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1346" r:id="rId2"/>
    <p:sldId id="1413" r:id="rId3"/>
    <p:sldId id="1487" r:id="rId4"/>
    <p:sldId id="1500" r:id="rId5"/>
    <p:sldId id="1488" r:id="rId6"/>
    <p:sldId id="1489" r:id="rId7"/>
    <p:sldId id="1490" r:id="rId8"/>
    <p:sldId id="1501" r:id="rId9"/>
    <p:sldId id="1502" r:id="rId10"/>
    <p:sldId id="1383" r:id="rId11"/>
    <p:sldId id="1444" r:id="rId12"/>
    <p:sldId id="1493" r:id="rId13"/>
    <p:sldId id="1550" r:id="rId14"/>
    <p:sldId id="1551" r:id="rId15"/>
    <p:sldId id="1496" r:id="rId16"/>
    <p:sldId id="1540" r:id="rId17"/>
    <p:sldId id="1494" r:id="rId18"/>
    <p:sldId id="1463" r:id="rId19"/>
    <p:sldId id="1495" r:id="rId20"/>
    <p:sldId id="1410" r:id="rId21"/>
    <p:sldId id="1518" r:id="rId22"/>
    <p:sldId id="1520" r:id="rId23"/>
    <p:sldId id="1521" r:id="rId24"/>
    <p:sldId id="1523" r:id="rId25"/>
    <p:sldId id="1522" r:id="rId26"/>
    <p:sldId id="1524" r:id="rId27"/>
    <p:sldId id="1411" r:id="rId28"/>
    <p:sldId id="1443" r:id="rId29"/>
    <p:sldId id="1538" r:id="rId30"/>
    <p:sldId id="1560" r:id="rId31"/>
    <p:sldId id="1556" r:id="rId32"/>
    <p:sldId id="1563" r:id="rId33"/>
  </p:sldIdLst>
  <p:sldSz cx="12193588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5"/>
    <a:srgbClr val="FF7A3D"/>
    <a:srgbClr val="D6D0FF"/>
    <a:srgbClr val="FF6A6C"/>
    <a:srgbClr val="4F290F"/>
    <a:srgbClr val="603411"/>
    <a:srgbClr val="FFCBCE"/>
    <a:srgbClr val="FDBCD7"/>
    <a:srgbClr val="FDE7CB"/>
    <a:srgbClr val="338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5" autoAdjust="0"/>
    <p:restoredTop sz="95135" autoAdjust="0"/>
  </p:normalViewPr>
  <p:slideViewPr>
    <p:cSldViewPr snapToGrid="0">
      <p:cViewPr varScale="1">
        <p:scale>
          <a:sx n="68" d="100"/>
          <a:sy n="68" d="100"/>
        </p:scale>
        <p:origin x="-438" y="-90"/>
      </p:cViewPr>
      <p:guideLst>
        <p:guide orient="horz" pos="2880"/>
        <p:guide orient="horz" pos="2160"/>
        <p:guide pos="512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9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Multiple de 9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6BEF38B3-D7BE-4B4F-9FC0-06BF568FF5FD}">
      <dgm:prSet phldrT="[Texte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0, 9, 18, 27, 36, 45, 54, 63, 72, 91, 90, 99,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>
        <a:solidFill>
          <a:schemeClr val="bg1"/>
        </a:solidFill>
      </dgm:spPr>
      <dgm:t>
        <a:bodyPr/>
        <a:lstStyle/>
        <a:p>
          <a:endParaRPr lang="fr-FR" dirty="0">
            <a:solidFill>
              <a:schemeClr val="bg1"/>
            </a:solidFill>
          </a:endParaRP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La somme de ses chiffres est un multiple de 9.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9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9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/>
            <a:t>Multiple de 9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/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/>
            <a:t>0, 9, 18, 27, 36, 45, 54, 63, 72, 81, 90, 99,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>
        <a:solidFill>
          <a:schemeClr val="bg1"/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La somme de ses chiffres est un multiple de 9.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9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9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/>
            <a:t>Multiple de 9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/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/>
            <a:t>0, 9, 18, 27, 36, 45, 54, 63, 72, 81, 90, 99,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/>
      <dgm:t>
        <a:bodyPr/>
        <a:lstStyle/>
        <a:p>
          <a:endParaRPr lang="fr-FR" dirty="0"/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/>
      <dgm:t>
        <a:bodyPr/>
        <a:lstStyle/>
        <a:p>
          <a:pPr>
            <a:buNone/>
          </a:pPr>
          <a:r>
            <a:rPr lang="fr-FR" dirty="0"/>
            <a:t>La somme de ses chiffres est un multiple de 9.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9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3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Multiple de 9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6BEF38B3-D7BE-4B4F-9FC0-06BF568FF5FD}">
      <dgm:prSet phldrT="[Texte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0, 9, 18, 27, 36, 45, 54, 63, 72, 91, 90, 99,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>
        <a:solidFill>
          <a:schemeClr val="bg1"/>
        </a:solidFill>
      </dgm:spPr>
      <dgm:t>
        <a:bodyPr/>
        <a:lstStyle/>
        <a:p>
          <a:endParaRPr lang="fr-FR" dirty="0">
            <a:solidFill>
              <a:schemeClr val="bg1"/>
            </a:solidFill>
          </a:endParaRP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La somme de ses chiffres est un multiple de 9.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3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3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/>
            <a:t>Multiple de 3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/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/>
            <a:t>0, 3, 6, 9, 12, 15, 18, 21, 24, 27, 30,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>
        <a:solidFill>
          <a:schemeClr val="bg1"/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La somme de ses chiffres est un multiple de 9.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3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3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/>
            <a:t>Multiple de 3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/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/>
            <a:t>0, 3, 6, 9, 12, 15, 18, 21, 24, 27, 30,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/>
      <dgm:t>
        <a:bodyPr/>
        <a:lstStyle/>
        <a:p>
          <a:endParaRPr lang="fr-FR" dirty="0"/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/>
      <dgm:t>
        <a:bodyPr/>
        <a:lstStyle/>
        <a:p>
          <a:pPr>
            <a:buNone/>
          </a:pPr>
          <a:r>
            <a:rPr lang="fr-FR" dirty="0"/>
            <a:t>La somme de ses chiffres est un multiple de 3.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3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 sz="3600" dirty="0"/>
        </a:p>
        <a:p>
          <a:r>
            <a:rPr lang="fr-FR" sz="3600" dirty="0"/>
            <a:t>La divisibilité par</a:t>
          </a:r>
        </a:p>
        <a:p>
          <a:r>
            <a:rPr lang="fr-FR" sz="8800" b="0" dirty="0"/>
            <a:t>3 </a:t>
          </a:r>
          <a:r>
            <a:rPr lang="fr-FR" sz="5400" b="0" dirty="0"/>
            <a:t>ou</a:t>
          </a:r>
          <a:r>
            <a:rPr lang="fr-FR" sz="8800" b="0" dirty="0"/>
            <a:t> 9</a:t>
          </a:r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/>
    </dgm:pt>
    <dgm:pt modelId="{D935CF21-0CB4-4008-AED2-D95256A45935}" type="pres">
      <dgm:prSet presAssocID="{39104730-2024-374C-98E0-3A4CE7ED9881}" presName="linComp" presStyleCnt="0"/>
      <dgm:spPr/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0" presStyleCnt="1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0" presStyleCnt="1"/>
      <dgm:spPr/>
    </dgm:pt>
    <dgm:pt modelId="{24C4BD0D-895C-4568-A896-752062ED08D6}" type="pres">
      <dgm:prSet presAssocID="{C98D5B68-7884-6648-A6A0-2E344EE2F2C1}" presName="imagNode" presStyleLbl="fgImgPlace1" presStyleIdx="0" presStyleCnt="1" custScaleX="83009" custScaleY="83009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B8DAD65-DA25-4BD0-AD47-79FCBD6E2048}" type="presOf" srcId="{39104730-2024-374C-98E0-3A4CE7ED9881}" destId="{F03929AC-A5BE-46C7-B2EB-DE5D02F17EA5}" srcOrd="0" destOrd="0" presId="urn:microsoft.com/office/officeart/2005/8/layout/hList7"/>
    <dgm:cxn modelId="{6E4E9F2E-D306-E440-8065-DAD3485E0D1C}" srcId="{39104730-2024-374C-98E0-3A4CE7ED9881}" destId="{C98D5B68-7884-6648-A6A0-2E344EE2F2C1}" srcOrd="0" destOrd="0" parTransId="{89F25B63-67C6-2B49-87BA-7718746C431D}" sibTransId="{675274CD-34E5-B949-B313-38064B3EA771}"/>
    <dgm:cxn modelId="{255FD304-5DE5-4236-A978-55BB38238788}" type="presOf" srcId="{C98D5B68-7884-6648-A6A0-2E344EE2F2C1}" destId="{1247E383-D628-4974-B182-08E11F678DD9}" srcOrd="0" destOrd="0" presId="urn:microsoft.com/office/officeart/2005/8/layout/hList7"/>
    <dgm:cxn modelId="{A0B4E6D9-669C-47CF-80CA-F01F3ABC7083}" type="presOf" srcId="{C98D5B68-7884-6648-A6A0-2E344EE2F2C1}" destId="{D6A6FF5C-63F6-49C4-9901-4D83661B9162}" srcOrd="1" destOrd="0" presId="urn:microsoft.com/office/officeart/2005/8/layout/hList7"/>
    <dgm:cxn modelId="{0DFE99C4-B352-446D-8A89-7C695BFA09AC}" type="presParOf" srcId="{F03929AC-A5BE-46C7-B2EB-DE5D02F17EA5}" destId="{8207BE3D-3894-498E-A790-5578FA0B386A}" srcOrd="0" destOrd="0" presId="urn:microsoft.com/office/officeart/2005/8/layout/hList7"/>
    <dgm:cxn modelId="{9509C0B8-0DF6-49CB-881A-C5D431E04E1D}" type="presParOf" srcId="{F03929AC-A5BE-46C7-B2EB-DE5D02F17EA5}" destId="{D935CF21-0CB4-4008-AED2-D95256A45935}" srcOrd="1" destOrd="0" presId="urn:microsoft.com/office/officeart/2005/8/layout/hList7"/>
    <dgm:cxn modelId="{7A3158F9-F1A7-4F6F-8CFD-0A592C6A38E2}" type="presParOf" srcId="{D935CF21-0CB4-4008-AED2-D95256A45935}" destId="{674A6086-A31D-40A8-9675-94E59F9037AF}" srcOrd="0" destOrd="0" presId="urn:microsoft.com/office/officeart/2005/8/layout/hList7"/>
    <dgm:cxn modelId="{F1974074-8705-449D-B58B-4C37ABC14A48}" type="presParOf" srcId="{674A6086-A31D-40A8-9675-94E59F9037AF}" destId="{1247E383-D628-4974-B182-08E11F678DD9}" srcOrd="0" destOrd="0" presId="urn:microsoft.com/office/officeart/2005/8/layout/hList7"/>
    <dgm:cxn modelId="{FD84F8E3-4AFE-46B2-BA6F-80861466EDBA}" type="presParOf" srcId="{674A6086-A31D-40A8-9675-94E59F9037AF}" destId="{D6A6FF5C-63F6-49C4-9901-4D83661B9162}" srcOrd="1" destOrd="0" presId="urn:microsoft.com/office/officeart/2005/8/layout/hList7"/>
    <dgm:cxn modelId="{90F4190F-CB51-4F7A-9847-E1D50170D106}" type="presParOf" srcId="{674A6086-A31D-40A8-9675-94E59F9037AF}" destId="{9F456DF2-2C05-4F11-81DD-A5590DB354A9}" srcOrd="2" destOrd="0" presId="urn:microsoft.com/office/officeart/2005/8/layout/hList7"/>
    <dgm:cxn modelId="{07EE5604-A3EB-4AFB-9F3D-9A58FD2BED69}" type="presParOf" srcId="{674A6086-A31D-40A8-9675-94E59F9037AF}" destId="{24C4BD0D-895C-4568-A896-752062ED08D6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F3D1-CB90-8540-BA93-4B87F759095D}">
      <dsp:nvSpPr>
        <dsp:cNvPr id="0" name=""/>
        <dsp:cNvSpPr/>
      </dsp:nvSpPr>
      <dsp:spPr>
        <a:xfrm>
          <a:off x="552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Divisible par 9 </a:t>
          </a:r>
        </a:p>
      </dsp:txBody>
      <dsp:txXfrm>
        <a:off x="5521" y="57824"/>
        <a:ext cx="2510496" cy="720000"/>
      </dsp:txXfrm>
    </dsp:sp>
    <dsp:sp modelId="{4FC552D7-0536-B746-8599-3864897241E9}">
      <dsp:nvSpPr>
        <dsp:cNvPr id="0" name=""/>
        <dsp:cNvSpPr/>
      </dsp:nvSpPr>
      <dsp:spPr>
        <a:xfrm>
          <a:off x="51971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9 est un diviseur de ce nombre.</a:t>
          </a:r>
        </a:p>
      </dsp:txBody>
      <dsp:txXfrm>
        <a:off x="574334" y="832439"/>
        <a:ext cx="2401266" cy="1755457"/>
      </dsp:txXfrm>
    </dsp:sp>
    <dsp:sp modelId="{49C0FEF2-5A0F-8247-A143-6BF381AD27FF}">
      <dsp:nvSpPr>
        <dsp:cNvPr id="0" name=""/>
        <dsp:cNvSpPr/>
      </dsp:nvSpPr>
      <dsp:spPr>
        <a:xfrm>
          <a:off x="2896599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896599" y="230312"/>
        <a:ext cx="619322" cy="375024"/>
      </dsp:txXfrm>
    </dsp:sp>
    <dsp:sp modelId="{3B5B5B0B-6046-094C-8AE0-D3CBF4F2C866}">
      <dsp:nvSpPr>
        <dsp:cNvPr id="0" name=""/>
        <dsp:cNvSpPr/>
      </dsp:nvSpPr>
      <dsp:spPr>
        <a:xfrm>
          <a:off x="4038346" y="57824"/>
          <a:ext cx="2510496" cy="1080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Multiple de 9</a:t>
          </a:r>
        </a:p>
      </dsp:txBody>
      <dsp:txXfrm>
        <a:off x="4038346" y="57824"/>
        <a:ext cx="2510496" cy="720000"/>
      </dsp:txXfrm>
    </dsp:sp>
    <dsp:sp modelId="{914D7DDB-A71F-6644-B9C1-A85F77ACB763}">
      <dsp:nvSpPr>
        <dsp:cNvPr id="0" name=""/>
        <dsp:cNvSpPr/>
      </dsp:nvSpPr>
      <dsp:spPr>
        <a:xfrm>
          <a:off x="4552544" y="777824"/>
          <a:ext cx="2510496" cy="186468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solidFill>
                <a:schemeClr val="bg1"/>
              </a:solidFill>
            </a:rPr>
            <a:t>0, 9, 18, 27, 36, 45, 54, 63, 72, 91, 90, 99, …</a:t>
          </a:r>
        </a:p>
      </dsp:txBody>
      <dsp:txXfrm>
        <a:off x="4607159" y="832439"/>
        <a:ext cx="2401266" cy="1755457"/>
      </dsp:txXfrm>
    </dsp:sp>
    <dsp:sp modelId="{EBE717A7-7EDA-2545-B969-FC19800E67B3}">
      <dsp:nvSpPr>
        <dsp:cNvPr id="0" name=""/>
        <dsp:cNvSpPr/>
      </dsp:nvSpPr>
      <dsp:spPr>
        <a:xfrm>
          <a:off x="6929424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929424" y="230312"/>
        <a:ext cx="619322" cy="375024"/>
      </dsp:txXfrm>
    </dsp:sp>
    <dsp:sp modelId="{5F769FA8-9ED4-3B47-8B2E-790AD6DAA139}">
      <dsp:nvSpPr>
        <dsp:cNvPr id="0" name=""/>
        <dsp:cNvSpPr/>
      </dsp:nvSpPr>
      <dsp:spPr>
        <a:xfrm>
          <a:off x="8071171" y="57824"/>
          <a:ext cx="2510496" cy="1080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>
            <a:solidFill>
              <a:schemeClr val="bg1"/>
            </a:solidFill>
          </a:endParaRPr>
        </a:p>
      </dsp:txBody>
      <dsp:txXfrm>
        <a:off x="8071171" y="57824"/>
        <a:ext cx="2510496" cy="720000"/>
      </dsp:txXfrm>
    </dsp:sp>
    <dsp:sp modelId="{5B4859C2-7956-9342-8B47-BC1EFECF2D77}">
      <dsp:nvSpPr>
        <dsp:cNvPr id="0" name=""/>
        <dsp:cNvSpPr/>
      </dsp:nvSpPr>
      <dsp:spPr>
        <a:xfrm>
          <a:off x="858536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solidFill>
                <a:schemeClr val="bg1"/>
              </a:solidFill>
            </a:rPr>
            <a:t>La somme de ses chiffres est un multiple de 9.</a:t>
          </a:r>
        </a:p>
      </dsp:txBody>
      <dsp:txXfrm>
        <a:off x="8639984" y="832439"/>
        <a:ext cx="2401266" cy="175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F3D1-CB90-8540-BA93-4B87F759095D}">
      <dsp:nvSpPr>
        <dsp:cNvPr id="0" name=""/>
        <dsp:cNvSpPr/>
      </dsp:nvSpPr>
      <dsp:spPr>
        <a:xfrm>
          <a:off x="552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Divisible par 9 </a:t>
          </a:r>
        </a:p>
      </dsp:txBody>
      <dsp:txXfrm>
        <a:off x="5521" y="57824"/>
        <a:ext cx="2510496" cy="720000"/>
      </dsp:txXfrm>
    </dsp:sp>
    <dsp:sp modelId="{4FC552D7-0536-B746-8599-3864897241E9}">
      <dsp:nvSpPr>
        <dsp:cNvPr id="0" name=""/>
        <dsp:cNvSpPr/>
      </dsp:nvSpPr>
      <dsp:spPr>
        <a:xfrm>
          <a:off x="51971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9 est un diviseur de ce nombre.</a:t>
          </a:r>
        </a:p>
      </dsp:txBody>
      <dsp:txXfrm>
        <a:off x="574334" y="832439"/>
        <a:ext cx="2401266" cy="1755457"/>
      </dsp:txXfrm>
    </dsp:sp>
    <dsp:sp modelId="{49C0FEF2-5A0F-8247-A143-6BF381AD27FF}">
      <dsp:nvSpPr>
        <dsp:cNvPr id="0" name=""/>
        <dsp:cNvSpPr/>
      </dsp:nvSpPr>
      <dsp:spPr>
        <a:xfrm>
          <a:off x="2896599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896599" y="230312"/>
        <a:ext cx="619322" cy="375024"/>
      </dsp:txXfrm>
    </dsp:sp>
    <dsp:sp modelId="{3B5B5B0B-6046-094C-8AE0-D3CBF4F2C866}">
      <dsp:nvSpPr>
        <dsp:cNvPr id="0" name=""/>
        <dsp:cNvSpPr/>
      </dsp:nvSpPr>
      <dsp:spPr>
        <a:xfrm>
          <a:off x="4038346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Multiple de 9</a:t>
          </a:r>
        </a:p>
      </dsp:txBody>
      <dsp:txXfrm>
        <a:off x="4038346" y="57824"/>
        <a:ext cx="2510496" cy="720000"/>
      </dsp:txXfrm>
    </dsp:sp>
    <dsp:sp modelId="{914D7DDB-A71F-6644-B9C1-A85F77ACB763}">
      <dsp:nvSpPr>
        <dsp:cNvPr id="0" name=""/>
        <dsp:cNvSpPr/>
      </dsp:nvSpPr>
      <dsp:spPr>
        <a:xfrm>
          <a:off x="4552544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0, 9, 18, 27, 36, 45, 54, 63, 72, 81, 90, 99, …</a:t>
          </a:r>
        </a:p>
      </dsp:txBody>
      <dsp:txXfrm>
        <a:off x="4607159" y="832439"/>
        <a:ext cx="2401266" cy="1755457"/>
      </dsp:txXfrm>
    </dsp:sp>
    <dsp:sp modelId="{EBE717A7-7EDA-2545-B969-FC19800E67B3}">
      <dsp:nvSpPr>
        <dsp:cNvPr id="0" name=""/>
        <dsp:cNvSpPr/>
      </dsp:nvSpPr>
      <dsp:spPr>
        <a:xfrm>
          <a:off x="6929424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929424" y="230312"/>
        <a:ext cx="619322" cy="375024"/>
      </dsp:txXfrm>
    </dsp:sp>
    <dsp:sp modelId="{5F769FA8-9ED4-3B47-8B2E-790AD6DAA139}">
      <dsp:nvSpPr>
        <dsp:cNvPr id="0" name=""/>
        <dsp:cNvSpPr/>
      </dsp:nvSpPr>
      <dsp:spPr>
        <a:xfrm>
          <a:off x="8071171" y="57824"/>
          <a:ext cx="2510496" cy="1080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/>
        </a:p>
      </dsp:txBody>
      <dsp:txXfrm>
        <a:off x="8071171" y="57824"/>
        <a:ext cx="2510496" cy="720000"/>
      </dsp:txXfrm>
    </dsp:sp>
    <dsp:sp modelId="{5B4859C2-7956-9342-8B47-BC1EFECF2D77}">
      <dsp:nvSpPr>
        <dsp:cNvPr id="0" name=""/>
        <dsp:cNvSpPr/>
      </dsp:nvSpPr>
      <dsp:spPr>
        <a:xfrm>
          <a:off x="8585369" y="777824"/>
          <a:ext cx="2510496" cy="186468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solidFill>
                <a:schemeClr val="bg1"/>
              </a:solidFill>
            </a:rPr>
            <a:t>La somme de ses chiffres est un multiple de 9.</a:t>
          </a:r>
        </a:p>
      </dsp:txBody>
      <dsp:txXfrm>
        <a:off x="8639984" y="832439"/>
        <a:ext cx="2401266" cy="1755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F3D1-CB90-8540-BA93-4B87F759095D}">
      <dsp:nvSpPr>
        <dsp:cNvPr id="0" name=""/>
        <dsp:cNvSpPr/>
      </dsp:nvSpPr>
      <dsp:spPr>
        <a:xfrm>
          <a:off x="552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Divisible par 9 </a:t>
          </a:r>
        </a:p>
      </dsp:txBody>
      <dsp:txXfrm>
        <a:off x="5521" y="57824"/>
        <a:ext cx="2510496" cy="720000"/>
      </dsp:txXfrm>
    </dsp:sp>
    <dsp:sp modelId="{4FC552D7-0536-B746-8599-3864897241E9}">
      <dsp:nvSpPr>
        <dsp:cNvPr id="0" name=""/>
        <dsp:cNvSpPr/>
      </dsp:nvSpPr>
      <dsp:spPr>
        <a:xfrm>
          <a:off x="51971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9 est un diviseur de ce nombre.</a:t>
          </a:r>
        </a:p>
      </dsp:txBody>
      <dsp:txXfrm>
        <a:off x="574334" y="832439"/>
        <a:ext cx="2401266" cy="1755457"/>
      </dsp:txXfrm>
    </dsp:sp>
    <dsp:sp modelId="{49C0FEF2-5A0F-8247-A143-6BF381AD27FF}">
      <dsp:nvSpPr>
        <dsp:cNvPr id="0" name=""/>
        <dsp:cNvSpPr/>
      </dsp:nvSpPr>
      <dsp:spPr>
        <a:xfrm>
          <a:off x="2896599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896599" y="230312"/>
        <a:ext cx="619322" cy="375024"/>
      </dsp:txXfrm>
    </dsp:sp>
    <dsp:sp modelId="{3B5B5B0B-6046-094C-8AE0-D3CBF4F2C866}">
      <dsp:nvSpPr>
        <dsp:cNvPr id="0" name=""/>
        <dsp:cNvSpPr/>
      </dsp:nvSpPr>
      <dsp:spPr>
        <a:xfrm>
          <a:off x="4038346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Multiple de 9</a:t>
          </a:r>
        </a:p>
      </dsp:txBody>
      <dsp:txXfrm>
        <a:off x="4038346" y="57824"/>
        <a:ext cx="2510496" cy="720000"/>
      </dsp:txXfrm>
    </dsp:sp>
    <dsp:sp modelId="{914D7DDB-A71F-6644-B9C1-A85F77ACB763}">
      <dsp:nvSpPr>
        <dsp:cNvPr id="0" name=""/>
        <dsp:cNvSpPr/>
      </dsp:nvSpPr>
      <dsp:spPr>
        <a:xfrm>
          <a:off x="4552544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0, 9, 18, 27, 36, 45, 54, 63, 72, 81, 90, 99, …</a:t>
          </a:r>
        </a:p>
      </dsp:txBody>
      <dsp:txXfrm>
        <a:off x="4607159" y="832439"/>
        <a:ext cx="2401266" cy="1755457"/>
      </dsp:txXfrm>
    </dsp:sp>
    <dsp:sp modelId="{EBE717A7-7EDA-2545-B969-FC19800E67B3}">
      <dsp:nvSpPr>
        <dsp:cNvPr id="0" name=""/>
        <dsp:cNvSpPr/>
      </dsp:nvSpPr>
      <dsp:spPr>
        <a:xfrm>
          <a:off x="6929424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929424" y="230312"/>
        <a:ext cx="619322" cy="375024"/>
      </dsp:txXfrm>
    </dsp:sp>
    <dsp:sp modelId="{5F769FA8-9ED4-3B47-8B2E-790AD6DAA139}">
      <dsp:nvSpPr>
        <dsp:cNvPr id="0" name=""/>
        <dsp:cNvSpPr/>
      </dsp:nvSpPr>
      <dsp:spPr>
        <a:xfrm>
          <a:off x="807117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/>
        </a:p>
      </dsp:txBody>
      <dsp:txXfrm>
        <a:off x="8071171" y="57824"/>
        <a:ext cx="2510496" cy="720000"/>
      </dsp:txXfrm>
    </dsp:sp>
    <dsp:sp modelId="{5B4859C2-7956-9342-8B47-BC1EFECF2D77}">
      <dsp:nvSpPr>
        <dsp:cNvPr id="0" name=""/>
        <dsp:cNvSpPr/>
      </dsp:nvSpPr>
      <dsp:spPr>
        <a:xfrm>
          <a:off x="858536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La somme de ses chiffres est un multiple de 9.</a:t>
          </a:r>
        </a:p>
      </dsp:txBody>
      <dsp:txXfrm>
        <a:off x="8639984" y="832439"/>
        <a:ext cx="2401266" cy="1755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F3D1-CB90-8540-BA93-4B87F759095D}">
      <dsp:nvSpPr>
        <dsp:cNvPr id="0" name=""/>
        <dsp:cNvSpPr/>
      </dsp:nvSpPr>
      <dsp:spPr>
        <a:xfrm>
          <a:off x="552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Divisible par 3 </a:t>
          </a:r>
        </a:p>
      </dsp:txBody>
      <dsp:txXfrm>
        <a:off x="5521" y="57824"/>
        <a:ext cx="2510496" cy="720000"/>
      </dsp:txXfrm>
    </dsp:sp>
    <dsp:sp modelId="{4FC552D7-0536-B746-8599-3864897241E9}">
      <dsp:nvSpPr>
        <dsp:cNvPr id="0" name=""/>
        <dsp:cNvSpPr/>
      </dsp:nvSpPr>
      <dsp:spPr>
        <a:xfrm>
          <a:off x="51971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3 est un diviseur de ce nombre.</a:t>
          </a:r>
        </a:p>
      </dsp:txBody>
      <dsp:txXfrm>
        <a:off x="574334" y="832439"/>
        <a:ext cx="2401266" cy="1755457"/>
      </dsp:txXfrm>
    </dsp:sp>
    <dsp:sp modelId="{49C0FEF2-5A0F-8247-A143-6BF381AD27FF}">
      <dsp:nvSpPr>
        <dsp:cNvPr id="0" name=""/>
        <dsp:cNvSpPr/>
      </dsp:nvSpPr>
      <dsp:spPr>
        <a:xfrm>
          <a:off x="2896599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896599" y="230312"/>
        <a:ext cx="619322" cy="375024"/>
      </dsp:txXfrm>
    </dsp:sp>
    <dsp:sp modelId="{3B5B5B0B-6046-094C-8AE0-D3CBF4F2C866}">
      <dsp:nvSpPr>
        <dsp:cNvPr id="0" name=""/>
        <dsp:cNvSpPr/>
      </dsp:nvSpPr>
      <dsp:spPr>
        <a:xfrm>
          <a:off x="4038346" y="57824"/>
          <a:ext cx="2510496" cy="1080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Multiple de 9</a:t>
          </a:r>
        </a:p>
      </dsp:txBody>
      <dsp:txXfrm>
        <a:off x="4038346" y="57824"/>
        <a:ext cx="2510496" cy="720000"/>
      </dsp:txXfrm>
    </dsp:sp>
    <dsp:sp modelId="{914D7DDB-A71F-6644-B9C1-A85F77ACB763}">
      <dsp:nvSpPr>
        <dsp:cNvPr id="0" name=""/>
        <dsp:cNvSpPr/>
      </dsp:nvSpPr>
      <dsp:spPr>
        <a:xfrm>
          <a:off x="4552544" y="777824"/>
          <a:ext cx="2510496" cy="186468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solidFill>
                <a:schemeClr val="bg1"/>
              </a:solidFill>
            </a:rPr>
            <a:t>0, 9, 18, 27, 36, 45, 54, 63, 72, 91, 90, 99, …</a:t>
          </a:r>
        </a:p>
      </dsp:txBody>
      <dsp:txXfrm>
        <a:off x="4607159" y="832439"/>
        <a:ext cx="2401266" cy="1755457"/>
      </dsp:txXfrm>
    </dsp:sp>
    <dsp:sp modelId="{EBE717A7-7EDA-2545-B969-FC19800E67B3}">
      <dsp:nvSpPr>
        <dsp:cNvPr id="0" name=""/>
        <dsp:cNvSpPr/>
      </dsp:nvSpPr>
      <dsp:spPr>
        <a:xfrm>
          <a:off x="6929424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929424" y="230312"/>
        <a:ext cx="619322" cy="375024"/>
      </dsp:txXfrm>
    </dsp:sp>
    <dsp:sp modelId="{5F769FA8-9ED4-3B47-8B2E-790AD6DAA139}">
      <dsp:nvSpPr>
        <dsp:cNvPr id="0" name=""/>
        <dsp:cNvSpPr/>
      </dsp:nvSpPr>
      <dsp:spPr>
        <a:xfrm>
          <a:off x="8071171" y="57824"/>
          <a:ext cx="2510496" cy="1080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>
            <a:solidFill>
              <a:schemeClr val="bg1"/>
            </a:solidFill>
          </a:endParaRPr>
        </a:p>
      </dsp:txBody>
      <dsp:txXfrm>
        <a:off x="8071171" y="57824"/>
        <a:ext cx="2510496" cy="720000"/>
      </dsp:txXfrm>
    </dsp:sp>
    <dsp:sp modelId="{5B4859C2-7956-9342-8B47-BC1EFECF2D77}">
      <dsp:nvSpPr>
        <dsp:cNvPr id="0" name=""/>
        <dsp:cNvSpPr/>
      </dsp:nvSpPr>
      <dsp:spPr>
        <a:xfrm>
          <a:off x="858536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solidFill>
                <a:schemeClr val="bg1"/>
              </a:solidFill>
            </a:rPr>
            <a:t>La somme de ses chiffres est un multiple de 9.</a:t>
          </a:r>
        </a:p>
      </dsp:txBody>
      <dsp:txXfrm>
        <a:off x="8639984" y="832439"/>
        <a:ext cx="2401266" cy="1755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F3D1-CB90-8540-BA93-4B87F759095D}">
      <dsp:nvSpPr>
        <dsp:cNvPr id="0" name=""/>
        <dsp:cNvSpPr/>
      </dsp:nvSpPr>
      <dsp:spPr>
        <a:xfrm>
          <a:off x="552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Divisible par 3 </a:t>
          </a:r>
        </a:p>
      </dsp:txBody>
      <dsp:txXfrm>
        <a:off x="5521" y="57824"/>
        <a:ext cx="2510496" cy="720000"/>
      </dsp:txXfrm>
    </dsp:sp>
    <dsp:sp modelId="{4FC552D7-0536-B746-8599-3864897241E9}">
      <dsp:nvSpPr>
        <dsp:cNvPr id="0" name=""/>
        <dsp:cNvSpPr/>
      </dsp:nvSpPr>
      <dsp:spPr>
        <a:xfrm>
          <a:off x="51971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3 est un diviseur de ce nombre.</a:t>
          </a:r>
        </a:p>
      </dsp:txBody>
      <dsp:txXfrm>
        <a:off x="574334" y="832439"/>
        <a:ext cx="2401266" cy="1755457"/>
      </dsp:txXfrm>
    </dsp:sp>
    <dsp:sp modelId="{49C0FEF2-5A0F-8247-A143-6BF381AD27FF}">
      <dsp:nvSpPr>
        <dsp:cNvPr id="0" name=""/>
        <dsp:cNvSpPr/>
      </dsp:nvSpPr>
      <dsp:spPr>
        <a:xfrm>
          <a:off x="2896599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896599" y="230312"/>
        <a:ext cx="619322" cy="375024"/>
      </dsp:txXfrm>
    </dsp:sp>
    <dsp:sp modelId="{3B5B5B0B-6046-094C-8AE0-D3CBF4F2C866}">
      <dsp:nvSpPr>
        <dsp:cNvPr id="0" name=""/>
        <dsp:cNvSpPr/>
      </dsp:nvSpPr>
      <dsp:spPr>
        <a:xfrm>
          <a:off x="4038346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Multiple de 3</a:t>
          </a:r>
        </a:p>
      </dsp:txBody>
      <dsp:txXfrm>
        <a:off x="4038346" y="57824"/>
        <a:ext cx="2510496" cy="720000"/>
      </dsp:txXfrm>
    </dsp:sp>
    <dsp:sp modelId="{914D7DDB-A71F-6644-B9C1-A85F77ACB763}">
      <dsp:nvSpPr>
        <dsp:cNvPr id="0" name=""/>
        <dsp:cNvSpPr/>
      </dsp:nvSpPr>
      <dsp:spPr>
        <a:xfrm>
          <a:off x="4552544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0, 3, 6, 9, 12, 15, 18, 21, 24, 27, 30, …</a:t>
          </a:r>
        </a:p>
      </dsp:txBody>
      <dsp:txXfrm>
        <a:off x="4607159" y="832439"/>
        <a:ext cx="2401266" cy="1755457"/>
      </dsp:txXfrm>
    </dsp:sp>
    <dsp:sp modelId="{EBE717A7-7EDA-2545-B969-FC19800E67B3}">
      <dsp:nvSpPr>
        <dsp:cNvPr id="0" name=""/>
        <dsp:cNvSpPr/>
      </dsp:nvSpPr>
      <dsp:spPr>
        <a:xfrm>
          <a:off x="6929424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929424" y="230312"/>
        <a:ext cx="619322" cy="375024"/>
      </dsp:txXfrm>
    </dsp:sp>
    <dsp:sp modelId="{5F769FA8-9ED4-3B47-8B2E-790AD6DAA139}">
      <dsp:nvSpPr>
        <dsp:cNvPr id="0" name=""/>
        <dsp:cNvSpPr/>
      </dsp:nvSpPr>
      <dsp:spPr>
        <a:xfrm>
          <a:off x="8071171" y="57824"/>
          <a:ext cx="2510496" cy="1080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/>
        </a:p>
      </dsp:txBody>
      <dsp:txXfrm>
        <a:off x="8071171" y="57824"/>
        <a:ext cx="2510496" cy="720000"/>
      </dsp:txXfrm>
    </dsp:sp>
    <dsp:sp modelId="{5B4859C2-7956-9342-8B47-BC1EFECF2D77}">
      <dsp:nvSpPr>
        <dsp:cNvPr id="0" name=""/>
        <dsp:cNvSpPr/>
      </dsp:nvSpPr>
      <dsp:spPr>
        <a:xfrm>
          <a:off x="8585369" y="777824"/>
          <a:ext cx="2510496" cy="186468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>
              <a:solidFill>
                <a:schemeClr val="bg1"/>
              </a:solidFill>
            </a:rPr>
            <a:t>La somme de ses chiffres est un multiple de 9.</a:t>
          </a:r>
        </a:p>
      </dsp:txBody>
      <dsp:txXfrm>
        <a:off x="8639984" y="832439"/>
        <a:ext cx="2401266" cy="1755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F3D1-CB90-8540-BA93-4B87F759095D}">
      <dsp:nvSpPr>
        <dsp:cNvPr id="0" name=""/>
        <dsp:cNvSpPr/>
      </dsp:nvSpPr>
      <dsp:spPr>
        <a:xfrm>
          <a:off x="552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Divisible par 3 </a:t>
          </a:r>
        </a:p>
      </dsp:txBody>
      <dsp:txXfrm>
        <a:off x="5521" y="57824"/>
        <a:ext cx="2510496" cy="720000"/>
      </dsp:txXfrm>
    </dsp:sp>
    <dsp:sp modelId="{4FC552D7-0536-B746-8599-3864897241E9}">
      <dsp:nvSpPr>
        <dsp:cNvPr id="0" name=""/>
        <dsp:cNvSpPr/>
      </dsp:nvSpPr>
      <dsp:spPr>
        <a:xfrm>
          <a:off x="51971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3 est un diviseur de ce nombre.</a:t>
          </a:r>
        </a:p>
      </dsp:txBody>
      <dsp:txXfrm>
        <a:off x="574334" y="832439"/>
        <a:ext cx="2401266" cy="1755457"/>
      </dsp:txXfrm>
    </dsp:sp>
    <dsp:sp modelId="{49C0FEF2-5A0F-8247-A143-6BF381AD27FF}">
      <dsp:nvSpPr>
        <dsp:cNvPr id="0" name=""/>
        <dsp:cNvSpPr/>
      </dsp:nvSpPr>
      <dsp:spPr>
        <a:xfrm>
          <a:off x="2896599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2896599" y="230312"/>
        <a:ext cx="619322" cy="375024"/>
      </dsp:txXfrm>
    </dsp:sp>
    <dsp:sp modelId="{3B5B5B0B-6046-094C-8AE0-D3CBF4F2C866}">
      <dsp:nvSpPr>
        <dsp:cNvPr id="0" name=""/>
        <dsp:cNvSpPr/>
      </dsp:nvSpPr>
      <dsp:spPr>
        <a:xfrm>
          <a:off x="4038346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Multiple de 3</a:t>
          </a:r>
        </a:p>
      </dsp:txBody>
      <dsp:txXfrm>
        <a:off x="4038346" y="57824"/>
        <a:ext cx="2510496" cy="720000"/>
      </dsp:txXfrm>
    </dsp:sp>
    <dsp:sp modelId="{914D7DDB-A71F-6644-B9C1-A85F77ACB763}">
      <dsp:nvSpPr>
        <dsp:cNvPr id="0" name=""/>
        <dsp:cNvSpPr/>
      </dsp:nvSpPr>
      <dsp:spPr>
        <a:xfrm>
          <a:off x="4552544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0, 3, 6, 9, 12, 15, 18, 21, 24, 27, 30, …</a:t>
          </a:r>
        </a:p>
      </dsp:txBody>
      <dsp:txXfrm>
        <a:off x="4607159" y="832439"/>
        <a:ext cx="2401266" cy="1755457"/>
      </dsp:txXfrm>
    </dsp:sp>
    <dsp:sp modelId="{EBE717A7-7EDA-2545-B969-FC19800E67B3}">
      <dsp:nvSpPr>
        <dsp:cNvPr id="0" name=""/>
        <dsp:cNvSpPr/>
      </dsp:nvSpPr>
      <dsp:spPr>
        <a:xfrm>
          <a:off x="6929424" y="105304"/>
          <a:ext cx="806834" cy="625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929424" y="230312"/>
        <a:ext cx="619322" cy="375024"/>
      </dsp:txXfrm>
    </dsp:sp>
    <dsp:sp modelId="{5F769FA8-9ED4-3B47-8B2E-790AD6DAA139}">
      <dsp:nvSpPr>
        <dsp:cNvPr id="0" name=""/>
        <dsp:cNvSpPr/>
      </dsp:nvSpPr>
      <dsp:spPr>
        <a:xfrm>
          <a:off x="8071171" y="57824"/>
          <a:ext cx="2510496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/>
        </a:p>
      </dsp:txBody>
      <dsp:txXfrm>
        <a:off x="8071171" y="57824"/>
        <a:ext cx="2510496" cy="720000"/>
      </dsp:txXfrm>
    </dsp:sp>
    <dsp:sp modelId="{5B4859C2-7956-9342-8B47-BC1EFECF2D77}">
      <dsp:nvSpPr>
        <dsp:cNvPr id="0" name=""/>
        <dsp:cNvSpPr/>
      </dsp:nvSpPr>
      <dsp:spPr>
        <a:xfrm>
          <a:off x="8585369" y="777824"/>
          <a:ext cx="2510496" cy="186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La somme de ses chiffres est un multiple de 3.</a:t>
          </a:r>
        </a:p>
      </dsp:txBody>
      <dsp:txXfrm>
        <a:off x="8639984" y="832439"/>
        <a:ext cx="2401266" cy="1755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7E383-D628-4974-B182-08E11F678DD9}">
      <dsp:nvSpPr>
        <dsp:cNvPr id="0" name=""/>
        <dsp:cNvSpPr/>
      </dsp:nvSpPr>
      <dsp:spPr>
        <a:xfrm>
          <a:off x="0" y="0"/>
          <a:ext cx="6144126" cy="434121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La divisibilité par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800" b="0" kern="1200" dirty="0"/>
            <a:t>3 </a:t>
          </a:r>
          <a:r>
            <a:rPr lang="fr-FR" sz="5400" b="0" kern="1200" dirty="0"/>
            <a:t>ou</a:t>
          </a:r>
          <a:r>
            <a:rPr lang="fr-FR" sz="8800" b="0" kern="1200" dirty="0"/>
            <a:t> 9</a:t>
          </a:r>
        </a:p>
      </dsp:txBody>
      <dsp:txXfrm>
        <a:off x="0" y="1736486"/>
        <a:ext cx="6144126" cy="1736486"/>
      </dsp:txXfrm>
    </dsp:sp>
    <dsp:sp modelId="{24C4BD0D-895C-4568-A896-752062ED08D6}">
      <dsp:nvSpPr>
        <dsp:cNvPr id="0" name=""/>
        <dsp:cNvSpPr/>
      </dsp:nvSpPr>
      <dsp:spPr>
        <a:xfrm>
          <a:off x="2472063" y="383286"/>
          <a:ext cx="1199999" cy="1199999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>
          <a:off x="5620253" y="3857018"/>
          <a:ext cx="26906" cy="47998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77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29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4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7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4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09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59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018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2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4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257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3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91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32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7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93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22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5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22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0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9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8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2" y="365040"/>
            <a:ext cx="105163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2" y="1825560"/>
            <a:ext cx="105163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7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0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7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5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767" y="365040"/>
            <a:ext cx="10514591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7" tIns="44995" rIns="89987" bIns="44995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Mercredi 13 mai SEANCE 2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622" y="1523880"/>
            <a:ext cx="10712565" cy="4952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9472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448601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 et calculs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574305" cy="16557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fr-FR" sz="6000" dirty="0"/>
              <a:t>Les critères de divisibilité par 3, par 9</a:t>
            </a:r>
          </a:p>
        </p:txBody>
      </p:sp>
    </p:spTree>
    <p:extLst>
      <p:ext uri="{BB962C8B-B14F-4D97-AF65-F5344CB8AC3E}">
        <p14:creationId xmlns:p14="http://schemas.microsoft.com/office/powerpoint/2010/main" val="222830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EC10230-F95F-A340-BB8D-B34D30659137}"/>
              </a:ext>
            </a:extLst>
          </p:cNvPr>
          <p:cNvSpPr/>
          <p:nvPr/>
        </p:nvSpPr>
        <p:spPr>
          <a:xfrm>
            <a:off x="5020929" y="172144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54EB417-56C4-6E46-8FB3-227B0B4944BE}"/>
              </a:ext>
            </a:extLst>
          </p:cNvPr>
          <p:cNvSpPr txBox="1"/>
          <p:nvPr/>
        </p:nvSpPr>
        <p:spPr>
          <a:xfrm>
            <a:off x="7211448" y="1274096"/>
            <a:ext cx="47918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Tous les objets sont rangés par 9 ou par 3.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049D911-3619-5D4E-8AB4-0CC7A665AEFF}"/>
              </a:ext>
            </a:extLst>
          </p:cNvPr>
          <p:cNvSpPr txBox="1"/>
          <p:nvPr/>
        </p:nvSpPr>
        <p:spPr>
          <a:xfrm>
            <a:off x="7211448" y="3197484"/>
            <a:ext cx="4709946" cy="1077218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Sera-t-il possible de tout ranger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041CA8A-E60A-1040-98DD-B0FFDDA3A74A}"/>
              </a:ext>
            </a:extLst>
          </p:cNvPr>
          <p:cNvSpPr txBox="1"/>
          <p:nvPr/>
        </p:nvSpPr>
        <p:spPr>
          <a:xfrm>
            <a:off x="708745" y="2465949"/>
            <a:ext cx="2626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126 nuggets</a:t>
            </a:r>
          </a:p>
        </p:txBody>
      </p:sp>
      <p:sp>
        <p:nvSpPr>
          <p:cNvPr id="22" name="Flèche en arc 21">
            <a:extLst>
              <a:ext uri="{FF2B5EF4-FFF2-40B4-BE49-F238E27FC236}">
                <a16:creationId xmlns="" xmlns:a16="http://schemas.microsoft.com/office/drawing/2014/main" id="{BDC5B898-C208-E14C-AC11-88756B94F52C}"/>
              </a:ext>
            </a:extLst>
          </p:cNvPr>
          <p:cNvSpPr/>
          <p:nvPr/>
        </p:nvSpPr>
        <p:spPr>
          <a:xfrm>
            <a:off x="3452418" y="476355"/>
            <a:ext cx="1098125" cy="1387783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A1569090-C712-B241-B80C-B81631B28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46" y="1170247"/>
            <a:ext cx="2873765" cy="12568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D2A78399-0263-B340-9AC5-C55E3BE21E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331" y="1448958"/>
            <a:ext cx="2455370" cy="1077217"/>
          </a:xfrm>
          <a:prstGeom prst="rect">
            <a:avLst/>
          </a:prstGeom>
        </p:spPr>
      </p:pic>
      <p:sp>
        <p:nvSpPr>
          <p:cNvPr id="28" name="Flèche en arc 27">
            <a:extLst>
              <a:ext uri="{FF2B5EF4-FFF2-40B4-BE49-F238E27FC236}">
                <a16:creationId xmlns="" xmlns:a16="http://schemas.microsoft.com/office/drawing/2014/main" id="{11251845-7379-2C46-8F49-1CF9E021B01A}"/>
              </a:ext>
            </a:extLst>
          </p:cNvPr>
          <p:cNvSpPr/>
          <p:nvPr/>
        </p:nvSpPr>
        <p:spPr>
          <a:xfrm>
            <a:off x="3051970" y="3945686"/>
            <a:ext cx="1098125" cy="1387783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BDD391D-3562-0C44-80F6-B8604C99D8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1562743" y="3854329"/>
            <a:ext cx="1108032" cy="15829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B2F9DC3-B0EA-B04E-8913-FEAB1226C6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5795">
            <a:off x="1154507" y="3855405"/>
            <a:ext cx="1132986" cy="1568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90421C2-CAD5-FD4E-91F9-F4D30D0FA1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970054" y="3855203"/>
            <a:ext cx="1132986" cy="156875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30C2E6EB-5816-8243-9F9D-9A30B48B6AA1}"/>
              </a:ext>
            </a:extLst>
          </p:cNvPr>
          <p:cNvSpPr txBox="1"/>
          <p:nvPr/>
        </p:nvSpPr>
        <p:spPr>
          <a:xfrm>
            <a:off x="407641" y="5638929"/>
            <a:ext cx="2626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93 stylos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08D1201A-ED5D-E645-9EA3-42DFA26735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422" y="4414644"/>
            <a:ext cx="2019869" cy="112841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E5C8DF1-FE0B-4645-8BE1-BC74D92FB017}"/>
              </a:ext>
            </a:extLst>
          </p:cNvPr>
          <p:cNvSpPr/>
          <p:nvPr/>
        </p:nvSpPr>
        <p:spPr>
          <a:xfrm>
            <a:off x="5160029" y="181270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D0E404E-C472-AE45-B9A4-8B7427A80CC9}"/>
              </a:ext>
            </a:extLst>
          </p:cNvPr>
          <p:cNvSpPr/>
          <p:nvPr/>
        </p:nvSpPr>
        <p:spPr>
          <a:xfrm>
            <a:off x="5014829" y="47683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06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="" xmlns:a16="http://schemas.microsoft.com/office/drawing/2014/main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833305" y="453006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 critère de divisibilité par </a:t>
            </a:r>
            <a:r>
              <a:rPr lang="fr-FR" sz="4000" b="1" dirty="0">
                <a:latin typeface="+mn-lt"/>
              </a:rPr>
              <a:t>9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685D84FE-3DA4-AB41-A62D-D574ED3DB3A1}"/>
              </a:ext>
            </a:extLst>
          </p:cNvPr>
          <p:cNvSpPr txBox="1"/>
          <p:nvPr/>
        </p:nvSpPr>
        <p:spPr>
          <a:xfrm>
            <a:off x="1231899" y="5020335"/>
            <a:ext cx="9729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</a:t>
            </a:r>
            <a:r>
              <a:rPr lang="fr-FR" sz="3200" b="1" dirty="0">
                <a:solidFill>
                  <a:srgbClr val="C00000"/>
                </a:solidFill>
              </a:rPr>
              <a:t>divisible par 9</a:t>
            </a:r>
            <a:r>
              <a:rPr lang="fr-FR" sz="3200" dirty="0"/>
              <a:t> si la somme de ses </a:t>
            </a:r>
            <a:r>
              <a:rPr lang="fr-FR" sz="3200" dirty="0">
                <a:solidFill>
                  <a:srgbClr val="C00000"/>
                </a:solidFill>
              </a:rPr>
              <a:t>chiffres </a:t>
            </a:r>
            <a:r>
              <a:rPr lang="fr-FR" sz="3200" dirty="0"/>
              <a:t>est divisible par </a:t>
            </a:r>
            <a:r>
              <a:rPr lang="fr-FR" sz="3200" dirty="0">
                <a:solidFill>
                  <a:srgbClr val="C00000"/>
                </a:solidFill>
              </a:rPr>
              <a:t>9</a:t>
            </a:r>
            <a:r>
              <a:rPr lang="fr-FR" sz="3200" dirty="0"/>
              <a:t>.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="" xmlns:a16="http://schemas.microsoft.com/office/drawing/2014/main" id="{7D8EEE86-6105-BE49-A5A4-B479E5C12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867460"/>
              </p:ext>
            </p:extLst>
          </p:nvPr>
        </p:nvGraphicFramePr>
        <p:xfrm>
          <a:off x="641634" y="1352813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="" xmlns:a16="http://schemas.microsoft.com/office/drawing/2014/main" id="{2A27A0C2-D19B-4C49-AD67-D16BDA101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035548"/>
              </p:ext>
            </p:extLst>
          </p:nvPr>
        </p:nvGraphicFramePr>
        <p:xfrm>
          <a:off x="641634" y="1352813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me 13">
            <a:extLst>
              <a:ext uri="{FF2B5EF4-FFF2-40B4-BE49-F238E27FC236}">
                <a16:creationId xmlns="" xmlns:a16="http://schemas.microsoft.com/office/drawing/2014/main" id="{ECBC2F6E-F50C-F247-9C4F-75E160055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10236"/>
              </p:ext>
            </p:extLst>
          </p:nvPr>
        </p:nvGraphicFramePr>
        <p:xfrm>
          <a:off x="641634" y="1352813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761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Graphic spid="9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419357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459 est-il divisible par 9 ?</a:t>
            </a:r>
            <a:endParaRPr lang="fr-FR" sz="4800" b="1" dirty="0">
              <a:latin typeface="+mn-lt"/>
            </a:endParaRPr>
          </a:p>
        </p:txBody>
      </p:sp>
      <p:sp>
        <p:nvSpPr>
          <p:cNvPr id="16" name="Rectangle à coins arrondis 3">
            <a:extLst>
              <a:ext uri="{FF2B5EF4-FFF2-40B4-BE49-F238E27FC236}">
                <a16:creationId xmlns="" xmlns:a16="http://schemas.microsoft.com/office/drawing/2014/main" id="{C4B0B02D-C607-B849-83BC-1D98982533AA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17" name="Rectangle à coins arrondis 3">
            <a:extLst>
              <a:ext uri="{FF2B5EF4-FFF2-40B4-BE49-F238E27FC236}">
                <a16:creationId xmlns="" xmlns:a16="http://schemas.microsoft.com/office/drawing/2014/main" id="{AD076C8C-8CFA-5645-A81C-CCBEA14E2E4E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6702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419357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904 est-il divisible par 9 ?</a:t>
            </a:r>
            <a:endParaRPr lang="fr-FR" sz="4800" b="1" dirty="0">
              <a:latin typeface="+mn-lt"/>
            </a:endParaRPr>
          </a:p>
        </p:txBody>
      </p:sp>
      <p:sp>
        <p:nvSpPr>
          <p:cNvPr id="16" name="Rectangle à coins arrondis 3">
            <a:extLst>
              <a:ext uri="{FF2B5EF4-FFF2-40B4-BE49-F238E27FC236}">
                <a16:creationId xmlns="" xmlns:a16="http://schemas.microsoft.com/office/drawing/2014/main" id="{C4B0B02D-C607-B849-83BC-1D98982533AA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17" name="Rectangle à coins arrondis 3">
            <a:extLst>
              <a:ext uri="{FF2B5EF4-FFF2-40B4-BE49-F238E27FC236}">
                <a16:creationId xmlns="" xmlns:a16="http://schemas.microsoft.com/office/drawing/2014/main" id="{AD076C8C-8CFA-5645-A81C-CCBEA14E2E4E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8693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="" xmlns:a16="http://schemas.microsoft.com/office/drawing/2014/main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833305" y="453006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 critère de divisibilité par </a:t>
            </a:r>
            <a:r>
              <a:rPr lang="fr-FR" sz="4000" b="1" dirty="0">
                <a:latin typeface="+mn-lt"/>
              </a:rPr>
              <a:t>9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18B9459E-FCE6-344B-BBB6-1CE3042D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349" y="4338592"/>
            <a:ext cx="626478" cy="53244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="" xmlns:a16="http://schemas.microsoft.com/office/drawing/2014/main" id="{BCB15830-F1EC-7A43-9A4C-416E7928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581" y="4437583"/>
            <a:ext cx="626478" cy="532447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="" xmlns:a16="http://schemas.microsoft.com/office/drawing/2014/main" id="{32958722-0110-6B43-B66A-8AC830B27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830" y="4635564"/>
            <a:ext cx="626478" cy="53244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="" xmlns:a16="http://schemas.microsoft.com/office/drawing/2014/main" id="{D77D94D1-FADB-F740-BEFA-B824E2622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532" y="4772048"/>
            <a:ext cx="626478" cy="532447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="" xmlns:a16="http://schemas.microsoft.com/office/drawing/2014/main" id="{53111E78-70B7-984E-93EA-A7823B90D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924" y="4651454"/>
            <a:ext cx="626478" cy="53244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712A869C-18D3-0C46-A508-D71AB201A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916" y="4301099"/>
            <a:ext cx="626478" cy="53244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="" xmlns:a16="http://schemas.microsoft.com/office/drawing/2014/main" id="{EA6A440B-ACF5-2C43-AC8C-C8FBE6202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733" y="4901788"/>
            <a:ext cx="626478" cy="532447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="" xmlns:a16="http://schemas.microsoft.com/office/drawing/2014/main" id="{2690D45E-EB95-154B-96E0-9930FF57F5D3}"/>
              </a:ext>
            </a:extLst>
          </p:cNvPr>
          <p:cNvGrpSpPr/>
          <p:nvPr/>
        </p:nvGrpSpPr>
        <p:grpSpPr>
          <a:xfrm>
            <a:off x="5553256" y="4902488"/>
            <a:ext cx="1497997" cy="1133136"/>
            <a:chOff x="4598797" y="1527271"/>
            <a:chExt cx="2645664" cy="1708909"/>
          </a:xfrm>
        </p:grpSpPr>
        <p:pic>
          <p:nvPicPr>
            <p:cNvPr id="47" name="Image 46">
              <a:extLst>
                <a:ext uri="{FF2B5EF4-FFF2-40B4-BE49-F238E27FC236}">
                  <a16:creationId xmlns="" xmlns:a16="http://schemas.microsoft.com/office/drawing/2014/main" id="{D6AA3FFC-2ED3-9843-BA2E-EF09C9D59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8017" y="1583815"/>
              <a:ext cx="1106444" cy="802996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="" xmlns:a16="http://schemas.microsoft.com/office/drawing/2014/main" id="{5C1C19DA-80D0-0041-83EE-DFE83A19C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3200" y="1527271"/>
              <a:ext cx="1106444" cy="802996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="" xmlns:a16="http://schemas.microsoft.com/office/drawing/2014/main" id="{F28A1420-34AE-4A44-B338-CBF0B031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4883" y="1733105"/>
              <a:ext cx="1106444" cy="802996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="" xmlns:a16="http://schemas.microsoft.com/office/drawing/2014/main" id="{8193A16E-CFA7-D84A-BB1F-EBF0D7DED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8797" y="2031686"/>
              <a:ext cx="1106444" cy="802996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="" xmlns:a16="http://schemas.microsoft.com/office/drawing/2014/main" id="{CCE7C421-A3C6-FC40-B0C5-545460194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7515" y="2237520"/>
              <a:ext cx="1106444" cy="802996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="" xmlns:a16="http://schemas.microsoft.com/office/drawing/2014/main" id="{DF5A59CE-9617-824A-BAB5-F0F1CCB9E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9556" y="2055649"/>
              <a:ext cx="1106444" cy="802996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="" xmlns:a16="http://schemas.microsoft.com/office/drawing/2014/main" id="{00F71B1E-2DA0-B747-8FD0-529A53057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3702" y="2433184"/>
              <a:ext cx="1106444" cy="802996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F504320-ABE2-3D40-A942-D6A42C96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659" y="4503285"/>
            <a:ext cx="626478" cy="5324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AB843539-BB6A-D849-8D80-AA130A84D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1746" y="4258223"/>
            <a:ext cx="626478" cy="5324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6E10FB9D-C73A-3D48-928E-DE4C099B4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0891" y="4602276"/>
            <a:ext cx="626478" cy="5324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71BFD90D-06C9-014F-B936-07D3F2F3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412" y="4840990"/>
            <a:ext cx="626478" cy="5324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BAF166A-2EA4-FE49-BC18-CF41C10811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8436" y="5198186"/>
            <a:ext cx="626478" cy="5324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2A9B299-CB2C-814E-99C5-BC46BD415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234" y="4816147"/>
            <a:ext cx="626478" cy="53244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5B073CE1-6467-664A-AD0E-D94176801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043" y="5066481"/>
            <a:ext cx="626478" cy="53244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448052A3-6A79-E543-A53C-55ADBE4C12D3}"/>
              </a:ext>
            </a:extLst>
          </p:cNvPr>
          <p:cNvSpPr txBox="1"/>
          <p:nvPr/>
        </p:nvSpPr>
        <p:spPr>
          <a:xfrm>
            <a:off x="4315410" y="1589870"/>
            <a:ext cx="959238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26E08DC2-E9D3-1941-8BE4-A450E46A6AF0}"/>
              </a:ext>
            </a:extLst>
          </p:cNvPr>
          <p:cNvSpPr txBox="1"/>
          <p:nvPr/>
        </p:nvSpPr>
        <p:spPr>
          <a:xfrm>
            <a:off x="8014865" y="1266593"/>
            <a:ext cx="1189951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100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="" xmlns:a16="http://schemas.microsoft.com/office/drawing/2014/main" id="{6AA7F01B-E45B-F94D-A854-B0917F73706A}"/>
              </a:ext>
            </a:extLst>
          </p:cNvPr>
          <p:cNvGrpSpPr/>
          <p:nvPr/>
        </p:nvGrpSpPr>
        <p:grpSpPr>
          <a:xfrm>
            <a:off x="8456891" y="1481617"/>
            <a:ext cx="2953744" cy="1802502"/>
            <a:chOff x="4598797" y="1536391"/>
            <a:chExt cx="2953744" cy="1802502"/>
          </a:xfrm>
        </p:grpSpPr>
        <p:pic>
          <p:nvPicPr>
            <p:cNvPr id="63" name="Image 62">
              <a:extLst>
                <a:ext uri="{FF2B5EF4-FFF2-40B4-BE49-F238E27FC236}">
                  <a16:creationId xmlns="" xmlns:a16="http://schemas.microsoft.com/office/drawing/2014/main" id="{39BE9413-4EC9-0547-AD47-9B976A5E9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6063" y="1641861"/>
              <a:ext cx="626478" cy="532447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="" xmlns:a16="http://schemas.microsoft.com/office/drawing/2014/main" id="{58D77FB9-98D5-C84D-8262-E545C7A78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5295" y="1740852"/>
              <a:ext cx="626478" cy="532447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="" xmlns:a16="http://schemas.microsoft.com/office/drawing/2014/main" id="{3E102485-407D-D54A-BB8A-6A303CF5B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4544" y="1938833"/>
              <a:ext cx="626478" cy="532447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="" xmlns:a16="http://schemas.microsoft.com/office/drawing/2014/main" id="{CAE04A29-F560-F14A-879F-AFEABBC7B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8246" y="2075317"/>
              <a:ext cx="626478" cy="532447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="" xmlns:a16="http://schemas.microsoft.com/office/drawing/2014/main" id="{478404BB-B53A-0A4B-876D-95EACF1DA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1638" y="1954723"/>
              <a:ext cx="626478" cy="532447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="" xmlns:a16="http://schemas.microsoft.com/office/drawing/2014/main" id="{096B3A49-0B1F-714C-B7FB-CFD96E368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7630" y="1604368"/>
              <a:ext cx="626478" cy="532447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="" xmlns:a16="http://schemas.microsoft.com/office/drawing/2014/main" id="{EE2BC591-430F-F64E-9337-4976B8B01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5447" y="2205057"/>
              <a:ext cx="626478" cy="532447"/>
            </a:xfrm>
            <a:prstGeom prst="rect">
              <a:avLst/>
            </a:prstGeom>
          </p:spPr>
        </p:pic>
        <p:grpSp>
          <p:nvGrpSpPr>
            <p:cNvPr id="70" name="Groupe 69">
              <a:extLst>
                <a:ext uri="{FF2B5EF4-FFF2-40B4-BE49-F238E27FC236}">
                  <a16:creationId xmlns="" xmlns:a16="http://schemas.microsoft.com/office/drawing/2014/main" id="{A18D2ABB-20E3-CB4C-83F0-FDF39C3BD2D1}"/>
                </a:ext>
              </a:extLst>
            </p:cNvPr>
            <p:cNvGrpSpPr/>
            <p:nvPr/>
          </p:nvGrpSpPr>
          <p:grpSpPr>
            <a:xfrm>
              <a:off x="5692970" y="2205757"/>
              <a:ext cx="1497997" cy="1133136"/>
              <a:chOff x="4598797" y="1527271"/>
              <a:chExt cx="2645664" cy="1708909"/>
            </a:xfrm>
          </p:grpSpPr>
          <p:pic>
            <p:nvPicPr>
              <p:cNvPr id="87" name="Image 86">
                <a:extLst>
                  <a:ext uri="{FF2B5EF4-FFF2-40B4-BE49-F238E27FC236}">
                    <a16:creationId xmlns="" xmlns:a16="http://schemas.microsoft.com/office/drawing/2014/main" id="{845E444F-ADB5-BE4C-A4E3-AE54B9D937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8017" y="158381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8" name="Image 87">
                <a:extLst>
                  <a:ext uri="{FF2B5EF4-FFF2-40B4-BE49-F238E27FC236}">
                    <a16:creationId xmlns="" xmlns:a16="http://schemas.microsoft.com/office/drawing/2014/main" id="{C20756EE-C6A8-3242-B5AF-0F82E0930E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200" y="1527271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9" name="Image 88">
                <a:extLst>
                  <a:ext uri="{FF2B5EF4-FFF2-40B4-BE49-F238E27FC236}">
                    <a16:creationId xmlns="" xmlns:a16="http://schemas.microsoft.com/office/drawing/2014/main" id="{7BD37DC4-CDB7-ED4A-8000-FFD582BB1F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94883" y="173310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90" name="Image 89">
                <a:extLst>
                  <a:ext uri="{FF2B5EF4-FFF2-40B4-BE49-F238E27FC236}">
                    <a16:creationId xmlns="" xmlns:a16="http://schemas.microsoft.com/office/drawing/2014/main" id="{4E785F8D-B190-804F-B31D-AC0FDC8A2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8797" y="2031686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91" name="Image 90">
                <a:extLst>
                  <a:ext uri="{FF2B5EF4-FFF2-40B4-BE49-F238E27FC236}">
                    <a16:creationId xmlns="" xmlns:a16="http://schemas.microsoft.com/office/drawing/2014/main" id="{D073E7E1-3ED6-0F4E-B9FF-FCF35FE141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17515" y="2237520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92" name="Image 91">
                <a:extLst>
                  <a:ext uri="{FF2B5EF4-FFF2-40B4-BE49-F238E27FC236}">
                    <a16:creationId xmlns="" xmlns:a16="http://schemas.microsoft.com/office/drawing/2014/main" id="{E7E7548A-1E1C-524B-861B-E4482372AB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9556" y="2055649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93" name="Image 92">
                <a:extLst>
                  <a:ext uri="{FF2B5EF4-FFF2-40B4-BE49-F238E27FC236}">
                    <a16:creationId xmlns="" xmlns:a16="http://schemas.microsoft.com/office/drawing/2014/main" id="{3C9AD761-CEF1-7F4E-8193-BA766D70AD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3702" y="2433184"/>
                <a:ext cx="1106444" cy="802996"/>
              </a:xfrm>
              <a:prstGeom prst="rect">
                <a:avLst/>
              </a:prstGeom>
            </p:spPr>
          </p:pic>
        </p:grpSp>
        <p:grpSp>
          <p:nvGrpSpPr>
            <p:cNvPr id="71" name="Groupe 70">
              <a:extLst>
                <a:ext uri="{FF2B5EF4-FFF2-40B4-BE49-F238E27FC236}">
                  <a16:creationId xmlns="" xmlns:a16="http://schemas.microsoft.com/office/drawing/2014/main" id="{8AFB1ED6-5FC3-2A45-A9B9-1644FCF6CE3F}"/>
                </a:ext>
              </a:extLst>
            </p:cNvPr>
            <p:cNvGrpSpPr/>
            <p:nvPr/>
          </p:nvGrpSpPr>
          <p:grpSpPr>
            <a:xfrm>
              <a:off x="5100059" y="1536391"/>
              <a:ext cx="1497997" cy="1133136"/>
              <a:chOff x="4598797" y="1527271"/>
              <a:chExt cx="2645664" cy="1708909"/>
            </a:xfrm>
          </p:grpSpPr>
          <p:pic>
            <p:nvPicPr>
              <p:cNvPr id="80" name="Image 79">
                <a:extLst>
                  <a:ext uri="{FF2B5EF4-FFF2-40B4-BE49-F238E27FC236}">
                    <a16:creationId xmlns="" xmlns:a16="http://schemas.microsoft.com/office/drawing/2014/main" id="{401D628F-6AB7-FC42-84FF-54D5056AA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8017" y="158381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1" name="Image 80">
                <a:extLst>
                  <a:ext uri="{FF2B5EF4-FFF2-40B4-BE49-F238E27FC236}">
                    <a16:creationId xmlns="" xmlns:a16="http://schemas.microsoft.com/office/drawing/2014/main" id="{304E128D-D014-9942-8404-E71D3FB71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200" y="1527271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2" name="Image 81">
                <a:extLst>
                  <a:ext uri="{FF2B5EF4-FFF2-40B4-BE49-F238E27FC236}">
                    <a16:creationId xmlns="" xmlns:a16="http://schemas.microsoft.com/office/drawing/2014/main" id="{D7A4C44D-8EDC-5C4C-9DD3-7BCF0BC430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94883" y="173310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3" name="Image 82">
                <a:extLst>
                  <a:ext uri="{FF2B5EF4-FFF2-40B4-BE49-F238E27FC236}">
                    <a16:creationId xmlns="" xmlns:a16="http://schemas.microsoft.com/office/drawing/2014/main" id="{C4DF6239-3A65-3140-B350-B2E07B01D9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8797" y="2031686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="" xmlns:a16="http://schemas.microsoft.com/office/drawing/2014/main" id="{82D1A370-B592-B64F-9F64-FB3B762945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17515" y="2237520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5" name="Image 84">
                <a:extLst>
                  <a:ext uri="{FF2B5EF4-FFF2-40B4-BE49-F238E27FC236}">
                    <a16:creationId xmlns="" xmlns:a16="http://schemas.microsoft.com/office/drawing/2014/main" id="{A7A73B23-B20A-6D4B-82D3-079A6A1CAC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9556" y="2055649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86" name="Image 85">
                <a:extLst>
                  <a:ext uri="{FF2B5EF4-FFF2-40B4-BE49-F238E27FC236}">
                    <a16:creationId xmlns="" xmlns:a16="http://schemas.microsoft.com/office/drawing/2014/main" id="{4F124F8E-F871-2D42-AD31-5C5F9C2C0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3702" y="2433184"/>
                <a:ext cx="1106444" cy="802996"/>
              </a:xfrm>
              <a:prstGeom prst="rect">
                <a:avLst/>
              </a:prstGeom>
            </p:spPr>
          </p:pic>
        </p:grpSp>
        <p:grpSp>
          <p:nvGrpSpPr>
            <p:cNvPr id="72" name="Groupe 71">
              <a:extLst>
                <a:ext uri="{FF2B5EF4-FFF2-40B4-BE49-F238E27FC236}">
                  <a16:creationId xmlns="" xmlns:a16="http://schemas.microsoft.com/office/drawing/2014/main" id="{B400CE8D-DA3B-8844-99BB-19DB966B5FB4}"/>
                </a:ext>
              </a:extLst>
            </p:cNvPr>
            <p:cNvGrpSpPr/>
            <p:nvPr/>
          </p:nvGrpSpPr>
          <p:grpSpPr>
            <a:xfrm>
              <a:off x="4598797" y="2103044"/>
              <a:ext cx="1497997" cy="1133136"/>
              <a:chOff x="4598797" y="1527271"/>
              <a:chExt cx="2645664" cy="1708909"/>
            </a:xfrm>
          </p:grpSpPr>
          <p:pic>
            <p:nvPicPr>
              <p:cNvPr id="73" name="Image 72">
                <a:extLst>
                  <a:ext uri="{FF2B5EF4-FFF2-40B4-BE49-F238E27FC236}">
                    <a16:creationId xmlns="" xmlns:a16="http://schemas.microsoft.com/office/drawing/2014/main" id="{1ADCDD98-DD24-F843-8D46-4930A0FC3D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8017" y="158381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74" name="Image 73">
                <a:extLst>
                  <a:ext uri="{FF2B5EF4-FFF2-40B4-BE49-F238E27FC236}">
                    <a16:creationId xmlns="" xmlns:a16="http://schemas.microsoft.com/office/drawing/2014/main" id="{55FA828C-DB69-664F-9AED-162953B14E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200" y="1527271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75" name="Image 74">
                <a:extLst>
                  <a:ext uri="{FF2B5EF4-FFF2-40B4-BE49-F238E27FC236}">
                    <a16:creationId xmlns="" xmlns:a16="http://schemas.microsoft.com/office/drawing/2014/main" id="{0BB87DD3-9537-E144-83EF-0E68BDC10D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94883" y="173310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76" name="Image 75">
                <a:extLst>
                  <a:ext uri="{FF2B5EF4-FFF2-40B4-BE49-F238E27FC236}">
                    <a16:creationId xmlns="" xmlns:a16="http://schemas.microsoft.com/office/drawing/2014/main" id="{5B55C3D8-CCFD-3F41-B093-CEE997F81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8797" y="2031686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77" name="Image 76">
                <a:extLst>
                  <a:ext uri="{FF2B5EF4-FFF2-40B4-BE49-F238E27FC236}">
                    <a16:creationId xmlns="" xmlns:a16="http://schemas.microsoft.com/office/drawing/2014/main" id="{2547E7CB-8638-BF4B-814D-B4F2686F62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17515" y="2237520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78" name="Image 77">
                <a:extLst>
                  <a:ext uri="{FF2B5EF4-FFF2-40B4-BE49-F238E27FC236}">
                    <a16:creationId xmlns="" xmlns:a16="http://schemas.microsoft.com/office/drawing/2014/main" id="{E2DB907B-CC86-4945-B106-F44D587BB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9556" y="2055649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79" name="Image 78">
                <a:extLst>
                  <a:ext uri="{FF2B5EF4-FFF2-40B4-BE49-F238E27FC236}">
                    <a16:creationId xmlns="" xmlns:a16="http://schemas.microsoft.com/office/drawing/2014/main" id="{183843FF-6999-1C4C-A7C2-F962317E7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3702" y="2433184"/>
                <a:ext cx="1106444" cy="802996"/>
              </a:xfrm>
              <a:prstGeom prst="rect">
                <a:avLst/>
              </a:prstGeom>
            </p:spPr>
          </p:pic>
        </p:grpSp>
      </p:grpSp>
      <p:grpSp>
        <p:nvGrpSpPr>
          <p:cNvPr id="94" name="Groupe 93">
            <a:extLst>
              <a:ext uri="{FF2B5EF4-FFF2-40B4-BE49-F238E27FC236}">
                <a16:creationId xmlns="" xmlns:a16="http://schemas.microsoft.com/office/drawing/2014/main" id="{348C657E-481E-494B-A80D-62D115235124}"/>
              </a:ext>
            </a:extLst>
          </p:cNvPr>
          <p:cNvGrpSpPr/>
          <p:nvPr/>
        </p:nvGrpSpPr>
        <p:grpSpPr>
          <a:xfrm>
            <a:off x="4751197" y="1688791"/>
            <a:ext cx="2953744" cy="1802502"/>
            <a:chOff x="4598797" y="1536391"/>
            <a:chExt cx="2953744" cy="1802502"/>
          </a:xfrm>
        </p:grpSpPr>
        <p:pic>
          <p:nvPicPr>
            <p:cNvPr id="95" name="Image 94">
              <a:extLst>
                <a:ext uri="{FF2B5EF4-FFF2-40B4-BE49-F238E27FC236}">
                  <a16:creationId xmlns="" xmlns:a16="http://schemas.microsoft.com/office/drawing/2014/main" id="{AEC8CEC5-E1CA-D545-86CD-DE7916FCE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6063" y="1641861"/>
              <a:ext cx="626478" cy="532447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="" xmlns:a16="http://schemas.microsoft.com/office/drawing/2014/main" id="{6FB0214C-7777-DA4D-9C6D-CD0CE0E94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5295" y="1740852"/>
              <a:ext cx="626478" cy="532447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="" xmlns:a16="http://schemas.microsoft.com/office/drawing/2014/main" id="{47494C7C-7A04-AC4F-B896-64BBF6B75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4544" y="1938833"/>
              <a:ext cx="626478" cy="532447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="" xmlns:a16="http://schemas.microsoft.com/office/drawing/2014/main" id="{25A00CFC-6567-1744-87A4-AB37BAA2B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8246" y="2075317"/>
              <a:ext cx="626478" cy="532447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="" xmlns:a16="http://schemas.microsoft.com/office/drawing/2014/main" id="{BA5C3BC1-7C25-CD41-8DAB-C203C03CA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1638" y="1954723"/>
              <a:ext cx="626478" cy="532447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="" xmlns:a16="http://schemas.microsoft.com/office/drawing/2014/main" id="{C1B009EC-901B-4940-8E55-4E60E9DF8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7630" y="1604368"/>
              <a:ext cx="626478" cy="532447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="" xmlns:a16="http://schemas.microsoft.com/office/drawing/2014/main" id="{2BB4344D-7FAB-F446-B4EF-C572EA481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5447" y="2205057"/>
              <a:ext cx="626478" cy="532447"/>
            </a:xfrm>
            <a:prstGeom prst="rect">
              <a:avLst/>
            </a:prstGeom>
          </p:spPr>
        </p:pic>
        <p:grpSp>
          <p:nvGrpSpPr>
            <p:cNvPr id="102" name="Groupe 101">
              <a:extLst>
                <a:ext uri="{FF2B5EF4-FFF2-40B4-BE49-F238E27FC236}">
                  <a16:creationId xmlns="" xmlns:a16="http://schemas.microsoft.com/office/drawing/2014/main" id="{DB01ADFC-4D7F-9144-8B6E-CA7758FE88C6}"/>
                </a:ext>
              </a:extLst>
            </p:cNvPr>
            <p:cNvGrpSpPr/>
            <p:nvPr/>
          </p:nvGrpSpPr>
          <p:grpSpPr>
            <a:xfrm>
              <a:off x="5692970" y="2205757"/>
              <a:ext cx="1497997" cy="1133136"/>
              <a:chOff x="4598797" y="1527271"/>
              <a:chExt cx="2645664" cy="1708909"/>
            </a:xfrm>
          </p:grpSpPr>
          <p:pic>
            <p:nvPicPr>
              <p:cNvPr id="119" name="Image 118">
                <a:extLst>
                  <a:ext uri="{FF2B5EF4-FFF2-40B4-BE49-F238E27FC236}">
                    <a16:creationId xmlns="" xmlns:a16="http://schemas.microsoft.com/office/drawing/2014/main" id="{14067D56-DEB9-6043-92CC-163E90091C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8017" y="158381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20" name="Image 119">
                <a:extLst>
                  <a:ext uri="{FF2B5EF4-FFF2-40B4-BE49-F238E27FC236}">
                    <a16:creationId xmlns="" xmlns:a16="http://schemas.microsoft.com/office/drawing/2014/main" id="{9B62DD6D-F9ED-0048-8088-798E39BE2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200" y="1527271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21" name="Image 120">
                <a:extLst>
                  <a:ext uri="{FF2B5EF4-FFF2-40B4-BE49-F238E27FC236}">
                    <a16:creationId xmlns="" xmlns:a16="http://schemas.microsoft.com/office/drawing/2014/main" id="{8901D11C-F2D8-C043-B6C4-8E070536DD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94883" y="173310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22" name="Image 121">
                <a:extLst>
                  <a:ext uri="{FF2B5EF4-FFF2-40B4-BE49-F238E27FC236}">
                    <a16:creationId xmlns="" xmlns:a16="http://schemas.microsoft.com/office/drawing/2014/main" id="{3D6A6608-1785-2643-BAF5-DC1FB77D71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8797" y="2031686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23" name="Image 122">
                <a:extLst>
                  <a:ext uri="{FF2B5EF4-FFF2-40B4-BE49-F238E27FC236}">
                    <a16:creationId xmlns="" xmlns:a16="http://schemas.microsoft.com/office/drawing/2014/main" id="{FA0D0D34-E7F6-A44C-89B6-D25BD51876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17515" y="2237520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24" name="Image 123">
                <a:extLst>
                  <a:ext uri="{FF2B5EF4-FFF2-40B4-BE49-F238E27FC236}">
                    <a16:creationId xmlns="" xmlns:a16="http://schemas.microsoft.com/office/drawing/2014/main" id="{85732810-8066-1A4F-8D28-F03FD89C13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9556" y="2055649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25" name="Image 124">
                <a:extLst>
                  <a:ext uri="{FF2B5EF4-FFF2-40B4-BE49-F238E27FC236}">
                    <a16:creationId xmlns="" xmlns:a16="http://schemas.microsoft.com/office/drawing/2014/main" id="{BF5AAD32-A687-C14F-8180-8939E994B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3702" y="2433184"/>
                <a:ext cx="1106444" cy="802996"/>
              </a:xfrm>
              <a:prstGeom prst="rect">
                <a:avLst/>
              </a:prstGeom>
            </p:spPr>
          </p:pic>
        </p:grpSp>
        <p:grpSp>
          <p:nvGrpSpPr>
            <p:cNvPr id="103" name="Groupe 102">
              <a:extLst>
                <a:ext uri="{FF2B5EF4-FFF2-40B4-BE49-F238E27FC236}">
                  <a16:creationId xmlns="" xmlns:a16="http://schemas.microsoft.com/office/drawing/2014/main" id="{F79AEC58-4C34-FB4D-BE0F-3C475D0F7113}"/>
                </a:ext>
              </a:extLst>
            </p:cNvPr>
            <p:cNvGrpSpPr/>
            <p:nvPr/>
          </p:nvGrpSpPr>
          <p:grpSpPr>
            <a:xfrm>
              <a:off x="5100059" y="1536391"/>
              <a:ext cx="1497997" cy="1133136"/>
              <a:chOff x="4598797" y="1527271"/>
              <a:chExt cx="2645664" cy="1708909"/>
            </a:xfrm>
          </p:grpSpPr>
          <p:pic>
            <p:nvPicPr>
              <p:cNvPr id="112" name="Image 111">
                <a:extLst>
                  <a:ext uri="{FF2B5EF4-FFF2-40B4-BE49-F238E27FC236}">
                    <a16:creationId xmlns="" xmlns:a16="http://schemas.microsoft.com/office/drawing/2014/main" id="{EFA19771-F29E-C248-9502-FBAD50A38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8017" y="158381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3" name="Image 112">
                <a:extLst>
                  <a:ext uri="{FF2B5EF4-FFF2-40B4-BE49-F238E27FC236}">
                    <a16:creationId xmlns="" xmlns:a16="http://schemas.microsoft.com/office/drawing/2014/main" id="{3E912ADD-BD48-6141-863B-781FF6DDD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200" y="1527271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4" name="Image 113">
                <a:extLst>
                  <a:ext uri="{FF2B5EF4-FFF2-40B4-BE49-F238E27FC236}">
                    <a16:creationId xmlns="" xmlns:a16="http://schemas.microsoft.com/office/drawing/2014/main" id="{8C28C85F-9B57-B748-83A6-1A4EDF7417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94883" y="173310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5" name="Image 114">
                <a:extLst>
                  <a:ext uri="{FF2B5EF4-FFF2-40B4-BE49-F238E27FC236}">
                    <a16:creationId xmlns="" xmlns:a16="http://schemas.microsoft.com/office/drawing/2014/main" id="{0191039B-393C-FD46-A877-06EA049C6C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8797" y="2031686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6" name="Image 115">
                <a:extLst>
                  <a:ext uri="{FF2B5EF4-FFF2-40B4-BE49-F238E27FC236}">
                    <a16:creationId xmlns="" xmlns:a16="http://schemas.microsoft.com/office/drawing/2014/main" id="{6DCBA564-595C-D149-9498-BF7C5BE403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17515" y="2237520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7" name="Image 116">
                <a:extLst>
                  <a:ext uri="{FF2B5EF4-FFF2-40B4-BE49-F238E27FC236}">
                    <a16:creationId xmlns="" xmlns:a16="http://schemas.microsoft.com/office/drawing/2014/main" id="{D1A7865D-CA9F-F045-95FA-7C30042D5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9556" y="2055649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8" name="Image 117">
                <a:extLst>
                  <a:ext uri="{FF2B5EF4-FFF2-40B4-BE49-F238E27FC236}">
                    <a16:creationId xmlns="" xmlns:a16="http://schemas.microsoft.com/office/drawing/2014/main" id="{25D351C0-5567-C948-A226-32C1B005A5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3702" y="2433184"/>
                <a:ext cx="1106444" cy="802996"/>
              </a:xfrm>
              <a:prstGeom prst="rect">
                <a:avLst/>
              </a:prstGeom>
            </p:spPr>
          </p:pic>
        </p:grpSp>
        <p:grpSp>
          <p:nvGrpSpPr>
            <p:cNvPr id="104" name="Groupe 103">
              <a:extLst>
                <a:ext uri="{FF2B5EF4-FFF2-40B4-BE49-F238E27FC236}">
                  <a16:creationId xmlns="" xmlns:a16="http://schemas.microsoft.com/office/drawing/2014/main" id="{3857443A-B2D3-AA4E-BBC0-CC9849999EB0}"/>
                </a:ext>
              </a:extLst>
            </p:cNvPr>
            <p:cNvGrpSpPr/>
            <p:nvPr/>
          </p:nvGrpSpPr>
          <p:grpSpPr>
            <a:xfrm>
              <a:off x="4598797" y="2103044"/>
              <a:ext cx="1497997" cy="1133136"/>
              <a:chOff x="4598797" y="1527271"/>
              <a:chExt cx="2645664" cy="1708909"/>
            </a:xfrm>
          </p:grpSpPr>
          <p:pic>
            <p:nvPicPr>
              <p:cNvPr id="105" name="Image 104">
                <a:extLst>
                  <a:ext uri="{FF2B5EF4-FFF2-40B4-BE49-F238E27FC236}">
                    <a16:creationId xmlns="" xmlns:a16="http://schemas.microsoft.com/office/drawing/2014/main" id="{453623B1-49CC-E94E-AF0B-59722E801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8017" y="158381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06" name="Image 105">
                <a:extLst>
                  <a:ext uri="{FF2B5EF4-FFF2-40B4-BE49-F238E27FC236}">
                    <a16:creationId xmlns="" xmlns:a16="http://schemas.microsoft.com/office/drawing/2014/main" id="{E5EB936A-A542-884E-AFD9-E8AFF1204C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200" y="1527271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07" name="Image 106">
                <a:extLst>
                  <a:ext uri="{FF2B5EF4-FFF2-40B4-BE49-F238E27FC236}">
                    <a16:creationId xmlns="" xmlns:a16="http://schemas.microsoft.com/office/drawing/2014/main" id="{FED10A89-A070-4447-9888-06D9E9E96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94883" y="1733105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08" name="Image 107">
                <a:extLst>
                  <a:ext uri="{FF2B5EF4-FFF2-40B4-BE49-F238E27FC236}">
                    <a16:creationId xmlns="" xmlns:a16="http://schemas.microsoft.com/office/drawing/2014/main" id="{9EBB98FE-044C-9849-A3FF-6EF6DA6735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8797" y="2031686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09" name="Image 108">
                <a:extLst>
                  <a:ext uri="{FF2B5EF4-FFF2-40B4-BE49-F238E27FC236}">
                    <a16:creationId xmlns="" xmlns:a16="http://schemas.microsoft.com/office/drawing/2014/main" id="{576A26AA-B719-8248-82A2-EA472F692A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17515" y="2237520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0" name="Image 109">
                <a:extLst>
                  <a:ext uri="{FF2B5EF4-FFF2-40B4-BE49-F238E27FC236}">
                    <a16:creationId xmlns="" xmlns:a16="http://schemas.microsoft.com/office/drawing/2014/main" id="{8BB4E861-BDDD-FC4D-8462-984705CBFC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9556" y="2055649"/>
                <a:ext cx="1106444" cy="802996"/>
              </a:xfrm>
              <a:prstGeom prst="rect">
                <a:avLst/>
              </a:prstGeom>
            </p:spPr>
          </p:pic>
          <p:pic>
            <p:nvPicPr>
              <p:cNvPr id="111" name="Image 110">
                <a:extLst>
                  <a:ext uri="{FF2B5EF4-FFF2-40B4-BE49-F238E27FC236}">
                    <a16:creationId xmlns="" xmlns:a16="http://schemas.microsoft.com/office/drawing/2014/main" id="{DF901B3A-6493-654D-8000-E0C5458A3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3702" y="2433184"/>
                <a:ext cx="1106444" cy="802996"/>
              </a:xfrm>
              <a:prstGeom prst="rect">
                <a:avLst/>
              </a:prstGeom>
            </p:spPr>
          </p:pic>
        </p:grpSp>
      </p:grpSp>
      <p:sp>
        <p:nvSpPr>
          <p:cNvPr id="127" name="ZoneTexte 126">
            <a:extLst>
              <a:ext uri="{FF2B5EF4-FFF2-40B4-BE49-F238E27FC236}">
                <a16:creationId xmlns="" xmlns:a16="http://schemas.microsoft.com/office/drawing/2014/main" id="{30B838DD-2170-6947-B74D-0C7675AC1084}"/>
              </a:ext>
            </a:extLst>
          </p:cNvPr>
          <p:cNvSpPr txBox="1"/>
          <p:nvPr/>
        </p:nvSpPr>
        <p:spPr>
          <a:xfrm>
            <a:off x="8723280" y="4485415"/>
            <a:ext cx="716345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4</a:t>
            </a:r>
          </a:p>
        </p:txBody>
      </p:sp>
      <p:pic>
        <p:nvPicPr>
          <p:cNvPr id="129" name="Image 128">
            <a:extLst>
              <a:ext uri="{FF2B5EF4-FFF2-40B4-BE49-F238E27FC236}">
                <a16:creationId xmlns="" xmlns:a16="http://schemas.microsoft.com/office/drawing/2014/main" id="{717E4736-7C4B-1648-B301-5FD74BB3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997" y="4524165"/>
            <a:ext cx="626478" cy="532447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="" xmlns:a16="http://schemas.microsoft.com/office/drawing/2014/main" id="{CE2EAE85-BBCC-F24E-86E2-9382AEDA9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564" y="4486672"/>
            <a:ext cx="626478" cy="532447"/>
          </a:xfrm>
          <a:prstGeom prst="rect">
            <a:avLst/>
          </a:prstGeom>
        </p:spPr>
      </p:pic>
      <p:pic>
        <p:nvPicPr>
          <p:cNvPr id="132" name="Image 131">
            <a:extLst>
              <a:ext uri="{FF2B5EF4-FFF2-40B4-BE49-F238E27FC236}">
                <a16:creationId xmlns="" xmlns:a16="http://schemas.microsoft.com/office/drawing/2014/main" id="{A672D49B-F2F1-5A4D-B6D6-DE24E4590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562" y="5070693"/>
            <a:ext cx="626478" cy="532447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="" xmlns:a16="http://schemas.microsoft.com/office/drawing/2014/main" id="{4DA6D912-DA2A-1A42-98DE-AD2BE05B9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7542" y="5044168"/>
            <a:ext cx="626478" cy="532447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="" xmlns:a16="http://schemas.microsoft.com/office/drawing/2014/main" id="{12D932B8-391A-E94B-91A6-B7006FD12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9" y="1263830"/>
            <a:ext cx="3641513" cy="35098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C5F6D7C-85E3-384F-B2A1-54ED4C0E97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588" y="3027088"/>
            <a:ext cx="881144" cy="63948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8B6C1EF9-6387-A744-9F41-B7FF90A4BB84}"/>
              </a:ext>
            </a:extLst>
          </p:cNvPr>
          <p:cNvSpPr txBox="1"/>
          <p:nvPr/>
        </p:nvSpPr>
        <p:spPr>
          <a:xfrm>
            <a:off x="1021055" y="2562624"/>
            <a:ext cx="1634211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800" dirty="0"/>
              <a:t>274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="" xmlns:a16="http://schemas.microsoft.com/office/drawing/2014/main" id="{F86F9989-A94C-564E-8CD9-4B1C182C8F63}"/>
              </a:ext>
            </a:extLst>
          </p:cNvPr>
          <p:cNvSpPr txBox="1"/>
          <p:nvPr/>
        </p:nvSpPr>
        <p:spPr>
          <a:xfrm>
            <a:off x="4416123" y="4491608"/>
            <a:ext cx="7944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39040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 : coins arrondis 1096">
            <a:extLst>
              <a:ext uri="{FF2B5EF4-FFF2-40B4-BE49-F238E27FC236}">
                <a16:creationId xmlns="" xmlns:a16="http://schemas.microsoft.com/office/drawing/2014/main" id="{644C05B1-B3B0-1749-9716-184F10C7AD60}"/>
              </a:ext>
            </a:extLst>
          </p:cNvPr>
          <p:cNvSpPr/>
          <p:nvPr/>
        </p:nvSpPr>
        <p:spPr>
          <a:xfrm>
            <a:off x="8723792" y="2213553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8" name="Rectangle : coins arrondis 1097">
            <a:extLst>
              <a:ext uri="{FF2B5EF4-FFF2-40B4-BE49-F238E27FC236}">
                <a16:creationId xmlns="" xmlns:a16="http://schemas.microsoft.com/office/drawing/2014/main" id="{382D54F4-0FD8-4D4B-B68E-3D1CA35A51B3}"/>
              </a:ext>
            </a:extLst>
          </p:cNvPr>
          <p:cNvSpPr/>
          <p:nvPr/>
        </p:nvSpPr>
        <p:spPr>
          <a:xfrm>
            <a:off x="8723792" y="2442153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9" name="Rectangle : coins arrondis 1098">
            <a:extLst>
              <a:ext uri="{FF2B5EF4-FFF2-40B4-BE49-F238E27FC236}">
                <a16:creationId xmlns="" xmlns:a16="http://schemas.microsoft.com/office/drawing/2014/main" id="{0C900A0A-8A26-3943-AE78-10D20576262C}"/>
              </a:ext>
            </a:extLst>
          </p:cNvPr>
          <p:cNvSpPr/>
          <p:nvPr/>
        </p:nvSpPr>
        <p:spPr>
          <a:xfrm>
            <a:off x="8722551" y="2677806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0" name="Rectangle : coins arrondis 1099">
            <a:extLst>
              <a:ext uri="{FF2B5EF4-FFF2-40B4-BE49-F238E27FC236}">
                <a16:creationId xmlns="" xmlns:a16="http://schemas.microsoft.com/office/drawing/2014/main" id="{63EF549F-0880-1147-A0B1-2FD4429F950A}"/>
              </a:ext>
            </a:extLst>
          </p:cNvPr>
          <p:cNvSpPr/>
          <p:nvPr/>
        </p:nvSpPr>
        <p:spPr>
          <a:xfrm>
            <a:off x="8719813" y="2916894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1" name="Rectangle : coins arrondis 1130">
            <a:extLst>
              <a:ext uri="{FF2B5EF4-FFF2-40B4-BE49-F238E27FC236}">
                <a16:creationId xmlns="" xmlns:a16="http://schemas.microsoft.com/office/drawing/2014/main" id="{F211CF3B-53E2-DA40-B034-1104E15835EE}"/>
              </a:ext>
            </a:extLst>
          </p:cNvPr>
          <p:cNvSpPr/>
          <p:nvPr/>
        </p:nvSpPr>
        <p:spPr>
          <a:xfrm>
            <a:off x="8710646" y="3151243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4" name="Rectangle : coins arrondis 1133">
            <a:extLst>
              <a:ext uri="{FF2B5EF4-FFF2-40B4-BE49-F238E27FC236}">
                <a16:creationId xmlns="" xmlns:a16="http://schemas.microsoft.com/office/drawing/2014/main" id="{36F2F498-429E-4D42-8B2B-9BD7E0A4150A}"/>
              </a:ext>
            </a:extLst>
          </p:cNvPr>
          <p:cNvSpPr/>
          <p:nvPr/>
        </p:nvSpPr>
        <p:spPr>
          <a:xfrm rot="5400000">
            <a:off x="9762442" y="2443951"/>
            <a:ext cx="2104631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1" name="Rectangle : coins arrondis 900">
            <a:extLst>
              <a:ext uri="{FF2B5EF4-FFF2-40B4-BE49-F238E27FC236}">
                <a16:creationId xmlns="" xmlns:a16="http://schemas.microsoft.com/office/drawing/2014/main" id="{A2E25707-F2B3-2144-A6B0-FA74C10E900E}"/>
              </a:ext>
            </a:extLst>
          </p:cNvPr>
          <p:cNvSpPr/>
          <p:nvPr/>
        </p:nvSpPr>
        <p:spPr>
          <a:xfrm rot="5400000">
            <a:off x="6063755" y="2435196"/>
            <a:ext cx="2104631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3" name="Rectangle : coins arrondis 1132">
            <a:extLst>
              <a:ext uri="{FF2B5EF4-FFF2-40B4-BE49-F238E27FC236}">
                <a16:creationId xmlns="" xmlns:a16="http://schemas.microsoft.com/office/drawing/2014/main" id="{82D156A5-473F-394A-84D2-B8517BF45C8A}"/>
              </a:ext>
            </a:extLst>
          </p:cNvPr>
          <p:cNvSpPr/>
          <p:nvPr/>
        </p:nvSpPr>
        <p:spPr>
          <a:xfrm>
            <a:off x="8706667" y="3619806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4" name="Rectangle : coins arrondis 1093">
            <a:extLst>
              <a:ext uri="{FF2B5EF4-FFF2-40B4-BE49-F238E27FC236}">
                <a16:creationId xmlns="" xmlns:a16="http://schemas.microsoft.com/office/drawing/2014/main" id="{093AB55A-F915-0C48-BEE3-D6645895EA29}"/>
              </a:ext>
            </a:extLst>
          </p:cNvPr>
          <p:cNvSpPr/>
          <p:nvPr/>
        </p:nvSpPr>
        <p:spPr>
          <a:xfrm>
            <a:off x="8725900" y="1499883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5" name="Rectangle : coins arrondis 1094">
            <a:extLst>
              <a:ext uri="{FF2B5EF4-FFF2-40B4-BE49-F238E27FC236}">
                <a16:creationId xmlns="" xmlns:a16="http://schemas.microsoft.com/office/drawing/2014/main" id="{9A25AA1A-F116-2443-B517-2AD97554CAC6}"/>
              </a:ext>
            </a:extLst>
          </p:cNvPr>
          <p:cNvSpPr/>
          <p:nvPr/>
        </p:nvSpPr>
        <p:spPr>
          <a:xfrm>
            <a:off x="8725653" y="1735926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6" name="Rectangle : coins arrondis 1095">
            <a:extLst>
              <a:ext uri="{FF2B5EF4-FFF2-40B4-BE49-F238E27FC236}">
                <a16:creationId xmlns="" xmlns:a16="http://schemas.microsoft.com/office/drawing/2014/main" id="{49C27927-8112-624C-8DB2-7B76DEF4586A}"/>
              </a:ext>
            </a:extLst>
          </p:cNvPr>
          <p:cNvSpPr/>
          <p:nvPr/>
        </p:nvSpPr>
        <p:spPr>
          <a:xfrm>
            <a:off x="8725786" y="1976365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2" name="Rectangle : coins arrondis 1131">
            <a:extLst>
              <a:ext uri="{FF2B5EF4-FFF2-40B4-BE49-F238E27FC236}">
                <a16:creationId xmlns="" xmlns:a16="http://schemas.microsoft.com/office/drawing/2014/main" id="{CD07646E-4230-0342-8083-F77797E975BB}"/>
              </a:ext>
            </a:extLst>
          </p:cNvPr>
          <p:cNvSpPr/>
          <p:nvPr/>
        </p:nvSpPr>
        <p:spPr>
          <a:xfrm>
            <a:off x="8709405" y="3380718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6BA2DDB1-1FD1-C94B-81DB-23084F1C6DCD}"/>
              </a:ext>
            </a:extLst>
          </p:cNvPr>
          <p:cNvSpPr/>
          <p:nvPr/>
        </p:nvSpPr>
        <p:spPr>
          <a:xfrm>
            <a:off x="5031815" y="4326608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4" name="Rectangle : coins arrondis 673">
            <a:extLst>
              <a:ext uri="{FF2B5EF4-FFF2-40B4-BE49-F238E27FC236}">
                <a16:creationId xmlns="" xmlns:a16="http://schemas.microsoft.com/office/drawing/2014/main" id="{8D86D3A5-8898-DE41-8A40-C9612CD47492}"/>
              </a:ext>
            </a:extLst>
          </p:cNvPr>
          <p:cNvSpPr/>
          <p:nvPr/>
        </p:nvSpPr>
        <p:spPr>
          <a:xfrm>
            <a:off x="5031568" y="4562651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5" name="Rectangle : coins arrondis 674">
            <a:extLst>
              <a:ext uri="{FF2B5EF4-FFF2-40B4-BE49-F238E27FC236}">
                <a16:creationId xmlns="" xmlns:a16="http://schemas.microsoft.com/office/drawing/2014/main" id="{0879E7E2-9790-E642-B698-28AADF973BD8}"/>
              </a:ext>
            </a:extLst>
          </p:cNvPr>
          <p:cNvSpPr/>
          <p:nvPr/>
        </p:nvSpPr>
        <p:spPr>
          <a:xfrm>
            <a:off x="5031701" y="4803090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6" name="Rectangle : coins arrondis 675">
            <a:extLst>
              <a:ext uri="{FF2B5EF4-FFF2-40B4-BE49-F238E27FC236}">
                <a16:creationId xmlns="" xmlns:a16="http://schemas.microsoft.com/office/drawing/2014/main" id="{1843AE49-27BA-0D4C-9626-57CEBBF0369B}"/>
              </a:ext>
            </a:extLst>
          </p:cNvPr>
          <p:cNvSpPr/>
          <p:nvPr/>
        </p:nvSpPr>
        <p:spPr>
          <a:xfrm>
            <a:off x="5029707" y="5040278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7" name="Rectangle : coins arrondis 676">
            <a:extLst>
              <a:ext uri="{FF2B5EF4-FFF2-40B4-BE49-F238E27FC236}">
                <a16:creationId xmlns="" xmlns:a16="http://schemas.microsoft.com/office/drawing/2014/main" id="{E1A5D2FC-63C9-4A4F-9DFD-796D9D09ED74}"/>
              </a:ext>
            </a:extLst>
          </p:cNvPr>
          <p:cNvSpPr/>
          <p:nvPr/>
        </p:nvSpPr>
        <p:spPr>
          <a:xfrm>
            <a:off x="5029707" y="5268878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8" name="Rectangle : coins arrondis 677">
            <a:extLst>
              <a:ext uri="{FF2B5EF4-FFF2-40B4-BE49-F238E27FC236}">
                <a16:creationId xmlns="" xmlns:a16="http://schemas.microsoft.com/office/drawing/2014/main" id="{918C5A89-8C1B-5147-81DA-A1BF50D68CE0}"/>
              </a:ext>
            </a:extLst>
          </p:cNvPr>
          <p:cNvSpPr/>
          <p:nvPr/>
        </p:nvSpPr>
        <p:spPr>
          <a:xfrm>
            <a:off x="5028466" y="5504531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9" name="Rectangle : coins arrondis 678">
            <a:extLst>
              <a:ext uri="{FF2B5EF4-FFF2-40B4-BE49-F238E27FC236}">
                <a16:creationId xmlns="" xmlns:a16="http://schemas.microsoft.com/office/drawing/2014/main" id="{CCF43A48-4960-F143-B788-EA6D6E0AE1F6}"/>
              </a:ext>
            </a:extLst>
          </p:cNvPr>
          <p:cNvSpPr/>
          <p:nvPr/>
        </p:nvSpPr>
        <p:spPr>
          <a:xfrm>
            <a:off x="5025728" y="5743619"/>
            <a:ext cx="1972790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5" name="Rectangle : coins arrondis 754">
            <a:extLst>
              <a:ext uri="{FF2B5EF4-FFF2-40B4-BE49-F238E27FC236}">
                <a16:creationId xmlns="" xmlns:a16="http://schemas.microsoft.com/office/drawing/2014/main" id="{310ADDEE-FF52-A043-9E33-98939CA41617}"/>
              </a:ext>
            </a:extLst>
          </p:cNvPr>
          <p:cNvSpPr/>
          <p:nvPr/>
        </p:nvSpPr>
        <p:spPr>
          <a:xfrm>
            <a:off x="5023864" y="2669051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6" name="Rectangle : coins arrondis 755">
            <a:extLst>
              <a:ext uri="{FF2B5EF4-FFF2-40B4-BE49-F238E27FC236}">
                <a16:creationId xmlns="" xmlns:a16="http://schemas.microsoft.com/office/drawing/2014/main" id="{5AF3F72B-5C08-ED4C-AC5A-546D8724491D}"/>
              </a:ext>
            </a:extLst>
          </p:cNvPr>
          <p:cNvSpPr/>
          <p:nvPr/>
        </p:nvSpPr>
        <p:spPr>
          <a:xfrm>
            <a:off x="5021126" y="2908139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7" name="Rectangle : coins arrondis 786">
            <a:extLst>
              <a:ext uri="{FF2B5EF4-FFF2-40B4-BE49-F238E27FC236}">
                <a16:creationId xmlns="" xmlns:a16="http://schemas.microsoft.com/office/drawing/2014/main" id="{DC8C5596-70FD-8640-9E5A-327DD0DC6887}"/>
              </a:ext>
            </a:extLst>
          </p:cNvPr>
          <p:cNvSpPr/>
          <p:nvPr/>
        </p:nvSpPr>
        <p:spPr>
          <a:xfrm>
            <a:off x="5011959" y="3142488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8" name="Rectangle : coins arrondis 787">
            <a:extLst>
              <a:ext uri="{FF2B5EF4-FFF2-40B4-BE49-F238E27FC236}">
                <a16:creationId xmlns="" xmlns:a16="http://schemas.microsoft.com/office/drawing/2014/main" id="{5E927FE8-6B1E-564D-9B16-0F65806EF70E}"/>
              </a:ext>
            </a:extLst>
          </p:cNvPr>
          <p:cNvSpPr/>
          <p:nvPr/>
        </p:nvSpPr>
        <p:spPr>
          <a:xfrm>
            <a:off x="5010718" y="3371963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9" name="Rectangle : coins arrondis 788">
            <a:extLst>
              <a:ext uri="{FF2B5EF4-FFF2-40B4-BE49-F238E27FC236}">
                <a16:creationId xmlns="" xmlns:a16="http://schemas.microsoft.com/office/drawing/2014/main" id="{DBCCEC13-4B55-894C-A0E1-56F69BA108AA}"/>
              </a:ext>
            </a:extLst>
          </p:cNvPr>
          <p:cNvSpPr/>
          <p:nvPr/>
        </p:nvSpPr>
        <p:spPr>
          <a:xfrm>
            <a:off x="5007980" y="3611051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1" name="Rectangle : coins arrondis 750">
            <a:extLst>
              <a:ext uri="{FF2B5EF4-FFF2-40B4-BE49-F238E27FC236}">
                <a16:creationId xmlns="" xmlns:a16="http://schemas.microsoft.com/office/drawing/2014/main" id="{7BFDCC89-8F8B-CC43-9953-3E334B770B05}"/>
              </a:ext>
            </a:extLst>
          </p:cNvPr>
          <p:cNvSpPr/>
          <p:nvPr/>
        </p:nvSpPr>
        <p:spPr>
          <a:xfrm>
            <a:off x="5026966" y="1727171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2" name="Rectangle : coins arrondis 751">
            <a:extLst>
              <a:ext uri="{FF2B5EF4-FFF2-40B4-BE49-F238E27FC236}">
                <a16:creationId xmlns="" xmlns:a16="http://schemas.microsoft.com/office/drawing/2014/main" id="{6CA0B125-D96F-4A46-8711-719F4F2E0886}"/>
              </a:ext>
            </a:extLst>
          </p:cNvPr>
          <p:cNvSpPr/>
          <p:nvPr/>
        </p:nvSpPr>
        <p:spPr>
          <a:xfrm>
            <a:off x="5027099" y="1967610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3" name="Rectangle : coins arrondis 752">
            <a:extLst>
              <a:ext uri="{FF2B5EF4-FFF2-40B4-BE49-F238E27FC236}">
                <a16:creationId xmlns="" xmlns:a16="http://schemas.microsoft.com/office/drawing/2014/main" id="{71DB95D1-2B5A-1048-A222-CD41103656A6}"/>
              </a:ext>
            </a:extLst>
          </p:cNvPr>
          <p:cNvSpPr/>
          <p:nvPr/>
        </p:nvSpPr>
        <p:spPr>
          <a:xfrm>
            <a:off x="5025105" y="2204798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4" name="Rectangle : coins arrondis 753">
            <a:extLst>
              <a:ext uri="{FF2B5EF4-FFF2-40B4-BE49-F238E27FC236}">
                <a16:creationId xmlns="" xmlns:a16="http://schemas.microsoft.com/office/drawing/2014/main" id="{E34B0493-C341-2A48-B590-1FD92D8F7EBF}"/>
              </a:ext>
            </a:extLst>
          </p:cNvPr>
          <p:cNvSpPr/>
          <p:nvPr/>
        </p:nvSpPr>
        <p:spPr>
          <a:xfrm>
            <a:off x="5025105" y="2433398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0" name="Rectangle : coins arrondis 749">
            <a:extLst>
              <a:ext uri="{FF2B5EF4-FFF2-40B4-BE49-F238E27FC236}">
                <a16:creationId xmlns="" xmlns:a16="http://schemas.microsoft.com/office/drawing/2014/main" id="{25374F5B-9618-ED4F-8003-2F0542B87207}"/>
              </a:ext>
            </a:extLst>
          </p:cNvPr>
          <p:cNvSpPr/>
          <p:nvPr/>
        </p:nvSpPr>
        <p:spPr>
          <a:xfrm>
            <a:off x="5027213" y="1491128"/>
            <a:ext cx="1974278" cy="198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833305" y="453006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 critère de divisibilité par </a:t>
            </a:r>
            <a:r>
              <a:rPr lang="fr-FR" sz="4000" b="1" dirty="0">
                <a:latin typeface="+mn-lt"/>
              </a:rPr>
              <a:t>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26E08DC2-E9D3-1941-8BE4-A450E46A6AF0}"/>
              </a:ext>
            </a:extLst>
          </p:cNvPr>
          <p:cNvSpPr txBox="1"/>
          <p:nvPr/>
        </p:nvSpPr>
        <p:spPr>
          <a:xfrm>
            <a:off x="3854213" y="1175843"/>
            <a:ext cx="1014621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100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6BFE3C5C-181E-B04D-AC4A-1A937118D135}"/>
              </a:ext>
            </a:extLst>
          </p:cNvPr>
          <p:cNvSpPr txBox="1"/>
          <p:nvPr/>
        </p:nvSpPr>
        <p:spPr>
          <a:xfrm>
            <a:off x="3970258" y="4850536"/>
            <a:ext cx="1014620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70</a:t>
            </a:r>
          </a:p>
        </p:txBody>
      </p:sp>
      <p:pic>
        <p:nvPicPr>
          <p:cNvPr id="136" name="Image 135">
            <a:extLst>
              <a:ext uri="{FF2B5EF4-FFF2-40B4-BE49-F238E27FC236}">
                <a16:creationId xmlns="" xmlns:a16="http://schemas.microsoft.com/office/drawing/2014/main" id="{12D932B8-391A-E94B-91A6-B7006FD12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9" y="1263830"/>
            <a:ext cx="3641513" cy="35098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C5F6D7C-85E3-384F-B2A1-54ED4C0E97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588" y="3027088"/>
            <a:ext cx="881144" cy="63948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8B6C1EF9-6387-A744-9F41-B7FF90A4BB84}"/>
              </a:ext>
            </a:extLst>
          </p:cNvPr>
          <p:cNvSpPr txBox="1"/>
          <p:nvPr/>
        </p:nvSpPr>
        <p:spPr>
          <a:xfrm>
            <a:off x="1021055" y="2562624"/>
            <a:ext cx="1634211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800" dirty="0"/>
              <a:t>274</a:t>
            </a:r>
          </a:p>
        </p:txBody>
      </p:sp>
      <p:sp>
        <p:nvSpPr>
          <p:cNvPr id="289" name="ZoneTexte 288">
            <a:extLst>
              <a:ext uri="{FF2B5EF4-FFF2-40B4-BE49-F238E27FC236}">
                <a16:creationId xmlns="" xmlns:a16="http://schemas.microsoft.com/office/drawing/2014/main" id="{50C7EEAB-20DA-1940-8772-44AD9F47FC05}"/>
              </a:ext>
            </a:extLst>
          </p:cNvPr>
          <p:cNvSpPr txBox="1"/>
          <p:nvPr/>
        </p:nvSpPr>
        <p:spPr>
          <a:xfrm>
            <a:off x="7400540" y="4856729"/>
            <a:ext cx="511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95" name="ZoneTexte 294">
            <a:extLst>
              <a:ext uri="{FF2B5EF4-FFF2-40B4-BE49-F238E27FC236}">
                <a16:creationId xmlns="" xmlns:a16="http://schemas.microsoft.com/office/drawing/2014/main" id="{6AC40A4C-CE3C-B64A-ADF0-E1227F6A3079}"/>
              </a:ext>
            </a:extLst>
          </p:cNvPr>
          <p:cNvSpPr txBox="1"/>
          <p:nvPr/>
        </p:nvSpPr>
        <p:spPr>
          <a:xfrm>
            <a:off x="8859317" y="4812197"/>
            <a:ext cx="716345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4</a:t>
            </a:r>
          </a:p>
        </p:txBody>
      </p:sp>
      <p:sp>
        <p:nvSpPr>
          <p:cNvPr id="567" name="ZoneTexte 566">
            <a:extLst>
              <a:ext uri="{FF2B5EF4-FFF2-40B4-BE49-F238E27FC236}">
                <a16:creationId xmlns="" xmlns:a16="http://schemas.microsoft.com/office/drawing/2014/main" id="{419AC3BF-4E6F-8D47-A797-DE1535AA042C}"/>
              </a:ext>
            </a:extLst>
          </p:cNvPr>
          <p:cNvSpPr txBox="1"/>
          <p:nvPr/>
        </p:nvSpPr>
        <p:spPr>
          <a:xfrm>
            <a:off x="7674691" y="1146806"/>
            <a:ext cx="1014621" cy="590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100</a:t>
            </a:r>
          </a:p>
        </p:txBody>
      </p:sp>
      <p:pic>
        <p:nvPicPr>
          <p:cNvPr id="569" name="Image 568">
            <a:extLst>
              <a:ext uri="{FF2B5EF4-FFF2-40B4-BE49-F238E27FC236}">
                <a16:creationId xmlns="" xmlns:a16="http://schemas.microsoft.com/office/drawing/2014/main" id="{E713ADBE-C52C-3E49-A6ED-85199C2FE7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969" y="4326608"/>
            <a:ext cx="209791" cy="190246"/>
          </a:xfrm>
          <a:prstGeom prst="rect">
            <a:avLst/>
          </a:prstGeom>
        </p:spPr>
      </p:pic>
      <p:pic>
        <p:nvPicPr>
          <p:cNvPr id="570" name="Image 569">
            <a:extLst>
              <a:ext uri="{FF2B5EF4-FFF2-40B4-BE49-F238E27FC236}">
                <a16:creationId xmlns="" xmlns:a16="http://schemas.microsoft.com/office/drawing/2014/main" id="{557AD6E5-28AA-854E-B1DB-5DF8B42C4C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701" y="4330129"/>
            <a:ext cx="209791" cy="190246"/>
          </a:xfrm>
          <a:prstGeom prst="rect">
            <a:avLst/>
          </a:prstGeom>
        </p:spPr>
      </p:pic>
      <p:pic>
        <p:nvPicPr>
          <p:cNvPr id="571" name="Image 570">
            <a:extLst>
              <a:ext uri="{FF2B5EF4-FFF2-40B4-BE49-F238E27FC236}">
                <a16:creationId xmlns="" xmlns:a16="http://schemas.microsoft.com/office/drawing/2014/main" id="{E046448E-77C1-944F-8D45-CA2DBFCC1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820" y="4330297"/>
            <a:ext cx="209791" cy="190246"/>
          </a:xfrm>
          <a:prstGeom prst="rect">
            <a:avLst/>
          </a:prstGeom>
        </p:spPr>
      </p:pic>
      <p:pic>
        <p:nvPicPr>
          <p:cNvPr id="572" name="Image 571">
            <a:extLst>
              <a:ext uri="{FF2B5EF4-FFF2-40B4-BE49-F238E27FC236}">
                <a16:creationId xmlns="" xmlns:a16="http://schemas.microsoft.com/office/drawing/2014/main" id="{8000EAF6-1AF5-7548-AD2F-1D376B28DC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7" y="4330297"/>
            <a:ext cx="209791" cy="190246"/>
          </a:xfrm>
          <a:prstGeom prst="rect">
            <a:avLst/>
          </a:prstGeom>
        </p:spPr>
      </p:pic>
      <p:pic>
        <p:nvPicPr>
          <p:cNvPr id="573" name="Image 572">
            <a:extLst>
              <a:ext uri="{FF2B5EF4-FFF2-40B4-BE49-F238E27FC236}">
                <a16:creationId xmlns="" xmlns:a16="http://schemas.microsoft.com/office/drawing/2014/main" id="{7BB1675B-EC04-4A47-A152-E75F5DCF34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541" y="4335131"/>
            <a:ext cx="209791" cy="190246"/>
          </a:xfrm>
          <a:prstGeom prst="rect">
            <a:avLst/>
          </a:prstGeom>
        </p:spPr>
      </p:pic>
      <p:pic>
        <p:nvPicPr>
          <p:cNvPr id="574" name="Image 573">
            <a:extLst>
              <a:ext uri="{FF2B5EF4-FFF2-40B4-BE49-F238E27FC236}">
                <a16:creationId xmlns="" xmlns:a16="http://schemas.microsoft.com/office/drawing/2014/main" id="{71CEB445-7DF7-6C40-A987-489749E660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250" y="4335131"/>
            <a:ext cx="209791" cy="190246"/>
          </a:xfrm>
          <a:prstGeom prst="rect">
            <a:avLst/>
          </a:prstGeom>
        </p:spPr>
      </p:pic>
      <p:pic>
        <p:nvPicPr>
          <p:cNvPr id="575" name="Image 574">
            <a:extLst>
              <a:ext uri="{FF2B5EF4-FFF2-40B4-BE49-F238E27FC236}">
                <a16:creationId xmlns="" xmlns:a16="http://schemas.microsoft.com/office/drawing/2014/main" id="{C364567E-8A70-9542-8AE2-834B0BCC64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266" y="4335131"/>
            <a:ext cx="209791" cy="190246"/>
          </a:xfrm>
          <a:prstGeom prst="rect">
            <a:avLst/>
          </a:prstGeom>
        </p:spPr>
      </p:pic>
      <p:pic>
        <p:nvPicPr>
          <p:cNvPr id="576" name="Image 575">
            <a:extLst>
              <a:ext uri="{FF2B5EF4-FFF2-40B4-BE49-F238E27FC236}">
                <a16:creationId xmlns="" xmlns:a16="http://schemas.microsoft.com/office/drawing/2014/main" id="{D2672A99-72C3-2A48-9259-86260AED77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069" y="4335131"/>
            <a:ext cx="209791" cy="190246"/>
          </a:xfrm>
          <a:prstGeom prst="rect">
            <a:avLst/>
          </a:prstGeom>
        </p:spPr>
      </p:pic>
      <p:pic>
        <p:nvPicPr>
          <p:cNvPr id="577" name="Image 576">
            <a:extLst>
              <a:ext uri="{FF2B5EF4-FFF2-40B4-BE49-F238E27FC236}">
                <a16:creationId xmlns="" xmlns:a16="http://schemas.microsoft.com/office/drawing/2014/main" id="{D885BDA0-B3A2-1847-B358-9E8265997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7131" y="4331938"/>
            <a:ext cx="209791" cy="190246"/>
          </a:xfrm>
          <a:prstGeom prst="rect">
            <a:avLst/>
          </a:prstGeom>
        </p:spPr>
      </p:pic>
      <p:pic>
        <p:nvPicPr>
          <p:cNvPr id="578" name="Image 577">
            <a:extLst>
              <a:ext uri="{FF2B5EF4-FFF2-40B4-BE49-F238E27FC236}">
                <a16:creationId xmlns="" xmlns:a16="http://schemas.microsoft.com/office/drawing/2014/main" id="{C5A761F4-4321-6045-A098-55F4CB968D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194" y="4336957"/>
            <a:ext cx="209791" cy="190246"/>
          </a:xfrm>
          <a:prstGeom prst="rect">
            <a:avLst/>
          </a:prstGeom>
          <a:noFill/>
        </p:spPr>
      </p:pic>
      <p:pic>
        <p:nvPicPr>
          <p:cNvPr id="579" name="Image 578">
            <a:extLst>
              <a:ext uri="{FF2B5EF4-FFF2-40B4-BE49-F238E27FC236}">
                <a16:creationId xmlns="" xmlns:a16="http://schemas.microsoft.com/office/drawing/2014/main" id="{D8B9DFBB-8B8A-C242-B3DC-C35FE90B0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969" y="4564731"/>
            <a:ext cx="209791" cy="190246"/>
          </a:xfrm>
          <a:prstGeom prst="rect">
            <a:avLst/>
          </a:prstGeom>
        </p:spPr>
      </p:pic>
      <p:pic>
        <p:nvPicPr>
          <p:cNvPr id="580" name="Image 579">
            <a:extLst>
              <a:ext uri="{FF2B5EF4-FFF2-40B4-BE49-F238E27FC236}">
                <a16:creationId xmlns="" xmlns:a16="http://schemas.microsoft.com/office/drawing/2014/main" id="{29924647-BF06-A94C-888C-781CA1D72F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701" y="4568252"/>
            <a:ext cx="209791" cy="190246"/>
          </a:xfrm>
          <a:prstGeom prst="rect">
            <a:avLst/>
          </a:prstGeom>
        </p:spPr>
      </p:pic>
      <p:pic>
        <p:nvPicPr>
          <p:cNvPr id="581" name="Image 580">
            <a:extLst>
              <a:ext uri="{FF2B5EF4-FFF2-40B4-BE49-F238E27FC236}">
                <a16:creationId xmlns="" xmlns:a16="http://schemas.microsoft.com/office/drawing/2014/main" id="{4F62DB92-7535-D64F-8BCB-43CEAA0A69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820" y="4568420"/>
            <a:ext cx="209791" cy="190246"/>
          </a:xfrm>
          <a:prstGeom prst="rect">
            <a:avLst/>
          </a:prstGeom>
        </p:spPr>
      </p:pic>
      <p:pic>
        <p:nvPicPr>
          <p:cNvPr id="582" name="Image 581">
            <a:extLst>
              <a:ext uri="{FF2B5EF4-FFF2-40B4-BE49-F238E27FC236}">
                <a16:creationId xmlns="" xmlns:a16="http://schemas.microsoft.com/office/drawing/2014/main" id="{F5DB746A-B40A-E44D-B7F2-A82808D62B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7" y="4568420"/>
            <a:ext cx="209791" cy="190246"/>
          </a:xfrm>
          <a:prstGeom prst="rect">
            <a:avLst/>
          </a:prstGeom>
        </p:spPr>
      </p:pic>
      <p:pic>
        <p:nvPicPr>
          <p:cNvPr id="583" name="Image 582">
            <a:extLst>
              <a:ext uri="{FF2B5EF4-FFF2-40B4-BE49-F238E27FC236}">
                <a16:creationId xmlns="" xmlns:a16="http://schemas.microsoft.com/office/drawing/2014/main" id="{E64148C0-57FB-2542-B086-190A4BEBF2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541" y="4573254"/>
            <a:ext cx="209791" cy="190246"/>
          </a:xfrm>
          <a:prstGeom prst="rect">
            <a:avLst/>
          </a:prstGeom>
        </p:spPr>
      </p:pic>
      <p:pic>
        <p:nvPicPr>
          <p:cNvPr id="584" name="Image 583">
            <a:extLst>
              <a:ext uri="{FF2B5EF4-FFF2-40B4-BE49-F238E27FC236}">
                <a16:creationId xmlns="" xmlns:a16="http://schemas.microsoft.com/office/drawing/2014/main" id="{A98A08FB-DF56-5149-8BB7-B751A000AA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250" y="4573254"/>
            <a:ext cx="209791" cy="190246"/>
          </a:xfrm>
          <a:prstGeom prst="rect">
            <a:avLst/>
          </a:prstGeom>
        </p:spPr>
      </p:pic>
      <p:pic>
        <p:nvPicPr>
          <p:cNvPr id="585" name="Image 584">
            <a:extLst>
              <a:ext uri="{FF2B5EF4-FFF2-40B4-BE49-F238E27FC236}">
                <a16:creationId xmlns="" xmlns:a16="http://schemas.microsoft.com/office/drawing/2014/main" id="{C1DA6AB7-9780-0047-AE5E-8D3A8CE60D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266" y="4573254"/>
            <a:ext cx="209791" cy="190246"/>
          </a:xfrm>
          <a:prstGeom prst="rect">
            <a:avLst/>
          </a:prstGeom>
        </p:spPr>
      </p:pic>
      <p:pic>
        <p:nvPicPr>
          <p:cNvPr id="586" name="Image 585">
            <a:extLst>
              <a:ext uri="{FF2B5EF4-FFF2-40B4-BE49-F238E27FC236}">
                <a16:creationId xmlns="" xmlns:a16="http://schemas.microsoft.com/office/drawing/2014/main" id="{E4321FF0-278D-1849-84F5-FC13C6D97D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069" y="4573254"/>
            <a:ext cx="209791" cy="190246"/>
          </a:xfrm>
          <a:prstGeom prst="rect">
            <a:avLst/>
          </a:prstGeom>
        </p:spPr>
      </p:pic>
      <p:pic>
        <p:nvPicPr>
          <p:cNvPr id="587" name="Image 586">
            <a:extLst>
              <a:ext uri="{FF2B5EF4-FFF2-40B4-BE49-F238E27FC236}">
                <a16:creationId xmlns="" xmlns:a16="http://schemas.microsoft.com/office/drawing/2014/main" id="{901B3DC5-B8EB-DE44-87E0-4EA374200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7131" y="4570062"/>
            <a:ext cx="209791" cy="190246"/>
          </a:xfrm>
          <a:prstGeom prst="rect">
            <a:avLst/>
          </a:prstGeom>
        </p:spPr>
      </p:pic>
      <p:pic>
        <p:nvPicPr>
          <p:cNvPr id="588" name="Image 587">
            <a:extLst>
              <a:ext uri="{FF2B5EF4-FFF2-40B4-BE49-F238E27FC236}">
                <a16:creationId xmlns="" xmlns:a16="http://schemas.microsoft.com/office/drawing/2014/main" id="{35261E7F-A47A-EF4D-AAF2-4BAE3DC95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194" y="4575080"/>
            <a:ext cx="209791" cy="190246"/>
          </a:xfrm>
          <a:prstGeom prst="rect">
            <a:avLst/>
          </a:prstGeom>
          <a:noFill/>
        </p:spPr>
      </p:pic>
      <p:pic>
        <p:nvPicPr>
          <p:cNvPr id="589" name="Image 588">
            <a:extLst>
              <a:ext uri="{FF2B5EF4-FFF2-40B4-BE49-F238E27FC236}">
                <a16:creationId xmlns="" xmlns:a16="http://schemas.microsoft.com/office/drawing/2014/main" id="{0F5D5623-D05D-1B4E-B60B-0C2C7BFC7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815" y="4803675"/>
            <a:ext cx="209791" cy="190246"/>
          </a:xfrm>
          <a:prstGeom prst="rect">
            <a:avLst/>
          </a:prstGeom>
        </p:spPr>
      </p:pic>
      <p:pic>
        <p:nvPicPr>
          <p:cNvPr id="590" name="Image 589">
            <a:extLst>
              <a:ext uri="{FF2B5EF4-FFF2-40B4-BE49-F238E27FC236}">
                <a16:creationId xmlns="" xmlns:a16="http://schemas.microsoft.com/office/drawing/2014/main" id="{2CF90165-3A42-154D-96B2-210D305CE5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547" y="4807195"/>
            <a:ext cx="209791" cy="190246"/>
          </a:xfrm>
          <a:prstGeom prst="rect">
            <a:avLst/>
          </a:prstGeom>
        </p:spPr>
      </p:pic>
      <p:pic>
        <p:nvPicPr>
          <p:cNvPr id="591" name="Image 590">
            <a:extLst>
              <a:ext uri="{FF2B5EF4-FFF2-40B4-BE49-F238E27FC236}">
                <a16:creationId xmlns="" xmlns:a16="http://schemas.microsoft.com/office/drawing/2014/main" id="{5C3E4911-8A18-C34B-A1F6-08AC901FC7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666" y="4807363"/>
            <a:ext cx="209791" cy="190246"/>
          </a:xfrm>
          <a:prstGeom prst="rect">
            <a:avLst/>
          </a:prstGeom>
        </p:spPr>
      </p:pic>
      <p:pic>
        <p:nvPicPr>
          <p:cNvPr id="592" name="Image 591">
            <a:extLst>
              <a:ext uri="{FF2B5EF4-FFF2-40B4-BE49-F238E27FC236}">
                <a16:creationId xmlns="" xmlns:a16="http://schemas.microsoft.com/office/drawing/2014/main" id="{5E456D3C-4FCC-6840-B0DB-EA6ABAB26D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5133" y="4807363"/>
            <a:ext cx="209791" cy="190246"/>
          </a:xfrm>
          <a:prstGeom prst="rect">
            <a:avLst/>
          </a:prstGeom>
        </p:spPr>
      </p:pic>
      <p:pic>
        <p:nvPicPr>
          <p:cNvPr id="593" name="Image 592">
            <a:extLst>
              <a:ext uri="{FF2B5EF4-FFF2-40B4-BE49-F238E27FC236}">
                <a16:creationId xmlns="" xmlns:a16="http://schemas.microsoft.com/office/drawing/2014/main" id="{58B22AC2-366B-D34D-96B9-9615D579A2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387" y="4812197"/>
            <a:ext cx="209791" cy="190246"/>
          </a:xfrm>
          <a:prstGeom prst="rect">
            <a:avLst/>
          </a:prstGeom>
        </p:spPr>
      </p:pic>
      <p:pic>
        <p:nvPicPr>
          <p:cNvPr id="594" name="Image 593">
            <a:extLst>
              <a:ext uri="{FF2B5EF4-FFF2-40B4-BE49-F238E27FC236}">
                <a16:creationId xmlns="" xmlns:a16="http://schemas.microsoft.com/office/drawing/2014/main" id="{E142A608-67C0-3548-9EE6-6E7FA86B8A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096" y="4812197"/>
            <a:ext cx="209791" cy="190246"/>
          </a:xfrm>
          <a:prstGeom prst="rect">
            <a:avLst/>
          </a:prstGeom>
        </p:spPr>
      </p:pic>
      <p:pic>
        <p:nvPicPr>
          <p:cNvPr id="595" name="Image 594">
            <a:extLst>
              <a:ext uri="{FF2B5EF4-FFF2-40B4-BE49-F238E27FC236}">
                <a16:creationId xmlns="" xmlns:a16="http://schemas.microsoft.com/office/drawing/2014/main" id="{DB57053B-7CCA-8C44-94B2-81DE0E668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112" y="4812197"/>
            <a:ext cx="209791" cy="190246"/>
          </a:xfrm>
          <a:prstGeom prst="rect">
            <a:avLst/>
          </a:prstGeom>
        </p:spPr>
      </p:pic>
      <p:pic>
        <p:nvPicPr>
          <p:cNvPr id="596" name="Image 595">
            <a:extLst>
              <a:ext uri="{FF2B5EF4-FFF2-40B4-BE49-F238E27FC236}">
                <a16:creationId xmlns="" xmlns:a16="http://schemas.microsoft.com/office/drawing/2014/main" id="{4A38EC72-DD1C-C14D-8AD2-4F7AA5D2A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915" y="4812197"/>
            <a:ext cx="209791" cy="190246"/>
          </a:xfrm>
          <a:prstGeom prst="rect">
            <a:avLst/>
          </a:prstGeom>
        </p:spPr>
      </p:pic>
      <p:pic>
        <p:nvPicPr>
          <p:cNvPr id="597" name="Image 596">
            <a:extLst>
              <a:ext uri="{FF2B5EF4-FFF2-40B4-BE49-F238E27FC236}">
                <a16:creationId xmlns="" xmlns:a16="http://schemas.microsoft.com/office/drawing/2014/main" id="{9FE08616-9DF1-E74C-B23C-79C87DBCAD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978" y="4809005"/>
            <a:ext cx="209791" cy="190246"/>
          </a:xfrm>
          <a:prstGeom prst="rect">
            <a:avLst/>
          </a:prstGeom>
        </p:spPr>
      </p:pic>
      <p:pic>
        <p:nvPicPr>
          <p:cNvPr id="598" name="Image 597">
            <a:extLst>
              <a:ext uri="{FF2B5EF4-FFF2-40B4-BE49-F238E27FC236}">
                <a16:creationId xmlns="" xmlns:a16="http://schemas.microsoft.com/office/drawing/2014/main" id="{C6547D08-45D3-194D-A68D-4D6CE3364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8041" y="4814023"/>
            <a:ext cx="209791" cy="190246"/>
          </a:xfrm>
          <a:prstGeom prst="rect">
            <a:avLst/>
          </a:prstGeom>
        </p:spPr>
      </p:pic>
      <p:pic>
        <p:nvPicPr>
          <p:cNvPr id="599" name="Image 598">
            <a:extLst>
              <a:ext uri="{FF2B5EF4-FFF2-40B4-BE49-F238E27FC236}">
                <a16:creationId xmlns="" xmlns:a16="http://schemas.microsoft.com/office/drawing/2014/main" id="{9B65A194-3EF8-A343-B1D5-92FBA1D8CC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254" y="5041650"/>
            <a:ext cx="209791" cy="190246"/>
          </a:xfrm>
          <a:prstGeom prst="rect">
            <a:avLst/>
          </a:prstGeom>
        </p:spPr>
      </p:pic>
      <p:pic>
        <p:nvPicPr>
          <p:cNvPr id="600" name="Image 599">
            <a:extLst>
              <a:ext uri="{FF2B5EF4-FFF2-40B4-BE49-F238E27FC236}">
                <a16:creationId xmlns="" xmlns:a16="http://schemas.microsoft.com/office/drawing/2014/main" id="{26F5B003-4082-F240-A1DA-D779EE2759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985" y="5045170"/>
            <a:ext cx="209791" cy="190246"/>
          </a:xfrm>
          <a:prstGeom prst="rect">
            <a:avLst/>
          </a:prstGeom>
        </p:spPr>
      </p:pic>
      <p:pic>
        <p:nvPicPr>
          <p:cNvPr id="601" name="Image 600">
            <a:extLst>
              <a:ext uri="{FF2B5EF4-FFF2-40B4-BE49-F238E27FC236}">
                <a16:creationId xmlns="" xmlns:a16="http://schemas.microsoft.com/office/drawing/2014/main" id="{A39ACADD-874C-D843-A702-E47DE26CB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105" y="5045338"/>
            <a:ext cx="209791" cy="190246"/>
          </a:xfrm>
          <a:prstGeom prst="rect">
            <a:avLst/>
          </a:prstGeom>
        </p:spPr>
      </p:pic>
      <p:pic>
        <p:nvPicPr>
          <p:cNvPr id="602" name="Image 601">
            <a:extLst>
              <a:ext uri="{FF2B5EF4-FFF2-40B4-BE49-F238E27FC236}">
                <a16:creationId xmlns="" xmlns:a16="http://schemas.microsoft.com/office/drawing/2014/main" id="{65D40FBF-0E89-7349-AE48-727BEF501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571" y="5045338"/>
            <a:ext cx="209791" cy="190246"/>
          </a:xfrm>
          <a:prstGeom prst="rect">
            <a:avLst/>
          </a:prstGeom>
        </p:spPr>
      </p:pic>
      <p:pic>
        <p:nvPicPr>
          <p:cNvPr id="603" name="Image 602">
            <a:extLst>
              <a:ext uri="{FF2B5EF4-FFF2-40B4-BE49-F238E27FC236}">
                <a16:creationId xmlns="" xmlns:a16="http://schemas.microsoft.com/office/drawing/2014/main" id="{49BC31EB-4D09-0F49-A987-84C9860651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826" y="5050172"/>
            <a:ext cx="209791" cy="190246"/>
          </a:xfrm>
          <a:prstGeom prst="rect">
            <a:avLst/>
          </a:prstGeom>
        </p:spPr>
      </p:pic>
      <p:pic>
        <p:nvPicPr>
          <p:cNvPr id="604" name="Image 603">
            <a:extLst>
              <a:ext uri="{FF2B5EF4-FFF2-40B4-BE49-F238E27FC236}">
                <a16:creationId xmlns="" xmlns:a16="http://schemas.microsoft.com/office/drawing/2014/main" id="{964D4819-1C09-C846-814F-F305A2A2A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534" y="5050172"/>
            <a:ext cx="209791" cy="190246"/>
          </a:xfrm>
          <a:prstGeom prst="rect">
            <a:avLst/>
          </a:prstGeom>
        </p:spPr>
      </p:pic>
      <p:pic>
        <p:nvPicPr>
          <p:cNvPr id="605" name="Image 604">
            <a:extLst>
              <a:ext uri="{FF2B5EF4-FFF2-40B4-BE49-F238E27FC236}">
                <a16:creationId xmlns="" xmlns:a16="http://schemas.microsoft.com/office/drawing/2014/main" id="{476C7A79-13F0-CB40-B967-A9A13AFFE7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50" y="5050172"/>
            <a:ext cx="209791" cy="190246"/>
          </a:xfrm>
          <a:prstGeom prst="rect">
            <a:avLst/>
          </a:prstGeom>
        </p:spPr>
      </p:pic>
      <p:pic>
        <p:nvPicPr>
          <p:cNvPr id="606" name="Image 605">
            <a:extLst>
              <a:ext uri="{FF2B5EF4-FFF2-40B4-BE49-F238E27FC236}">
                <a16:creationId xmlns="" xmlns:a16="http://schemas.microsoft.com/office/drawing/2014/main" id="{59F6F355-5996-6C48-B35B-A8F8CA5A2F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354" y="5050172"/>
            <a:ext cx="209791" cy="190246"/>
          </a:xfrm>
          <a:prstGeom prst="rect">
            <a:avLst/>
          </a:prstGeom>
        </p:spPr>
      </p:pic>
      <p:pic>
        <p:nvPicPr>
          <p:cNvPr id="607" name="Image 606">
            <a:extLst>
              <a:ext uri="{FF2B5EF4-FFF2-40B4-BE49-F238E27FC236}">
                <a16:creationId xmlns="" xmlns:a16="http://schemas.microsoft.com/office/drawing/2014/main" id="{10344705-E97F-C941-93F9-F2F2C796B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3416" y="5046980"/>
            <a:ext cx="209791" cy="190246"/>
          </a:xfrm>
          <a:prstGeom prst="rect">
            <a:avLst/>
          </a:prstGeom>
        </p:spPr>
      </p:pic>
      <p:pic>
        <p:nvPicPr>
          <p:cNvPr id="608" name="Image 607">
            <a:extLst>
              <a:ext uri="{FF2B5EF4-FFF2-40B4-BE49-F238E27FC236}">
                <a16:creationId xmlns="" xmlns:a16="http://schemas.microsoft.com/office/drawing/2014/main" id="{6EBA8DAC-892B-9942-904C-A929015AEF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3479" y="5051999"/>
            <a:ext cx="209791" cy="190246"/>
          </a:xfrm>
          <a:prstGeom prst="rect">
            <a:avLst/>
          </a:prstGeom>
          <a:noFill/>
        </p:spPr>
      </p:pic>
      <p:pic>
        <p:nvPicPr>
          <p:cNvPr id="609" name="Image 608">
            <a:extLst>
              <a:ext uri="{FF2B5EF4-FFF2-40B4-BE49-F238E27FC236}">
                <a16:creationId xmlns="" xmlns:a16="http://schemas.microsoft.com/office/drawing/2014/main" id="{3FB01808-BA83-5243-8456-2F84581C69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633" y="5279624"/>
            <a:ext cx="209791" cy="190246"/>
          </a:xfrm>
          <a:prstGeom prst="rect">
            <a:avLst/>
          </a:prstGeom>
        </p:spPr>
      </p:pic>
      <p:pic>
        <p:nvPicPr>
          <p:cNvPr id="610" name="Image 609">
            <a:extLst>
              <a:ext uri="{FF2B5EF4-FFF2-40B4-BE49-F238E27FC236}">
                <a16:creationId xmlns="" xmlns:a16="http://schemas.microsoft.com/office/drawing/2014/main" id="{BB97D42D-50A2-6848-BA1E-984BE4D0C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364" y="5283145"/>
            <a:ext cx="209791" cy="190246"/>
          </a:xfrm>
          <a:prstGeom prst="rect">
            <a:avLst/>
          </a:prstGeom>
        </p:spPr>
      </p:pic>
      <p:pic>
        <p:nvPicPr>
          <p:cNvPr id="611" name="Image 610">
            <a:extLst>
              <a:ext uri="{FF2B5EF4-FFF2-40B4-BE49-F238E27FC236}">
                <a16:creationId xmlns="" xmlns:a16="http://schemas.microsoft.com/office/drawing/2014/main" id="{46D9316B-31C4-D84C-B2DE-1CDB79A897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484" y="5283313"/>
            <a:ext cx="209791" cy="190246"/>
          </a:xfrm>
          <a:prstGeom prst="rect">
            <a:avLst/>
          </a:prstGeom>
        </p:spPr>
      </p:pic>
      <p:pic>
        <p:nvPicPr>
          <p:cNvPr id="612" name="Image 611">
            <a:extLst>
              <a:ext uri="{FF2B5EF4-FFF2-40B4-BE49-F238E27FC236}">
                <a16:creationId xmlns="" xmlns:a16="http://schemas.microsoft.com/office/drawing/2014/main" id="{E71AC7F2-5BEB-B846-BEB5-C08E0316E8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951" y="5283313"/>
            <a:ext cx="209791" cy="190246"/>
          </a:xfrm>
          <a:prstGeom prst="rect">
            <a:avLst/>
          </a:prstGeom>
        </p:spPr>
      </p:pic>
      <p:pic>
        <p:nvPicPr>
          <p:cNvPr id="613" name="Image 612">
            <a:extLst>
              <a:ext uri="{FF2B5EF4-FFF2-40B4-BE49-F238E27FC236}">
                <a16:creationId xmlns="" xmlns:a16="http://schemas.microsoft.com/office/drawing/2014/main" id="{1A48DC36-6D42-4F4B-AB4F-CE5D41DC75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205" y="5288147"/>
            <a:ext cx="209791" cy="190246"/>
          </a:xfrm>
          <a:prstGeom prst="rect">
            <a:avLst/>
          </a:prstGeom>
        </p:spPr>
      </p:pic>
      <p:pic>
        <p:nvPicPr>
          <p:cNvPr id="614" name="Image 613">
            <a:extLst>
              <a:ext uri="{FF2B5EF4-FFF2-40B4-BE49-F238E27FC236}">
                <a16:creationId xmlns="" xmlns:a16="http://schemas.microsoft.com/office/drawing/2014/main" id="{F733CBA7-755B-EB42-9B99-2FB2801FB0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913" y="5288147"/>
            <a:ext cx="209791" cy="190246"/>
          </a:xfrm>
          <a:prstGeom prst="rect">
            <a:avLst/>
          </a:prstGeom>
        </p:spPr>
      </p:pic>
      <p:pic>
        <p:nvPicPr>
          <p:cNvPr id="615" name="Image 614">
            <a:extLst>
              <a:ext uri="{FF2B5EF4-FFF2-40B4-BE49-F238E27FC236}">
                <a16:creationId xmlns="" xmlns:a16="http://schemas.microsoft.com/office/drawing/2014/main" id="{A1073643-A3F0-294C-A291-82494650A6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929" y="5288147"/>
            <a:ext cx="209791" cy="190246"/>
          </a:xfrm>
          <a:prstGeom prst="rect">
            <a:avLst/>
          </a:prstGeom>
        </p:spPr>
      </p:pic>
      <p:pic>
        <p:nvPicPr>
          <p:cNvPr id="616" name="Image 615">
            <a:extLst>
              <a:ext uri="{FF2B5EF4-FFF2-40B4-BE49-F238E27FC236}">
                <a16:creationId xmlns="" xmlns:a16="http://schemas.microsoft.com/office/drawing/2014/main" id="{537276E3-F48E-2049-9760-66D6EDBD3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733" y="5288147"/>
            <a:ext cx="209791" cy="190246"/>
          </a:xfrm>
          <a:prstGeom prst="rect">
            <a:avLst/>
          </a:prstGeom>
        </p:spPr>
      </p:pic>
      <p:pic>
        <p:nvPicPr>
          <p:cNvPr id="617" name="Image 616">
            <a:extLst>
              <a:ext uri="{FF2B5EF4-FFF2-40B4-BE49-F238E27FC236}">
                <a16:creationId xmlns="" xmlns:a16="http://schemas.microsoft.com/office/drawing/2014/main" id="{557AF48E-DFB0-1640-B161-756183ECF4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9795" y="5284955"/>
            <a:ext cx="209791" cy="190246"/>
          </a:xfrm>
          <a:prstGeom prst="rect">
            <a:avLst/>
          </a:prstGeom>
        </p:spPr>
      </p:pic>
      <p:pic>
        <p:nvPicPr>
          <p:cNvPr id="618" name="Image 617">
            <a:extLst>
              <a:ext uri="{FF2B5EF4-FFF2-40B4-BE49-F238E27FC236}">
                <a16:creationId xmlns="" xmlns:a16="http://schemas.microsoft.com/office/drawing/2014/main" id="{DD676B0C-E7F1-D14D-A131-C9DFBBCCE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858" y="5289973"/>
            <a:ext cx="209791" cy="190246"/>
          </a:xfrm>
          <a:prstGeom prst="rect">
            <a:avLst/>
          </a:prstGeom>
          <a:noFill/>
        </p:spPr>
      </p:pic>
      <p:pic>
        <p:nvPicPr>
          <p:cNvPr id="619" name="Image 618">
            <a:extLst>
              <a:ext uri="{FF2B5EF4-FFF2-40B4-BE49-F238E27FC236}">
                <a16:creationId xmlns="" xmlns:a16="http://schemas.microsoft.com/office/drawing/2014/main" id="{9A03E752-0FB7-0C4E-96CA-C2CAAF26C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628" y="5517601"/>
            <a:ext cx="209791" cy="190246"/>
          </a:xfrm>
          <a:prstGeom prst="rect">
            <a:avLst/>
          </a:prstGeom>
        </p:spPr>
      </p:pic>
      <p:pic>
        <p:nvPicPr>
          <p:cNvPr id="620" name="Image 619">
            <a:extLst>
              <a:ext uri="{FF2B5EF4-FFF2-40B4-BE49-F238E27FC236}">
                <a16:creationId xmlns="" xmlns:a16="http://schemas.microsoft.com/office/drawing/2014/main" id="{6E0FC2F8-E0C0-8541-894C-D44CD0CB71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360" y="5521122"/>
            <a:ext cx="209791" cy="190246"/>
          </a:xfrm>
          <a:prstGeom prst="rect">
            <a:avLst/>
          </a:prstGeom>
        </p:spPr>
      </p:pic>
      <p:pic>
        <p:nvPicPr>
          <p:cNvPr id="621" name="Image 620">
            <a:extLst>
              <a:ext uri="{FF2B5EF4-FFF2-40B4-BE49-F238E27FC236}">
                <a16:creationId xmlns="" xmlns:a16="http://schemas.microsoft.com/office/drawing/2014/main" id="{EC7A5C4F-0BFF-C14E-B3FB-AA25286682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479" y="5521290"/>
            <a:ext cx="209791" cy="190246"/>
          </a:xfrm>
          <a:prstGeom prst="rect">
            <a:avLst/>
          </a:prstGeom>
        </p:spPr>
      </p:pic>
      <p:pic>
        <p:nvPicPr>
          <p:cNvPr id="622" name="Image 621">
            <a:extLst>
              <a:ext uri="{FF2B5EF4-FFF2-40B4-BE49-F238E27FC236}">
                <a16:creationId xmlns="" xmlns:a16="http://schemas.microsoft.com/office/drawing/2014/main" id="{A880391B-D8F9-D443-84A6-D233104753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946" y="5521290"/>
            <a:ext cx="209791" cy="190246"/>
          </a:xfrm>
          <a:prstGeom prst="rect">
            <a:avLst/>
          </a:prstGeom>
        </p:spPr>
      </p:pic>
      <p:pic>
        <p:nvPicPr>
          <p:cNvPr id="623" name="Image 622">
            <a:extLst>
              <a:ext uri="{FF2B5EF4-FFF2-40B4-BE49-F238E27FC236}">
                <a16:creationId xmlns="" xmlns:a16="http://schemas.microsoft.com/office/drawing/2014/main" id="{397F214F-D4B7-A04D-BEBD-E92DC34422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200" y="5526123"/>
            <a:ext cx="209791" cy="190246"/>
          </a:xfrm>
          <a:prstGeom prst="rect">
            <a:avLst/>
          </a:prstGeom>
        </p:spPr>
      </p:pic>
      <p:pic>
        <p:nvPicPr>
          <p:cNvPr id="624" name="Image 623">
            <a:extLst>
              <a:ext uri="{FF2B5EF4-FFF2-40B4-BE49-F238E27FC236}">
                <a16:creationId xmlns="" xmlns:a16="http://schemas.microsoft.com/office/drawing/2014/main" id="{DE7DD5A2-C8B7-134B-8FF3-04BD0C703B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908" y="5526123"/>
            <a:ext cx="209791" cy="190246"/>
          </a:xfrm>
          <a:prstGeom prst="rect">
            <a:avLst/>
          </a:prstGeom>
        </p:spPr>
      </p:pic>
      <p:pic>
        <p:nvPicPr>
          <p:cNvPr id="625" name="Image 624">
            <a:extLst>
              <a:ext uri="{FF2B5EF4-FFF2-40B4-BE49-F238E27FC236}">
                <a16:creationId xmlns="" xmlns:a16="http://schemas.microsoft.com/office/drawing/2014/main" id="{B79EFF01-0D09-3B44-807E-190A88AA66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924" y="5526123"/>
            <a:ext cx="209791" cy="190246"/>
          </a:xfrm>
          <a:prstGeom prst="rect">
            <a:avLst/>
          </a:prstGeom>
        </p:spPr>
      </p:pic>
      <p:pic>
        <p:nvPicPr>
          <p:cNvPr id="626" name="Image 625">
            <a:extLst>
              <a:ext uri="{FF2B5EF4-FFF2-40B4-BE49-F238E27FC236}">
                <a16:creationId xmlns="" xmlns:a16="http://schemas.microsoft.com/office/drawing/2014/main" id="{FCF4439B-2239-9B43-9558-94E8458DB9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728" y="5526123"/>
            <a:ext cx="209791" cy="190246"/>
          </a:xfrm>
          <a:prstGeom prst="rect">
            <a:avLst/>
          </a:prstGeom>
        </p:spPr>
      </p:pic>
      <p:pic>
        <p:nvPicPr>
          <p:cNvPr id="627" name="Image 626">
            <a:extLst>
              <a:ext uri="{FF2B5EF4-FFF2-40B4-BE49-F238E27FC236}">
                <a16:creationId xmlns="" xmlns:a16="http://schemas.microsoft.com/office/drawing/2014/main" id="{E9FE1A32-785F-BE44-8A9B-B0D7F7C770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9790" y="5522931"/>
            <a:ext cx="209791" cy="190246"/>
          </a:xfrm>
          <a:prstGeom prst="rect">
            <a:avLst/>
          </a:prstGeom>
        </p:spPr>
      </p:pic>
      <p:pic>
        <p:nvPicPr>
          <p:cNvPr id="628" name="Image 627">
            <a:extLst>
              <a:ext uri="{FF2B5EF4-FFF2-40B4-BE49-F238E27FC236}">
                <a16:creationId xmlns="" xmlns:a16="http://schemas.microsoft.com/office/drawing/2014/main" id="{07AF13EA-0B27-B84A-A646-2371CF245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853" y="5527950"/>
            <a:ext cx="209791" cy="190246"/>
          </a:xfrm>
          <a:prstGeom prst="rect">
            <a:avLst/>
          </a:prstGeom>
          <a:noFill/>
        </p:spPr>
      </p:pic>
      <p:pic>
        <p:nvPicPr>
          <p:cNvPr id="629" name="Image 628">
            <a:extLst>
              <a:ext uri="{FF2B5EF4-FFF2-40B4-BE49-F238E27FC236}">
                <a16:creationId xmlns="" xmlns:a16="http://schemas.microsoft.com/office/drawing/2014/main" id="{C1120699-BF4A-3A41-B180-58FFC1C759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5" y="5746650"/>
            <a:ext cx="209791" cy="190246"/>
          </a:xfrm>
          <a:prstGeom prst="rect">
            <a:avLst/>
          </a:prstGeom>
        </p:spPr>
      </p:pic>
      <p:pic>
        <p:nvPicPr>
          <p:cNvPr id="630" name="Image 629">
            <a:extLst>
              <a:ext uri="{FF2B5EF4-FFF2-40B4-BE49-F238E27FC236}">
                <a16:creationId xmlns="" xmlns:a16="http://schemas.microsoft.com/office/drawing/2014/main" id="{A17C1643-FCA3-9F48-8ABA-218A9147E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16" y="5750170"/>
            <a:ext cx="209791" cy="190246"/>
          </a:xfrm>
          <a:prstGeom prst="rect">
            <a:avLst/>
          </a:prstGeom>
        </p:spPr>
      </p:pic>
      <p:pic>
        <p:nvPicPr>
          <p:cNvPr id="631" name="Image 630">
            <a:extLst>
              <a:ext uri="{FF2B5EF4-FFF2-40B4-BE49-F238E27FC236}">
                <a16:creationId xmlns="" xmlns:a16="http://schemas.microsoft.com/office/drawing/2014/main" id="{438B9257-D2EE-9540-9B84-D85BF15D74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936" y="5750338"/>
            <a:ext cx="209791" cy="190246"/>
          </a:xfrm>
          <a:prstGeom prst="rect">
            <a:avLst/>
          </a:prstGeom>
        </p:spPr>
      </p:pic>
      <p:pic>
        <p:nvPicPr>
          <p:cNvPr id="632" name="Image 631">
            <a:extLst>
              <a:ext uri="{FF2B5EF4-FFF2-40B4-BE49-F238E27FC236}">
                <a16:creationId xmlns="" xmlns:a16="http://schemas.microsoft.com/office/drawing/2014/main" id="{1AA7827C-CC11-E547-9F73-E0B321A4C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403" y="5750338"/>
            <a:ext cx="209791" cy="190246"/>
          </a:xfrm>
          <a:prstGeom prst="rect">
            <a:avLst/>
          </a:prstGeom>
        </p:spPr>
      </p:pic>
      <p:pic>
        <p:nvPicPr>
          <p:cNvPr id="633" name="Image 632">
            <a:extLst>
              <a:ext uri="{FF2B5EF4-FFF2-40B4-BE49-F238E27FC236}">
                <a16:creationId xmlns="" xmlns:a16="http://schemas.microsoft.com/office/drawing/2014/main" id="{D008084E-C8E4-2D44-A654-0ED266E771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57" y="5755172"/>
            <a:ext cx="209791" cy="190246"/>
          </a:xfrm>
          <a:prstGeom prst="rect">
            <a:avLst/>
          </a:prstGeom>
        </p:spPr>
      </p:pic>
      <p:pic>
        <p:nvPicPr>
          <p:cNvPr id="634" name="Image 633">
            <a:extLst>
              <a:ext uri="{FF2B5EF4-FFF2-40B4-BE49-F238E27FC236}">
                <a16:creationId xmlns="" xmlns:a16="http://schemas.microsoft.com/office/drawing/2014/main" id="{51C8AF26-EC93-6940-99F3-D0D7D0F54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365" y="5755172"/>
            <a:ext cx="209791" cy="190246"/>
          </a:xfrm>
          <a:prstGeom prst="rect">
            <a:avLst/>
          </a:prstGeom>
        </p:spPr>
      </p:pic>
      <p:pic>
        <p:nvPicPr>
          <p:cNvPr id="635" name="Image 634">
            <a:extLst>
              <a:ext uri="{FF2B5EF4-FFF2-40B4-BE49-F238E27FC236}">
                <a16:creationId xmlns="" xmlns:a16="http://schemas.microsoft.com/office/drawing/2014/main" id="{F0246900-92C6-9448-A0E9-F00A667427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381" y="5755172"/>
            <a:ext cx="209791" cy="190246"/>
          </a:xfrm>
          <a:prstGeom prst="rect">
            <a:avLst/>
          </a:prstGeom>
        </p:spPr>
      </p:pic>
      <p:pic>
        <p:nvPicPr>
          <p:cNvPr id="636" name="Image 635">
            <a:extLst>
              <a:ext uri="{FF2B5EF4-FFF2-40B4-BE49-F238E27FC236}">
                <a16:creationId xmlns="" xmlns:a16="http://schemas.microsoft.com/office/drawing/2014/main" id="{86D0786F-F20F-604E-9A20-164DA162A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185" y="5755172"/>
            <a:ext cx="209791" cy="190246"/>
          </a:xfrm>
          <a:prstGeom prst="rect">
            <a:avLst/>
          </a:prstGeom>
        </p:spPr>
      </p:pic>
      <p:pic>
        <p:nvPicPr>
          <p:cNvPr id="637" name="Image 636">
            <a:extLst>
              <a:ext uri="{FF2B5EF4-FFF2-40B4-BE49-F238E27FC236}">
                <a16:creationId xmlns="" xmlns:a16="http://schemas.microsoft.com/office/drawing/2014/main" id="{3F66D3D2-30F2-2248-824A-72F0B9EF5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247" y="5751980"/>
            <a:ext cx="209791" cy="190246"/>
          </a:xfrm>
          <a:prstGeom prst="rect">
            <a:avLst/>
          </a:prstGeom>
        </p:spPr>
      </p:pic>
      <p:pic>
        <p:nvPicPr>
          <p:cNvPr id="638" name="Image 637">
            <a:extLst>
              <a:ext uri="{FF2B5EF4-FFF2-40B4-BE49-F238E27FC236}">
                <a16:creationId xmlns="" xmlns:a16="http://schemas.microsoft.com/office/drawing/2014/main" id="{FE186BE5-AA46-114C-BC10-6D7687046F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310" y="5756999"/>
            <a:ext cx="209791" cy="190246"/>
          </a:xfrm>
          <a:prstGeom prst="rect">
            <a:avLst/>
          </a:prstGeom>
        </p:spPr>
      </p:pic>
      <p:pic>
        <p:nvPicPr>
          <p:cNvPr id="669" name="Image 668">
            <a:extLst>
              <a:ext uri="{FF2B5EF4-FFF2-40B4-BE49-F238E27FC236}">
                <a16:creationId xmlns="" xmlns:a16="http://schemas.microsoft.com/office/drawing/2014/main" id="{3C141A2A-F8F7-7A42-A55B-69163503F1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9343" y="5126946"/>
            <a:ext cx="209791" cy="190246"/>
          </a:xfrm>
          <a:prstGeom prst="rect">
            <a:avLst/>
          </a:prstGeom>
        </p:spPr>
      </p:pic>
      <p:pic>
        <p:nvPicPr>
          <p:cNvPr id="670" name="Image 669">
            <a:extLst>
              <a:ext uri="{FF2B5EF4-FFF2-40B4-BE49-F238E27FC236}">
                <a16:creationId xmlns="" xmlns:a16="http://schemas.microsoft.com/office/drawing/2014/main" id="{D3766F2A-CD75-2744-A4B3-9885441FAF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0981" y="4911300"/>
            <a:ext cx="209791" cy="190246"/>
          </a:xfrm>
          <a:prstGeom prst="rect">
            <a:avLst/>
          </a:prstGeom>
        </p:spPr>
      </p:pic>
      <p:pic>
        <p:nvPicPr>
          <p:cNvPr id="671" name="Image 670">
            <a:extLst>
              <a:ext uri="{FF2B5EF4-FFF2-40B4-BE49-F238E27FC236}">
                <a16:creationId xmlns="" xmlns:a16="http://schemas.microsoft.com/office/drawing/2014/main" id="{212B4F77-6DC8-8D4F-807B-0F528B7C12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3807" y="4911300"/>
            <a:ext cx="209791" cy="190246"/>
          </a:xfrm>
          <a:prstGeom prst="rect">
            <a:avLst/>
          </a:prstGeom>
        </p:spPr>
      </p:pic>
      <p:pic>
        <p:nvPicPr>
          <p:cNvPr id="672" name="Image 671">
            <a:extLst>
              <a:ext uri="{FF2B5EF4-FFF2-40B4-BE49-F238E27FC236}">
                <a16:creationId xmlns="" xmlns:a16="http://schemas.microsoft.com/office/drawing/2014/main" id="{DFD5D87B-79B5-8D4A-B4B5-F069248AA6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1697" y="5126045"/>
            <a:ext cx="209791" cy="190246"/>
          </a:xfrm>
          <a:prstGeom prst="rect">
            <a:avLst/>
          </a:prstGeom>
        </p:spPr>
      </p:pic>
      <p:pic>
        <p:nvPicPr>
          <p:cNvPr id="680" name="Image 679">
            <a:extLst>
              <a:ext uri="{FF2B5EF4-FFF2-40B4-BE49-F238E27FC236}">
                <a16:creationId xmlns="" xmlns:a16="http://schemas.microsoft.com/office/drawing/2014/main" id="{F5E8F4E1-C05B-944C-9D85-7FB86BFAF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54" y="1491128"/>
            <a:ext cx="209791" cy="190246"/>
          </a:xfrm>
          <a:prstGeom prst="rect">
            <a:avLst/>
          </a:prstGeom>
        </p:spPr>
      </p:pic>
      <p:pic>
        <p:nvPicPr>
          <p:cNvPr id="681" name="Image 680">
            <a:extLst>
              <a:ext uri="{FF2B5EF4-FFF2-40B4-BE49-F238E27FC236}">
                <a16:creationId xmlns="" xmlns:a16="http://schemas.microsoft.com/office/drawing/2014/main" id="{BAFEF965-3438-9F4F-86BC-5B3E88CBDA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586" y="1494649"/>
            <a:ext cx="209791" cy="190246"/>
          </a:xfrm>
          <a:prstGeom prst="rect">
            <a:avLst/>
          </a:prstGeom>
        </p:spPr>
      </p:pic>
      <p:pic>
        <p:nvPicPr>
          <p:cNvPr id="682" name="Image 681">
            <a:extLst>
              <a:ext uri="{FF2B5EF4-FFF2-40B4-BE49-F238E27FC236}">
                <a16:creationId xmlns="" xmlns:a16="http://schemas.microsoft.com/office/drawing/2014/main" id="{16B4C102-2C36-C64A-ACA9-00984DBDFC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705" y="1494817"/>
            <a:ext cx="209791" cy="190246"/>
          </a:xfrm>
          <a:prstGeom prst="rect">
            <a:avLst/>
          </a:prstGeom>
        </p:spPr>
      </p:pic>
      <p:pic>
        <p:nvPicPr>
          <p:cNvPr id="683" name="Image 682">
            <a:extLst>
              <a:ext uri="{FF2B5EF4-FFF2-40B4-BE49-F238E27FC236}">
                <a16:creationId xmlns="" xmlns:a16="http://schemas.microsoft.com/office/drawing/2014/main" id="{F9547EFE-832C-3744-898E-26919681A5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172" y="1494817"/>
            <a:ext cx="209791" cy="190246"/>
          </a:xfrm>
          <a:prstGeom prst="rect">
            <a:avLst/>
          </a:prstGeom>
        </p:spPr>
      </p:pic>
      <p:pic>
        <p:nvPicPr>
          <p:cNvPr id="684" name="Image 683">
            <a:extLst>
              <a:ext uri="{FF2B5EF4-FFF2-40B4-BE49-F238E27FC236}">
                <a16:creationId xmlns="" xmlns:a16="http://schemas.microsoft.com/office/drawing/2014/main" id="{C58FD4DB-4DEA-E944-A052-E173532CE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426" y="1499651"/>
            <a:ext cx="209791" cy="190246"/>
          </a:xfrm>
          <a:prstGeom prst="rect">
            <a:avLst/>
          </a:prstGeom>
        </p:spPr>
      </p:pic>
      <p:pic>
        <p:nvPicPr>
          <p:cNvPr id="685" name="Image 684">
            <a:extLst>
              <a:ext uri="{FF2B5EF4-FFF2-40B4-BE49-F238E27FC236}">
                <a16:creationId xmlns="" xmlns:a16="http://schemas.microsoft.com/office/drawing/2014/main" id="{D1A3183E-CA5F-EB45-8F93-ABC842D701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135" y="1499651"/>
            <a:ext cx="209791" cy="190246"/>
          </a:xfrm>
          <a:prstGeom prst="rect">
            <a:avLst/>
          </a:prstGeom>
        </p:spPr>
      </p:pic>
      <p:pic>
        <p:nvPicPr>
          <p:cNvPr id="686" name="Image 685">
            <a:extLst>
              <a:ext uri="{FF2B5EF4-FFF2-40B4-BE49-F238E27FC236}">
                <a16:creationId xmlns="" xmlns:a16="http://schemas.microsoft.com/office/drawing/2014/main" id="{6330D543-D672-D648-BBB5-32DA7911D5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151" y="1499651"/>
            <a:ext cx="209791" cy="190246"/>
          </a:xfrm>
          <a:prstGeom prst="rect">
            <a:avLst/>
          </a:prstGeom>
        </p:spPr>
      </p:pic>
      <p:pic>
        <p:nvPicPr>
          <p:cNvPr id="687" name="Image 686">
            <a:extLst>
              <a:ext uri="{FF2B5EF4-FFF2-40B4-BE49-F238E27FC236}">
                <a16:creationId xmlns="" xmlns:a16="http://schemas.microsoft.com/office/drawing/2014/main" id="{29D22A35-EDC5-9A4E-9E37-DFA4A843AC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954" y="1499651"/>
            <a:ext cx="209791" cy="190246"/>
          </a:xfrm>
          <a:prstGeom prst="rect">
            <a:avLst/>
          </a:prstGeom>
        </p:spPr>
      </p:pic>
      <p:pic>
        <p:nvPicPr>
          <p:cNvPr id="688" name="Image 687">
            <a:extLst>
              <a:ext uri="{FF2B5EF4-FFF2-40B4-BE49-F238E27FC236}">
                <a16:creationId xmlns="" xmlns:a16="http://schemas.microsoft.com/office/drawing/2014/main" id="{783A9895-5075-434F-A37D-D89F95D754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016" y="1496458"/>
            <a:ext cx="209791" cy="190246"/>
          </a:xfrm>
          <a:prstGeom prst="rect">
            <a:avLst/>
          </a:prstGeom>
        </p:spPr>
      </p:pic>
      <p:pic>
        <p:nvPicPr>
          <p:cNvPr id="689" name="Image 688">
            <a:extLst>
              <a:ext uri="{FF2B5EF4-FFF2-40B4-BE49-F238E27FC236}">
                <a16:creationId xmlns="" xmlns:a16="http://schemas.microsoft.com/office/drawing/2014/main" id="{1F7EFBB5-9AF4-7C44-B4C2-E189FDD192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079" y="1501477"/>
            <a:ext cx="209791" cy="190246"/>
          </a:xfrm>
          <a:prstGeom prst="rect">
            <a:avLst/>
          </a:prstGeom>
        </p:spPr>
      </p:pic>
      <p:pic>
        <p:nvPicPr>
          <p:cNvPr id="690" name="Image 689">
            <a:extLst>
              <a:ext uri="{FF2B5EF4-FFF2-40B4-BE49-F238E27FC236}">
                <a16:creationId xmlns="" xmlns:a16="http://schemas.microsoft.com/office/drawing/2014/main" id="{6484D694-58C0-474C-B631-19669E29C6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54" y="1729251"/>
            <a:ext cx="209791" cy="190246"/>
          </a:xfrm>
          <a:prstGeom prst="rect">
            <a:avLst/>
          </a:prstGeom>
        </p:spPr>
      </p:pic>
      <p:pic>
        <p:nvPicPr>
          <p:cNvPr id="691" name="Image 690">
            <a:extLst>
              <a:ext uri="{FF2B5EF4-FFF2-40B4-BE49-F238E27FC236}">
                <a16:creationId xmlns="" xmlns:a16="http://schemas.microsoft.com/office/drawing/2014/main" id="{81EB7F49-331D-3C42-A4CC-26506E8C76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586" y="1732772"/>
            <a:ext cx="209791" cy="190246"/>
          </a:xfrm>
          <a:prstGeom prst="rect">
            <a:avLst/>
          </a:prstGeom>
        </p:spPr>
      </p:pic>
      <p:pic>
        <p:nvPicPr>
          <p:cNvPr id="692" name="Image 691">
            <a:extLst>
              <a:ext uri="{FF2B5EF4-FFF2-40B4-BE49-F238E27FC236}">
                <a16:creationId xmlns="" xmlns:a16="http://schemas.microsoft.com/office/drawing/2014/main" id="{C7753B9B-46E5-8E41-9387-47C88A4B4C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705" y="1732940"/>
            <a:ext cx="209791" cy="190246"/>
          </a:xfrm>
          <a:prstGeom prst="rect">
            <a:avLst/>
          </a:prstGeom>
        </p:spPr>
      </p:pic>
      <p:pic>
        <p:nvPicPr>
          <p:cNvPr id="693" name="Image 692">
            <a:extLst>
              <a:ext uri="{FF2B5EF4-FFF2-40B4-BE49-F238E27FC236}">
                <a16:creationId xmlns="" xmlns:a16="http://schemas.microsoft.com/office/drawing/2014/main" id="{50FBEEE6-D073-5E4E-9471-D4230A450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172" y="1732940"/>
            <a:ext cx="209791" cy="190246"/>
          </a:xfrm>
          <a:prstGeom prst="rect">
            <a:avLst/>
          </a:prstGeom>
        </p:spPr>
      </p:pic>
      <p:pic>
        <p:nvPicPr>
          <p:cNvPr id="694" name="Image 693">
            <a:extLst>
              <a:ext uri="{FF2B5EF4-FFF2-40B4-BE49-F238E27FC236}">
                <a16:creationId xmlns="" xmlns:a16="http://schemas.microsoft.com/office/drawing/2014/main" id="{243C2A78-33B8-4441-8F88-C3746B6D4F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426" y="1737774"/>
            <a:ext cx="209791" cy="190246"/>
          </a:xfrm>
          <a:prstGeom prst="rect">
            <a:avLst/>
          </a:prstGeom>
        </p:spPr>
      </p:pic>
      <p:pic>
        <p:nvPicPr>
          <p:cNvPr id="695" name="Image 694">
            <a:extLst>
              <a:ext uri="{FF2B5EF4-FFF2-40B4-BE49-F238E27FC236}">
                <a16:creationId xmlns="" xmlns:a16="http://schemas.microsoft.com/office/drawing/2014/main" id="{8B5D6094-4BC0-8247-B5D5-279FA9A517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135" y="1737774"/>
            <a:ext cx="209791" cy="190246"/>
          </a:xfrm>
          <a:prstGeom prst="rect">
            <a:avLst/>
          </a:prstGeom>
        </p:spPr>
      </p:pic>
      <p:pic>
        <p:nvPicPr>
          <p:cNvPr id="696" name="Image 695">
            <a:extLst>
              <a:ext uri="{FF2B5EF4-FFF2-40B4-BE49-F238E27FC236}">
                <a16:creationId xmlns="" xmlns:a16="http://schemas.microsoft.com/office/drawing/2014/main" id="{F3D5A8F9-DEC9-1649-861D-1A3FA4F2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151" y="1737774"/>
            <a:ext cx="209791" cy="190246"/>
          </a:xfrm>
          <a:prstGeom prst="rect">
            <a:avLst/>
          </a:prstGeom>
        </p:spPr>
      </p:pic>
      <p:pic>
        <p:nvPicPr>
          <p:cNvPr id="697" name="Image 696">
            <a:extLst>
              <a:ext uri="{FF2B5EF4-FFF2-40B4-BE49-F238E27FC236}">
                <a16:creationId xmlns="" xmlns:a16="http://schemas.microsoft.com/office/drawing/2014/main" id="{11A36291-483E-4242-8390-B7DDF56A9A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954" y="1737774"/>
            <a:ext cx="209791" cy="190246"/>
          </a:xfrm>
          <a:prstGeom prst="rect">
            <a:avLst/>
          </a:prstGeom>
        </p:spPr>
      </p:pic>
      <p:pic>
        <p:nvPicPr>
          <p:cNvPr id="698" name="Image 697">
            <a:extLst>
              <a:ext uri="{FF2B5EF4-FFF2-40B4-BE49-F238E27FC236}">
                <a16:creationId xmlns="" xmlns:a16="http://schemas.microsoft.com/office/drawing/2014/main" id="{E3A5D454-0853-EA49-ACFD-90C21DDA86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016" y="1734582"/>
            <a:ext cx="209791" cy="190246"/>
          </a:xfrm>
          <a:prstGeom prst="rect">
            <a:avLst/>
          </a:prstGeom>
        </p:spPr>
      </p:pic>
      <p:pic>
        <p:nvPicPr>
          <p:cNvPr id="699" name="Image 698">
            <a:extLst>
              <a:ext uri="{FF2B5EF4-FFF2-40B4-BE49-F238E27FC236}">
                <a16:creationId xmlns="" xmlns:a16="http://schemas.microsoft.com/office/drawing/2014/main" id="{18C25609-772D-5F4A-A550-10B6F4E25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079" y="1739600"/>
            <a:ext cx="209791" cy="190246"/>
          </a:xfrm>
          <a:prstGeom prst="rect">
            <a:avLst/>
          </a:prstGeom>
        </p:spPr>
      </p:pic>
      <p:pic>
        <p:nvPicPr>
          <p:cNvPr id="700" name="Image 699">
            <a:extLst>
              <a:ext uri="{FF2B5EF4-FFF2-40B4-BE49-F238E27FC236}">
                <a16:creationId xmlns="" xmlns:a16="http://schemas.microsoft.com/office/drawing/2014/main" id="{B9404591-3B4C-C74D-8D2C-6A906BACCD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700" y="1968195"/>
            <a:ext cx="209791" cy="190246"/>
          </a:xfrm>
          <a:prstGeom prst="rect">
            <a:avLst/>
          </a:prstGeom>
        </p:spPr>
      </p:pic>
      <p:pic>
        <p:nvPicPr>
          <p:cNvPr id="701" name="Image 700">
            <a:extLst>
              <a:ext uri="{FF2B5EF4-FFF2-40B4-BE49-F238E27FC236}">
                <a16:creationId xmlns="" xmlns:a16="http://schemas.microsoft.com/office/drawing/2014/main" id="{2140CFBC-8C35-D041-A25B-6824BC3361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432" y="1971715"/>
            <a:ext cx="209791" cy="190246"/>
          </a:xfrm>
          <a:prstGeom prst="rect">
            <a:avLst/>
          </a:prstGeom>
        </p:spPr>
      </p:pic>
      <p:pic>
        <p:nvPicPr>
          <p:cNvPr id="702" name="Image 701">
            <a:extLst>
              <a:ext uri="{FF2B5EF4-FFF2-40B4-BE49-F238E27FC236}">
                <a16:creationId xmlns="" xmlns:a16="http://schemas.microsoft.com/office/drawing/2014/main" id="{A69BCC0A-8F77-9545-ACB9-07706A5C7A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551" y="1971883"/>
            <a:ext cx="209791" cy="190246"/>
          </a:xfrm>
          <a:prstGeom prst="rect">
            <a:avLst/>
          </a:prstGeom>
        </p:spPr>
      </p:pic>
      <p:pic>
        <p:nvPicPr>
          <p:cNvPr id="703" name="Image 702">
            <a:extLst>
              <a:ext uri="{FF2B5EF4-FFF2-40B4-BE49-F238E27FC236}">
                <a16:creationId xmlns="" xmlns:a16="http://schemas.microsoft.com/office/drawing/2014/main" id="{9E0F2EE2-8824-D242-9A43-709803E643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018" y="1971883"/>
            <a:ext cx="209791" cy="190246"/>
          </a:xfrm>
          <a:prstGeom prst="rect">
            <a:avLst/>
          </a:prstGeom>
        </p:spPr>
      </p:pic>
      <p:pic>
        <p:nvPicPr>
          <p:cNvPr id="704" name="Image 703">
            <a:extLst>
              <a:ext uri="{FF2B5EF4-FFF2-40B4-BE49-F238E27FC236}">
                <a16:creationId xmlns="" xmlns:a16="http://schemas.microsoft.com/office/drawing/2014/main" id="{7DBFB4C7-48CD-E749-A888-7955BFC7A1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272" y="1976717"/>
            <a:ext cx="209791" cy="190246"/>
          </a:xfrm>
          <a:prstGeom prst="rect">
            <a:avLst/>
          </a:prstGeom>
        </p:spPr>
      </p:pic>
      <p:pic>
        <p:nvPicPr>
          <p:cNvPr id="705" name="Image 704">
            <a:extLst>
              <a:ext uri="{FF2B5EF4-FFF2-40B4-BE49-F238E27FC236}">
                <a16:creationId xmlns="" xmlns:a16="http://schemas.microsoft.com/office/drawing/2014/main" id="{8D4314F6-3CA9-B145-9B71-0983653143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981" y="1976717"/>
            <a:ext cx="209791" cy="190246"/>
          </a:xfrm>
          <a:prstGeom prst="rect">
            <a:avLst/>
          </a:prstGeom>
        </p:spPr>
      </p:pic>
      <p:pic>
        <p:nvPicPr>
          <p:cNvPr id="706" name="Image 705">
            <a:extLst>
              <a:ext uri="{FF2B5EF4-FFF2-40B4-BE49-F238E27FC236}">
                <a16:creationId xmlns="" xmlns:a16="http://schemas.microsoft.com/office/drawing/2014/main" id="{A6A8280D-DAEA-C149-9500-79C0D7BD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997" y="1976717"/>
            <a:ext cx="209791" cy="190246"/>
          </a:xfrm>
          <a:prstGeom prst="rect">
            <a:avLst/>
          </a:prstGeom>
        </p:spPr>
      </p:pic>
      <p:pic>
        <p:nvPicPr>
          <p:cNvPr id="707" name="Image 706">
            <a:extLst>
              <a:ext uri="{FF2B5EF4-FFF2-40B4-BE49-F238E27FC236}">
                <a16:creationId xmlns="" xmlns:a16="http://schemas.microsoft.com/office/drawing/2014/main" id="{A6D29ABE-E7F6-C942-95B1-801954D132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800" y="1976717"/>
            <a:ext cx="209791" cy="190246"/>
          </a:xfrm>
          <a:prstGeom prst="rect">
            <a:avLst/>
          </a:prstGeom>
        </p:spPr>
      </p:pic>
      <p:pic>
        <p:nvPicPr>
          <p:cNvPr id="708" name="Image 707">
            <a:extLst>
              <a:ext uri="{FF2B5EF4-FFF2-40B4-BE49-F238E27FC236}">
                <a16:creationId xmlns="" xmlns:a16="http://schemas.microsoft.com/office/drawing/2014/main" id="{C379148B-3CA4-B64A-89ED-1C6688A81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863" y="1973525"/>
            <a:ext cx="209791" cy="190246"/>
          </a:xfrm>
          <a:prstGeom prst="rect">
            <a:avLst/>
          </a:prstGeom>
        </p:spPr>
      </p:pic>
      <p:pic>
        <p:nvPicPr>
          <p:cNvPr id="709" name="Image 708">
            <a:extLst>
              <a:ext uri="{FF2B5EF4-FFF2-40B4-BE49-F238E27FC236}">
                <a16:creationId xmlns="" xmlns:a16="http://schemas.microsoft.com/office/drawing/2014/main" id="{40B097BE-2B73-A547-AB8F-F44DC07B2C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926" y="1978543"/>
            <a:ext cx="209791" cy="190246"/>
          </a:xfrm>
          <a:prstGeom prst="rect">
            <a:avLst/>
          </a:prstGeom>
        </p:spPr>
      </p:pic>
      <p:pic>
        <p:nvPicPr>
          <p:cNvPr id="710" name="Image 709">
            <a:extLst>
              <a:ext uri="{FF2B5EF4-FFF2-40B4-BE49-F238E27FC236}">
                <a16:creationId xmlns="" xmlns:a16="http://schemas.microsoft.com/office/drawing/2014/main" id="{99AA62A1-AA65-0040-9760-BD79C91B9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139" y="2206170"/>
            <a:ext cx="209791" cy="190246"/>
          </a:xfrm>
          <a:prstGeom prst="rect">
            <a:avLst/>
          </a:prstGeom>
        </p:spPr>
      </p:pic>
      <p:pic>
        <p:nvPicPr>
          <p:cNvPr id="711" name="Image 710">
            <a:extLst>
              <a:ext uri="{FF2B5EF4-FFF2-40B4-BE49-F238E27FC236}">
                <a16:creationId xmlns="" xmlns:a16="http://schemas.microsoft.com/office/drawing/2014/main" id="{A24269B5-FF89-B746-91F5-AF76F298F0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70" y="2209690"/>
            <a:ext cx="209791" cy="190246"/>
          </a:xfrm>
          <a:prstGeom prst="rect">
            <a:avLst/>
          </a:prstGeom>
        </p:spPr>
      </p:pic>
      <p:pic>
        <p:nvPicPr>
          <p:cNvPr id="712" name="Image 711">
            <a:extLst>
              <a:ext uri="{FF2B5EF4-FFF2-40B4-BE49-F238E27FC236}">
                <a16:creationId xmlns="" xmlns:a16="http://schemas.microsoft.com/office/drawing/2014/main" id="{7A34E6C7-DF96-8448-A59D-690081C009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990" y="2209858"/>
            <a:ext cx="209791" cy="190246"/>
          </a:xfrm>
          <a:prstGeom prst="rect">
            <a:avLst/>
          </a:prstGeom>
        </p:spPr>
      </p:pic>
      <p:pic>
        <p:nvPicPr>
          <p:cNvPr id="713" name="Image 712">
            <a:extLst>
              <a:ext uri="{FF2B5EF4-FFF2-40B4-BE49-F238E27FC236}">
                <a16:creationId xmlns="" xmlns:a16="http://schemas.microsoft.com/office/drawing/2014/main" id="{0000F317-E513-1643-B12F-31E2F99BE9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456" y="2209858"/>
            <a:ext cx="209791" cy="190246"/>
          </a:xfrm>
          <a:prstGeom prst="rect">
            <a:avLst/>
          </a:prstGeom>
        </p:spPr>
      </p:pic>
      <p:pic>
        <p:nvPicPr>
          <p:cNvPr id="714" name="Image 713">
            <a:extLst>
              <a:ext uri="{FF2B5EF4-FFF2-40B4-BE49-F238E27FC236}">
                <a16:creationId xmlns="" xmlns:a16="http://schemas.microsoft.com/office/drawing/2014/main" id="{624631EC-9CE3-BF4F-B9FF-991CDEF626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711" y="2214692"/>
            <a:ext cx="209791" cy="190246"/>
          </a:xfrm>
          <a:prstGeom prst="rect">
            <a:avLst/>
          </a:prstGeom>
        </p:spPr>
      </p:pic>
      <p:pic>
        <p:nvPicPr>
          <p:cNvPr id="715" name="Image 714">
            <a:extLst>
              <a:ext uri="{FF2B5EF4-FFF2-40B4-BE49-F238E27FC236}">
                <a16:creationId xmlns="" xmlns:a16="http://schemas.microsoft.com/office/drawing/2014/main" id="{97927A11-904F-1449-9119-9D210D86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419" y="2214692"/>
            <a:ext cx="209791" cy="190246"/>
          </a:xfrm>
          <a:prstGeom prst="rect">
            <a:avLst/>
          </a:prstGeom>
        </p:spPr>
      </p:pic>
      <p:pic>
        <p:nvPicPr>
          <p:cNvPr id="716" name="Image 715">
            <a:extLst>
              <a:ext uri="{FF2B5EF4-FFF2-40B4-BE49-F238E27FC236}">
                <a16:creationId xmlns="" xmlns:a16="http://schemas.microsoft.com/office/drawing/2014/main" id="{287810EF-B19B-F347-B333-F02D6ADEB5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435" y="2214692"/>
            <a:ext cx="209791" cy="190246"/>
          </a:xfrm>
          <a:prstGeom prst="rect">
            <a:avLst/>
          </a:prstGeom>
        </p:spPr>
      </p:pic>
      <p:pic>
        <p:nvPicPr>
          <p:cNvPr id="717" name="Image 716">
            <a:extLst>
              <a:ext uri="{FF2B5EF4-FFF2-40B4-BE49-F238E27FC236}">
                <a16:creationId xmlns="" xmlns:a16="http://schemas.microsoft.com/office/drawing/2014/main" id="{2B8FA4F0-8F55-114E-8308-F5E69B62B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239" y="2214692"/>
            <a:ext cx="209791" cy="190246"/>
          </a:xfrm>
          <a:prstGeom prst="rect">
            <a:avLst/>
          </a:prstGeom>
        </p:spPr>
      </p:pic>
      <p:pic>
        <p:nvPicPr>
          <p:cNvPr id="718" name="Image 717">
            <a:extLst>
              <a:ext uri="{FF2B5EF4-FFF2-40B4-BE49-F238E27FC236}">
                <a16:creationId xmlns="" xmlns:a16="http://schemas.microsoft.com/office/drawing/2014/main" id="{F2679EB8-3356-C642-B81C-2BB3F6C090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301" y="2211500"/>
            <a:ext cx="209791" cy="190246"/>
          </a:xfrm>
          <a:prstGeom prst="rect">
            <a:avLst/>
          </a:prstGeom>
        </p:spPr>
      </p:pic>
      <p:pic>
        <p:nvPicPr>
          <p:cNvPr id="719" name="Image 718">
            <a:extLst>
              <a:ext uri="{FF2B5EF4-FFF2-40B4-BE49-F238E27FC236}">
                <a16:creationId xmlns="" xmlns:a16="http://schemas.microsoft.com/office/drawing/2014/main" id="{BB2E4A33-6230-CA4A-B2E7-FC183C79E2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364" y="2216519"/>
            <a:ext cx="209791" cy="190246"/>
          </a:xfrm>
          <a:prstGeom prst="rect">
            <a:avLst/>
          </a:prstGeom>
        </p:spPr>
      </p:pic>
      <p:pic>
        <p:nvPicPr>
          <p:cNvPr id="720" name="Image 719">
            <a:extLst>
              <a:ext uri="{FF2B5EF4-FFF2-40B4-BE49-F238E27FC236}">
                <a16:creationId xmlns="" xmlns:a16="http://schemas.microsoft.com/office/drawing/2014/main" id="{3BCFDC25-63EE-8446-94EB-539210E91B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518" y="2444144"/>
            <a:ext cx="209791" cy="190246"/>
          </a:xfrm>
          <a:prstGeom prst="rect">
            <a:avLst/>
          </a:prstGeom>
        </p:spPr>
      </p:pic>
      <p:pic>
        <p:nvPicPr>
          <p:cNvPr id="721" name="Image 720">
            <a:extLst>
              <a:ext uri="{FF2B5EF4-FFF2-40B4-BE49-F238E27FC236}">
                <a16:creationId xmlns="" xmlns:a16="http://schemas.microsoft.com/office/drawing/2014/main" id="{5F7A7FF6-802F-0440-9D39-A3258D87D2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249" y="2447665"/>
            <a:ext cx="209791" cy="190246"/>
          </a:xfrm>
          <a:prstGeom prst="rect">
            <a:avLst/>
          </a:prstGeom>
        </p:spPr>
      </p:pic>
      <p:pic>
        <p:nvPicPr>
          <p:cNvPr id="722" name="Image 721">
            <a:extLst>
              <a:ext uri="{FF2B5EF4-FFF2-40B4-BE49-F238E27FC236}">
                <a16:creationId xmlns="" xmlns:a16="http://schemas.microsoft.com/office/drawing/2014/main" id="{C76AE72C-7960-1D4C-9874-175B7C8EDB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369" y="2447833"/>
            <a:ext cx="209791" cy="190246"/>
          </a:xfrm>
          <a:prstGeom prst="rect">
            <a:avLst/>
          </a:prstGeom>
        </p:spPr>
      </p:pic>
      <p:pic>
        <p:nvPicPr>
          <p:cNvPr id="723" name="Image 722">
            <a:extLst>
              <a:ext uri="{FF2B5EF4-FFF2-40B4-BE49-F238E27FC236}">
                <a16:creationId xmlns="" xmlns:a16="http://schemas.microsoft.com/office/drawing/2014/main" id="{C6B5A543-7088-3148-B5BC-B26A619F0C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836" y="2447833"/>
            <a:ext cx="209791" cy="190246"/>
          </a:xfrm>
          <a:prstGeom prst="rect">
            <a:avLst/>
          </a:prstGeom>
        </p:spPr>
      </p:pic>
      <p:pic>
        <p:nvPicPr>
          <p:cNvPr id="724" name="Image 723">
            <a:extLst>
              <a:ext uri="{FF2B5EF4-FFF2-40B4-BE49-F238E27FC236}">
                <a16:creationId xmlns="" xmlns:a16="http://schemas.microsoft.com/office/drawing/2014/main" id="{55368B7B-82A8-EB4B-B0A2-85AA3650BA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090" y="2452667"/>
            <a:ext cx="209791" cy="190246"/>
          </a:xfrm>
          <a:prstGeom prst="rect">
            <a:avLst/>
          </a:prstGeom>
        </p:spPr>
      </p:pic>
      <p:pic>
        <p:nvPicPr>
          <p:cNvPr id="725" name="Image 724">
            <a:extLst>
              <a:ext uri="{FF2B5EF4-FFF2-40B4-BE49-F238E27FC236}">
                <a16:creationId xmlns="" xmlns:a16="http://schemas.microsoft.com/office/drawing/2014/main" id="{9FBBD83D-21D2-DD47-8975-CD85BF6A2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98" y="2452667"/>
            <a:ext cx="209791" cy="190246"/>
          </a:xfrm>
          <a:prstGeom prst="rect">
            <a:avLst/>
          </a:prstGeom>
        </p:spPr>
      </p:pic>
      <p:pic>
        <p:nvPicPr>
          <p:cNvPr id="726" name="Image 725">
            <a:extLst>
              <a:ext uri="{FF2B5EF4-FFF2-40B4-BE49-F238E27FC236}">
                <a16:creationId xmlns="" xmlns:a16="http://schemas.microsoft.com/office/drawing/2014/main" id="{FE1B9A2E-BBEE-D84E-9A63-222D550D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814" y="2452667"/>
            <a:ext cx="209791" cy="190246"/>
          </a:xfrm>
          <a:prstGeom prst="rect">
            <a:avLst/>
          </a:prstGeom>
        </p:spPr>
      </p:pic>
      <p:pic>
        <p:nvPicPr>
          <p:cNvPr id="727" name="Image 726">
            <a:extLst>
              <a:ext uri="{FF2B5EF4-FFF2-40B4-BE49-F238E27FC236}">
                <a16:creationId xmlns="" xmlns:a16="http://schemas.microsoft.com/office/drawing/2014/main" id="{0029DB12-668D-AC48-AF6E-E97943B1AC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618" y="2452667"/>
            <a:ext cx="209791" cy="190246"/>
          </a:xfrm>
          <a:prstGeom prst="rect">
            <a:avLst/>
          </a:prstGeom>
        </p:spPr>
      </p:pic>
      <p:pic>
        <p:nvPicPr>
          <p:cNvPr id="728" name="Image 727">
            <a:extLst>
              <a:ext uri="{FF2B5EF4-FFF2-40B4-BE49-F238E27FC236}">
                <a16:creationId xmlns="" xmlns:a16="http://schemas.microsoft.com/office/drawing/2014/main" id="{35615A3A-4E99-E941-BE34-AF13DE3DA9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680" y="2449475"/>
            <a:ext cx="209791" cy="190246"/>
          </a:xfrm>
          <a:prstGeom prst="rect">
            <a:avLst/>
          </a:prstGeom>
        </p:spPr>
      </p:pic>
      <p:pic>
        <p:nvPicPr>
          <p:cNvPr id="729" name="Image 728">
            <a:extLst>
              <a:ext uri="{FF2B5EF4-FFF2-40B4-BE49-F238E27FC236}">
                <a16:creationId xmlns="" xmlns:a16="http://schemas.microsoft.com/office/drawing/2014/main" id="{11EFAFA7-9CE4-774F-9E4E-629ED492AC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743" y="2454493"/>
            <a:ext cx="209791" cy="190246"/>
          </a:xfrm>
          <a:prstGeom prst="rect">
            <a:avLst/>
          </a:prstGeom>
        </p:spPr>
      </p:pic>
      <p:pic>
        <p:nvPicPr>
          <p:cNvPr id="730" name="Image 729">
            <a:extLst>
              <a:ext uri="{FF2B5EF4-FFF2-40B4-BE49-F238E27FC236}">
                <a16:creationId xmlns="" xmlns:a16="http://schemas.microsoft.com/office/drawing/2014/main" id="{474A2D6F-1ADD-B14C-AACA-E4EB1439E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513" y="2682121"/>
            <a:ext cx="209791" cy="190246"/>
          </a:xfrm>
          <a:prstGeom prst="rect">
            <a:avLst/>
          </a:prstGeom>
        </p:spPr>
      </p:pic>
      <p:pic>
        <p:nvPicPr>
          <p:cNvPr id="731" name="Image 730">
            <a:extLst>
              <a:ext uri="{FF2B5EF4-FFF2-40B4-BE49-F238E27FC236}">
                <a16:creationId xmlns="" xmlns:a16="http://schemas.microsoft.com/office/drawing/2014/main" id="{AF69FFFE-53D3-ED47-BE6A-D1E8E20FBA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245" y="2685642"/>
            <a:ext cx="209791" cy="190246"/>
          </a:xfrm>
          <a:prstGeom prst="rect">
            <a:avLst/>
          </a:prstGeom>
        </p:spPr>
      </p:pic>
      <p:pic>
        <p:nvPicPr>
          <p:cNvPr id="732" name="Image 731">
            <a:extLst>
              <a:ext uri="{FF2B5EF4-FFF2-40B4-BE49-F238E27FC236}">
                <a16:creationId xmlns="" xmlns:a16="http://schemas.microsoft.com/office/drawing/2014/main" id="{671DD487-0F83-BB4C-B254-FCC58AE5A2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364" y="2685810"/>
            <a:ext cx="209791" cy="190246"/>
          </a:xfrm>
          <a:prstGeom prst="rect">
            <a:avLst/>
          </a:prstGeom>
        </p:spPr>
      </p:pic>
      <p:pic>
        <p:nvPicPr>
          <p:cNvPr id="733" name="Image 732">
            <a:extLst>
              <a:ext uri="{FF2B5EF4-FFF2-40B4-BE49-F238E27FC236}">
                <a16:creationId xmlns="" xmlns:a16="http://schemas.microsoft.com/office/drawing/2014/main" id="{EC766239-5E8D-5243-AD56-8DF23768DF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831" y="2685810"/>
            <a:ext cx="209791" cy="190246"/>
          </a:xfrm>
          <a:prstGeom prst="rect">
            <a:avLst/>
          </a:prstGeom>
        </p:spPr>
      </p:pic>
      <p:pic>
        <p:nvPicPr>
          <p:cNvPr id="734" name="Image 733">
            <a:extLst>
              <a:ext uri="{FF2B5EF4-FFF2-40B4-BE49-F238E27FC236}">
                <a16:creationId xmlns="" xmlns:a16="http://schemas.microsoft.com/office/drawing/2014/main" id="{F2D6DC3D-1C3E-EB47-A3C4-B54B57707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085" y="2690643"/>
            <a:ext cx="209791" cy="190246"/>
          </a:xfrm>
          <a:prstGeom prst="rect">
            <a:avLst/>
          </a:prstGeom>
        </p:spPr>
      </p:pic>
      <p:pic>
        <p:nvPicPr>
          <p:cNvPr id="735" name="Image 734">
            <a:extLst>
              <a:ext uri="{FF2B5EF4-FFF2-40B4-BE49-F238E27FC236}">
                <a16:creationId xmlns="" xmlns:a16="http://schemas.microsoft.com/office/drawing/2014/main" id="{92F3ADC1-1531-5A41-933A-55C7525218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93" y="2690643"/>
            <a:ext cx="209791" cy="190246"/>
          </a:xfrm>
          <a:prstGeom prst="rect">
            <a:avLst/>
          </a:prstGeom>
        </p:spPr>
      </p:pic>
      <p:pic>
        <p:nvPicPr>
          <p:cNvPr id="736" name="Image 735">
            <a:extLst>
              <a:ext uri="{FF2B5EF4-FFF2-40B4-BE49-F238E27FC236}">
                <a16:creationId xmlns="" xmlns:a16="http://schemas.microsoft.com/office/drawing/2014/main" id="{74ACD844-ACD5-E848-B293-B46CBBDE8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809" y="2690643"/>
            <a:ext cx="209791" cy="190246"/>
          </a:xfrm>
          <a:prstGeom prst="rect">
            <a:avLst/>
          </a:prstGeom>
        </p:spPr>
      </p:pic>
      <p:pic>
        <p:nvPicPr>
          <p:cNvPr id="737" name="Image 736">
            <a:extLst>
              <a:ext uri="{FF2B5EF4-FFF2-40B4-BE49-F238E27FC236}">
                <a16:creationId xmlns="" xmlns:a16="http://schemas.microsoft.com/office/drawing/2014/main" id="{3EFE9704-8AC0-DB41-A179-0C78B2C5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613" y="2690643"/>
            <a:ext cx="209791" cy="190246"/>
          </a:xfrm>
          <a:prstGeom prst="rect">
            <a:avLst/>
          </a:prstGeom>
        </p:spPr>
      </p:pic>
      <p:pic>
        <p:nvPicPr>
          <p:cNvPr id="738" name="Image 737">
            <a:extLst>
              <a:ext uri="{FF2B5EF4-FFF2-40B4-BE49-F238E27FC236}">
                <a16:creationId xmlns="" xmlns:a16="http://schemas.microsoft.com/office/drawing/2014/main" id="{13BA609A-ED02-104B-8E49-7A36945F71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675" y="2687451"/>
            <a:ext cx="209791" cy="190246"/>
          </a:xfrm>
          <a:prstGeom prst="rect">
            <a:avLst/>
          </a:prstGeom>
        </p:spPr>
      </p:pic>
      <p:pic>
        <p:nvPicPr>
          <p:cNvPr id="739" name="Image 738">
            <a:extLst>
              <a:ext uri="{FF2B5EF4-FFF2-40B4-BE49-F238E27FC236}">
                <a16:creationId xmlns="" xmlns:a16="http://schemas.microsoft.com/office/drawing/2014/main" id="{C74981FA-3BE3-8E4B-A98E-F63F6A04D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738" y="2692470"/>
            <a:ext cx="209791" cy="190246"/>
          </a:xfrm>
          <a:prstGeom prst="rect">
            <a:avLst/>
          </a:prstGeom>
        </p:spPr>
      </p:pic>
      <p:pic>
        <p:nvPicPr>
          <p:cNvPr id="740" name="Image 739">
            <a:extLst>
              <a:ext uri="{FF2B5EF4-FFF2-40B4-BE49-F238E27FC236}">
                <a16:creationId xmlns="" xmlns:a16="http://schemas.microsoft.com/office/drawing/2014/main" id="{AEFF1349-91FA-BB49-B0DA-20DD5F1C3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970" y="2911170"/>
            <a:ext cx="209791" cy="190246"/>
          </a:xfrm>
          <a:prstGeom prst="rect">
            <a:avLst/>
          </a:prstGeom>
        </p:spPr>
      </p:pic>
      <p:pic>
        <p:nvPicPr>
          <p:cNvPr id="741" name="Image 740">
            <a:extLst>
              <a:ext uri="{FF2B5EF4-FFF2-40B4-BE49-F238E27FC236}">
                <a16:creationId xmlns="" xmlns:a16="http://schemas.microsoft.com/office/drawing/2014/main" id="{20DE3C1A-C123-7649-AC16-F9228FA69D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701" y="2914690"/>
            <a:ext cx="209791" cy="190246"/>
          </a:xfrm>
          <a:prstGeom prst="rect">
            <a:avLst/>
          </a:prstGeom>
        </p:spPr>
      </p:pic>
      <p:pic>
        <p:nvPicPr>
          <p:cNvPr id="742" name="Image 741">
            <a:extLst>
              <a:ext uri="{FF2B5EF4-FFF2-40B4-BE49-F238E27FC236}">
                <a16:creationId xmlns="" xmlns:a16="http://schemas.microsoft.com/office/drawing/2014/main" id="{FC7565F9-A9D4-9B4C-8983-0C2D4C628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821" y="2914858"/>
            <a:ext cx="209791" cy="190246"/>
          </a:xfrm>
          <a:prstGeom prst="rect">
            <a:avLst/>
          </a:prstGeom>
        </p:spPr>
      </p:pic>
      <p:pic>
        <p:nvPicPr>
          <p:cNvPr id="743" name="Image 742">
            <a:extLst>
              <a:ext uri="{FF2B5EF4-FFF2-40B4-BE49-F238E27FC236}">
                <a16:creationId xmlns="" xmlns:a16="http://schemas.microsoft.com/office/drawing/2014/main" id="{8936094A-3052-4241-A565-1BB35272D8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288" y="2914858"/>
            <a:ext cx="209791" cy="190246"/>
          </a:xfrm>
          <a:prstGeom prst="rect">
            <a:avLst/>
          </a:prstGeom>
        </p:spPr>
      </p:pic>
      <p:pic>
        <p:nvPicPr>
          <p:cNvPr id="744" name="Image 743">
            <a:extLst>
              <a:ext uri="{FF2B5EF4-FFF2-40B4-BE49-F238E27FC236}">
                <a16:creationId xmlns="" xmlns:a16="http://schemas.microsoft.com/office/drawing/2014/main" id="{068E7931-C0EF-4849-A2FF-1B4287E207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542" y="2919692"/>
            <a:ext cx="209791" cy="190246"/>
          </a:xfrm>
          <a:prstGeom prst="rect">
            <a:avLst/>
          </a:prstGeom>
        </p:spPr>
      </p:pic>
      <p:pic>
        <p:nvPicPr>
          <p:cNvPr id="745" name="Image 744">
            <a:extLst>
              <a:ext uri="{FF2B5EF4-FFF2-40B4-BE49-F238E27FC236}">
                <a16:creationId xmlns="" xmlns:a16="http://schemas.microsoft.com/office/drawing/2014/main" id="{9359B110-ADF1-0243-BD62-AA5654B81E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250" y="2919692"/>
            <a:ext cx="209791" cy="190246"/>
          </a:xfrm>
          <a:prstGeom prst="rect">
            <a:avLst/>
          </a:prstGeom>
        </p:spPr>
      </p:pic>
      <p:pic>
        <p:nvPicPr>
          <p:cNvPr id="746" name="Image 745">
            <a:extLst>
              <a:ext uri="{FF2B5EF4-FFF2-40B4-BE49-F238E27FC236}">
                <a16:creationId xmlns="" xmlns:a16="http://schemas.microsoft.com/office/drawing/2014/main" id="{D7A2A63B-518A-6647-8445-CF1BCA1FF5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266" y="2919692"/>
            <a:ext cx="209791" cy="190246"/>
          </a:xfrm>
          <a:prstGeom prst="rect">
            <a:avLst/>
          </a:prstGeom>
        </p:spPr>
      </p:pic>
      <p:pic>
        <p:nvPicPr>
          <p:cNvPr id="747" name="Image 746">
            <a:extLst>
              <a:ext uri="{FF2B5EF4-FFF2-40B4-BE49-F238E27FC236}">
                <a16:creationId xmlns="" xmlns:a16="http://schemas.microsoft.com/office/drawing/2014/main" id="{5C9FF94C-3C86-2D4C-9ED7-48A0E4FF36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070" y="2919692"/>
            <a:ext cx="209791" cy="190246"/>
          </a:xfrm>
          <a:prstGeom prst="rect">
            <a:avLst/>
          </a:prstGeom>
        </p:spPr>
      </p:pic>
      <p:pic>
        <p:nvPicPr>
          <p:cNvPr id="748" name="Image 747">
            <a:extLst>
              <a:ext uri="{FF2B5EF4-FFF2-40B4-BE49-F238E27FC236}">
                <a16:creationId xmlns="" xmlns:a16="http://schemas.microsoft.com/office/drawing/2014/main" id="{9A3B7010-4934-B04B-A7A0-A8DB919B2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132" y="2916500"/>
            <a:ext cx="209791" cy="190246"/>
          </a:xfrm>
          <a:prstGeom prst="rect">
            <a:avLst/>
          </a:prstGeom>
        </p:spPr>
      </p:pic>
      <p:pic>
        <p:nvPicPr>
          <p:cNvPr id="749" name="Image 748">
            <a:extLst>
              <a:ext uri="{FF2B5EF4-FFF2-40B4-BE49-F238E27FC236}">
                <a16:creationId xmlns="" xmlns:a16="http://schemas.microsoft.com/office/drawing/2014/main" id="{A8A69FEB-17E3-6048-A6C5-6F58E8B41D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195" y="2921519"/>
            <a:ext cx="209791" cy="190246"/>
          </a:xfrm>
          <a:prstGeom prst="rect">
            <a:avLst/>
          </a:prstGeom>
        </p:spPr>
      </p:pic>
      <p:pic>
        <p:nvPicPr>
          <p:cNvPr id="757" name="Image 756">
            <a:extLst>
              <a:ext uri="{FF2B5EF4-FFF2-40B4-BE49-F238E27FC236}">
                <a16:creationId xmlns="" xmlns:a16="http://schemas.microsoft.com/office/drawing/2014/main" id="{E67F3837-5310-2B4B-95C9-B192C71D18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372" y="3147056"/>
            <a:ext cx="209791" cy="190246"/>
          </a:xfrm>
          <a:prstGeom prst="rect">
            <a:avLst/>
          </a:prstGeom>
        </p:spPr>
      </p:pic>
      <p:pic>
        <p:nvPicPr>
          <p:cNvPr id="758" name="Image 757">
            <a:extLst>
              <a:ext uri="{FF2B5EF4-FFF2-40B4-BE49-F238E27FC236}">
                <a16:creationId xmlns="" xmlns:a16="http://schemas.microsoft.com/office/drawing/2014/main" id="{E35E289D-AA67-154C-BEBB-DB1D96F501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103" y="3150577"/>
            <a:ext cx="209791" cy="190246"/>
          </a:xfrm>
          <a:prstGeom prst="rect">
            <a:avLst/>
          </a:prstGeom>
        </p:spPr>
      </p:pic>
      <p:pic>
        <p:nvPicPr>
          <p:cNvPr id="759" name="Image 758">
            <a:extLst>
              <a:ext uri="{FF2B5EF4-FFF2-40B4-BE49-F238E27FC236}">
                <a16:creationId xmlns="" xmlns:a16="http://schemas.microsoft.com/office/drawing/2014/main" id="{A5DE8780-41C4-184E-AC27-10B578212B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223" y="3150745"/>
            <a:ext cx="209791" cy="190246"/>
          </a:xfrm>
          <a:prstGeom prst="rect">
            <a:avLst/>
          </a:prstGeom>
        </p:spPr>
      </p:pic>
      <p:pic>
        <p:nvPicPr>
          <p:cNvPr id="760" name="Image 759">
            <a:extLst>
              <a:ext uri="{FF2B5EF4-FFF2-40B4-BE49-F238E27FC236}">
                <a16:creationId xmlns="" xmlns:a16="http://schemas.microsoft.com/office/drawing/2014/main" id="{E908E4AC-E5E8-2A43-9646-84637400B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690" y="3150745"/>
            <a:ext cx="209791" cy="190246"/>
          </a:xfrm>
          <a:prstGeom prst="rect">
            <a:avLst/>
          </a:prstGeom>
        </p:spPr>
      </p:pic>
      <p:pic>
        <p:nvPicPr>
          <p:cNvPr id="761" name="Image 760">
            <a:extLst>
              <a:ext uri="{FF2B5EF4-FFF2-40B4-BE49-F238E27FC236}">
                <a16:creationId xmlns="" xmlns:a16="http://schemas.microsoft.com/office/drawing/2014/main" id="{CE1F6911-0DB8-3D44-8019-5BE1E9BA3D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944" y="3155579"/>
            <a:ext cx="209791" cy="190246"/>
          </a:xfrm>
          <a:prstGeom prst="rect">
            <a:avLst/>
          </a:prstGeom>
        </p:spPr>
      </p:pic>
      <p:pic>
        <p:nvPicPr>
          <p:cNvPr id="762" name="Image 761">
            <a:extLst>
              <a:ext uri="{FF2B5EF4-FFF2-40B4-BE49-F238E27FC236}">
                <a16:creationId xmlns="" xmlns:a16="http://schemas.microsoft.com/office/drawing/2014/main" id="{C24E2EE8-CCCF-8745-9447-453EDDD74D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652" y="3155579"/>
            <a:ext cx="209791" cy="190246"/>
          </a:xfrm>
          <a:prstGeom prst="rect">
            <a:avLst/>
          </a:prstGeom>
        </p:spPr>
      </p:pic>
      <p:pic>
        <p:nvPicPr>
          <p:cNvPr id="763" name="Image 762">
            <a:extLst>
              <a:ext uri="{FF2B5EF4-FFF2-40B4-BE49-F238E27FC236}">
                <a16:creationId xmlns="" xmlns:a16="http://schemas.microsoft.com/office/drawing/2014/main" id="{C7788C76-35BC-0841-B986-7341E5FD6A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668" y="3155579"/>
            <a:ext cx="209791" cy="190246"/>
          </a:xfrm>
          <a:prstGeom prst="rect">
            <a:avLst/>
          </a:prstGeom>
        </p:spPr>
      </p:pic>
      <p:pic>
        <p:nvPicPr>
          <p:cNvPr id="764" name="Image 763">
            <a:extLst>
              <a:ext uri="{FF2B5EF4-FFF2-40B4-BE49-F238E27FC236}">
                <a16:creationId xmlns="" xmlns:a16="http://schemas.microsoft.com/office/drawing/2014/main" id="{489F7D65-84B9-6044-B589-217437C3A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472" y="3155579"/>
            <a:ext cx="209791" cy="190246"/>
          </a:xfrm>
          <a:prstGeom prst="rect">
            <a:avLst/>
          </a:prstGeom>
        </p:spPr>
      </p:pic>
      <p:pic>
        <p:nvPicPr>
          <p:cNvPr id="765" name="Image 764">
            <a:extLst>
              <a:ext uri="{FF2B5EF4-FFF2-40B4-BE49-F238E27FC236}">
                <a16:creationId xmlns="" xmlns:a16="http://schemas.microsoft.com/office/drawing/2014/main" id="{B6A218C6-67BE-3644-AF47-16385367D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534" y="3152387"/>
            <a:ext cx="209791" cy="190246"/>
          </a:xfrm>
          <a:prstGeom prst="rect">
            <a:avLst/>
          </a:prstGeom>
        </p:spPr>
      </p:pic>
      <p:pic>
        <p:nvPicPr>
          <p:cNvPr id="766" name="Image 765">
            <a:extLst>
              <a:ext uri="{FF2B5EF4-FFF2-40B4-BE49-F238E27FC236}">
                <a16:creationId xmlns="" xmlns:a16="http://schemas.microsoft.com/office/drawing/2014/main" id="{11FC30F4-A0D7-994B-9026-A2B70B0509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597" y="3157405"/>
            <a:ext cx="209791" cy="190246"/>
          </a:xfrm>
          <a:prstGeom prst="rect">
            <a:avLst/>
          </a:prstGeom>
        </p:spPr>
      </p:pic>
      <p:pic>
        <p:nvPicPr>
          <p:cNvPr id="767" name="Image 766">
            <a:extLst>
              <a:ext uri="{FF2B5EF4-FFF2-40B4-BE49-F238E27FC236}">
                <a16:creationId xmlns="" xmlns:a16="http://schemas.microsoft.com/office/drawing/2014/main" id="{7CA67FF8-4F26-0B4B-B3BC-2FD52CDF0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367" y="3385033"/>
            <a:ext cx="209791" cy="190246"/>
          </a:xfrm>
          <a:prstGeom prst="rect">
            <a:avLst/>
          </a:prstGeom>
        </p:spPr>
      </p:pic>
      <p:pic>
        <p:nvPicPr>
          <p:cNvPr id="768" name="Image 767">
            <a:extLst>
              <a:ext uri="{FF2B5EF4-FFF2-40B4-BE49-F238E27FC236}">
                <a16:creationId xmlns="" xmlns:a16="http://schemas.microsoft.com/office/drawing/2014/main" id="{95633845-0D93-FA41-BE81-0EEF5CA341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099" y="3388554"/>
            <a:ext cx="209791" cy="190246"/>
          </a:xfrm>
          <a:prstGeom prst="rect">
            <a:avLst/>
          </a:prstGeom>
        </p:spPr>
      </p:pic>
      <p:pic>
        <p:nvPicPr>
          <p:cNvPr id="769" name="Image 768">
            <a:extLst>
              <a:ext uri="{FF2B5EF4-FFF2-40B4-BE49-F238E27FC236}">
                <a16:creationId xmlns="" xmlns:a16="http://schemas.microsoft.com/office/drawing/2014/main" id="{6D7C87B1-A9AE-414E-B76E-FB550ADE7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218" y="3388722"/>
            <a:ext cx="209791" cy="190246"/>
          </a:xfrm>
          <a:prstGeom prst="rect">
            <a:avLst/>
          </a:prstGeom>
        </p:spPr>
      </p:pic>
      <p:pic>
        <p:nvPicPr>
          <p:cNvPr id="770" name="Image 769">
            <a:extLst>
              <a:ext uri="{FF2B5EF4-FFF2-40B4-BE49-F238E27FC236}">
                <a16:creationId xmlns="" xmlns:a16="http://schemas.microsoft.com/office/drawing/2014/main" id="{0CBB3D29-3DE3-3D4F-A14E-DF15F6BF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685" y="3388722"/>
            <a:ext cx="209791" cy="190246"/>
          </a:xfrm>
          <a:prstGeom prst="rect">
            <a:avLst/>
          </a:prstGeom>
        </p:spPr>
      </p:pic>
      <p:pic>
        <p:nvPicPr>
          <p:cNvPr id="771" name="Image 770">
            <a:extLst>
              <a:ext uri="{FF2B5EF4-FFF2-40B4-BE49-F238E27FC236}">
                <a16:creationId xmlns="" xmlns:a16="http://schemas.microsoft.com/office/drawing/2014/main" id="{B11D7A9A-DF36-6741-A24C-FBFB698DA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939" y="3393555"/>
            <a:ext cx="209791" cy="190246"/>
          </a:xfrm>
          <a:prstGeom prst="rect">
            <a:avLst/>
          </a:prstGeom>
        </p:spPr>
      </p:pic>
      <p:pic>
        <p:nvPicPr>
          <p:cNvPr id="772" name="Image 771">
            <a:extLst>
              <a:ext uri="{FF2B5EF4-FFF2-40B4-BE49-F238E27FC236}">
                <a16:creationId xmlns="" xmlns:a16="http://schemas.microsoft.com/office/drawing/2014/main" id="{36DBD6DB-FB9E-7149-A640-4F5F30045A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647" y="3393555"/>
            <a:ext cx="209791" cy="190246"/>
          </a:xfrm>
          <a:prstGeom prst="rect">
            <a:avLst/>
          </a:prstGeom>
        </p:spPr>
      </p:pic>
      <p:pic>
        <p:nvPicPr>
          <p:cNvPr id="773" name="Image 772">
            <a:extLst>
              <a:ext uri="{FF2B5EF4-FFF2-40B4-BE49-F238E27FC236}">
                <a16:creationId xmlns="" xmlns:a16="http://schemas.microsoft.com/office/drawing/2014/main" id="{5E010F7B-8D37-B24F-B50F-56B169366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663" y="3393555"/>
            <a:ext cx="209791" cy="190246"/>
          </a:xfrm>
          <a:prstGeom prst="rect">
            <a:avLst/>
          </a:prstGeom>
        </p:spPr>
      </p:pic>
      <p:pic>
        <p:nvPicPr>
          <p:cNvPr id="774" name="Image 773">
            <a:extLst>
              <a:ext uri="{FF2B5EF4-FFF2-40B4-BE49-F238E27FC236}">
                <a16:creationId xmlns="" xmlns:a16="http://schemas.microsoft.com/office/drawing/2014/main" id="{ECA8EEA0-3374-4949-9FC6-6AC640D6C6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467" y="3393555"/>
            <a:ext cx="209791" cy="190246"/>
          </a:xfrm>
          <a:prstGeom prst="rect">
            <a:avLst/>
          </a:prstGeom>
        </p:spPr>
      </p:pic>
      <p:pic>
        <p:nvPicPr>
          <p:cNvPr id="775" name="Image 774">
            <a:extLst>
              <a:ext uri="{FF2B5EF4-FFF2-40B4-BE49-F238E27FC236}">
                <a16:creationId xmlns="" xmlns:a16="http://schemas.microsoft.com/office/drawing/2014/main" id="{8F8FBFD4-FD98-B843-9191-6AED4B5D56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529" y="3390363"/>
            <a:ext cx="209791" cy="190246"/>
          </a:xfrm>
          <a:prstGeom prst="rect">
            <a:avLst/>
          </a:prstGeom>
        </p:spPr>
      </p:pic>
      <p:pic>
        <p:nvPicPr>
          <p:cNvPr id="776" name="Image 775">
            <a:extLst>
              <a:ext uri="{FF2B5EF4-FFF2-40B4-BE49-F238E27FC236}">
                <a16:creationId xmlns="" xmlns:a16="http://schemas.microsoft.com/office/drawing/2014/main" id="{033CDC0B-303D-8446-AE5A-BBCF1394D8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592" y="3395382"/>
            <a:ext cx="209791" cy="190246"/>
          </a:xfrm>
          <a:prstGeom prst="rect">
            <a:avLst/>
          </a:prstGeom>
        </p:spPr>
      </p:pic>
      <p:pic>
        <p:nvPicPr>
          <p:cNvPr id="777" name="Image 776">
            <a:extLst>
              <a:ext uri="{FF2B5EF4-FFF2-40B4-BE49-F238E27FC236}">
                <a16:creationId xmlns="" xmlns:a16="http://schemas.microsoft.com/office/drawing/2014/main" id="{A83FDA7D-31EA-2540-9850-5134B74D1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824" y="3614082"/>
            <a:ext cx="209791" cy="190246"/>
          </a:xfrm>
          <a:prstGeom prst="rect">
            <a:avLst/>
          </a:prstGeom>
        </p:spPr>
      </p:pic>
      <p:pic>
        <p:nvPicPr>
          <p:cNvPr id="778" name="Image 777">
            <a:extLst>
              <a:ext uri="{FF2B5EF4-FFF2-40B4-BE49-F238E27FC236}">
                <a16:creationId xmlns="" xmlns:a16="http://schemas.microsoft.com/office/drawing/2014/main" id="{B9D08E2B-F7FF-D84A-867F-E15AC9A17C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555" y="3617602"/>
            <a:ext cx="209791" cy="190246"/>
          </a:xfrm>
          <a:prstGeom prst="rect">
            <a:avLst/>
          </a:prstGeom>
        </p:spPr>
      </p:pic>
      <p:pic>
        <p:nvPicPr>
          <p:cNvPr id="779" name="Image 778">
            <a:extLst>
              <a:ext uri="{FF2B5EF4-FFF2-40B4-BE49-F238E27FC236}">
                <a16:creationId xmlns="" xmlns:a16="http://schemas.microsoft.com/office/drawing/2014/main" id="{67600C92-AF5A-8349-A27B-71859E9BD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675" y="3617770"/>
            <a:ext cx="209791" cy="190246"/>
          </a:xfrm>
          <a:prstGeom prst="rect">
            <a:avLst/>
          </a:prstGeom>
        </p:spPr>
      </p:pic>
      <p:pic>
        <p:nvPicPr>
          <p:cNvPr id="780" name="Image 779">
            <a:extLst>
              <a:ext uri="{FF2B5EF4-FFF2-40B4-BE49-F238E27FC236}">
                <a16:creationId xmlns="" xmlns:a16="http://schemas.microsoft.com/office/drawing/2014/main" id="{7404897A-1D6C-9945-B08E-9B9A32922B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142" y="3617770"/>
            <a:ext cx="209791" cy="190246"/>
          </a:xfrm>
          <a:prstGeom prst="rect">
            <a:avLst/>
          </a:prstGeom>
        </p:spPr>
      </p:pic>
      <p:pic>
        <p:nvPicPr>
          <p:cNvPr id="781" name="Image 780">
            <a:extLst>
              <a:ext uri="{FF2B5EF4-FFF2-40B4-BE49-F238E27FC236}">
                <a16:creationId xmlns="" xmlns:a16="http://schemas.microsoft.com/office/drawing/2014/main" id="{ECCEDAAD-ABCB-E64D-A6BE-8888ACF66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396" y="3622604"/>
            <a:ext cx="209791" cy="190246"/>
          </a:xfrm>
          <a:prstGeom prst="rect">
            <a:avLst/>
          </a:prstGeom>
        </p:spPr>
      </p:pic>
      <p:pic>
        <p:nvPicPr>
          <p:cNvPr id="782" name="Image 781">
            <a:extLst>
              <a:ext uri="{FF2B5EF4-FFF2-40B4-BE49-F238E27FC236}">
                <a16:creationId xmlns="" xmlns:a16="http://schemas.microsoft.com/office/drawing/2014/main" id="{26D74F5F-6D83-5F4E-B99A-67C03DB83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104" y="3622604"/>
            <a:ext cx="209791" cy="190246"/>
          </a:xfrm>
          <a:prstGeom prst="rect">
            <a:avLst/>
          </a:prstGeom>
        </p:spPr>
      </p:pic>
      <p:pic>
        <p:nvPicPr>
          <p:cNvPr id="783" name="Image 782">
            <a:extLst>
              <a:ext uri="{FF2B5EF4-FFF2-40B4-BE49-F238E27FC236}">
                <a16:creationId xmlns="" xmlns:a16="http://schemas.microsoft.com/office/drawing/2014/main" id="{BDD2CCA1-027E-E044-A153-EFD26966BF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120" y="3622604"/>
            <a:ext cx="209791" cy="190246"/>
          </a:xfrm>
          <a:prstGeom prst="rect">
            <a:avLst/>
          </a:prstGeom>
        </p:spPr>
      </p:pic>
      <p:pic>
        <p:nvPicPr>
          <p:cNvPr id="784" name="Image 783">
            <a:extLst>
              <a:ext uri="{FF2B5EF4-FFF2-40B4-BE49-F238E27FC236}">
                <a16:creationId xmlns="" xmlns:a16="http://schemas.microsoft.com/office/drawing/2014/main" id="{4D51E9AC-9152-834E-A197-45D29FFDA2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924" y="3622604"/>
            <a:ext cx="209791" cy="190246"/>
          </a:xfrm>
          <a:prstGeom prst="rect">
            <a:avLst/>
          </a:prstGeom>
        </p:spPr>
      </p:pic>
      <p:pic>
        <p:nvPicPr>
          <p:cNvPr id="785" name="Image 784">
            <a:extLst>
              <a:ext uri="{FF2B5EF4-FFF2-40B4-BE49-F238E27FC236}">
                <a16:creationId xmlns="" xmlns:a16="http://schemas.microsoft.com/office/drawing/2014/main" id="{9CA1CC27-6510-ED4E-930E-764F762CB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986" y="3619412"/>
            <a:ext cx="209791" cy="190246"/>
          </a:xfrm>
          <a:prstGeom prst="rect">
            <a:avLst/>
          </a:prstGeom>
        </p:spPr>
      </p:pic>
      <p:pic>
        <p:nvPicPr>
          <p:cNvPr id="786" name="Image 785">
            <a:extLst>
              <a:ext uri="{FF2B5EF4-FFF2-40B4-BE49-F238E27FC236}">
                <a16:creationId xmlns="" xmlns:a16="http://schemas.microsoft.com/office/drawing/2014/main" id="{62CB83D6-4B86-8A4A-8AC1-FF794C4CA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49" y="3624431"/>
            <a:ext cx="209791" cy="190246"/>
          </a:xfrm>
          <a:prstGeom prst="rect">
            <a:avLst/>
          </a:prstGeom>
        </p:spPr>
      </p:pic>
      <p:sp>
        <p:nvSpPr>
          <p:cNvPr id="902" name="ZoneTexte 901">
            <a:extLst>
              <a:ext uri="{FF2B5EF4-FFF2-40B4-BE49-F238E27FC236}">
                <a16:creationId xmlns="" xmlns:a16="http://schemas.microsoft.com/office/drawing/2014/main" id="{2A7A9169-0729-9C4C-ABB4-0FBD8E6888BD}"/>
              </a:ext>
            </a:extLst>
          </p:cNvPr>
          <p:cNvSpPr txBox="1"/>
          <p:nvPr/>
        </p:nvSpPr>
        <p:spPr>
          <a:xfrm>
            <a:off x="7617335" y="3422367"/>
            <a:ext cx="511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024" name="Image 1023">
            <a:extLst>
              <a:ext uri="{FF2B5EF4-FFF2-40B4-BE49-F238E27FC236}">
                <a16:creationId xmlns="" xmlns:a16="http://schemas.microsoft.com/office/drawing/2014/main" id="{2BA7313D-C4E3-BC40-9016-54169AA27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541" y="1499883"/>
            <a:ext cx="209791" cy="190246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="" xmlns:a16="http://schemas.microsoft.com/office/drawing/2014/main" id="{4465B627-1634-C948-93E8-405A3E91ED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73" y="1503404"/>
            <a:ext cx="209791" cy="190246"/>
          </a:xfrm>
          <a:prstGeom prst="rect">
            <a:avLst/>
          </a:prstGeom>
        </p:spPr>
      </p:pic>
      <p:pic>
        <p:nvPicPr>
          <p:cNvPr id="1026" name="Image 1025">
            <a:extLst>
              <a:ext uri="{FF2B5EF4-FFF2-40B4-BE49-F238E27FC236}">
                <a16:creationId xmlns="" xmlns:a16="http://schemas.microsoft.com/office/drawing/2014/main" id="{3E787E68-FCEB-9D4A-9B2B-FB88835F6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392" y="1503572"/>
            <a:ext cx="209791" cy="190246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="" xmlns:a16="http://schemas.microsoft.com/office/drawing/2014/main" id="{1F05DE01-E136-5740-AE5C-75BF70F6DA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859" y="1503572"/>
            <a:ext cx="209791" cy="190246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="" xmlns:a16="http://schemas.microsoft.com/office/drawing/2014/main" id="{0F2D2578-5A04-1E4A-99C6-E2E79C4A72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113" y="1508406"/>
            <a:ext cx="209791" cy="190246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="" xmlns:a16="http://schemas.microsoft.com/office/drawing/2014/main" id="{38D01664-D22A-4B43-B8FB-6E361ACB00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3822" y="1508406"/>
            <a:ext cx="209791" cy="190246"/>
          </a:xfrm>
          <a:prstGeom prst="rect">
            <a:avLst/>
          </a:prstGeom>
        </p:spPr>
      </p:pic>
      <p:pic>
        <p:nvPicPr>
          <p:cNvPr id="1030" name="Image 1029">
            <a:extLst>
              <a:ext uri="{FF2B5EF4-FFF2-40B4-BE49-F238E27FC236}">
                <a16:creationId xmlns="" xmlns:a16="http://schemas.microsoft.com/office/drawing/2014/main" id="{EF79A50B-008C-194C-BB2C-3144C1C426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838" y="1508406"/>
            <a:ext cx="209791" cy="190246"/>
          </a:xfrm>
          <a:prstGeom prst="rect">
            <a:avLst/>
          </a:prstGeom>
        </p:spPr>
      </p:pic>
      <p:pic>
        <p:nvPicPr>
          <p:cNvPr id="1031" name="Image 1030">
            <a:extLst>
              <a:ext uri="{FF2B5EF4-FFF2-40B4-BE49-F238E27FC236}">
                <a16:creationId xmlns="" xmlns:a16="http://schemas.microsoft.com/office/drawing/2014/main" id="{6252E07B-3105-9F4A-BF1C-A1292D1B6A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641" y="1508406"/>
            <a:ext cx="209791" cy="190246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="" xmlns:a16="http://schemas.microsoft.com/office/drawing/2014/main" id="{50779DD8-FBD2-2F43-A594-3533DBB3C8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703" y="1505213"/>
            <a:ext cx="209791" cy="190246"/>
          </a:xfrm>
          <a:prstGeom prst="rect">
            <a:avLst/>
          </a:prstGeom>
        </p:spPr>
      </p:pic>
      <p:pic>
        <p:nvPicPr>
          <p:cNvPr id="1033" name="Image 1032">
            <a:extLst>
              <a:ext uri="{FF2B5EF4-FFF2-40B4-BE49-F238E27FC236}">
                <a16:creationId xmlns="" xmlns:a16="http://schemas.microsoft.com/office/drawing/2014/main" id="{FD1ABD4A-1029-B04F-B9C7-200DC45385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766" y="1510232"/>
            <a:ext cx="209791" cy="190246"/>
          </a:xfrm>
          <a:prstGeom prst="rect">
            <a:avLst/>
          </a:prstGeom>
        </p:spPr>
      </p:pic>
      <p:pic>
        <p:nvPicPr>
          <p:cNvPr id="1034" name="Image 1033">
            <a:extLst>
              <a:ext uri="{FF2B5EF4-FFF2-40B4-BE49-F238E27FC236}">
                <a16:creationId xmlns="" xmlns:a16="http://schemas.microsoft.com/office/drawing/2014/main" id="{687DE9DA-B221-5B4E-BA66-BFB4DAC73C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541" y="1738006"/>
            <a:ext cx="209791" cy="190246"/>
          </a:xfrm>
          <a:prstGeom prst="rect">
            <a:avLst/>
          </a:prstGeom>
        </p:spPr>
      </p:pic>
      <p:pic>
        <p:nvPicPr>
          <p:cNvPr id="1035" name="Image 1034">
            <a:extLst>
              <a:ext uri="{FF2B5EF4-FFF2-40B4-BE49-F238E27FC236}">
                <a16:creationId xmlns="" xmlns:a16="http://schemas.microsoft.com/office/drawing/2014/main" id="{8A55DD99-5D8E-D245-8236-1E0E1A515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73" y="1741527"/>
            <a:ext cx="209791" cy="190246"/>
          </a:xfrm>
          <a:prstGeom prst="rect">
            <a:avLst/>
          </a:prstGeom>
        </p:spPr>
      </p:pic>
      <p:pic>
        <p:nvPicPr>
          <p:cNvPr id="1036" name="Image 1035">
            <a:extLst>
              <a:ext uri="{FF2B5EF4-FFF2-40B4-BE49-F238E27FC236}">
                <a16:creationId xmlns="" xmlns:a16="http://schemas.microsoft.com/office/drawing/2014/main" id="{19319C0F-5809-EC44-9A4B-EB945D20EE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392" y="1741695"/>
            <a:ext cx="209791" cy="190246"/>
          </a:xfrm>
          <a:prstGeom prst="rect">
            <a:avLst/>
          </a:prstGeom>
        </p:spPr>
      </p:pic>
      <p:pic>
        <p:nvPicPr>
          <p:cNvPr id="1037" name="Image 1036">
            <a:extLst>
              <a:ext uri="{FF2B5EF4-FFF2-40B4-BE49-F238E27FC236}">
                <a16:creationId xmlns="" xmlns:a16="http://schemas.microsoft.com/office/drawing/2014/main" id="{A2E626C5-F22B-4C43-A2DD-3CD866051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859" y="1741695"/>
            <a:ext cx="209791" cy="190246"/>
          </a:xfrm>
          <a:prstGeom prst="rect">
            <a:avLst/>
          </a:prstGeom>
        </p:spPr>
      </p:pic>
      <p:pic>
        <p:nvPicPr>
          <p:cNvPr id="1038" name="Image 1037">
            <a:extLst>
              <a:ext uri="{FF2B5EF4-FFF2-40B4-BE49-F238E27FC236}">
                <a16:creationId xmlns="" xmlns:a16="http://schemas.microsoft.com/office/drawing/2014/main" id="{DF004764-83F9-6047-8201-8AB3135BE6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113" y="1746529"/>
            <a:ext cx="209791" cy="190246"/>
          </a:xfrm>
          <a:prstGeom prst="rect">
            <a:avLst/>
          </a:prstGeom>
        </p:spPr>
      </p:pic>
      <p:pic>
        <p:nvPicPr>
          <p:cNvPr id="1039" name="Image 1038">
            <a:extLst>
              <a:ext uri="{FF2B5EF4-FFF2-40B4-BE49-F238E27FC236}">
                <a16:creationId xmlns="" xmlns:a16="http://schemas.microsoft.com/office/drawing/2014/main" id="{A95E684D-287C-4E4B-8CB4-F5CA60F499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3822" y="1746529"/>
            <a:ext cx="209791" cy="190246"/>
          </a:xfrm>
          <a:prstGeom prst="rect">
            <a:avLst/>
          </a:prstGeom>
        </p:spPr>
      </p:pic>
      <p:pic>
        <p:nvPicPr>
          <p:cNvPr id="1040" name="Image 1039">
            <a:extLst>
              <a:ext uri="{FF2B5EF4-FFF2-40B4-BE49-F238E27FC236}">
                <a16:creationId xmlns="" xmlns:a16="http://schemas.microsoft.com/office/drawing/2014/main" id="{6CB060C3-7F98-8644-9763-C08FEDEAC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838" y="1746529"/>
            <a:ext cx="209791" cy="190246"/>
          </a:xfrm>
          <a:prstGeom prst="rect">
            <a:avLst/>
          </a:prstGeom>
        </p:spPr>
      </p:pic>
      <p:pic>
        <p:nvPicPr>
          <p:cNvPr id="1041" name="Image 1040">
            <a:extLst>
              <a:ext uri="{FF2B5EF4-FFF2-40B4-BE49-F238E27FC236}">
                <a16:creationId xmlns="" xmlns:a16="http://schemas.microsoft.com/office/drawing/2014/main" id="{49C2124D-6C30-C14C-9714-3241C92581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641" y="1746529"/>
            <a:ext cx="209791" cy="190246"/>
          </a:xfrm>
          <a:prstGeom prst="rect">
            <a:avLst/>
          </a:prstGeom>
        </p:spPr>
      </p:pic>
      <p:pic>
        <p:nvPicPr>
          <p:cNvPr id="1042" name="Image 1041">
            <a:extLst>
              <a:ext uri="{FF2B5EF4-FFF2-40B4-BE49-F238E27FC236}">
                <a16:creationId xmlns="" xmlns:a16="http://schemas.microsoft.com/office/drawing/2014/main" id="{4E358A2E-1331-6E48-8C61-2517C70241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703" y="1743337"/>
            <a:ext cx="209791" cy="190246"/>
          </a:xfrm>
          <a:prstGeom prst="rect">
            <a:avLst/>
          </a:prstGeom>
        </p:spPr>
      </p:pic>
      <p:pic>
        <p:nvPicPr>
          <p:cNvPr id="1043" name="Image 1042">
            <a:extLst>
              <a:ext uri="{FF2B5EF4-FFF2-40B4-BE49-F238E27FC236}">
                <a16:creationId xmlns="" xmlns:a16="http://schemas.microsoft.com/office/drawing/2014/main" id="{5B97B238-F137-0B48-B8AA-621C0400CC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766" y="1748355"/>
            <a:ext cx="209791" cy="190246"/>
          </a:xfrm>
          <a:prstGeom prst="rect">
            <a:avLst/>
          </a:prstGeom>
        </p:spPr>
      </p:pic>
      <p:pic>
        <p:nvPicPr>
          <p:cNvPr id="1044" name="Image 1043">
            <a:extLst>
              <a:ext uri="{FF2B5EF4-FFF2-40B4-BE49-F238E27FC236}">
                <a16:creationId xmlns="" xmlns:a16="http://schemas.microsoft.com/office/drawing/2014/main" id="{60A4546D-5CCE-5549-8BD9-C2A6978BCB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387" y="1976950"/>
            <a:ext cx="209791" cy="190246"/>
          </a:xfrm>
          <a:prstGeom prst="rect">
            <a:avLst/>
          </a:prstGeom>
        </p:spPr>
      </p:pic>
      <p:pic>
        <p:nvPicPr>
          <p:cNvPr id="1045" name="Image 1044">
            <a:extLst>
              <a:ext uri="{FF2B5EF4-FFF2-40B4-BE49-F238E27FC236}">
                <a16:creationId xmlns="" xmlns:a16="http://schemas.microsoft.com/office/drawing/2014/main" id="{5047BEEA-11AC-4941-A5EB-DC69A7416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119" y="1980470"/>
            <a:ext cx="209791" cy="190246"/>
          </a:xfrm>
          <a:prstGeom prst="rect">
            <a:avLst/>
          </a:prstGeom>
        </p:spPr>
      </p:pic>
      <p:pic>
        <p:nvPicPr>
          <p:cNvPr id="1046" name="Image 1045">
            <a:extLst>
              <a:ext uri="{FF2B5EF4-FFF2-40B4-BE49-F238E27FC236}">
                <a16:creationId xmlns="" xmlns:a16="http://schemas.microsoft.com/office/drawing/2014/main" id="{E1FF5404-CE78-094A-A6D2-FCC8D545B3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6238" y="1980638"/>
            <a:ext cx="209791" cy="190246"/>
          </a:xfrm>
          <a:prstGeom prst="rect">
            <a:avLst/>
          </a:prstGeom>
        </p:spPr>
      </p:pic>
      <p:pic>
        <p:nvPicPr>
          <p:cNvPr id="1047" name="Image 1046">
            <a:extLst>
              <a:ext uri="{FF2B5EF4-FFF2-40B4-BE49-F238E27FC236}">
                <a16:creationId xmlns="" xmlns:a16="http://schemas.microsoft.com/office/drawing/2014/main" id="{E37653D2-DD09-FD41-AB59-C7F277DEC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705" y="1980638"/>
            <a:ext cx="209791" cy="190246"/>
          </a:xfrm>
          <a:prstGeom prst="rect">
            <a:avLst/>
          </a:prstGeom>
        </p:spPr>
      </p:pic>
      <p:pic>
        <p:nvPicPr>
          <p:cNvPr id="1048" name="Image 1047">
            <a:extLst>
              <a:ext uri="{FF2B5EF4-FFF2-40B4-BE49-F238E27FC236}">
                <a16:creationId xmlns="" xmlns:a16="http://schemas.microsoft.com/office/drawing/2014/main" id="{2AF7B2B8-42D5-5449-BDE1-94DDCFC0E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959" y="1985472"/>
            <a:ext cx="209791" cy="190246"/>
          </a:xfrm>
          <a:prstGeom prst="rect">
            <a:avLst/>
          </a:prstGeom>
        </p:spPr>
      </p:pic>
      <p:pic>
        <p:nvPicPr>
          <p:cNvPr id="1049" name="Image 1048">
            <a:extLst>
              <a:ext uri="{FF2B5EF4-FFF2-40B4-BE49-F238E27FC236}">
                <a16:creationId xmlns="" xmlns:a16="http://schemas.microsoft.com/office/drawing/2014/main" id="{4D7F22AC-0E76-2347-AEC4-91E678D5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4668" y="1985472"/>
            <a:ext cx="209791" cy="190246"/>
          </a:xfrm>
          <a:prstGeom prst="rect">
            <a:avLst/>
          </a:prstGeom>
        </p:spPr>
      </p:pic>
      <p:pic>
        <p:nvPicPr>
          <p:cNvPr id="1050" name="Image 1049">
            <a:extLst>
              <a:ext uri="{FF2B5EF4-FFF2-40B4-BE49-F238E27FC236}">
                <a16:creationId xmlns="" xmlns:a16="http://schemas.microsoft.com/office/drawing/2014/main" id="{0EAC0103-B64D-C343-A0F5-7DE290FF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84" y="1985472"/>
            <a:ext cx="209791" cy="190246"/>
          </a:xfrm>
          <a:prstGeom prst="rect">
            <a:avLst/>
          </a:prstGeom>
        </p:spPr>
      </p:pic>
      <p:pic>
        <p:nvPicPr>
          <p:cNvPr id="1051" name="Image 1050">
            <a:extLst>
              <a:ext uri="{FF2B5EF4-FFF2-40B4-BE49-F238E27FC236}">
                <a16:creationId xmlns="" xmlns:a16="http://schemas.microsoft.com/office/drawing/2014/main" id="{B22DD2D0-EFFE-4649-8B21-61D02E49E5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487" y="1985472"/>
            <a:ext cx="209791" cy="190246"/>
          </a:xfrm>
          <a:prstGeom prst="rect">
            <a:avLst/>
          </a:prstGeom>
        </p:spPr>
      </p:pic>
      <p:pic>
        <p:nvPicPr>
          <p:cNvPr id="1052" name="Image 1051">
            <a:extLst>
              <a:ext uri="{FF2B5EF4-FFF2-40B4-BE49-F238E27FC236}">
                <a16:creationId xmlns="" xmlns:a16="http://schemas.microsoft.com/office/drawing/2014/main" id="{CE008015-FB93-8946-82AC-627114C34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550" y="1982280"/>
            <a:ext cx="209791" cy="190246"/>
          </a:xfrm>
          <a:prstGeom prst="rect">
            <a:avLst/>
          </a:prstGeom>
        </p:spPr>
      </p:pic>
      <p:pic>
        <p:nvPicPr>
          <p:cNvPr id="1053" name="Image 1052">
            <a:extLst>
              <a:ext uri="{FF2B5EF4-FFF2-40B4-BE49-F238E27FC236}">
                <a16:creationId xmlns="" xmlns:a16="http://schemas.microsoft.com/office/drawing/2014/main" id="{0DFA3C32-336F-B34D-89FB-17E4E403C5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613" y="1987298"/>
            <a:ext cx="209791" cy="190246"/>
          </a:xfrm>
          <a:prstGeom prst="rect">
            <a:avLst/>
          </a:prstGeom>
        </p:spPr>
      </p:pic>
      <p:pic>
        <p:nvPicPr>
          <p:cNvPr id="1054" name="Image 1053">
            <a:extLst>
              <a:ext uri="{FF2B5EF4-FFF2-40B4-BE49-F238E27FC236}">
                <a16:creationId xmlns="" xmlns:a16="http://schemas.microsoft.com/office/drawing/2014/main" id="{557A7484-DF91-FE4F-B21D-8D906E3F4A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2826" y="2214925"/>
            <a:ext cx="209791" cy="190246"/>
          </a:xfrm>
          <a:prstGeom prst="rect">
            <a:avLst/>
          </a:prstGeom>
        </p:spPr>
      </p:pic>
      <p:pic>
        <p:nvPicPr>
          <p:cNvPr id="1055" name="Image 1054">
            <a:extLst>
              <a:ext uri="{FF2B5EF4-FFF2-40B4-BE49-F238E27FC236}">
                <a16:creationId xmlns="" xmlns:a16="http://schemas.microsoft.com/office/drawing/2014/main" id="{940D6CD7-3EC2-8B4C-B9F1-501E1A7AA4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0557" y="2218445"/>
            <a:ext cx="209791" cy="190246"/>
          </a:xfrm>
          <a:prstGeom prst="rect">
            <a:avLst/>
          </a:prstGeom>
        </p:spPr>
      </p:pic>
      <p:pic>
        <p:nvPicPr>
          <p:cNvPr id="1056" name="Image 1055">
            <a:extLst>
              <a:ext uri="{FF2B5EF4-FFF2-40B4-BE49-F238E27FC236}">
                <a16:creationId xmlns="" xmlns:a16="http://schemas.microsoft.com/office/drawing/2014/main" id="{256B2807-74C5-3944-936B-744CB22424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677" y="2218613"/>
            <a:ext cx="209791" cy="190246"/>
          </a:xfrm>
          <a:prstGeom prst="rect">
            <a:avLst/>
          </a:prstGeom>
        </p:spPr>
      </p:pic>
      <p:pic>
        <p:nvPicPr>
          <p:cNvPr id="1057" name="Image 1056">
            <a:extLst>
              <a:ext uri="{FF2B5EF4-FFF2-40B4-BE49-F238E27FC236}">
                <a16:creationId xmlns="" xmlns:a16="http://schemas.microsoft.com/office/drawing/2014/main" id="{81BEE16A-5113-9A4F-B9E6-923648D7A2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143" y="2218613"/>
            <a:ext cx="209791" cy="190246"/>
          </a:xfrm>
          <a:prstGeom prst="rect">
            <a:avLst/>
          </a:prstGeom>
        </p:spPr>
      </p:pic>
      <p:pic>
        <p:nvPicPr>
          <p:cNvPr id="1058" name="Image 1057">
            <a:extLst>
              <a:ext uri="{FF2B5EF4-FFF2-40B4-BE49-F238E27FC236}">
                <a16:creationId xmlns="" xmlns:a16="http://schemas.microsoft.com/office/drawing/2014/main" id="{BC8A55C7-872B-0A4C-9420-AF22365C8E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5398" y="2223447"/>
            <a:ext cx="209791" cy="190246"/>
          </a:xfrm>
          <a:prstGeom prst="rect">
            <a:avLst/>
          </a:prstGeom>
        </p:spPr>
      </p:pic>
      <p:pic>
        <p:nvPicPr>
          <p:cNvPr id="1059" name="Image 1058">
            <a:extLst>
              <a:ext uri="{FF2B5EF4-FFF2-40B4-BE49-F238E27FC236}">
                <a16:creationId xmlns="" xmlns:a16="http://schemas.microsoft.com/office/drawing/2014/main" id="{D8A0D83D-639A-2D41-8D87-AFA473BDA0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106" y="2223447"/>
            <a:ext cx="209791" cy="190246"/>
          </a:xfrm>
          <a:prstGeom prst="rect">
            <a:avLst/>
          </a:prstGeom>
        </p:spPr>
      </p:pic>
      <p:pic>
        <p:nvPicPr>
          <p:cNvPr id="1060" name="Image 1059">
            <a:extLst>
              <a:ext uri="{FF2B5EF4-FFF2-40B4-BE49-F238E27FC236}">
                <a16:creationId xmlns="" xmlns:a16="http://schemas.microsoft.com/office/drawing/2014/main" id="{968DC38A-FA41-9643-8386-0EA44F3887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122" y="2223447"/>
            <a:ext cx="209791" cy="190246"/>
          </a:xfrm>
          <a:prstGeom prst="rect">
            <a:avLst/>
          </a:prstGeom>
        </p:spPr>
      </p:pic>
      <p:pic>
        <p:nvPicPr>
          <p:cNvPr id="1061" name="Image 1060">
            <a:extLst>
              <a:ext uri="{FF2B5EF4-FFF2-40B4-BE49-F238E27FC236}">
                <a16:creationId xmlns="" xmlns:a16="http://schemas.microsoft.com/office/drawing/2014/main" id="{89A97C21-F6F5-B340-A573-1E5AD30764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926" y="2223447"/>
            <a:ext cx="209791" cy="190246"/>
          </a:xfrm>
          <a:prstGeom prst="rect">
            <a:avLst/>
          </a:prstGeom>
        </p:spPr>
      </p:pic>
      <p:pic>
        <p:nvPicPr>
          <p:cNvPr id="1062" name="Image 1061">
            <a:extLst>
              <a:ext uri="{FF2B5EF4-FFF2-40B4-BE49-F238E27FC236}">
                <a16:creationId xmlns="" xmlns:a16="http://schemas.microsoft.com/office/drawing/2014/main" id="{91B0E94A-28E7-CB45-8534-3C814C9131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8988" y="2220255"/>
            <a:ext cx="209791" cy="190246"/>
          </a:xfrm>
          <a:prstGeom prst="rect">
            <a:avLst/>
          </a:prstGeom>
        </p:spPr>
      </p:pic>
      <p:pic>
        <p:nvPicPr>
          <p:cNvPr id="1063" name="Image 1062">
            <a:extLst>
              <a:ext uri="{FF2B5EF4-FFF2-40B4-BE49-F238E27FC236}">
                <a16:creationId xmlns="" xmlns:a16="http://schemas.microsoft.com/office/drawing/2014/main" id="{66556B83-583B-2349-8A5D-85862C687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9051" y="2225274"/>
            <a:ext cx="209791" cy="190246"/>
          </a:xfrm>
          <a:prstGeom prst="rect">
            <a:avLst/>
          </a:prstGeom>
        </p:spPr>
      </p:pic>
      <p:pic>
        <p:nvPicPr>
          <p:cNvPr id="1064" name="Image 1063">
            <a:extLst>
              <a:ext uri="{FF2B5EF4-FFF2-40B4-BE49-F238E27FC236}">
                <a16:creationId xmlns="" xmlns:a16="http://schemas.microsoft.com/office/drawing/2014/main" id="{D0649623-5516-AF43-BDF7-95E609A4F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205" y="2452899"/>
            <a:ext cx="209791" cy="190246"/>
          </a:xfrm>
          <a:prstGeom prst="rect">
            <a:avLst/>
          </a:prstGeom>
        </p:spPr>
      </p:pic>
      <p:pic>
        <p:nvPicPr>
          <p:cNvPr id="1065" name="Image 1064">
            <a:extLst>
              <a:ext uri="{FF2B5EF4-FFF2-40B4-BE49-F238E27FC236}">
                <a16:creationId xmlns="" xmlns:a16="http://schemas.microsoft.com/office/drawing/2014/main" id="{A7AFDD21-39BD-AC48-9B3A-12F332C21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936" y="2456420"/>
            <a:ext cx="209791" cy="190246"/>
          </a:xfrm>
          <a:prstGeom prst="rect">
            <a:avLst/>
          </a:prstGeom>
        </p:spPr>
      </p:pic>
      <p:pic>
        <p:nvPicPr>
          <p:cNvPr id="1066" name="Image 1065">
            <a:extLst>
              <a:ext uri="{FF2B5EF4-FFF2-40B4-BE49-F238E27FC236}">
                <a16:creationId xmlns="" xmlns:a16="http://schemas.microsoft.com/office/drawing/2014/main" id="{FA546BD2-4102-BD44-82D8-F63411F153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8056" y="2456588"/>
            <a:ext cx="209791" cy="190246"/>
          </a:xfrm>
          <a:prstGeom prst="rect">
            <a:avLst/>
          </a:prstGeom>
        </p:spPr>
      </p:pic>
      <p:pic>
        <p:nvPicPr>
          <p:cNvPr id="1067" name="Image 1066">
            <a:extLst>
              <a:ext uri="{FF2B5EF4-FFF2-40B4-BE49-F238E27FC236}">
                <a16:creationId xmlns="" xmlns:a16="http://schemas.microsoft.com/office/drawing/2014/main" id="{5295B16D-C4C6-AC48-9E58-0CF09E738A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23" y="2456588"/>
            <a:ext cx="209791" cy="190246"/>
          </a:xfrm>
          <a:prstGeom prst="rect">
            <a:avLst/>
          </a:prstGeom>
        </p:spPr>
      </p:pic>
      <p:pic>
        <p:nvPicPr>
          <p:cNvPr id="1068" name="Image 1067">
            <a:extLst>
              <a:ext uri="{FF2B5EF4-FFF2-40B4-BE49-F238E27FC236}">
                <a16:creationId xmlns="" xmlns:a16="http://schemas.microsoft.com/office/drawing/2014/main" id="{4AF959AF-B9C5-5047-BE1C-C09B9AFF1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777" y="2461422"/>
            <a:ext cx="209791" cy="190246"/>
          </a:xfrm>
          <a:prstGeom prst="rect">
            <a:avLst/>
          </a:prstGeom>
        </p:spPr>
      </p:pic>
      <p:pic>
        <p:nvPicPr>
          <p:cNvPr id="1069" name="Image 1068">
            <a:extLst>
              <a:ext uri="{FF2B5EF4-FFF2-40B4-BE49-F238E27FC236}">
                <a16:creationId xmlns="" xmlns:a16="http://schemas.microsoft.com/office/drawing/2014/main" id="{4D60B406-6E96-E94D-8096-1C00D2D92E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485" y="2461422"/>
            <a:ext cx="209791" cy="190246"/>
          </a:xfrm>
          <a:prstGeom prst="rect">
            <a:avLst/>
          </a:prstGeom>
        </p:spPr>
      </p:pic>
      <p:pic>
        <p:nvPicPr>
          <p:cNvPr id="1070" name="Image 1069">
            <a:extLst>
              <a:ext uri="{FF2B5EF4-FFF2-40B4-BE49-F238E27FC236}">
                <a16:creationId xmlns="" xmlns:a16="http://schemas.microsoft.com/office/drawing/2014/main" id="{7B650713-A5B1-7146-AA56-5662FA84A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501" y="2461422"/>
            <a:ext cx="209791" cy="190246"/>
          </a:xfrm>
          <a:prstGeom prst="rect">
            <a:avLst/>
          </a:prstGeom>
        </p:spPr>
      </p:pic>
      <p:pic>
        <p:nvPicPr>
          <p:cNvPr id="1071" name="Image 1070">
            <a:extLst>
              <a:ext uri="{FF2B5EF4-FFF2-40B4-BE49-F238E27FC236}">
                <a16:creationId xmlns="" xmlns:a16="http://schemas.microsoft.com/office/drawing/2014/main" id="{55BC9D8E-2240-8D4F-9CAA-1B61C1DC0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5305" y="2461422"/>
            <a:ext cx="209791" cy="190246"/>
          </a:xfrm>
          <a:prstGeom prst="rect">
            <a:avLst/>
          </a:prstGeom>
        </p:spPr>
      </p:pic>
      <p:pic>
        <p:nvPicPr>
          <p:cNvPr id="1072" name="Image 1071">
            <a:extLst>
              <a:ext uri="{FF2B5EF4-FFF2-40B4-BE49-F238E27FC236}">
                <a16:creationId xmlns="" xmlns:a16="http://schemas.microsoft.com/office/drawing/2014/main" id="{A000FD2A-BB54-A644-B3AB-1C09C645B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5367" y="2458230"/>
            <a:ext cx="209791" cy="190246"/>
          </a:xfrm>
          <a:prstGeom prst="rect">
            <a:avLst/>
          </a:prstGeom>
        </p:spPr>
      </p:pic>
      <p:pic>
        <p:nvPicPr>
          <p:cNvPr id="1073" name="Image 1072">
            <a:extLst>
              <a:ext uri="{FF2B5EF4-FFF2-40B4-BE49-F238E27FC236}">
                <a16:creationId xmlns="" xmlns:a16="http://schemas.microsoft.com/office/drawing/2014/main" id="{2BABC30C-A24C-2F4B-BBE6-DD1498CCF4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5430" y="2463248"/>
            <a:ext cx="209791" cy="190246"/>
          </a:xfrm>
          <a:prstGeom prst="rect">
            <a:avLst/>
          </a:prstGeom>
        </p:spPr>
      </p:pic>
      <p:pic>
        <p:nvPicPr>
          <p:cNvPr id="1074" name="Image 1073">
            <a:extLst>
              <a:ext uri="{FF2B5EF4-FFF2-40B4-BE49-F238E27FC236}">
                <a16:creationId xmlns="" xmlns:a16="http://schemas.microsoft.com/office/drawing/2014/main" id="{E1FEAADB-101E-1642-9B26-B04B939CAA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200" y="2690876"/>
            <a:ext cx="209791" cy="190246"/>
          </a:xfrm>
          <a:prstGeom prst="rect">
            <a:avLst/>
          </a:prstGeom>
        </p:spPr>
      </p:pic>
      <p:pic>
        <p:nvPicPr>
          <p:cNvPr id="1075" name="Image 1074">
            <a:extLst>
              <a:ext uri="{FF2B5EF4-FFF2-40B4-BE49-F238E27FC236}">
                <a16:creationId xmlns="" xmlns:a16="http://schemas.microsoft.com/office/drawing/2014/main" id="{EA4FB5DF-092E-1645-BADF-1EAB8BDAE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932" y="2694397"/>
            <a:ext cx="209791" cy="190246"/>
          </a:xfrm>
          <a:prstGeom prst="rect">
            <a:avLst/>
          </a:prstGeom>
        </p:spPr>
      </p:pic>
      <p:pic>
        <p:nvPicPr>
          <p:cNvPr id="1076" name="Image 1075">
            <a:extLst>
              <a:ext uri="{FF2B5EF4-FFF2-40B4-BE49-F238E27FC236}">
                <a16:creationId xmlns="" xmlns:a16="http://schemas.microsoft.com/office/drawing/2014/main" id="{52DC15D9-06A4-184D-AB68-36EB206027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8051" y="2694565"/>
            <a:ext cx="209791" cy="190246"/>
          </a:xfrm>
          <a:prstGeom prst="rect">
            <a:avLst/>
          </a:prstGeom>
        </p:spPr>
      </p:pic>
      <p:pic>
        <p:nvPicPr>
          <p:cNvPr id="1077" name="Image 1076">
            <a:extLst>
              <a:ext uri="{FF2B5EF4-FFF2-40B4-BE49-F238E27FC236}">
                <a16:creationId xmlns="" xmlns:a16="http://schemas.microsoft.com/office/drawing/2014/main" id="{7D2C0002-9E30-3F45-9D48-D0CF54A309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18" y="2694565"/>
            <a:ext cx="209791" cy="190246"/>
          </a:xfrm>
          <a:prstGeom prst="rect">
            <a:avLst/>
          </a:prstGeom>
        </p:spPr>
      </p:pic>
      <p:pic>
        <p:nvPicPr>
          <p:cNvPr id="1078" name="Image 1077">
            <a:extLst>
              <a:ext uri="{FF2B5EF4-FFF2-40B4-BE49-F238E27FC236}">
                <a16:creationId xmlns="" xmlns:a16="http://schemas.microsoft.com/office/drawing/2014/main" id="{C2E24EBC-C2A9-CB43-913F-41EAADEC4C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772" y="2699398"/>
            <a:ext cx="209791" cy="190246"/>
          </a:xfrm>
          <a:prstGeom prst="rect">
            <a:avLst/>
          </a:prstGeom>
        </p:spPr>
      </p:pic>
      <p:pic>
        <p:nvPicPr>
          <p:cNvPr id="1079" name="Image 1078">
            <a:extLst>
              <a:ext uri="{FF2B5EF4-FFF2-40B4-BE49-F238E27FC236}">
                <a16:creationId xmlns="" xmlns:a16="http://schemas.microsoft.com/office/drawing/2014/main" id="{2A3468D6-BE19-0048-B9C4-CBCB49B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480" y="2699398"/>
            <a:ext cx="209791" cy="190246"/>
          </a:xfrm>
          <a:prstGeom prst="rect">
            <a:avLst/>
          </a:prstGeom>
        </p:spPr>
      </p:pic>
      <p:pic>
        <p:nvPicPr>
          <p:cNvPr id="1080" name="Image 1079">
            <a:extLst>
              <a:ext uri="{FF2B5EF4-FFF2-40B4-BE49-F238E27FC236}">
                <a16:creationId xmlns="" xmlns:a16="http://schemas.microsoft.com/office/drawing/2014/main" id="{11BCCB63-42D4-534E-A29D-3D12F5C713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496" y="2699398"/>
            <a:ext cx="209791" cy="190246"/>
          </a:xfrm>
          <a:prstGeom prst="rect">
            <a:avLst/>
          </a:prstGeom>
        </p:spPr>
      </p:pic>
      <p:pic>
        <p:nvPicPr>
          <p:cNvPr id="1081" name="Image 1080">
            <a:extLst>
              <a:ext uri="{FF2B5EF4-FFF2-40B4-BE49-F238E27FC236}">
                <a16:creationId xmlns="" xmlns:a16="http://schemas.microsoft.com/office/drawing/2014/main" id="{CD45735E-E266-D24F-982B-0B04FF397B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5300" y="2699398"/>
            <a:ext cx="209791" cy="190246"/>
          </a:xfrm>
          <a:prstGeom prst="rect">
            <a:avLst/>
          </a:prstGeom>
        </p:spPr>
      </p:pic>
      <p:pic>
        <p:nvPicPr>
          <p:cNvPr id="1082" name="Image 1081">
            <a:extLst>
              <a:ext uri="{FF2B5EF4-FFF2-40B4-BE49-F238E27FC236}">
                <a16:creationId xmlns="" xmlns:a16="http://schemas.microsoft.com/office/drawing/2014/main" id="{24CD18C5-1563-9C4F-959B-56E62DE32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5362" y="2696206"/>
            <a:ext cx="209791" cy="190246"/>
          </a:xfrm>
          <a:prstGeom prst="rect">
            <a:avLst/>
          </a:prstGeom>
        </p:spPr>
      </p:pic>
      <p:pic>
        <p:nvPicPr>
          <p:cNvPr id="1083" name="Image 1082">
            <a:extLst>
              <a:ext uri="{FF2B5EF4-FFF2-40B4-BE49-F238E27FC236}">
                <a16:creationId xmlns="" xmlns:a16="http://schemas.microsoft.com/office/drawing/2014/main" id="{002903C3-4282-B54F-9A74-08AE69A9F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5425" y="2701225"/>
            <a:ext cx="209791" cy="190246"/>
          </a:xfrm>
          <a:prstGeom prst="rect">
            <a:avLst/>
          </a:prstGeom>
        </p:spPr>
      </p:pic>
      <p:pic>
        <p:nvPicPr>
          <p:cNvPr id="1084" name="Image 1083">
            <a:extLst>
              <a:ext uri="{FF2B5EF4-FFF2-40B4-BE49-F238E27FC236}">
                <a16:creationId xmlns="" xmlns:a16="http://schemas.microsoft.com/office/drawing/2014/main" id="{6B3AAD37-BB18-CD48-8563-A2FE73AE0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657" y="2919925"/>
            <a:ext cx="209791" cy="190246"/>
          </a:xfrm>
          <a:prstGeom prst="rect">
            <a:avLst/>
          </a:prstGeom>
        </p:spPr>
      </p:pic>
      <p:pic>
        <p:nvPicPr>
          <p:cNvPr id="1085" name="Image 1084">
            <a:extLst>
              <a:ext uri="{FF2B5EF4-FFF2-40B4-BE49-F238E27FC236}">
                <a16:creationId xmlns="" xmlns:a16="http://schemas.microsoft.com/office/drawing/2014/main" id="{5CEBDDD1-0AD3-ED42-A23D-4E339DD347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388" y="2923445"/>
            <a:ext cx="209791" cy="190246"/>
          </a:xfrm>
          <a:prstGeom prst="rect">
            <a:avLst/>
          </a:prstGeom>
        </p:spPr>
      </p:pic>
      <p:pic>
        <p:nvPicPr>
          <p:cNvPr id="1086" name="Image 1085">
            <a:extLst>
              <a:ext uri="{FF2B5EF4-FFF2-40B4-BE49-F238E27FC236}">
                <a16:creationId xmlns="" xmlns:a16="http://schemas.microsoft.com/office/drawing/2014/main" id="{BFE2AD71-E944-9742-85FA-1260144939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508" y="2923613"/>
            <a:ext cx="209791" cy="190246"/>
          </a:xfrm>
          <a:prstGeom prst="rect">
            <a:avLst/>
          </a:prstGeom>
        </p:spPr>
      </p:pic>
      <p:pic>
        <p:nvPicPr>
          <p:cNvPr id="1087" name="Image 1086">
            <a:extLst>
              <a:ext uri="{FF2B5EF4-FFF2-40B4-BE49-F238E27FC236}">
                <a16:creationId xmlns="" xmlns:a16="http://schemas.microsoft.com/office/drawing/2014/main" id="{1DFF6E86-0FE0-444B-A295-DE9D63F06C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975" y="2923613"/>
            <a:ext cx="209791" cy="190246"/>
          </a:xfrm>
          <a:prstGeom prst="rect">
            <a:avLst/>
          </a:prstGeom>
        </p:spPr>
      </p:pic>
      <p:pic>
        <p:nvPicPr>
          <p:cNvPr id="1088" name="Image 1087">
            <a:extLst>
              <a:ext uri="{FF2B5EF4-FFF2-40B4-BE49-F238E27FC236}">
                <a16:creationId xmlns="" xmlns:a16="http://schemas.microsoft.com/office/drawing/2014/main" id="{F1AB00C3-3E1D-3C48-9811-90CFECA4B2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229" y="2928447"/>
            <a:ext cx="209791" cy="190246"/>
          </a:xfrm>
          <a:prstGeom prst="rect">
            <a:avLst/>
          </a:prstGeom>
        </p:spPr>
      </p:pic>
      <p:pic>
        <p:nvPicPr>
          <p:cNvPr id="1089" name="Image 1088">
            <a:extLst>
              <a:ext uri="{FF2B5EF4-FFF2-40B4-BE49-F238E27FC236}">
                <a16:creationId xmlns="" xmlns:a16="http://schemas.microsoft.com/office/drawing/2014/main" id="{0094C029-8D6E-8F43-A072-1E4D94895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937" y="2928447"/>
            <a:ext cx="209791" cy="190246"/>
          </a:xfrm>
          <a:prstGeom prst="rect">
            <a:avLst/>
          </a:prstGeom>
        </p:spPr>
      </p:pic>
      <p:pic>
        <p:nvPicPr>
          <p:cNvPr id="1090" name="Image 1089">
            <a:extLst>
              <a:ext uri="{FF2B5EF4-FFF2-40B4-BE49-F238E27FC236}">
                <a16:creationId xmlns="" xmlns:a16="http://schemas.microsoft.com/office/drawing/2014/main" id="{0811BEC8-EEB7-8944-9624-9949A200CC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8953" y="2928447"/>
            <a:ext cx="209791" cy="190246"/>
          </a:xfrm>
          <a:prstGeom prst="rect">
            <a:avLst/>
          </a:prstGeom>
        </p:spPr>
      </p:pic>
      <p:pic>
        <p:nvPicPr>
          <p:cNvPr id="1091" name="Image 1090">
            <a:extLst>
              <a:ext uri="{FF2B5EF4-FFF2-40B4-BE49-F238E27FC236}">
                <a16:creationId xmlns="" xmlns:a16="http://schemas.microsoft.com/office/drawing/2014/main" id="{1685CF29-89B6-DC46-A874-70B389F260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5757" y="2928447"/>
            <a:ext cx="209791" cy="190246"/>
          </a:xfrm>
          <a:prstGeom prst="rect">
            <a:avLst/>
          </a:prstGeom>
        </p:spPr>
      </p:pic>
      <p:pic>
        <p:nvPicPr>
          <p:cNvPr id="1092" name="Image 1091">
            <a:extLst>
              <a:ext uri="{FF2B5EF4-FFF2-40B4-BE49-F238E27FC236}">
                <a16:creationId xmlns="" xmlns:a16="http://schemas.microsoft.com/office/drawing/2014/main" id="{1BA443D2-C180-4743-802F-6C5E01E27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5819" y="2925255"/>
            <a:ext cx="209791" cy="190246"/>
          </a:xfrm>
          <a:prstGeom prst="rect">
            <a:avLst/>
          </a:prstGeom>
        </p:spPr>
      </p:pic>
      <p:pic>
        <p:nvPicPr>
          <p:cNvPr id="1093" name="Image 1092">
            <a:extLst>
              <a:ext uri="{FF2B5EF4-FFF2-40B4-BE49-F238E27FC236}">
                <a16:creationId xmlns="" xmlns:a16="http://schemas.microsoft.com/office/drawing/2014/main" id="{0D3C8250-75AA-D94E-AEF8-491C68E2A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882" y="2930274"/>
            <a:ext cx="209791" cy="190246"/>
          </a:xfrm>
          <a:prstGeom prst="rect">
            <a:avLst/>
          </a:prstGeom>
        </p:spPr>
      </p:pic>
      <p:pic>
        <p:nvPicPr>
          <p:cNvPr id="1101" name="Image 1100">
            <a:extLst>
              <a:ext uri="{FF2B5EF4-FFF2-40B4-BE49-F238E27FC236}">
                <a16:creationId xmlns="" xmlns:a16="http://schemas.microsoft.com/office/drawing/2014/main" id="{C599B6CB-AFE1-3447-9655-D29BC0703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6059" y="3155811"/>
            <a:ext cx="209791" cy="190246"/>
          </a:xfrm>
          <a:prstGeom prst="rect">
            <a:avLst/>
          </a:prstGeom>
        </p:spPr>
      </p:pic>
      <p:pic>
        <p:nvPicPr>
          <p:cNvPr id="1102" name="Image 1101">
            <a:extLst>
              <a:ext uri="{FF2B5EF4-FFF2-40B4-BE49-F238E27FC236}">
                <a16:creationId xmlns="" xmlns:a16="http://schemas.microsoft.com/office/drawing/2014/main" id="{00FCCD6C-49B7-A244-B2BC-1A09A32819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3790" y="3159332"/>
            <a:ext cx="209791" cy="190246"/>
          </a:xfrm>
          <a:prstGeom prst="rect">
            <a:avLst/>
          </a:prstGeom>
        </p:spPr>
      </p:pic>
      <p:pic>
        <p:nvPicPr>
          <p:cNvPr id="1103" name="Image 1102">
            <a:extLst>
              <a:ext uri="{FF2B5EF4-FFF2-40B4-BE49-F238E27FC236}">
                <a16:creationId xmlns="" xmlns:a16="http://schemas.microsoft.com/office/drawing/2014/main" id="{22C43FED-58C9-FA49-99DA-556DA3EBF0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910" y="3159500"/>
            <a:ext cx="209791" cy="190246"/>
          </a:xfrm>
          <a:prstGeom prst="rect">
            <a:avLst/>
          </a:prstGeom>
        </p:spPr>
      </p:pic>
      <p:pic>
        <p:nvPicPr>
          <p:cNvPr id="1104" name="Image 1103">
            <a:extLst>
              <a:ext uri="{FF2B5EF4-FFF2-40B4-BE49-F238E27FC236}">
                <a16:creationId xmlns="" xmlns:a16="http://schemas.microsoft.com/office/drawing/2014/main" id="{711432C7-700C-AD44-8567-CCA5867112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9377" y="3159500"/>
            <a:ext cx="209791" cy="190246"/>
          </a:xfrm>
          <a:prstGeom prst="rect">
            <a:avLst/>
          </a:prstGeom>
        </p:spPr>
      </p:pic>
      <p:pic>
        <p:nvPicPr>
          <p:cNvPr id="1105" name="Image 1104">
            <a:extLst>
              <a:ext uri="{FF2B5EF4-FFF2-40B4-BE49-F238E27FC236}">
                <a16:creationId xmlns="" xmlns:a16="http://schemas.microsoft.com/office/drawing/2014/main" id="{07D14354-F1A9-6F41-9D8F-2940B46236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8631" y="3164334"/>
            <a:ext cx="209791" cy="190246"/>
          </a:xfrm>
          <a:prstGeom prst="rect">
            <a:avLst/>
          </a:prstGeom>
        </p:spPr>
      </p:pic>
      <p:pic>
        <p:nvPicPr>
          <p:cNvPr id="1106" name="Image 1105">
            <a:extLst>
              <a:ext uri="{FF2B5EF4-FFF2-40B4-BE49-F238E27FC236}">
                <a16:creationId xmlns="" xmlns:a16="http://schemas.microsoft.com/office/drawing/2014/main" id="{3D07525F-A19C-9F47-88BF-9E3F39491D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339" y="3164334"/>
            <a:ext cx="209791" cy="190246"/>
          </a:xfrm>
          <a:prstGeom prst="rect">
            <a:avLst/>
          </a:prstGeom>
        </p:spPr>
      </p:pic>
      <p:pic>
        <p:nvPicPr>
          <p:cNvPr id="1107" name="Image 1106">
            <a:extLst>
              <a:ext uri="{FF2B5EF4-FFF2-40B4-BE49-F238E27FC236}">
                <a16:creationId xmlns="" xmlns:a16="http://schemas.microsoft.com/office/drawing/2014/main" id="{2856EBF8-3C7F-D244-97F2-1CFF04F3AC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355" y="3164334"/>
            <a:ext cx="209791" cy="190246"/>
          </a:xfrm>
          <a:prstGeom prst="rect">
            <a:avLst/>
          </a:prstGeom>
        </p:spPr>
      </p:pic>
      <p:pic>
        <p:nvPicPr>
          <p:cNvPr id="1108" name="Image 1107">
            <a:extLst>
              <a:ext uri="{FF2B5EF4-FFF2-40B4-BE49-F238E27FC236}">
                <a16:creationId xmlns="" xmlns:a16="http://schemas.microsoft.com/office/drawing/2014/main" id="{98B4D4E6-471B-3542-95B4-A4202B92A3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159" y="3164334"/>
            <a:ext cx="209791" cy="190246"/>
          </a:xfrm>
          <a:prstGeom prst="rect">
            <a:avLst/>
          </a:prstGeom>
        </p:spPr>
      </p:pic>
      <p:pic>
        <p:nvPicPr>
          <p:cNvPr id="1109" name="Image 1108">
            <a:extLst>
              <a:ext uri="{FF2B5EF4-FFF2-40B4-BE49-F238E27FC236}">
                <a16:creationId xmlns="" xmlns:a16="http://schemas.microsoft.com/office/drawing/2014/main" id="{C1DD7508-D185-634A-8BB4-8ECC7CB36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221" y="3161142"/>
            <a:ext cx="209791" cy="190246"/>
          </a:xfrm>
          <a:prstGeom prst="rect">
            <a:avLst/>
          </a:prstGeom>
        </p:spPr>
      </p:pic>
      <p:pic>
        <p:nvPicPr>
          <p:cNvPr id="1110" name="Image 1109">
            <a:extLst>
              <a:ext uri="{FF2B5EF4-FFF2-40B4-BE49-F238E27FC236}">
                <a16:creationId xmlns="" xmlns:a16="http://schemas.microsoft.com/office/drawing/2014/main" id="{1755645F-72C8-574C-BA1C-FC5B0A2A77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284" y="3166160"/>
            <a:ext cx="209791" cy="190246"/>
          </a:xfrm>
          <a:prstGeom prst="rect">
            <a:avLst/>
          </a:prstGeom>
        </p:spPr>
      </p:pic>
      <p:pic>
        <p:nvPicPr>
          <p:cNvPr id="1111" name="Image 1110">
            <a:extLst>
              <a:ext uri="{FF2B5EF4-FFF2-40B4-BE49-F238E27FC236}">
                <a16:creationId xmlns="" xmlns:a16="http://schemas.microsoft.com/office/drawing/2014/main" id="{A1E61606-D232-C74B-A526-A02309762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6054" y="3393788"/>
            <a:ext cx="209791" cy="190246"/>
          </a:xfrm>
          <a:prstGeom prst="rect">
            <a:avLst/>
          </a:prstGeom>
        </p:spPr>
      </p:pic>
      <p:pic>
        <p:nvPicPr>
          <p:cNvPr id="1112" name="Image 1111">
            <a:extLst>
              <a:ext uri="{FF2B5EF4-FFF2-40B4-BE49-F238E27FC236}">
                <a16:creationId xmlns="" xmlns:a16="http://schemas.microsoft.com/office/drawing/2014/main" id="{55500933-5B04-BB45-AD4A-30D30A6774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3786" y="3397309"/>
            <a:ext cx="209791" cy="190246"/>
          </a:xfrm>
          <a:prstGeom prst="rect">
            <a:avLst/>
          </a:prstGeom>
        </p:spPr>
      </p:pic>
      <p:pic>
        <p:nvPicPr>
          <p:cNvPr id="1113" name="Image 1112">
            <a:extLst>
              <a:ext uri="{FF2B5EF4-FFF2-40B4-BE49-F238E27FC236}">
                <a16:creationId xmlns="" xmlns:a16="http://schemas.microsoft.com/office/drawing/2014/main" id="{49443DCF-A9BE-C446-9280-492D5B16E1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905" y="3397477"/>
            <a:ext cx="209791" cy="190246"/>
          </a:xfrm>
          <a:prstGeom prst="rect">
            <a:avLst/>
          </a:prstGeom>
        </p:spPr>
      </p:pic>
      <p:pic>
        <p:nvPicPr>
          <p:cNvPr id="1114" name="Image 1113">
            <a:extLst>
              <a:ext uri="{FF2B5EF4-FFF2-40B4-BE49-F238E27FC236}">
                <a16:creationId xmlns="" xmlns:a16="http://schemas.microsoft.com/office/drawing/2014/main" id="{283AF587-04E0-F94C-9AC4-A4C40BC44B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9372" y="3397477"/>
            <a:ext cx="209791" cy="190246"/>
          </a:xfrm>
          <a:prstGeom prst="rect">
            <a:avLst/>
          </a:prstGeom>
        </p:spPr>
      </p:pic>
      <p:pic>
        <p:nvPicPr>
          <p:cNvPr id="1115" name="Image 1114">
            <a:extLst>
              <a:ext uri="{FF2B5EF4-FFF2-40B4-BE49-F238E27FC236}">
                <a16:creationId xmlns="" xmlns:a16="http://schemas.microsoft.com/office/drawing/2014/main" id="{94B68352-356D-C84A-A679-58489A173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8626" y="3402310"/>
            <a:ext cx="209791" cy="190246"/>
          </a:xfrm>
          <a:prstGeom prst="rect">
            <a:avLst/>
          </a:prstGeom>
        </p:spPr>
      </p:pic>
      <p:pic>
        <p:nvPicPr>
          <p:cNvPr id="1116" name="Image 1115">
            <a:extLst>
              <a:ext uri="{FF2B5EF4-FFF2-40B4-BE49-F238E27FC236}">
                <a16:creationId xmlns="" xmlns:a16="http://schemas.microsoft.com/office/drawing/2014/main" id="{6D075E13-88E3-D147-B942-05EA05E3D0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334" y="3402310"/>
            <a:ext cx="209791" cy="190246"/>
          </a:xfrm>
          <a:prstGeom prst="rect">
            <a:avLst/>
          </a:prstGeom>
        </p:spPr>
      </p:pic>
      <p:pic>
        <p:nvPicPr>
          <p:cNvPr id="1117" name="Image 1116">
            <a:extLst>
              <a:ext uri="{FF2B5EF4-FFF2-40B4-BE49-F238E27FC236}">
                <a16:creationId xmlns="" xmlns:a16="http://schemas.microsoft.com/office/drawing/2014/main" id="{A0A372BC-AA10-1A47-9308-225ADC9252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350" y="3402310"/>
            <a:ext cx="209791" cy="190246"/>
          </a:xfrm>
          <a:prstGeom prst="rect">
            <a:avLst/>
          </a:prstGeom>
        </p:spPr>
      </p:pic>
      <p:pic>
        <p:nvPicPr>
          <p:cNvPr id="1118" name="Image 1117">
            <a:extLst>
              <a:ext uri="{FF2B5EF4-FFF2-40B4-BE49-F238E27FC236}">
                <a16:creationId xmlns="" xmlns:a16="http://schemas.microsoft.com/office/drawing/2014/main" id="{BD9CD775-128D-9C46-8B0C-DCD947960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154" y="3402310"/>
            <a:ext cx="209791" cy="190246"/>
          </a:xfrm>
          <a:prstGeom prst="rect">
            <a:avLst/>
          </a:prstGeom>
        </p:spPr>
      </p:pic>
      <p:pic>
        <p:nvPicPr>
          <p:cNvPr id="1119" name="Image 1118">
            <a:extLst>
              <a:ext uri="{FF2B5EF4-FFF2-40B4-BE49-F238E27FC236}">
                <a16:creationId xmlns="" xmlns:a16="http://schemas.microsoft.com/office/drawing/2014/main" id="{6F5CAF82-95B2-6047-93C2-E841054D3C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216" y="3399118"/>
            <a:ext cx="209791" cy="190246"/>
          </a:xfrm>
          <a:prstGeom prst="rect">
            <a:avLst/>
          </a:prstGeom>
        </p:spPr>
      </p:pic>
      <p:pic>
        <p:nvPicPr>
          <p:cNvPr id="1120" name="Image 1119">
            <a:extLst>
              <a:ext uri="{FF2B5EF4-FFF2-40B4-BE49-F238E27FC236}">
                <a16:creationId xmlns="" xmlns:a16="http://schemas.microsoft.com/office/drawing/2014/main" id="{726A2BCB-75A1-5546-9C55-8BF6944F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279" y="3404137"/>
            <a:ext cx="209791" cy="190246"/>
          </a:xfrm>
          <a:prstGeom prst="rect">
            <a:avLst/>
          </a:prstGeom>
        </p:spPr>
      </p:pic>
      <p:pic>
        <p:nvPicPr>
          <p:cNvPr id="1121" name="Image 1120">
            <a:extLst>
              <a:ext uri="{FF2B5EF4-FFF2-40B4-BE49-F238E27FC236}">
                <a16:creationId xmlns="" xmlns:a16="http://schemas.microsoft.com/office/drawing/2014/main" id="{051DEBDA-8070-C945-AA70-74251E06B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511" y="3622837"/>
            <a:ext cx="209791" cy="190246"/>
          </a:xfrm>
          <a:prstGeom prst="rect">
            <a:avLst/>
          </a:prstGeom>
        </p:spPr>
      </p:pic>
      <p:pic>
        <p:nvPicPr>
          <p:cNvPr id="1122" name="Image 1121">
            <a:extLst>
              <a:ext uri="{FF2B5EF4-FFF2-40B4-BE49-F238E27FC236}">
                <a16:creationId xmlns="" xmlns:a16="http://schemas.microsoft.com/office/drawing/2014/main" id="{8573474E-08D6-3F4B-AC9F-ED31D29E3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242" y="3626357"/>
            <a:ext cx="209791" cy="190246"/>
          </a:xfrm>
          <a:prstGeom prst="rect">
            <a:avLst/>
          </a:prstGeom>
        </p:spPr>
      </p:pic>
      <p:pic>
        <p:nvPicPr>
          <p:cNvPr id="1123" name="Image 1122">
            <a:extLst>
              <a:ext uri="{FF2B5EF4-FFF2-40B4-BE49-F238E27FC236}">
                <a16:creationId xmlns="" xmlns:a16="http://schemas.microsoft.com/office/drawing/2014/main" id="{056BF3BC-DAD3-CD49-BEE1-2B2A62897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362" y="3626525"/>
            <a:ext cx="209791" cy="190246"/>
          </a:xfrm>
          <a:prstGeom prst="rect">
            <a:avLst/>
          </a:prstGeom>
        </p:spPr>
      </p:pic>
      <p:pic>
        <p:nvPicPr>
          <p:cNvPr id="1124" name="Image 1123">
            <a:extLst>
              <a:ext uri="{FF2B5EF4-FFF2-40B4-BE49-F238E27FC236}">
                <a16:creationId xmlns="" xmlns:a16="http://schemas.microsoft.com/office/drawing/2014/main" id="{A6A50237-50E1-1842-A1D9-C73D491FC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829" y="3626525"/>
            <a:ext cx="209791" cy="190246"/>
          </a:xfrm>
          <a:prstGeom prst="rect">
            <a:avLst/>
          </a:prstGeom>
        </p:spPr>
      </p:pic>
      <p:pic>
        <p:nvPicPr>
          <p:cNvPr id="1125" name="Image 1124">
            <a:extLst>
              <a:ext uri="{FF2B5EF4-FFF2-40B4-BE49-F238E27FC236}">
                <a16:creationId xmlns="" xmlns:a16="http://schemas.microsoft.com/office/drawing/2014/main" id="{9DEAB1F8-94BF-C144-9C50-2882098345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9083" y="3631359"/>
            <a:ext cx="209791" cy="190246"/>
          </a:xfrm>
          <a:prstGeom prst="rect">
            <a:avLst/>
          </a:prstGeom>
        </p:spPr>
      </p:pic>
      <p:pic>
        <p:nvPicPr>
          <p:cNvPr id="1126" name="Image 1125">
            <a:extLst>
              <a:ext uri="{FF2B5EF4-FFF2-40B4-BE49-F238E27FC236}">
                <a16:creationId xmlns="" xmlns:a16="http://schemas.microsoft.com/office/drawing/2014/main" id="{48E283A0-12B4-6145-9898-94FF6A8805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791" y="3631359"/>
            <a:ext cx="209791" cy="190246"/>
          </a:xfrm>
          <a:prstGeom prst="rect">
            <a:avLst/>
          </a:prstGeom>
        </p:spPr>
      </p:pic>
      <p:pic>
        <p:nvPicPr>
          <p:cNvPr id="1127" name="Image 1126">
            <a:extLst>
              <a:ext uri="{FF2B5EF4-FFF2-40B4-BE49-F238E27FC236}">
                <a16:creationId xmlns="" xmlns:a16="http://schemas.microsoft.com/office/drawing/2014/main" id="{4E5EA438-4453-7D49-A442-775E95F59A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807" y="3631359"/>
            <a:ext cx="209791" cy="190246"/>
          </a:xfrm>
          <a:prstGeom prst="rect">
            <a:avLst/>
          </a:prstGeom>
        </p:spPr>
      </p:pic>
      <p:pic>
        <p:nvPicPr>
          <p:cNvPr id="1128" name="Image 1127">
            <a:extLst>
              <a:ext uri="{FF2B5EF4-FFF2-40B4-BE49-F238E27FC236}">
                <a16:creationId xmlns="" xmlns:a16="http://schemas.microsoft.com/office/drawing/2014/main" id="{5A60132F-98D1-3A4B-BE2B-23656D757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611" y="3631359"/>
            <a:ext cx="209791" cy="190246"/>
          </a:xfrm>
          <a:prstGeom prst="rect">
            <a:avLst/>
          </a:prstGeom>
        </p:spPr>
      </p:pic>
      <p:pic>
        <p:nvPicPr>
          <p:cNvPr id="1129" name="Image 1128">
            <a:extLst>
              <a:ext uri="{FF2B5EF4-FFF2-40B4-BE49-F238E27FC236}">
                <a16:creationId xmlns="" xmlns:a16="http://schemas.microsoft.com/office/drawing/2014/main" id="{04BCFAA3-F9F0-3C43-B269-24880C33B6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673" y="3628167"/>
            <a:ext cx="209791" cy="190246"/>
          </a:xfrm>
          <a:prstGeom prst="rect">
            <a:avLst/>
          </a:prstGeom>
        </p:spPr>
      </p:pic>
      <p:pic>
        <p:nvPicPr>
          <p:cNvPr id="1130" name="Image 1129">
            <a:extLst>
              <a:ext uri="{FF2B5EF4-FFF2-40B4-BE49-F238E27FC236}">
                <a16:creationId xmlns="" xmlns:a16="http://schemas.microsoft.com/office/drawing/2014/main" id="{67F37FB7-27A1-D748-BA8F-B60466D00D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736" y="3633186"/>
            <a:ext cx="209791" cy="190246"/>
          </a:xfrm>
          <a:prstGeom prst="rect">
            <a:avLst/>
          </a:prstGeom>
        </p:spPr>
      </p:pic>
      <p:sp>
        <p:nvSpPr>
          <p:cNvPr id="1138" name="ZoneTexte 1137">
            <a:extLst>
              <a:ext uri="{FF2B5EF4-FFF2-40B4-BE49-F238E27FC236}">
                <a16:creationId xmlns="" xmlns:a16="http://schemas.microsoft.com/office/drawing/2014/main" id="{C0BA19FE-84A0-8B44-9D5A-7824ADE9D607}"/>
              </a:ext>
            </a:extLst>
          </p:cNvPr>
          <p:cNvSpPr txBox="1"/>
          <p:nvPr/>
        </p:nvSpPr>
        <p:spPr>
          <a:xfrm>
            <a:off x="8864755" y="4812197"/>
            <a:ext cx="716345" cy="5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40" name="ZoneTexte 1139">
            <a:extLst>
              <a:ext uri="{FF2B5EF4-FFF2-40B4-BE49-F238E27FC236}">
                <a16:creationId xmlns="" xmlns:a16="http://schemas.microsoft.com/office/drawing/2014/main" id="{8BC75AEC-CD96-154D-B85F-0D2F82DA82A7}"/>
              </a:ext>
            </a:extLst>
          </p:cNvPr>
          <p:cNvSpPr txBox="1"/>
          <p:nvPr/>
        </p:nvSpPr>
        <p:spPr>
          <a:xfrm>
            <a:off x="8469621" y="5724566"/>
            <a:ext cx="21283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2 + 7 + 4</a:t>
            </a:r>
          </a:p>
        </p:txBody>
      </p:sp>
    </p:spTree>
    <p:extLst>
      <p:ext uri="{BB962C8B-B14F-4D97-AF65-F5344CB8AC3E}">
        <p14:creationId xmlns:p14="http://schemas.microsoft.com/office/powerpoint/2010/main" val="35283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 animBg="1"/>
      <p:bldP spid="1098" grpId="0" animBg="1"/>
      <p:bldP spid="1099" grpId="0" animBg="1"/>
      <p:bldP spid="1100" grpId="0" animBg="1"/>
      <p:bldP spid="1131" grpId="0" animBg="1"/>
      <p:bldP spid="1134" grpId="0" animBg="1"/>
      <p:bldP spid="901" grpId="0" animBg="1"/>
      <p:bldP spid="1133" grpId="0" animBg="1"/>
      <p:bldP spid="1094" grpId="0" animBg="1"/>
      <p:bldP spid="1095" grpId="0" animBg="1"/>
      <p:bldP spid="1096" grpId="0" animBg="1"/>
      <p:bldP spid="1132" grpId="0" animBg="1"/>
      <p:bldP spid="8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755" grpId="0" animBg="1"/>
      <p:bldP spid="756" grpId="0" animBg="1"/>
      <p:bldP spid="787" grpId="0" animBg="1"/>
      <p:bldP spid="788" grpId="0" animBg="1"/>
      <p:bldP spid="789" grpId="0" animBg="1"/>
      <p:bldP spid="751" grpId="0" animBg="1"/>
      <p:bldP spid="752" grpId="0" animBg="1"/>
      <p:bldP spid="753" grpId="0" animBg="1"/>
      <p:bldP spid="754" grpId="0" animBg="1"/>
      <p:bldP spid="750" grpId="0" animBg="1"/>
      <p:bldP spid="289" grpId="0" animBg="1"/>
      <p:bldP spid="902" grpId="0" animBg="1"/>
      <p:bldP spid="1138" grpId="0"/>
      <p:bldP spid="1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="" xmlns:a16="http://schemas.microsoft.com/office/drawing/2014/main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833305" y="453006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 critère de divisibilité par </a:t>
            </a:r>
            <a:r>
              <a:rPr lang="fr-FR" sz="4000" b="1" dirty="0">
                <a:latin typeface="+mn-lt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685D84FE-3DA4-AB41-A62D-D574ED3DB3A1}"/>
              </a:ext>
            </a:extLst>
          </p:cNvPr>
          <p:cNvSpPr txBox="1"/>
          <p:nvPr/>
        </p:nvSpPr>
        <p:spPr>
          <a:xfrm>
            <a:off x="1231899" y="5020335"/>
            <a:ext cx="9729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</a:t>
            </a:r>
            <a:r>
              <a:rPr lang="fr-FR" sz="3200" b="1" dirty="0">
                <a:solidFill>
                  <a:srgbClr val="C00000"/>
                </a:solidFill>
              </a:rPr>
              <a:t>divisible par 3</a:t>
            </a:r>
            <a:r>
              <a:rPr lang="fr-FR" sz="3200" dirty="0"/>
              <a:t> si la somme de ses </a:t>
            </a:r>
            <a:r>
              <a:rPr lang="fr-FR" sz="3200" dirty="0">
                <a:solidFill>
                  <a:srgbClr val="C00000"/>
                </a:solidFill>
              </a:rPr>
              <a:t>chiffres </a:t>
            </a:r>
            <a:r>
              <a:rPr lang="fr-FR" sz="3200" dirty="0"/>
              <a:t>est divisible par </a:t>
            </a:r>
            <a:r>
              <a:rPr lang="fr-FR" sz="3200" dirty="0">
                <a:solidFill>
                  <a:srgbClr val="C00000"/>
                </a:solidFill>
              </a:rPr>
              <a:t>3</a:t>
            </a:r>
            <a:r>
              <a:rPr lang="fr-FR" sz="3200" dirty="0"/>
              <a:t>.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="" xmlns:a16="http://schemas.microsoft.com/office/drawing/2014/main" id="{7D8EEE86-6105-BE49-A5A4-B479E5C12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35595"/>
              </p:ext>
            </p:extLst>
          </p:nvPr>
        </p:nvGraphicFramePr>
        <p:xfrm>
          <a:off x="641634" y="1352813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="" xmlns:a16="http://schemas.microsoft.com/office/drawing/2014/main" id="{2A27A0C2-D19B-4C49-AD67-D16BDA101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941401"/>
              </p:ext>
            </p:extLst>
          </p:nvPr>
        </p:nvGraphicFramePr>
        <p:xfrm>
          <a:off x="641634" y="1352813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me 13">
            <a:extLst>
              <a:ext uri="{FF2B5EF4-FFF2-40B4-BE49-F238E27FC236}">
                <a16:creationId xmlns="" xmlns:a16="http://schemas.microsoft.com/office/drawing/2014/main" id="{ECBC2F6E-F50C-F247-9C4F-75E160055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261950"/>
              </p:ext>
            </p:extLst>
          </p:nvPr>
        </p:nvGraphicFramePr>
        <p:xfrm>
          <a:off x="641634" y="1352812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218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Graphic spid="9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8F2D31A-8997-4740-8AAE-2A9D16D2208C}"/>
              </a:ext>
            </a:extLst>
          </p:cNvPr>
          <p:cNvSpPr txBox="1"/>
          <p:nvPr/>
        </p:nvSpPr>
        <p:spPr>
          <a:xfrm>
            <a:off x="7522128" y="1407264"/>
            <a:ext cx="46714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Les nuggets sont rangés par 9 dans des barquettes.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FC7D196B-C9EC-7F47-8E9F-34C575992EC4}"/>
              </a:ext>
            </a:extLst>
          </p:cNvPr>
          <p:cNvSpPr txBox="1"/>
          <p:nvPr/>
        </p:nvSpPr>
        <p:spPr>
          <a:xfrm>
            <a:off x="2997787" y="4042604"/>
            <a:ext cx="6198013" cy="584775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Sera-t-il possible de tout ranger ?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="" xmlns:a16="http://schemas.microsoft.com/office/drawing/2014/main" id="{B0A77403-857A-AF4A-A9A8-40F70D2E6059}"/>
              </a:ext>
            </a:extLst>
          </p:cNvPr>
          <p:cNvSpPr/>
          <p:nvPr/>
        </p:nvSpPr>
        <p:spPr>
          <a:xfrm>
            <a:off x="4070374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30" name="Rectangle à coins arrondis 3">
            <a:extLst>
              <a:ext uri="{FF2B5EF4-FFF2-40B4-BE49-F238E27FC236}">
                <a16:creationId xmlns="" xmlns:a16="http://schemas.microsoft.com/office/drawing/2014/main" id="{ECD1B8AE-CFF8-BC41-8982-40B3728CBA64}"/>
              </a:ext>
            </a:extLst>
          </p:cNvPr>
          <p:cNvSpPr/>
          <p:nvPr/>
        </p:nvSpPr>
        <p:spPr>
          <a:xfrm>
            <a:off x="6832390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NON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F0B843F7-C3B8-2C4F-8D9B-975F51486054}"/>
              </a:ext>
            </a:extLst>
          </p:cNvPr>
          <p:cNvSpPr txBox="1"/>
          <p:nvPr/>
        </p:nvSpPr>
        <p:spPr>
          <a:xfrm>
            <a:off x="873988" y="2523362"/>
            <a:ext cx="2626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126 nuggets</a:t>
            </a:r>
          </a:p>
        </p:txBody>
      </p:sp>
      <p:sp>
        <p:nvSpPr>
          <p:cNvPr id="25" name="Flèche en arc 24">
            <a:extLst>
              <a:ext uri="{FF2B5EF4-FFF2-40B4-BE49-F238E27FC236}">
                <a16:creationId xmlns="" xmlns:a16="http://schemas.microsoft.com/office/drawing/2014/main" id="{2DBE7A9D-6917-D74C-9926-D5DDBA13F6B3}"/>
              </a:ext>
            </a:extLst>
          </p:cNvPr>
          <p:cNvSpPr/>
          <p:nvPr/>
        </p:nvSpPr>
        <p:spPr>
          <a:xfrm>
            <a:off x="3617661" y="533768"/>
            <a:ext cx="1098125" cy="1387783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A5E0730A-F2F5-B349-A7D5-345CC7326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9" y="1227660"/>
            <a:ext cx="2873765" cy="125682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3B5D2C7C-D5E9-3F4D-B674-0617A598E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574" y="1506371"/>
            <a:ext cx="2455370" cy="10772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3967CE5-F585-704A-811C-DCE8754871DC}"/>
              </a:ext>
            </a:extLst>
          </p:cNvPr>
          <p:cNvSpPr/>
          <p:nvPr/>
        </p:nvSpPr>
        <p:spPr>
          <a:xfrm>
            <a:off x="5240711" y="185304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704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8F2D31A-8997-4740-8AAE-2A9D16D2208C}"/>
              </a:ext>
            </a:extLst>
          </p:cNvPr>
          <p:cNvSpPr txBox="1"/>
          <p:nvPr/>
        </p:nvSpPr>
        <p:spPr>
          <a:xfrm>
            <a:off x="7294514" y="1356064"/>
            <a:ext cx="432221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Les stylos sont rangés par 3 dans des trousses.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FC7D196B-C9EC-7F47-8E9F-34C575992EC4}"/>
              </a:ext>
            </a:extLst>
          </p:cNvPr>
          <p:cNvSpPr txBox="1"/>
          <p:nvPr/>
        </p:nvSpPr>
        <p:spPr>
          <a:xfrm>
            <a:off x="2997787" y="4042604"/>
            <a:ext cx="6198013" cy="584775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Sera-t-il possible de tout ranger ?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="" xmlns:a16="http://schemas.microsoft.com/office/drawing/2014/main" id="{B0A77403-857A-AF4A-A9A8-40F70D2E6059}"/>
              </a:ext>
            </a:extLst>
          </p:cNvPr>
          <p:cNvSpPr/>
          <p:nvPr/>
        </p:nvSpPr>
        <p:spPr>
          <a:xfrm>
            <a:off x="4070374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30" name="Rectangle à coins arrondis 3">
            <a:extLst>
              <a:ext uri="{FF2B5EF4-FFF2-40B4-BE49-F238E27FC236}">
                <a16:creationId xmlns="" xmlns:a16="http://schemas.microsoft.com/office/drawing/2014/main" id="{ECD1B8AE-CFF8-BC41-8982-40B3728CBA64}"/>
              </a:ext>
            </a:extLst>
          </p:cNvPr>
          <p:cNvSpPr/>
          <p:nvPr/>
        </p:nvSpPr>
        <p:spPr>
          <a:xfrm>
            <a:off x="6832390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NON</a:t>
            </a:r>
          </a:p>
        </p:txBody>
      </p:sp>
      <p:sp>
        <p:nvSpPr>
          <p:cNvPr id="10" name="Flèche en arc 9">
            <a:extLst>
              <a:ext uri="{FF2B5EF4-FFF2-40B4-BE49-F238E27FC236}">
                <a16:creationId xmlns="" xmlns:a16="http://schemas.microsoft.com/office/drawing/2014/main" id="{5E4A04B4-1F4F-3A4A-A74D-C551336AB818}"/>
              </a:ext>
            </a:extLst>
          </p:cNvPr>
          <p:cNvSpPr/>
          <p:nvPr/>
        </p:nvSpPr>
        <p:spPr>
          <a:xfrm>
            <a:off x="3209132" y="887106"/>
            <a:ext cx="1098125" cy="1387783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3E301D5-91CD-2440-80E8-BEB73CD6CB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1719905" y="795749"/>
            <a:ext cx="1108032" cy="15829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9F846ADC-D333-354F-8AD0-A81356AF5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5795">
            <a:off x="1311669" y="796825"/>
            <a:ext cx="1132986" cy="15687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5219263-B4AE-9F4E-893D-3A0F123379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2127216" y="796623"/>
            <a:ext cx="1132986" cy="15687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355E4648-F26E-F34B-A931-E06A794CA751}"/>
              </a:ext>
            </a:extLst>
          </p:cNvPr>
          <p:cNvSpPr txBox="1"/>
          <p:nvPr/>
        </p:nvSpPr>
        <p:spPr>
          <a:xfrm>
            <a:off x="564803" y="2580349"/>
            <a:ext cx="2626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93 stylos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B0D8E3B9-80B1-394D-8627-57FE867A04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584" y="1356064"/>
            <a:ext cx="2019869" cy="11284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BE427D2-A0D2-4E40-AA98-73506B37C143}"/>
              </a:ext>
            </a:extLst>
          </p:cNvPr>
          <p:cNvSpPr/>
          <p:nvPr/>
        </p:nvSpPr>
        <p:spPr>
          <a:xfrm>
            <a:off x="5171991" y="170973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85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57430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Diviser un nombre décimal par 10, par 100</a:t>
            </a:r>
          </a:p>
        </p:txBody>
      </p:sp>
    </p:spTree>
    <p:extLst>
      <p:ext uri="{BB962C8B-B14F-4D97-AF65-F5344CB8AC3E}">
        <p14:creationId xmlns:p14="http://schemas.microsoft.com/office/powerpoint/2010/main" val="230183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607398"/>
              </p:ext>
            </p:extLst>
          </p:nvPr>
        </p:nvGraphicFramePr>
        <p:xfrm>
          <a:off x="3024731" y="1589674"/>
          <a:ext cx="6144126" cy="434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4044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1CDD168-41A3-5143-B818-76C9FD6CA3DA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8FBA4C3-E0B3-8548-A80E-7AFF539F27CE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DC9011E-750B-0E49-8CF6-6F6B42C2F62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DF60BEB2-9A86-BE4C-B8D8-2091F7F76FF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9A1D9E95-65B2-FB41-B559-05F44B6A6BF8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5FD30A1C-87F9-4E47-A2E2-8854BE038D45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315 est-il divisible par 3 ?</a:t>
            </a:r>
            <a:endParaRPr lang="fr-FR" sz="4800" b="1" dirty="0">
              <a:latin typeface="+mn-lt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609F7D1C-F7A9-D54B-8A24-E2D2F12A1C50}"/>
              </a:ext>
            </a:extLst>
          </p:cNvPr>
          <p:cNvGrpSpPr/>
          <p:nvPr/>
        </p:nvGrpSpPr>
        <p:grpSpPr>
          <a:xfrm>
            <a:off x="3341756" y="3027502"/>
            <a:ext cx="1624838" cy="2255698"/>
            <a:chOff x="3341756" y="3027502"/>
            <a:chExt cx="1624838" cy="2255698"/>
          </a:xfrm>
        </p:grpSpPr>
        <p:sp>
          <p:nvSpPr>
            <p:cNvPr id="14" name="Rectangle à coins arrondis 3">
              <a:extLst>
                <a:ext uri="{FF2B5EF4-FFF2-40B4-BE49-F238E27FC236}">
                  <a16:creationId xmlns="" xmlns:a16="http://schemas.microsoft.com/office/drawing/2014/main" id="{7D302992-DB13-2A44-A436-F249192A6590}"/>
                </a:ext>
              </a:extLst>
            </p:cNvPr>
            <p:cNvSpPr/>
            <p:nvPr/>
          </p:nvSpPr>
          <p:spPr>
            <a:xfrm>
              <a:off x="3341756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OUI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D25E7F2-B2B5-804D-AC12-D07EA4139CDF}"/>
                </a:ext>
              </a:extLst>
            </p:cNvPr>
            <p:cNvSpPr/>
            <p:nvPr/>
          </p:nvSpPr>
          <p:spPr>
            <a:xfrm>
              <a:off x="3979333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F865A0B1-93F2-2C48-BF00-F5842053D56F}"/>
              </a:ext>
            </a:extLst>
          </p:cNvPr>
          <p:cNvGrpSpPr/>
          <p:nvPr/>
        </p:nvGrpSpPr>
        <p:grpSpPr>
          <a:xfrm>
            <a:off x="6773683" y="3027502"/>
            <a:ext cx="1624838" cy="2255698"/>
            <a:chOff x="6773683" y="3027502"/>
            <a:chExt cx="1624838" cy="2255698"/>
          </a:xfrm>
        </p:grpSpPr>
        <p:sp>
          <p:nvSpPr>
            <p:cNvPr id="15" name="Rectangle à coins arrondis 3">
              <a:extLst>
                <a:ext uri="{FF2B5EF4-FFF2-40B4-BE49-F238E27FC236}">
                  <a16:creationId xmlns="" xmlns:a16="http://schemas.microsoft.com/office/drawing/2014/main" id="{343C9F64-4BFA-3645-8DF4-2022A732F20B}"/>
                </a:ext>
              </a:extLst>
            </p:cNvPr>
            <p:cNvSpPr/>
            <p:nvPr/>
          </p:nvSpPr>
          <p:spPr>
            <a:xfrm>
              <a:off x="6773683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NON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D124A47-5EC3-DE4E-A96A-72690F494A82}"/>
                </a:ext>
              </a:extLst>
            </p:cNvPr>
            <p:cNvSpPr/>
            <p:nvPr/>
          </p:nvSpPr>
          <p:spPr>
            <a:xfrm>
              <a:off x="7432877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803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6 0.00185 L 0.18292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036 -0.00324 L 0.49174 -0.00324 " pathEditMode="relative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1CDD168-41A3-5143-B818-76C9FD6CA3DA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8FBA4C3-E0B3-8548-A80E-7AFF539F27CE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DC9011E-750B-0E49-8CF6-6F6B42C2F62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DF60BEB2-9A86-BE4C-B8D8-2091F7F76FF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9A1D9E95-65B2-FB41-B559-05F44B6A6BF8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5FD30A1C-87F9-4E47-A2E2-8854BE038D45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473 est-il divisible par 3 ?</a:t>
            </a:r>
            <a:endParaRPr lang="fr-FR" sz="4800" b="1" dirty="0">
              <a:latin typeface="+mn-lt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71B6D7A0-50A7-CF49-B15D-3BB03B0789DD}"/>
              </a:ext>
            </a:extLst>
          </p:cNvPr>
          <p:cNvGrpSpPr/>
          <p:nvPr/>
        </p:nvGrpSpPr>
        <p:grpSpPr>
          <a:xfrm>
            <a:off x="3341756" y="3027502"/>
            <a:ext cx="1624838" cy="2255698"/>
            <a:chOff x="3341756" y="3027502"/>
            <a:chExt cx="1624838" cy="2255698"/>
          </a:xfrm>
        </p:grpSpPr>
        <p:sp>
          <p:nvSpPr>
            <p:cNvPr id="17" name="Rectangle à coins arrondis 3">
              <a:extLst>
                <a:ext uri="{FF2B5EF4-FFF2-40B4-BE49-F238E27FC236}">
                  <a16:creationId xmlns="" xmlns:a16="http://schemas.microsoft.com/office/drawing/2014/main" id="{F2AF45B8-579B-4E46-9345-D611BB5929F7}"/>
                </a:ext>
              </a:extLst>
            </p:cNvPr>
            <p:cNvSpPr/>
            <p:nvPr/>
          </p:nvSpPr>
          <p:spPr>
            <a:xfrm>
              <a:off x="3341756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OUI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2737651-53D6-A248-8489-AB5E7EF190D9}"/>
                </a:ext>
              </a:extLst>
            </p:cNvPr>
            <p:cNvSpPr/>
            <p:nvPr/>
          </p:nvSpPr>
          <p:spPr>
            <a:xfrm>
              <a:off x="3979333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2FAF1791-9979-0B44-BD91-18BBB467894C}"/>
              </a:ext>
            </a:extLst>
          </p:cNvPr>
          <p:cNvGrpSpPr/>
          <p:nvPr/>
        </p:nvGrpSpPr>
        <p:grpSpPr>
          <a:xfrm>
            <a:off x="6773683" y="3027502"/>
            <a:ext cx="1624838" cy="2255698"/>
            <a:chOff x="6773683" y="3027502"/>
            <a:chExt cx="1624838" cy="2255698"/>
          </a:xfrm>
        </p:grpSpPr>
        <p:sp>
          <p:nvSpPr>
            <p:cNvPr id="20" name="Rectangle à coins arrondis 3">
              <a:extLst>
                <a:ext uri="{FF2B5EF4-FFF2-40B4-BE49-F238E27FC236}">
                  <a16:creationId xmlns="" xmlns:a16="http://schemas.microsoft.com/office/drawing/2014/main" id="{CB777C6F-B4BE-1A47-9731-79CC50C46760}"/>
                </a:ext>
              </a:extLst>
            </p:cNvPr>
            <p:cNvSpPr/>
            <p:nvPr/>
          </p:nvSpPr>
          <p:spPr>
            <a:xfrm>
              <a:off x="6773683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NON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E7291D9-E709-7D42-9690-19CA25F38065}"/>
                </a:ext>
              </a:extLst>
            </p:cNvPr>
            <p:cNvSpPr/>
            <p:nvPr/>
          </p:nvSpPr>
          <p:spPr>
            <a:xfrm>
              <a:off x="7432877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62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6 0.00162 L -0.18213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348 0.00162 L -0.47546 0.00162 " pathEditMode="relative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1CDD168-41A3-5143-B818-76C9FD6CA3DA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8FBA4C3-E0B3-8548-A80E-7AFF539F27CE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DC9011E-750B-0E49-8CF6-6F6B42C2F62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DF60BEB2-9A86-BE4C-B8D8-2091F7F76FF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9A1D9E95-65B2-FB41-B559-05F44B6A6BF8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5FD30A1C-87F9-4E47-A2E2-8854BE038D45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684 est-il divisible par 9 ?</a:t>
            </a:r>
            <a:endParaRPr lang="fr-FR" sz="4800" b="1" dirty="0">
              <a:latin typeface="+mn-lt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EA1B4AC3-B74E-AA4A-AE5A-DED3D799E404}"/>
              </a:ext>
            </a:extLst>
          </p:cNvPr>
          <p:cNvGrpSpPr/>
          <p:nvPr/>
        </p:nvGrpSpPr>
        <p:grpSpPr>
          <a:xfrm>
            <a:off x="3341756" y="3027502"/>
            <a:ext cx="1624838" cy="2255698"/>
            <a:chOff x="3341756" y="3027502"/>
            <a:chExt cx="1624838" cy="2255698"/>
          </a:xfrm>
        </p:grpSpPr>
        <p:sp>
          <p:nvSpPr>
            <p:cNvPr id="17" name="Rectangle à coins arrondis 3">
              <a:extLst>
                <a:ext uri="{FF2B5EF4-FFF2-40B4-BE49-F238E27FC236}">
                  <a16:creationId xmlns="" xmlns:a16="http://schemas.microsoft.com/office/drawing/2014/main" id="{B3A8610F-94F3-8B47-8A25-4AF60D37D147}"/>
                </a:ext>
              </a:extLst>
            </p:cNvPr>
            <p:cNvSpPr/>
            <p:nvPr/>
          </p:nvSpPr>
          <p:spPr>
            <a:xfrm>
              <a:off x="3341756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OUI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166961A8-1D1E-894C-A5D5-7198E27F5876}"/>
                </a:ext>
              </a:extLst>
            </p:cNvPr>
            <p:cNvSpPr/>
            <p:nvPr/>
          </p:nvSpPr>
          <p:spPr>
            <a:xfrm>
              <a:off x="3979333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8094F22D-3B07-5B4F-82D3-458F5D29F4C4}"/>
              </a:ext>
            </a:extLst>
          </p:cNvPr>
          <p:cNvGrpSpPr/>
          <p:nvPr/>
        </p:nvGrpSpPr>
        <p:grpSpPr>
          <a:xfrm>
            <a:off x="6773683" y="3027502"/>
            <a:ext cx="1624838" cy="2255698"/>
            <a:chOff x="6773683" y="3027502"/>
            <a:chExt cx="1624838" cy="2255698"/>
          </a:xfrm>
        </p:grpSpPr>
        <p:sp>
          <p:nvSpPr>
            <p:cNvPr id="20" name="Rectangle à coins arrondis 3">
              <a:extLst>
                <a:ext uri="{FF2B5EF4-FFF2-40B4-BE49-F238E27FC236}">
                  <a16:creationId xmlns="" xmlns:a16="http://schemas.microsoft.com/office/drawing/2014/main" id="{5918AC14-99E8-8A44-BC90-987B89B8ADE9}"/>
                </a:ext>
              </a:extLst>
            </p:cNvPr>
            <p:cNvSpPr/>
            <p:nvPr/>
          </p:nvSpPr>
          <p:spPr>
            <a:xfrm>
              <a:off x="6773683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NON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C0EBF6E-E1EF-3A42-B1DE-784703B396AB}"/>
                </a:ext>
              </a:extLst>
            </p:cNvPr>
            <p:cNvSpPr/>
            <p:nvPr/>
          </p:nvSpPr>
          <p:spPr>
            <a:xfrm>
              <a:off x="7432877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64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6 0.00185 L 0.18292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036 -0.00324 L 0.49174 -0.00324 " pathEditMode="relative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1CDD168-41A3-5143-B818-76C9FD6CA3DA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8FBA4C3-E0B3-8548-A80E-7AFF539F27CE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DC9011E-750B-0E49-8CF6-6F6B42C2F62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DF60BEB2-9A86-BE4C-B8D8-2091F7F76FF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9A1D9E95-65B2-FB41-B559-05F44B6A6BF8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5FD30A1C-87F9-4E47-A2E2-8854BE038D45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291 est-il divisible par 9 ?</a:t>
            </a:r>
            <a:endParaRPr lang="fr-FR" sz="4800" b="1" dirty="0">
              <a:latin typeface="+mn-lt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0E9986D7-21E0-8D47-851A-74B2AC47E8CE}"/>
              </a:ext>
            </a:extLst>
          </p:cNvPr>
          <p:cNvGrpSpPr/>
          <p:nvPr/>
        </p:nvGrpSpPr>
        <p:grpSpPr>
          <a:xfrm>
            <a:off x="3341756" y="3027502"/>
            <a:ext cx="1624838" cy="2255698"/>
            <a:chOff x="3341756" y="3027502"/>
            <a:chExt cx="1624838" cy="2255698"/>
          </a:xfrm>
        </p:grpSpPr>
        <p:sp>
          <p:nvSpPr>
            <p:cNvPr id="23" name="Rectangle à coins arrondis 3">
              <a:extLst>
                <a:ext uri="{FF2B5EF4-FFF2-40B4-BE49-F238E27FC236}">
                  <a16:creationId xmlns="" xmlns:a16="http://schemas.microsoft.com/office/drawing/2014/main" id="{6E4AAED3-5C9B-DD44-86CE-17902F3A09B6}"/>
                </a:ext>
              </a:extLst>
            </p:cNvPr>
            <p:cNvSpPr/>
            <p:nvPr/>
          </p:nvSpPr>
          <p:spPr>
            <a:xfrm>
              <a:off x="3341756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OUI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AF42C77-EDDC-0042-9464-2EE056677CC0}"/>
                </a:ext>
              </a:extLst>
            </p:cNvPr>
            <p:cNvSpPr/>
            <p:nvPr/>
          </p:nvSpPr>
          <p:spPr>
            <a:xfrm>
              <a:off x="3979333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12278202-DD62-594A-91C6-CAB672103F23}"/>
              </a:ext>
            </a:extLst>
          </p:cNvPr>
          <p:cNvGrpSpPr/>
          <p:nvPr/>
        </p:nvGrpSpPr>
        <p:grpSpPr>
          <a:xfrm>
            <a:off x="6773683" y="3027502"/>
            <a:ext cx="1624838" cy="2255698"/>
            <a:chOff x="6773683" y="3027502"/>
            <a:chExt cx="1624838" cy="2255698"/>
          </a:xfrm>
        </p:grpSpPr>
        <p:sp>
          <p:nvSpPr>
            <p:cNvPr id="26" name="Rectangle à coins arrondis 3">
              <a:extLst>
                <a:ext uri="{FF2B5EF4-FFF2-40B4-BE49-F238E27FC236}">
                  <a16:creationId xmlns="" xmlns:a16="http://schemas.microsoft.com/office/drawing/2014/main" id="{8FC4437C-DACB-CD4B-B626-39288EC4FEA9}"/>
                </a:ext>
              </a:extLst>
            </p:cNvPr>
            <p:cNvSpPr/>
            <p:nvPr/>
          </p:nvSpPr>
          <p:spPr>
            <a:xfrm>
              <a:off x="6773683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NON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637B915-506B-1649-88DD-30411BB203D4}"/>
                </a:ext>
              </a:extLst>
            </p:cNvPr>
            <p:cNvSpPr/>
            <p:nvPr/>
          </p:nvSpPr>
          <p:spPr>
            <a:xfrm>
              <a:off x="7432877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3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6 0.00162 L -0.18213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348 0.00162 L -0.47546 0.00162 " pathEditMode="relative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1CDD168-41A3-5143-B818-76C9FD6CA3DA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8FBA4C3-E0B3-8548-A80E-7AFF539F27CE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DC9011E-750B-0E49-8CF6-6F6B42C2F62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DF60BEB2-9A86-BE4C-B8D8-2091F7F76FF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9A1D9E95-65B2-FB41-B559-05F44B6A6BF8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5FD30A1C-87F9-4E47-A2E2-8854BE038D45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532 est-il divisible par 9 ?</a:t>
            </a:r>
            <a:endParaRPr lang="fr-FR" sz="4800" b="1" dirty="0">
              <a:latin typeface="+mn-lt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FA63EDE2-C8B3-0447-BB75-640DF52D03B9}"/>
              </a:ext>
            </a:extLst>
          </p:cNvPr>
          <p:cNvGrpSpPr/>
          <p:nvPr/>
        </p:nvGrpSpPr>
        <p:grpSpPr>
          <a:xfrm>
            <a:off x="3341756" y="3027502"/>
            <a:ext cx="1624838" cy="2255698"/>
            <a:chOff x="3341756" y="3027502"/>
            <a:chExt cx="1624838" cy="2255698"/>
          </a:xfrm>
        </p:grpSpPr>
        <p:sp>
          <p:nvSpPr>
            <p:cNvPr id="17" name="Rectangle à coins arrondis 3">
              <a:extLst>
                <a:ext uri="{FF2B5EF4-FFF2-40B4-BE49-F238E27FC236}">
                  <a16:creationId xmlns="" xmlns:a16="http://schemas.microsoft.com/office/drawing/2014/main" id="{8D3CC2E0-6EFB-0847-BCC5-22F41285E5F9}"/>
                </a:ext>
              </a:extLst>
            </p:cNvPr>
            <p:cNvSpPr/>
            <p:nvPr/>
          </p:nvSpPr>
          <p:spPr>
            <a:xfrm>
              <a:off x="3341756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OUI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E47CAC7-EBD8-0046-A686-07A99CD31F42}"/>
                </a:ext>
              </a:extLst>
            </p:cNvPr>
            <p:cNvSpPr/>
            <p:nvPr/>
          </p:nvSpPr>
          <p:spPr>
            <a:xfrm>
              <a:off x="3979333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55C296C5-6202-014D-B254-A68D96F2AD42}"/>
              </a:ext>
            </a:extLst>
          </p:cNvPr>
          <p:cNvGrpSpPr/>
          <p:nvPr/>
        </p:nvGrpSpPr>
        <p:grpSpPr>
          <a:xfrm>
            <a:off x="6773683" y="3027502"/>
            <a:ext cx="1624838" cy="2255698"/>
            <a:chOff x="6773683" y="3027502"/>
            <a:chExt cx="1624838" cy="2255698"/>
          </a:xfrm>
        </p:grpSpPr>
        <p:sp>
          <p:nvSpPr>
            <p:cNvPr id="20" name="Rectangle à coins arrondis 3">
              <a:extLst>
                <a:ext uri="{FF2B5EF4-FFF2-40B4-BE49-F238E27FC236}">
                  <a16:creationId xmlns="" xmlns:a16="http://schemas.microsoft.com/office/drawing/2014/main" id="{455D1356-88F3-2D43-80AC-39B9624E34F6}"/>
                </a:ext>
              </a:extLst>
            </p:cNvPr>
            <p:cNvSpPr/>
            <p:nvPr/>
          </p:nvSpPr>
          <p:spPr>
            <a:xfrm>
              <a:off x="6773683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NON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8EFABD2-5519-F94C-8E87-25DA21FC016B}"/>
                </a:ext>
              </a:extLst>
            </p:cNvPr>
            <p:cNvSpPr/>
            <p:nvPr/>
          </p:nvSpPr>
          <p:spPr>
            <a:xfrm>
              <a:off x="7432877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55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6 0.00162 L -0.18213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348 0.00162 L -0.47546 0.00162 " pathEditMode="relative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1CDD168-41A3-5143-B818-76C9FD6CA3DA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8FBA4C3-E0B3-8548-A80E-7AFF539F27CE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DC9011E-750B-0E49-8CF6-6F6B42C2F62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DF60BEB2-9A86-BE4C-B8D8-2091F7F76FF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9A1D9E95-65B2-FB41-B559-05F44B6A6BF8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5FD30A1C-87F9-4E47-A2E2-8854BE038D45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E037B0DD-6B9B-9848-A88E-114B782DBD07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735 est-il divisible par 3 ?</a:t>
            </a:r>
            <a:endParaRPr lang="fr-FR" sz="4800" b="1" dirty="0">
              <a:latin typeface="+mn-lt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46844D2A-086B-E749-9291-346262F0058A}"/>
              </a:ext>
            </a:extLst>
          </p:cNvPr>
          <p:cNvGrpSpPr/>
          <p:nvPr/>
        </p:nvGrpSpPr>
        <p:grpSpPr>
          <a:xfrm>
            <a:off x="3341756" y="3027502"/>
            <a:ext cx="1624838" cy="2255698"/>
            <a:chOff x="3341756" y="3027502"/>
            <a:chExt cx="1624838" cy="2255698"/>
          </a:xfrm>
        </p:grpSpPr>
        <p:sp>
          <p:nvSpPr>
            <p:cNvPr id="17" name="Rectangle à coins arrondis 3">
              <a:extLst>
                <a:ext uri="{FF2B5EF4-FFF2-40B4-BE49-F238E27FC236}">
                  <a16:creationId xmlns="" xmlns:a16="http://schemas.microsoft.com/office/drawing/2014/main" id="{3F5994EB-F435-7941-B23A-59337760B5B8}"/>
                </a:ext>
              </a:extLst>
            </p:cNvPr>
            <p:cNvSpPr/>
            <p:nvPr/>
          </p:nvSpPr>
          <p:spPr>
            <a:xfrm>
              <a:off x="3341756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OUI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98C0A71-29A1-8240-9655-89648C4522B4}"/>
                </a:ext>
              </a:extLst>
            </p:cNvPr>
            <p:cNvSpPr/>
            <p:nvPr/>
          </p:nvSpPr>
          <p:spPr>
            <a:xfrm>
              <a:off x="3979333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C4BE75E-9479-7C42-B388-0570C1A58D2D}"/>
              </a:ext>
            </a:extLst>
          </p:cNvPr>
          <p:cNvGrpSpPr/>
          <p:nvPr/>
        </p:nvGrpSpPr>
        <p:grpSpPr>
          <a:xfrm>
            <a:off x="6773683" y="3027502"/>
            <a:ext cx="1624838" cy="2255698"/>
            <a:chOff x="6773683" y="3027502"/>
            <a:chExt cx="1624838" cy="2255698"/>
          </a:xfrm>
        </p:grpSpPr>
        <p:sp>
          <p:nvSpPr>
            <p:cNvPr id="20" name="Rectangle à coins arrondis 3">
              <a:extLst>
                <a:ext uri="{FF2B5EF4-FFF2-40B4-BE49-F238E27FC236}">
                  <a16:creationId xmlns="" xmlns:a16="http://schemas.microsoft.com/office/drawing/2014/main" id="{CEE592E2-06BC-B24C-8D55-4924A3CB2408}"/>
                </a:ext>
              </a:extLst>
            </p:cNvPr>
            <p:cNvSpPr/>
            <p:nvPr/>
          </p:nvSpPr>
          <p:spPr>
            <a:xfrm>
              <a:off x="6773683" y="3027502"/>
              <a:ext cx="1624838" cy="8029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7030A0"/>
                  </a:solidFill>
                </a:rPr>
                <a:t>NON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25FC441-412A-6146-AB7E-E63411996671}"/>
                </a:ext>
              </a:extLst>
            </p:cNvPr>
            <p:cNvSpPr/>
            <p:nvPr/>
          </p:nvSpPr>
          <p:spPr>
            <a:xfrm>
              <a:off x="7432877" y="3830498"/>
              <a:ext cx="338667" cy="145270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14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6 0.00185 L 0.18292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036 -0.00324 L 0.49174 -0.00324 " pathEditMode="relative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759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196333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Correction de la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838200" y="1561514"/>
            <a:ext cx="10022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A la fromagerie, 400 g de gruyère coûtent 8 euros.</a:t>
            </a:r>
          </a:p>
          <a:p>
            <a:r>
              <a:rPr lang="fr-FR" sz="3200" dirty="0">
                <a:cs typeface="Arial" panose="020B0604020202020204" pitchFamily="34" charset="0"/>
              </a:rPr>
              <a:t>Quel est le prix pour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100 g de gruyère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1 kg de gruyère ?</a:t>
            </a:r>
          </a:p>
          <a:p>
            <a:endParaRPr lang="fr-FR" sz="3200" dirty="0"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53D74BC-24C3-0741-89FF-93248CE13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741" y="425752"/>
            <a:ext cx="1875071" cy="18750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87EE3F-1226-FD4A-B6CA-3A259AE31FB6}"/>
              </a:ext>
            </a:extLst>
          </p:cNvPr>
          <p:cNvSpPr/>
          <p:nvPr/>
        </p:nvSpPr>
        <p:spPr>
          <a:xfrm>
            <a:off x="838200" y="4130725"/>
            <a:ext cx="1861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8 : 4 =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FBB3CDC-8593-CA44-893A-684F70CA07B3}"/>
              </a:ext>
            </a:extLst>
          </p:cNvPr>
          <p:cNvSpPr txBox="1"/>
          <p:nvPr/>
        </p:nvSpPr>
        <p:spPr>
          <a:xfrm>
            <a:off x="3248166" y="4130725"/>
            <a:ext cx="78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Pour 100 g de gruyère, il faudra payer 2 euros.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B6B5F1D-9D53-634B-A8F4-EF15110C647B}"/>
              </a:ext>
            </a:extLst>
          </p:cNvPr>
          <p:cNvSpPr/>
          <p:nvPr/>
        </p:nvSpPr>
        <p:spPr>
          <a:xfrm>
            <a:off x="838200" y="5004098"/>
            <a:ext cx="24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 x 10 = 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7D3145A-340C-1D45-93C0-09916A596D48}"/>
              </a:ext>
            </a:extLst>
          </p:cNvPr>
          <p:cNvSpPr txBox="1"/>
          <p:nvPr/>
        </p:nvSpPr>
        <p:spPr>
          <a:xfrm>
            <a:off x="3248166" y="5004098"/>
            <a:ext cx="78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Pour 1 kg de gruyère, il faudra payer 20 euros.</a:t>
            </a:r>
          </a:p>
        </p:txBody>
      </p:sp>
    </p:spTree>
    <p:extLst>
      <p:ext uri="{BB962C8B-B14F-4D97-AF65-F5344CB8AC3E}">
        <p14:creationId xmlns:p14="http://schemas.microsoft.com/office/powerpoint/2010/main" val="2778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80" y="1067894"/>
            <a:ext cx="2933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Photo gratuite de amusement, billes, billes de verre"/>
          <p:cNvSpPr>
            <a:spLocks noChangeAspect="1" noChangeArrowheads="1"/>
          </p:cNvSpPr>
          <p:nvPr/>
        </p:nvSpPr>
        <p:spPr bwMode="auto">
          <a:xfrm>
            <a:off x="1563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540328" y="1493914"/>
            <a:ext cx="11514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Un libraire prépare l’envoi de plusieurs colis.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540328" y="3682763"/>
            <a:ext cx="11514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Le prix d’envoi est-il proportionnel au poids du colis ?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093558" y="2358173"/>
          <a:ext cx="624740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4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Poids du colis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 kg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 kg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 kg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Prix d’envoi</a:t>
                      </a: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9 €</a:t>
                      </a: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14 €</a:t>
                      </a: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20 €</a:t>
                      </a: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="" xmlns:a16="http://schemas.microsoft.com/office/drawing/2014/main" id="{E531E3C8-DE8D-584C-99DA-90D533B9D721}"/>
              </a:ext>
            </a:extLst>
          </p:cNvPr>
          <p:cNvSpPr txBox="1">
            <a:spLocks/>
          </p:cNvSpPr>
          <p:nvPr/>
        </p:nvSpPr>
        <p:spPr>
          <a:xfrm>
            <a:off x="2382982" y="351617"/>
            <a:ext cx="6528313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Première situation</a:t>
            </a:r>
          </a:p>
        </p:txBody>
      </p:sp>
    </p:spTree>
    <p:extLst>
      <p:ext uri="{BB962C8B-B14F-4D97-AF65-F5344CB8AC3E}">
        <p14:creationId xmlns:p14="http://schemas.microsoft.com/office/powerpoint/2010/main" val="27628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1    5    0    6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920107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26E2A75-6939-C841-86A0-F7EC814F614E}"/>
              </a:ext>
            </a:extLst>
          </p:cNvPr>
          <p:cNvSpPr txBox="1"/>
          <p:nvPr/>
        </p:nvSpPr>
        <p:spPr>
          <a:xfrm>
            <a:off x="488476" y="766448"/>
            <a:ext cx="4314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400" dirty="0"/>
              <a:t>150,6 : 100 </a:t>
            </a:r>
          </a:p>
        </p:txBody>
      </p:sp>
      <p:sp>
        <p:nvSpPr>
          <p:cNvPr id="25" name="Rectangle : coins arrondis 22">
            <a:extLst>
              <a:ext uri="{FF2B5EF4-FFF2-40B4-BE49-F238E27FC236}">
                <a16:creationId xmlns="" xmlns:a16="http://schemas.microsoft.com/office/drawing/2014/main" id="{0E1FE226-A1AE-DA4A-8459-1D7E6344E62C}"/>
              </a:ext>
            </a:extLst>
          </p:cNvPr>
          <p:cNvSpPr/>
          <p:nvPr/>
        </p:nvSpPr>
        <p:spPr>
          <a:xfrm>
            <a:off x="2756647" y="852176"/>
            <a:ext cx="1915638" cy="956545"/>
          </a:xfrm>
          <a:prstGeom prst="roundRect">
            <a:avLst/>
          </a:prstGeom>
          <a:noFill/>
          <a:ln w="28575">
            <a:solidFill>
              <a:srgbClr val="338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89">
              <a:solidFill>
                <a:srgbClr val="0070C0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600364A8-D703-5741-8F79-F23AB5D04148}"/>
              </a:ext>
            </a:extLst>
          </p:cNvPr>
          <p:cNvCxnSpPr>
            <a:cxnSpLocks/>
          </p:cNvCxnSpPr>
          <p:nvPr/>
        </p:nvCxnSpPr>
        <p:spPr>
          <a:xfrm>
            <a:off x="4803290" y="1333843"/>
            <a:ext cx="60837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3774B8A-AA1D-F74B-87FD-F1E83F86106B}"/>
              </a:ext>
            </a:extLst>
          </p:cNvPr>
          <p:cNvSpPr/>
          <p:nvPr/>
        </p:nvSpPr>
        <p:spPr>
          <a:xfrm>
            <a:off x="5540188" y="725349"/>
            <a:ext cx="4491317" cy="107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70C0"/>
                </a:solidFill>
                <a:latin typeface="+mj-lt"/>
              </a:rPr>
              <a:t>Chaque chiffre prend une valeur 100 fois plus petite.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21" grpId="0" animBg="1"/>
      <p:bldP spid="21" grpId="1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1520400" y="308586"/>
            <a:ext cx="8912073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Deuxième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1635042" y="1267763"/>
            <a:ext cx="10286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Un bébé mesure 60 cm et a un périmètre crânien de 43 cm.</a:t>
            </a:r>
          </a:p>
          <a:p>
            <a:r>
              <a:rPr lang="fr-FR" sz="3200" dirty="0">
                <a:cs typeface="Arial" panose="020B0604020202020204" pitchFamily="34" charset="0"/>
              </a:rPr>
              <a:t>En supposant que la tête a des dimensions proportionnelles</a:t>
            </a:r>
          </a:p>
          <a:p>
            <a:r>
              <a:rPr lang="fr-FR" sz="3200" dirty="0">
                <a:cs typeface="Arial" panose="020B0604020202020204" pitchFamily="34" charset="0"/>
              </a:rPr>
              <a:t>au reste du corps, quel sera son périmètre crânien à l’âge adulte s’il mesure 180 cm ?</a:t>
            </a:r>
          </a:p>
          <a:p>
            <a:r>
              <a:rPr lang="fr-FR" sz="3200" dirty="0">
                <a:cs typeface="Arial" panose="020B0604020202020204" pitchFamily="34" charset="0"/>
              </a:rPr>
              <a:t>Cela te semble-t-il possible ?</a:t>
            </a:r>
          </a:p>
        </p:txBody>
      </p:sp>
      <p:pic>
        <p:nvPicPr>
          <p:cNvPr id="1026" name="Picture 2" descr="Bébé Sourire Mignon Dessin - Images vectorielles gratuites sur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" y="28184"/>
            <a:ext cx="1593685" cy="20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ros homme à un bureau | Vecteurs publi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18" y="4059283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886" y="365525"/>
            <a:ext cx="10514231" cy="99803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Troisième situation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0DA1CDB-F4DB-4045-BEB6-D58A11543F38}"/>
              </a:ext>
            </a:extLst>
          </p:cNvPr>
          <p:cNvSpPr txBox="1"/>
          <p:nvPr/>
        </p:nvSpPr>
        <p:spPr>
          <a:xfrm>
            <a:off x="609833" y="1395663"/>
            <a:ext cx="783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cs typeface="Arial" panose="020B0604020202020204" pitchFamily="34" charset="0"/>
              </a:rPr>
              <a:t>Voici les ingrédients pour préparer un gâteau.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1FB27AFB-2AF5-414E-B36F-9339938D06AE}"/>
              </a:ext>
            </a:extLst>
          </p:cNvPr>
          <p:cNvGraphicFramePr>
            <a:graphicFrameLocks noGrp="1"/>
          </p:cNvGraphicFramePr>
          <p:nvPr/>
        </p:nvGraphicFramePr>
        <p:xfrm>
          <a:off x="838886" y="2210988"/>
          <a:ext cx="299897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250">
                  <a:extLst>
                    <a:ext uri="{9D8B030D-6E8A-4147-A177-3AD203B41FA5}">
                      <a16:colId xmlns="" xmlns:a16="http://schemas.microsoft.com/office/drawing/2014/main" val="2828263483"/>
                    </a:ext>
                  </a:extLst>
                </a:gridCol>
                <a:gridCol w="1228725">
                  <a:extLst>
                    <a:ext uri="{9D8B030D-6E8A-4147-A177-3AD203B41FA5}">
                      <a16:colId xmlns="" xmlns:a16="http://schemas.microsoft.com/office/drawing/2014/main" val="158470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Nombre de personnes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905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Œufs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30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Farine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200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357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Sucre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100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443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Beurre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120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320903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EB7B48A-349D-7F44-9528-974B7EB2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669" y="344241"/>
            <a:ext cx="1167442" cy="1426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B5C5B5-B743-964F-ABD3-805984C4C2B4}"/>
              </a:ext>
            </a:extLst>
          </p:cNvPr>
          <p:cNvSpPr/>
          <p:nvPr/>
        </p:nvSpPr>
        <p:spPr>
          <a:xfrm>
            <a:off x="4410390" y="221098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cs typeface="Arial" panose="020B0604020202020204" pitchFamily="34" charset="0"/>
              </a:rPr>
              <a:t>Quelles sont les quantités pour faire ce gâteau pour 12 personnes ?</a:t>
            </a:r>
          </a:p>
        </p:txBody>
      </p:sp>
    </p:spTree>
    <p:extLst>
      <p:ext uri="{BB962C8B-B14F-4D97-AF65-F5344CB8AC3E}">
        <p14:creationId xmlns:p14="http://schemas.microsoft.com/office/powerpoint/2010/main" val="1013390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0DA1CDB-F4DB-4045-BEB6-D58A11543F38}"/>
              </a:ext>
            </a:extLst>
          </p:cNvPr>
          <p:cNvSpPr txBox="1"/>
          <p:nvPr/>
        </p:nvSpPr>
        <p:spPr>
          <a:xfrm>
            <a:off x="838994" y="1561514"/>
            <a:ext cx="10363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>
                <a:cs typeface="Arial" panose="020B0604020202020204" pitchFamily="34" charset="0"/>
              </a:rPr>
              <a:t>					Trois éléphants se nourrissent de 500 kg de végétaux par jour. </a:t>
            </a:r>
          </a:p>
          <a:p>
            <a:r>
              <a:rPr lang="fr-FR" sz="3200" dirty="0">
                <a:cs typeface="Arial" panose="020B0604020202020204" pitchFamily="34" charset="0"/>
              </a:rPr>
              <a:t>Quel poids de végétaux est nécessaire pour nourrir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6 éléphants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12 éléphants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30 éléphants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CE9DEF0-01D3-B348-BAC0-8B2A273E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0" y="365525"/>
            <a:ext cx="2636744" cy="1651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80C6D9CE-68F7-0F4F-B843-B05D90AC5B4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Situation pour plus tard</a:t>
            </a:r>
          </a:p>
        </p:txBody>
      </p:sp>
    </p:spTree>
    <p:extLst>
      <p:ext uri="{BB962C8B-B14F-4D97-AF65-F5344CB8AC3E}">
        <p14:creationId xmlns:p14="http://schemas.microsoft.com/office/powerpoint/2010/main" val="367997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1    2    4    0    5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1 240,5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12,405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738181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183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uiExpand="1" build="p" animBg="1"/>
      <p:bldP spid="63" grpId="0"/>
      <p:bldP spid="21" grpId="0" animBg="1"/>
      <p:bldP spid="21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4    3    6    0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4 360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43,6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1098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804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9    0    0    0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9 000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90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1098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218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     1    5    3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15,3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0,153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911847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970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5    0    0    4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5 004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50,04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911847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296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2    2    1    0    7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2 210,7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22,107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911847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178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14763</TotalTime>
  <Words>1177</Words>
  <Application>Microsoft Office PowerPoint</Application>
  <PresentationFormat>Personnalisé</PresentationFormat>
  <Paragraphs>320</Paragraphs>
  <Slides>32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 et calculs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13 mai 2020</dc:subject>
  <dc:creator>Marie-France BOULET, CPD et Xavier SORBE, IG</dc:creator>
  <cp:keywords>division par 100, critères de divisibilité par 3 et 9, problèmes de proportionnalité</cp:keywords>
  <cp:lastModifiedBy>Xavier SORBE</cp:lastModifiedBy>
  <cp:revision>925</cp:revision>
  <cp:lastPrinted>2020-03-27T09:40:59Z</cp:lastPrinted>
  <dcterms:created xsi:type="dcterms:W3CDTF">2020-03-26T08:38:08Z</dcterms:created>
  <dcterms:modified xsi:type="dcterms:W3CDTF">2020-04-30T15:13:56Z</dcterms:modified>
</cp:coreProperties>
</file>