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104" r:id="rId2"/>
    <p:sldId id="1105" r:id="rId3"/>
    <p:sldId id="1106" r:id="rId4"/>
    <p:sldId id="1107" r:id="rId5"/>
    <p:sldId id="1108" r:id="rId6"/>
    <p:sldId id="1109" r:id="rId7"/>
    <p:sldId id="1110" r:id="rId8"/>
    <p:sldId id="1111" r:id="rId9"/>
    <p:sldId id="1112" r:id="rId10"/>
    <p:sldId id="1113" r:id="rId11"/>
    <p:sldId id="1114" r:id="rId12"/>
    <p:sldId id="1115" r:id="rId13"/>
    <p:sldId id="1116" r:id="rId14"/>
    <p:sldId id="1117" r:id="rId15"/>
    <p:sldId id="1118" r:id="rId16"/>
    <p:sldId id="1119" r:id="rId17"/>
    <p:sldId id="1120" r:id="rId18"/>
    <p:sldId id="1121" r:id="rId19"/>
    <p:sldId id="1125" r:id="rId20"/>
    <p:sldId id="1126" r:id="rId21"/>
    <p:sldId id="1127" r:id="rId22"/>
    <p:sldId id="1130" r:id="rId23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  <p:cmAuthor id="2" name="chaim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B14"/>
    <a:srgbClr val="FCE9DC"/>
    <a:srgbClr val="F0904E"/>
    <a:srgbClr val="ED7C2F"/>
    <a:srgbClr val="6699FF"/>
    <a:srgbClr val="FF5050"/>
    <a:srgbClr val="FF99FF"/>
    <a:srgbClr val="F29BF7"/>
    <a:srgbClr val="D549C0"/>
    <a:srgbClr val="E3C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5135" autoAdjust="0"/>
  </p:normalViewPr>
  <p:slideViewPr>
    <p:cSldViewPr snapToGrid="0">
      <p:cViewPr varScale="1">
        <p:scale>
          <a:sx n="70" d="100"/>
          <a:sy n="70" d="100"/>
        </p:scale>
        <p:origin x="-4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2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1488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00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182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1" y="365040"/>
            <a:ext cx="10514951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1" y="1825560"/>
            <a:ext cx="10514951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538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31.png"/><Relationship Id="rId4" Type="http://schemas.openxmlformats.org/officeDocument/2006/relationships/image" Target="../media/image4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7971" y="365040"/>
            <a:ext cx="10514591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Lundi 4 mai séance 1 CM2</a:t>
            </a:r>
            <a:endParaRPr lang="fr-F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0828" y="1523880"/>
            <a:ext cx="10712565" cy="4952160"/>
          </a:xfrm>
          <a:prstGeom prst="rect">
            <a:avLst/>
          </a:prstGeom>
          <a:solidFill>
            <a:srgbClr val="C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1603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8 x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360170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18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</a:t>
            </a:r>
          </a:p>
        </p:txBody>
      </p:sp>
    </p:spTree>
    <p:extLst>
      <p:ext uri="{BB962C8B-B14F-4D97-AF65-F5344CB8AC3E}">
        <p14:creationId xmlns:p14="http://schemas.microsoft.com/office/powerpoint/2010/main" val="321657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4,4 x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</a:p>
        </p:txBody>
      </p:sp>
    </p:spTree>
    <p:extLst>
      <p:ext uri="{BB962C8B-B14F-4D97-AF65-F5344CB8AC3E}">
        <p14:creationId xmlns:p14="http://schemas.microsoft.com/office/powerpoint/2010/main" val="14300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920491F-AF2D-492A-820B-051F3CC1E4DE}"/>
              </a:ext>
            </a:extLst>
          </p:cNvPr>
          <p:cNvSpPr txBox="1">
            <a:spLocks/>
          </p:cNvSpPr>
          <p:nvPr/>
        </p:nvSpPr>
        <p:spPr>
          <a:xfrm>
            <a:off x="1406013" y="1041400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66D84C5-0090-47FF-B884-581CA109E2BD}"/>
              </a:ext>
            </a:extLst>
          </p:cNvPr>
          <p:cNvSpPr txBox="1"/>
          <p:nvPr/>
        </p:nvSpPr>
        <p:spPr>
          <a:xfrm>
            <a:off x="1524000" y="3082413"/>
            <a:ext cx="9379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000" dirty="0">
                <a:solidFill>
                  <a:prstClr val="black"/>
                </a:solidFill>
              </a:rPr>
              <a:t>Écrire une fraction sous forme de somme d’un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401417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7E1955B-AB2A-4E2F-83C7-C37B5BF748CC}"/>
              </a:ext>
            </a:extLst>
          </p:cNvPr>
          <p:cNvSpPr txBox="1"/>
          <p:nvPr/>
        </p:nvSpPr>
        <p:spPr>
          <a:xfrm>
            <a:off x="335236" y="2289974"/>
            <a:ext cx="36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B025AB5-B35B-469C-AC4E-1820836DA653}"/>
              </a:ext>
            </a:extLst>
          </p:cNvPr>
          <p:cNvSpPr txBox="1"/>
          <p:nvPr/>
        </p:nvSpPr>
        <p:spPr>
          <a:xfrm>
            <a:off x="2652334" y="2276496"/>
            <a:ext cx="280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C3AD4DEF-5F4F-4121-88D8-1B67A82BA000}"/>
              </a:ext>
            </a:extLst>
          </p:cNvPr>
          <p:cNvSpPr txBox="1"/>
          <p:nvPr/>
        </p:nvSpPr>
        <p:spPr>
          <a:xfrm>
            <a:off x="4938152" y="2255043"/>
            <a:ext cx="36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DFB0ED3-E95C-4E7A-8480-8FA0EEB44E65}"/>
              </a:ext>
            </a:extLst>
          </p:cNvPr>
          <p:cNvSpPr txBox="1"/>
          <p:nvPr/>
        </p:nvSpPr>
        <p:spPr>
          <a:xfrm>
            <a:off x="7360942" y="2252392"/>
            <a:ext cx="31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6CFF67E-B9F4-49AD-B5FC-C15D4AABD652}"/>
                  </a:ext>
                </a:extLst>
              </p:cNvPr>
              <p:cNvSpPr/>
              <p:nvPr/>
            </p:nvSpPr>
            <p:spPr>
              <a:xfrm>
                <a:off x="508819" y="269061"/>
                <a:ext cx="6583662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fr-FR" sz="3200" dirty="0">
                    <a:solidFill>
                      <a:srgbClr val="0070C0"/>
                    </a:solidFill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fr-FR" sz="3600" dirty="0">
                    <a:solidFill>
                      <a:srgbClr val="0070C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6CFF67E-B9F4-49AD-B5FC-C15D4AABD6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19" y="269061"/>
                <a:ext cx="6583662" cy="892745"/>
              </a:xfrm>
              <a:prstGeom prst="rect">
                <a:avLst/>
              </a:prstGeom>
              <a:blipFill>
                <a:blip r:embed="rId2"/>
                <a:stretch>
                  <a:fillRect l="-2315" b="-74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D7C8D10-B947-4AEA-9669-FAA430F8892A}"/>
                  </a:ext>
                </a:extLst>
              </p:cNvPr>
              <p:cNvSpPr/>
              <p:nvPr/>
            </p:nvSpPr>
            <p:spPr>
              <a:xfrm>
                <a:off x="956365" y="3572564"/>
                <a:ext cx="1130438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schemeClr val="tx1"/>
                    </a:solidFill>
                  </a:rPr>
                  <a:t> =  </a:t>
                </a:r>
                <a:endParaRPr lang="fr-FR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D7C8D10-B947-4AEA-9669-FAA430F889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365" y="3572564"/>
                <a:ext cx="1130438" cy="892745"/>
              </a:xfrm>
              <a:prstGeom prst="rect">
                <a:avLst/>
              </a:prstGeom>
              <a:blipFill>
                <a:blip r:embed="rId3"/>
                <a:stretch>
                  <a:fillRect r="-15676" b="-130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e 12">
            <a:extLst>
              <a:ext uri="{FF2B5EF4-FFF2-40B4-BE49-F238E27FC236}">
                <a16:creationId xmlns:a16="http://schemas.microsoft.com/office/drawing/2014/main" xmlns="" id="{A27CF622-7B1E-48FB-A47E-CAF9CD4816B2}"/>
              </a:ext>
            </a:extLst>
          </p:cNvPr>
          <p:cNvGrpSpPr/>
          <p:nvPr/>
        </p:nvGrpSpPr>
        <p:grpSpPr>
          <a:xfrm>
            <a:off x="508819" y="2733253"/>
            <a:ext cx="11376000" cy="179843"/>
            <a:chOff x="606055" y="3020999"/>
            <a:chExt cx="8026438" cy="179843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xmlns="" id="{024149B1-BF91-4A63-95EA-444B95D69E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6055" y="3105717"/>
              <a:ext cx="8026438" cy="4916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xmlns="" id="{78454A81-EAC8-4446-918F-8948E75A28DC}"/>
                </a:ext>
              </a:extLst>
            </p:cNvPr>
            <p:cNvCxnSpPr>
              <a:cxnSpLocks/>
            </p:cNvCxnSpPr>
            <p:nvPr/>
          </p:nvCxnSpPr>
          <p:spPr>
            <a:xfrm>
              <a:off x="606055" y="302713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xmlns="" id="{8FAED519-55A3-4DF8-8CD1-867247D9516D}"/>
                </a:ext>
              </a:extLst>
            </p:cNvPr>
            <p:cNvCxnSpPr>
              <a:cxnSpLocks/>
            </p:cNvCxnSpPr>
            <p:nvPr/>
          </p:nvCxnSpPr>
          <p:spPr>
            <a:xfrm>
              <a:off x="7366937" y="3021416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xmlns="" id="{01B6CB1A-FC9E-4630-8BA4-E8D5C59173E6}"/>
                </a:ext>
              </a:extLst>
            </p:cNvPr>
            <p:cNvCxnSpPr>
              <a:cxnSpLocks/>
            </p:cNvCxnSpPr>
            <p:nvPr/>
          </p:nvCxnSpPr>
          <p:spPr>
            <a:xfrm>
              <a:off x="4077521" y="302713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xmlns="" id="{25CD800B-E4FA-4E5B-96C6-E8858DAD762B}"/>
                </a:ext>
              </a:extLst>
            </p:cNvPr>
            <p:cNvCxnSpPr>
              <a:cxnSpLocks/>
            </p:cNvCxnSpPr>
            <p:nvPr/>
          </p:nvCxnSpPr>
          <p:spPr>
            <a:xfrm>
              <a:off x="1616663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xmlns="" id="{243BA415-6E91-4F61-933A-708BDA028114}"/>
                </a:ext>
              </a:extLst>
            </p:cNvPr>
            <p:cNvCxnSpPr>
              <a:cxnSpLocks/>
            </p:cNvCxnSpPr>
            <p:nvPr/>
          </p:nvCxnSpPr>
          <p:spPr>
            <a:xfrm>
              <a:off x="2047087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xmlns="" id="{8AA25811-1354-4AE8-8F30-D6077569A1EC}"/>
                </a:ext>
              </a:extLst>
            </p:cNvPr>
            <p:cNvCxnSpPr>
              <a:cxnSpLocks/>
            </p:cNvCxnSpPr>
            <p:nvPr/>
          </p:nvCxnSpPr>
          <p:spPr>
            <a:xfrm>
              <a:off x="2674885" y="302608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xmlns="" id="{E045B802-089D-4468-949F-1D1CFC116E98}"/>
                </a:ext>
              </a:extLst>
            </p:cNvPr>
            <p:cNvCxnSpPr>
              <a:cxnSpLocks/>
            </p:cNvCxnSpPr>
            <p:nvPr/>
          </p:nvCxnSpPr>
          <p:spPr>
            <a:xfrm>
              <a:off x="3285826" y="302884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xmlns="" id="{6160DF62-CA68-415E-878F-6CAA029683B5}"/>
                </a:ext>
              </a:extLst>
            </p:cNvPr>
            <p:cNvCxnSpPr>
              <a:cxnSpLocks/>
            </p:cNvCxnSpPr>
            <p:nvPr/>
          </p:nvCxnSpPr>
          <p:spPr>
            <a:xfrm>
              <a:off x="6778589" y="3024964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xmlns="" id="{8073AEF6-FD18-42AA-97AF-4BAA9EF5EFE1}"/>
                </a:ext>
              </a:extLst>
            </p:cNvPr>
            <p:cNvCxnSpPr>
              <a:cxnSpLocks/>
            </p:cNvCxnSpPr>
            <p:nvPr/>
          </p:nvCxnSpPr>
          <p:spPr>
            <a:xfrm>
              <a:off x="6159738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xmlns="" id="{DF90DA5F-F735-4C33-B0B4-F91CC22C0EE8}"/>
                </a:ext>
              </a:extLst>
            </p:cNvPr>
            <p:cNvCxnSpPr>
              <a:cxnSpLocks/>
            </p:cNvCxnSpPr>
            <p:nvPr/>
          </p:nvCxnSpPr>
          <p:spPr>
            <a:xfrm>
              <a:off x="5094508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xmlns="" id="{54DA0409-6BD1-4E2C-9D53-731F0B20F245}"/>
                </a:ext>
              </a:extLst>
            </p:cNvPr>
            <p:cNvCxnSpPr>
              <a:cxnSpLocks/>
            </p:cNvCxnSpPr>
            <p:nvPr/>
          </p:nvCxnSpPr>
          <p:spPr>
            <a:xfrm>
              <a:off x="4672939" y="3025975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xmlns="" id="{D65F85ED-69B8-4B8A-AEAF-67B2B3D643D6}"/>
                </a:ext>
              </a:extLst>
            </p:cNvPr>
            <p:cNvCxnSpPr>
              <a:cxnSpLocks/>
            </p:cNvCxnSpPr>
            <p:nvPr/>
          </p:nvCxnSpPr>
          <p:spPr>
            <a:xfrm>
              <a:off x="1215209" y="3029713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xmlns="" id="{D12804E7-283F-4E14-BB75-148FB89D67D5}"/>
                </a:ext>
              </a:extLst>
            </p:cNvPr>
            <p:cNvCxnSpPr>
              <a:cxnSpLocks/>
            </p:cNvCxnSpPr>
            <p:nvPr/>
          </p:nvCxnSpPr>
          <p:spPr>
            <a:xfrm>
              <a:off x="2466024" y="302482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xmlns="" id="{4B69D10E-237D-47AA-81F2-994D60F36C59}"/>
                </a:ext>
              </a:extLst>
            </p:cNvPr>
            <p:cNvCxnSpPr>
              <a:cxnSpLocks/>
            </p:cNvCxnSpPr>
            <p:nvPr/>
          </p:nvCxnSpPr>
          <p:spPr>
            <a:xfrm>
              <a:off x="809556" y="3026588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xmlns="" id="{1ABCF862-93FD-4735-AE91-3DCA062611A0}"/>
                </a:ext>
              </a:extLst>
            </p:cNvPr>
            <p:cNvCxnSpPr>
              <a:cxnSpLocks/>
            </p:cNvCxnSpPr>
            <p:nvPr/>
          </p:nvCxnSpPr>
          <p:spPr>
            <a:xfrm>
              <a:off x="3677036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xmlns="" id="{ABFF954A-2599-41C9-898D-86BA6BBE7687}"/>
                </a:ext>
              </a:extLst>
            </p:cNvPr>
            <p:cNvCxnSpPr>
              <a:cxnSpLocks/>
            </p:cNvCxnSpPr>
            <p:nvPr/>
          </p:nvCxnSpPr>
          <p:spPr>
            <a:xfrm>
              <a:off x="2881316" y="302884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xmlns="" id="{AC19CD51-5843-445B-AD17-6D42C76235B4}"/>
                </a:ext>
              </a:extLst>
            </p:cNvPr>
            <p:cNvCxnSpPr>
              <a:cxnSpLocks/>
            </p:cNvCxnSpPr>
            <p:nvPr/>
          </p:nvCxnSpPr>
          <p:spPr>
            <a:xfrm>
              <a:off x="4277754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xmlns="" id="{E78F663F-0302-433A-AB8A-C1C3B71780E0}"/>
                </a:ext>
              </a:extLst>
            </p:cNvPr>
            <p:cNvCxnSpPr>
              <a:cxnSpLocks/>
            </p:cNvCxnSpPr>
            <p:nvPr/>
          </p:nvCxnSpPr>
          <p:spPr>
            <a:xfrm>
              <a:off x="5737437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xmlns="" id="{5045D611-FBC2-40AA-8EBD-F3B0B03319B8}"/>
                </a:ext>
              </a:extLst>
            </p:cNvPr>
            <p:cNvCxnSpPr>
              <a:cxnSpLocks/>
            </p:cNvCxnSpPr>
            <p:nvPr/>
          </p:nvCxnSpPr>
          <p:spPr>
            <a:xfrm>
              <a:off x="5531759" y="3022843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xmlns="" id="{9A42B163-E820-4930-9503-0CF4B82FB0F7}"/>
                </a:ext>
              </a:extLst>
            </p:cNvPr>
            <p:cNvCxnSpPr>
              <a:cxnSpLocks/>
            </p:cNvCxnSpPr>
            <p:nvPr/>
          </p:nvCxnSpPr>
          <p:spPr>
            <a:xfrm>
              <a:off x="6366356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xmlns="" id="{785DD4C4-F2EA-4A0C-9390-F97019759164}"/>
                </a:ext>
              </a:extLst>
            </p:cNvPr>
            <p:cNvCxnSpPr>
              <a:cxnSpLocks/>
            </p:cNvCxnSpPr>
            <p:nvPr/>
          </p:nvCxnSpPr>
          <p:spPr>
            <a:xfrm>
              <a:off x="7168309" y="3024763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xmlns="" id="{722A7F58-25DC-4993-A769-343C44533223}"/>
                </a:ext>
              </a:extLst>
            </p:cNvPr>
            <p:cNvCxnSpPr>
              <a:cxnSpLocks/>
            </p:cNvCxnSpPr>
            <p:nvPr/>
          </p:nvCxnSpPr>
          <p:spPr>
            <a:xfrm>
              <a:off x="7762006" y="3028042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xmlns="" id="{8FFE7206-8013-4B53-B356-75F940E42269}"/>
                </a:ext>
              </a:extLst>
            </p:cNvPr>
            <p:cNvCxnSpPr>
              <a:cxnSpLocks/>
            </p:cNvCxnSpPr>
            <p:nvPr/>
          </p:nvCxnSpPr>
          <p:spPr>
            <a:xfrm>
              <a:off x="8161622" y="3026300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xmlns="" id="{265BFE4E-C75F-4C6B-BB32-3A449E6ADF5A}"/>
                </a:ext>
              </a:extLst>
            </p:cNvPr>
            <p:cNvCxnSpPr>
              <a:cxnSpLocks/>
            </p:cNvCxnSpPr>
            <p:nvPr/>
          </p:nvCxnSpPr>
          <p:spPr>
            <a:xfrm>
              <a:off x="8356940" y="302472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xmlns="" id="{563DA9E9-D173-4631-8905-D86BE2A9F86B}"/>
                </a:ext>
              </a:extLst>
            </p:cNvPr>
            <p:cNvCxnSpPr>
              <a:cxnSpLocks/>
            </p:cNvCxnSpPr>
            <p:nvPr/>
          </p:nvCxnSpPr>
          <p:spPr>
            <a:xfrm>
              <a:off x="1015747" y="3029807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xmlns="" id="{1EC6E4CF-CA68-48CA-A45F-153E2563618A}"/>
                </a:ext>
              </a:extLst>
            </p:cNvPr>
            <p:cNvCxnSpPr>
              <a:cxnSpLocks/>
            </p:cNvCxnSpPr>
            <p:nvPr/>
          </p:nvCxnSpPr>
          <p:spPr>
            <a:xfrm>
              <a:off x="1410240" y="3026410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xmlns="" id="{D4A91D0F-CDAB-48AD-8020-17E7FE6D7A70}"/>
                </a:ext>
              </a:extLst>
            </p:cNvPr>
            <p:cNvCxnSpPr>
              <a:cxnSpLocks/>
            </p:cNvCxnSpPr>
            <p:nvPr/>
          </p:nvCxnSpPr>
          <p:spPr>
            <a:xfrm>
              <a:off x="1827567" y="3022468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xmlns="" id="{4663F32B-8AA5-41A2-B933-15D36C5D5B18}"/>
                </a:ext>
              </a:extLst>
            </p:cNvPr>
            <p:cNvCxnSpPr>
              <a:cxnSpLocks/>
            </p:cNvCxnSpPr>
            <p:nvPr/>
          </p:nvCxnSpPr>
          <p:spPr>
            <a:xfrm>
              <a:off x="2255401" y="3026294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xmlns="" id="{645DA77C-5F52-4AD4-8BA8-8B961E1703FF}"/>
                </a:ext>
              </a:extLst>
            </p:cNvPr>
            <p:cNvCxnSpPr>
              <a:cxnSpLocks/>
            </p:cNvCxnSpPr>
            <p:nvPr/>
          </p:nvCxnSpPr>
          <p:spPr>
            <a:xfrm>
              <a:off x="3085778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xmlns="" id="{4603B4C6-47EE-4F8E-AEFC-26601726ACDD}"/>
                </a:ext>
              </a:extLst>
            </p:cNvPr>
            <p:cNvCxnSpPr>
              <a:cxnSpLocks/>
            </p:cNvCxnSpPr>
            <p:nvPr/>
          </p:nvCxnSpPr>
          <p:spPr>
            <a:xfrm>
              <a:off x="3485900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xmlns="" id="{CA7BC8EA-D05B-4FEF-B6A9-DC2557B3E62B}"/>
                </a:ext>
              </a:extLst>
            </p:cNvPr>
            <p:cNvCxnSpPr>
              <a:cxnSpLocks/>
            </p:cNvCxnSpPr>
            <p:nvPr/>
          </p:nvCxnSpPr>
          <p:spPr>
            <a:xfrm>
              <a:off x="3873178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xmlns="" id="{062264F5-969A-4888-8CEE-B6E95571690A}"/>
                </a:ext>
              </a:extLst>
            </p:cNvPr>
            <p:cNvCxnSpPr>
              <a:cxnSpLocks/>
            </p:cNvCxnSpPr>
            <p:nvPr/>
          </p:nvCxnSpPr>
          <p:spPr>
            <a:xfrm>
              <a:off x="4476428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xmlns="" id="{2620C7BD-F6CA-460B-9EC0-C81649B3D31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34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4F619CC0-43C5-4D57-ACB4-9330BFF28178}"/>
                </a:ext>
              </a:extLst>
            </p:cNvPr>
            <p:cNvCxnSpPr>
              <a:cxnSpLocks/>
            </p:cNvCxnSpPr>
            <p:nvPr/>
          </p:nvCxnSpPr>
          <p:spPr>
            <a:xfrm>
              <a:off x="5312382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419A5058-8C10-4EFF-AC21-1F26D1D9E926}"/>
                </a:ext>
              </a:extLst>
            </p:cNvPr>
            <p:cNvCxnSpPr>
              <a:cxnSpLocks/>
            </p:cNvCxnSpPr>
            <p:nvPr/>
          </p:nvCxnSpPr>
          <p:spPr>
            <a:xfrm>
              <a:off x="5949102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58BAE5DF-9B49-46AE-99A1-BADE0A065478}"/>
                </a:ext>
              </a:extLst>
            </p:cNvPr>
            <p:cNvCxnSpPr>
              <a:cxnSpLocks/>
            </p:cNvCxnSpPr>
            <p:nvPr/>
          </p:nvCxnSpPr>
          <p:spPr>
            <a:xfrm>
              <a:off x="6580537" y="3024312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38B5F161-C2F6-4D84-A3DD-05C278159160}"/>
                </a:ext>
              </a:extLst>
            </p:cNvPr>
            <p:cNvCxnSpPr>
              <a:cxnSpLocks/>
            </p:cNvCxnSpPr>
            <p:nvPr/>
          </p:nvCxnSpPr>
          <p:spPr>
            <a:xfrm>
              <a:off x="6982780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AA5EE586-DCB3-42D2-B4C9-9FCE789F359D}"/>
                </a:ext>
              </a:extLst>
            </p:cNvPr>
            <p:cNvCxnSpPr>
              <a:cxnSpLocks/>
            </p:cNvCxnSpPr>
            <p:nvPr/>
          </p:nvCxnSpPr>
          <p:spPr>
            <a:xfrm>
              <a:off x="7564759" y="3021416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A6EBBCAF-5F87-493D-BC10-CCCBD810B6B6}"/>
                </a:ext>
              </a:extLst>
            </p:cNvPr>
            <p:cNvCxnSpPr>
              <a:cxnSpLocks/>
            </p:cNvCxnSpPr>
            <p:nvPr/>
          </p:nvCxnSpPr>
          <p:spPr>
            <a:xfrm>
              <a:off x="7960127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0A60916-E4B8-4378-AA5D-B1AF39E1150A}"/>
              </a:ext>
            </a:extLst>
          </p:cNvPr>
          <p:cNvSpPr/>
          <p:nvPr/>
        </p:nvSpPr>
        <p:spPr>
          <a:xfrm>
            <a:off x="9625389" y="2223123"/>
            <a:ext cx="367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2800" dirty="0">
                <a:solidFill>
                  <a:prstClr val="black"/>
                </a:solidFill>
              </a:rPr>
              <a:t>4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7EBF80AE-53D6-4D97-904B-38908B1CAA8C}"/>
              </a:ext>
            </a:extLst>
          </p:cNvPr>
          <p:cNvCxnSpPr>
            <a:cxnSpLocks/>
          </p:cNvCxnSpPr>
          <p:nvPr/>
        </p:nvCxnSpPr>
        <p:spPr>
          <a:xfrm>
            <a:off x="663803" y="2812606"/>
            <a:ext cx="11365228" cy="9693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7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7E1955B-AB2A-4E2F-83C7-C37B5BF748CC}"/>
              </a:ext>
            </a:extLst>
          </p:cNvPr>
          <p:cNvSpPr txBox="1"/>
          <p:nvPr/>
        </p:nvSpPr>
        <p:spPr>
          <a:xfrm>
            <a:off x="324464" y="2278102"/>
            <a:ext cx="36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B025AB5-B35B-469C-AC4E-1820836DA653}"/>
              </a:ext>
            </a:extLst>
          </p:cNvPr>
          <p:cNvSpPr txBox="1"/>
          <p:nvPr/>
        </p:nvSpPr>
        <p:spPr>
          <a:xfrm>
            <a:off x="1508493" y="2254971"/>
            <a:ext cx="280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C3AD4DEF-5F4F-4121-88D8-1B67A82BA000}"/>
              </a:ext>
            </a:extLst>
          </p:cNvPr>
          <p:cNvSpPr txBox="1"/>
          <p:nvPr/>
        </p:nvSpPr>
        <p:spPr>
          <a:xfrm>
            <a:off x="2693276" y="2267525"/>
            <a:ext cx="36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6CFF67E-B9F4-49AD-B5FC-C15D4AABD652}"/>
                  </a:ext>
                </a:extLst>
              </p:cNvPr>
              <p:cNvSpPr/>
              <p:nvPr/>
            </p:nvSpPr>
            <p:spPr>
              <a:xfrm>
                <a:off x="508819" y="269061"/>
                <a:ext cx="6583662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fr-FR" sz="3200" dirty="0">
                    <a:solidFill>
                      <a:srgbClr val="0070C0"/>
                    </a:solidFill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dirty="0">
                    <a:solidFill>
                      <a:srgbClr val="0070C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6CFF67E-B9F4-49AD-B5FC-C15D4AABD6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19" y="269061"/>
                <a:ext cx="6583662" cy="892745"/>
              </a:xfrm>
              <a:prstGeom prst="rect">
                <a:avLst/>
              </a:prstGeom>
              <a:blipFill>
                <a:blip r:embed="rId2"/>
                <a:stretch>
                  <a:fillRect l="-2315" b="-74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D7C8D10-B947-4AEA-9669-FAA430F8892A}"/>
                  </a:ext>
                </a:extLst>
              </p:cNvPr>
              <p:cNvSpPr/>
              <p:nvPr/>
            </p:nvSpPr>
            <p:spPr>
              <a:xfrm>
                <a:off x="956365" y="3572564"/>
                <a:ext cx="1130438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schemeClr val="tx1"/>
                    </a:solidFill>
                  </a:rPr>
                  <a:t> =  </a:t>
                </a:r>
                <a:endParaRPr lang="fr-FR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D7C8D10-B947-4AEA-9669-FAA430F889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365" y="3572564"/>
                <a:ext cx="1130438" cy="892745"/>
              </a:xfrm>
              <a:prstGeom prst="rect">
                <a:avLst/>
              </a:prstGeom>
              <a:blipFill>
                <a:blip r:embed="rId3"/>
                <a:stretch>
                  <a:fillRect r="-15676" b="-130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59AA00A-0A7E-4A05-B90B-3B81A2B26B2D}"/>
              </a:ext>
            </a:extLst>
          </p:cNvPr>
          <p:cNvSpPr/>
          <p:nvPr/>
        </p:nvSpPr>
        <p:spPr>
          <a:xfrm>
            <a:off x="3872327" y="2270307"/>
            <a:ext cx="368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C504174-7B80-4242-8B86-B469FB902660}"/>
              </a:ext>
            </a:extLst>
          </p:cNvPr>
          <p:cNvSpPr/>
          <p:nvPr/>
        </p:nvSpPr>
        <p:spPr>
          <a:xfrm>
            <a:off x="4939796" y="2252392"/>
            <a:ext cx="368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8A636F0-C2BA-4A0E-B46D-DE031BC47760}"/>
              </a:ext>
            </a:extLst>
          </p:cNvPr>
          <p:cNvSpPr/>
          <p:nvPr/>
        </p:nvSpPr>
        <p:spPr>
          <a:xfrm>
            <a:off x="6083962" y="221267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1147E5D-3405-4057-AA32-24243EDEA65E}"/>
              </a:ext>
            </a:extLst>
          </p:cNvPr>
          <p:cNvSpPr/>
          <p:nvPr/>
        </p:nvSpPr>
        <p:spPr>
          <a:xfrm>
            <a:off x="7333360" y="2206216"/>
            <a:ext cx="314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3E86DFD-70BD-42A7-BAF3-8F3BF12A5EF7}"/>
              </a:ext>
            </a:extLst>
          </p:cNvPr>
          <p:cNvSpPr/>
          <p:nvPr/>
        </p:nvSpPr>
        <p:spPr>
          <a:xfrm>
            <a:off x="8487991" y="225048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7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xmlns="" id="{B29D61E2-D113-42AF-9D9D-004A124CB63A}"/>
              </a:ext>
            </a:extLst>
          </p:cNvPr>
          <p:cNvGrpSpPr/>
          <p:nvPr/>
        </p:nvGrpSpPr>
        <p:grpSpPr>
          <a:xfrm>
            <a:off x="508819" y="2733253"/>
            <a:ext cx="11376000" cy="179843"/>
            <a:chOff x="606055" y="3020999"/>
            <a:chExt cx="8026438" cy="179843"/>
          </a:xfrm>
        </p:grpSpPr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xmlns="" id="{A6136120-3F3B-481E-AEF1-0CBE23F71F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6055" y="3105717"/>
              <a:ext cx="8026438" cy="4916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xmlns="" id="{E4F98F75-DD94-4713-87E5-5C47672E94E0}"/>
                </a:ext>
              </a:extLst>
            </p:cNvPr>
            <p:cNvCxnSpPr>
              <a:cxnSpLocks/>
            </p:cNvCxnSpPr>
            <p:nvPr/>
          </p:nvCxnSpPr>
          <p:spPr>
            <a:xfrm>
              <a:off x="606055" y="302713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xmlns="" id="{57AD9529-CBC4-4EFB-ACE8-FF8D75F9685C}"/>
                </a:ext>
              </a:extLst>
            </p:cNvPr>
            <p:cNvCxnSpPr>
              <a:cxnSpLocks/>
            </p:cNvCxnSpPr>
            <p:nvPr/>
          </p:nvCxnSpPr>
          <p:spPr>
            <a:xfrm>
              <a:off x="7366937" y="3021416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xmlns="" id="{90C3E634-1671-46FF-951C-35A5D9ED5211}"/>
                </a:ext>
              </a:extLst>
            </p:cNvPr>
            <p:cNvCxnSpPr>
              <a:cxnSpLocks/>
            </p:cNvCxnSpPr>
            <p:nvPr/>
          </p:nvCxnSpPr>
          <p:spPr>
            <a:xfrm>
              <a:off x="4077521" y="302713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xmlns="" id="{D37D3463-0342-4FD7-BB73-DBAB3B9908E3}"/>
                </a:ext>
              </a:extLst>
            </p:cNvPr>
            <p:cNvCxnSpPr>
              <a:cxnSpLocks/>
            </p:cNvCxnSpPr>
            <p:nvPr/>
          </p:nvCxnSpPr>
          <p:spPr>
            <a:xfrm>
              <a:off x="1616663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xmlns="" id="{1D73B9EA-DBCB-4A37-9F08-FE19551B9E25}"/>
                </a:ext>
              </a:extLst>
            </p:cNvPr>
            <p:cNvCxnSpPr>
              <a:cxnSpLocks/>
            </p:cNvCxnSpPr>
            <p:nvPr/>
          </p:nvCxnSpPr>
          <p:spPr>
            <a:xfrm>
              <a:off x="2047087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xmlns="" id="{255A30FC-2FCB-4489-BE5F-26071C8167C7}"/>
                </a:ext>
              </a:extLst>
            </p:cNvPr>
            <p:cNvCxnSpPr>
              <a:cxnSpLocks/>
            </p:cNvCxnSpPr>
            <p:nvPr/>
          </p:nvCxnSpPr>
          <p:spPr>
            <a:xfrm>
              <a:off x="2674885" y="3026081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xmlns="" id="{0D62C068-0946-404A-8A4D-A361AF87408B}"/>
                </a:ext>
              </a:extLst>
            </p:cNvPr>
            <p:cNvCxnSpPr>
              <a:cxnSpLocks/>
            </p:cNvCxnSpPr>
            <p:nvPr/>
          </p:nvCxnSpPr>
          <p:spPr>
            <a:xfrm>
              <a:off x="3285826" y="302884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xmlns="" id="{C8286A7F-597D-46D1-94F6-BC5F3F3D4356}"/>
                </a:ext>
              </a:extLst>
            </p:cNvPr>
            <p:cNvCxnSpPr>
              <a:cxnSpLocks/>
            </p:cNvCxnSpPr>
            <p:nvPr/>
          </p:nvCxnSpPr>
          <p:spPr>
            <a:xfrm>
              <a:off x="6778589" y="3024964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xmlns="" id="{A3FED47B-51E1-463D-87C5-CDB7858DBD69}"/>
                </a:ext>
              </a:extLst>
            </p:cNvPr>
            <p:cNvCxnSpPr>
              <a:cxnSpLocks/>
            </p:cNvCxnSpPr>
            <p:nvPr/>
          </p:nvCxnSpPr>
          <p:spPr>
            <a:xfrm>
              <a:off x="6159738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xmlns="" id="{F74C85B4-C358-4546-BDBC-3ED3ECD19E22}"/>
                </a:ext>
              </a:extLst>
            </p:cNvPr>
            <p:cNvCxnSpPr>
              <a:cxnSpLocks/>
            </p:cNvCxnSpPr>
            <p:nvPr/>
          </p:nvCxnSpPr>
          <p:spPr>
            <a:xfrm>
              <a:off x="5094508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xmlns="" id="{3CDFC6E6-CC17-4E8A-B437-D0ED27B3DE9A}"/>
                </a:ext>
              </a:extLst>
            </p:cNvPr>
            <p:cNvCxnSpPr>
              <a:cxnSpLocks/>
            </p:cNvCxnSpPr>
            <p:nvPr/>
          </p:nvCxnSpPr>
          <p:spPr>
            <a:xfrm>
              <a:off x="4672939" y="3025975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xmlns="" id="{97913CFC-B384-479C-8842-6B443CD70B4D}"/>
                </a:ext>
              </a:extLst>
            </p:cNvPr>
            <p:cNvCxnSpPr>
              <a:cxnSpLocks/>
            </p:cNvCxnSpPr>
            <p:nvPr/>
          </p:nvCxnSpPr>
          <p:spPr>
            <a:xfrm>
              <a:off x="1215209" y="3029713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xmlns="" id="{BB8F252C-9CF1-4907-BF14-6DCF6AC8334D}"/>
                </a:ext>
              </a:extLst>
            </p:cNvPr>
            <p:cNvCxnSpPr>
              <a:cxnSpLocks/>
            </p:cNvCxnSpPr>
            <p:nvPr/>
          </p:nvCxnSpPr>
          <p:spPr>
            <a:xfrm>
              <a:off x="2466024" y="302482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xmlns="" id="{7E64A8E9-7EFE-4C25-A716-DB83632D49D7}"/>
                </a:ext>
              </a:extLst>
            </p:cNvPr>
            <p:cNvCxnSpPr>
              <a:cxnSpLocks/>
            </p:cNvCxnSpPr>
            <p:nvPr/>
          </p:nvCxnSpPr>
          <p:spPr>
            <a:xfrm>
              <a:off x="809556" y="3026588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xmlns="" id="{1A5A849F-37DD-4093-BA2D-F8C6142AF6F3}"/>
                </a:ext>
              </a:extLst>
            </p:cNvPr>
            <p:cNvCxnSpPr>
              <a:cxnSpLocks/>
            </p:cNvCxnSpPr>
            <p:nvPr/>
          </p:nvCxnSpPr>
          <p:spPr>
            <a:xfrm>
              <a:off x="3677036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xmlns="" id="{6409F4CD-6102-4845-B7E5-C8D65F587FC7}"/>
                </a:ext>
              </a:extLst>
            </p:cNvPr>
            <p:cNvCxnSpPr>
              <a:cxnSpLocks/>
            </p:cNvCxnSpPr>
            <p:nvPr/>
          </p:nvCxnSpPr>
          <p:spPr>
            <a:xfrm>
              <a:off x="2881316" y="302884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xmlns="" id="{50ED5A4B-5960-414E-A856-A8A0A9A1B8BB}"/>
                </a:ext>
              </a:extLst>
            </p:cNvPr>
            <p:cNvCxnSpPr>
              <a:cxnSpLocks/>
            </p:cNvCxnSpPr>
            <p:nvPr/>
          </p:nvCxnSpPr>
          <p:spPr>
            <a:xfrm>
              <a:off x="4277754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xmlns="" id="{238711B3-FC45-415C-86C7-E7B00D2C3BA9}"/>
                </a:ext>
              </a:extLst>
            </p:cNvPr>
            <p:cNvCxnSpPr>
              <a:cxnSpLocks/>
            </p:cNvCxnSpPr>
            <p:nvPr/>
          </p:nvCxnSpPr>
          <p:spPr>
            <a:xfrm>
              <a:off x="5737437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xmlns="" id="{F9F91675-BEFC-4B4F-B784-046554EA61AF}"/>
                </a:ext>
              </a:extLst>
            </p:cNvPr>
            <p:cNvCxnSpPr>
              <a:cxnSpLocks/>
            </p:cNvCxnSpPr>
            <p:nvPr/>
          </p:nvCxnSpPr>
          <p:spPr>
            <a:xfrm>
              <a:off x="5531759" y="3022843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xmlns="" id="{F17FEA8E-76AB-4BB6-B634-2746EB008497}"/>
                </a:ext>
              </a:extLst>
            </p:cNvPr>
            <p:cNvCxnSpPr>
              <a:cxnSpLocks/>
            </p:cNvCxnSpPr>
            <p:nvPr/>
          </p:nvCxnSpPr>
          <p:spPr>
            <a:xfrm>
              <a:off x="6366356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xmlns="" id="{C56EE0A3-ADD0-403A-8DDB-B8016306111F}"/>
                </a:ext>
              </a:extLst>
            </p:cNvPr>
            <p:cNvCxnSpPr>
              <a:cxnSpLocks/>
            </p:cNvCxnSpPr>
            <p:nvPr/>
          </p:nvCxnSpPr>
          <p:spPr>
            <a:xfrm>
              <a:off x="7168309" y="3024763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xmlns="" id="{4C340AFD-913D-43DA-87E1-DC97C3859EE7}"/>
                </a:ext>
              </a:extLst>
            </p:cNvPr>
            <p:cNvCxnSpPr>
              <a:cxnSpLocks/>
            </p:cNvCxnSpPr>
            <p:nvPr/>
          </p:nvCxnSpPr>
          <p:spPr>
            <a:xfrm>
              <a:off x="7762006" y="3028042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xmlns="" id="{EC935CA0-5C5D-428D-8F72-E50C9B6ACE23}"/>
                </a:ext>
              </a:extLst>
            </p:cNvPr>
            <p:cNvCxnSpPr>
              <a:cxnSpLocks/>
            </p:cNvCxnSpPr>
            <p:nvPr/>
          </p:nvCxnSpPr>
          <p:spPr>
            <a:xfrm>
              <a:off x="8161622" y="3026300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xmlns="" id="{4E2A86A9-898D-4B70-9B96-61F83CF3956F}"/>
                </a:ext>
              </a:extLst>
            </p:cNvPr>
            <p:cNvCxnSpPr>
              <a:cxnSpLocks/>
            </p:cNvCxnSpPr>
            <p:nvPr/>
          </p:nvCxnSpPr>
          <p:spPr>
            <a:xfrm>
              <a:off x="8356940" y="302472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xmlns="" id="{1DCDDE80-414C-48C0-A9FB-DDAF3D0BD3D9}"/>
                </a:ext>
              </a:extLst>
            </p:cNvPr>
            <p:cNvCxnSpPr>
              <a:cxnSpLocks/>
            </p:cNvCxnSpPr>
            <p:nvPr/>
          </p:nvCxnSpPr>
          <p:spPr>
            <a:xfrm>
              <a:off x="1015747" y="3029807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xmlns="" id="{E235A6CB-5C61-4AFF-974B-2A8DBCF7A1D8}"/>
                </a:ext>
              </a:extLst>
            </p:cNvPr>
            <p:cNvCxnSpPr>
              <a:cxnSpLocks/>
            </p:cNvCxnSpPr>
            <p:nvPr/>
          </p:nvCxnSpPr>
          <p:spPr>
            <a:xfrm>
              <a:off x="1410240" y="3026410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xmlns="" id="{8CCE920A-15AB-4088-8414-76187966FEC3}"/>
                </a:ext>
              </a:extLst>
            </p:cNvPr>
            <p:cNvCxnSpPr>
              <a:cxnSpLocks/>
            </p:cNvCxnSpPr>
            <p:nvPr/>
          </p:nvCxnSpPr>
          <p:spPr>
            <a:xfrm>
              <a:off x="1827567" y="3022468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xmlns="" id="{2C0BB0E9-EE7F-4A20-BED1-7FF57C204F63}"/>
                </a:ext>
              </a:extLst>
            </p:cNvPr>
            <p:cNvCxnSpPr>
              <a:cxnSpLocks/>
            </p:cNvCxnSpPr>
            <p:nvPr/>
          </p:nvCxnSpPr>
          <p:spPr>
            <a:xfrm>
              <a:off x="2255401" y="3026294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xmlns="" id="{53A5AEC9-D295-48B2-8BAA-730E60754D91}"/>
                </a:ext>
              </a:extLst>
            </p:cNvPr>
            <p:cNvCxnSpPr>
              <a:cxnSpLocks/>
            </p:cNvCxnSpPr>
            <p:nvPr/>
          </p:nvCxnSpPr>
          <p:spPr>
            <a:xfrm>
              <a:off x="3085778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xmlns="" id="{23D7B530-7DBA-4F4E-83F7-54A2903ADAAE}"/>
                </a:ext>
              </a:extLst>
            </p:cNvPr>
            <p:cNvCxnSpPr>
              <a:cxnSpLocks/>
            </p:cNvCxnSpPr>
            <p:nvPr/>
          </p:nvCxnSpPr>
          <p:spPr>
            <a:xfrm>
              <a:off x="3485900" y="3028042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xmlns="" id="{768A423D-4D7F-4581-891A-09C089D947D9}"/>
                </a:ext>
              </a:extLst>
            </p:cNvPr>
            <p:cNvCxnSpPr>
              <a:cxnSpLocks/>
            </p:cNvCxnSpPr>
            <p:nvPr/>
          </p:nvCxnSpPr>
          <p:spPr>
            <a:xfrm>
              <a:off x="3873178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xmlns="" id="{37E3B060-36C8-4F0A-BEC1-5A83E87C16C6}"/>
                </a:ext>
              </a:extLst>
            </p:cNvPr>
            <p:cNvCxnSpPr>
              <a:cxnSpLocks/>
            </p:cNvCxnSpPr>
            <p:nvPr/>
          </p:nvCxnSpPr>
          <p:spPr>
            <a:xfrm>
              <a:off x="4476428" y="3025975"/>
              <a:ext cx="0" cy="169862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89BF2CDE-474B-4463-9F60-1112C39792AF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34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A98DF381-C9EE-44F2-8245-D8EE900513FB}"/>
                </a:ext>
              </a:extLst>
            </p:cNvPr>
            <p:cNvCxnSpPr>
              <a:cxnSpLocks/>
            </p:cNvCxnSpPr>
            <p:nvPr/>
          </p:nvCxnSpPr>
          <p:spPr>
            <a:xfrm>
              <a:off x="5312382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61DF255C-3785-4192-912B-D339A36728DA}"/>
                </a:ext>
              </a:extLst>
            </p:cNvPr>
            <p:cNvCxnSpPr>
              <a:cxnSpLocks/>
            </p:cNvCxnSpPr>
            <p:nvPr/>
          </p:nvCxnSpPr>
          <p:spPr>
            <a:xfrm>
              <a:off x="5949102" y="3025907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3A352E1D-6F63-4842-9E32-C84CE189B63B}"/>
                </a:ext>
              </a:extLst>
            </p:cNvPr>
            <p:cNvCxnSpPr>
              <a:cxnSpLocks/>
            </p:cNvCxnSpPr>
            <p:nvPr/>
          </p:nvCxnSpPr>
          <p:spPr>
            <a:xfrm>
              <a:off x="6580537" y="3024312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02207842-1239-4A3A-BCDF-E1FA1C8687E5}"/>
                </a:ext>
              </a:extLst>
            </p:cNvPr>
            <p:cNvCxnSpPr>
              <a:cxnSpLocks/>
            </p:cNvCxnSpPr>
            <p:nvPr/>
          </p:nvCxnSpPr>
          <p:spPr>
            <a:xfrm>
              <a:off x="6982780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0E22FF53-1C0B-4876-8FB3-B432F7ED0E8D}"/>
                </a:ext>
              </a:extLst>
            </p:cNvPr>
            <p:cNvCxnSpPr>
              <a:cxnSpLocks/>
            </p:cNvCxnSpPr>
            <p:nvPr/>
          </p:nvCxnSpPr>
          <p:spPr>
            <a:xfrm>
              <a:off x="7564759" y="3021416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xmlns="" id="{2A5DD76B-B792-4B95-8804-BD53138A1344}"/>
                </a:ext>
              </a:extLst>
            </p:cNvPr>
            <p:cNvCxnSpPr>
              <a:cxnSpLocks/>
            </p:cNvCxnSpPr>
            <p:nvPr/>
          </p:nvCxnSpPr>
          <p:spPr>
            <a:xfrm>
              <a:off x="7960127" y="3020999"/>
              <a:ext cx="0" cy="172800"/>
            </a:xfrm>
            <a:prstGeom prst="line">
              <a:avLst/>
            </a:prstGeom>
            <a:ln w="4762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xmlns="" id="{45C32F2B-DE6B-4D12-98DB-90BDECCCC7FB}"/>
              </a:ext>
            </a:extLst>
          </p:cNvPr>
          <p:cNvCxnSpPr/>
          <p:nvPr/>
        </p:nvCxnSpPr>
        <p:spPr>
          <a:xfrm>
            <a:off x="653031" y="2817971"/>
            <a:ext cx="11376000" cy="659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853DA37A-4CB9-4C1E-8847-E0EE89E76AE8}"/>
              </a:ext>
            </a:extLst>
          </p:cNvPr>
          <p:cNvSpPr/>
          <p:nvPr/>
        </p:nvSpPr>
        <p:spPr>
          <a:xfrm>
            <a:off x="9640619" y="223813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763B6881-D73E-454D-ACEA-660FF1AD6316}"/>
              </a:ext>
            </a:extLst>
          </p:cNvPr>
          <p:cNvSpPr/>
          <p:nvPr/>
        </p:nvSpPr>
        <p:spPr>
          <a:xfrm>
            <a:off x="10745355" y="224299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619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B8288040-ED84-408E-A6B2-F183EEECE599}"/>
              </a:ext>
            </a:extLst>
          </p:cNvPr>
          <p:cNvGrpSpPr/>
          <p:nvPr/>
        </p:nvGrpSpPr>
        <p:grpSpPr>
          <a:xfrm>
            <a:off x="175278" y="1664011"/>
            <a:ext cx="11880000" cy="1332230"/>
            <a:chOff x="233704" y="2218681"/>
            <a:chExt cx="11617157" cy="1776307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xmlns="" id="{3FF333AA-2E78-46A4-A568-7918E6FB0623}"/>
                </a:ext>
              </a:extLst>
            </p:cNvPr>
            <p:cNvGrpSpPr/>
            <p:nvPr/>
          </p:nvGrpSpPr>
          <p:grpSpPr>
            <a:xfrm>
              <a:off x="233704" y="2218681"/>
              <a:ext cx="11617157" cy="1776307"/>
              <a:chOff x="259702" y="1313901"/>
              <a:chExt cx="11617157" cy="1776307"/>
            </a:xfrm>
          </p:grpSpPr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xmlns="" id="{B66A5E75-56A8-4429-BD72-03D4570CCCF3}"/>
                  </a:ext>
                </a:extLst>
              </p:cNvPr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53" name="Groupe 52">
                  <a:extLst>
                    <a:ext uri="{FF2B5EF4-FFF2-40B4-BE49-F238E27FC236}">
                      <a16:creationId xmlns:a16="http://schemas.microsoft.com/office/drawing/2014/main" xmlns="" id="{6436E4D1-0612-4D32-988E-661D4ED577AE}"/>
                    </a:ext>
                  </a:extLst>
                </p:cNvPr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64" name="Picture 5">
                    <a:extLst>
                      <a:ext uri="{FF2B5EF4-FFF2-40B4-BE49-F238E27FC236}">
                        <a16:creationId xmlns:a16="http://schemas.microsoft.com/office/drawing/2014/main" xmlns="" id="{6F86D17E-11E3-4226-847F-21E02505332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65" name="Picture 5">
                    <a:extLst>
                      <a:ext uri="{FF2B5EF4-FFF2-40B4-BE49-F238E27FC236}">
                        <a16:creationId xmlns:a16="http://schemas.microsoft.com/office/drawing/2014/main" xmlns="" id="{6F54CD11-4988-4561-9853-10E4DC6F88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xmlns="" id="{A3C3B012-0E60-4D51-A67A-BFCDF975CC02}"/>
                    </a:ext>
                  </a:extLst>
                </p:cNvPr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50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xmlns="" id="{68C0D559-DE33-4B50-9BD5-E0D178FFC28E}"/>
                    </a:ext>
                  </a:extLst>
                </p:cNvPr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50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xmlns="" id="{21BA9DF7-D1C9-49C9-9C06-78070282832C}"/>
                    </a:ext>
                  </a:extLst>
                </p:cNvPr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50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xmlns="" id="{039F3B7A-4012-472C-B31B-A303F9D1D954}"/>
                    </a:ext>
                  </a:extLst>
                </p:cNvPr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050"/>
                </a:p>
              </p:txBody>
            </p:sp>
            <p:sp>
              <p:nvSpPr>
                <p:cNvPr id="58" name="ZoneTexte 57">
                  <a:extLst>
                    <a:ext uri="{FF2B5EF4-FFF2-40B4-BE49-F238E27FC236}">
                      <a16:creationId xmlns:a16="http://schemas.microsoft.com/office/drawing/2014/main" xmlns="" id="{FAE9C544-CF93-4FB7-AD88-28DEA6C274C8}"/>
                    </a:ext>
                  </a:extLst>
                </p:cNvPr>
                <p:cNvSpPr txBox="1"/>
                <p:nvPr/>
              </p:nvSpPr>
              <p:spPr>
                <a:xfrm>
                  <a:off x="288277" y="1320330"/>
                  <a:ext cx="511381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/>
                    <a:t>0</a:t>
                  </a:r>
                </a:p>
              </p:txBody>
            </p:sp>
            <p:sp>
              <p:nvSpPr>
                <p:cNvPr id="59" name="ZoneTexte 58">
                  <a:extLst>
                    <a:ext uri="{FF2B5EF4-FFF2-40B4-BE49-F238E27FC236}">
                      <a16:creationId xmlns:a16="http://schemas.microsoft.com/office/drawing/2014/main" xmlns="" id="{8A343619-455F-476D-9231-089EB233E2B1}"/>
                    </a:ext>
                  </a:extLst>
                </p:cNvPr>
                <p:cNvSpPr txBox="1"/>
                <p:nvPr/>
              </p:nvSpPr>
              <p:spPr>
                <a:xfrm>
                  <a:off x="8274367" y="1367850"/>
                  <a:ext cx="511381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/>
                    <a:t>3</a:t>
                  </a:r>
                </a:p>
              </p:txBody>
            </p:sp>
            <p:sp>
              <p:nvSpPr>
                <p:cNvPr id="60" name="ZoneTexte 59">
                  <a:extLst>
                    <a:ext uri="{FF2B5EF4-FFF2-40B4-BE49-F238E27FC236}">
                      <a16:creationId xmlns:a16="http://schemas.microsoft.com/office/drawing/2014/main" xmlns="" id="{FFB6E25E-D894-47EB-98CB-15E053FE7E4E}"/>
                    </a:ext>
                  </a:extLst>
                </p:cNvPr>
                <p:cNvSpPr txBox="1"/>
                <p:nvPr/>
              </p:nvSpPr>
              <p:spPr>
                <a:xfrm>
                  <a:off x="5615717" y="1339276"/>
                  <a:ext cx="511381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/>
                    <a:t>2</a:t>
                  </a:r>
                </a:p>
              </p:txBody>
            </p:sp>
            <p:sp>
              <p:nvSpPr>
                <p:cNvPr id="61" name="ZoneTexte 60">
                  <a:extLst>
                    <a:ext uri="{FF2B5EF4-FFF2-40B4-BE49-F238E27FC236}">
                      <a16:creationId xmlns:a16="http://schemas.microsoft.com/office/drawing/2014/main" xmlns="" id="{5D5E1A03-7568-4F74-8771-643B966D917A}"/>
                    </a:ext>
                  </a:extLst>
                </p:cNvPr>
                <p:cNvSpPr txBox="1"/>
                <p:nvPr/>
              </p:nvSpPr>
              <p:spPr>
                <a:xfrm>
                  <a:off x="2946194" y="1313901"/>
                  <a:ext cx="511381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/>
                    <a:t>1</a:t>
                  </a:r>
                </a:p>
              </p:txBody>
            </p:sp>
            <p:sp>
              <p:nvSpPr>
                <p:cNvPr id="62" name="ZoneTexte 61">
                  <a:extLst>
                    <a:ext uri="{FF2B5EF4-FFF2-40B4-BE49-F238E27FC236}">
                      <a16:creationId xmlns:a16="http://schemas.microsoft.com/office/drawing/2014/main" xmlns="" id="{81FB2757-7975-4734-9BB6-36750154EA2C}"/>
                    </a:ext>
                  </a:extLst>
                </p:cNvPr>
                <p:cNvSpPr txBox="1"/>
                <p:nvPr/>
              </p:nvSpPr>
              <p:spPr>
                <a:xfrm>
                  <a:off x="10890044" y="1366710"/>
                  <a:ext cx="511381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/>
                    <a:t>4</a:t>
                  </a:r>
                </a:p>
              </p:txBody>
            </p:sp>
            <p:cxnSp>
              <p:nvCxnSpPr>
                <p:cNvPr id="63" name="Connecteur droit avec flèche 62">
                  <a:extLst>
                    <a:ext uri="{FF2B5EF4-FFF2-40B4-BE49-F238E27FC236}">
                      <a16:creationId xmlns:a16="http://schemas.microsoft.com/office/drawing/2014/main" xmlns="" id="{5ADC45B1-A619-40C6-B845-DFED90113036}"/>
                    </a:ext>
                  </a:extLst>
                </p:cNvPr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Connecteur droit avec flèche 50">
                <a:extLst>
                  <a:ext uri="{FF2B5EF4-FFF2-40B4-BE49-F238E27FC236}">
                    <a16:creationId xmlns:a16="http://schemas.microsoft.com/office/drawing/2014/main" xmlns="" id="{3AB3F27B-568A-4C26-9068-8C54A0709142}"/>
                  </a:ext>
                </a:extLst>
              </p:cNvPr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ZoneTexte 51">
                <a:extLst>
                  <a:ext uri="{FF2B5EF4-FFF2-40B4-BE49-F238E27FC236}">
                    <a16:creationId xmlns:a16="http://schemas.microsoft.com/office/drawing/2014/main" xmlns="" id="{E8048CB8-DD0E-4C34-A981-4988E8294124}"/>
                  </a:ext>
                </a:extLst>
              </p:cNvPr>
              <p:cNvSpPr txBox="1"/>
              <p:nvPr/>
            </p:nvSpPr>
            <p:spPr>
              <a:xfrm>
                <a:off x="1123950" y="2536211"/>
                <a:ext cx="1638300" cy="553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100" dirty="0"/>
                  <a:t>1 unité</a:t>
                </a:r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F043400D-34D5-43F4-B7D9-C7E9E95810FA}"/>
                </a:ext>
              </a:extLst>
            </p:cNvPr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6CB9D934-ED55-46BE-9B63-A807266E7C9B}"/>
                </a:ext>
              </a:extLst>
            </p:cNvPr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79C61C6E-127F-4D15-9224-A89B376D5CD5}"/>
                </a:ext>
              </a:extLst>
            </p:cNvPr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F369AF90-E558-4E4E-95FF-708EC95F1B66}"/>
                </a:ext>
              </a:extLst>
            </p:cNvPr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039A9636-73FC-4F39-95A0-ACF812BE60F2}"/>
                </a:ext>
              </a:extLst>
            </p:cNvPr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BA14624A-02F7-4CFB-BDB2-641C5860A182}"/>
                </a:ext>
              </a:extLst>
            </p:cNvPr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AEAF7F3-93DD-40C3-A94C-B91CFC59C9B2}"/>
                </a:ext>
              </a:extLst>
            </p:cNvPr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7E172231-E0E1-4F7A-A4F7-4AFAE614CD3C}"/>
                </a:ext>
              </a:extLst>
            </p:cNvPr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26A67BE-9D9D-409A-BDD6-E7C1060E06CF}"/>
                </a:ext>
              </a:extLst>
            </p:cNvPr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272D92CB-63E0-4420-B201-B79A8193EAE6}"/>
                </a:ext>
              </a:extLst>
            </p:cNvPr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10B8D0B-A6DC-4A93-BF12-FA17BD6F284E}"/>
                </a:ext>
              </a:extLst>
            </p:cNvPr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51A7F61D-820E-41B6-923B-94F09A8FC719}"/>
                </a:ext>
              </a:extLst>
            </p:cNvPr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AA40F52-F67D-4C60-B091-8A7F6C753C15}"/>
                </a:ext>
              </a:extLst>
            </p:cNvPr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9A8EBD43-8A3F-4A44-A993-D01298926C28}"/>
                </a:ext>
              </a:extLst>
            </p:cNvPr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F4A1A1EE-DAAA-41F4-8827-DED402BA04A2}"/>
                </a:ext>
              </a:extLst>
            </p:cNvPr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3C1983B2-C3B3-47AF-A84D-33AC8279821B}"/>
                </a:ext>
              </a:extLst>
            </p:cNvPr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D0AB55E8-DFE9-40AE-9E3C-B89A4FD386EF}"/>
                </a:ext>
              </a:extLst>
            </p:cNvPr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D0FB3BB0-2292-4E37-96BF-4F6694D6F7CD}"/>
                </a:ext>
              </a:extLst>
            </p:cNvPr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64ED586D-E6BF-4585-A213-091CEDBD8D1A}"/>
                </a:ext>
              </a:extLst>
            </p:cNvPr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A9A187C5-D125-4185-8824-319007890C77}"/>
                </a:ext>
              </a:extLst>
            </p:cNvPr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1C080F1A-C63C-468F-A3C8-DF53727992BC}"/>
                </a:ext>
              </a:extLst>
            </p:cNvPr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3F086EA5-E1D8-4A05-BE34-D3902AD258FA}"/>
                </a:ext>
              </a:extLst>
            </p:cNvPr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D93BD089-C512-422A-AC3B-AE79E3794A95}"/>
                </a:ext>
              </a:extLst>
            </p:cNvPr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87C6DF4F-B93C-46DA-9FC6-112C95A1BA2F}"/>
                </a:ext>
              </a:extLst>
            </p:cNvPr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9C1EA13B-51F5-4CA7-BC8D-2763DDC69198}"/>
                </a:ext>
              </a:extLst>
            </p:cNvPr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29E94B31-2616-4462-B761-D25E60E6CECD}"/>
                </a:ext>
              </a:extLst>
            </p:cNvPr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EFCB764A-8B53-4FA4-90F0-166FDB3412B9}"/>
                </a:ext>
              </a:extLst>
            </p:cNvPr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7A6209B7-8D39-4050-B47C-6A78269C29C4}"/>
                </a:ext>
              </a:extLst>
            </p:cNvPr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E6203BB0-E92D-4003-A4F9-A501FC9C5944}"/>
                </a:ext>
              </a:extLst>
            </p:cNvPr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4892BBC8-A33A-4556-9868-EF377A71444D}"/>
                </a:ext>
              </a:extLst>
            </p:cNvPr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749B3C86-AE48-4F1A-B881-48A75EC7E202}"/>
                </a:ext>
              </a:extLst>
            </p:cNvPr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DDA37DFD-E27C-4907-B694-D164B7C59878}"/>
                </a:ext>
              </a:extLst>
            </p:cNvPr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EBE16A21-F341-4644-AC89-DBFE1C606121}"/>
                </a:ext>
              </a:extLst>
            </p:cNvPr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A9F50F40-BB92-4A89-98B0-FBF16378CF12}"/>
                </a:ext>
              </a:extLst>
            </p:cNvPr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A10083AC-4CA1-4B74-893B-BA81DCA13799}"/>
                </a:ext>
              </a:extLst>
            </p:cNvPr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D9148E30-185C-40F0-9870-86128C503F8D}"/>
                </a:ext>
              </a:extLst>
            </p:cNvPr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08AF37D7-882A-43A6-87AD-293849FA6926}"/>
                </a:ext>
              </a:extLst>
            </p:cNvPr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77095E72-D6B6-4220-8C68-07AAC3AC289A}"/>
                </a:ext>
              </a:extLst>
            </p:cNvPr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7ABDC742-BCF7-4966-9CA0-0411E106C5CF}"/>
                </a:ext>
              </a:extLst>
            </p:cNvPr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7E0D2C35-D22C-4400-B2E7-C196E0003EF2}"/>
                </a:ext>
              </a:extLst>
            </p:cNvPr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000681DC-8C87-42B5-A15A-A3340DFA9352}"/>
                </a:ext>
              </a:extLst>
            </p:cNvPr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7591B8E7-8DCC-48B9-AAF9-BC738E586606}"/>
                </a:ext>
              </a:extLst>
            </p:cNvPr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5D0683A7-1A0E-4EEB-A67C-A222BE747B36}"/>
                </a:ext>
              </a:extLst>
            </p:cNvPr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4028816C-02AF-431F-B932-D4D94B3FE6C1}"/>
                </a:ext>
              </a:extLst>
            </p:cNvPr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5891C13F-A44F-46E2-A1E3-FAC3D5D18460}"/>
                </a:ext>
              </a:extLst>
            </p:cNvPr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5CA55C1A-5559-454C-9264-DA8521EC7109}"/>
                </a:ext>
              </a:extLst>
            </p:cNvPr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5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id="{74EC0902-753F-4B4D-B1BC-83310249C477}"/>
                  </a:ext>
                </a:extLst>
              </p:cNvPr>
              <p:cNvSpPr/>
              <p:nvPr/>
            </p:nvSpPr>
            <p:spPr>
              <a:xfrm>
                <a:off x="291107" y="141335"/>
                <a:ext cx="7218823" cy="924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𝟐𝟒𝟓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600" dirty="0">
                    <a:solidFill>
                      <a:srgbClr val="0070C0"/>
                    </a:solidFill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74EC0902-753F-4B4D-B1BC-83310249C4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07" y="141335"/>
                <a:ext cx="7218823" cy="924805"/>
              </a:xfrm>
              <a:prstGeom prst="rect">
                <a:avLst/>
              </a:prstGeom>
              <a:blipFill>
                <a:blip r:embed="rId4"/>
                <a:stretch>
                  <a:fillRect l="-2196" b="-4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xmlns="" id="{52738C2F-416E-4B00-AE62-51C596F950DA}"/>
                  </a:ext>
                </a:extLst>
              </p:cNvPr>
              <p:cNvSpPr/>
              <p:nvPr/>
            </p:nvSpPr>
            <p:spPr>
              <a:xfrm>
                <a:off x="956365" y="3572564"/>
                <a:ext cx="1332416" cy="8981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𝟐𝟒𝟓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schemeClr val="tx1"/>
                    </a:solidFill>
                  </a:rPr>
                  <a:t> =  </a:t>
                </a:r>
                <a:endParaRPr lang="fr-FR" b="1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2738C2F-416E-4B00-AE62-51C596F950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365" y="3572564"/>
                <a:ext cx="1332416" cy="898195"/>
              </a:xfrm>
              <a:prstGeom prst="rect">
                <a:avLst/>
              </a:prstGeom>
              <a:blipFill>
                <a:blip r:embed="rId5"/>
                <a:stretch>
                  <a:fillRect r="-12844" b="-129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8" name="Image 67">
            <a:extLst>
              <a:ext uri="{FF2B5EF4-FFF2-40B4-BE49-F238E27FC236}">
                <a16:creationId xmlns:a16="http://schemas.microsoft.com/office/drawing/2014/main" xmlns="" id="{DF647EF2-F286-43EE-A555-E6392335063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2354" y="113647"/>
            <a:ext cx="2612924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7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ECC12FC8-4D4D-4BC3-A4EB-4B0AF9DBDE1D}"/>
                  </a:ext>
                </a:extLst>
              </p:cNvPr>
              <p:cNvSpPr/>
              <p:nvPr/>
            </p:nvSpPr>
            <p:spPr>
              <a:xfrm>
                <a:off x="1329924" y="2893725"/>
                <a:ext cx="1329210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+mj-lt"/>
                  </a:rPr>
                  <a:t>  = </a:t>
                </a:r>
                <a:endParaRPr lang="fr-FR" sz="44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CC12FC8-4D4D-4BC3-A4EB-4B0AF9DBDE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924" y="2893725"/>
                <a:ext cx="1329210" cy="1070549"/>
              </a:xfrm>
              <a:prstGeom prst="rect">
                <a:avLst/>
              </a:prstGeom>
              <a:blipFill>
                <a:blip r:embed="rId2"/>
                <a:stretch>
                  <a:fillRect r="-17890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398206" y="413544"/>
            <a:ext cx="91145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6388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398206" y="413544"/>
            <a:ext cx="91145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ECC12FC8-4D4D-4BC3-A4EB-4B0AF9DBDE1D}"/>
                  </a:ext>
                </a:extLst>
              </p:cNvPr>
              <p:cNvSpPr/>
              <p:nvPr/>
            </p:nvSpPr>
            <p:spPr>
              <a:xfrm>
                <a:off x="1329924" y="2893725"/>
                <a:ext cx="1329210" cy="1080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+mj-lt"/>
                  </a:rPr>
                  <a:t>  = </a:t>
                </a:r>
                <a:endParaRPr lang="fr-FR" sz="44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CC12FC8-4D4D-4BC3-A4EB-4B0AF9DBDE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924" y="2893725"/>
                <a:ext cx="1329210" cy="1080424"/>
              </a:xfrm>
              <a:prstGeom prst="rect">
                <a:avLst/>
              </a:prstGeom>
              <a:blipFill>
                <a:blip r:embed="rId2"/>
                <a:stretch>
                  <a:fillRect r="-17890" b="-135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7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088A025-5A35-4E1C-BC6B-5DE58BFDAF33}"/>
              </a:ext>
            </a:extLst>
          </p:cNvPr>
          <p:cNvSpPr/>
          <p:nvPr/>
        </p:nvSpPr>
        <p:spPr>
          <a:xfrm>
            <a:off x="3563896" y="2767281"/>
            <a:ext cx="50642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  <a:ea typeface="+mj-ea"/>
                <a:cs typeface="+mj-cs"/>
              </a:rPr>
              <a:t>Problèmes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94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368542" y="1540088"/>
            <a:ext cx="9142809" cy="171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b"/>
          <a:lstStyle/>
          <a:p>
            <a:pPr algn="ctr">
              <a:lnSpc>
                <a:spcPct val="100000"/>
              </a:lnSpc>
            </a:pPr>
            <a:r>
              <a:rPr lang="fr-FR" sz="80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Calcul mental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CustomShape 2"/>
          <p:cNvSpPr/>
          <p:nvPr/>
        </p:nvSpPr>
        <p:spPr>
          <a:xfrm>
            <a:off x="1476529" y="3501008"/>
            <a:ext cx="9142809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/>
          <a:lstStyle/>
          <a:p>
            <a:pPr algn="ctr">
              <a:lnSpc>
                <a:spcPct val="100000"/>
              </a:lnSpc>
            </a:pPr>
            <a:r>
              <a:rPr lang="fr-F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Multiplier un nombre décimal par 25</a:t>
            </a:r>
            <a:endParaRPr lang="fr-FR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6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0EB5192F-0ED1-4478-83E8-DFCA74FA51EE}"/>
              </a:ext>
            </a:extLst>
          </p:cNvPr>
          <p:cNvSpPr txBox="1"/>
          <p:nvPr/>
        </p:nvSpPr>
        <p:spPr>
          <a:xfrm>
            <a:off x="362314" y="1053605"/>
            <a:ext cx="114511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</a:rPr>
              <a:t>Yanis, Yasmine et Youssef font une marche.</a:t>
            </a:r>
          </a:p>
          <a:p>
            <a:r>
              <a:rPr lang="fr-FR" sz="2800" dirty="0">
                <a:latin typeface="Calibri" panose="020F0502020204030204" pitchFamily="34" charset="0"/>
              </a:rPr>
              <a:t>Chacun parcourt 1 km tous les quarts d’heure. Yanis s’arrête après 7 km, Yasmine au bout de 11 km et Youssef va jusqu’à 13 km.</a:t>
            </a:r>
          </a:p>
          <a:p>
            <a:r>
              <a:rPr lang="fr-FR" sz="2800" dirty="0">
                <a:latin typeface="Calibri" panose="020F0502020204030204" pitchFamily="34" charset="0"/>
              </a:rPr>
              <a:t>Parmi eux, qui a marché entre 2 et 3 heures ?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xmlns="" id="{4A7CC94E-1151-4E11-9569-856C28AC4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781" y="5394221"/>
            <a:ext cx="806310" cy="1400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3BDF0299-4A3A-48EF-9E9C-E6EA03FCC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215" y="5106319"/>
            <a:ext cx="972102" cy="168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xmlns="" id="{39C327A2-BEA8-4BE0-B04D-EB1A6D953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281" y="4814395"/>
            <a:ext cx="1042800" cy="204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0D51C55-47EF-42CD-AB4F-B27EE0A3BEA1}"/>
              </a:ext>
            </a:extLst>
          </p:cNvPr>
          <p:cNvSpPr/>
          <p:nvPr/>
        </p:nvSpPr>
        <p:spPr>
          <a:xfrm>
            <a:off x="1395183" y="180831"/>
            <a:ext cx="86278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7030A0"/>
                </a:solidFill>
                <a:latin typeface="Calibri Light"/>
              </a:rPr>
              <a:t>Correction du problème donné</a:t>
            </a:r>
            <a:endParaRPr lang="fr-FR" dirty="0">
              <a:solidFill>
                <a:srgbClr val="7030A0"/>
              </a:solidFill>
            </a:endParaRPr>
          </a:p>
        </p:txBody>
      </p:sp>
      <p:grpSp>
        <p:nvGrpSpPr>
          <p:cNvPr id="119" name="Groupe 118"/>
          <p:cNvGrpSpPr/>
          <p:nvPr/>
        </p:nvGrpSpPr>
        <p:grpSpPr>
          <a:xfrm>
            <a:off x="582344" y="3156080"/>
            <a:ext cx="10383973" cy="822544"/>
            <a:chOff x="582344" y="3156080"/>
            <a:chExt cx="10383973" cy="822544"/>
          </a:xfrm>
        </p:grpSpPr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xmlns="" id="{F0E42FF6-E7CF-B840-BB26-2AA91AA90819}"/>
                </a:ext>
              </a:extLst>
            </p:cNvPr>
            <p:cNvGrpSpPr/>
            <p:nvPr/>
          </p:nvGrpSpPr>
          <p:grpSpPr>
            <a:xfrm>
              <a:off x="582344" y="3156080"/>
              <a:ext cx="10383973" cy="822544"/>
              <a:chOff x="514136" y="2233924"/>
              <a:chExt cx="6186436" cy="500970"/>
            </a:xfrm>
          </p:grpSpPr>
          <p:sp>
            <p:nvSpPr>
              <p:cNvPr id="60" name="ZoneTexte 59">
                <a:extLst>
                  <a:ext uri="{FF2B5EF4-FFF2-40B4-BE49-F238E27FC236}">
                    <a16:creationId xmlns:a16="http://schemas.microsoft.com/office/drawing/2014/main" xmlns="" id="{C4B65B1C-7B0B-B146-86E4-30A3825BC0F1}"/>
                  </a:ext>
                </a:extLst>
              </p:cNvPr>
              <p:cNvSpPr txBox="1"/>
              <p:nvPr/>
            </p:nvSpPr>
            <p:spPr>
              <a:xfrm>
                <a:off x="514136" y="2233924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0</a:t>
                </a: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xmlns="" id="{B44FAA66-A152-6342-AD6F-8950F25B88FA}"/>
                  </a:ext>
                </a:extLst>
              </p:cNvPr>
              <p:cNvSpPr txBox="1"/>
              <p:nvPr/>
            </p:nvSpPr>
            <p:spPr>
              <a:xfrm>
                <a:off x="2595104" y="2241280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2</a:t>
                </a:r>
              </a:p>
            </p:txBody>
          </p:sp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xmlns="" id="{3470673C-46C7-F540-9589-5C24ED02D1C9}"/>
                  </a:ext>
                </a:extLst>
              </p:cNvPr>
              <p:cNvSpPr txBox="1"/>
              <p:nvPr/>
            </p:nvSpPr>
            <p:spPr>
              <a:xfrm>
                <a:off x="4564197" y="2260274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4</a:t>
                </a:r>
              </a:p>
            </p:txBody>
          </p: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xmlns="" id="{C3298C64-2F9C-FF4E-9285-F5E821B415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314" y="2602077"/>
                <a:ext cx="6083258" cy="2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xmlns="" id="{3B660994-7A78-2040-92D2-7A734FBACF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055" y="2507807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xmlns="" id="{85F88B68-99B7-E641-B9FE-DC88CF1799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83413" y="2507807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xmlns="" id="{DCC420DF-E68D-CE4B-B3E7-306674D51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3176" y="2511345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necteur droit 68">
                <a:extLst>
                  <a:ext uri="{FF2B5EF4-FFF2-40B4-BE49-F238E27FC236}">
                    <a16:creationId xmlns:a16="http://schemas.microsoft.com/office/drawing/2014/main" xmlns="" id="{5A6FDC62-C318-3349-ADB9-BE45421C1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27922" y="2515164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69">
                <a:extLst>
                  <a:ext uri="{FF2B5EF4-FFF2-40B4-BE49-F238E27FC236}">
                    <a16:creationId xmlns:a16="http://schemas.microsoft.com/office/drawing/2014/main" xmlns="" id="{CFF0E523-5B31-B04F-9032-FAB3E40E65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84226" y="2507741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70">
                <a:extLst>
                  <a:ext uri="{FF2B5EF4-FFF2-40B4-BE49-F238E27FC236}">
                    <a16:creationId xmlns:a16="http://schemas.microsoft.com/office/drawing/2014/main" xmlns="" id="{3F6C882A-01ED-5547-849F-20DA86299D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8696" y="2517168"/>
                <a:ext cx="0" cy="169862"/>
              </a:xfrm>
              <a:prstGeom prst="line">
                <a:avLst/>
              </a:prstGeom>
              <a:ln w="69850" cap="sq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xmlns="" id="{1533C902-56BF-734A-9069-3E37EDB874F5}"/>
                  </a:ext>
                </a:extLst>
              </p:cNvPr>
              <p:cNvSpPr txBox="1"/>
              <p:nvPr/>
            </p:nvSpPr>
            <p:spPr>
              <a:xfrm>
                <a:off x="1532056" y="2250065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1</a:t>
                </a:r>
              </a:p>
            </p:txBody>
          </p:sp>
          <p:sp>
            <p:nvSpPr>
              <p:cNvPr id="73" name="ZoneTexte 72">
                <a:extLst>
                  <a:ext uri="{FF2B5EF4-FFF2-40B4-BE49-F238E27FC236}">
                    <a16:creationId xmlns:a16="http://schemas.microsoft.com/office/drawing/2014/main" xmlns="" id="{428E8427-C0C2-664F-928D-1463CA08FCA7}"/>
                  </a:ext>
                </a:extLst>
              </p:cNvPr>
              <p:cNvSpPr txBox="1"/>
              <p:nvPr/>
            </p:nvSpPr>
            <p:spPr>
              <a:xfrm>
                <a:off x="3587976" y="2248975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3</a:t>
                </a:r>
              </a:p>
            </p:txBody>
          </p:sp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xmlns="" id="{A9B45828-71C5-4843-9849-A1D126995BEC}"/>
                  </a:ext>
                </a:extLst>
              </p:cNvPr>
              <p:cNvSpPr txBox="1"/>
              <p:nvPr/>
            </p:nvSpPr>
            <p:spPr>
              <a:xfrm>
                <a:off x="5642427" y="2273229"/>
                <a:ext cx="2335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5</a:t>
                </a:r>
              </a:p>
            </p:txBody>
          </p:sp>
        </p:grp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xmlns="" id="{5C1A3C7A-9041-A645-89CC-C185DF0DB784}"/>
                </a:ext>
              </a:extLst>
            </p:cNvPr>
            <p:cNvCxnSpPr>
              <a:cxnSpLocks/>
            </p:cNvCxnSpPr>
            <p:nvPr/>
          </p:nvCxnSpPr>
          <p:spPr>
            <a:xfrm>
              <a:off x="736811" y="3602053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>
              <a:extLst>
                <a:ext uri="{FF2B5EF4-FFF2-40B4-BE49-F238E27FC236}">
                  <a16:creationId xmlns:a16="http://schemas.microsoft.com/office/drawing/2014/main" xmlns="" id="{4A9E4062-12E9-FD4B-A624-8F83D5F81EEE}"/>
                </a:ext>
              </a:extLst>
            </p:cNvPr>
            <p:cNvCxnSpPr>
              <a:cxnSpLocks/>
            </p:cNvCxnSpPr>
            <p:nvPr/>
          </p:nvCxnSpPr>
          <p:spPr>
            <a:xfrm>
              <a:off x="6348730" y="3610348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xmlns="" id="{C6013F1A-9F9A-DE44-9880-731D5B13DE4B}"/>
                </a:ext>
              </a:extLst>
            </p:cNvPr>
            <p:cNvCxnSpPr>
              <a:cxnSpLocks/>
            </p:cNvCxnSpPr>
            <p:nvPr/>
          </p:nvCxnSpPr>
          <p:spPr>
            <a:xfrm>
              <a:off x="2456461" y="3607372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xmlns="" id="{5D8DF31D-B95D-DF41-A30C-75793CBFE985}"/>
                </a:ext>
              </a:extLst>
            </p:cNvPr>
            <p:cNvCxnSpPr>
              <a:cxnSpLocks/>
            </p:cNvCxnSpPr>
            <p:nvPr/>
          </p:nvCxnSpPr>
          <p:spPr>
            <a:xfrm>
              <a:off x="2924968" y="3605189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xmlns="" id="{B6552946-CD44-D14C-8CCD-1AC6E6D3A927}"/>
                </a:ext>
              </a:extLst>
            </p:cNvPr>
            <p:cNvCxnSpPr>
              <a:cxnSpLocks/>
            </p:cNvCxnSpPr>
            <p:nvPr/>
          </p:nvCxnSpPr>
          <p:spPr>
            <a:xfrm>
              <a:off x="4219293" y="3608578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xmlns="" id="{A74E3F79-D23B-D04B-BBCE-8CFA6C0A455B}"/>
                </a:ext>
              </a:extLst>
            </p:cNvPr>
            <p:cNvCxnSpPr>
              <a:cxnSpLocks/>
            </p:cNvCxnSpPr>
            <p:nvPr/>
          </p:nvCxnSpPr>
          <p:spPr>
            <a:xfrm>
              <a:off x="5530796" y="3603548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xmlns="" id="{39AC7CCD-FF5C-5247-AA10-047BB4C29D6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772" y="3603131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>
              <a:extLst>
                <a:ext uri="{FF2B5EF4-FFF2-40B4-BE49-F238E27FC236}">
                  <a16:creationId xmlns:a16="http://schemas.microsoft.com/office/drawing/2014/main" xmlns="" id="{FCF1A654-6769-D24D-BD58-FCE9B0489B4B}"/>
                </a:ext>
              </a:extLst>
            </p:cNvPr>
            <p:cNvCxnSpPr>
              <a:cxnSpLocks/>
            </p:cNvCxnSpPr>
            <p:nvPr/>
          </p:nvCxnSpPr>
          <p:spPr>
            <a:xfrm>
              <a:off x="7189918" y="3608404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>
              <a:extLst>
                <a:ext uri="{FF2B5EF4-FFF2-40B4-BE49-F238E27FC236}">
                  <a16:creationId xmlns:a16="http://schemas.microsoft.com/office/drawing/2014/main" xmlns="" id="{0468C029-C405-2D49-8DA0-F522EB8522D0}"/>
                </a:ext>
              </a:extLst>
            </p:cNvPr>
            <p:cNvCxnSpPr>
              <a:cxnSpLocks/>
            </p:cNvCxnSpPr>
            <p:nvPr/>
          </p:nvCxnSpPr>
          <p:spPr>
            <a:xfrm>
              <a:off x="2032034" y="3606620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>
              <a:extLst>
                <a:ext uri="{FF2B5EF4-FFF2-40B4-BE49-F238E27FC236}">
                  <a16:creationId xmlns:a16="http://schemas.microsoft.com/office/drawing/2014/main" xmlns="" id="{732DE481-E74D-F047-A246-44FC3B9864EC}"/>
                </a:ext>
              </a:extLst>
            </p:cNvPr>
            <p:cNvCxnSpPr>
              <a:cxnSpLocks/>
            </p:cNvCxnSpPr>
            <p:nvPr/>
          </p:nvCxnSpPr>
          <p:spPr>
            <a:xfrm>
              <a:off x="3355589" y="3608404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xmlns="" id="{90D10252-51C1-BA4A-8A17-00F35E8980F9}"/>
                </a:ext>
              </a:extLst>
            </p:cNvPr>
            <p:cNvCxnSpPr>
              <a:cxnSpLocks/>
            </p:cNvCxnSpPr>
            <p:nvPr/>
          </p:nvCxnSpPr>
          <p:spPr>
            <a:xfrm>
              <a:off x="1154315" y="3608379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xmlns="" id="{CA08BDD5-886B-F841-98DC-98DBB7D89324}"/>
                </a:ext>
              </a:extLst>
            </p:cNvPr>
            <p:cNvCxnSpPr>
              <a:cxnSpLocks/>
            </p:cNvCxnSpPr>
            <p:nvPr/>
          </p:nvCxnSpPr>
          <p:spPr>
            <a:xfrm>
              <a:off x="5914355" y="3608404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>
              <a:extLst>
                <a:ext uri="{FF2B5EF4-FFF2-40B4-BE49-F238E27FC236}">
                  <a16:creationId xmlns:a16="http://schemas.microsoft.com/office/drawing/2014/main" xmlns="" id="{4AA15160-D843-CC45-9F4B-B36867CBE9D0}"/>
                </a:ext>
              </a:extLst>
            </p:cNvPr>
            <p:cNvCxnSpPr>
              <a:cxnSpLocks/>
            </p:cNvCxnSpPr>
            <p:nvPr/>
          </p:nvCxnSpPr>
          <p:spPr>
            <a:xfrm>
              <a:off x="4659553" y="3608404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xmlns="" id="{A8BE696C-A48E-E145-95B6-547B798D16CA}"/>
                </a:ext>
              </a:extLst>
            </p:cNvPr>
            <p:cNvCxnSpPr>
              <a:cxnSpLocks/>
            </p:cNvCxnSpPr>
            <p:nvPr/>
          </p:nvCxnSpPr>
          <p:spPr>
            <a:xfrm>
              <a:off x="6754184" y="3608404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xmlns="" id="{712BD8EE-52C1-6D47-A3C9-3B4FFF2AED88}"/>
                </a:ext>
              </a:extLst>
            </p:cNvPr>
            <p:cNvCxnSpPr>
              <a:cxnSpLocks/>
            </p:cNvCxnSpPr>
            <p:nvPr/>
          </p:nvCxnSpPr>
          <p:spPr>
            <a:xfrm>
              <a:off x="8941102" y="3608528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xmlns="" id="{02BE7136-C530-AC44-A4BF-422023193D87}"/>
                </a:ext>
              </a:extLst>
            </p:cNvPr>
            <p:cNvCxnSpPr>
              <a:cxnSpLocks/>
            </p:cNvCxnSpPr>
            <p:nvPr/>
          </p:nvCxnSpPr>
          <p:spPr>
            <a:xfrm>
              <a:off x="8500538" y="3605992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>
              <a:extLst>
                <a:ext uri="{FF2B5EF4-FFF2-40B4-BE49-F238E27FC236}">
                  <a16:creationId xmlns:a16="http://schemas.microsoft.com/office/drawing/2014/main" xmlns="" id="{865D6DAC-FF60-0B49-957E-4318449C458A}"/>
                </a:ext>
              </a:extLst>
            </p:cNvPr>
            <p:cNvCxnSpPr>
              <a:cxnSpLocks/>
            </p:cNvCxnSpPr>
            <p:nvPr/>
          </p:nvCxnSpPr>
          <p:spPr>
            <a:xfrm>
              <a:off x="1605117" y="3608372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>
              <a:extLst>
                <a:ext uri="{FF2B5EF4-FFF2-40B4-BE49-F238E27FC236}">
                  <a16:creationId xmlns:a16="http://schemas.microsoft.com/office/drawing/2014/main" xmlns="" id="{865340CF-4F9A-4543-A7B9-32C433E6E30F}"/>
                </a:ext>
              </a:extLst>
            </p:cNvPr>
            <p:cNvCxnSpPr>
              <a:cxnSpLocks/>
            </p:cNvCxnSpPr>
            <p:nvPr/>
          </p:nvCxnSpPr>
          <p:spPr>
            <a:xfrm>
              <a:off x="3791954" y="3603548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xmlns="" id="{BDA96994-5642-D842-AE46-F1BC792CBE44}"/>
                </a:ext>
              </a:extLst>
            </p:cNvPr>
            <p:cNvCxnSpPr>
              <a:cxnSpLocks/>
            </p:cNvCxnSpPr>
            <p:nvPr/>
          </p:nvCxnSpPr>
          <p:spPr>
            <a:xfrm>
              <a:off x="5094968" y="3605189"/>
              <a:ext cx="0" cy="278898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>
              <a:extLst>
                <a:ext uri="{FF2B5EF4-FFF2-40B4-BE49-F238E27FC236}">
                  <a16:creationId xmlns:a16="http://schemas.microsoft.com/office/drawing/2014/main" xmlns="" id="{091FD94E-0033-E34C-B88E-0E9B370C765C}"/>
                </a:ext>
              </a:extLst>
            </p:cNvPr>
            <p:cNvCxnSpPr>
              <a:cxnSpLocks/>
            </p:cNvCxnSpPr>
            <p:nvPr/>
          </p:nvCxnSpPr>
          <p:spPr>
            <a:xfrm>
              <a:off x="7598983" y="3608528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>
              <a:extLst>
                <a:ext uri="{FF2B5EF4-FFF2-40B4-BE49-F238E27FC236}">
                  <a16:creationId xmlns:a16="http://schemas.microsoft.com/office/drawing/2014/main" xmlns="" id="{D931DD4C-E672-124B-9F98-85DC15088D9E}"/>
                </a:ext>
              </a:extLst>
            </p:cNvPr>
            <p:cNvCxnSpPr>
              <a:cxnSpLocks/>
            </p:cNvCxnSpPr>
            <p:nvPr/>
          </p:nvCxnSpPr>
          <p:spPr>
            <a:xfrm>
              <a:off x="9364178" y="3603131"/>
              <a:ext cx="0" cy="283722"/>
            </a:xfrm>
            <a:prstGeom prst="line">
              <a:avLst/>
            </a:prstGeom>
            <a:ln w="28575" cap="sq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1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3815081" y="507557"/>
            <a:ext cx="2365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Problème</a:t>
            </a:r>
            <a:endParaRPr lang="fr-FR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8FE82008-E7DB-4719-91AF-0D7B02680652}"/>
                  </a:ext>
                </a:extLst>
              </p:cNvPr>
              <p:cNvSpPr/>
              <p:nvPr/>
            </p:nvSpPr>
            <p:spPr>
              <a:xfrm>
                <a:off x="899652" y="1613118"/>
                <a:ext cx="10102646" cy="1234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Lili a déjà bu les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 sa gourde de 90 </a:t>
                </a:r>
                <a:r>
                  <a:rPr lang="fr-FR" sz="28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cL</a:t>
                </a:r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d’eau. </a:t>
                </a:r>
              </a:p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Quelle quantité d’eau a-t-elle bue?</a:t>
                </a:r>
                <a:endParaRPr lang="fr-FR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E82008-E7DB-4719-91AF-0D7B026806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52" y="1613118"/>
                <a:ext cx="10102646" cy="1234569"/>
              </a:xfrm>
              <a:prstGeom prst="rect">
                <a:avLst/>
              </a:prstGeom>
              <a:blipFill rotWithShape="1">
                <a:blip r:embed="rId2"/>
                <a:stretch>
                  <a:fillRect l="-1267" b="-128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545" y="344417"/>
            <a:ext cx="2921000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4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1720810" y="522305"/>
            <a:ext cx="55166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Situation pour plus tard</a:t>
            </a:r>
            <a:endParaRPr lang="fr-FR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F3262DD2-1E51-42A8-8671-AF9F645C4742}"/>
                  </a:ext>
                </a:extLst>
              </p:cNvPr>
              <p:cNvSpPr/>
              <p:nvPr/>
            </p:nvSpPr>
            <p:spPr>
              <a:xfrm>
                <a:off x="341193" y="1772073"/>
                <a:ext cx="11234809" cy="1663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Dans l’immeuble de Lana, il y a 48 fenêtres.</a:t>
                </a:r>
              </a:p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Elle a compté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des fenêtres ont des rideaux.</a:t>
                </a:r>
              </a:p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Combien de fenêtres n’ont pas de rideaux dans l’immeuble de Lana?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3262DD2-1E51-42A8-8671-AF9F645C47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3" y="1772073"/>
                <a:ext cx="11234809" cy="1663084"/>
              </a:xfrm>
              <a:prstGeom prst="rect">
                <a:avLst/>
              </a:prstGeom>
              <a:blipFill rotWithShape="1">
                <a:blip r:embed="rId2"/>
                <a:stretch>
                  <a:fillRect l="-1139" t="-3663" b="-91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6" name="Picture 2" descr="Façade Fenêtres Bâtiment - Photo gratuite sur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190" y="136476"/>
            <a:ext cx="3737151" cy="2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4 x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</a:t>
            </a:r>
          </a:p>
        </p:txBody>
      </p:sp>
    </p:spTree>
    <p:extLst>
      <p:ext uri="{BB962C8B-B14F-4D97-AF65-F5344CB8AC3E}">
        <p14:creationId xmlns:p14="http://schemas.microsoft.com/office/powerpoint/2010/main" val="173036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79938" y="834181"/>
            <a:ext cx="3020391" cy="1231102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7200" dirty="0"/>
              <a:t>25 x 26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A26458-4CA5-344B-B7F3-75B39A91704D}"/>
              </a:ext>
            </a:extLst>
          </p:cNvPr>
          <p:cNvSpPr/>
          <p:nvPr/>
        </p:nvSpPr>
        <p:spPr>
          <a:xfrm>
            <a:off x="3891814" y="2426310"/>
            <a:ext cx="620576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26</a:t>
            </a:r>
            <a:endParaRPr lang="fr-FR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863368E-6CC3-A54A-8479-834D5A9A5519}"/>
              </a:ext>
            </a:extLst>
          </p:cNvPr>
          <p:cNvSpPr/>
          <p:nvPr/>
        </p:nvSpPr>
        <p:spPr>
          <a:xfrm>
            <a:off x="7826553" y="254648"/>
            <a:ext cx="910415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D3F61C06-9040-9E45-887D-D2A9422B5382}"/>
              </a:ext>
            </a:extLst>
          </p:cNvPr>
          <p:cNvSpPr txBox="1"/>
          <p:nvPr/>
        </p:nvSpPr>
        <p:spPr>
          <a:xfrm>
            <a:off x="970344" y="4982236"/>
            <a:ext cx="9717375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21917" tIns="60958" rIns="121917" bIns="60958" rtlCol="0">
            <a:spAutoFit/>
          </a:bodyPr>
          <a:lstStyle/>
          <a:p>
            <a:r>
              <a:rPr lang="fr-FR" sz="3200" dirty="0"/>
              <a:t>Pour multiplier un nombre par 25, on peut le multiplier par 100, puis calculer le quart du résultat.</a:t>
            </a:r>
          </a:p>
        </p:txBody>
      </p:sp>
      <p:sp>
        <p:nvSpPr>
          <p:cNvPr id="15" name="CustomShape 8">
            <a:extLst>
              <a:ext uri="{FF2B5EF4-FFF2-40B4-BE49-F238E27FC236}">
                <a16:creationId xmlns:a16="http://schemas.microsoft.com/office/drawing/2014/main" xmlns="" id="{A561DD6C-5234-F245-BE68-5335C83EF420}"/>
              </a:ext>
            </a:extLst>
          </p:cNvPr>
          <p:cNvSpPr/>
          <p:nvPr/>
        </p:nvSpPr>
        <p:spPr>
          <a:xfrm>
            <a:off x="658721" y="3110668"/>
            <a:ext cx="2959321" cy="956544"/>
          </a:xfrm>
          <a:prstGeom prst="wedgeRoundRectCallout">
            <a:avLst>
              <a:gd name="adj1" fmla="val 43027"/>
              <a:gd name="adj2" fmla="val 110570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8844" tIns="54421" rIns="108844" bIns="54421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400" b="1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3400" spc="-1" dirty="0">
              <a:latin typeface="Arial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xmlns="" id="{5CA47972-BA33-E94D-861D-4566A16B3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90610"/>
              </p:ext>
            </p:extLst>
          </p:nvPr>
        </p:nvGraphicFramePr>
        <p:xfrm>
          <a:off x="4538326" y="877671"/>
          <a:ext cx="7198748" cy="36533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3698706272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1276555164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997519246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904198922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186233824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4255612492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1223088751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866658856"/>
                    </a:ext>
                  </a:extLst>
                </a:gridCol>
                <a:gridCol w="361099">
                  <a:extLst>
                    <a:ext uri="{9D8B030D-6E8A-4147-A177-3AD203B41FA5}">
                      <a16:colId xmlns:a16="http://schemas.microsoft.com/office/drawing/2014/main" xmlns="" val="2542951862"/>
                    </a:ext>
                  </a:extLst>
                </a:gridCol>
                <a:gridCol w="337867">
                  <a:extLst>
                    <a:ext uri="{9D8B030D-6E8A-4147-A177-3AD203B41FA5}">
                      <a16:colId xmlns:a16="http://schemas.microsoft.com/office/drawing/2014/main" xmlns="" val="3486576833"/>
                    </a:ext>
                  </a:extLst>
                </a:gridCol>
              </a:tblGrid>
              <a:tr h="456673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6673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B34AD57-952D-ED4F-A4B4-DE839DFFC39C}"/>
              </a:ext>
            </a:extLst>
          </p:cNvPr>
          <p:cNvSpPr txBox="1"/>
          <p:nvPr/>
        </p:nvSpPr>
        <p:spPr>
          <a:xfrm>
            <a:off x="3865877" y="1311234"/>
            <a:ext cx="4771927" cy="754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accent2">
                    <a:lumMod val="75000"/>
                  </a:schemeClr>
                </a:solidFill>
              </a:rPr>
              <a:t>Le quart de 100 x 26</a:t>
            </a:r>
          </a:p>
        </p:txBody>
      </p:sp>
    </p:spTree>
    <p:extLst>
      <p:ext uri="{BB962C8B-B14F-4D97-AF65-F5344CB8AC3E}">
        <p14:creationId xmlns:p14="http://schemas.microsoft.com/office/powerpoint/2010/main" val="218636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3" grpId="0" animBg="1"/>
      <p:bldP spid="15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611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47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         3    2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855" y="4589896"/>
            <a:ext cx="6335879" cy="1300336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</p:grp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32 ×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727853" y="4123200"/>
          <a:ext cx="6351768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-0.84753 0.0006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84753 -0.00116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039 0.0007 L -0.90651 -0.00116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0651 -0.00116 L -0.96563 -0.0011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7" grpId="1" animBg="1"/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611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47875" y="501775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         3    6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855" y="4589896"/>
            <a:ext cx="6335879" cy="1300336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</p:grp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 x 36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727853" y="4123200"/>
          <a:ext cx="6351768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-0.84753 0.0006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-0.84753 -0.00116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039 0.0007 L -0.90651 -0.00116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90651 -0.00116 L -0.96563 -0.0011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7" grpId="1" animBg="1"/>
      <p:bldP spid="7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320144" y="4852774"/>
            <a:ext cx="9343413" cy="724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3474" y="484858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		              8  2   4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503454" y="3954030"/>
          <a:ext cx="6335879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3503454" y="3939712"/>
            <a:ext cx="6326985" cy="1781350"/>
            <a:chOff x="3035847" y="3853388"/>
            <a:chExt cx="6326985" cy="1781350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80513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3" y="4180512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8" y="4935804"/>
              <a:ext cx="152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82,4 ×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79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7" grpId="1" animBg="1"/>
      <p:bldP spid="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12 x 25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130616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12 x 5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79820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7434</TotalTime>
  <Words>452</Words>
  <Application>Microsoft Office PowerPoint</Application>
  <PresentationFormat>Personnalisé</PresentationFormat>
  <Paragraphs>137</Paragraphs>
  <Slides>22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4 mai 2020</dc:subject>
  <dc:creator>Messica SOUALEM, PE et Xavier SORBE, IG</dc:creator>
  <cp:keywords>multiplication par 25, décomposition additive des fractions, problèmes mettant en jeu des fractions</cp:keywords>
  <cp:lastModifiedBy>Xavier SORBE</cp:lastModifiedBy>
  <cp:revision>451</cp:revision>
  <cp:lastPrinted>2020-03-27T09:40:59Z</cp:lastPrinted>
  <dcterms:created xsi:type="dcterms:W3CDTF">2020-03-26T08:38:08Z</dcterms:created>
  <dcterms:modified xsi:type="dcterms:W3CDTF">2020-04-24T15:40:53Z</dcterms:modified>
</cp:coreProperties>
</file>