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1036" r:id="rId2"/>
    <p:sldId id="294" r:id="rId3"/>
    <p:sldId id="1029" r:id="rId4"/>
    <p:sldId id="1024" r:id="rId5"/>
    <p:sldId id="1060" r:id="rId6"/>
    <p:sldId id="1061" r:id="rId7"/>
    <p:sldId id="1164" r:id="rId8"/>
    <p:sldId id="1166" r:id="rId9"/>
    <p:sldId id="431" r:id="rId10"/>
    <p:sldId id="1034" r:id="rId11"/>
    <p:sldId id="1035" r:id="rId12"/>
    <p:sldId id="1058" r:id="rId13"/>
    <p:sldId id="1059" r:id="rId14"/>
    <p:sldId id="1064" r:id="rId15"/>
    <p:sldId id="1065" r:id="rId16"/>
    <p:sldId id="1335" r:id="rId17"/>
    <p:sldId id="727" r:id="rId18"/>
    <p:sldId id="1011" r:id="rId19"/>
    <p:sldId id="600" r:id="rId20"/>
    <p:sldId id="1069" r:id="rId21"/>
    <p:sldId id="1070" r:id="rId22"/>
    <p:sldId id="1071" r:id="rId23"/>
    <p:sldId id="1072" r:id="rId24"/>
    <p:sldId id="1336" r:id="rId25"/>
    <p:sldId id="1337" r:id="rId26"/>
    <p:sldId id="1075" r:id="rId27"/>
    <p:sldId id="1117" r:id="rId28"/>
    <p:sldId id="1338" r:id="rId29"/>
    <p:sldId id="1119" r:id="rId30"/>
    <p:sldId id="1339" r:id="rId31"/>
    <p:sldId id="1121" r:id="rId32"/>
    <p:sldId id="1340" r:id="rId33"/>
    <p:sldId id="1233" r:id="rId34"/>
    <p:sldId id="671" r:id="rId35"/>
    <p:sldId id="1156" r:id="rId36"/>
    <p:sldId id="1341" r:id="rId37"/>
    <p:sldId id="1342" r:id="rId38"/>
    <p:sldId id="1343" r:id="rId39"/>
    <p:sldId id="1344" r:id="rId40"/>
    <p:sldId id="1282" r:id="rId41"/>
    <p:sldId id="1345" r:id="rId42"/>
    <p:sldId id="1346" r:id="rId43"/>
    <p:sldId id="1347" r:id="rId44"/>
    <p:sldId id="1348" r:id="rId45"/>
    <p:sldId id="1349" r:id="rId46"/>
    <p:sldId id="1350" r:id="rId47"/>
    <p:sldId id="1351" r:id="rId48"/>
  </p:sldIdLst>
  <p:sldSz cx="9144000" cy="5143500" type="screen16x9"/>
  <p:notesSz cx="9144000" cy="6858000"/>
  <p:defaultTextStyle>
    <a:defPPr>
      <a:defRPr lang="fr-FR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ED4"/>
    <a:srgbClr val="44A4D5"/>
    <a:srgbClr val="F74048"/>
    <a:srgbClr val="5A8EDC"/>
    <a:srgbClr val="FFD8E1"/>
    <a:srgbClr val="F75E72"/>
    <a:srgbClr val="FFF9C5"/>
    <a:srgbClr val="FAFFB4"/>
    <a:srgbClr val="FFF7C5"/>
    <a:srgbClr val="FFA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51" autoAdjust="0"/>
    <p:restoredTop sz="95135" autoAdjust="0"/>
  </p:normalViewPr>
  <p:slideViewPr>
    <p:cSldViewPr snapToGrid="0">
      <p:cViewPr>
        <p:scale>
          <a:sx n="103" d="100"/>
          <a:sy n="103" d="100"/>
        </p:scale>
        <p:origin x="-126" y="-36"/>
      </p:cViewPr>
      <p:guideLst>
        <p:guide orient="horz" pos="2160"/>
        <p:guide orient="horz" pos="162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19B0B0B-B5CE-44EF-A5B5-A749E88ABA66}" type="presOf" srcId="{04D1682D-527C-479C-9D64-5968A6AC6F31}" destId="{AFDD0E0C-48EF-4650-8CD4-5342FCD802A5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A2DB9820-9779-4CB6-BBCE-9D8894F99578}" type="presOf" srcId="{5DE07056-2EA7-4D22-8EF2-EE547050C301}" destId="{727EC45C-35A9-4A38-8DFB-F917F09A3120}" srcOrd="0" destOrd="0" presId="urn:microsoft.com/office/officeart/2005/8/layout/matrix3"/>
    <dgm:cxn modelId="{F74ACDA4-77A9-44BC-889E-7BC6995B5F2B}" type="presOf" srcId="{113A100D-6AAD-4D11-B014-949EF7803463}" destId="{E6A5FB3D-716E-4D66-B40B-7A0AE339F06F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334F170B-7221-43DA-9EF7-928A48CA58E1}" type="presOf" srcId="{DF0E4A58-C766-47C9-A1C7-B1F146D59A9D}" destId="{6F14DA0D-ED77-4A44-BD68-C29FBFFACE63}" srcOrd="0" destOrd="0" presId="urn:microsoft.com/office/officeart/2005/8/layout/matrix3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492EA900-79D3-45A8-B7B9-D3AAA588C487}" type="presOf" srcId="{A8A031E9-5D48-4FCA-BFE6-7D585C9F8980}" destId="{FA915A91-1BB6-4D0B-8562-878ABA12074B}" srcOrd="0" destOrd="0" presId="urn:microsoft.com/office/officeart/2005/8/layout/matrix3"/>
    <dgm:cxn modelId="{20C4BF65-5472-40D6-B2C3-7D4522FC5ECF}" type="presParOf" srcId="{727EC45C-35A9-4A38-8DFB-F917F09A3120}" destId="{103D05D9-8320-477B-BE9A-E69D138381FD}" srcOrd="0" destOrd="0" presId="urn:microsoft.com/office/officeart/2005/8/layout/matrix3"/>
    <dgm:cxn modelId="{0632A32A-5B0A-4797-B150-AE933989217B}" type="presParOf" srcId="{727EC45C-35A9-4A38-8DFB-F917F09A3120}" destId="{6F14DA0D-ED77-4A44-BD68-C29FBFFACE63}" srcOrd="1" destOrd="0" presId="urn:microsoft.com/office/officeart/2005/8/layout/matrix3"/>
    <dgm:cxn modelId="{89A96D0C-97BF-48E9-8FFA-5F1444817925}" type="presParOf" srcId="{727EC45C-35A9-4A38-8DFB-F917F09A3120}" destId="{E6A5FB3D-716E-4D66-B40B-7A0AE339F06F}" srcOrd="2" destOrd="0" presId="urn:microsoft.com/office/officeart/2005/8/layout/matrix3"/>
    <dgm:cxn modelId="{2AF15BCB-DA92-4FAD-87F7-A092EACCCD3E}" type="presParOf" srcId="{727EC45C-35A9-4A38-8DFB-F917F09A3120}" destId="{AFDD0E0C-48EF-4650-8CD4-5342FCD802A5}" srcOrd="3" destOrd="0" presId="urn:microsoft.com/office/officeart/2005/8/layout/matrix3"/>
    <dgm:cxn modelId="{5329BA08-6622-4978-8972-4B380703839F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71946E-2014-49E4-ABA4-DD878E4A517B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6153002B-55D0-4F9E-ACB4-11129B57CFBA}">
      <dgm:prSet phldrT="[Texte]"/>
      <dgm:spPr/>
      <dgm:t>
        <a:bodyPr/>
        <a:lstStyle/>
        <a:p>
          <a:r>
            <a:rPr lang="fr-FR" dirty="0"/>
            <a:t>10 euros</a:t>
          </a:r>
        </a:p>
      </dgm:t>
    </dgm:pt>
    <dgm:pt modelId="{E9CA114E-7D4D-4808-BF5C-3F0F5E094BC1}" type="parTrans" cxnId="{693B112E-CDC6-4B1B-A8A0-2443EF00A600}">
      <dgm:prSet/>
      <dgm:spPr/>
      <dgm:t>
        <a:bodyPr/>
        <a:lstStyle/>
        <a:p>
          <a:endParaRPr lang="fr-FR"/>
        </a:p>
      </dgm:t>
    </dgm:pt>
    <dgm:pt modelId="{D7950FD6-DF18-4C01-BCF5-1648D25D17AD}" type="sibTrans" cxnId="{693B112E-CDC6-4B1B-A8A0-2443EF00A600}">
      <dgm:prSet/>
      <dgm:spPr/>
      <dgm:t>
        <a:bodyPr/>
        <a:lstStyle/>
        <a:p>
          <a:endParaRPr lang="fr-FR"/>
        </a:p>
      </dgm:t>
    </dgm:pt>
    <dgm:pt modelId="{B9CC123D-B08A-4B58-900B-C43E0694909C}">
      <dgm:prSet phldrT="[Texte]"/>
      <dgm:spPr/>
      <dgm:t>
        <a:bodyPr/>
        <a:lstStyle/>
        <a:p>
          <a:r>
            <a:rPr lang="fr-FR" b="1" dirty="0"/>
            <a:t>20 euros</a:t>
          </a:r>
        </a:p>
      </dgm:t>
    </dgm:pt>
    <dgm:pt modelId="{56180A63-964C-402C-ADBF-65736387DD06}" type="parTrans" cxnId="{58763354-A7FA-4E6D-8D82-E86DAA1C2A6D}">
      <dgm:prSet/>
      <dgm:spPr/>
      <dgm:t>
        <a:bodyPr/>
        <a:lstStyle/>
        <a:p>
          <a:endParaRPr lang="fr-FR"/>
        </a:p>
      </dgm:t>
    </dgm:pt>
    <dgm:pt modelId="{02E51EA6-470A-44EA-A3A4-0A21C82CEDCF}" type="sibTrans" cxnId="{58763354-A7FA-4E6D-8D82-E86DAA1C2A6D}">
      <dgm:prSet/>
      <dgm:spPr/>
      <dgm:t>
        <a:bodyPr/>
        <a:lstStyle/>
        <a:p>
          <a:endParaRPr lang="fr-FR"/>
        </a:p>
      </dgm:t>
    </dgm:pt>
    <dgm:pt modelId="{85EAFBF4-6C76-4A45-8F63-4DE5DAFF3611}">
      <dgm:prSet phldrT="[Texte]"/>
      <dgm:spPr/>
      <dgm:t>
        <a:bodyPr/>
        <a:lstStyle/>
        <a:p>
          <a:r>
            <a:rPr lang="fr-FR" dirty="0"/>
            <a:t>30 euros</a:t>
          </a:r>
        </a:p>
      </dgm:t>
    </dgm:pt>
    <dgm:pt modelId="{A4E421D6-4825-4E87-9EE4-50B6CC18CF8A}" type="parTrans" cxnId="{EE744E9C-CA92-4C4D-B11A-018EA9D1AA44}">
      <dgm:prSet/>
      <dgm:spPr/>
      <dgm:t>
        <a:bodyPr/>
        <a:lstStyle/>
        <a:p>
          <a:endParaRPr lang="fr-FR"/>
        </a:p>
      </dgm:t>
    </dgm:pt>
    <dgm:pt modelId="{E7E05B59-7988-412C-A97E-CBCF38893216}" type="sibTrans" cxnId="{EE744E9C-CA92-4C4D-B11A-018EA9D1AA44}">
      <dgm:prSet/>
      <dgm:spPr/>
      <dgm:t>
        <a:bodyPr/>
        <a:lstStyle/>
        <a:p>
          <a:endParaRPr lang="fr-FR"/>
        </a:p>
      </dgm:t>
    </dgm:pt>
    <dgm:pt modelId="{35D92C7B-9D1E-481C-ABE0-1D9A615FBA41}">
      <dgm:prSet phldrT="[Texte]"/>
      <dgm:spPr/>
      <dgm:t>
        <a:bodyPr/>
        <a:lstStyle/>
        <a:p>
          <a:r>
            <a:rPr lang="fr-FR" dirty="0"/>
            <a:t>40 euros</a:t>
          </a:r>
        </a:p>
      </dgm:t>
    </dgm:pt>
    <dgm:pt modelId="{96D34542-204A-4ED4-A1BB-E50AB549FED3}" type="parTrans" cxnId="{067C768D-EB4B-417D-B19A-766B7022F862}">
      <dgm:prSet/>
      <dgm:spPr/>
      <dgm:t>
        <a:bodyPr/>
        <a:lstStyle/>
        <a:p>
          <a:endParaRPr lang="fr-FR"/>
        </a:p>
      </dgm:t>
    </dgm:pt>
    <dgm:pt modelId="{3139341E-A013-4E1A-A36A-5D7110256880}" type="sibTrans" cxnId="{067C768D-EB4B-417D-B19A-766B7022F862}">
      <dgm:prSet/>
      <dgm:spPr/>
      <dgm:t>
        <a:bodyPr/>
        <a:lstStyle/>
        <a:p>
          <a:endParaRPr lang="fr-FR"/>
        </a:p>
      </dgm:t>
    </dgm:pt>
    <dgm:pt modelId="{BB33B4F5-0275-4CA4-B297-1A421A59C01B}" type="pres">
      <dgm:prSet presAssocID="{9371946E-2014-49E4-ABA4-DD878E4A517B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3257B6BD-B739-4BD9-A2C8-58D7E715059D}" type="pres">
      <dgm:prSet presAssocID="{6153002B-55D0-4F9E-ACB4-11129B57CFBA}" presName="noChildren" presStyleCnt="0"/>
      <dgm:spPr/>
    </dgm:pt>
    <dgm:pt modelId="{43F958A4-AC51-4CB4-8867-FDC170EAF344}" type="pres">
      <dgm:prSet presAssocID="{6153002B-55D0-4F9E-ACB4-11129B57CFBA}" presName="gap" presStyleCnt="0"/>
      <dgm:spPr/>
    </dgm:pt>
    <dgm:pt modelId="{B978511A-0636-4849-8982-86013DD27A1B}" type="pres">
      <dgm:prSet presAssocID="{6153002B-55D0-4F9E-ACB4-11129B57CFBA}" presName="medCircle2" presStyleLbl="vennNode1" presStyleIdx="0" presStyleCnt="4"/>
      <dgm:spPr>
        <a:solidFill>
          <a:schemeClr val="bg1">
            <a:alpha val="50000"/>
          </a:schemeClr>
        </a:solidFill>
      </dgm:spPr>
    </dgm:pt>
    <dgm:pt modelId="{CFF01928-0C17-49FB-ABD7-6A01562ABDC1}" type="pres">
      <dgm:prSet presAssocID="{6153002B-55D0-4F9E-ACB4-11129B57CFBA}" presName="txLvlOnly1" presStyleLbl="revTx" presStyleIdx="0" presStyleCnt="4"/>
      <dgm:spPr/>
      <dgm:t>
        <a:bodyPr/>
        <a:lstStyle/>
        <a:p>
          <a:endParaRPr lang="fr-FR"/>
        </a:p>
      </dgm:t>
    </dgm:pt>
    <dgm:pt modelId="{9AC9A662-F1F2-4ED7-8212-681959995F11}" type="pres">
      <dgm:prSet presAssocID="{B9CC123D-B08A-4B58-900B-C43E0694909C}" presName="noChildren" presStyleCnt="0"/>
      <dgm:spPr/>
    </dgm:pt>
    <dgm:pt modelId="{95EF001E-5C01-4BA8-B6E2-36E73FB25B5D}" type="pres">
      <dgm:prSet presAssocID="{B9CC123D-B08A-4B58-900B-C43E0694909C}" presName="gap" presStyleCnt="0"/>
      <dgm:spPr/>
    </dgm:pt>
    <dgm:pt modelId="{B0A307E8-0D8F-47D6-908A-F0E8C0563837}" type="pres">
      <dgm:prSet presAssocID="{B9CC123D-B08A-4B58-900B-C43E0694909C}" presName="medCircle2" presStyleLbl="vennNode1" presStyleIdx="1" presStyleCnt="4"/>
      <dgm:spPr>
        <a:solidFill>
          <a:srgbClr val="C0504D">
            <a:alpha val="90000"/>
          </a:srgbClr>
        </a:solidFill>
      </dgm:spPr>
    </dgm:pt>
    <dgm:pt modelId="{7409A93D-EF51-41E2-A4DE-FC20150B2A03}" type="pres">
      <dgm:prSet presAssocID="{B9CC123D-B08A-4B58-900B-C43E0694909C}" presName="txLvlOnly1" presStyleLbl="revTx" presStyleIdx="1" presStyleCnt="4"/>
      <dgm:spPr/>
      <dgm:t>
        <a:bodyPr/>
        <a:lstStyle/>
        <a:p>
          <a:endParaRPr lang="fr-FR"/>
        </a:p>
      </dgm:t>
    </dgm:pt>
    <dgm:pt modelId="{0DEA7279-A6BC-4ABC-A123-EFBB2BDFBBCE}" type="pres">
      <dgm:prSet presAssocID="{85EAFBF4-6C76-4A45-8F63-4DE5DAFF3611}" presName="noChildren" presStyleCnt="0"/>
      <dgm:spPr/>
    </dgm:pt>
    <dgm:pt modelId="{A67AC62E-16DD-4CE5-ACEF-6E3A016994E9}" type="pres">
      <dgm:prSet presAssocID="{85EAFBF4-6C76-4A45-8F63-4DE5DAFF3611}" presName="gap" presStyleCnt="0"/>
      <dgm:spPr/>
    </dgm:pt>
    <dgm:pt modelId="{AA76D8CA-FCE0-4946-974D-828EFED9C905}" type="pres">
      <dgm:prSet presAssocID="{85EAFBF4-6C76-4A45-8F63-4DE5DAFF3611}" presName="medCircle2" presStyleLbl="vennNode1" presStyleIdx="2" presStyleCnt="4"/>
      <dgm:spPr>
        <a:solidFill>
          <a:schemeClr val="bg1">
            <a:alpha val="50000"/>
          </a:schemeClr>
        </a:solidFill>
      </dgm:spPr>
    </dgm:pt>
    <dgm:pt modelId="{36A24ED5-AFE9-41CE-B557-57A40D451060}" type="pres">
      <dgm:prSet presAssocID="{85EAFBF4-6C76-4A45-8F63-4DE5DAFF3611}" presName="txLvlOnly1" presStyleLbl="revTx" presStyleIdx="2" presStyleCnt="4"/>
      <dgm:spPr/>
      <dgm:t>
        <a:bodyPr/>
        <a:lstStyle/>
        <a:p>
          <a:endParaRPr lang="fr-FR"/>
        </a:p>
      </dgm:t>
    </dgm:pt>
    <dgm:pt modelId="{E086BC1D-669D-4707-BC52-161D00EF8FD8}" type="pres">
      <dgm:prSet presAssocID="{35D92C7B-9D1E-481C-ABE0-1D9A615FBA41}" presName="noChildren" presStyleCnt="0"/>
      <dgm:spPr/>
    </dgm:pt>
    <dgm:pt modelId="{E539873D-E24C-4D1E-B20A-3B70102AC7DB}" type="pres">
      <dgm:prSet presAssocID="{35D92C7B-9D1E-481C-ABE0-1D9A615FBA41}" presName="gap" presStyleCnt="0"/>
      <dgm:spPr/>
    </dgm:pt>
    <dgm:pt modelId="{7EEADA86-7CAC-4107-B437-5ECA8A9664B5}" type="pres">
      <dgm:prSet presAssocID="{35D92C7B-9D1E-481C-ABE0-1D9A615FBA41}" presName="medCircle2" presStyleLbl="vennNode1" presStyleIdx="3" presStyleCnt="4"/>
      <dgm:spPr>
        <a:solidFill>
          <a:schemeClr val="bg1">
            <a:alpha val="50000"/>
          </a:schemeClr>
        </a:solidFill>
      </dgm:spPr>
    </dgm:pt>
    <dgm:pt modelId="{0A7892DA-DB48-4662-8D7F-C1BB2CEF0A65}" type="pres">
      <dgm:prSet presAssocID="{35D92C7B-9D1E-481C-ABE0-1D9A615FBA41}" presName="txLvlOnly1" presStyleLbl="revTx" presStyleIdx="3" presStyleCnt="4"/>
      <dgm:spPr/>
      <dgm:t>
        <a:bodyPr/>
        <a:lstStyle/>
        <a:p>
          <a:endParaRPr lang="fr-FR"/>
        </a:p>
      </dgm:t>
    </dgm:pt>
  </dgm:ptLst>
  <dgm:cxnLst>
    <dgm:cxn modelId="{58763354-A7FA-4E6D-8D82-E86DAA1C2A6D}" srcId="{9371946E-2014-49E4-ABA4-DD878E4A517B}" destId="{B9CC123D-B08A-4B58-900B-C43E0694909C}" srcOrd="1" destOrd="0" parTransId="{56180A63-964C-402C-ADBF-65736387DD06}" sibTransId="{02E51EA6-470A-44EA-A3A4-0A21C82CEDCF}"/>
    <dgm:cxn modelId="{067C768D-EB4B-417D-B19A-766B7022F862}" srcId="{9371946E-2014-49E4-ABA4-DD878E4A517B}" destId="{35D92C7B-9D1E-481C-ABE0-1D9A615FBA41}" srcOrd="3" destOrd="0" parTransId="{96D34542-204A-4ED4-A1BB-E50AB549FED3}" sibTransId="{3139341E-A013-4E1A-A36A-5D7110256880}"/>
    <dgm:cxn modelId="{693B112E-CDC6-4B1B-A8A0-2443EF00A600}" srcId="{9371946E-2014-49E4-ABA4-DD878E4A517B}" destId="{6153002B-55D0-4F9E-ACB4-11129B57CFBA}" srcOrd="0" destOrd="0" parTransId="{E9CA114E-7D4D-4808-BF5C-3F0F5E094BC1}" sibTransId="{D7950FD6-DF18-4C01-BCF5-1648D25D17AD}"/>
    <dgm:cxn modelId="{7D24662A-3680-4304-B471-284F099A96F7}" type="presOf" srcId="{6153002B-55D0-4F9E-ACB4-11129B57CFBA}" destId="{CFF01928-0C17-49FB-ABD7-6A01562ABDC1}" srcOrd="0" destOrd="0" presId="urn:microsoft.com/office/officeart/2008/layout/VerticalCircleList"/>
    <dgm:cxn modelId="{5504666F-DBE9-4007-A852-468C8ABCD3AB}" type="presOf" srcId="{85EAFBF4-6C76-4A45-8F63-4DE5DAFF3611}" destId="{36A24ED5-AFE9-41CE-B557-57A40D451060}" srcOrd="0" destOrd="0" presId="urn:microsoft.com/office/officeart/2008/layout/VerticalCircleList"/>
    <dgm:cxn modelId="{EE744E9C-CA92-4C4D-B11A-018EA9D1AA44}" srcId="{9371946E-2014-49E4-ABA4-DD878E4A517B}" destId="{85EAFBF4-6C76-4A45-8F63-4DE5DAFF3611}" srcOrd="2" destOrd="0" parTransId="{A4E421D6-4825-4E87-9EE4-50B6CC18CF8A}" sibTransId="{E7E05B59-7988-412C-A97E-CBCF38893216}"/>
    <dgm:cxn modelId="{5C56CA90-31A9-417A-8D9B-C3151C2DF93E}" type="presOf" srcId="{9371946E-2014-49E4-ABA4-DD878E4A517B}" destId="{BB33B4F5-0275-4CA4-B297-1A421A59C01B}" srcOrd="0" destOrd="0" presId="urn:microsoft.com/office/officeart/2008/layout/VerticalCircleList"/>
    <dgm:cxn modelId="{229423DA-904F-40E7-A462-7A826A6D6E12}" type="presOf" srcId="{35D92C7B-9D1E-481C-ABE0-1D9A615FBA41}" destId="{0A7892DA-DB48-4662-8D7F-C1BB2CEF0A65}" srcOrd="0" destOrd="0" presId="urn:microsoft.com/office/officeart/2008/layout/VerticalCircleList"/>
    <dgm:cxn modelId="{30A28020-317E-482B-9571-2CC1C5290FE4}" type="presOf" srcId="{B9CC123D-B08A-4B58-900B-C43E0694909C}" destId="{7409A93D-EF51-41E2-A4DE-FC20150B2A03}" srcOrd="0" destOrd="0" presId="urn:microsoft.com/office/officeart/2008/layout/VerticalCircleList"/>
    <dgm:cxn modelId="{61B2C1FA-61CD-4FAD-BD8C-248FA7F263E1}" type="presParOf" srcId="{BB33B4F5-0275-4CA4-B297-1A421A59C01B}" destId="{3257B6BD-B739-4BD9-A2C8-58D7E715059D}" srcOrd="0" destOrd="0" presId="urn:microsoft.com/office/officeart/2008/layout/VerticalCircleList"/>
    <dgm:cxn modelId="{75FDDB9A-2EA7-46CB-8297-292DF8C5B1F6}" type="presParOf" srcId="{3257B6BD-B739-4BD9-A2C8-58D7E715059D}" destId="{43F958A4-AC51-4CB4-8867-FDC170EAF344}" srcOrd="0" destOrd="0" presId="urn:microsoft.com/office/officeart/2008/layout/VerticalCircleList"/>
    <dgm:cxn modelId="{3AE14B36-AE78-4E97-A4FC-BDB383ECECD1}" type="presParOf" srcId="{3257B6BD-B739-4BD9-A2C8-58D7E715059D}" destId="{B978511A-0636-4849-8982-86013DD27A1B}" srcOrd="1" destOrd="0" presId="urn:microsoft.com/office/officeart/2008/layout/VerticalCircleList"/>
    <dgm:cxn modelId="{E4544958-3355-4489-B4AF-56F6820BFAE8}" type="presParOf" srcId="{3257B6BD-B739-4BD9-A2C8-58D7E715059D}" destId="{CFF01928-0C17-49FB-ABD7-6A01562ABDC1}" srcOrd="2" destOrd="0" presId="urn:microsoft.com/office/officeart/2008/layout/VerticalCircleList"/>
    <dgm:cxn modelId="{6A02C74C-BD89-4E51-B1C6-9CC9B200BF24}" type="presParOf" srcId="{BB33B4F5-0275-4CA4-B297-1A421A59C01B}" destId="{9AC9A662-F1F2-4ED7-8212-681959995F11}" srcOrd="1" destOrd="0" presId="urn:microsoft.com/office/officeart/2008/layout/VerticalCircleList"/>
    <dgm:cxn modelId="{E4779B0D-280D-43F6-AC3E-9FDED6A8E667}" type="presParOf" srcId="{9AC9A662-F1F2-4ED7-8212-681959995F11}" destId="{95EF001E-5C01-4BA8-B6E2-36E73FB25B5D}" srcOrd="0" destOrd="0" presId="urn:microsoft.com/office/officeart/2008/layout/VerticalCircleList"/>
    <dgm:cxn modelId="{FFA70727-124D-4223-B598-661299F1B2BE}" type="presParOf" srcId="{9AC9A662-F1F2-4ED7-8212-681959995F11}" destId="{B0A307E8-0D8F-47D6-908A-F0E8C0563837}" srcOrd="1" destOrd="0" presId="urn:microsoft.com/office/officeart/2008/layout/VerticalCircleList"/>
    <dgm:cxn modelId="{492B6A03-3ECC-4736-9CA5-1FDF0ED5CE1C}" type="presParOf" srcId="{9AC9A662-F1F2-4ED7-8212-681959995F11}" destId="{7409A93D-EF51-41E2-A4DE-FC20150B2A03}" srcOrd="2" destOrd="0" presId="urn:microsoft.com/office/officeart/2008/layout/VerticalCircleList"/>
    <dgm:cxn modelId="{E01D1500-75E1-4EA3-B78C-312B5AAED166}" type="presParOf" srcId="{BB33B4F5-0275-4CA4-B297-1A421A59C01B}" destId="{0DEA7279-A6BC-4ABC-A123-EFBB2BDFBBCE}" srcOrd="2" destOrd="0" presId="urn:microsoft.com/office/officeart/2008/layout/VerticalCircleList"/>
    <dgm:cxn modelId="{673E4AFB-6572-48AA-BB0F-4F51159BD56B}" type="presParOf" srcId="{0DEA7279-A6BC-4ABC-A123-EFBB2BDFBBCE}" destId="{A67AC62E-16DD-4CE5-ACEF-6E3A016994E9}" srcOrd="0" destOrd="0" presId="urn:microsoft.com/office/officeart/2008/layout/VerticalCircleList"/>
    <dgm:cxn modelId="{7B062D4A-6E87-4187-BCC0-1F5A3B5BBFF1}" type="presParOf" srcId="{0DEA7279-A6BC-4ABC-A123-EFBB2BDFBBCE}" destId="{AA76D8CA-FCE0-4946-974D-828EFED9C905}" srcOrd="1" destOrd="0" presId="urn:microsoft.com/office/officeart/2008/layout/VerticalCircleList"/>
    <dgm:cxn modelId="{5993665D-DCB5-4154-AEAE-8B46D41CD1AC}" type="presParOf" srcId="{0DEA7279-A6BC-4ABC-A123-EFBB2BDFBBCE}" destId="{36A24ED5-AFE9-41CE-B557-57A40D451060}" srcOrd="2" destOrd="0" presId="urn:microsoft.com/office/officeart/2008/layout/VerticalCircleList"/>
    <dgm:cxn modelId="{25D7B4F1-014E-4D6C-B0DA-118132D823DB}" type="presParOf" srcId="{BB33B4F5-0275-4CA4-B297-1A421A59C01B}" destId="{E086BC1D-669D-4707-BC52-161D00EF8FD8}" srcOrd="3" destOrd="0" presId="urn:microsoft.com/office/officeart/2008/layout/VerticalCircleList"/>
    <dgm:cxn modelId="{66A8CDA2-A746-4CC0-B858-5F6E46BEC9EF}" type="presParOf" srcId="{E086BC1D-669D-4707-BC52-161D00EF8FD8}" destId="{E539873D-E24C-4D1E-B20A-3B70102AC7DB}" srcOrd="0" destOrd="0" presId="urn:microsoft.com/office/officeart/2008/layout/VerticalCircleList"/>
    <dgm:cxn modelId="{06C5B9C5-6BC9-4E5E-9526-22031FBDE9BD}" type="presParOf" srcId="{E086BC1D-669D-4707-BC52-161D00EF8FD8}" destId="{7EEADA86-7CAC-4107-B437-5ECA8A9664B5}" srcOrd="1" destOrd="0" presId="urn:microsoft.com/office/officeart/2008/layout/VerticalCircleList"/>
    <dgm:cxn modelId="{97382105-CAF2-4339-AD00-BD3EFD779A91}" type="presParOf" srcId="{E086BC1D-669D-4707-BC52-161D00EF8FD8}" destId="{0A7892DA-DB48-4662-8D7F-C1BB2CEF0A6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71946E-2014-49E4-ABA4-DD878E4A517B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6153002B-55D0-4F9E-ACB4-11129B57CFBA}">
      <dgm:prSet phldrT="[Texte]"/>
      <dgm:spPr/>
      <dgm:t>
        <a:bodyPr/>
        <a:lstStyle/>
        <a:p>
          <a:r>
            <a:rPr lang="fr-FR" dirty="0"/>
            <a:t>400 km</a:t>
          </a:r>
        </a:p>
      </dgm:t>
    </dgm:pt>
    <dgm:pt modelId="{E9CA114E-7D4D-4808-BF5C-3F0F5E094BC1}" type="parTrans" cxnId="{693B112E-CDC6-4B1B-A8A0-2443EF00A600}">
      <dgm:prSet/>
      <dgm:spPr/>
      <dgm:t>
        <a:bodyPr/>
        <a:lstStyle/>
        <a:p>
          <a:endParaRPr lang="fr-FR"/>
        </a:p>
      </dgm:t>
    </dgm:pt>
    <dgm:pt modelId="{D7950FD6-DF18-4C01-BCF5-1648D25D17AD}" type="sibTrans" cxnId="{693B112E-CDC6-4B1B-A8A0-2443EF00A600}">
      <dgm:prSet/>
      <dgm:spPr/>
      <dgm:t>
        <a:bodyPr/>
        <a:lstStyle/>
        <a:p>
          <a:endParaRPr lang="fr-FR"/>
        </a:p>
      </dgm:t>
    </dgm:pt>
    <dgm:pt modelId="{E15BB9E9-DA23-4A29-A3EC-60FA9CE23A28}">
      <dgm:prSet phldrT="[Texte]"/>
      <dgm:spPr/>
      <dgm:t>
        <a:bodyPr/>
        <a:lstStyle/>
        <a:p>
          <a:r>
            <a:rPr lang="fr-FR" dirty="0"/>
            <a:t>600 km</a:t>
          </a:r>
        </a:p>
      </dgm:t>
    </dgm:pt>
    <dgm:pt modelId="{2C4FD583-E402-4653-A7C8-11C211675F9F}" type="parTrans" cxnId="{8157CF05-F7D6-476A-97A7-BFF15D54C633}">
      <dgm:prSet/>
      <dgm:spPr/>
      <dgm:t>
        <a:bodyPr/>
        <a:lstStyle/>
        <a:p>
          <a:endParaRPr lang="fr-FR"/>
        </a:p>
      </dgm:t>
    </dgm:pt>
    <dgm:pt modelId="{FABE60B7-AD70-4D6D-92FB-E529FB074B5F}" type="sibTrans" cxnId="{8157CF05-F7D6-476A-97A7-BFF15D54C633}">
      <dgm:prSet/>
      <dgm:spPr/>
      <dgm:t>
        <a:bodyPr/>
        <a:lstStyle/>
        <a:p>
          <a:endParaRPr lang="fr-FR"/>
        </a:p>
      </dgm:t>
    </dgm:pt>
    <dgm:pt modelId="{8CC3EE34-0A0F-4BFA-8F7F-75FCAFD4E5E2}">
      <dgm:prSet phldrT="[Texte]"/>
      <dgm:spPr/>
      <dgm:t>
        <a:bodyPr/>
        <a:lstStyle/>
        <a:p>
          <a:r>
            <a:rPr lang="fr-FR" dirty="0"/>
            <a:t>800 km</a:t>
          </a:r>
        </a:p>
      </dgm:t>
    </dgm:pt>
    <dgm:pt modelId="{D6CB5F3A-1214-4C34-895A-889F11E0F643}" type="parTrans" cxnId="{EA2678D0-C8DD-487C-B21F-41D0D21D8C22}">
      <dgm:prSet/>
      <dgm:spPr/>
      <dgm:t>
        <a:bodyPr/>
        <a:lstStyle/>
        <a:p>
          <a:endParaRPr lang="fr-FR"/>
        </a:p>
      </dgm:t>
    </dgm:pt>
    <dgm:pt modelId="{57497C0B-F61B-478D-84A9-D4B2CD1B73C8}" type="sibTrans" cxnId="{EA2678D0-C8DD-487C-B21F-41D0D21D8C22}">
      <dgm:prSet/>
      <dgm:spPr/>
      <dgm:t>
        <a:bodyPr/>
        <a:lstStyle/>
        <a:p>
          <a:endParaRPr lang="fr-FR"/>
        </a:p>
      </dgm:t>
    </dgm:pt>
    <dgm:pt modelId="{177FDE7D-808A-4987-ABD8-9D611F1DD216}">
      <dgm:prSet phldrT="[Texte]"/>
      <dgm:spPr/>
      <dgm:t>
        <a:bodyPr/>
        <a:lstStyle/>
        <a:p>
          <a:r>
            <a:rPr lang="fr-FR" dirty="0"/>
            <a:t>1000 km</a:t>
          </a:r>
        </a:p>
      </dgm:t>
    </dgm:pt>
    <dgm:pt modelId="{B4ECE219-6DDD-45D9-A7FB-B411A8DE9529}" type="parTrans" cxnId="{CB455E3C-5C0D-4F8E-8773-B830A40E75D5}">
      <dgm:prSet/>
      <dgm:spPr/>
      <dgm:t>
        <a:bodyPr/>
        <a:lstStyle/>
        <a:p>
          <a:endParaRPr lang="fr-FR"/>
        </a:p>
      </dgm:t>
    </dgm:pt>
    <dgm:pt modelId="{FA624FE5-28BF-4527-85CC-DA135B0C98CC}" type="sibTrans" cxnId="{CB455E3C-5C0D-4F8E-8773-B830A40E75D5}">
      <dgm:prSet/>
      <dgm:spPr/>
      <dgm:t>
        <a:bodyPr/>
        <a:lstStyle/>
        <a:p>
          <a:endParaRPr lang="fr-FR"/>
        </a:p>
      </dgm:t>
    </dgm:pt>
    <dgm:pt modelId="{BB33B4F5-0275-4CA4-B297-1A421A59C01B}" type="pres">
      <dgm:prSet presAssocID="{9371946E-2014-49E4-ABA4-DD878E4A517B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3257B6BD-B739-4BD9-A2C8-58D7E715059D}" type="pres">
      <dgm:prSet presAssocID="{6153002B-55D0-4F9E-ACB4-11129B57CFBA}" presName="noChildren" presStyleCnt="0"/>
      <dgm:spPr/>
    </dgm:pt>
    <dgm:pt modelId="{43F958A4-AC51-4CB4-8867-FDC170EAF344}" type="pres">
      <dgm:prSet presAssocID="{6153002B-55D0-4F9E-ACB4-11129B57CFBA}" presName="gap" presStyleCnt="0"/>
      <dgm:spPr/>
    </dgm:pt>
    <dgm:pt modelId="{B978511A-0636-4849-8982-86013DD27A1B}" type="pres">
      <dgm:prSet presAssocID="{6153002B-55D0-4F9E-ACB4-11129B57CFBA}" presName="medCircle2" presStyleLbl="vennNode1" presStyleIdx="0" presStyleCnt="4"/>
      <dgm:spPr>
        <a:solidFill>
          <a:srgbClr val="C0504D">
            <a:alpha val="49804"/>
          </a:srgbClr>
        </a:solidFill>
      </dgm:spPr>
    </dgm:pt>
    <dgm:pt modelId="{CFF01928-0C17-49FB-ABD7-6A01562ABDC1}" type="pres">
      <dgm:prSet presAssocID="{6153002B-55D0-4F9E-ACB4-11129B57CFBA}" presName="txLvlOnly1" presStyleLbl="revTx" presStyleIdx="0" presStyleCnt="4"/>
      <dgm:spPr/>
      <dgm:t>
        <a:bodyPr/>
        <a:lstStyle/>
        <a:p>
          <a:endParaRPr lang="fr-FR"/>
        </a:p>
      </dgm:t>
    </dgm:pt>
    <dgm:pt modelId="{923D9A19-B9FB-4D8C-AF43-915E6B473F73}" type="pres">
      <dgm:prSet presAssocID="{E15BB9E9-DA23-4A29-A3EC-60FA9CE23A28}" presName="noChildren" presStyleCnt="0"/>
      <dgm:spPr/>
    </dgm:pt>
    <dgm:pt modelId="{4F42A849-546B-4995-B719-A869A808C55F}" type="pres">
      <dgm:prSet presAssocID="{E15BB9E9-DA23-4A29-A3EC-60FA9CE23A28}" presName="gap" presStyleCnt="0"/>
      <dgm:spPr/>
    </dgm:pt>
    <dgm:pt modelId="{BFB7189E-287B-43AA-A5B7-60B68B338F02}" type="pres">
      <dgm:prSet presAssocID="{E15BB9E9-DA23-4A29-A3EC-60FA9CE23A28}" presName="medCircle2" presStyleLbl="vennNode1" presStyleIdx="1" presStyleCnt="4"/>
      <dgm:spPr>
        <a:solidFill>
          <a:srgbClr val="C0504D">
            <a:alpha val="49804"/>
          </a:srgbClr>
        </a:solidFill>
      </dgm:spPr>
    </dgm:pt>
    <dgm:pt modelId="{24F2D7E2-B33C-4B10-AF83-EF9F427ADEE8}" type="pres">
      <dgm:prSet presAssocID="{E15BB9E9-DA23-4A29-A3EC-60FA9CE23A28}" presName="txLvlOnly1" presStyleLbl="revTx" presStyleIdx="1" presStyleCnt="4"/>
      <dgm:spPr/>
      <dgm:t>
        <a:bodyPr/>
        <a:lstStyle/>
        <a:p>
          <a:endParaRPr lang="fr-FR"/>
        </a:p>
      </dgm:t>
    </dgm:pt>
    <dgm:pt modelId="{2536B6BC-7148-4948-A2F2-3E2A7BADAEE0}" type="pres">
      <dgm:prSet presAssocID="{8CC3EE34-0A0F-4BFA-8F7F-75FCAFD4E5E2}" presName="noChildren" presStyleCnt="0"/>
      <dgm:spPr/>
    </dgm:pt>
    <dgm:pt modelId="{7D2F5B19-02D4-45F2-98A4-AF0F060D85A5}" type="pres">
      <dgm:prSet presAssocID="{8CC3EE34-0A0F-4BFA-8F7F-75FCAFD4E5E2}" presName="gap" presStyleCnt="0"/>
      <dgm:spPr/>
    </dgm:pt>
    <dgm:pt modelId="{66578B63-C7A3-4DB5-8052-4D5D012E6C7B}" type="pres">
      <dgm:prSet presAssocID="{8CC3EE34-0A0F-4BFA-8F7F-75FCAFD4E5E2}" presName="medCircle2" presStyleLbl="vennNode1" presStyleIdx="2" presStyleCnt="4"/>
      <dgm:spPr>
        <a:solidFill>
          <a:srgbClr val="C0504D">
            <a:alpha val="49804"/>
          </a:srgbClr>
        </a:solidFill>
      </dgm:spPr>
    </dgm:pt>
    <dgm:pt modelId="{4C96A664-2BC0-412B-9FA4-36EC63F84FB7}" type="pres">
      <dgm:prSet presAssocID="{8CC3EE34-0A0F-4BFA-8F7F-75FCAFD4E5E2}" presName="txLvlOnly1" presStyleLbl="revTx" presStyleIdx="2" presStyleCnt="4"/>
      <dgm:spPr/>
      <dgm:t>
        <a:bodyPr/>
        <a:lstStyle/>
        <a:p>
          <a:endParaRPr lang="fr-FR"/>
        </a:p>
      </dgm:t>
    </dgm:pt>
    <dgm:pt modelId="{98B9FFF3-53D6-4B4F-BC08-C4454939E901}" type="pres">
      <dgm:prSet presAssocID="{177FDE7D-808A-4987-ABD8-9D611F1DD216}" presName="noChildren" presStyleCnt="0"/>
      <dgm:spPr/>
    </dgm:pt>
    <dgm:pt modelId="{0C21D35F-BA90-4B87-A5E3-C1F5BCD8AA37}" type="pres">
      <dgm:prSet presAssocID="{177FDE7D-808A-4987-ABD8-9D611F1DD216}" presName="gap" presStyleCnt="0"/>
      <dgm:spPr/>
    </dgm:pt>
    <dgm:pt modelId="{46F10FEB-D89D-4964-BF24-4C09050C5D58}" type="pres">
      <dgm:prSet presAssocID="{177FDE7D-808A-4987-ABD8-9D611F1DD216}" presName="medCircle2" presStyleLbl="vennNode1" presStyleIdx="3" presStyleCnt="4"/>
      <dgm:spPr>
        <a:solidFill>
          <a:srgbClr val="C0504D">
            <a:alpha val="49804"/>
          </a:srgbClr>
        </a:solidFill>
      </dgm:spPr>
    </dgm:pt>
    <dgm:pt modelId="{9951EF36-F398-4DE5-A626-3232DBD66AC7}" type="pres">
      <dgm:prSet presAssocID="{177FDE7D-808A-4987-ABD8-9D611F1DD216}" presName="txLvlOnly1" presStyleLbl="revTx" presStyleIdx="3" presStyleCnt="4"/>
      <dgm:spPr/>
      <dgm:t>
        <a:bodyPr/>
        <a:lstStyle/>
        <a:p>
          <a:endParaRPr lang="fr-FR"/>
        </a:p>
      </dgm:t>
    </dgm:pt>
  </dgm:ptLst>
  <dgm:cxnLst>
    <dgm:cxn modelId="{EA2678D0-C8DD-487C-B21F-41D0D21D8C22}" srcId="{9371946E-2014-49E4-ABA4-DD878E4A517B}" destId="{8CC3EE34-0A0F-4BFA-8F7F-75FCAFD4E5E2}" srcOrd="2" destOrd="0" parTransId="{D6CB5F3A-1214-4C34-895A-889F11E0F643}" sibTransId="{57497C0B-F61B-478D-84A9-D4B2CD1B73C8}"/>
    <dgm:cxn modelId="{24E1471A-382C-469E-A08C-D632B6D8DA3A}" type="presOf" srcId="{E15BB9E9-DA23-4A29-A3EC-60FA9CE23A28}" destId="{24F2D7E2-B33C-4B10-AF83-EF9F427ADEE8}" srcOrd="0" destOrd="0" presId="urn:microsoft.com/office/officeart/2008/layout/VerticalCircleList"/>
    <dgm:cxn modelId="{2A3B9EF0-CEFC-4C3C-A5A4-8AA176849928}" type="presOf" srcId="{177FDE7D-808A-4987-ABD8-9D611F1DD216}" destId="{9951EF36-F398-4DE5-A626-3232DBD66AC7}" srcOrd="0" destOrd="0" presId="urn:microsoft.com/office/officeart/2008/layout/VerticalCircleList"/>
    <dgm:cxn modelId="{5F3A2C95-5EE0-42C3-8B22-CA51CE1FF94F}" type="presOf" srcId="{9371946E-2014-49E4-ABA4-DD878E4A517B}" destId="{BB33B4F5-0275-4CA4-B297-1A421A59C01B}" srcOrd="0" destOrd="0" presId="urn:microsoft.com/office/officeart/2008/layout/VerticalCircleList"/>
    <dgm:cxn modelId="{CB455E3C-5C0D-4F8E-8773-B830A40E75D5}" srcId="{9371946E-2014-49E4-ABA4-DD878E4A517B}" destId="{177FDE7D-808A-4987-ABD8-9D611F1DD216}" srcOrd="3" destOrd="0" parTransId="{B4ECE219-6DDD-45D9-A7FB-B411A8DE9529}" sibTransId="{FA624FE5-28BF-4527-85CC-DA135B0C98CC}"/>
    <dgm:cxn modelId="{B6768079-7210-479F-9477-F2345BB05631}" type="presOf" srcId="{8CC3EE34-0A0F-4BFA-8F7F-75FCAFD4E5E2}" destId="{4C96A664-2BC0-412B-9FA4-36EC63F84FB7}" srcOrd="0" destOrd="0" presId="urn:microsoft.com/office/officeart/2008/layout/VerticalCircleList"/>
    <dgm:cxn modelId="{8157CF05-F7D6-476A-97A7-BFF15D54C633}" srcId="{9371946E-2014-49E4-ABA4-DD878E4A517B}" destId="{E15BB9E9-DA23-4A29-A3EC-60FA9CE23A28}" srcOrd="1" destOrd="0" parTransId="{2C4FD583-E402-4653-A7C8-11C211675F9F}" sibTransId="{FABE60B7-AD70-4D6D-92FB-E529FB074B5F}"/>
    <dgm:cxn modelId="{058CAEA0-9307-4C6E-BFDC-76C6C6BAE2D0}" type="presOf" srcId="{6153002B-55D0-4F9E-ACB4-11129B57CFBA}" destId="{CFF01928-0C17-49FB-ABD7-6A01562ABDC1}" srcOrd="0" destOrd="0" presId="urn:microsoft.com/office/officeart/2008/layout/VerticalCircleList"/>
    <dgm:cxn modelId="{693B112E-CDC6-4B1B-A8A0-2443EF00A600}" srcId="{9371946E-2014-49E4-ABA4-DD878E4A517B}" destId="{6153002B-55D0-4F9E-ACB4-11129B57CFBA}" srcOrd="0" destOrd="0" parTransId="{E9CA114E-7D4D-4808-BF5C-3F0F5E094BC1}" sibTransId="{D7950FD6-DF18-4C01-BCF5-1648D25D17AD}"/>
    <dgm:cxn modelId="{4ADF4007-D0D2-4616-90BD-507FD09538D3}" type="presParOf" srcId="{BB33B4F5-0275-4CA4-B297-1A421A59C01B}" destId="{3257B6BD-B739-4BD9-A2C8-58D7E715059D}" srcOrd="0" destOrd="0" presId="urn:microsoft.com/office/officeart/2008/layout/VerticalCircleList"/>
    <dgm:cxn modelId="{0E960C2E-7A5F-472A-865C-EA108BF3E2DF}" type="presParOf" srcId="{3257B6BD-B739-4BD9-A2C8-58D7E715059D}" destId="{43F958A4-AC51-4CB4-8867-FDC170EAF344}" srcOrd="0" destOrd="0" presId="urn:microsoft.com/office/officeart/2008/layout/VerticalCircleList"/>
    <dgm:cxn modelId="{03D60A49-9576-48D9-A363-DB853CC1693F}" type="presParOf" srcId="{3257B6BD-B739-4BD9-A2C8-58D7E715059D}" destId="{B978511A-0636-4849-8982-86013DD27A1B}" srcOrd="1" destOrd="0" presId="urn:microsoft.com/office/officeart/2008/layout/VerticalCircleList"/>
    <dgm:cxn modelId="{AABE0161-1BA1-492D-AA1A-1A1B953B7984}" type="presParOf" srcId="{3257B6BD-B739-4BD9-A2C8-58D7E715059D}" destId="{CFF01928-0C17-49FB-ABD7-6A01562ABDC1}" srcOrd="2" destOrd="0" presId="urn:microsoft.com/office/officeart/2008/layout/VerticalCircleList"/>
    <dgm:cxn modelId="{AC50833C-2C29-40FC-8BE2-D9C347C74762}" type="presParOf" srcId="{BB33B4F5-0275-4CA4-B297-1A421A59C01B}" destId="{923D9A19-B9FB-4D8C-AF43-915E6B473F73}" srcOrd="1" destOrd="0" presId="urn:microsoft.com/office/officeart/2008/layout/VerticalCircleList"/>
    <dgm:cxn modelId="{2AEA1489-A536-42E0-AB28-52589A5E756D}" type="presParOf" srcId="{923D9A19-B9FB-4D8C-AF43-915E6B473F73}" destId="{4F42A849-546B-4995-B719-A869A808C55F}" srcOrd="0" destOrd="0" presId="urn:microsoft.com/office/officeart/2008/layout/VerticalCircleList"/>
    <dgm:cxn modelId="{FB3FECC4-DF76-4972-82BF-A0168272DF9E}" type="presParOf" srcId="{923D9A19-B9FB-4D8C-AF43-915E6B473F73}" destId="{BFB7189E-287B-43AA-A5B7-60B68B338F02}" srcOrd="1" destOrd="0" presId="urn:microsoft.com/office/officeart/2008/layout/VerticalCircleList"/>
    <dgm:cxn modelId="{36938C8C-EF3C-4132-858F-2A44654A8299}" type="presParOf" srcId="{923D9A19-B9FB-4D8C-AF43-915E6B473F73}" destId="{24F2D7E2-B33C-4B10-AF83-EF9F427ADEE8}" srcOrd="2" destOrd="0" presId="urn:microsoft.com/office/officeart/2008/layout/VerticalCircleList"/>
    <dgm:cxn modelId="{3204F3B0-BDE3-42A9-ADE2-0E3AB142594E}" type="presParOf" srcId="{BB33B4F5-0275-4CA4-B297-1A421A59C01B}" destId="{2536B6BC-7148-4948-A2F2-3E2A7BADAEE0}" srcOrd="2" destOrd="0" presId="urn:microsoft.com/office/officeart/2008/layout/VerticalCircleList"/>
    <dgm:cxn modelId="{F674FCD1-04AE-442A-A85E-F209BD0CAA20}" type="presParOf" srcId="{2536B6BC-7148-4948-A2F2-3E2A7BADAEE0}" destId="{7D2F5B19-02D4-45F2-98A4-AF0F060D85A5}" srcOrd="0" destOrd="0" presId="urn:microsoft.com/office/officeart/2008/layout/VerticalCircleList"/>
    <dgm:cxn modelId="{DA94DD2E-F8A4-4B08-BB20-774AD41755A3}" type="presParOf" srcId="{2536B6BC-7148-4948-A2F2-3E2A7BADAEE0}" destId="{66578B63-C7A3-4DB5-8052-4D5D012E6C7B}" srcOrd="1" destOrd="0" presId="urn:microsoft.com/office/officeart/2008/layout/VerticalCircleList"/>
    <dgm:cxn modelId="{41724FF5-3F68-4FBC-920F-F8A0E8572705}" type="presParOf" srcId="{2536B6BC-7148-4948-A2F2-3E2A7BADAEE0}" destId="{4C96A664-2BC0-412B-9FA4-36EC63F84FB7}" srcOrd="2" destOrd="0" presId="urn:microsoft.com/office/officeart/2008/layout/VerticalCircleList"/>
    <dgm:cxn modelId="{26348129-9666-4F16-BC28-EF9BDBC98619}" type="presParOf" srcId="{BB33B4F5-0275-4CA4-B297-1A421A59C01B}" destId="{98B9FFF3-53D6-4B4F-BC08-C4454939E901}" srcOrd="3" destOrd="0" presId="urn:microsoft.com/office/officeart/2008/layout/VerticalCircleList"/>
    <dgm:cxn modelId="{1F2AA4AB-578A-4B98-844D-E16AF574C729}" type="presParOf" srcId="{98B9FFF3-53D6-4B4F-BC08-C4454939E901}" destId="{0C21D35F-BA90-4B87-A5E3-C1F5BCD8AA37}" srcOrd="0" destOrd="0" presId="urn:microsoft.com/office/officeart/2008/layout/VerticalCircleList"/>
    <dgm:cxn modelId="{A6707059-A498-445D-9703-02ABD7638681}" type="presParOf" srcId="{98B9FFF3-53D6-4B4F-BC08-C4454939E901}" destId="{46F10FEB-D89D-4964-BF24-4C09050C5D58}" srcOrd="1" destOrd="0" presId="urn:microsoft.com/office/officeart/2008/layout/VerticalCircleList"/>
    <dgm:cxn modelId="{9EBEE867-120E-425C-B568-18BD5475E0FA}" type="presParOf" srcId="{98B9FFF3-53D6-4B4F-BC08-C4454939E901}" destId="{9951EF36-F398-4DE5-A626-3232DBD66AC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71946E-2014-49E4-ABA4-DD878E4A517B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6153002B-55D0-4F9E-ACB4-11129B57CFBA}">
      <dgm:prSet phldrT="[Texte]"/>
      <dgm:spPr/>
      <dgm:t>
        <a:bodyPr/>
        <a:lstStyle/>
        <a:p>
          <a:r>
            <a:rPr lang="fr-FR" dirty="0"/>
            <a:t>400 km</a:t>
          </a:r>
        </a:p>
      </dgm:t>
    </dgm:pt>
    <dgm:pt modelId="{E9CA114E-7D4D-4808-BF5C-3F0F5E094BC1}" type="parTrans" cxnId="{693B112E-CDC6-4B1B-A8A0-2443EF00A600}">
      <dgm:prSet/>
      <dgm:spPr/>
      <dgm:t>
        <a:bodyPr/>
        <a:lstStyle/>
        <a:p>
          <a:endParaRPr lang="fr-FR"/>
        </a:p>
      </dgm:t>
    </dgm:pt>
    <dgm:pt modelId="{D7950FD6-DF18-4C01-BCF5-1648D25D17AD}" type="sibTrans" cxnId="{693B112E-CDC6-4B1B-A8A0-2443EF00A600}">
      <dgm:prSet/>
      <dgm:spPr/>
      <dgm:t>
        <a:bodyPr/>
        <a:lstStyle/>
        <a:p>
          <a:endParaRPr lang="fr-FR"/>
        </a:p>
      </dgm:t>
    </dgm:pt>
    <dgm:pt modelId="{E15BB9E9-DA23-4A29-A3EC-60FA9CE23A28}">
      <dgm:prSet phldrT="[Texte]"/>
      <dgm:spPr/>
      <dgm:t>
        <a:bodyPr/>
        <a:lstStyle/>
        <a:p>
          <a:r>
            <a:rPr lang="fr-FR" dirty="0"/>
            <a:t>600 km</a:t>
          </a:r>
        </a:p>
      </dgm:t>
    </dgm:pt>
    <dgm:pt modelId="{2C4FD583-E402-4653-A7C8-11C211675F9F}" type="parTrans" cxnId="{8157CF05-F7D6-476A-97A7-BFF15D54C633}">
      <dgm:prSet/>
      <dgm:spPr/>
      <dgm:t>
        <a:bodyPr/>
        <a:lstStyle/>
        <a:p>
          <a:endParaRPr lang="fr-FR"/>
        </a:p>
      </dgm:t>
    </dgm:pt>
    <dgm:pt modelId="{FABE60B7-AD70-4D6D-92FB-E529FB074B5F}" type="sibTrans" cxnId="{8157CF05-F7D6-476A-97A7-BFF15D54C633}">
      <dgm:prSet/>
      <dgm:spPr/>
      <dgm:t>
        <a:bodyPr/>
        <a:lstStyle/>
        <a:p>
          <a:endParaRPr lang="fr-FR"/>
        </a:p>
      </dgm:t>
    </dgm:pt>
    <dgm:pt modelId="{8CC3EE34-0A0F-4BFA-8F7F-75FCAFD4E5E2}">
      <dgm:prSet phldrT="[Texte]"/>
      <dgm:spPr/>
      <dgm:t>
        <a:bodyPr/>
        <a:lstStyle/>
        <a:p>
          <a:r>
            <a:rPr lang="fr-FR" b="1" dirty="0"/>
            <a:t>800 km</a:t>
          </a:r>
        </a:p>
      </dgm:t>
    </dgm:pt>
    <dgm:pt modelId="{D6CB5F3A-1214-4C34-895A-889F11E0F643}" type="parTrans" cxnId="{EA2678D0-C8DD-487C-B21F-41D0D21D8C22}">
      <dgm:prSet/>
      <dgm:spPr/>
      <dgm:t>
        <a:bodyPr/>
        <a:lstStyle/>
        <a:p>
          <a:endParaRPr lang="fr-FR"/>
        </a:p>
      </dgm:t>
    </dgm:pt>
    <dgm:pt modelId="{57497C0B-F61B-478D-84A9-D4B2CD1B73C8}" type="sibTrans" cxnId="{EA2678D0-C8DD-487C-B21F-41D0D21D8C22}">
      <dgm:prSet/>
      <dgm:spPr/>
      <dgm:t>
        <a:bodyPr/>
        <a:lstStyle/>
        <a:p>
          <a:endParaRPr lang="fr-FR"/>
        </a:p>
      </dgm:t>
    </dgm:pt>
    <dgm:pt modelId="{177FDE7D-808A-4987-ABD8-9D611F1DD216}">
      <dgm:prSet phldrT="[Texte]"/>
      <dgm:spPr/>
      <dgm:t>
        <a:bodyPr/>
        <a:lstStyle/>
        <a:p>
          <a:r>
            <a:rPr lang="fr-FR" dirty="0"/>
            <a:t>1000 km</a:t>
          </a:r>
        </a:p>
      </dgm:t>
    </dgm:pt>
    <dgm:pt modelId="{B4ECE219-6DDD-45D9-A7FB-B411A8DE9529}" type="parTrans" cxnId="{CB455E3C-5C0D-4F8E-8773-B830A40E75D5}">
      <dgm:prSet/>
      <dgm:spPr/>
      <dgm:t>
        <a:bodyPr/>
        <a:lstStyle/>
        <a:p>
          <a:endParaRPr lang="fr-FR"/>
        </a:p>
      </dgm:t>
    </dgm:pt>
    <dgm:pt modelId="{FA624FE5-28BF-4527-85CC-DA135B0C98CC}" type="sibTrans" cxnId="{CB455E3C-5C0D-4F8E-8773-B830A40E75D5}">
      <dgm:prSet/>
      <dgm:spPr/>
      <dgm:t>
        <a:bodyPr/>
        <a:lstStyle/>
        <a:p>
          <a:endParaRPr lang="fr-FR"/>
        </a:p>
      </dgm:t>
    </dgm:pt>
    <dgm:pt modelId="{BB33B4F5-0275-4CA4-B297-1A421A59C01B}" type="pres">
      <dgm:prSet presAssocID="{9371946E-2014-49E4-ABA4-DD878E4A517B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3257B6BD-B739-4BD9-A2C8-58D7E715059D}" type="pres">
      <dgm:prSet presAssocID="{6153002B-55D0-4F9E-ACB4-11129B57CFBA}" presName="noChildren" presStyleCnt="0"/>
      <dgm:spPr/>
    </dgm:pt>
    <dgm:pt modelId="{43F958A4-AC51-4CB4-8867-FDC170EAF344}" type="pres">
      <dgm:prSet presAssocID="{6153002B-55D0-4F9E-ACB4-11129B57CFBA}" presName="gap" presStyleCnt="0"/>
      <dgm:spPr/>
    </dgm:pt>
    <dgm:pt modelId="{B978511A-0636-4849-8982-86013DD27A1B}" type="pres">
      <dgm:prSet presAssocID="{6153002B-55D0-4F9E-ACB4-11129B57CFBA}" presName="medCircle2" presStyleLbl="vennNode1" presStyleIdx="0" presStyleCnt="4"/>
      <dgm:spPr>
        <a:solidFill>
          <a:schemeClr val="bg1"/>
        </a:solidFill>
      </dgm:spPr>
    </dgm:pt>
    <dgm:pt modelId="{CFF01928-0C17-49FB-ABD7-6A01562ABDC1}" type="pres">
      <dgm:prSet presAssocID="{6153002B-55D0-4F9E-ACB4-11129B57CFBA}" presName="txLvlOnly1" presStyleLbl="revTx" presStyleIdx="0" presStyleCnt="4"/>
      <dgm:spPr/>
      <dgm:t>
        <a:bodyPr/>
        <a:lstStyle/>
        <a:p>
          <a:endParaRPr lang="fr-FR"/>
        </a:p>
      </dgm:t>
    </dgm:pt>
    <dgm:pt modelId="{923D9A19-B9FB-4D8C-AF43-915E6B473F73}" type="pres">
      <dgm:prSet presAssocID="{E15BB9E9-DA23-4A29-A3EC-60FA9CE23A28}" presName="noChildren" presStyleCnt="0"/>
      <dgm:spPr/>
    </dgm:pt>
    <dgm:pt modelId="{4F42A849-546B-4995-B719-A869A808C55F}" type="pres">
      <dgm:prSet presAssocID="{E15BB9E9-DA23-4A29-A3EC-60FA9CE23A28}" presName="gap" presStyleCnt="0"/>
      <dgm:spPr/>
    </dgm:pt>
    <dgm:pt modelId="{BFB7189E-287B-43AA-A5B7-60B68B338F02}" type="pres">
      <dgm:prSet presAssocID="{E15BB9E9-DA23-4A29-A3EC-60FA9CE23A28}" presName="medCircle2" presStyleLbl="vennNode1" presStyleIdx="1" presStyleCnt="4"/>
      <dgm:spPr>
        <a:solidFill>
          <a:schemeClr val="bg1"/>
        </a:solidFill>
      </dgm:spPr>
    </dgm:pt>
    <dgm:pt modelId="{24F2D7E2-B33C-4B10-AF83-EF9F427ADEE8}" type="pres">
      <dgm:prSet presAssocID="{E15BB9E9-DA23-4A29-A3EC-60FA9CE23A28}" presName="txLvlOnly1" presStyleLbl="revTx" presStyleIdx="1" presStyleCnt="4"/>
      <dgm:spPr/>
      <dgm:t>
        <a:bodyPr/>
        <a:lstStyle/>
        <a:p>
          <a:endParaRPr lang="fr-FR"/>
        </a:p>
      </dgm:t>
    </dgm:pt>
    <dgm:pt modelId="{2536B6BC-7148-4948-A2F2-3E2A7BADAEE0}" type="pres">
      <dgm:prSet presAssocID="{8CC3EE34-0A0F-4BFA-8F7F-75FCAFD4E5E2}" presName="noChildren" presStyleCnt="0"/>
      <dgm:spPr/>
    </dgm:pt>
    <dgm:pt modelId="{7D2F5B19-02D4-45F2-98A4-AF0F060D85A5}" type="pres">
      <dgm:prSet presAssocID="{8CC3EE34-0A0F-4BFA-8F7F-75FCAFD4E5E2}" presName="gap" presStyleCnt="0"/>
      <dgm:spPr/>
    </dgm:pt>
    <dgm:pt modelId="{66578B63-C7A3-4DB5-8052-4D5D012E6C7B}" type="pres">
      <dgm:prSet presAssocID="{8CC3EE34-0A0F-4BFA-8F7F-75FCAFD4E5E2}" presName="medCircle2" presStyleLbl="vennNode1" presStyleIdx="2" presStyleCnt="4"/>
      <dgm:spPr>
        <a:solidFill>
          <a:srgbClr val="C0504D">
            <a:alpha val="90000"/>
          </a:srgbClr>
        </a:solidFill>
      </dgm:spPr>
    </dgm:pt>
    <dgm:pt modelId="{4C96A664-2BC0-412B-9FA4-36EC63F84FB7}" type="pres">
      <dgm:prSet presAssocID="{8CC3EE34-0A0F-4BFA-8F7F-75FCAFD4E5E2}" presName="txLvlOnly1" presStyleLbl="revTx" presStyleIdx="2" presStyleCnt="4"/>
      <dgm:spPr/>
      <dgm:t>
        <a:bodyPr/>
        <a:lstStyle/>
        <a:p>
          <a:endParaRPr lang="fr-FR"/>
        </a:p>
      </dgm:t>
    </dgm:pt>
    <dgm:pt modelId="{98B9FFF3-53D6-4B4F-BC08-C4454939E901}" type="pres">
      <dgm:prSet presAssocID="{177FDE7D-808A-4987-ABD8-9D611F1DD216}" presName="noChildren" presStyleCnt="0"/>
      <dgm:spPr/>
    </dgm:pt>
    <dgm:pt modelId="{0C21D35F-BA90-4B87-A5E3-C1F5BCD8AA37}" type="pres">
      <dgm:prSet presAssocID="{177FDE7D-808A-4987-ABD8-9D611F1DD216}" presName="gap" presStyleCnt="0"/>
      <dgm:spPr/>
    </dgm:pt>
    <dgm:pt modelId="{46F10FEB-D89D-4964-BF24-4C09050C5D58}" type="pres">
      <dgm:prSet presAssocID="{177FDE7D-808A-4987-ABD8-9D611F1DD216}" presName="medCircle2" presStyleLbl="vennNode1" presStyleIdx="3" presStyleCnt="4"/>
      <dgm:spPr>
        <a:solidFill>
          <a:schemeClr val="bg1"/>
        </a:solidFill>
      </dgm:spPr>
    </dgm:pt>
    <dgm:pt modelId="{9951EF36-F398-4DE5-A626-3232DBD66AC7}" type="pres">
      <dgm:prSet presAssocID="{177FDE7D-808A-4987-ABD8-9D611F1DD216}" presName="txLvlOnly1" presStyleLbl="revTx" presStyleIdx="3" presStyleCnt="4"/>
      <dgm:spPr/>
      <dgm:t>
        <a:bodyPr/>
        <a:lstStyle/>
        <a:p>
          <a:endParaRPr lang="fr-FR"/>
        </a:p>
      </dgm:t>
    </dgm:pt>
  </dgm:ptLst>
  <dgm:cxnLst>
    <dgm:cxn modelId="{CD85DA81-BC4F-42CD-BCE0-948461227D90}" type="presOf" srcId="{E15BB9E9-DA23-4A29-A3EC-60FA9CE23A28}" destId="{24F2D7E2-B33C-4B10-AF83-EF9F427ADEE8}" srcOrd="0" destOrd="0" presId="urn:microsoft.com/office/officeart/2008/layout/VerticalCircleList"/>
    <dgm:cxn modelId="{693B112E-CDC6-4B1B-A8A0-2443EF00A600}" srcId="{9371946E-2014-49E4-ABA4-DD878E4A517B}" destId="{6153002B-55D0-4F9E-ACB4-11129B57CFBA}" srcOrd="0" destOrd="0" parTransId="{E9CA114E-7D4D-4808-BF5C-3F0F5E094BC1}" sibTransId="{D7950FD6-DF18-4C01-BCF5-1648D25D17AD}"/>
    <dgm:cxn modelId="{EA2678D0-C8DD-487C-B21F-41D0D21D8C22}" srcId="{9371946E-2014-49E4-ABA4-DD878E4A517B}" destId="{8CC3EE34-0A0F-4BFA-8F7F-75FCAFD4E5E2}" srcOrd="2" destOrd="0" parTransId="{D6CB5F3A-1214-4C34-895A-889F11E0F643}" sibTransId="{57497C0B-F61B-478D-84A9-D4B2CD1B73C8}"/>
    <dgm:cxn modelId="{9DFDE5F9-37B4-4ED1-86BE-246587BD8838}" type="presOf" srcId="{8CC3EE34-0A0F-4BFA-8F7F-75FCAFD4E5E2}" destId="{4C96A664-2BC0-412B-9FA4-36EC63F84FB7}" srcOrd="0" destOrd="0" presId="urn:microsoft.com/office/officeart/2008/layout/VerticalCircleList"/>
    <dgm:cxn modelId="{8157CF05-F7D6-476A-97A7-BFF15D54C633}" srcId="{9371946E-2014-49E4-ABA4-DD878E4A517B}" destId="{E15BB9E9-DA23-4A29-A3EC-60FA9CE23A28}" srcOrd="1" destOrd="0" parTransId="{2C4FD583-E402-4653-A7C8-11C211675F9F}" sibTransId="{FABE60B7-AD70-4D6D-92FB-E529FB074B5F}"/>
    <dgm:cxn modelId="{01ADBCEA-ABB6-4725-A8D7-84FBF6824A3D}" type="presOf" srcId="{6153002B-55D0-4F9E-ACB4-11129B57CFBA}" destId="{CFF01928-0C17-49FB-ABD7-6A01562ABDC1}" srcOrd="0" destOrd="0" presId="urn:microsoft.com/office/officeart/2008/layout/VerticalCircleList"/>
    <dgm:cxn modelId="{E1B8A2A7-D3F3-42F6-8A75-58462B11B58A}" type="presOf" srcId="{9371946E-2014-49E4-ABA4-DD878E4A517B}" destId="{BB33B4F5-0275-4CA4-B297-1A421A59C01B}" srcOrd="0" destOrd="0" presId="urn:microsoft.com/office/officeart/2008/layout/VerticalCircleList"/>
    <dgm:cxn modelId="{CB455E3C-5C0D-4F8E-8773-B830A40E75D5}" srcId="{9371946E-2014-49E4-ABA4-DD878E4A517B}" destId="{177FDE7D-808A-4987-ABD8-9D611F1DD216}" srcOrd="3" destOrd="0" parTransId="{B4ECE219-6DDD-45D9-A7FB-B411A8DE9529}" sibTransId="{FA624FE5-28BF-4527-85CC-DA135B0C98CC}"/>
    <dgm:cxn modelId="{7BB2EAD6-8C2C-4D72-A839-80FF5163AA6A}" type="presOf" srcId="{177FDE7D-808A-4987-ABD8-9D611F1DD216}" destId="{9951EF36-F398-4DE5-A626-3232DBD66AC7}" srcOrd="0" destOrd="0" presId="urn:microsoft.com/office/officeart/2008/layout/VerticalCircleList"/>
    <dgm:cxn modelId="{CA67CBA7-477C-47ED-B28A-3AAD0B8F4F2C}" type="presParOf" srcId="{BB33B4F5-0275-4CA4-B297-1A421A59C01B}" destId="{3257B6BD-B739-4BD9-A2C8-58D7E715059D}" srcOrd="0" destOrd="0" presId="urn:microsoft.com/office/officeart/2008/layout/VerticalCircleList"/>
    <dgm:cxn modelId="{E3384A5D-0B4C-4850-99B9-FDA47EA14BD1}" type="presParOf" srcId="{3257B6BD-B739-4BD9-A2C8-58D7E715059D}" destId="{43F958A4-AC51-4CB4-8867-FDC170EAF344}" srcOrd="0" destOrd="0" presId="urn:microsoft.com/office/officeart/2008/layout/VerticalCircleList"/>
    <dgm:cxn modelId="{56C13E46-7ED9-4BA2-99BF-E04E96E0FDAF}" type="presParOf" srcId="{3257B6BD-B739-4BD9-A2C8-58D7E715059D}" destId="{B978511A-0636-4849-8982-86013DD27A1B}" srcOrd="1" destOrd="0" presId="urn:microsoft.com/office/officeart/2008/layout/VerticalCircleList"/>
    <dgm:cxn modelId="{1CF9B8F5-D5BD-41DB-A153-FC342AB971FD}" type="presParOf" srcId="{3257B6BD-B739-4BD9-A2C8-58D7E715059D}" destId="{CFF01928-0C17-49FB-ABD7-6A01562ABDC1}" srcOrd="2" destOrd="0" presId="urn:microsoft.com/office/officeart/2008/layout/VerticalCircleList"/>
    <dgm:cxn modelId="{8C5F340A-281D-4E70-B50C-A93FA65D2EEF}" type="presParOf" srcId="{BB33B4F5-0275-4CA4-B297-1A421A59C01B}" destId="{923D9A19-B9FB-4D8C-AF43-915E6B473F73}" srcOrd="1" destOrd="0" presId="urn:microsoft.com/office/officeart/2008/layout/VerticalCircleList"/>
    <dgm:cxn modelId="{B577C010-9ED5-4C55-B66D-FB6D41827276}" type="presParOf" srcId="{923D9A19-B9FB-4D8C-AF43-915E6B473F73}" destId="{4F42A849-546B-4995-B719-A869A808C55F}" srcOrd="0" destOrd="0" presId="urn:microsoft.com/office/officeart/2008/layout/VerticalCircleList"/>
    <dgm:cxn modelId="{75F27589-4E67-4DE9-BBCD-30EF3691C39A}" type="presParOf" srcId="{923D9A19-B9FB-4D8C-AF43-915E6B473F73}" destId="{BFB7189E-287B-43AA-A5B7-60B68B338F02}" srcOrd="1" destOrd="0" presId="urn:microsoft.com/office/officeart/2008/layout/VerticalCircleList"/>
    <dgm:cxn modelId="{2777814C-8B88-4681-A257-60A8CFAE3243}" type="presParOf" srcId="{923D9A19-B9FB-4D8C-AF43-915E6B473F73}" destId="{24F2D7E2-B33C-4B10-AF83-EF9F427ADEE8}" srcOrd="2" destOrd="0" presId="urn:microsoft.com/office/officeart/2008/layout/VerticalCircleList"/>
    <dgm:cxn modelId="{6C3201F6-293F-48A8-A7CF-2A01FB915F16}" type="presParOf" srcId="{BB33B4F5-0275-4CA4-B297-1A421A59C01B}" destId="{2536B6BC-7148-4948-A2F2-3E2A7BADAEE0}" srcOrd="2" destOrd="0" presId="urn:microsoft.com/office/officeart/2008/layout/VerticalCircleList"/>
    <dgm:cxn modelId="{8F54464A-674F-486F-A617-8A9821BB7C71}" type="presParOf" srcId="{2536B6BC-7148-4948-A2F2-3E2A7BADAEE0}" destId="{7D2F5B19-02D4-45F2-98A4-AF0F060D85A5}" srcOrd="0" destOrd="0" presId="urn:microsoft.com/office/officeart/2008/layout/VerticalCircleList"/>
    <dgm:cxn modelId="{457C3D2A-FE07-4B16-B928-4B81D2660071}" type="presParOf" srcId="{2536B6BC-7148-4948-A2F2-3E2A7BADAEE0}" destId="{66578B63-C7A3-4DB5-8052-4D5D012E6C7B}" srcOrd="1" destOrd="0" presId="urn:microsoft.com/office/officeart/2008/layout/VerticalCircleList"/>
    <dgm:cxn modelId="{7D07DB6F-9DC5-47FF-8A0D-4B32FDCA76ED}" type="presParOf" srcId="{2536B6BC-7148-4948-A2F2-3E2A7BADAEE0}" destId="{4C96A664-2BC0-412B-9FA4-36EC63F84FB7}" srcOrd="2" destOrd="0" presId="urn:microsoft.com/office/officeart/2008/layout/VerticalCircleList"/>
    <dgm:cxn modelId="{653EAEC8-1629-4D5E-A9D2-C23A5958F8A5}" type="presParOf" srcId="{BB33B4F5-0275-4CA4-B297-1A421A59C01B}" destId="{98B9FFF3-53D6-4B4F-BC08-C4454939E901}" srcOrd="3" destOrd="0" presId="urn:microsoft.com/office/officeart/2008/layout/VerticalCircleList"/>
    <dgm:cxn modelId="{745B50D8-27E5-4F2D-A142-184F960443FC}" type="presParOf" srcId="{98B9FFF3-53D6-4B4F-BC08-C4454939E901}" destId="{0C21D35F-BA90-4B87-A5E3-C1F5BCD8AA37}" srcOrd="0" destOrd="0" presId="urn:microsoft.com/office/officeart/2008/layout/VerticalCircleList"/>
    <dgm:cxn modelId="{B6627E87-55BE-4EB3-9379-74A1B3699ED4}" type="presParOf" srcId="{98B9FFF3-53D6-4B4F-BC08-C4454939E901}" destId="{46F10FEB-D89D-4964-BF24-4C09050C5D58}" srcOrd="1" destOrd="0" presId="urn:microsoft.com/office/officeart/2008/layout/VerticalCircleList"/>
    <dgm:cxn modelId="{A5DFB373-DBDB-4C2D-B6DD-FBAD87C2636D}" type="presParOf" srcId="{98B9FFF3-53D6-4B4F-BC08-C4454939E901}" destId="{9951EF36-F398-4DE5-A626-3232DBD66AC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371946E-2014-49E4-ABA4-DD878E4A517B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6153002B-55D0-4F9E-ACB4-11129B57CFBA}">
      <dgm:prSet phldrT="[Texte]"/>
      <dgm:spPr/>
      <dgm:t>
        <a:bodyPr/>
        <a:lstStyle/>
        <a:p>
          <a:r>
            <a:rPr lang="fr-FR" dirty="0"/>
            <a:t>200 m²</a:t>
          </a:r>
        </a:p>
      </dgm:t>
    </dgm:pt>
    <dgm:pt modelId="{E9CA114E-7D4D-4808-BF5C-3F0F5E094BC1}" type="parTrans" cxnId="{693B112E-CDC6-4B1B-A8A0-2443EF00A600}">
      <dgm:prSet/>
      <dgm:spPr/>
      <dgm:t>
        <a:bodyPr/>
        <a:lstStyle/>
        <a:p>
          <a:endParaRPr lang="fr-FR"/>
        </a:p>
      </dgm:t>
    </dgm:pt>
    <dgm:pt modelId="{D7950FD6-DF18-4C01-BCF5-1648D25D17AD}" type="sibTrans" cxnId="{693B112E-CDC6-4B1B-A8A0-2443EF00A600}">
      <dgm:prSet/>
      <dgm:spPr/>
      <dgm:t>
        <a:bodyPr/>
        <a:lstStyle/>
        <a:p>
          <a:endParaRPr lang="fr-FR"/>
        </a:p>
      </dgm:t>
    </dgm:pt>
    <dgm:pt modelId="{85EAFBF4-6C76-4A45-8F63-4DE5DAFF3611}">
      <dgm:prSet phldrT="[Texte]"/>
      <dgm:spPr/>
      <dgm:t>
        <a:bodyPr/>
        <a:lstStyle/>
        <a:p>
          <a:r>
            <a:rPr lang="fr-FR" dirty="0"/>
            <a:t>7000 m²</a:t>
          </a:r>
        </a:p>
      </dgm:t>
    </dgm:pt>
    <dgm:pt modelId="{A4E421D6-4825-4E87-9EE4-50B6CC18CF8A}" type="parTrans" cxnId="{EE744E9C-CA92-4C4D-B11A-018EA9D1AA44}">
      <dgm:prSet/>
      <dgm:spPr/>
      <dgm:t>
        <a:bodyPr/>
        <a:lstStyle/>
        <a:p>
          <a:endParaRPr lang="fr-FR"/>
        </a:p>
      </dgm:t>
    </dgm:pt>
    <dgm:pt modelId="{E7E05B59-7988-412C-A97E-CBCF38893216}" type="sibTrans" cxnId="{EE744E9C-CA92-4C4D-B11A-018EA9D1AA44}">
      <dgm:prSet/>
      <dgm:spPr/>
      <dgm:t>
        <a:bodyPr/>
        <a:lstStyle/>
        <a:p>
          <a:endParaRPr lang="fr-FR"/>
        </a:p>
      </dgm:t>
    </dgm:pt>
    <dgm:pt modelId="{35D92C7B-9D1E-481C-ABE0-1D9A615FBA41}">
      <dgm:prSet phldrT="[Texte]"/>
      <dgm:spPr/>
      <dgm:t>
        <a:bodyPr/>
        <a:lstStyle/>
        <a:p>
          <a:r>
            <a:rPr lang="fr-FR" dirty="0"/>
            <a:t>1 km²</a:t>
          </a:r>
        </a:p>
      </dgm:t>
    </dgm:pt>
    <dgm:pt modelId="{96D34542-204A-4ED4-A1BB-E50AB549FED3}" type="parTrans" cxnId="{067C768D-EB4B-417D-B19A-766B7022F862}">
      <dgm:prSet/>
      <dgm:spPr/>
      <dgm:t>
        <a:bodyPr/>
        <a:lstStyle/>
        <a:p>
          <a:endParaRPr lang="fr-FR"/>
        </a:p>
      </dgm:t>
    </dgm:pt>
    <dgm:pt modelId="{3139341E-A013-4E1A-A36A-5D7110256880}" type="sibTrans" cxnId="{067C768D-EB4B-417D-B19A-766B7022F862}">
      <dgm:prSet/>
      <dgm:spPr/>
      <dgm:t>
        <a:bodyPr/>
        <a:lstStyle/>
        <a:p>
          <a:endParaRPr lang="fr-FR"/>
        </a:p>
      </dgm:t>
    </dgm:pt>
    <dgm:pt modelId="{34F966DA-05B6-4174-9289-CFB01D633F1E}">
      <dgm:prSet phldrT="[Texte]"/>
      <dgm:spPr/>
      <dgm:t>
        <a:bodyPr/>
        <a:lstStyle/>
        <a:p>
          <a:r>
            <a:rPr lang="fr-FR" dirty="0"/>
            <a:t>1000 m²</a:t>
          </a:r>
        </a:p>
      </dgm:t>
    </dgm:pt>
    <dgm:pt modelId="{5CBC49E9-E7A1-4D6C-8BD1-FEA967ED47B2}" type="parTrans" cxnId="{3BBF6332-CEBE-4C13-B78C-4DD1A219FC0F}">
      <dgm:prSet/>
      <dgm:spPr/>
      <dgm:t>
        <a:bodyPr/>
        <a:lstStyle/>
        <a:p>
          <a:endParaRPr lang="fr-FR"/>
        </a:p>
      </dgm:t>
    </dgm:pt>
    <dgm:pt modelId="{E0CFB49D-9371-462E-9BE7-25FBA5F527ED}" type="sibTrans" cxnId="{3BBF6332-CEBE-4C13-B78C-4DD1A219FC0F}">
      <dgm:prSet/>
      <dgm:spPr/>
      <dgm:t>
        <a:bodyPr/>
        <a:lstStyle/>
        <a:p>
          <a:endParaRPr lang="fr-FR"/>
        </a:p>
      </dgm:t>
    </dgm:pt>
    <dgm:pt modelId="{BB33B4F5-0275-4CA4-B297-1A421A59C01B}" type="pres">
      <dgm:prSet presAssocID="{9371946E-2014-49E4-ABA4-DD878E4A517B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3257B6BD-B739-4BD9-A2C8-58D7E715059D}" type="pres">
      <dgm:prSet presAssocID="{6153002B-55D0-4F9E-ACB4-11129B57CFBA}" presName="noChildren" presStyleCnt="0"/>
      <dgm:spPr/>
    </dgm:pt>
    <dgm:pt modelId="{43F958A4-AC51-4CB4-8867-FDC170EAF344}" type="pres">
      <dgm:prSet presAssocID="{6153002B-55D0-4F9E-ACB4-11129B57CFBA}" presName="gap" presStyleCnt="0"/>
      <dgm:spPr/>
    </dgm:pt>
    <dgm:pt modelId="{B978511A-0636-4849-8982-86013DD27A1B}" type="pres">
      <dgm:prSet presAssocID="{6153002B-55D0-4F9E-ACB4-11129B57CFBA}" presName="medCircle2" presStyleLbl="vennNode1" presStyleIdx="0" presStyleCnt="4"/>
      <dgm:spPr>
        <a:solidFill>
          <a:srgbClr val="C0504D">
            <a:alpha val="49804"/>
          </a:srgbClr>
        </a:solidFill>
      </dgm:spPr>
    </dgm:pt>
    <dgm:pt modelId="{CFF01928-0C17-49FB-ABD7-6A01562ABDC1}" type="pres">
      <dgm:prSet presAssocID="{6153002B-55D0-4F9E-ACB4-11129B57CFBA}" presName="txLvlOnly1" presStyleLbl="revTx" presStyleIdx="0" presStyleCnt="4"/>
      <dgm:spPr/>
      <dgm:t>
        <a:bodyPr/>
        <a:lstStyle/>
        <a:p>
          <a:endParaRPr lang="fr-FR"/>
        </a:p>
      </dgm:t>
    </dgm:pt>
    <dgm:pt modelId="{6D57044B-22C5-443C-911E-A0151282761F}" type="pres">
      <dgm:prSet presAssocID="{34F966DA-05B6-4174-9289-CFB01D633F1E}" presName="noChildren" presStyleCnt="0"/>
      <dgm:spPr/>
    </dgm:pt>
    <dgm:pt modelId="{C9D150A4-7F5D-4973-AEF7-D139E4B09AA9}" type="pres">
      <dgm:prSet presAssocID="{34F966DA-05B6-4174-9289-CFB01D633F1E}" presName="gap" presStyleCnt="0"/>
      <dgm:spPr/>
    </dgm:pt>
    <dgm:pt modelId="{3E5489EC-070F-47F2-9B7B-7E8980E8369C}" type="pres">
      <dgm:prSet presAssocID="{34F966DA-05B6-4174-9289-CFB01D633F1E}" presName="medCircle2" presStyleLbl="vennNode1" presStyleIdx="1" presStyleCnt="4"/>
      <dgm:spPr>
        <a:solidFill>
          <a:srgbClr val="C0504D">
            <a:alpha val="49804"/>
          </a:srgbClr>
        </a:solidFill>
      </dgm:spPr>
    </dgm:pt>
    <dgm:pt modelId="{7EA2228B-2204-4733-BFE1-593A6A494714}" type="pres">
      <dgm:prSet presAssocID="{34F966DA-05B6-4174-9289-CFB01D633F1E}" presName="txLvlOnly1" presStyleLbl="revTx" presStyleIdx="1" presStyleCnt="4"/>
      <dgm:spPr/>
      <dgm:t>
        <a:bodyPr/>
        <a:lstStyle/>
        <a:p>
          <a:endParaRPr lang="fr-FR"/>
        </a:p>
      </dgm:t>
    </dgm:pt>
    <dgm:pt modelId="{0DEA7279-A6BC-4ABC-A123-EFBB2BDFBBCE}" type="pres">
      <dgm:prSet presAssocID="{85EAFBF4-6C76-4A45-8F63-4DE5DAFF3611}" presName="noChildren" presStyleCnt="0"/>
      <dgm:spPr/>
    </dgm:pt>
    <dgm:pt modelId="{A67AC62E-16DD-4CE5-ACEF-6E3A016994E9}" type="pres">
      <dgm:prSet presAssocID="{85EAFBF4-6C76-4A45-8F63-4DE5DAFF3611}" presName="gap" presStyleCnt="0"/>
      <dgm:spPr/>
    </dgm:pt>
    <dgm:pt modelId="{AA76D8CA-FCE0-4946-974D-828EFED9C905}" type="pres">
      <dgm:prSet presAssocID="{85EAFBF4-6C76-4A45-8F63-4DE5DAFF3611}" presName="medCircle2" presStyleLbl="vennNode1" presStyleIdx="2" presStyleCnt="4"/>
      <dgm:spPr>
        <a:solidFill>
          <a:srgbClr val="C0504D">
            <a:alpha val="50000"/>
          </a:srgbClr>
        </a:solidFill>
      </dgm:spPr>
    </dgm:pt>
    <dgm:pt modelId="{36A24ED5-AFE9-41CE-B557-57A40D451060}" type="pres">
      <dgm:prSet presAssocID="{85EAFBF4-6C76-4A45-8F63-4DE5DAFF3611}" presName="txLvlOnly1" presStyleLbl="revTx" presStyleIdx="2" presStyleCnt="4"/>
      <dgm:spPr/>
      <dgm:t>
        <a:bodyPr/>
        <a:lstStyle/>
        <a:p>
          <a:endParaRPr lang="fr-FR"/>
        </a:p>
      </dgm:t>
    </dgm:pt>
    <dgm:pt modelId="{E086BC1D-669D-4707-BC52-161D00EF8FD8}" type="pres">
      <dgm:prSet presAssocID="{35D92C7B-9D1E-481C-ABE0-1D9A615FBA41}" presName="noChildren" presStyleCnt="0"/>
      <dgm:spPr/>
    </dgm:pt>
    <dgm:pt modelId="{E539873D-E24C-4D1E-B20A-3B70102AC7DB}" type="pres">
      <dgm:prSet presAssocID="{35D92C7B-9D1E-481C-ABE0-1D9A615FBA41}" presName="gap" presStyleCnt="0"/>
      <dgm:spPr/>
    </dgm:pt>
    <dgm:pt modelId="{7EEADA86-7CAC-4107-B437-5ECA8A9664B5}" type="pres">
      <dgm:prSet presAssocID="{35D92C7B-9D1E-481C-ABE0-1D9A615FBA41}" presName="medCircle2" presStyleLbl="vennNode1" presStyleIdx="3" presStyleCnt="4"/>
      <dgm:spPr>
        <a:solidFill>
          <a:srgbClr val="C0504D">
            <a:alpha val="50000"/>
          </a:srgbClr>
        </a:solidFill>
      </dgm:spPr>
    </dgm:pt>
    <dgm:pt modelId="{0A7892DA-DB48-4662-8D7F-C1BB2CEF0A65}" type="pres">
      <dgm:prSet presAssocID="{35D92C7B-9D1E-481C-ABE0-1D9A615FBA41}" presName="txLvlOnly1" presStyleLbl="revTx" presStyleIdx="3" presStyleCnt="4"/>
      <dgm:spPr/>
      <dgm:t>
        <a:bodyPr/>
        <a:lstStyle/>
        <a:p>
          <a:endParaRPr lang="fr-FR"/>
        </a:p>
      </dgm:t>
    </dgm:pt>
  </dgm:ptLst>
  <dgm:cxnLst>
    <dgm:cxn modelId="{067C768D-EB4B-417D-B19A-766B7022F862}" srcId="{9371946E-2014-49E4-ABA4-DD878E4A517B}" destId="{35D92C7B-9D1E-481C-ABE0-1D9A615FBA41}" srcOrd="3" destOrd="0" parTransId="{96D34542-204A-4ED4-A1BB-E50AB549FED3}" sibTransId="{3139341E-A013-4E1A-A36A-5D7110256880}"/>
    <dgm:cxn modelId="{693B112E-CDC6-4B1B-A8A0-2443EF00A600}" srcId="{9371946E-2014-49E4-ABA4-DD878E4A517B}" destId="{6153002B-55D0-4F9E-ACB4-11129B57CFBA}" srcOrd="0" destOrd="0" parTransId="{E9CA114E-7D4D-4808-BF5C-3F0F5E094BC1}" sibTransId="{D7950FD6-DF18-4C01-BCF5-1648D25D17AD}"/>
    <dgm:cxn modelId="{3BBF6332-CEBE-4C13-B78C-4DD1A219FC0F}" srcId="{9371946E-2014-49E4-ABA4-DD878E4A517B}" destId="{34F966DA-05B6-4174-9289-CFB01D633F1E}" srcOrd="1" destOrd="0" parTransId="{5CBC49E9-E7A1-4D6C-8BD1-FEA967ED47B2}" sibTransId="{E0CFB49D-9371-462E-9BE7-25FBA5F527ED}"/>
    <dgm:cxn modelId="{A5E8839B-14E4-4BBE-89EC-320AF66E89A7}" type="presOf" srcId="{6153002B-55D0-4F9E-ACB4-11129B57CFBA}" destId="{CFF01928-0C17-49FB-ABD7-6A01562ABDC1}" srcOrd="0" destOrd="0" presId="urn:microsoft.com/office/officeart/2008/layout/VerticalCircleList"/>
    <dgm:cxn modelId="{C8AD4F61-5427-4F13-A29A-8669D5DA8697}" type="presOf" srcId="{35D92C7B-9D1E-481C-ABE0-1D9A615FBA41}" destId="{0A7892DA-DB48-4662-8D7F-C1BB2CEF0A65}" srcOrd="0" destOrd="0" presId="urn:microsoft.com/office/officeart/2008/layout/VerticalCircleList"/>
    <dgm:cxn modelId="{EE744E9C-CA92-4C4D-B11A-018EA9D1AA44}" srcId="{9371946E-2014-49E4-ABA4-DD878E4A517B}" destId="{85EAFBF4-6C76-4A45-8F63-4DE5DAFF3611}" srcOrd="2" destOrd="0" parTransId="{A4E421D6-4825-4E87-9EE4-50B6CC18CF8A}" sibTransId="{E7E05B59-7988-412C-A97E-CBCF38893216}"/>
    <dgm:cxn modelId="{C05A060B-63B3-473F-8D14-7A8B465FD7CB}" type="presOf" srcId="{9371946E-2014-49E4-ABA4-DD878E4A517B}" destId="{BB33B4F5-0275-4CA4-B297-1A421A59C01B}" srcOrd="0" destOrd="0" presId="urn:microsoft.com/office/officeart/2008/layout/VerticalCircleList"/>
    <dgm:cxn modelId="{7382C409-585C-466C-A457-762FF9AD73C0}" type="presOf" srcId="{85EAFBF4-6C76-4A45-8F63-4DE5DAFF3611}" destId="{36A24ED5-AFE9-41CE-B557-57A40D451060}" srcOrd="0" destOrd="0" presId="urn:microsoft.com/office/officeart/2008/layout/VerticalCircleList"/>
    <dgm:cxn modelId="{C73D749D-F8F0-4D55-BCF9-3F31EAB4DB75}" type="presOf" srcId="{34F966DA-05B6-4174-9289-CFB01D633F1E}" destId="{7EA2228B-2204-4733-BFE1-593A6A494714}" srcOrd="0" destOrd="0" presId="urn:microsoft.com/office/officeart/2008/layout/VerticalCircleList"/>
    <dgm:cxn modelId="{17267A58-08A7-4096-AB4C-0EE1843A5809}" type="presParOf" srcId="{BB33B4F5-0275-4CA4-B297-1A421A59C01B}" destId="{3257B6BD-B739-4BD9-A2C8-58D7E715059D}" srcOrd="0" destOrd="0" presId="urn:microsoft.com/office/officeart/2008/layout/VerticalCircleList"/>
    <dgm:cxn modelId="{75AABF02-5308-43DA-9E73-9BA252DDA6FC}" type="presParOf" srcId="{3257B6BD-B739-4BD9-A2C8-58D7E715059D}" destId="{43F958A4-AC51-4CB4-8867-FDC170EAF344}" srcOrd="0" destOrd="0" presId="urn:microsoft.com/office/officeart/2008/layout/VerticalCircleList"/>
    <dgm:cxn modelId="{E6CBEEC9-7D3B-4BD7-B4F2-85C30132A274}" type="presParOf" srcId="{3257B6BD-B739-4BD9-A2C8-58D7E715059D}" destId="{B978511A-0636-4849-8982-86013DD27A1B}" srcOrd="1" destOrd="0" presId="urn:microsoft.com/office/officeart/2008/layout/VerticalCircleList"/>
    <dgm:cxn modelId="{502FCD70-5E40-4970-87D2-626D6362C8DB}" type="presParOf" srcId="{3257B6BD-B739-4BD9-A2C8-58D7E715059D}" destId="{CFF01928-0C17-49FB-ABD7-6A01562ABDC1}" srcOrd="2" destOrd="0" presId="urn:microsoft.com/office/officeart/2008/layout/VerticalCircleList"/>
    <dgm:cxn modelId="{FFAD6EA3-5867-4BE3-A4FF-C074880B2DC2}" type="presParOf" srcId="{BB33B4F5-0275-4CA4-B297-1A421A59C01B}" destId="{6D57044B-22C5-443C-911E-A0151282761F}" srcOrd="1" destOrd="0" presId="urn:microsoft.com/office/officeart/2008/layout/VerticalCircleList"/>
    <dgm:cxn modelId="{7EFF5393-D9BD-42BA-8A5B-2A2AF115C339}" type="presParOf" srcId="{6D57044B-22C5-443C-911E-A0151282761F}" destId="{C9D150A4-7F5D-4973-AEF7-D139E4B09AA9}" srcOrd="0" destOrd="0" presId="urn:microsoft.com/office/officeart/2008/layout/VerticalCircleList"/>
    <dgm:cxn modelId="{DBF1845B-51B8-4BDC-B3D1-EAA82936427C}" type="presParOf" srcId="{6D57044B-22C5-443C-911E-A0151282761F}" destId="{3E5489EC-070F-47F2-9B7B-7E8980E8369C}" srcOrd="1" destOrd="0" presId="urn:microsoft.com/office/officeart/2008/layout/VerticalCircleList"/>
    <dgm:cxn modelId="{3BD7ED29-34A0-43C1-9CEB-7F1F896207CB}" type="presParOf" srcId="{6D57044B-22C5-443C-911E-A0151282761F}" destId="{7EA2228B-2204-4733-BFE1-593A6A494714}" srcOrd="2" destOrd="0" presId="urn:microsoft.com/office/officeart/2008/layout/VerticalCircleList"/>
    <dgm:cxn modelId="{787D60C1-A721-4284-A7D0-562AADB9DCB4}" type="presParOf" srcId="{BB33B4F5-0275-4CA4-B297-1A421A59C01B}" destId="{0DEA7279-A6BC-4ABC-A123-EFBB2BDFBBCE}" srcOrd="2" destOrd="0" presId="urn:microsoft.com/office/officeart/2008/layout/VerticalCircleList"/>
    <dgm:cxn modelId="{C55D02F1-E83A-468A-A954-F6D7066274BC}" type="presParOf" srcId="{0DEA7279-A6BC-4ABC-A123-EFBB2BDFBBCE}" destId="{A67AC62E-16DD-4CE5-ACEF-6E3A016994E9}" srcOrd="0" destOrd="0" presId="urn:microsoft.com/office/officeart/2008/layout/VerticalCircleList"/>
    <dgm:cxn modelId="{3FBA1075-0E31-456E-9F78-B1187B16B045}" type="presParOf" srcId="{0DEA7279-A6BC-4ABC-A123-EFBB2BDFBBCE}" destId="{AA76D8CA-FCE0-4946-974D-828EFED9C905}" srcOrd="1" destOrd="0" presId="urn:microsoft.com/office/officeart/2008/layout/VerticalCircleList"/>
    <dgm:cxn modelId="{647161AA-CCB2-4FC6-95B2-DB1203732BCE}" type="presParOf" srcId="{0DEA7279-A6BC-4ABC-A123-EFBB2BDFBBCE}" destId="{36A24ED5-AFE9-41CE-B557-57A40D451060}" srcOrd="2" destOrd="0" presId="urn:microsoft.com/office/officeart/2008/layout/VerticalCircleList"/>
    <dgm:cxn modelId="{1E6218DC-BCF4-448D-B35B-86646B62ECC6}" type="presParOf" srcId="{BB33B4F5-0275-4CA4-B297-1A421A59C01B}" destId="{E086BC1D-669D-4707-BC52-161D00EF8FD8}" srcOrd="3" destOrd="0" presId="urn:microsoft.com/office/officeart/2008/layout/VerticalCircleList"/>
    <dgm:cxn modelId="{C9B9C528-35D2-4422-915A-4B5D2107356A}" type="presParOf" srcId="{E086BC1D-669D-4707-BC52-161D00EF8FD8}" destId="{E539873D-E24C-4D1E-B20A-3B70102AC7DB}" srcOrd="0" destOrd="0" presId="urn:microsoft.com/office/officeart/2008/layout/VerticalCircleList"/>
    <dgm:cxn modelId="{37B71242-76F5-4AE7-A5D9-3F2E2721EF4C}" type="presParOf" srcId="{E086BC1D-669D-4707-BC52-161D00EF8FD8}" destId="{7EEADA86-7CAC-4107-B437-5ECA8A9664B5}" srcOrd="1" destOrd="0" presId="urn:microsoft.com/office/officeart/2008/layout/VerticalCircleList"/>
    <dgm:cxn modelId="{2E87FC75-6AB2-4ED5-B209-4A02997AB9C9}" type="presParOf" srcId="{E086BC1D-669D-4707-BC52-161D00EF8FD8}" destId="{0A7892DA-DB48-4662-8D7F-C1BB2CEF0A6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371946E-2014-49E4-ABA4-DD878E4A517B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6153002B-55D0-4F9E-ACB4-11129B57CFBA}">
      <dgm:prSet phldrT="[Texte]"/>
      <dgm:spPr/>
      <dgm:t>
        <a:bodyPr/>
        <a:lstStyle/>
        <a:p>
          <a:r>
            <a:rPr lang="fr-FR" dirty="0"/>
            <a:t>200 m²</a:t>
          </a:r>
        </a:p>
      </dgm:t>
    </dgm:pt>
    <dgm:pt modelId="{E9CA114E-7D4D-4808-BF5C-3F0F5E094BC1}" type="parTrans" cxnId="{693B112E-CDC6-4B1B-A8A0-2443EF00A600}">
      <dgm:prSet/>
      <dgm:spPr/>
      <dgm:t>
        <a:bodyPr/>
        <a:lstStyle/>
        <a:p>
          <a:endParaRPr lang="fr-FR"/>
        </a:p>
      </dgm:t>
    </dgm:pt>
    <dgm:pt modelId="{D7950FD6-DF18-4C01-BCF5-1648D25D17AD}" type="sibTrans" cxnId="{693B112E-CDC6-4B1B-A8A0-2443EF00A600}">
      <dgm:prSet/>
      <dgm:spPr/>
      <dgm:t>
        <a:bodyPr/>
        <a:lstStyle/>
        <a:p>
          <a:endParaRPr lang="fr-FR"/>
        </a:p>
      </dgm:t>
    </dgm:pt>
    <dgm:pt modelId="{85EAFBF4-6C76-4A45-8F63-4DE5DAFF3611}">
      <dgm:prSet phldrT="[Texte]"/>
      <dgm:spPr/>
      <dgm:t>
        <a:bodyPr/>
        <a:lstStyle/>
        <a:p>
          <a:r>
            <a:rPr lang="fr-FR" b="1" dirty="0"/>
            <a:t>7000 m²</a:t>
          </a:r>
        </a:p>
      </dgm:t>
    </dgm:pt>
    <dgm:pt modelId="{A4E421D6-4825-4E87-9EE4-50B6CC18CF8A}" type="parTrans" cxnId="{EE744E9C-CA92-4C4D-B11A-018EA9D1AA44}">
      <dgm:prSet/>
      <dgm:spPr/>
      <dgm:t>
        <a:bodyPr/>
        <a:lstStyle/>
        <a:p>
          <a:endParaRPr lang="fr-FR"/>
        </a:p>
      </dgm:t>
    </dgm:pt>
    <dgm:pt modelId="{E7E05B59-7988-412C-A97E-CBCF38893216}" type="sibTrans" cxnId="{EE744E9C-CA92-4C4D-B11A-018EA9D1AA44}">
      <dgm:prSet/>
      <dgm:spPr/>
      <dgm:t>
        <a:bodyPr/>
        <a:lstStyle/>
        <a:p>
          <a:endParaRPr lang="fr-FR"/>
        </a:p>
      </dgm:t>
    </dgm:pt>
    <dgm:pt modelId="{35D92C7B-9D1E-481C-ABE0-1D9A615FBA41}">
      <dgm:prSet phldrT="[Texte]"/>
      <dgm:spPr/>
      <dgm:t>
        <a:bodyPr/>
        <a:lstStyle/>
        <a:p>
          <a:r>
            <a:rPr lang="fr-FR" dirty="0"/>
            <a:t>1 km²</a:t>
          </a:r>
        </a:p>
      </dgm:t>
    </dgm:pt>
    <dgm:pt modelId="{96D34542-204A-4ED4-A1BB-E50AB549FED3}" type="parTrans" cxnId="{067C768D-EB4B-417D-B19A-766B7022F862}">
      <dgm:prSet/>
      <dgm:spPr/>
      <dgm:t>
        <a:bodyPr/>
        <a:lstStyle/>
        <a:p>
          <a:endParaRPr lang="fr-FR"/>
        </a:p>
      </dgm:t>
    </dgm:pt>
    <dgm:pt modelId="{3139341E-A013-4E1A-A36A-5D7110256880}" type="sibTrans" cxnId="{067C768D-EB4B-417D-B19A-766B7022F862}">
      <dgm:prSet/>
      <dgm:spPr/>
      <dgm:t>
        <a:bodyPr/>
        <a:lstStyle/>
        <a:p>
          <a:endParaRPr lang="fr-FR"/>
        </a:p>
      </dgm:t>
    </dgm:pt>
    <dgm:pt modelId="{34F966DA-05B6-4174-9289-CFB01D633F1E}">
      <dgm:prSet phldrT="[Texte]"/>
      <dgm:spPr/>
      <dgm:t>
        <a:bodyPr/>
        <a:lstStyle/>
        <a:p>
          <a:r>
            <a:rPr lang="fr-FR" dirty="0"/>
            <a:t>1000 m²</a:t>
          </a:r>
        </a:p>
      </dgm:t>
    </dgm:pt>
    <dgm:pt modelId="{5CBC49E9-E7A1-4D6C-8BD1-FEA967ED47B2}" type="parTrans" cxnId="{3BBF6332-CEBE-4C13-B78C-4DD1A219FC0F}">
      <dgm:prSet/>
      <dgm:spPr/>
      <dgm:t>
        <a:bodyPr/>
        <a:lstStyle/>
        <a:p>
          <a:endParaRPr lang="fr-FR"/>
        </a:p>
      </dgm:t>
    </dgm:pt>
    <dgm:pt modelId="{E0CFB49D-9371-462E-9BE7-25FBA5F527ED}" type="sibTrans" cxnId="{3BBF6332-CEBE-4C13-B78C-4DD1A219FC0F}">
      <dgm:prSet/>
      <dgm:spPr/>
      <dgm:t>
        <a:bodyPr/>
        <a:lstStyle/>
        <a:p>
          <a:endParaRPr lang="fr-FR"/>
        </a:p>
      </dgm:t>
    </dgm:pt>
    <dgm:pt modelId="{BB33B4F5-0275-4CA4-B297-1A421A59C01B}" type="pres">
      <dgm:prSet presAssocID="{9371946E-2014-49E4-ABA4-DD878E4A517B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3257B6BD-B739-4BD9-A2C8-58D7E715059D}" type="pres">
      <dgm:prSet presAssocID="{6153002B-55D0-4F9E-ACB4-11129B57CFBA}" presName="noChildren" presStyleCnt="0"/>
      <dgm:spPr/>
    </dgm:pt>
    <dgm:pt modelId="{43F958A4-AC51-4CB4-8867-FDC170EAF344}" type="pres">
      <dgm:prSet presAssocID="{6153002B-55D0-4F9E-ACB4-11129B57CFBA}" presName="gap" presStyleCnt="0"/>
      <dgm:spPr/>
    </dgm:pt>
    <dgm:pt modelId="{B978511A-0636-4849-8982-86013DD27A1B}" type="pres">
      <dgm:prSet presAssocID="{6153002B-55D0-4F9E-ACB4-11129B57CFBA}" presName="medCircle2" presStyleLbl="vennNode1" presStyleIdx="0" presStyleCnt="4"/>
      <dgm:spPr>
        <a:solidFill>
          <a:schemeClr val="bg1"/>
        </a:solidFill>
      </dgm:spPr>
    </dgm:pt>
    <dgm:pt modelId="{CFF01928-0C17-49FB-ABD7-6A01562ABDC1}" type="pres">
      <dgm:prSet presAssocID="{6153002B-55D0-4F9E-ACB4-11129B57CFBA}" presName="txLvlOnly1" presStyleLbl="revTx" presStyleIdx="0" presStyleCnt="4"/>
      <dgm:spPr/>
      <dgm:t>
        <a:bodyPr/>
        <a:lstStyle/>
        <a:p>
          <a:endParaRPr lang="fr-FR"/>
        </a:p>
      </dgm:t>
    </dgm:pt>
    <dgm:pt modelId="{6D57044B-22C5-443C-911E-A0151282761F}" type="pres">
      <dgm:prSet presAssocID="{34F966DA-05B6-4174-9289-CFB01D633F1E}" presName="noChildren" presStyleCnt="0"/>
      <dgm:spPr/>
    </dgm:pt>
    <dgm:pt modelId="{C9D150A4-7F5D-4973-AEF7-D139E4B09AA9}" type="pres">
      <dgm:prSet presAssocID="{34F966DA-05B6-4174-9289-CFB01D633F1E}" presName="gap" presStyleCnt="0"/>
      <dgm:spPr/>
    </dgm:pt>
    <dgm:pt modelId="{3E5489EC-070F-47F2-9B7B-7E8980E8369C}" type="pres">
      <dgm:prSet presAssocID="{34F966DA-05B6-4174-9289-CFB01D633F1E}" presName="medCircle2" presStyleLbl="vennNode1" presStyleIdx="1" presStyleCnt="4"/>
      <dgm:spPr>
        <a:solidFill>
          <a:schemeClr val="bg1"/>
        </a:solidFill>
      </dgm:spPr>
    </dgm:pt>
    <dgm:pt modelId="{7EA2228B-2204-4733-BFE1-593A6A494714}" type="pres">
      <dgm:prSet presAssocID="{34F966DA-05B6-4174-9289-CFB01D633F1E}" presName="txLvlOnly1" presStyleLbl="revTx" presStyleIdx="1" presStyleCnt="4"/>
      <dgm:spPr/>
      <dgm:t>
        <a:bodyPr/>
        <a:lstStyle/>
        <a:p>
          <a:endParaRPr lang="fr-FR"/>
        </a:p>
      </dgm:t>
    </dgm:pt>
    <dgm:pt modelId="{0DEA7279-A6BC-4ABC-A123-EFBB2BDFBBCE}" type="pres">
      <dgm:prSet presAssocID="{85EAFBF4-6C76-4A45-8F63-4DE5DAFF3611}" presName="noChildren" presStyleCnt="0"/>
      <dgm:spPr/>
    </dgm:pt>
    <dgm:pt modelId="{A67AC62E-16DD-4CE5-ACEF-6E3A016994E9}" type="pres">
      <dgm:prSet presAssocID="{85EAFBF4-6C76-4A45-8F63-4DE5DAFF3611}" presName="gap" presStyleCnt="0"/>
      <dgm:spPr/>
    </dgm:pt>
    <dgm:pt modelId="{AA76D8CA-FCE0-4946-974D-828EFED9C905}" type="pres">
      <dgm:prSet presAssocID="{85EAFBF4-6C76-4A45-8F63-4DE5DAFF3611}" presName="medCircle2" presStyleLbl="vennNode1" presStyleIdx="2" presStyleCnt="4"/>
      <dgm:spPr>
        <a:solidFill>
          <a:srgbClr val="C0504D">
            <a:alpha val="90000"/>
          </a:srgbClr>
        </a:solidFill>
      </dgm:spPr>
    </dgm:pt>
    <dgm:pt modelId="{36A24ED5-AFE9-41CE-B557-57A40D451060}" type="pres">
      <dgm:prSet presAssocID="{85EAFBF4-6C76-4A45-8F63-4DE5DAFF3611}" presName="txLvlOnly1" presStyleLbl="revTx" presStyleIdx="2" presStyleCnt="4"/>
      <dgm:spPr/>
      <dgm:t>
        <a:bodyPr/>
        <a:lstStyle/>
        <a:p>
          <a:endParaRPr lang="fr-FR"/>
        </a:p>
      </dgm:t>
    </dgm:pt>
    <dgm:pt modelId="{E086BC1D-669D-4707-BC52-161D00EF8FD8}" type="pres">
      <dgm:prSet presAssocID="{35D92C7B-9D1E-481C-ABE0-1D9A615FBA41}" presName="noChildren" presStyleCnt="0"/>
      <dgm:spPr/>
    </dgm:pt>
    <dgm:pt modelId="{E539873D-E24C-4D1E-B20A-3B70102AC7DB}" type="pres">
      <dgm:prSet presAssocID="{35D92C7B-9D1E-481C-ABE0-1D9A615FBA41}" presName="gap" presStyleCnt="0"/>
      <dgm:spPr/>
    </dgm:pt>
    <dgm:pt modelId="{7EEADA86-7CAC-4107-B437-5ECA8A9664B5}" type="pres">
      <dgm:prSet presAssocID="{35D92C7B-9D1E-481C-ABE0-1D9A615FBA41}" presName="medCircle2" presStyleLbl="vennNode1" presStyleIdx="3" presStyleCnt="4"/>
      <dgm:spPr>
        <a:solidFill>
          <a:schemeClr val="bg1"/>
        </a:solidFill>
      </dgm:spPr>
    </dgm:pt>
    <dgm:pt modelId="{0A7892DA-DB48-4662-8D7F-C1BB2CEF0A65}" type="pres">
      <dgm:prSet presAssocID="{35D92C7B-9D1E-481C-ABE0-1D9A615FBA41}" presName="txLvlOnly1" presStyleLbl="revTx" presStyleIdx="3" presStyleCnt="4"/>
      <dgm:spPr/>
      <dgm:t>
        <a:bodyPr/>
        <a:lstStyle/>
        <a:p>
          <a:endParaRPr lang="fr-FR"/>
        </a:p>
      </dgm:t>
    </dgm:pt>
  </dgm:ptLst>
  <dgm:cxnLst>
    <dgm:cxn modelId="{3ABC22A7-A153-424D-8C74-6E6D30CE9313}" type="presOf" srcId="{85EAFBF4-6C76-4A45-8F63-4DE5DAFF3611}" destId="{36A24ED5-AFE9-41CE-B557-57A40D451060}" srcOrd="0" destOrd="0" presId="urn:microsoft.com/office/officeart/2008/layout/VerticalCircleList"/>
    <dgm:cxn modelId="{736E7EB5-16FE-4FB5-B84D-2019D5F0148E}" type="presOf" srcId="{35D92C7B-9D1E-481C-ABE0-1D9A615FBA41}" destId="{0A7892DA-DB48-4662-8D7F-C1BB2CEF0A65}" srcOrd="0" destOrd="0" presId="urn:microsoft.com/office/officeart/2008/layout/VerticalCircleList"/>
    <dgm:cxn modelId="{067C768D-EB4B-417D-B19A-766B7022F862}" srcId="{9371946E-2014-49E4-ABA4-DD878E4A517B}" destId="{35D92C7B-9D1E-481C-ABE0-1D9A615FBA41}" srcOrd="3" destOrd="0" parTransId="{96D34542-204A-4ED4-A1BB-E50AB549FED3}" sibTransId="{3139341E-A013-4E1A-A36A-5D7110256880}"/>
    <dgm:cxn modelId="{693B112E-CDC6-4B1B-A8A0-2443EF00A600}" srcId="{9371946E-2014-49E4-ABA4-DD878E4A517B}" destId="{6153002B-55D0-4F9E-ACB4-11129B57CFBA}" srcOrd="0" destOrd="0" parTransId="{E9CA114E-7D4D-4808-BF5C-3F0F5E094BC1}" sibTransId="{D7950FD6-DF18-4C01-BCF5-1648D25D17AD}"/>
    <dgm:cxn modelId="{3BBF6332-CEBE-4C13-B78C-4DD1A219FC0F}" srcId="{9371946E-2014-49E4-ABA4-DD878E4A517B}" destId="{34F966DA-05B6-4174-9289-CFB01D633F1E}" srcOrd="1" destOrd="0" parTransId="{5CBC49E9-E7A1-4D6C-8BD1-FEA967ED47B2}" sibTransId="{E0CFB49D-9371-462E-9BE7-25FBA5F527ED}"/>
    <dgm:cxn modelId="{F4434F35-ED3A-4833-A9A1-BF8A278F1262}" type="presOf" srcId="{6153002B-55D0-4F9E-ACB4-11129B57CFBA}" destId="{CFF01928-0C17-49FB-ABD7-6A01562ABDC1}" srcOrd="0" destOrd="0" presId="urn:microsoft.com/office/officeart/2008/layout/VerticalCircleList"/>
    <dgm:cxn modelId="{60C72D26-5484-4D40-A8CF-9933E66BE079}" type="presOf" srcId="{34F966DA-05B6-4174-9289-CFB01D633F1E}" destId="{7EA2228B-2204-4733-BFE1-593A6A494714}" srcOrd="0" destOrd="0" presId="urn:microsoft.com/office/officeart/2008/layout/VerticalCircleList"/>
    <dgm:cxn modelId="{EE744E9C-CA92-4C4D-B11A-018EA9D1AA44}" srcId="{9371946E-2014-49E4-ABA4-DD878E4A517B}" destId="{85EAFBF4-6C76-4A45-8F63-4DE5DAFF3611}" srcOrd="2" destOrd="0" parTransId="{A4E421D6-4825-4E87-9EE4-50B6CC18CF8A}" sibTransId="{E7E05B59-7988-412C-A97E-CBCF38893216}"/>
    <dgm:cxn modelId="{366B7562-C82A-4E18-8721-3B8DBADD655D}" type="presOf" srcId="{9371946E-2014-49E4-ABA4-DD878E4A517B}" destId="{BB33B4F5-0275-4CA4-B297-1A421A59C01B}" srcOrd="0" destOrd="0" presId="urn:microsoft.com/office/officeart/2008/layout/VerticalCircleList"/>
    <dgm:cxn modelId="{629E0B6E-9A79-46D1-9E6F-04C0ED824A47}" type="presParOf" srcId="{BB33B4F5-0275-4CA4-B297-1A421A59C01B}" destId="{3257B6BD-B739-4BD9-A2C8-58D7E715059D}" srcOrd="0" destOrd="0" presId="urn:microsoft.com/office/officeart/2008/layout/VerticalCircleList"/>
    <dgm:cxn modelId="{F3314271-233D-4FB4-BCA8-1987C367C014}" type="presParOf" srcId="{3257B6BD-B739-4BD9-A2C8-58D7E715059D}" destId="{43F958A4-AC51-4CB4-8867-FDC170EAF344}" srcOrd="0" destOrd="0" presId="urn:microsoft.com/office/officeart/2008/layout/VerticalCircleList"/>
    <dgm:cxn modelId="{878B5FBB-C071-4DF8-9ECE-B4C95CA2EAD9}" type="presParOf" srcId="{3257B6BD-B739-4BD9-A2C8-58D7E715059D}" destId="{B978511A-0636-4849-8982-86013DD27A1B}" srcOrd="1" destOrd="0" presId="urn:microsoft.com/office/officeart/2008/layout/VerticalCircleList"/>
    <dgm:cxn modelId="{06A0F8D5-4B7F-47BE-9DBD-9B705A056680}" type="presParOf" srcId="{3257B6BD-B739-4BD9-A2C8-58D7E715059D}" destId="{CFF01928-0C17-49FB-ABD7-6A01562ABDC1}" srcOrd="2" destOrd="0" presId="urn:microsoft.com/office/officeart/2008/layout/VerticalCircleList"/>
    <dgm:cxn modelId="{83073F53-47AB-49AC-81CE-046E54D13928}" type="presParOf" srcId="{BB33B4F5-0275-4CA4-B297-1A421A59C01B}" destId="{6D57044B-22C5-443C-911E-A0151282761F}" srcOrd="1" destOrd="0" presId="urn:microsoft.com/office/officeart/2008/layout/VerticalCircleList"/>
    <dgm:cxn modelId="{7D6A184E-9F18-43E2-916B-D970D0825E1B}" type="presParOf" srcId="{6D57044B-22C5-443C-911E-A0151282761F}" destId="{C9D150A4-7F5D-4973-AEF7-D139E4B09AA9}" srcOrd="0" destOrd="0" presId="urn:microsoft.com/office/officeart/2008/layout/VerticalCircleList"/>
    <dgm:cxn modelId="{410E6868-36D5-437F-B1A0-2F4A9F694FFC}" type="presParOf" srcId="{6D57044B-22C5-443C-911E-A0151282761F}" destId="{3E5489EC-070F-47F2-9B7B-7E8980E8369C}" srcOrd="1" destOrd="0" presId="urn:microsoft.com/office/officeart/2008/layout/VerticalCircleList"/>
    <dgm:cxn modelId="{1D1EA09D-0AFE-41B5-9A74-9B6CB71D7AC5}" type="presParOf" srcId="{6D57044B-22C5-443C-911E-A0151282761F}" destId="{7EA2228B-2204-4733-BFE1-593A6A494714}" srcOrd="2" destOrd="0" presId="urn:microsoft.com/office/officeart/2008/layout/VerticalCircleList"/>
    <dgm:cxn modelId="{E326D00F-1B98-447B-B2DB-01C6DC6CE60D}" type="presParOf" srcId="{BB33B4F5-0275-4CA4-B297-1A421A59C01B}" destId="{0DEA7279-A6BC-4ABC-A123-EFBB2BDFBBCE}" srcOrd="2" destOrd="0" presId="urn:microsoft.com/office/officeart/2008/layout/VerticalCircleList"/>
    <dgm:cxn modelId="{2F164F24-1D1F-44C9-8973-3DBF9BF7EDCD}" type="presParOf" srcId="{0DEA7279-A6BC-4ABC-A123-EFBB2BDFBBCE}" destId="{A67AC62E-16DD-4CE5-ACEF-6E3A016994E9}" srcOrd="0" destOrd="0" presId="urn:microsoft.com/office/officeart/2008/layout/VerticalCircleList"/>
    <dgm:cxn modelId="{A8D84293-86E5-45A4-ADEC-FD6A434347F7}" type="presParOf" srcId="{0DEA7279-A6BC-4ABC-A123-EFBB2BDFBBCE}" destId="{AA76D8CA-FCE0-4946-974D-828EFED9C905}" srcOrd="1" destOrd="0" presId="urn:microsoft.com/office/officeart/2008/layout/VerticalCircleList"/>
    <dgm:cxn modelId="{872CB15F-B594-45BB-9086-526BA035EE01}" type="presParOf" srcId="{0DEA7279-A6BC-4ABC-A123-EFBB2BDFBBCE}" destId="{36A24ED5-AFE9-41CE-B557-57A40D451060}" srcOrd="2" destOrd="0" presId="urn:microsoft.com/office/officeart/2008/layout/VerticalCircleList"/>
    <dgm:cxn modelId="{F6874534-A26F-4B2A-B6FA-076849565612}" type="presParOf" srcId="{BB33B4F5-0275-4CA4-B297-1A421A59C01B}" destId="{E086BC1D-669D-4707-BC52-161D00EF8FD8}" srcOrd="3" destOrd="0" presId="urn:microsoft.com/office/officeart/2008/layout/VerticalCircleList"/>
    <dgm:cxn modelId="{04E2E49E-642A-435D-918B-F617AAFAABAD}" type="presParOf" srcId="{E086BC1D-669D-4707-BC52-161D00EF8FD8}" destId="{E539873D-E24C-4D1E-B20A-3B70102AC7DB}" srcOrd="0" destOrd="0" presId="urn:microsoft.com/office/officeart/2008/layout/VerticalCircleList"/>
    <dgm:cxn modelId="{061D3AE1-2320-420A-8CBF-A1018836B4AF}" type="presParOf" srcId="{E086BC1D-669D-4707-BC52-161D00EF8FD8}" destId="{7EEADA86-7CAC-4107-B437-5ECA8A9664B5}" srcOrd="1" destOrd="0" presId="urn:microsoft.com/office/officeart/2008/layout/VerticalCircleList"/>
    <dgm:cxn modelId="{6692872C-4D97-4241-A8E2-D2F20B84604D}" type="presParOf" srcId="{E086BC1D-669D-4707-BC52-161D00EF8FD8}" destId="{0A7892DA-DB48-4662-8D7F-C1BB2CEF0A6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371946E-2014-49E4-ABA4-DD878E4A517B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6153002B-55D0-4F9E-ACB4-11129B57CFBA}">
      <dgm:prSet phldrT="[Texte]"/>
      <dgm:spPr/>
      <dgm:t>
        <a:bodyPr/>
        <a:lstStyle/>
        <a:p>
          <a:r>
            <a:rPr lang="fr-FR" dirty="0"/>
            <a:t>20 millions</a:t>
          </a:r>
        </a:p>
      </dgm:t>
    </dgm:pt>
    <dgm:pt modelId="{E9CA114E-7D4D-4808-BF5C-3F0F5E094BC1}" type="parTrans" cxnId="{693B112E-CDC6-4B1B-A8A0-2443EF00A600}">
      <dgm:prSet/>
      <dgm:spPr/>
      <dgm:t>
        <a:bodyPr/>
        <a:lstStyle/>
        <a:p>
          <a:endParaRPr lang="fr-FR"/>
        </a:p>
      </dgm:t>
    </dgm:pt>
    <dgm:pt modelId="{D7950FD6-DF18-4C01-BCF5-1648D25D17AD}" type="sibTrans" cxnId="{693B112E-CDC6-4B1B-A8A0-2443EF00A600}">
      <dgm:prSet/>
      <dgm:spPr/>
      <dgm:t>
        <a:bodyPr/>
        <a:lstStyle/>
        <a:p>
          <a:endParaRPr lang="fr-FR"/>
        </a:p>
      </dgm:t>
    </dgm:pt>
    <dgm:pt modelId="{96219238-3925-4FD2-8A4C-4E56ABD8CB5B}">
      <dgm:prSet phldrT="[Texte]"/>
      <dgm:spPr/>
      <dgm:t>
        <a:bodyPr/>
        <a:lstStyle/>
        <a:p>
          <a:r>
            <a:rPr lang="fr-FR" dirty="0"/>
            <a:t>30 millions</a:t>
          </a:r>
        </a:p>
      </dgm:t>
    </dgm:pt>
    <dgm:pt modelId="{1491F0CC-8BC4-4B51-BA0C-33EA3888C78E}" type="parTrans" cxnId="{6A23A444-C24E-41AE-B6F2-9CA0269905F6}">
      <dgm:prSet/>
      <dgm:spPr/>
      <dgm:t>
        <a:bodyPr/>
        <a:lstStyle/>
        <a:p>
          <a:endParaRPr lang="fr-FR"/>
        </a:p>
      </dgm:t>
    </dgm:pt>
    <dgm:pt modelId="{586AEAF2-7D22-48F5-AD89-A86F108EC29B}" type="sibTrans" cxnId="{6A23A444-C24E-41AE-B6F2-9CA0269905F6}">
      <dgm:prSet/>
      <dgm:spPr/>
      <dgm:t>
        <a:bodyPr/>
        <a:lstStyle/>
        <a:p>
          <a:endParaRPr lang="fr-FR"/>
        </a:p>
      </dgm:t>
    </dgm:pt>
    <dgm:pt modelId="{38FB0799-2D85-49EA-B372-9DCE6E5910D4}">
      <dgm:prSet phldrT="[Texte]"/>
      <dgm:spPr/>
      <dgm:t>
        <a:bodyPr/>
        <a:lstStyle/>
        <a:p>
          <a:r>
            <a:rPr lang="fr-FR" dirty="0"/>
            <a:t>100 millions</a:t>
          </a:r>
        </a:p>
      </dgm:t>
    </dgm:pt>
    <dgm:pt modelId="{7A13696C-7577-47D1-B9E2-553F5D94D0DC}" type="parTrans" cxnId="{2C50A1FA-6334-4772-8E3E-EC6E3BA15577}">
      <dgm:prSet/>
      <dgm:spPr/>
      <dgm:t>
        <a:bodyPr/>
        <a:lstStyle/>
        <a:p>
          <a:endParaRPr lang="fr-FR"/>
        </a:p>
      </dgm:t>
    </dgm:pt>
    <dgm:pt modelId="{401A4890-0413-44C4-8AB1-A1958A6322E0}" type="sibTrans" cxnId="{2C50A1FA-6334-4772-8E3E-EC6E3BA15577}">
      <dgm:prSet/>
      <dgm:spPr/>
      <dgm:t>
        <a:bodyPr/>
        <a:lstStyle/>
        <a:p>
          <a:endParaRPr lang="fr-FR"/>
        </a:p>
      </dgm:t>
    </dgm:pt>
    <dgm:pt modelId="{3AC675D4-7B14-4B75-88C9-0BE90BC8AD40}">
      <dgm:prSet phldrT="[Texte]"/>
      <dgm:spPr/>
      <dgm:t>
        <a:bodyPr/>
        <a:lstStyle/>
        <a:p>
          <a:r>
            <a:rPr lang="fr-FR" dirty="0"/>
            <a:t>120 millions</a:t>
          </a:r>
        </a:p>
      </dgm:t>
    </dgm:pt>
    <dgm:pt modelId="{2D20CF78-420B-4258-B47B-4BEA569169A4}" type="parTrans" cxnId="{0C28B9EC-F167-47AD-A28C-085099717EAD}">
      <dgm:prSet/>
      <dgm:spPr/>
      <dgm:t>
        <a:bodyPr/>
        <a:lstStyle/>
        <a:p>
          <a:endParaRPr lang="fr-FR"/>
        </a:p>
      </dgm:t>
    </dgm:pt>
    <dgm:pt modelId="{63CC8BDA-E3CC-4ABD-A754-02E2A773D97D}" type="sibTrans" cxnId="{0C28B9EC-F167-47AD-A28C-085099717EAD}">
      <dgm:prSet/>
      <dgm:spPr/>
      <dgm:t>
        <a:bodyPr/>
        <a:lstStyle/>
        <a:p>
          <a:endParaRPr lang="fr-FR"/>
        </a:p>
      </dgm:t>
    </dgm:pt>
    <dgm:pt modelId="{BB33B4F5-0275-4CA4-B297-1A421A59C01B}" type="pres">
      <dgm:prSet presAssocID="{9371946E-2014-49E4-ABA4-DD878E4A517B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3257B6BD-B739-4BD9-A2C8-58D7E715059D}" type="pres">
      <dgm:prSet presAssocID="{6153002B-55D0-4F9E-ACB4-11129B57CFBA}" presName="noChildren" presStyleCnt="0"/>
      <dgm:spPr/>
    </dgm:pt>
    <dgm:pt modelId="{43F958A4-AC51-4CB4-8867-FDC170EAF344}" type="pres">
      <dgm:prSet presAssocID="{6153002B-55D0-4F9E-ACB4-11129B57CFBA}" presName="gap" presStyleCnt="0"/>
      <dgm:spPr/>
    </dgm:pt>
    <dgm:pt modelId="{B978511A-0636-4849-8982-86013DD27A1B}" type="pres">
      <dgm:prSet presAssocID="{6153002B-55D0-4F9E-ACB4-11129B57CFBA}" presName="medCircle2" presStyleLbl="vennNode1" presStyleIdx="0" presStyleCnt="4"/>
      <dgm:spPr>
        <a:solidFill>
          <a:srgbClr val="C0504D">
            <a:alpha val="49804"/>
          </a:srgbClr>
        </a:solidFill>
      </dgm:spPr>
    </dgm:pt>
    <dgm:pt modelId="{CFF01928-0C17-49FB-ABD7-6A01562ABDC1}" type="pres">
      <dgm:prSet presAssocID="{6153002B-55D0-4F9E-ACB4-11129B57CFBA}" presName="txLvlOnly1" presStyleLbl="revTx" presStyleIdx="0" presStyleCnt="4"/>
      <dgm:spPr/>
      <dgm:t>
        <a:bodyPr/>
        <a:lstStyle/>
        <a:p>
          <a:endParaRPr lang="fr-FR"/>
        </a:p>
      </dgm:t>
    </dgm:pt>
    <dgm:pt modelId="{C26F0E79-F92E-4920-A362-E2C8E69ED1F5}" type="pres">
      <dgm:prSet presAssocID="{96219238-3925-4FD2-8A4C-4E56ABD8CB5B}" presName="noChildren" presStyleCnt="0"/>
      <dgm:spPr/>
    </dgm:pt>
    <dgm:pt modelId="{26B47494-C02A-42A0-80DC-6F6C16727B0E}" type="pres">
      <dgm:prSet presAssocID="{96219238-3925-4FD2-8A4C-4E56ABD8CB5B}" presName="gap" presStyleCnt="0"/>
      <dgm:spPr/>
    </dgm:pt>
    <dgm:pt modelId="{20986C29-BAB1-4C7C-A414-8765D3790C1B}" type="pres">
      <dgm:prSet presAssocID="{96219238-3925-4FD2-8A4C-4E56ABD8CB5B}" presName="medCircle2" presStyleLbl="vennNode1" presStyleIdx="1" presStyleCnt="4"/>
      <dgm:spPr>
        <a:solidFill>
          <a:srgbClr val="C0504D">
            <a:alpha val="49804"/>
          </a:srgbClr>
        </a:solidFill>
      </dgm:spPr>
    </dgm:pt>
    <dgm:pt modelId="{5229CA1B-1D0D-4EA1-9534-EC0639147239}" type="pres">
      <dgm:prSet presAssocID="{96219238-3925-4FD2-8A4C-4E56ABD8CB5B}" presName="txLvlOnly1" presStyleLbl="revTx" presStyleIdx="1" presStyleCnt="4"/>
      <dgm:spPr/>
      <dgm:t>
        <a:bodyPr/>
        <a:lstStyle/>
        <a:p>
          <a:endParaRPr lang="fr-FR"/>
        </a:p>
      </dgm:t>
    </dgm:pt>
    <dgm:pt modelId="{72AE7BD0-F163-47AC-A073-F983430563CD}" type="pres">
      <dgm:prSet presAssocID="{38FB0799-2D85-49EA-B372-9DCE6E5910D4}" presName="noChildren" presStyleCnt="0"/>
      <dgm:spPr/>
    </dgm:pt>
    <dgm:pt modelId="{6B60ED8D-9486-4993-AB1E-193C723B121F}" type="pres">
      <dgm:prSet presAssocID="{38FB0799-2D85-49EA-B372-9DCE6E5910D4}" presName="gap" presStyleCnt="0"/>
      <dgm:spPr/>
    </dgm:pt>
    <dgm:pt modelId="{0ED58591-D331-4F1A-A54A-C2A3868BB71B}" type="pres">
      <dgm:prSet presAssocID="{38FB0799-2D85-49EA-B372-9DCE6E5910D4}" presName="medCircle2" presStyleLbl="vennNode1" presStyleIdx="2" presStyleCnt="4"/>
      <dgm:spPr>
        <a:solidFill>
          <a:srgbClr val="C0504D">
            <a:alpha val="49804"/>
          </a:srgbClr>
        </a:solidFill>
      </dgm:spPr>
    </dgm:pt>
    <dgm:pt modelId="{D5F6E940-74B7-4AEA-B784-C4BC822DF532}" type="pres">
      <dgm:prSet presAssocID="{38FB0799-2D85-49EA-B372-9DCE6E5910D4}" presName="txLvlOnly1" presStyleLbl="revTx" presStyleIdx="2" presStyleCnt="4"/>
      <dgm:spPr/>
      <dgm:t>
        <a:bodyPr/>
        <a:lstStyle/>
        <a:p>
          <a:endParaRPr lang="fr-FR"/>
        </a:p>
      </dgm:t>
    </dgm:pt>
    <dgm:pt modelId="{905C96F1-46B3-424A-927C-427F5D0373E3}" type="pres">
      <dgm:prSet presAssocID="{3AC675D4-7B14-4B75-88C9-0BE90BC8AD40}" presName="noChildren" presStyleCnt="0"/>
      <dgm:spPr/>
    </dgm:pt>
    <dgm:pt modelId="{FC36AD7C-AF74-4136-9DAB-3090DACA9078}" type="pres">
      <dgm:prSet presAssocID="{3AC675D4-7B14-4B75-88C9-0BE90BC8AD40}" presName="gap" presStyleCnt="0"/>
      <dgm:spPr/>
    </dgm:pt>
    <dgm:pt modelId="{D3B72869-A661-4C1D-A095-FFFBD6B23871}" type="pres">
      <dgm:prSet presAssocID="{3AC675D4-7B14-4B75-88C9-0BE90BC8AD40}" presName="medCircle2" presStyleLbl="vennNode1" presStyleIdx="3" presStyleCnt="4"/>
      <dgm:spPr>
        <a:solidFill>
          <a:srgbClr val="C0504D">
            <a:alpha val="49804"/>
          </a:srgbClr>
        </a:solidFill>
      </dgm:spPr>
    </dgm:pt>
    <dgm:pt modelId="{8B0E3704-24CF-487E-A55E-DACBA9A3979D}" type="pres">
      <dgm:prSet presAssocID="{3AC675D4-7B14-4B75-88C9-0BE90BC8AD40}" presName="txLvlOnly1" presStyleLbl="revTx" presStyleIdx="3" presStyleCnt="4"/>
      <dgm:spPr/>
      <dgm:t>
        <a:bodyPr/>
        <a:lstStyle/>
        <a:p>
          <a:endParaRPr lang="fr-FR"/>
        </a:p>
      </dgm:t>
    </dgm:pt>
  </dgm:ptLst>
  <dgm:cxnLst>
    <dgm:cxn modelId="{77E5BD46-06A1-4CA8-8A0C-2065BD180072}" type="presOf" srcId="{38FB0799-2D85-49EA-B372-9DCE6E5910D4}" destId="{D5F6E940-74B7-4AEA-B784-C4BC822DF532}" srcOrd="0" destOrd="0" presId="urn:microsoft.com/office/officeart/2008/layout/VerticalCircleList"/>
    <dgm:cxn modelId="{3AF23DB8-830C-4A3F-B2F1-AE3E6472B0E2}" type="presOf" srcId="{96219238-3925-4FD2-8A4C-4E56ABD8CB5B}" destId="{5229CA1B-1D0D-4EA1-9534-EC0639147239}" srcOrd="0" destOrd="0" presId="urn:microsoft.com/office/officeart/2008/layout/VerticalCircleList"/>
    <dgm:cxn modelId="{693B112E-CDC6-4B1B-A8A0-2443EF00A600}" srcId="{9371946E-2014-49E4-ABA4-DD878E4A517B}" destId="{6153002B-55D0-4F9E-ACB4-11129B57CFBA}" srcOrd="0" destOrd="0" parTransId="{E9CA114E-7D4D-4808-BF5C-3F0F5E094BC1}" sibTransId="{D7950FD6-DF18-4C01-BCF5-1648D25D17AD}"/>
    <dgm:cxn modelId="{0C28B9EC-F167-47AD-A28C-085099717EAD}" srcId="{9371946E-2014-49E4-ABA4-DD878E4A517B}" destId="{3AC675D4-7B14-4B75-88C9-0BE90BC8AD40}" srcOrd="3" destOrd="0" parTransId="{2D20CF78-420B-4258-B47B-4BEA569169A4}" sibTransId="{63CC8BDA-E3CC-4ABD-A754-02E2A773D97D}"/>
    <dgm:cxn modelId="{6A23A444-C24E-41AE-B6F2-9CA0269905F6}" srcId="{9371946E-2014-49E4-ABA4-DD878E4A517B}" destId="{96219238-3925-4FD2-8A4C-4E56ABD8CB5B}" srcOrd="1" destOrd="0" parTransId="{1491F0CC-8BC4-4B51-BA0C-33EA3888C78E}" sibTransId="{586AEAF2-7D22-48F5-AD89-A86F108EC29B}"/>
    <dgm:cxn modelId="{2C50A1FA-6334-4772-8E3E-EC6E3BA15577}" srcId="{9371946E-2014-49E4-ABA4-DD878E4A517B}" destId="{38FB0799-2D85-49EA-B372-9DCE6E5910D4}" srcOrd="2" destOrd="0" parTransId="{7A13696C-7577-47D1-B9E2-553F5D94D0DC}" sibTransId="{401A4890-0413-44C4-8AB1-A1958A6322E0}"/>
    <dgm:cxn modelId="{40DF16A7-42FA-49E0-A053-C5A829F614AD}" type="presOf" srcId="{3AC675D4-7B14-4B75-88C9-0BE90BC8AD40}" destId="{8B0E3704-24CF-487E-A55E-DACBA9A3979D}" srcOrd="0" destOrd="0" presId="urn:microsoft.com/office/officeart/2008/layout/VerticalCircleList"/>
    <dgm:cxn modelId="{66E170AA-DDA6-4F51-810B-CA4D73A183F3}" type="presOf" srcId="{6153002B-55D0-4F9E-ACB4-11129B57CFBA}" destId="{CFF01928-0C17-49FB-ABD7-6A01562ABDC1}" srcOrd="0" destOrd="0" presId="urn:microsoft.com/office/officeart/2008/layout/VerticalCircleList"/>
    <dgm:cxn modelId="{7E3A2344-2C1C-4396-ACDC-3C68F50F5E58}" type="presOf" srcId="{9371946E-2014-49E4-ABA4-DD878E4A517B}" destId="{BB33B4F5-0275-4CA4-B297-1A421A59C01B}" srcOrd="0" destOrd="0" presId="urn:microsoft.com/office/officeart/2008/layout/VerticalCircleList"/>
    <dgm:cxn modelId="{C7F3B4C2-F471-4FDC-A21F-993326B4D6DB}" type="presParOf" srcId="{BB33B4F5-0275-4CA4-B297-1A421A59C01B}" destId="{3257B6BD-B739-4BD9-A2C8-58D7E715059D}" srcOrd="0" destOrd="0" presId="urn:microsoft.com/office/officeart/2008/layout/VerticalCircleList"/>
    <dgm:cxn modelId="{149DF90D-78FD-4183-AAF6-28150A7769A1}" type="presParOf" srcId="{3257B6BD-B739-4BD9-A2C8-58D7E715059D}" destId="{43F958A4-AC51-4CB4-8867-FDC170EAF344}" srcOrd="0" destOrd="0" presId="urn:microsoft.com/office/officeart/2008/layout/VerticalCircleList"/>
    <dgm:cxn modelId="{912DA7B5-1990-4CC3-B012-A96FF1594125}" type="presParOf" srcId="{3257B6BD-B739-4BD9-A2C8-58D7E715059D}" destId="{B978511A-0636-4849-8982-86013DD27A1B}" srcOrd="1" destOrd="0" presId="urn:microsoft.com/office/officeart/2008/layout/VerticalCircleList"/>
    <dgm:cxn modelId="{07A4232E-61FD-45B2-BE7C-65C2AF0E863A}" type="presParOf" srcId="{3257B6BD-B739-4BD9-A2C8-58D7E715059D}" destId="{CFF01928-0C17-49FB-ABD7-6A01562ABDC1}" srcOrd="2" destOrd="0" presId="urn:microsoft.com/office/officeart/2008/layout/VerticalCircleList"/>
    <dgm:cxn modelId="{A9744827-8C50-400B-AF7D-753A24A1F451}" type="presParOf" srcId="{BB33B4F5-0275-4CA4-B297-1A421A59C01B}" destId="{C26F0E79-F92E-4920-A362-E2C8E69ED1F5}" srcOrd="1" destOrd="0" presId="urn:microsoft.com/office/officeart/2008/layout/VerticalCircleList"/>
    <dgm:cxn modelId="{59C63F5C-9553-4AA5-BEBC-0DF677B82E51}" type="presParOf" srcId="{C26F0E79-F92E-4920-A362-E2C8E69ED1F5}" destId="{26B47494-C02A-42A0-80DC-6F6C16727B0E}" srcOrd="0" destOrd="0" presId="urn:microsoft.com/office/officeart/2008/layout/VerticalCircleList"/>
    <dgm:cxn modelId="{591A152E-92D0-492E-AA07-7083F34239DF}" type="presParOf" srcId="{C26F0E79-F92E-4920-A362-E2C8E69ED1F5}" destId="{20986C29-BAB1-4C7C-A414-8765D3790C1B}" srcOrd="1" destOrd="0" presId="urn:microsoft.com/office/officeart/2008/layout/VerticalCircleList"/>
    <dgm:cxn modelId="{667A7024-9C93-420F-A96E-EBF3C531AEC8}" type="presParOf" srcId="{C26F0E79-F92E-4920-A362-E2C8E69ED1F5}" destId="{5229CA1B-1D0D-4EA1-9534-EC0639147239}" srcOrd="2" destOrd="0" presId="urn:microsoft.com/office/officeart/2008/layout/VerticalCircleList"/>
    <dgm:cxn modelId="{4EBC4B69-B2AA-492F-B2B7-50F9EC87301D}" type="presParOf" srcId="{BB33B4F5-0275-4CA4-B297-1A421A59C01B}" destId="{72AE7BD0-F163-47AC-A073-F983430563CD}" srcOrd="2" destOrd="0" presId="urn:microsoft.com/office/officeart/2008/layout/VerticalCircleList"/>
    <dgm:cxn modelId="{BBB3B97C-563F-466F-9A95-54B8A3FB1F6F}" type="presParOf" srcId="{72AE7BD0-F163-47AC-A073-F983430563CD}" destId="{6B60ED8D-9486-4993-AB1E-193C723B121F}" srcOrd="0" destOrd="0" presId="urn:microsoft.com/office/officeart/2008/layout/VerticalCircleList"/>
    <dgm:cxn modelId="{D097E510-6ECA-401C-828C-D191A2599BD7}" type="presParOf" srcId="{72AE7BD0-F163-47AC-A073-F983430563CD}" destId="{0ED58591-D331-4F1A-A54A-C2A3868BB71B}" srcOrd="1" destOrd="0" presId="urn:microsoft.com/office/officeart/2008/layout/VerticalCircleList"/>
    <dgm:cxn modelId="{9B24A843-6C91-49D3-B049-E9E3DC556E92}" type="presParOf" srcId="{72AE7BD0-F163-47AC-A073-F983430563CD}" destId="{D5F6E940-74B7-4AEA-B784-C4BC822DF532}" srcOrd="2" destOrd="0" presId="urn:microsoft.com/office/officeart/2008/layout/VerticalCircleList"/>
    <dgm:cxn modelId="{B5364C00-31F6-4F02-97FC-18AAE821BF01}" type="presParOf" srcId="{BB33B4F5-0275-4CA4-B297-1A421A59C01B}" destId="{905C96F1-46B3-424A-927C-427F5D0373E3}" srcOrd="3" destOrd="0" presId="urn:microsoft.com/office/officeart/2008/layout/VerticalCircleList"/>
    <dgm:cxn modelId="{EFCC2A45-BCFF-465E-8140-E80837D007A4}" type="presParOf" srcId="{905C96F1-46B3-424A-927C-427F5D0373E3}" destId="{FC36AD7C-AF74-4136-9DAB-3090DACA9078}" srcOrd="0" destOrd="0" presId="urn:microsoft.com/office/officeart/2008/layout/VerticalCircleList"/>
    <dgm:cxn modelId="{A3B95B64-A95A-4A45-88B1-9A89632137D5}" type="presParOf" srcId="{905C96F1-46B3-424A-927C-427F5D0373E3}" destId="{D3B72869-A661-4C1D-A095-FFFBD6B23871}" srcOrd="1" destOrd="0" presId="urn:microsoft.com/office/officeart/2008/layout/VerticalCircleList"/>
    <dgm:cxn modelId="{E9C6A9AB-3996-43BC-86C7-21FCB64FDFFF}" type="presParOf" srcId="{905C96F1-46B3-424A-927C-427F5D0373E3}" destId="{8B0E3704-24CF-487E-A55E-DACBA9A3979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371946E-2014-49E4-ABA4-DD878E4A517B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6153002B-55D0-4F9E-ACB4-11129B57CFBA}">
      <dgm:prSet phldrT="[Texte]"/>
      <dgm:spPr/>
      <dgm:t>
        <a:bodyPr/>
        <a:lstStyle/>
        <a:p>
          <a:r>
            <a:rPr lang="fr-FR" b="1" dirty="0"/>
            <a:t>20 millions</a:t>
          </a:r>
        </a:p>
      </dgm:t>
    </dgm:pt>
    <dgm:pt modelId="{E9CA114E-7D4D-4808-BF5C-3F0F5E094BC1}" type="parTrans" cxnId="{693B112E-CDC6-4B1B-A8A0-2443EF00A600}">
      <dgm:prSet/>
      <dgm:spPr/>
      <dgm:t>
        <a:bodyPr/>
        <a:lstStyle/>
        <a:p>
          <a:endParaRPr lang="fr-FR"/>
        </a:p>
      </dgm:t>
    </dgm:pt>
    <dgm:pt modelId="{D7950FD6-DF18-4C01-BCF5-1648D25D17AD}" type="sibTrans" cxnId="{693B112E-CDC6-4B1B-A8A0-2443EF00A600}">
      <dgm:prSet/>
      <dgm:spPr/>
      <dgm:t>
        <a:bodyPr/>
        <a:lstStyle/>
        <a:p>
          <a:endParaRPr lang="fr-FR"/>
        </a:p>
      </dgm:t>
    </dgm:pt>
    <dgm:pt modelId="{96219238-3925-4FD2-8A4C-4E56ABD8CB5B}">
      <dgm:prSet phldrT="[Texte]"/>
      <dgm:spPr/>
      <dgm:t>
        <a:bodyPr/>
        <a:lstStyle/>
        <a:p>
          <a:r>
            <a:rPr lang="fr-FR" dirty="0"/>
            <a:t>30 millions</a:t>
          </a:r>
        </a:p>
      </dgm:t>
    </dgm:pt>
    <dgm:pt modelId="{1491F0CC-8BC4-4B51-BA0C-33EA3888C78E}" type="parTrans" cxnId="{6A23A444-C24E-41AE-B6F2-9CA0269905F6}">
      <dgm:prSet/>
      <dgm:spPr/>
      <dgm:t>
        <a:bodyPr/>
        <a:lstStyle/>
        <a:p>
          <a:endParaRPr lang="fr-FR"/>
        </a:p>
      </dgm:t>
    </dgm:pt>
    <dgm:pt modelId="{586AEAF2-7D22-48F5-AD89-A86F108EC29B}" type="sibTrans" cxnId="{6A23A444-C24E-41AE-B6F2-9CA0269905F6}">
      <dgm:prSet/>
      <dgm:spPr/>
      <dgm:t>
        <a:bodyPr/>
        <a:lstStyle/>
        <a:p>
          <a:endParaRPr lang="fr-FR"/>
        </a:p>
      </dgm:t>
    </dgm:pt>
    <dgm:pt modelId="{38FB0799-2D85-49EA-B372-9DCE6E5910D4}">
      <dgm:prSet phldrT="[Texte]"/>
      <dgm:spPr/>
      <dgm:t>
        <a:bodyPr/>
        <a:lstStyle/>
        <a:p>
          <a:r>
            <a:rPr lang="fr-FR" dirty="0"/>
            <a:t>100 millions</a:t>
          </a:r>
        </a:p>
      </dgm:t>
    </dgm:pt>
    <dgm:pt modelId="{7A13696C-7577-47D1-B9E2-553F5D94D0DC}" type="parTrans" cxnId="{2C50A1FA-6334-4772-8E3E-EC6E3BA15577}">
      <dgm:prSet/>
      <dgm:spPr/>
      <dgm:t>
        <a:bodyPr/>
        <a:lstStyle/>
        <a:p>
          <a:endParaRPr lang="fr-FR"/>
        </a:p>
      </dgm:t>
    </dgm:pt>
    <dgm:pt modelId="{401A4890-0413-44C4-8AB1-A1958A6322E0}" type="sibTrans" cxnId="{2C50A1FA-6334-4772-8E3E-EC6E3BA15577}">
      <dgm:prSet/>
      <dgm:spPr/>
      <dgm:t>
        <a:bodyPr/>
        <a:lstStyle/>
        <a:p>
          <a:endParaRPr lang="fr-FR"/>
        </a:p>
      </dgm:t>
    </dgm:pt>
    <dgm:pt modelId="{3AC675D4-7B14-4B75-88C9-0BE90BC8AD40}">
      <dgm:prSet phldrT="[Texte]"/>
      <dgm:spPr/>
      <dgm:t>
        <a:bodyPr/>
        <a:lstStyle/>
        <a:p>
          <a:r>
            <a:rPr lang="fr-FR" dirty="0"/>
            <a:t>120 millions</a:t>
          </a:r>
        </a:p>
      </dgm:t>
    </dgm:pt>
    <dgm:pt modelId="{2D20CF78-420B-4258-B47B-4BEA569169A4}" type="parTrans" cxnId="{0C28B9EC-F167-47AD-A28C-085099717EAD}">
      <dgm:prSet/>
      <dgm:spPr/>
      <dgm:t>
        <a:bodyPr/>
        <a:lstStyle/>
        <a:p>
          <a:endParaRPr lang="fr-FR"/>
        </a:p>
      </dgm:t>
    </dgm:pt>
    <dgm:pt modelId="{63CC8BDA-E3CC-4ABD-A754-02E2A773D97D}" type="sibTrans" cxnId="{0C28B9EC-F167-47AD-A28C-085099717EAD}">
      <dgm:prSet/>
      <dgm:spPr/>
      <dgm:t>
        <a:bodyPr/>
        <a:lstStyle/>
        <a:p>
          <a:endParaRPr lang="fr-FR"/>
        </a:p>
      </dgm:t>
    </dgm:pt>
    <dgm:pt modelId="{BB33B4F5-0275-4CA4-B297-1A421A59C01B}" type="pres">
      <dgm:prSet presAssocID="{9371946E-2014-49E4-ABA4-DD878E4A517B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3257B6BD-B739-4BD9-A2C8-58D7E715059D}" type="pres">
      <dgm:prSet presAssocID="{6153002B-55D0-4F9E-ACB4-11129B57CFBA}" presName="noChildren" presStyleCnt="0"/>
      <dgm:spPr/>
    </dgm:pt>
    <dgm:pt modelId="{43F958A4-AC51-4CB4-8867-FDC170EAF344}" type="pres">
      <dgm:prSet presAssocID="{6153002B-55D0-4F9E-ACB4-11129B57CFBA}" presName="gap" presStyleCnt="0"/>
      <dgm:spPr/>
    </dgm:pt>
    <dgm:pt modelId="{B978511A-0636-4849-8982-86013DD27A1B}" type="pres">
      <dgm:prSet presAssocID="{6153002B-55D0-4F9E-ACB4-11129B57CFBA}" presName="medCircle2" presStyleLbl="vennNode1" presStyleIdx="0" presStyleCnt="4"/>
      <dgm:spPr>
        <a:solidFill>
          <a:srgbClr val="C0504D">
            <a:alpha val="90000"/>
          </a:srgbClr>
        </a:solidFill>
      </dgm:spPr>
    </dgm:pt>
    <dgm:pt modelId="{CFF01928-0C17-49FB-ABD7-6A01562ABDC1}" type="pres">
      <dgm:prSet presAssocID="{6153002B-55D0-4F9E-ACB4-11129B57CFBA}" presName="txLvlOnly1" presStyleLbl="revTx" presStyleIdx="0" presStyleCnt="4"/>
      <dgm:spPr/>
      <dgm:t>
        <a:bodyPr/>
        <a:lstStyle/>
        <a:p>
          <a:endParaRPr lang="fr-FR"/>
        </a:p>
      </dgm:t>
    </dgm:pt>
    <dgm:pt modelId="{C26F0E79-F92E-4920-A362-E2C8E69ED1F5}" type="pres">
      <dgm:prSet presAssocID="{96219238-3925-4FD2-8A4C-4E56ABD8CB5B}" presName="noChildren" presStyleCnt="0"/>
      <dgm:spPr/>
    </dgm:pt>
    <dgm:pt modelId="{26B47494-C02A-42A0-80DC-6F6C16727B0E}" type="pres">
      <dgm:prSet presAssocID="{96219238-3925-4FD2-8A4C-4E56ABD8CB5B}" presName="gap" presStyleCnt="0"/>
      <dgm:spPr/>
    </dgm:pt>
    <dgm:pt modelId="{20986C29-BAB1-4C7C-A414-8765D3790C1B}" type="pres">
      <dgm:prSet presAssocID="{96219238-3925-4FD2-8A4C-4E56ABD8CB5B}" presName="medCircle2" presStyleLbl="vennNode1" presStyleIdx="1" presStyleCnt="4"/>
      <dgm:spPr>
        <a:solidFill>
          <a:schemeClr val="bg1">
            <a:alpha val="49804"/>
          </a:schemeClr>
        </a:solidFill>
      </dgm:spPr>
    </dgm:pt>
    <dgm:pt modelId="{5229CA1B-1D0D-4EA1-9534-EC0639147239}" type="pres">
      <dgm:prSet presAssocID="{96219238-3925-4FD2-8A4C-4E56ABD8CB5B}" presName="txLvlOnly1" presStyleLbl="revTx" presStyleIdx="1" presStyleCnt="4"/>
      <dgm:spPr/>
      <dgm:t>
        <a:bodyPr/>
        <a:lstStyle/>
        <a:p>
          <a:endParaRPr lang="fr-FR"/>
        </a:p>
      </dgm:t>
    </dgm:pt>
    <dgm:pt modelId="{72AE7BD0-F163-47AC-A073-F983430563CD}" type="pres">
      <dgm:prSet presAssocID="{38FB0799-2D85-49EA-B372-9DCE6E5910D4}" presName="noChildren" presStyleCnt="0"/>
      <dgm:spPr/>
    </dgm:pt>
    <dgm:pt modelId="{6B60ED8D-9486-4993-AB1E-193C723B121F}" type="pres">
      <dgm:prSet presAssocID="{38FB0799-2D85-49EA-B372-9DCE6E5910D4}" presName="gap" presStyleCnt="0"/>
      <dgm:spPr/>
    </dgm:pt>
    <dgm:pt modelId="{0ED58591-D331-4F1A-A54A-C2A3868BB71B}" type="pres">
      <dgm:prSet presAssocID="{38FB0799-2D85-49EA-B372-9DCE6E5910D4}" presName="medCircle2" presStyleLbl="vennNode1" presStyleIdx="2" presStyleCnt="4"/>
      <dgm:spPr>
        <a:solidFill>
          <a:schemeClr val="bg1">
            <a:alpha val="49804"/>
          </a:schemeClr>
        </a:solidFill>
      </dgm:spPr>
    </dgm:pt>
    <dgm:pt modelId="{D5F6E940-74B7-4AEA-B784-C4BC822DF532}" type="pres">
      <dgm:prSet presAssocID="{38FB0799-2D85-49EA-B372-9DCE6E5910D4}" presName="txLvlOnly1" presStyleLbl="revTx" presStyleIdx="2" presStyleCnt="4"/>
      <dgm:spPr/>
      <dgm:t>
        <a:bodyPr/>
        <a:lstStyle/>
        <a:p>
          <a:endParaRPr lang="fr-FR"/>
        </a:p>
      </dgm:t>
    </dgm:pt>
    <dgm:pt modelId="{905C96F1-46B3-424A-927C-427F5D0373E3}" type="pres">
      <dgm:prSet presAssocID="{3AC675D4-7B14-4B75-88C9-0BE90BC8AD40}" presName="noChildren" presStyleCnt="0"/>
      <dgm:spPr/>
    </dgm:pt>
    <dgm:pt modelId="{FC36AD7C-AF74-4136-9DAB-3090DACA9078}" type="pres">
      <dgm:prSet presAssocID="{3AC675D4-7B14-4B75-88C9-0BE90BC8AD40}" presName="gap" presStyleCnt="0"/>
      <dgm:spPr/>
    </dgm:pt>
    <dgm:pt modelId="{D3B72869-A661-4C1D-A095-FFFBD6B23871}" type="pres">
      <dgm:prSet presAssocID="{3AC675D4-7B14-4B75-88C9-0BE90BC8AD40}" presName="medCircle2" presStyleLbl="vennNode1" presStyleIdx="3" presStyleCnt="4"/>
      <dgm:spPr>
        <a:solidFill>
          <a:schemeClr val="bg1">
            <a:alpha val="49804"/>
          </a:schemeClr>
        </a:solidFill>
      </dgm:spPr>
    </dgm:pt>
    <dgm:pt modelId="{8B0E3704-24CF-487E-A55E-DACBA9A3979D}" type="pres">
      <dgm:prSet presAssocID="{3AC675D4-7B14-4B75-88C9-0BE90BC8AD40}" presName="txLvlOnly1" presStyleLbl="revTx" presStyleIdx="3" presStyleCnt="4"/>
      <dgm:spPr/>
      <dgm:t>
        <a:bodyPr/>
        <a:lstStyle/>
        <a:p>
          <a:endParaRPr lang="fr-FR"/>
        </a:p>
      </dgm:t>
    </dgm:pt>
  </dgm:ptLst>
  <dgm:cxnLst>
    <dgm:cxn modelId="{0C405969-728C-41D4-8D8D-282472F84074}" type="presOf" srcId="{9371946E-2014-49E4-ABA4-DD878E4A517B}" destId="{BB33B4F5-0275-4CA4-B297-1A421A59C01B}" srcOrd="0" destOrd="0" presId="urn:microsoft.com/office/officeart/2008/layout/VerticalCircleList"/>
    <dgm:cxn modelId="{97543AE0-D7C1-43D1-989D-AF428EAF058C}" type="presOf" srcId="{3AC675D4-7B14-4B75-88C9-0BE90BC8AD40}" destId="{8B0E3704-24CF-487E-A55E-DACBA9A3979D}" srcOrd="0" destOrd="0" presId="urn:microsoft.com/office/officeart/2008/layout/VerticalCircleList"/>
    <dgm:cxn modelId="{693B112E-CDC6-4B1B-A8A0-2443EF00A600}" srcId="{9371946E-2014-49E4-ABA4-DD878E4A517B}" destId="{6153002B-55D0-4F9E-ACB4-11129B57CFBA}" srcOrd="0" destOrd="0" parTransId="{E9CA114E-7D4D-4808-BF5C-3F0F5E094BC1}" sibTransId="{D7950FD6-DF18-4C01-BCF5-1648D25D17AD}"/>
    <dgm:cxn modelId="{0C28B9EC-F167-47AD-A28C-085099717EAD}" srcId="{9371946E-2014-49E4-ABA4-DD878E4A517B}" destId="{3AC675D4-7B14-4B75-88C9-0BE90BC8AD40}" srcOrd="3" destOrd="0" parTransId="{2D20CF78-420B-4258-B47B-4BEA569169A4}" sibTransId="{63CC8BDA-E3CC-4ABD-A754-02E2A773D97D}"/>
    <dgm:cxn modelId="{6A23A444-C24E-41AE-B6F2-9CA0269905F6}" srcId="{9371946E-2014-49E4-ABA4-DD878E4A517B}" destId="{96219238-3925-4FD2-8A4C-4E56ABD8CB5B}" srcOrd="1" destOrd="0" parTransId="{1491F0CC-8BC4-4B51-BA0C-33EA3888C78E}" sibTransId="{586AEAF2-7D22-48F5-AD89-A86F108EC29B}"/>
    <dgm:cxn modelId="{2C50A1FA-6334-4772-8E3E-EC6E3BA15577}" srcId="{9371946E-2014-49E4-ABA4-DD878E4A517B}" destId="{38FB0799-2D85-49EA-B372-9DCE6E5910D4}" srcOrd="2" destOrd="0" parTransId="{7A13696C-7577-47D1-B9E2-553F5D94D0DC}" sibTransId="{401A4890-0413-44C4-8AB1-A1958A6322E0}"/>
    <dgm:cxn modelId="{16C5D0DE-0B9C-4EF1-B8CD-F57516715F21}" type="presOf" srcId="{96219238-3925-4FD2-8A4C-4E56ABD8CB5B}" destId="{5229CA1B-1D0D-4EA1-9534-EC0639147239}" srcOrd="0" destOrd="0" presId="urn:microsoft.com/office/officeart/2008/layout/VerticalCircleList"/>
    <dgm:cxn modelId="{49702119-DEEC-47C5-9C32-C98EFC6536C1}" type="presOf" srcId="{38FB0799-2D85-49EA-B372-9DCE6E5910D4}" destId="{D5F6E940-74B7-4AEA-B784-C4BC822DF532}" srcOrd="0" destOrd="0" presId="urn:microsoft.com/office/officeart/2008/layout/VerticalCircleList"/>
    <dgm:cxn modelId="{7004EDE8-9EE8-493E-B317-A6323127E991}" type="presOf" srcId="{6153002B-55D0-4F9E-ACB4-11129B57CFBA}" destId="{CFF01928-0C17-49FB-ABD7-6A01562ABDC1}" srcOrd="0" destOrd="0" presId="urn:microsoft.com/office/officeart/2008/layout/VerticalCircleList"/>
    <dgm:cxn modelId="{F0BEF24E-C59F-4238-A66B-439B192DBB28}" type="presParOf" srcId="{BB33B4F5-0275-4CA4-B297-1A421A59C01B}" destId="{3257B6BD-B739-4BD9-A2C8-58D7E715059D}" srcOrd="0" destOrd="0" presId="urn:microsoft.com/office/officeart/2008/layout/VerticalCircleList"/>
    <dgm:cxn modelId="{5A2D973F-8453-4FBD-825E-C520AB560487}" type="presParOf" srcId="{3257B6BD-B739-4BD9-A2C8-58D7E715059D}" destId="{43F958A4-AC51-4CB4-8867-FDC170EAF344}" srcOrd="0" destOrd="0" presId="urn:microsoft.com/office/officeart/2008/layout/VerticalCircleList"/>
    <dgm:cxn modelId="{A278B3DE-46B8-4FE2-85E7-39728A0630D8}" type="presParOf" srcId="{3257B6BD-B739-4BD9-A2C8-58D7E715059D}" destId="{B978511A-0636-4849-8982-86013DD27A1B}" srcOrd="1" destOrd="0" presId="urn:microsoft.com/office/officeart/2008/layout/VerticalCircleList"/>
    <dgm:cxn modelId="{9F832641-CF3F-4AE0-A337-1DA66D171B5D}" type="presParOf" srcId="{3257B6BD-B739-4BD9-A2C8-58D7E715059D}" destId="{CFF01928-0C17-49FB-ABD7-6A01562ABDC1}" srcOrd="2" destOrd="0" presId="urn:microsoft.com/office/officeart/2008/layout/VerticalCircleList"/>
    <dgm:cxn modelId="{620E5BDE-A83C-4F02-84AF-E03675A2C584}" type="presParOf" srcId="{BB33B4F5-0275-4CA4-B297-1A421A59C01B}" destId="{C26F0E79-F92E-4920-A362-E2C8E69ED1F5}" srcOrd="1" destOrd="0" presId="urn:microsoft.com/office/officeart/2008/layout/VerticalCircleList"/>
    <dgm:cxn modelId="{0245F071-B340-48F5-AA49-27D1DA40B6BD}" type="presParOf" srcId="{C26F0E79-F92E-4920-A362-E2C8E69ED1F5}" destId="{26B47494-C02A-42A0-80DC-6F6C16727B0E}" srcOrd="0" destOrd="0" presId="urn:microsoft.com/office/officeart/2008/layout/VerticalCircleList"/>
    <dgm:cxn modelId="{DB1EBDBF-2B76-40E8-82E6-FFEE27DDAD5D}" type="presParOf" srcId="{C26F0E79-F92E-4920-A362-E2C8E69ED1F5}" destId="{20986C29-BAB1-4C7C-A414-8765D3790C1B}" srcOrd="1" destOrd="0" presId="urn:microsoft.com/office/officeart/2008/layout/VerticalCircleList"/>
    <dgm:cxn modelId="{7D5186A5-DD27-4F0D-890D-C70EC0558251}" type="presParOf" srcId="{C26F0E79-F92E-4920-A362-E2C8E69ED1F5}" destId="{5229CA1B-1D0D-4EA1-9534-EC0639147239}" srcOrd="2" destOrd="0" presId="urn:microsoft.com/office/officeart/2008/layout/VerticalCircleList"/>
    <dgm:cxn modelId="{C8C6CC65-8FB4-4060-AF5F-976D1F56133A}" type="presParOf" srcId="{BB33B4F5-0275-4CA4-B297-1A421A59C01B}" destId="{72AE7BD0-F163-47AC-A073-F983430563CD}" srcOrd="2" destOrd="0" presId="urn:microsoft.com/office/officeart/2008/layout/VerticalCircleList"/>
    <dgm:cxn modelId="{6DC35414-4FC3-430F-897A-C6C73E7AE4B3}" type="presParOf" srcId="{72AE7BD0-F163-47AC-A073-F983430563CD}" destId="{6B60ED8D-9486-4993-AB1E-193C723B121F}" srcOrd="0" destOrd="0" presId="urn:microsoft.com/office/officeart/2008/layout/VerticalCircleList"/>
    <dgm:cxn modelId="{BBE8E627-9893-4381-8FE4-436BE5D9DCDF}" type="presParOf" srcId="{72AE7BD0-F163-47AC-A073-F983430563CD}" destId="{0ED58591-D331-4F1A-A54A-C2A3868BB71B}" srcOrd="1" destOrd="0" presId="urn:microsoft.com/office/officeart/2008/layout/VerticalCircleList"/>
    <dgm:cxn modelId="{1B13D45F-62A4-41C6-8298-826EB9452BFE}" type="presParOf" srcId="{72AE7BD0-F163-47AC-A073-F983430563CD}" destId="{D5F6E940-74B7-4AEA-B784-C4BC822DF532}" srcOrd="2" destOrd="0" presId="urn:microsoft.com/office/officeart/2008/layout/VerticalCircleList"/>
    <dgm:cxn modelId="{B7960283-192D-4F29-90FE-385847E7D6E4}" type="presParOf" srcId="{BB33B4F5-0275-4CA4-B297-1A421A59C01B}" destId="{905C96F1-46B3-424A-927C-427F5D0373E3}" srcOrd="3" destOrd="0" presId="urn:microsoft.com/office/officeart/2008/layout/VerticalCircleList"/>
    <dgm:cxn modelId="{BECDAB10-F056-4663-AADB-B780DABFB185}" type="presParOf" srcId="{905C96F1-46B3-424A-927C-427F5D0373E3}" destId="{FC36AD7C-AF74-4136-9DAB-3090DACA9078}" srcOrd="0" destOrd="0" presId="urn:microsoft.com/office/officeart/2008/layout/VerticalCircleList"/>
    <dgm:cxn modelId="{5B3C156C-09D1-4337-A6B9-6C2789D89DA8}" type="presParOf" srcId="{905C96F1-46B3-424A-927C-427F5D0373E3}" destId="{D3B72869-A661-4C1D-A095-FFFBD6B23871}" srcOrd="1" destOrd="0" presId="urn:microsoft.com/office/officeart/2008/layout/VerticalCircleList"/>
    <dgm:cxn modelId="{D4861F78-2D34-416E-AB02-D0EAD1BE059D}" type="presParOf" srcId="{905C96F1-46B3-424A-927C-427F5D0373E3}" destId="{8B0E3704-24CF-487E-A55E-DACBA9A3979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FF0000"/>
        </a:solidFill>
      </dgm:spPr>
      <dgm:t>
        <a:bodyPr/>
        <a:lstStyle/>
        <a:p>
          <a:endParaRPr lang="fr-FR" dirty="0"/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FF0000"/>
        </a:solidFill>
      </dgm:spPr>
      <dgm:t>
        <a:bodyPr/>
        <a:lstStyle/>
        <a:p>
          <a:endParaRPr lang="fr-FR" dirty="0"/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FF0000"/>
        </a:solidFill>
      </dgm:spPr>
      <dgm:t>
        <a:bodyPr/>
        <a:lstStyle/>
        <a:p>
          <a:endParaRPr lang="fr-FR" dirty="0"/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19B0B0B-B5CE-44EF-A5B5-A749E88ABA66}" type="presOf" srcId="{04D1682D-527C-479C-9D64-5968A6AC6F31}" destId="{AFDD0E0C-48EF-4650-8CD4-5342FCD802A5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A2DB9820-9779-4CB6-BBCE-9D8894F99578}" type="presOf" srcId="{5DE07056-2EA7-4D22-8EF2-EE547050C301}" destId="{727EC45C-35A9-4A38-8DFB-F917F09A3120}" srcOrd="0" destOrd="0" presId="urn:microsoft.com/office/officeart/2005/8/layout/matrix3"/>
    <dgm:cxn modelId="{F74ACDA4-77A9-44BC-889E-7BC6995B5F2B}" type="presOf" srcId="{113A100D-6AAD-4D11-B014-949EF7803463}" destId="{E6A5FB3D-716E-4D66-B40B-7A0AE339F06F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334F170B-7221-43DA-9EF7-928A48CA58E1}" type="presOf" srcId="{DF0E4A58-C766-47C9-A1C7-B1F146D59A9D}" destId="{6F14DA0D-ED77-4A44-BD68-C29FBFFACE63}" srcOrd="0" destOrd="0" presId="urn:microsoft.com/office/officeart/2005/8/layout/matrix3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492EA900-79D3-45A8-B7B9-D3AAA588C487}" type="presOf" srcId="{A8A031E9-5D48-4FCA-BFE6-7D585C9F8980}" destId="{FA915A91-1BB6-4D0B-8562-878ABA12074B}" srcOrd="0" destOrd="0" presId="urn:microsoft.com/office/officeart/2005/8/layout/matrix3"/>
    <dgm:cxn modelId="{20C4BF65-5472-40D6-B2C3-7D4522FC5ECF}" type="presParOf" srcId="{727EC45C-35A9-4A38-8DFB-F917F09A3120}" destId="{103D05D9-8320-477B-BE9A-E69D138381FD}" srcOrd="0" destOrd="0" presId="urn:microsoft.com/office/officeart/2005/8/layout/matrix3"/>
    <dgm:cxn modelId="{0632A32A-5B0A-4797-B150-AE933989217B}" type="presParOf" srcId="{727EC45C-35A9-4A38-8DFB-F917F09A3120}" destId="{6F14DA0D-ED77-4A44-BD68-C29FBFFACE63}" srcOrd="1" destOrd="0" presId="urn:microsoft.com/office/officeart/2005/8/layout/matrix3"/>
    <dgm:cxn modelId="{89A96D0C-97BF-48E9-8FFA-5F1444817925}" type="presParOf" srcId="{727EC45C-35A9-4A38-8DFB-F917F09A3120}" destId="{E6A5FB3D-716E-4D66-B40B-7A0AE339F06F}" srcOrd="2" destOrd="0" presId="urn:microsoft.com/office/officeart/2005/8/layout/matrix3"/>
    <dgm:cxn modelId="{2AF15BCB-DA92-4FAD-87F7-A092EACCCD3E}" type="presParOf" srcId="{727EC45C-35A9-4A38-8DFB-F917F09A3120}" destId="{AFDD0E0C-48EF-4650-8CD4-5342FCD802A5}" srcOrd="3" destOrd="0" presId="urn:microsoft.com/office/officeart/2005/8/layout/matrix3"/>
    <dgm:cxn modelId="{5329BA08-6622-4978-8972-4B380703839F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19B0B0B-B5CE-44EF-A5B5-A749E88ABA66}" type="presOf" srcId="{04D1682D-527C-479C-9D64-5968A6AC6F31}" destId="{AFDD0E0C-48EF-4650-8CD4-5342FCD802A5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A2DB9820-9779-4CB6-BBCE-9D8894F99578}" type="presOf" srcId="{5DE07056-2EA7-4D22-8EF2-EE547050C301}" destId="{727EC45C-35A9-4A38-8DFB-F917F09A3120}" srcOrd="0" destOrd="0" presId="urn:microsoft.com/office/officeart/2005/8/layout/matrix3"/>
    <dgm:cxn modelId="{F74ACDA4-77A9-44BC-889E-7BC6995B5F2B}" type="presOf" srcId="{113A100D-6AAD-4D11-B014-949EF7803463}" destId="{E6A5FB3D-716E-4D66-B40B-7A0AE339F06F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334F170B-7221-43DA-9EF7-928A48CA58E1}" type="presOf" srcId="{DF0E4A58-C766-47C9-A1C7-B1F146D59A9D}" destId="{6F14DA0D-ED77-4A44-BD68-C29FBFFACE63}" srcOrd="0" destOrd="0" presId="urn:microsoft.com/office/officeart/2005/8/layout/matrix3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492EA900-79D3-45A8-B7B9-D3AAA588C487}" type="presOf" srcId="{A8A031E9-5D48-4FCA-BFE6-7D585C9F8980}" destId="{FA915A91-1BB6-4D0B-8562-878ABA12074B}" srcOrd="0" destOrd="0" presId="urn:microsoft.com/office/officeart/2005/8/layout/matrix3"/>
    <dgm:cxn modelId="{20C4BF65-5472-40D6-B2C3-7D4522FC5ECF}" type="presParOf" srcId="{727EC45C-35A9-4A38-8DFB-F917F09A3120}" destId="{103D05D9-8320-477B-BE9A-E69D138381FD}" srcOrd="0" destOrd="0" presId="urn:microsoft.com/office/officeart/2005/8/layout/matrix3"/>
    <dgm:cxn modelId="{0632A32A-5B0A-4797-B150-AE933989217B}" type="presParOf" srcId="{727EC45C-35A9-4A38-8DFB-F917F09A3120}" destId="{6F14DA0D-ED77-4A44-BD68-C29FBFFACE63}" srcOrd="1" destOrd="0" presId="urn:microsoft.com/office/officeart/2005/8/layout/matrix3"/>
    <dgm:cxn modelId="{89A96D0C-97BF-48E9-8FFA-5F1444817925}" type="presParOf" srcId="{727EC45C-35A9-4A38-8DFB-F917F09A3120}" destId="{E6A5FB3D-716E-4D66-B40B-7A0AE339F06F}" srcOrd="2" destOrd="0" presId="urn:microsoft.com/office/officeart/2005/8/layout/matrix3"/>
    <dgm:cxn modelId="{2AF15BCB-DA92-4FAD-87F7-A092EACCCD3E}" type="presParOf" srcId="{727EC45C-35A9-4A38-8DFB-F917F09A3120}" destId="{AFDD0E0C-48EF-4650-8CD4-5342FCD802A5}" srcOrd="3" destOrd="0" presId="urn:microsoft.com/office/officeart/2005/8/layout/matrix3"/>
    <dgm:cxn modelId="{5329BA08-6622-4978-8972-4B380703839F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FF0000"/>
        </a:solidFill>
      </dgm:spPr>
      <dgm:t>
        <a:bodyPr/>
        <a:lstStyle/>
        <a:p>
          <a:endParaRPr lang="fr-FR" dirty="0"/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FF0000"/>
        </a:solidFill>
      </dgm:spPr>
      <dgm:t>
        <a:bodyPr/>
        <a:lstStyle/>
        <a:p>
          <a:endParaRPr lang="fr-FR" dirty="0"/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FF0000"/>
        </a:solidFill>
      </dgm:spPr>
      <dgm:t>
        <a:bodyPr/>
        <a:lstStyle/>
        <a:p>
          <a:endParaRPr lang="fr-FR" dirty="0"/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19B0B0B-B5CE-44EF-A5B5-A749E88ABA66}" type="presOf" srcId="{04D1682D-527C-479C-9D64-5968A6AC6F31}" destId="{AFDD0E0C-48EF-4650-8CD4-5342FCD802A5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A2DB9820-9779-4CB6-BBCE-9D8894F99578}" type="presOf" srcId="{5DE07056-2EA7-4D22-8EF2-EE547050C301}" destId="{727EC45C-35A9-4A38-8DFB-F917F09A3120}" srcOrd="0" destOrd="0" presId="urn:microsoft.com/office/officeart/2005/8/layout/matrix3"/>
    <dgm:cxn modelId="{F74ACDA4-77A9-44BC-889E-7BC6995B5F2B}" type="presOf" srcId="{113A100D-6AAD-4D11-B014-949EF7803463}" destId="{E6A5FB3D-716E-4D66-B40B-7A0AE339F06F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334F170B-7221-43DA-9EF7-928A48CA58E1}" type="presOf" srcId="{DF0E4A58-C766-47C9-A1C7-B1F146D59A9D}" destId="{6F14DA0D-ED77-4A44-BD68-C29FBFFACE63}" srcOrd="0" destOrd="0" presId="urn:microsoft.com/office/officeart/2005/8/layout/matrix3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492EA900-79D3-45A8-B7B9-D3AAA588C487}" type="presOf" srcId="{A8A031E9-5D48-4FCA-BFE6-7D585C9F8980}" destId="{FA915A91-1BB6-4D0B-8562-878ABA12074B}" srcOrd="0" destOrd="0" presId="urn:microsoft.com/office/officeart/2005/8/layout/matrix3"/>
    <dgm:cxn modelId="{20C4BF65-5472-40D6-B2C3-7D4522FC5ECF}" type="presParOf" srcId="{727EC45C-35A9-4A38-8DFB-F917F09A3120}" destId="{103D05D9-8320-477B-BE9A-E69D138381FD}" srcOrd="0" destOrd="0" presId="urn:microsoft.com/office/officeart/2005/8/layout/matrix3"/>
    <dgm:cxn modelId="{0632A32A-5B0A-4797-B150-AE933989217B}" type="presParOf" srcId="{727EC45C-35A9-4A38-8DFB-F917F09A3120}" destId="{6F14DA0D-ED77-4A44-BD68-C29FBFFACE63}" srcOrd="1" destOrd="0" presId="urn:microsoft.com/office/officeart/2005/8/layout/matrix3"/>
    <dgm:cxn modelId="{89A96D0C-97BF-48E9-8FFA-5F1444817925}" type="presParOf" srcId="{727EC45C-35A9-4A38-8DFB-F917F09A3120}" destId="{E6A5FB3D-716E-4D66-B40B-7A0AE339F06F}" srcOrd="2" destOrd="0" presId="urn:microsoft.com/office/officeart/2005/8/layout/matrix3"/>
    <dgm:cxn modelId="{2AF15BCB-DA92-4FAD-87F7-A092EACCCD3E}" type="presParOf" srcId="{727EC45C-35A9-4A38-8DFB-F917F09A3120}" destId="{AFDD0E0C-48EF-4650-8CD4-5342FCD802A5}" srcOrd="3" destOrd="0" presId="urn:microsoft.com/office/officeart/2005/8/layout/matrix3"/>
    <dgm:cxn modelId="{5329BA08-6622-4978-8972-4B380703839F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19B0B0B-B5CE-44EF-A5B5-A749E88ABA66}" type="presOf" srcId="{04D1682D-527C-479C-9D64-5968A6AC6F31}" destId="{AFDD0E0C-48EF-4650-8CD4-5342FCD802A5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A2DB9820-9779-4CB6-BBCE-9D8894F99578}" type="presOf" srcId="{5DE07056-2EA7-4D22-8EF2-EE547050C301}" destId="{727EC45C-35A9-4A38-8DFB-F917F09A3120}" srcOrd="0" destOrd="0" presId="urn:microsoft.com/office/officeart/2005/8/layout/matrix3"/>
    <dgm:cxn modelId="{F74ACDA4-77A9-44BC-889E-7BC6995B5F2B}" type="presOf" srcId="{113A100D-6AAD-4D11-B014-949EF7803463}" destId="{E6A5FB3D-716E-4D66-B40B-7A0AE339F06F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334F170B-7221-43DA-9EF7-928A48CA58E1}" type="presOf" srcId="{DF0E4A58-C766-47C9-A1C7-B1F146D59A9D}" destId="{6F14DA0D-ED77-4A44-BD68-C29FBFFACE63}" srcOrd="0" destOrd="0" presId="urn:microsoft.com/office/officeart/2005/8/layout/matrix3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492EA900-79D3-45A8-B7B9-D3AAA588C487}" type="presOf" srcId="{A8A031E9-5D48-4FCA-BFE6-7D585C9F8980}" destId="{FA915A91-1BB6-4D0B-8562-878ABA12074B}" srcOrd="0" destOrd="0" presId="urn:microsoft.com/office/officeart/2005/8/layout/matrix3"/>
    <dgm:cxn modelId="{20C4BF65-5472-40D6-B2C3-7D4522FC5ECF}" type="presParOf" srcId="{727EC45C-35A9-4A38-8DFB-F917F09A3120}" destId="{103D05D9-8320-477B-BE9A-E69D138381FD}" srcOrd="0" destOrd="0" presId="urn:microsoft.com/office/officeart/2005/8/layout/matrix3"/>
    <dgm:cxn modelId="{0632A32A-5B0A-4797-B150-AE933989217B}" type="presParOf" srcId="{727EC45C-35A9-4A38-8DFB-F917F09A3120}" destId="{6F14DA0D-ED77-4A44-BD68-C29FBFFACE63}" srcOrd="1" destOrd="0" presId="urn:microsoft.com/office/officeart/2005/8/layout/matrix3"/>
    <dgm:cxn modelId="{89A96D0C-97BF-48E9-8FFA-5F1444817925}" type="presParOf" srcId="{727EC45C-35A9-4A38-8DFB-F917F09A3120}" destId="{E6A5FB3D-716E-4D66-B40B-7A0AE339F06F}" srcOrd="2" destOrd="0" presId="urn:microsoft.com/office/officeart/2005/8/layout/matrix3"/>
    <dgm:cxn modelId="{2AF15BCB-DA92-4FAD-87F7-A092EACCCD3E}" type="presParOf" srcId="{727EC45C-35A9-4A38-8DFB-F917F09A3120}" destId="{AFDD0E0C-48EF-4650-8CD4-5342FCD802A5}" srcOrd="3" destOrd="0" presId="urn:microsoft.com/office/officeart/2005/8/layout/matrix3"/>
    <dgm:cxn modelId="{5329BA08-6622-4978-8972-4B380703839F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FF0000"/>
        </a:solidFill>
      </dgm:spPr>
      <dgm:t>
        <a:bodyPr/>
        <a:lstStyle/>
        <a:p>
          <a:endParaRPr lang="fr-FR" dirty="0"/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FF0000"/>
        </a:solidFill>
      </dgm:spPr>
      <dgm:t>
        <a:bodyPr/>
        <a:lstStyle/>
        <a:p>
          <a:endParaRPr lang="fr-FR" dirty="0"/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FF0000"/>
        </a:solidFill>
      </dgm:spPr>
      <dgm:t>
        <a:bodyPr/>
        <a:lstStyle/>
        <a:p>
          <a:endParaRPr lang="fr-FR" dirty="0"/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53269B9-6865-493B-8243-1F10662FF724}" type="presOf" srcId="{113A100D-6AAD-4D11-B014-949EF7803463}" destId="{E6A5FB3D-716E-4D66-B40B-7A0AE339F06F}" srcOrd="0" destOrd="0" presId="urn:microsoft.com/office/officeart/2005/8/layout/matrix3"/>
    <dgm:cxn modelId="{CDA5A434-195D-4601-B96E-8202F9A19D80}" type="presOf" srcId="{5DE07056-2EA7-4D22-8EF2-EE547050C301}" destId="{727EC45C-35A9-4A38-8DFB-F917F09A3120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10E5EB5-F16E-4338-BB69-F59EA1A416F1}" type="presOf" srcId="{04D1682D-527C-479C-9D64-5968A6AC6F31}" destId="{AFDD0E0C-48EF-4650-8CD4-5342FCD802A5}" srcOrd="0" destOrd="0" presId="urn:microsoft.com/office/officeart/2005/8/layout/matrix3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E3134BD4-9584-43C4-AB1A-55F85D7C76D4}" type="presOf" srcId="{A8A031E9-5D48-4FCA-BFE6-7D585C9F8980}" destId="{FA915A91-1BB6-4D0B-8562-878ABA12074B}" srcOrd="0" destOrd="0" presId="urn:microsoft.com/office/officeart/2005/8/layout/matrix3"/>
    <dgm:cxn modelId="{444F39EE-2B21-4ACC-BA47-2DA33F4CA361}" type="presOf" srcId="{DF0E4A58-C766-47C9-A1C7-B1F146D59A9D}" destId="{6F14DA0D-ED77-4A44-BD68-C29FBFFACE63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5A023DFA-DD4A-4BCB-8D0C-AEA2357965B0}" type="presParOf" srcId="{727EC45C-35A9-4A38-8DFB-F917F09A3120}" destId="{103D05D9-8320-477B-BE9A-E69D138381FD}" srcOrd="0" destOrd="0" presId="urn:microsoft.com/office/officeart/2005/8/layout/matrix3"/>
    <dgm:cxn modelId="{765081D1-44A5-4DE9-81CB-A1F4A8CBE590}" type="presParOf" srcId="{727EC45C-35A9-4A38-8DFB-F917F09A3120}" destId="{6F14DA0D-ED77-4A44-BD68-C29FBFFACE63}" srcOrd="1" destOrd="0" presId="urn:microsoft.com/office/officeart/2005/8/layout/matrix3"/>
    <dgm:cxn modelId="{6AB331AF-B51C-491A-943B-B60737BFAEE4}" type="presParOf" srcId="{727EC45C-35A9-4A38-8DFB-F917F09A3120}" destId="{E6A5FB3D-716E-4D66-B40B-7A0AE339F06F}" srcOrd="2" destOrd="0" presId="urn:microsoft.com/office/officeart/2005/8/layout/matrix3"/>
    <dgm:cxn modelId="{069D2148-CA0A-4ADF-A977-3D610E505306}" type="presParOf" srcId="{727EC45C-35A9-4A38-8DFB-F917F09A3120}" destId="{AFDD0E0C-48EF-4650-8CD4-5342FCD802A5}" srcOrd="3" destOrd="0" presId="urn:microsoft.com/office/officeart/2005/8/layout/matrix3"/>
    <dgm:cxn modelId="{4B191FF9-303F-4AC2-9203-8D2CB2B4C3EE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0A56BF-A018-4B42-BBC2-133F0C9EAE51}" type="presOf" srcId="{04D1682D-527C-479C-9D64-5968A6AC6F31}" destId="{AFDD0E0C-48EF-4650-8CD4-5342FCD802A5}" srcOrd="0" destOrd="0" presId="urn:microsoft.com/office/officeart/2005/8/layout/matrix3"/>
    <dgm:cxn modelId="{D26544D7-540A-4211-A042-7C1622E38015}" type="presOf" srcId="{5DE07056-2EA7-4D22-8EF2-EE547050C301}" destId="{727EC45C-35A9-4A38-8DFB-F917F09A3120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0873A783-3DBA-4F03-BC09-9FC959E0C5C9}" type="presOf" srcId="{DF0E4A58-C766-47C9-A1C7-B1F146D59A9D}" destId="{6F14DA0D-ED77-4A44-BD68-C29FBFFACE63}" srcOrd="0" destOrd="0" presId="urn:microsoft.com/office/officeart/2005/8/layout/matrix3"/>
    <dgm:cxn modelId="{783628F7-C07F-4C4C-B48A-9E81C131B93B}" type="presOf" srcId="{113A100D-6AAD-4D11-B014-949EF7803463}" destId="{E6A5FB3D-716E-4D66-B40B-7A0AE339F06F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03A93764-D660-438A-83CE-99A3769BB264}" type="presOf" srcId="{A8A031E9-5D48-4FCA-BFE6-7D585C9F8980}" destId="{FA915A91-1BB6-4D0B-8562-878ABA12074B}" srcOrd="0" destOrd="0" presId="urn:microsoft.com/office/officeart/2005/8/layout/matrix3"/>
    <dgm:cxn modelId="{F30B20FF-3D96-44C6-AF73-F371ADD2499C}" type="presParOf" srcId="{727EC45C-35A9-4A38-8DFB-F917F09A3120}" destId="{103D05D9-8320-477B-BE9A-E69D138381FD}" srcOrd="0" destOrd="0" presId="urn:microsoft.com/office/officeart/2005/8/layout/matrix3"/>
    <dgm:cxn modelId="{E0DFA835-8DD9-4C43-AB33-728598DB1055}" type="presParOf" srcId="{727EC45C-35A9-4A38-8DFB-F917F09A3120}" destId="{6F14DA0D-ED77-4A44-BD68-C29FBFFACE63}" srcOrd="1" destOrd="0" presId="urn:microsoft.com/office/officeart/2005/8/layout/matrix3"/>
    <dgm:cxn modelId="{D19CC1D2-C7E7-420F-995C-16E80CA62F79}" type="presParOf" srcId="{727EC45C-35A9-4A38-8DFB-F917F09A3120}" destId="{E6A5FB3D-716E-4D66-B40B-7A0AE339F06F}" srcOrd="2" destOrd="0" presId="urn:microsoft.com/office/officeart/2005/8/layout/matrix3"/>
    <dgm:cxn modelId="{1F2E1FFC-CEAB-42E1-9EBC-BBC9935C1375}" type="presParOf" srcId="{727EC45C-35A9-4A38-8DFB-F917F09A3120}" destId="{AFDD0E0C-48EF-4650-8CD4-5342FCD802A5}" srcOrd="3" destOrd="0" presId="urn:microsoft.com/office/officeart/2005/8/layout/matrix3"/>
    <dgm:cxn modelId="{6701B093-476F-443C-93D4-2340D31C2414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FF0000"/>
        </a:solidFill>
      </dgm:spPr>
      <dgm:t>
        <a:bodyPr/>
        <a:lstStyle/>
        <a:p>
          <a:endParaRPr lang="fr-FR" dirty="0"/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FF0000"/>
        </a:solidFill>
      </dgm:spPr>
      <dgm:t>
        <a:bodyPr/>
        <a:lstStyle/>
        <a:p>
          <a:endParaRPr lang="fr-FR" dirty="0"/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FF0000"/>
        </a:solidFill>
      </dgm:spPr>
      <dgm:t>
        <a:bodyPr/>
        <a:lstStyle/>
        <a:p>
          <a:endParaRPr lang="fr-FR" dirty="0"/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19B0B0B-B5CE-44EF-A5B5-A749E88ABA66}" type="presOf" srcId="{04D1682D-527C-479C-9D64-5968A6AC6F31}" destId="{AFDD0E0C-48EF-4650-8CD4-5342FCD802A5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A2DB9820-9779-4CB6-BBCE-9D8894F99578}" type="presOf" srcId="{5DE07056-2EA7-4D22-8EF2-EE547050C301}" destId="{727EC45C-35A9-4A38-8DFB-F917F09A3120}" srcOrd="0" destOrd="0" presId="urn:microsoft.com/office/officeart/2005/8/layout/matrix3"/>
    <dgm:cxn modelId="{F74ACDA4-77A9-44BC-889E-7BC6995B5F2B}" type="presOf" srcId="{113A100D-6AAD-4D11-B014-949EF7803463}" destId="{E6A5FB3D-716E-4D66-B40B-7A0AE339F06F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334F170B-7221-43DA-9EF7-928A48CA58E1}" type="presOf" srcId="{DF0E4A58-C766-47C9-A1C7-B1F146D59A9D}" destId="{6F14DA0D-ED77-4A44-BD68-C29FBFFACE63}" srcOrd="0" destOrd="0" presId="urn:microsoft.com/office/officeart/2005/8/layout/matrix3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492EA900-79D3-45A8-B7B9-D3AAA588C487}" type="presOf" srcId="{A8A031E9-5D48-4FCA-BFE6-7D585C9F8980}" destId="{FA915A91-1BB6-4D0B-8562-878ABA12074B}" srcOrd="0" destOrd="0" presId="urn:microsoft.com/office/officeart/2005/8/layout/matrix3"/>
    <dgm:cxn modelId="{20C4BF65-5472-40D6-B2C3-7D4522FC5ECF}" type="presParOf" srcId="{727EC45C-35A9-4A38-8DFB-F917F09A3120}" destId="{103D05D9-8320-477B-BE9A-E69D138381FD}" srcOrd="0" destOrd="0" presId="urn:microsoft.com/office/officeart/2005/8/layout/matrix3"/>
    <dgm:cxn modelId="{0632A32A-5B0A-4797-B150-AE933989217B}" type="presParOf" srcId="{727EC45C-35A9-4A38-8DFB-F917F09A3120}" destId="{6F14DA0D-ED77-4A44-BD68-C29FBFFACE63}" srcOrd="1" destOrd="0" presId="urn:microsoft.com/office/officeart/2005/8/layout/matrix3"/>
    <dgm:cxn modelId="{89A96D0C-97BF-48E9-8FFA-5F1444817925}" type="presParOf" srcId="{727EC45C-35A9-4A38-8DFB-F917F09A3120}" destId="{E6A5FB3D-716E-4D66-B40B-7A0AE339F06F}" srcOrd="2" destOrd="0" presId="urn:microsoft.com/office/officeart/2005/8/layout/matrix3"/>
    <dgm:cxn modelId="{2AF15BCB-DA92-4FAD-87F7-A092EACCCD3E}" type="presParOf" srcId="{727EC45C-35A9-4A38-8DFB-F917F09A3120}" destId="{AFDD0E0C-48EF-4650-8CD4-5342FCD802A5}" srcOrd="3" destOrd="0" presId="urn:microsoft.com/office/officeart/2005/8/layout/matrix3"/>
    <dgm:cxn modelId="{5329BA08-6622-4978-8972-4B380703839F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71946E-2014-49E4-ABA4-DD878E4A517B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6153002B-55D0-4F9E-ACB4-11129B57CFBA}">
      <dgm:prSet phldrT="[Texte]"/>
      <dgm:spPr/>
      <dgm:t>
        <a:bodyPr/>
        <a:lstStyle/>
        <a:p>
          <a:r>
            <a:rPr lang="fr-FR" dirty="0"/>
            <a:t>10 euros</a:t>
          </a:r>
        </a:p>
      </dgm:t>
    </dgm:pt>
    <dgm:pt modelId="{E9CA114E-7D4D-4808-BF5C-3F0F5E094BC1}" type="parTrans" cxnId="{693B112E-CDC6-4B1B-A8A0-2443EF00A600}">
      <dgm:prSet/>
      <dgm:spPr/>
      <dgm:t>
        <a:bodyPr/>
        <a:lstStyle/>
        <a:p>
          <a:endParaRPr lang="fr-FR"/>
        </a:p>
      </dgm:t>
    </dgm:pt>
    <dgm:pt modelId="{D7950FD6-DF18-4C01-BCF5-1648D25D17AD}" type="sibTrans" cxnId="{693B112E-CDC6-4B1B-A8A0-2443EF00A600}">
      <dgm:prSet/>
      <dgm:spPr/>
      <dgm:t>
        <a:bodyPr/>
        <a:lstStyle/>
        <a:p>
          <a:endParaRPr lang="fr-FR"/>
        </a:p>
      </dgm:t>
    </dgm:pt>
    <dgm:pt modelId="{B9CC123D-B08A-4B58-900B-C43E0694909C}">
      <dgm:prSet phldrT="[Texte]"/>
      <dgm:spPr/>
      <dgm:t>
        <a:bodyPr/>
        <a:lstStyle/>
        <a:p>
          <a:r>
            <a:rPr lang="fr-FR" dirty="0"/>
            <a:t>20 euros</a:t>
          </a:r>
        </a:p>
      </dgm:t>
    </dgm:pt>
    <dgm:pt modelId="{56180A63-964C-402C-ADBF-65736387DD06}" type="parTrans" cxnId="{58763354-A7FA-4E6D-8D82-E86DAA1C2A6D}">
      <dgm:prSet/>
      <dgm:spPr/>
      <dgm:t>
        <a:bodyPr/>
        <a:lstStyle/>
        <a:p>
          <a:endParaRPr lang="fr-FR"/>
        </a:p>
      </dgm:t>
    </dgm:pt>
    <dgm:pt modelId="{02E51EA6-470A-44EA-A3A4-0A21C82CEDCF}" type="sibTrans" cxnId="{58763354-A7FA-4E6D-8D82-E86DAA1C2A6D}">
      <dgm:prSet/>
      <dgm:spPr/>
      <dgm:t>
        <a:bodyPr/>
        <a:lstStyle/>
        <a:p>
          <a:endParaRPr lang="fr-FR"/>
        </a:p>
      </dgm:t>
    </dgm:pt>
    <dgm:pt modelId="{85EAFBF4-6C76-4A45-8F63-4DE5DAFF3611}">
      <dgm:prSet phldrT="[Texte]"/>
      <dgm:spPr/>
      <dgm:t>
        <a:bodyPr/>
        <a:lstStyle/>
        <a:p>
          <a:r>
            <a:rPr lang="fr-FR" dirty="0"/>
            <a:t>30 euros</a:t>
          </a:r>
        </a:p>
      </dgm:t>
    </dgm:pt>
    <dgm:pt modelId="{A4E421D6-4825-4E87-9EE4-50B6CC18CF8A}" type="parTrans" cxnId="{EE744E9C-CA92-4C4D-B11A-018EA9D1AA44}">
      <dgm:prSet/>
      <dgm:spPr/>
      <dgm:t>
        <a:bodyPr/>
        <a:lstStyle/>
        <a:p>
          <a:endParaRPr lang="fr-FR"/>
        </a:p>
      </dgm:t>
    </dgm:pt>
    <dgm:pt modelId="{E7E05B59-7988-412C-A97E-CBCF38893216}" type="sibTrans" cxnId="{EE744E9C-CA92-4C4D-B11A-018EA9D1AA44}">
      <dgm:prSet/>
      <dgm:spPr/>
      <dgm:t>
        <a:bodyPr/>
        <a:lstStyle/>
        <a:p>
          <a:endParaRPr lang="fr-FR"/>
        </a:p>
      </dgm:t>
    </dgm:pt>
    <dgm:pt modelId="{35D92C7B-9D1E-481C-ABE0-1D9A615FBA41}">
      <dgm:prSet phldrT="[Texte]"/>
      <dgm:spPr/>
      <dgm:t>
        <a:bodyPr/>
        <a:lstStyle/>
        <a:p>
          <a:r>
            <a:rPr lang="fr-FR" dirty="0"/>
            <a:t>40 euros</a:t>
          </a:r>
        </a:p>
      </dgm:t>
    </dgm:pt>
    <dgm:pt modelId="{96D34542-204A-4ED4-A1BB-E50AB549FED3}" type="parTrans" cxnId="{067C768D-EB4B-417D-B19A-766B7022F862}">
      <dgm:prSet/>
      <dgm:spPr/>
      <dgm:t>
        <a:bodyPr/>
        <a:lstStyle/>
        <a:p>
          <a:endParaRPr lang="fr-FR"/>
        </a:p>
      </dgm:t>
    </dgm:pt>
    <dgm:pt modelId="{3139341E-A013-4E1A-A36A-5D7110256880}" type="sibTrans" cxnId="{067C768D-EB4B-417D-B19A-766B7022F862}">
      <dgm:prSet/>
      <dgm:spPr/>
      <dgm:t>
        <a:bodyPr/>
        <a:lstStyle/>
        <a:p>
          <a:endParaRPr lang="fr-FR"/>
        </a:p>
      </dgm:t>
    </dgm:pt>
    <dgm:pt modelId="{BB33B4F5-0275-4CA4-B297-1A421A59C01B}" type="pres">
      <dgm:prSet presAssocID="{9371946E-2014-49E4-ABA4-DD878E4A517B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3257B6BD-B739-4BD9-A2C8-58D7E715059D}" type="pres">
      <dgm:prSet presAssocID="{6153002B-55D0-4F9E-ACB4-11129B57CFBA}" presName="noChildren" presStyleCnt="0"/>
      <dgm:spPr/>
    </dgm:pt>
    <dgm:pt modelId="{43F958A4-AC51-4CB4-8867-FDC170EAF344}" type="pres">
      <dgm:prSet presAssocID="{6153002B-55D0-4F9E-ACB4-11129B57CFBA}" presName="gap" presStyleCnt="0"/>
      <dgm:spPr/>
    </dgm:pt>
    <dgm:pt modelId="{B978511A-0636-4849-8982-86013DD27A1B}" type="pres">
      <dgm:prSet presAssocID="{6153002B-55D0-4F9E-ACB4-11129B57CFBA}" presName="medCircle2" presStyleLbl="vennNode1" presStyleIdx="0" presStyleCnt="4"/>
      <dgm:spPr>
        <a:solidFill>
          <a:srgbClr val="C0504D">
            <a:alpha val="50000"/>
          </a:srgbClr>
        </a:solidFill>
      </dgm:spPr>
    </dgm:pt>
    <dgm:pt modelId="{CFF01928-0C17-49FB-ABD7-6A01562ABDC1}" type="pres">
      <dgm:prSet presAssocID="{6153002B-55D0-4F9E-ACB4-11129B57CFBA}" presName="txLvlOnly1" presStyleLbl="revTx" presStyleIdx="0" presStyleCnt="4"/>
      <dgm:spPr/>
      <dgm:t>
        <a:bodyPr/>
        <a:lstStyle/>
        <a:p>
          <a:endParaRPr lang="fr-FR"/>
        </a:p>
      </dgm:t>
    </dgm:pt>
    <dgm:pt modelId="{9AC9A662-F1F2-4ED7-8212-681959995F11}" type="pres">
      <dgm:prSet presAssocID="{B9CC123D-B08A-4B58-900B-C43E0694909C}" presName="noChildren" presStyleCnt="0"/>
      <dgm:spPr/>
    </dgm:pt>
    <dgm:pt modelId="{95EF001E-5C01-4BA8-B6E2-36E73FB25B5D}" type="pres">
      <dgm:prSet presAssocID="{B9CC123D-B08A-4B58-900B-C43E0694909C}" presName="gap" presStyleCnt="0"/>
      <dgm:spPr/>
    </dgm:pt>
    <dgm:pt modelId="{B0A307E8-0D8F-47D6-908A-F0E8C0563837}" type="pres">
      <dgm:prSet presAssocID="{B9CC123D-B08A-4B58-900B-C43E0694909C}" presName="medCircle2" presStyleLbl="vennNode1" presStyleIdx="1" presStyleCnt="4"/>
      <dgm:spPr>
        <a:solidFill>
          <a:srgbClr val="C0504D">
            <a:alpha val="50000"/>
          </a:srgbClr>
        </a:solidFill>
      </dgm:spPr>
    </dgm:pt>
    <dgm:pt modelId="{7409A93D-EF51-41E2-A4DE-FC20150B2A03}" type="pres">
      <dgm:prSet presAssocID="{B9CC123D-B08A-4B58-900B-C43E0694909C}" presName="txLvlOnly1" presStyleLbl="revTx" presStyleIdx="1" presStyleCnt="4"/>
      <dgm:spPr/>
      <dgm:t>
        <a:bodyPr/>
        <a:lstStyle/>
        <a:p>
          <a:endParaRPr lang="fr-FR"/>
        </a:p>
      </dgm:t>
    </dgm:pt>
    <dgm:pt modelId="{0DEA7279-A6BC-4ABC-A123-EFBB2BDFBBCE}" type="pres">
      <dgm:prSet presAssocID="{85EAFBF4-6C76-4A45-8F63-4DE5DAFF3611}" presName="noChildren" presStyleCnt="0"/>
      <dgm:spPr/>
    </dgm:pt>
    <dgm:pt modelId="{A67AC62E-16DD-4CE5-ACEF-6E3A016994E9}" type="pres">
      <dgm:prSet presAssocID="{85EAFBF4-6C76-4A45-8F63-4DE5DAFF3611}" presName="gap" presStyleCnt="0"/>
      <dgm:spPr/>
    </dgm:pt>
    <dgm:pt modelId="{AA76D8CA-FCE0-4946-974D-828EFED9C905}" type="pres">
      <dgm:prSet presAssocID="{85EAFBF4-6C76-4A45-8F63-4DE5DAFF3611}" presName="medCircle2" presStyleLbl="vennNode1" presStyleIdx="2" presStyleCnt="4"/>
      <dgm:spPr>
        <a:solidFill>
          <a:srgbClr val="C0504D">
            <a:alpha val="50000"/>
          </a:srgbClr>
        </a:solidFill>
      </dgm:spPr>
    </dgm:pt>
    <dgm:pt modelId="{36A24ED5-AFE9-41CE-B557-57A40D451060}" type="pres">
      <dgm:prSet presAssocID="{85EAFBF4-6C76-4A45-8F63-4DE5DAFF3611}" presName="txLvlOnly1" presStyleLbl="revTx" presStyleIdx="2" presStyleCnt="4"/>
      <dgm:spPr/>
      <dgm:t>
        <a:bodyPr/>
        <a:lstStyle/>
        <a:p>
          <a:endParaRPr lang="fr-FR"/>
        </a:p>
      </dgm:t>
    </dgm:pt>
    <dgm:pt modelId="{E086BC1D-669D-4707-BC52-161D00EF8FD8}" type="pres">
      <dgm:prSet presAssocID="{35D92C7B-9D1E-481C-ABE0-1D9A615FBA41}" presName="noChildren" presStyleCnt="0"/>
      <dgm:spPr/>
    </dgm:pt>
    <dgm:pt modelId="{E539873D-E24C-4D1E-B20A-3B70102AC7DB}" type="pres">
      <dgm:prSet presAssocID="{35D92C7B-9D1E-481C-ABE0-1D9A615FBA41}" presName="gap" presStyleCnt="0"/>
      <dgm:spPr/>
    </dgm:pt>
    <dgm:pt modelId="{7EEADA86-7CAC-4107-B437-5ECA8A9664B5}" type="pres">
      <dgm:prSet presAssocID="{35D92C7B-9D1E-481C-ABE0-1D9A615FBA41}" presName="medCircle2" presStyleLbl="vennNode1" presStyleIdx="3" presStyleCnt="4"/>
      <dgm:spPr>
        <a:solidFill>
          <a:srgbClr val="C0504D">
            <a:alpha val="50000"/>
          </a:srgbClr>
        </a:solidFill>
      </dgm:spPr>
    </dgm:pt>
    <dgm:pt modelId="{0A7892DA-DB48-4662-8D7F-C1BB2CEF0A65}" type="pres">
      <dgm:prSet presAssocID="{35D92C7B-9D1E-481C-ABE0-1D9A615FBA41}" presName="txLvlOnly1" presStyleLbl="revTx" presStyleIdx="3" presStyleCnt="4"/>
      <dgm:spPr/>
      <dgm:t>
        <a:bodyPr/>
        <a:lstStyle/>
        <a:p>
          <a:endParaRPr lang="fr-FR"/>
        </a:p>
      </dgm:t>
    </dgm:pt>
  </dgm:ptLst>
  <dgm:cxnLst>
    <dgm:cxn modelId="{58763354-A7FA-4E6D-8D82-E86DAA1C2A6D}" srcId="{9371946E-2014-49E4-ABA4-DD878E4A517B}" destId="{B9CC123D-B08A-4B58-900B-C43E0694909C}" srcOrd="1" destOrd="0" parTransId="{56180A63-964C-402C-ADBF-65736387DD06}" sibTransId="{02E51EA6-470A-44EA-A3A4-0A21C82CEDCF}"/>
    <dgm:cxn modelId="{067C768D-EB4B-417D-B19A-766B7022F862}" srcId="{9371946E-2014-49E4-ABA4-DD878E4A517B}" destId="{35D92C7B-9D1E-481C-ABE0-1D9A615FBA41}" srcOrd="3" destOrd="0" parTransId="{96D34542-204A-4ED4-A1BB-E50AB549FED3}" sibTransId="{3139341E-A013-4E1A-A36A-5D7110256880}"/>
    <dgm:cxn modelId="{693B112E-CDC6-4B1B-A8A0-2443EF00A600}" srcId="{9371946E-2014-49E4-ABA4-DD878E4A517B}" destId="{6153002B-55D0-4F9E-ACB4-11129B57CFBA}" srcOrd="0" destOrd="0" parTransId="{E9CA114E-7D4D-4808-BF5C-3F0F5E094BC1}" sibTransId="{D7950FD6-DF18-4C01-BCF5-1648D25D17AD}"/>
    <dgm:cxn modelId="{B8514A45-5BCA-4339-86E2-BD632D3831D5}" type="presOf" srcId="{9371946E-2014-49E4-ABA4-DD878E4A517B}" destId="{BB33B4F5-0275-4CA4-B297-1A421A59C01B}" srcOrd="0" destOrd="0" presId="urn:microsoft.com/office/officeart/2008/layout/VerticalCircleList"/>
    <dgm:cxn modelId="{EE744E9C-CA92-4C4D-B11A-018EA9D1AA44}" srcId="{9371946E-2014-49E4-ABA4-DD878E4A517B}" destId="{85EAFBF4-6C76-4A45-8F63-4DE5DAFF3611}" srcOrd="2" destOrd="0" parTransId="{A4E421D6-4825-4E87-9EE4-50B6CC18CF8A}" sibTransId="{E7E05B59-7988-412C-A97E-CBCF38893216}"/>
    <dgm:cxn modelId="{AA8596A3-6DAC-42D8-A85D-46770475034B}" type="presOf" srcId="{6153002B-55D0-4F9E-ACB4-11129B57CFBA}" destId="{CFF01928-0C17-49FB-ABD7-6A01562ABDC1}" srcOrd="0" destOrd="0" presId="urn:microsoft.com/office/officeart/2008/layout/VerticalCircleList"/>
    <dgm:cxn modelId="{6486EE4F-31BE-4A2B-A1EF-76588C1C76BF}" type="presOf" srcId="{35D92C7B-9D1E-481C-ABE0-1D9A615FBA41}" destId="{0A7892DA-DB48-4662-8D7F-C1BB2CEF0A65}" srcOrd="0" destOrd="0" presId="urn:microsoft.com/office/officeart/2008/layout/VerticalCircleList"/>
    <dgm:cxn modelId="{DBF01633-AFD5-4EAA-8B01-0C8B2E3D88BA}" type="presOf" srcId="{85EAFBF4-6C76-4A45-8F63-4DE5DAFF3611}" destId="{36A24ED5-AFE9-41CE-B557-57A40D451060}" srcOrd="0" destOrd="0" presId="urn:microsoft.com/office/officeart/2008/layout/VerticalCircleList"/>
    <dgm:cxn modelId="{3AC65CC4-97C0-4C1B-B026-25317B8FE424}" type="presOf" srcId="{B9CC123D-B08A-4B58-900B-C43E0694909C}" destId="{7409A93D-EF51-41E2-A4DE-FC20150B2A03}" srcOrd="0" destOrd="0" presId="urn:microsoft.com/office/officeart/2008/layout/VerticalCircleList"/>
    <dgm:cxn modelId="{AD7884E2-E256-4A82-92A2-DB988E0DF944}" type="presParOf" srcId="{BB33B4F5-0275-4CA4-B297-1A421A59C01B}" destId="{3257B6BD-B739-4BD9-A2C8-58D7E715059D}" srcOrd="0" destOrd="0" presId="urn:microsoft.com/office/officeart/2008/layout/VerticalCircleList"/>
    <dgm:cxn modelId="{1C0CF253-3CAD-4E2C-86DB-BD2C7CD6DB3E}" type="presParOf" srcId="{3257B6BD-B739-4BD9-A2C8-58D7E715059D}" destId="{43F958A4-AC51-4CB4-8867-FDC170EAF344}" srcOrd="0" destOrd="0" presId="urn:microsoft.com/office/officeart/2008/layout/VerticalCircleList"/>
    <dgm:cxn modelId="{D82430B0-49DA-40BF-A48C-9709A6B66DF3}" type="presParOf" srcId="{3257B6BD-B739-4BD9-A2C8-58D7E715059D}" destId="{B978511A-0636-4849-8982-86013DD27A1B}" srcOrd="1" destOrd="0" presId="urn:microsoft.com/office/officeart/2008/layout/VerticalCircleList"/>
    <dgm:cxn modelId="{235BF073-6B06-4826-802D-925B69F7B7AC}" type="presParOf" srcId="{3257B6BD-B739-4BD9-A2C8-58D7E715059D}" destId="{CFF01928-0C17-49FB-ABD7-6A01562ABDC1}" srcOrd="2" destOrd="0" presId="urn:microsoft.com/office/officeart/2008/layout/VerticalCircleList"/>
    <dgm:cxn modelId="{9564C286-A20D-4C6A-9C48-DF76A1087669}" type="presParOf" srcId="{BB33B4F5-0275-4CA4-B297-1A421A59C01B}" destId="{9AC9A662-F1F2-4ED7-8212-681959995F11}" srcOrd="1" destOrd="0" presId="urn:microsoft.com/office/officeart/2008/layout/VerticalCircleList"/>
    <dgm:cxn modelId="{3A75396E-585C-41DE-8896-F244D3F0FFE5}" type="presParOf" srcId="{9AC9A662-F1F2-4ED7-8212-681959995F11}" destId="{95EF001E-5C01-4BA8-B6E2-36E73FB25B5D}" srcOrd="0" destOrd="0" presId="urn:microsoft.com/office/officeart/2008/layout/VerticalCircleList"/>
    <dgm:cxn modelId="{41A2DF97-6E32-4B33-A766-6733B7C1295D}" type="presParOf" srcId="{9AC9A662-F1F2-4ED7-8212-681959995F11}" destId="{B0A307E8-0D8F-47D6-908A-F0E8C0563837}" srcOrd="1" destOrd="0" presId="urn:microsoft.com/office/officeart/2008/layout/VerticalCircleList"/>
    <dgm:cxn modelId="{F987C7F5-AB76-418E-84FC-917B211A0B8C}" type="presParOf" srcId="{9AC9A662-F1F2-4ED7-8212-681959995F11}" destId="{7409A93D-EF51-41E2-A4DE-FC20150B2A03}" srcOrd="2" destOrd="0" presId="urn:microsoft.com/office/officeart/2008/layout/VerticalCircleList"/>
    <dgm:cxn modelId="{B03E862B-F654-403C-8609-DD7ED582D0A9}" type="presParOf" srcId="{BB33B4F5-0275-4CA4-B297-1A421A59C01B}" destId="{0DEA7279-A6BC-4ABC-A123-EFBB2BDFBBCE}" srcOrd="2" destOrd="0" presId="urn:microsoft.com/office/officeart/2008/layout/VerticalCircleList"/>
    <dgm:cxn modelId="{A75DE467-060A-4693-86A2-AEF86C7AD2DF}" type="presParOf" srcId="{0DEA7279-A6BC-4ABC-A123-EFBB2BDFBBCE}" destId="{A67AC62E-16DD-4CE5-ACEF-6E3A016994E9}" srcOrd="0" destOrd="0" presId="urn:microsoft.com/office/officeart/2008/layout/VerticalCircleList"/>
    <dgm:cxn modelId="{7CFE6B47-2377-4BDF-908C-DEF58BEAE016}" type="presParOf" srcId="{0DEA7279-A6BC-4ABC-A123-EFBB2BDFBBCE}" destId="{AA76D8CA-FCE0-4946-974D-828EFED9C905}" srcOrd="1" destOrd="0" presId="urn:microsoft.com/office/officeart/2008/layout/VerticalCircleList"/>
    <dgm:cxn modelId="{F975F5D3-F8E7-4B71-8E26-F8C6872061C8}" type="presParOf" srcId="{0DEA7279-A6BC-4ABC-A123-EFBB2BDFBBCE}" destId="{36A24ED5-AFE9-41CE-B557-57A40D451060}" srcOrd="2" destOrd="0" presId="urn:microsoft.com/office/officeart/2008/layout/VerticalCircleList"/>
    <dgm:cxn modelId="{0EBF88CE-4F1A-487D-923D-2ED6A8D8FA38}" type="presParOf" srcId="{BB33B4F5-0275-4CA4-B297-1A421A59C01B}" destId="{E086BC1D-669D-4707-BC52-161D00EF8FD8}" srcOrd="3" destOrd="0" presId="urn:microsoft.com/office/officeart/2008/layout/VerticalCircleList"/>
    <dgm:cxn modelId="{89FD1807-BD2C-452B-A508-ED5314EF17C7}" type="presParOf" srcId="{E086BC1D-669D-4707-BC52-161D00EF8FD8}" destId="{E539873D-E24C-4D1E-B20A-3B70102AC7DB}" srcOrd="0" destOrd="0" presId="urn:microsoft.com/office/officeart/2008/layout/VerticalCircleList"/>
    <dgm:cxn modelId="{8D47AFD9-9773-464D-ADD7-87BC532536D2}" type="presParOf" srcId="{E086BC1D-669D-4707-BC52-161D00EF8FD8}" destId="{7EEADA86-7CAC-4107-B437-5ECA8A9664B5}" srcOrd="1" destOrd="0" presId="urn:microsoft.com/office/officeart/2008/layout/VerticalCircleList"/>
    <dgm:cxn modelId="{EABA0BCB-0B47-4BE6-B832-0BCE5D29C746}" type="presParOf" srcId="{E086BC1D-669D-4707-BC52-161D00EF8FD8}" destId="{0A7892DA-DB48-4662-8D7F-C1BB2CEF0A6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23416" y="0"/>
          <a:ext cx="2017712" cy="2017712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15099" y="191682"/>
          <a:ext cx="786907" cy="7869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A</a:t>
          </a:r>
        </a:p>
      </dsp:txBody>
      <dsp:txXfrm>
        <a:off x="253513" y="230096"/>
        <a:ext cx="710079" cy="710079"/>
      </dsp:txXfrm>
    </dsp:sp>
    <dsp:sp modelId="{E6A5FB3D-716E-4D66-B40B-7A0AE339F06F}">
      <dsp:nvSpPr>
        <dsp:cNvPr id="0" name=""/>
        <dsp:cNvSpPr/>
      </dsp:nvSpPr>
      <dsp:spPr>
        <a:xfrm>
          <a:off x="1062538" y="191682"/>
          <a:ext cx="786907" cy="7869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B</a:t>
          </a:r>
        </a:p>
      </dsp:txBody>
      <dsp:txXfrm>
        <a:off x="1100952" y="230096"/>
        <a:ext cx="710079" cy="710079"/>
      </dsp:txXfrm>
    </dsp:sp>
    <dsp:sp modelId="{AFDD0E0C-48EF-4650-8CD4-5342FCD802A5}">
      <dsp:nvSpPr>
        <dsp:cNvPr id="0" name=""/>
        <dsp:cNvSpPr/>
      </dsp:nvSpPr>
      <dsp:spPr>
        <a:xfrm>
          <a:off x="215099" y="1039121"/>
          <a:ext cx="786907" cy="7869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C</a:t>
          </a:r>
        </a:p>
      </dsp:txBody>
      <dsp:txXfrm>
        <a:off x="253513" y="1077535"/>
        <a:ext cx="710079" cy="710079"/>
      </dsp:txXfrm>
    </dsp:sp>
    <dsp:sp modelId="{FA915A91-1BB6-4D0B-8562-878ABA12074B}">
      <dsp:nvSpPr>
        <dsp:cNvPr id="0" name=""/>
        <dsp:cNvSpPr/>
      </dsp:nvSpPr>
      <dsp:spPr>
        <a:xfrm>
          <a:off x="1062538" y="1039121"/>
          <a:ext cx="786907" cy="7869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D</a:t>
          </a:r>
        </a:p>
      </dsp:txBody>
      <dsp:txXfrm>
        <a:off x="1100952" y="1077535"/>
        <a:ext cx="710079" cy="7100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8511A-0636-4849-8982-86013DD27A1B}">
      <dsp:nvSpPr>
        <dsp:cNvPr id="0" name=""/>
        <dsp:cNvSpPr/>
      </dsp:nvSpPr>
      <dsp:spPr>
        <a:xfrm>
          <a:off x="511101" y="709"/>
          <a:ext cx="716470" cy="716470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FF01928-0C17-49FB-ABD7-6A01562ABDC1}">
      <dsp:nvSpPr>
        <dsp:cNvPr id="0" name=""/>
        <dsp:cNvSpPr/>
      </dsp:nvSpPr>
      <dsp:spPr>
        <a:xfrm>
          <a:off x="869336" y="709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10 euros</a:t>
          </a:r>
        </a:p>
      </dsp:txBody>
      <dsp:txXfrm>
        <a:off x="869336" y="709"/>
        <a:ext cx="3822629" cy="716470"/>
      </dsp:txXfrm>
    </dsp:sp>
    <dsp:sp modelId="{B0A307E8-0D8F-47D6-908A-F0E8C0563837}">
      <dsp:nvSpPr>
        <dsp:cNvPr id="0" name=""/>
        <dsp:cNvSpPr/>
      </dsp:nvSpPr>
      <dsp:spPr>
        <a:xfrm>
          <a:off x="511101" y="717179"/>
          <a:ext cx="716470" cy="716470"/>
        </a:xfrm>
        <a:prstGeom prst="ellipse">
          <a:avLst/>
        </a:prstGeom>
        <a:solidFill>
          <a:srgbClr val="C0504D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409A93D-EF51-41E2-A4DE-FC20150B2A03}">
      <dsp:nvSpPr>
        <dsp:cNvPr id="0" name=""/>
        <dsp:cNvSpPr/>
      </dsp:nvSpPr>
      <dsp:spPr>
        <a:xfrm>
          <a:off x="869336" y="717179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b="1" kern="1200" dirty="0"/>
            <a:t>20 euros</a:t>
          </a:r>
        </a:p>
      </dsp:txBody>
      <dsp:txXfrm>
        <a:off x="869336" y="717179"/>
        <a:ext cx="3822629" cy="716470"/>
      </dsp:txXfrm>
    </dsp:sp>
    <dsp:sp modelId="{AA76D8CA-FCE0-4946-974D-828EFED9C905}">
      <dsp:nvSpPr>
        <dsp:cNvPr id="0" name=""/>
        <dsp:cNvSpPr/>
      </dsp:nvSpPr>
      <dsp:spPr>
        <a:xfrm>
          <a:off x="511101" y="1433650"/>
          <a:ext cx="716470" cy="716470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A24ED5-AFE9-41CE-B557-57A40D451060}">
      <dsp:nvSpPr>
        <dsp:cNvPr id="0" name=""/>
        <dsp:cNvSpPr/>
      </dsp:nvSpPr>
      <dsp:spPr>
        <a:xfrm>
          <a:off x="869336" y="1433650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30 euros</a:t>
          </a:r>
        </a:p>
      </dsp:txBody>
      <dsp:txXfrm>
        <a:off x="869336" y="1433650"/>
        <a:ext cx="3822629" cy="716470"/>
      </dsp:txXfrm>
    </dsp:sp>
    <dsp:sp modelId="{7EEADA86-7CAC-4107-B437-5ECA8A9664B5}">
      <dsp:nvSpPr>
        <dsp:cNvPr id="0" name=""/>
        <dsp:cNvSpPr/>
      </dsp:nvSpPr>
      <dsp:spPr>
        <a:xfrm>
          <a:off x="511101" y="2150120"/>
          <a:ext cx="716470" cy="716470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7892DA-DB48-4662-8D7F-C1BB2CEF0A65}">
      <dsp:nvSpPr>
        <dsp:cNvPr id="0" name=""/>
        <dsp:cNvSpPr/>
      </dsp:nvSpPr>
      <dsp:spPr>
        <a:xfrm>
          <a:off x="869336" y="2150120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40 euros</a:t>
          </a:r>
        </a:p>
      </dsp:txBody>
      <dsp:txXfrm>
        <a:off x="869336" y="2150120"/>
        <a:ext cx="3822629" cy="7164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8511A-0636-4849-8982-86013DD27A1B}">
      <dsp:nvSpPr>
        <dsp:cNvPr id="0" name=""/>
        <dsp:cNvSpPr/>
      </dsp:nvSpPr>
      <dsp:spPr>
        <a:xfrm>
          <a:off x="511101" y="709"/>
          <a:ext cx="716470" cy="716470"/>
        </a:xfrm>
        <a:prstGeom prst="ellipse">
          <a:avLst/>
        </a:prstGeom>
        <a:solidFill>
          <a:srgbClr val="C0504D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FF01928-0C17-49FB-ABD7-6A01562ABDC1}">
      <dsp:nvSpPr>
        <dsp:cNvPr id="0" name=""/>
        <dsp:cNvSpPr/>
      </dsp:nvSpPr>
      <dsp:spPr>
        <a:xfrm>
          <a:off x="869336" y="709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400 km</a:t>
          </a:r>
        </a:p>
      </dsp:txBody>
      <dsp:txXfrm>
        <a:off x="869336" y="709"/>
        <a:ext cx="3822629" cy="716470"/>
      </dsp:txXfrm>
    </dsp:sp>
    <dsp:sp modelId="{BFB7189E-287B-43AA-A5B7-60B68B338F02}">
      <dsp:nvSpPr>
        <dsp:cNvPr id="0" name=""/>
        <dsp:cNvSpPr/>
      </dsp:nvSpPr>
      <dsp:spPr>
        <a:xfrm>
          <a:off x="511101" y="717179"/>
          <a:ext cx="716470" cy="716470"/>
        </a:xfrm>
        <a:prstGeom prst="ellipse">
          <a:avLst/>
        </a:prstGeom>
        <a:solidFill>
          <a:srgbClr val="C0504D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4F2D7E2-B33C-4B10-AF83-EF9F427ADEE8}">
      <dsp:nvSpPr>
        <dsp:cNvPr id="0" name=""/>
        <dsp:cNvSpPr/>
      </dsp:nvSpPr>
      <dsp:spPr>
        <a:xfrm>
          <a:off x="869336" y="717179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600 km</a:t>
          </a:r>
        </a:p>
      </dsp:txBody>
      <dsp:txXfrm>
        <a:off x="869336" y="717179"/>
        <a:ext cx="3822629" cy="716470"/>
      </dsp:txXfrm>
    </dsp:sp>
    <dsp:sp modelId="{66578B63-C7A3-4DB5-8052-4D5D012E6C7B}">
      <dsp:nvSpPr>
        <dsp:cNvPr id="0" name=""/>
        <dsp:cNvSpPr/>
      </dsp:nvSpPr>
      <dsp:spPr>
        <a:xfrm>
          <a:off x="511101" y="1433650"/>
          <a:ext cx="716470" cy="716470"/>
        </a:xfrm>
        <a:prstGeom prst="ellipse">
          <a:avLst/>
        </a:prstGeom>
        <a:solidFill>
          <a:srgbClr val="C0504D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96A664-2BC0-412B-9FA4-36EC63F84FB7}">
      <dsp:nvSpPr>
        <dsp:cNvPr id="0" name=""/>
        <dsp:cNvSpPr/>
      </dsp:nvSpPr>
      <dsp:spPr>
        <a:xfrm>
          <a:off x="869336" y="1433650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800 km</a:t>
          </a:r>
        </a:p>
      </dsp:txBody>
      <dsp:txXfrm>
        <a:off x="869336" y="1433650"/>
        <a:ext cx="3822629" cy="716470"/>
      </dsp:txXfrm>
    </dsp:sp>
    <dsp:sp modelId="{46F10FEB-D89D-4964-BF24-4C09050C5D58}">
      <dsp:nvSpPr>
        <dsp:cNvPr id="0" name=""/>
        <dsp:cNvSpPr/>
      </dsp:nvSpPr>
      <dsp:spPr>
        <a:xfrm>
          <a:off x="511101" y="2150120"/>
          <a:ext cx="716470" cy="716470"/>
        </a:xfrm>
        <a:prstGeom prst="ellipse">
          <a:avLst/>
        </a:prstGeom>
        <a:solidFill>
          <a:srgbClr val="C0504D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51EF36-F398-4DE5-A626-3232DBD66AC7}">
      <dsp:nvSpPr>
        <dsp:cNvPr id="0" name=""/>
        <dsp:cNvSpPr/>
      </dsp:nvSpPr>
      <dsp:spPr>
        <a:xfrm>
          <a:off x="869336" y="2150120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1000 km</a:t>
          </a:r>
        </a:p>
      </dsp:txBody>
      <dsp:txXfrm>
        <a:off x="869336" y="2150120"/>
        <a:ext cx="3822629" cy="7164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8511A-0636-4849-8982-86013DD27A1B}">
      <dsp:nvSpPr>
        <dsp:cNvPr id="0" name=""/>
        <dsp:cNvSpPr/>
      </dsp:nvSpPr>
      <dsp:spPr>
        <a:xfrm>
          <a:off x="511101" y="709"/>
          <a:ext cx="716470" cy="716470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FF01928-0C17-49FB-ABD7-6A01562ABDC1}">
      <dsp:nvSpPr>
        <dsp:cNvPr id="0" name=""/>
        <dsp:cNvSpPr/>
      </dsp:nvSpPr>
      <dsp:spPr>
        <a:xfrm>
          <a:off x="869336" y="709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400 km</a:t>
          </a:r>
        </a:p>
      </dsp:txBody>
      <dsp:txXfrm>
        <a:off x="869336" y="709"/>
        <a:ext cx="3822629" cy="716470"/>
      </dsp:txXfrm>
    </dsp:sp>
    <dsp:sp modelId="{BFB7189E-287B-43AA-A5B7-60B68B338F02}">
      <dsp:nvSpPr>
        <dsp:cNvPr id="0" name=""/>
        <dsp:cNvSpPr/>
      </dsp:nvSpPr>
      <dsp:spPr>
        <a:xfrm>
          <a:off x="511101" y="717179"/>
          <a:ext cx="716470" cy="716470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4F2D7E2-B33C-4B10-AF83-EF9F427ADEE8}">
      <dsp:nvSpPr>
        <dsp:cNvPr id="0" name=""/>
        <dsp:cNvSpPr/>
      </dsp:nvSpPr>
      <dsp:spPr>
        <a:xfrm>
          <a:off x="869336" y="717179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600 km</a:t>
          </a:r>
        </a:p>
      </dsp:txBody>
      <dsp:txXfrm>
        <a:off x="869336" y="717179"/>
        <a:ext cx="3822629" cy="716470"/>
      </dsp:txXfrm>
    </dsp:sp>
    <dsp:sp modelId="{66578B63-C7A3-4DB5-8052-4D5D012E6C7B}">
      <dsp:nvSpPr>
        <dsp:cNvPr id="0" name=""/>
        <dsp:cNvSpPr/>
      </dsp:nvSpPr>
      <dsp:spPr>
        <a:xfrm>
          <a:off x="511101" y="1433650"/>
          <a:ext cx="716470" cy="716470"/>
        </a:xfrm>
        <a:prstGeom prst="ellipse">
          <a:avLst/>
        </a:prstGeom>
        <a:solidFill>
          <a:srgbClr val="C0504D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96A664-2BC0-412B-9FA4-36EC63F84FB7}">
      <dsp:nvSpPr>
        <dsp:cNvPr id="0" name=""/>
        <dsp:cNvSpPr/>
      </dsp:nvSpPr>
      <dsp:spPr>
        <a:xfrm>
          <a:off x="869336" y="1433650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b="1" kern="1200" dirty="0"/>
            <a:t>800 km</a:t>
          </a:r>
        </a:p>
      </dsp:txBody>
      <dsp:txXfrm>
        <a:off x="869336" y="1433650"/>
        <a:ext cx="3822629" cy="716470"/>
      </dsp:txXfrm>
    </dsp:sp>
    <dsp:sp modelId="{46F10FEB-D89D-4964-BF24-4C09050C5D58}">
      <dsp:nvSpPr>
        <dsp:cNvPr id="0" name=""/>
        <dsp:cNvSpPr/>
      </dsp:nvSpPr>
      <dsp:spPr>
        <a:xfrm>
          <a:off x="511101" y="2150120"/>
          <a:ext cx="716470" cy="716470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51EF36-F398-4DE5-A626-3232DBD66AC7}">
      <dsp:nvSpPr>
        <dsp:cNvPr id="0" name=""/>
        <dsp:cNvSpPr/>
      </dsp:nvSpPr>
      <dsp:spPr>
        <a:xfrm>
          <a:off x="869336" y="2150120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1000 km</a:t>
          </a:r>
        </a:p>
      </dsp:txBody>
      <dsp:txXfrm>
        <a:off x="869336" y="2150120"/>
        <a:ext cx="3822629" cy="7164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8511A-0636-4849-8982-86013DD27A1B}">
      <dsp:nvSpPr>
        <dsp:cNvPr id="0" name=""/>
        <dsp:cNvSpPr/>
      </dsp:nvSpPr>
      <dsp:spPr>
        <a:xfrm>
          <a:off x="511101" y="709"/>
          <a:ext cx="716470" cy="716470"/>
        </a:xfrm>
        <a:prstGeom prst="ellipse">
          <a:avLst/>
        </a:prstGeom>
        <a:solidFill>
          <a:srgbClr val="C0504D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FF01928-0C17-49FB-ABD7-6A01562ABDC1}">
      <dsp:nvSpPr>
        <dsp:cNvPr id="0" name=""/>
        <dsp:cNvSpPr/>
      </dsp:nvSpPr>
      <dsp:spPr>
        <a:xfrm>
          <a:off x="869336" y="709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200 m²</a:t>
          </a:r>
        </a:p>
      </dsp:txBody>
      <dsp:txXfrm>
        <a:off x="869336" y="709"/>
        <a:ext cx="3822629" cy="716470"/>
      </dsp:txXfrm>
    </dsp:sp>
    <dsp:sp modelId="{3E5489EC-070F-47F2-9B7B-7E8980E8369C}">
      <dsp:nvSpPr>
        <dsp:cNvPr id="0" name=""/>
        <dsp:cNvSpPr/>
      </dsp:nvSpPr>
      <dsp:spPr>
        <a:xfrm>
          <a:off x="511101" y="717179"/>
          <a:ext cx="716470" cy="716470"/>
        </a:xfrm>
        <a:prstGeom prst="ellipse">
          <a:avLst/>
        </a:prstGeom>
        <a:solidFill>
          <a:srgbClr val="C0504D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EA2228B-2204-4733-BFE1-593A6A494714}">
      <dsp:nvSpPr>
        <dsp:cNvPr id="0" name=""/>
        <dsp:cNvSpPr/>
      </dsp:nvSpPr>
      <dsp:spPr>
        <a:xfrm>
          <a:off x="869336" y="717179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1000 m²</a:t>
          </a:r>
        </a:p>
      </dsp:txBody>
      <dsp:txXfrm>
        <a:off x="869336" y="717179"/>
        <a:ext cx="3822629" cy="716470"/>
      </dsp:txXfrm>
    </dsp:sp>
    <dsp:sp modelId="{AA76D8CA-FCE0-4946-974D-828EFED9C905}">
      <dsp:nvSpPr>
        <dsp:cNvPr id="0" name=""/>
        <dsp:cNvSpPr/>
      </dsp:nvSpPr>
      <dsp:spPr>
        <a:xfrm>
          <a:off x="511101" y="1433650"/>
          <a:ext cx="716470" cy="716470"/>
        </a:xfrm>
        <a:prstGeom prst="ellipse">
          <a:avLst/>
        </a:prstGeom>
        <a:solidFill>
          <a:srgbClr val="C0504D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A24ED5-AFE9-41CE-B557-57A40D451060}">
      <dsp:nvSpPr>
        <dsp:cNvPr id="0" name=""/>
        <dsp:cNvSpPr/>
      </dsp:nvSpPr>
      <dsp:spPr>
        <a:xfrm>
          <a:off x="869336" y="1433650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7000 m²</a:t>
          </a:r>
        </a:p>
      </dsp:txBody>
      <dsp:txXfrm>
        <a:off x="869336" y="1433650"/>
        <a:ext cx="3822629" cy="716470"/>
      </dsp:txXfrm>
    </dsp:sp>
    <dsp:sp modelId="{7EEADA86-7CAC-4107-B437-5ECA8A9664B5}">
      <dsp:nvSpPr>
        <dsp:cNvPr id="0" name=""/>
        <dsp:cNvSpPr/>
      </dsp:nvSpPr>
      <dsp:spPr>
        <a:xfrm>
          <a:off x="511101" y="2150120"/>
          <a:ext cx="716470" cy="716470"/>
        </a:xfrm>
        <a:prstGeom prst="ellipse">
          <a:avLst/>
        </a:prstGeom>
        <a:solidFill>
          <a:srgbClr val="C0504D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7892DA-DB48-4662-8D7F-C1BB2CEF0A65}">
      <dsp:nvSpPr>
        <dsp:cNvPr id="0" name=""/>
        <dsp:cNvSpPr/>
      </dsp:nvSpPr>
      <dsp:spPr>
        <a:xfrm>
          <a:off x="869336" y="2150120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1 km²</a:t>
          </a:r>
        </a:p>
      </dsp:txBody>
      <dsp:txXfrm>
        <a:off x="869336" y="2150120"/>
        <a:ext cx="3822629" cy="7164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8511A-0636-4849-8982-86013DD27A1B}">
      <dsp:nvSpPr>
        <dsp:cNvPr id="0" name=""/>
        <dsp:cNvSpPr/>
      </dsp:nvSpPr>
      <dsp:spPr>
        <a:xfrm>
          <a:off x="511101" y="709"/>
          <a:ext cx="716470" cy="716470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FF01928-0C17-49FB-ABD7-6A01562ABDC1}">
      <dsp:nvSpPr>
        <dsp:cNvPr id="0" name=""/>
        <dsp:cNvSpPr/>
      </dsp:nvSpPr>
      <dsp:spPr>
        <a:xfrm>
          <a:off x="869336" y="709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200 m²</a:t>
          </a:r>
        </a:p>
      </dsp:txBody>
      <dsp:txXfrm>
        <a:off x="869336" y="709"/>
        <a:ext cx="3822629" cy="716470"/>
      </dsp:txXfrm>
    </dsp:sp>
    <dsp:sp modelId="{3E5489EC-070F-47F2-9B7B-7E8980E8369C}">
      <dsp:nvSpPr>
        <dsp:cNvPr id="0" name=""/>
        <dsp:cNvSpPr/>
      </dsp:nvSpPr>
      <dsp:spPr>
        <a:xfrm>
          <a:off x="511101" y="717179"/>
          <a:ext cx="716470" cy="716470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EA2228B-2204-4733-BFE1-593A6A494714}">
      <dsp:nvSpPr>
        <dsp:cNvPr id="0" name=""/>
        <dsp:cNvSpPr/>
      </dsp:nvSpPr>
      <dsp:spPr>
        <a:xfrm>
          <a:off x="869336" y="717179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1000 m²</a:t>
          </a:r>
        </a:p>
      </dsp:txBody>
      <dsp:txXfrm>
        <a:off x="869336" y="717179"/>
        <a:ext cx="3822629" cy="716470"/>
      </dsp:txXfrm>
    </dsp:sp>
    <dsp:sp modelId="{AA76D8CA-FCE0-4946-974D-828EFED9C905}">
      <dsp:nvSpPr>
        <dsp:cNvPr id="0" name=""/>
        <dsp:cNvSpPr/>
      </dsp:nvSpPr>
      <dsp:spPr>
        <a:xfrm>
          <a:off x="511101" y="1433650"/>
          <a:ext cx="716470" cy="716470"/>
        </a:xfrm>
        <a:prstGeom prst="ellipse">
          <a:avLst/>
        </a:prstGeom>
        <a:solidFill>
          <a:srgbClr val="C0504D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A24ED5-AFE9-41CE-B557-57A40D451060}">
      <dsp:nvSpPr>
        <dsp:cNvPr id="0" name=""/>
        <dsp:cNvSpPr/>
      </dsp:nvSpPr>
      <dsp:spPr>
        <a:xfrm>
          <a:off x="869336" y="1433650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b="1" kern="1200" dirty="0"/>
            <a:t>7000 m²</a:t>
          </a:r>
        </a:p>
      </dsp:txBody>
      <dsp:txXfrm>
        <a:off x="869336" y="1433650"/>
        <a:ext cx="3822629" cy="716470"/>
      </dsp:txXfrm>
    </dsp:sp>
    <dsp:sp modelId="{7EEADA86-7CAC-4107-B437-5ECA8A9664B5}">
      <dsp:nvSpPr>
        <dsp:cNvPr id="0" name=""/>
        <dsp:cNvSpPr/>
      </dsp:nvSpPr>
      <dsp:spPr>
        <a:xfrm>
          <a:off x="511101" y="2150120"/>
          <a:ext cx="716470" cy="716470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7892DA-DB48-4662-8D7F-C1BB2CEF0A65}">
      <dsp:nvSpPr>
        <dsp:cNvPr id="0" name=""/>
        <dsp:cNvSpPr/>
      </dsp:nvSpPr>
      <dsp:spPr>
        <a:xfrm>
          <a:off x="869336" y="2150120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1 km²</a:t>
          </a:r>
        </a:p>
      </dsp:txBody>
      <dsp:txXfrm>
        <a:off x="869336" y="2150120"/>
        <a:ext cx="3822629" cy="71647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8511A-0636-4849-8982-86013DD27A1B}">
      <dsp:nvSpPr>
        <dsp:cNvPr id="0" name=""/>
        <dsp:cNvSpPr/>
      </dsp:nvSpPr>
      <dsp:spPr>
        <a:xfrm>
          <a:off x="511101" y="709"/>
          <a:ext cx="716470" cy="716470"/>
        </a:xfrm>
        <a:prstGeom prst="ellipse">
          <a:avLst/>
        </a:prstGeom>
        <a:solidFill>
          <a:srgbClr val="C0504D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FF01928-0C17-49FB-ABD7-6A01562ABDC1}">
      <dsp:nvSpPr>
        <dsp:cNvPr id="0" name=""/>
        <dsp:cNvSpPr/>
      </dsp:nvSpPr>
      <dsp:spPr>
        <a:xfrm>
          <a:off x="869336" y="709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20 millions</a:t>
          </a:r>
        </a:p>
      </dsp:txBody>
      <dsp:txXfrm>
        <a:off x="869336" y="709"/>
        <a:ext cx="3822629" cy="716470"/>
      </dsp:txXfrm>
    </dsp:sp>
    <dsp:sp modelId="{20986C29-BAB1-4C7C-A414-8765D3790C1B}">
      <dsp:nvSpPr>
        <dsp:cNvPr id="0" name=""/>
        <dsp:cNvSpPr/>
      </dsp:nvSpPr>
      <dsp:spPr>
        <a:xfrm>
          <a:off x="511101" y="717179"/>
          <a:ext cx="716470" cy="716470"/>
        </a:xfrm>
        <a:prstGeom prst="ellipse">
          <a:avLst/>
        </a:prstGeom>
        <a:solidFill>
          <a:srgbClr val="C0504D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29CA1B-1D0D-4EA1-9534-EC0639147239}">
      <dsp:nvSpPr>
        <dsp:cNvPr id="0" name=""/>
        <dsp:cNvSpPr/>
      </dsp:nvSpPr>
      <dsp:spPr>
        <a:xfrm>
          <a:off x="869336" y="717179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30 millions</a:t>
          </a:r>
        </a:p>
      </dsp:txBody>
      <dsp:txXfrm>
        <a:off x="869336" y="717179"/>
        <a:ext cx="3822629" cy="716470"/>
      </dsp:txXfrm>
    </dsp:sp>
    <dsp:sp modelId="{0ED58591-D331-4F1A-A54A-C2A3868BB71B}">
      <dsp:nvSpPr>
        <dsp:cNvPr id="0" name=""/>
        <dsp:cNvSpPr/>
      </dsp:nvSpPr>
      <dsp:spPr>
        <a:xfrm>
          <a:off x="511101" y="1433650"/>
          <a:ext cx="716470" cy="716470"/>
        </a:xfrm>
        <a:prstGeom prst="ellipse">
          <a:avLst/>
        </a:prstGeom>
        <a:solidFill>
          <a:srgbClr val="C0504D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F6E940-74B7-4AEA-B784-C4BC822DF532}">
      <dsp:nvSpPr>
        <dsp:cNvPr id="0" name=""/>
        <dsp:cNvSpPr/>
      </dsp:nvSpPr>
      <dsp:spPr>
        <a:xfrm>
          <a:off x="869336" y="1433650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100 millions</a:t>
          </a:r>
        </a:p>
      </dsp:txBody>
      <dsp:txXfrm>
        <a:off x="869336" y="1433650"/>
        <a:ext cx="3822629" cy="716470"/>
      </dsp:txXfrm>
    </dsp:sp>
    <dsp:sp modelId="{D3B72869-A661-4C1D-A095-FFFBD6B23871}">
      <dsp:nvSpPr>
        <dsp:cNvPr id="0" name=""/>
        <dsp:cNvSpPr/>
      </dsp:nvSpPr>
      <dsp:spPr>
        <a:xfrm>
          <a:off x="511101" y="2150120"/>
          <a:ext cx="716470" cy="716470"/>
        </a:xfrm>
        <a:prstGeom prst="ellipse">
          <a:avLst/>
        </a:prstGeom>
        <a:solidFill>
          <a:srgbClr val="C0504D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B0E3704-24CF-487E-A55E-DACBA9A3979D}">
      <dsp:nvSpPr>
        <dsp:cNvPr id="0" name=""/>
        <dsp:cNvSpPr/>
      </dsp:nvSpPr>
      <dsp:spPr>
        <a:xfrm>
          <a:off x="869336" y="2150120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120 millions</a:t>
          </a:r>
        </a:p>
      </dsp:txBody>
      <dsp:txXfrm>
        <a:off x="869336" y="2150120"/>
        <a:ext cx="3822629" cy="71647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8511A-0636-4849-8982-86013DD27A1B}">
      <dsp:nvSpPr>
        <dsp:cNvPr id="0" name=""/>
        <dsp:cNvSpPr/>
      </dsp:nvSpPr>
      <dsp:spPr>
        <a:xfrm>
          <a:off x="511101" y="709"/>
          <a:ext cx="716470" cy="716470"/>
        </a:xfrm>
        <a:prstGeom prst="ellipse">
          <a:avLst/>
        </a:prstGeom>
        <a:solidFill>
          <a:srgbClr val="C0504D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FF01928-0C17-49FB-ABD7-6A01562ABDC1}">
      <dsp:nvSpPr>
        <dsp:cNvPr id="0" name=""/>
        <dsp:cNvSpPr/>
      </dsp:nvSpPr>
      <dsp:spPr>
        <a:xfrm>
          <a:off x="869336" y="709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b="1" kern="1200" dirty="0"/>
            <a:t>20 millions</a:t>
          </a:r>
        </a:p>
      </dsp:txBody>
      <dsp:txXfrm>
        <a:off x="869336" y="709"/>
        <a:ext cx="3822629" cy="716470"/>
      </dsp:txXfrm>
    </dsp:sp>
    <dsp:sp modelId="{20986C29-BAB1-4C7C-A414-8765D3790C1B}">
      <dsp:nvSpPr>
        <dsp:cNvPr id="0" name=""/>
        <dsp:cNvSpPr/>
      </dsp:nvSpPr>
      <dsp:spPr>
        <a:xfrm>
          <a:off x="511101" y="717179"/>
          <a:ext cx="716470" cy="716470"/>
        </a:xfrm>
        <a:prstGeom prst="ellipse">
          <a:avLst/>
        </a:prstGeom>
        <a:solidFill>
          <a:schemeClr val="bg1">
            <a:alpha val="4980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29CA1B-1D0D-4EA1-9534-EC0639147239}">
      <dsp:nvSpPr>
        <dsp:cNvPr id="0" name=""/>
        <dsp:cNvSpPr/>
      </dsp:nvSpPr>
      <dsp:spPr>
        <a:xfrm>
          <a:off x="869336" y="717179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30 millions</a:t>
          </a:r>
        </a:p>
      </dsp:txBody>
      <dsp:txXfrm>
        <a:off x="869336" y="717179"/>
        <a:ext cx="3822629" cy="716470"/>
      </dsp:txXfrm>
    </dsp:sp>
    <dsp:sp modelId="{0ED58591-D331-4F1A-A54A-C2A3868BB71B}">
      <dsp:nvSpPr>
        <dsp:cNvPr id="0" name=""/>
        <dsp:cNvSpPr/>
      </dsp:nvSpPr>
      <dsp:spPr>
        <a:xfrm>
          <a:off x="511101" y="1433650"/>
          <a:ext cx="716470" cy="716470"/>
        </a:xfrm>
        <a:prstGeom prst="ellipse">
          <a:avLst/>
        </a:prstGeom>
        <a:solidFill>
          <a:schemeClr val="bg1">
            <a:alpha val="4980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F6E940-74B7-4AEA-B784-C4BC822DF532}">
      <dsp:nvSpPr>
        <dsp:cNvPr id="0" name=""/>
        <dsp:cNvSpPr/>
      </dsp:nvSpPr>
      <dsp:spPr>
        <a:xfrm>
          <a:off x="869336" y="1433650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100 millions</a:t>
          </a:r>
        </a:p>
      </dsp:txBody>
      <dsp:txXfrm>
        <a:off x="869336" y="1433650"/>
        <a:ext cx="3822629" cy="716470"/>
      </dsp:txXfrm>
    </dsp:sp>
    <dsp:sp modelId="{D3B72869-A661-4C1D-A095-FFFBD6B23871}">
      <dsp:nvSpPr>
        <dsp:cNvPr id="0" name=""/>
        <dsp:cNvSpPr/>
      </dsp:nvSpPr>
      <dsp:spPr>
        <a:xfrm>
          <a:off x="511101" y="2150120"/>
          <a:ext cx="716470" cy="716470"/>
        </a:xfrm>
        <a:prstGeom prst="ellipse">
          <a:avLst/>
        </a:prstGeom>
        <a:solidFill>
          <a:schemeClr val="bg1">
            <a:alpha val="4980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B0E3704-24CF-487E-A55E-DACBA9A3979D}">
      <dsp:nvSpPr>
        <dsp:cNvPr id="0" name=""/>
        <dsp:cNvSpPr/>
      </dsp:nvSpPr>
      <dsp:spPr>
        <a:xfrm>
          <a:off x="869336" y="2150120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120 millions</a:t>
          </a:r>
        </a:p>
      </dsp:txBody>
      <dsp:txXfrm>
        <a:off x="869336" y="2150120"/>
        <a:ext cx="3822629" cy="716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23416" y="0"/>
          <a:ext cx="2017712" cy="2017712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15099" y="191682"/>
          <a:ext cx="786907" cy="78690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253513" y="230096"/>
        <a:ext cx="710079" cy="710079"/>
      </dsp:txXfrm>
    </dsp:sp>
    <dsp:sp modelId="{E6A5FB3D-716E-4D66-B40B-7A0AE339F06F}">
      <dsp:nvSpPr>
        <dsp:cNvPr id="0" name=""/>
        <dsp:cNvSpPr/>
      </dsp:nvSpPr>
      <dsp:spPr>
        <a:xfrm>
          <a:off x="1062538" y="191682"/>
          <a:ext cx="786907" cy="7869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B</a:t>
          </a:r>
        </a:p>
      </dsp:txBody>
      <dsp:txXfrm>
        <a:off x="1100952" y="230096"/>
        <a:ext cx="710079" cy="710079"/>
      </dsp:txXfrm>
    </dsp:sp>
    <dsp:sp modelId="{AFDD0E0C-48EF-4650-8CD4-5342FCD802A5}">
      <dsp:nvSpPr>
        <dsp:cNvPr id="0" name=""/>
        <dsp:cNvSpPr/>
      </dsp:nvSpPr>
      <dsp:spPr>
        <a:xfrm>
          <a:off x="215099" y="1039121"/>
          <a:ext cx="786907" cy="78690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253513" y="1077535"/>
        <a:ext cx="710079" cy="710079"/>
      </dsp:txXfrm>
    </dsp:sp>
    <dsp:sp modelId="{FA915A91-1BB6-4D0B-8562-878ABA12074B}">
      <dsp:nvSpPr>
        <dsp:cNvPr id="0" name=""/>
        <dsp:cNvSpPr/>
      </dsp:nvSpPr>
      <dsp:spPr>
        <a:xfrm>
          <a:off x="1062538" y="1039121"/>
          <a:ext cx="786907" cy="78690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1100952" y="1077535"/>
        <a:ext cx="710079" cy="7100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23416" y="0"/>
          <a:ext cx="2017712" cy="2017712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15099" y="191682"/>
          <a:ext cx="786907" cy="7869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A</a:t>
          </a:r>
        </a:p>
      </dsp:txBody>
      <dsp:txXfrm>
        <a:off x="253513" y="230096"/>
        <a:ext cx="710079" cy="710079"/>
      </dsp:txXfrm>
    </dsp:sp>
    <dsp:sp modelId="{E6A5FB3D-716E-4D66-B40B-7A0AE339F06F}">
      <dsp:nvSpPr>
        <dsp:cNvPr id="0" name=""/>
        <dsp:cNvSpPr/>
      </dsp:nvSpPr>
      <dsp:spPr>
        <a:xfrm>
          <a:off x="1062538" y="191682"/>
          <a:ext cx="786907" cy="7869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B</a:t>
          </a:r>
        </a:p>
      </dsp:txBody>
      <dsp:txXfrm>
        <a:off x="1100952" y="230096"/>
        <a:ext cx="710079" cy="710079"/>
      </dsp:txXfrm>
    </dsp:sp>
    <dsp:sp modelId="{AFDD0E0C-48EF-4650-8CD4-5342FCD802A5}">
      <dsp:nvSpPr>
        <dsp:cNvPr id="0" name=""/>
        <dsp:cNvSpPr/>
      </dsp:nvSpPr>
      <dsp:spPr>
        <a:xfrm>
          <a:off x="215099" y="1039121"/>
          <a:ext cx="786907" cy="7869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C</a:t>
          </a:r>
        </a:p>
      </dsp:txBody>
      <dsp:txXfrm>
        <a:off x="253513" y="1077535"/>
        <a:ext cx="710079" cy="710079"/>
      </dsp:txXfrm>
    </dsp:sp>
    <dsp:sp modelId="{FA915A91-1BB6-4D0B-8562-878ABA12074B}">
      <dsp:nvSpPr>
        <dsp:cNvPr id="0" name=""/>
        <dsp:cNvSpPr/>
      </dsp:nvSpPr>
      <dsp:spPr>
        <a:xfrm>
          <a:off x="1062538" y="1039121"/>
          <a:ext cx="786907" cy="7869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D</a:t>
          </a:r>
        </a:p>
      </dsp:txBody>
      <dsp:txXfrm>
        <a:off x="1100952" y="1077535"/>
        <a:ext cx="710079" cy="7100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23416" y="0"/>
          <a:ext cx="2017712" cy="2017712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15099" y="191682"/>
          <a:ext cx="786907" cy="78690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253513" y="230096"/>
        <a:ext cx="710079" cy="710079"/>
      </dsp:txXfrm>
    </dsp:sp>
    <dsp:sp modelId="{E6A5FB3D-716E-4D66-B40B-7A0AE339F06F}">
      <dsp:nvSpPr>
        <dsp:cNvPr id="0" name=""/>
        <dsp:cNvSpPr/>
      </dsp:nvSpPr>
      <dsp:spPr>
        <a:xfrm>
          <a:off x="1062538" y="191682"/>
          <a:ext cx="786907" cy="78690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1100952" y="230096"/>
        <a:ext cx="710079" cy="710079"/>
      </dsp:txXfrm>
    </dsp:sp>
    <dsp:sp modelId="{AFDD0E0C-48EF-4650-8CD4-5342FCD802A5}">
      <dsp:nvSpPr>
        <dsp:cNvPr id="0" name=""/>
        <dsp:cNvSpPr/>
      </dsp:nvSpPr>
      <dsp:spPr>
        <a:xfrm>
          <a:off x="215099" y="1039121"/>
          <a:ext cx="786907" cy="78690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253513" y="1077535"/>
        <a:ext cx="710079" cy="710079"/>
      </dsp:txXfrm>
    </dsp:sp>
    <dsp:sp modelId="{FA915A91-1BB6-4D0B-8562-878ABA12074B}">
      <dsp:nvSpPr>
        <dsp:cNvPr id="0" name=""/>
        <dsp:cNvSpPr/>
      </dsp:nvSpPr>
      <dsp:spPr>
        <a:xfrm>
          <a:off x="1062538" y="1039121"/>
          <a:ext cx="786907" cy="7869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D</a:t>
          </a:r>
        </a:p>
      </dsp:txBody>
      <dsp:txXfrm>
        <a:off x="1100952" y="1077535"/>
        <a:ext cx="710079" cy="7100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23416" y="0"/>
          <a:ext cx="2017712" cy="2017712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15099" y="191682"/>
          <a:ext cx="786907" cy="7869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A</a:t>
          </a:r>
        </a:p>
      </dsp:txBody>
      <dsp:txXfrm>
        <a:off x="253513" y="230096"/>
        <a:ext cx="710079" cy="710079"/>
      </dsp:txXfrm>
    </dsp:sp>
    <dsp:sp modelId="{E6A5FB3D-716E-4D66-B40B-7A0AE339F06F}">
      <dsp:nvSpPr>
        <dsp:cNvPr id="0" name=""/>
        <dsp:cNvSpPr/>
      </dsp:nvSpPr>
      <dsp:spPr>
        <a:xfrm>
          <a:off x="1062538" y="191682"/>
          <a:ext cx="786907" cy="7869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B</a:t>
          </a:r>
        </a:p>
      </dsp:txBody>
      <dsp:txXfrm>
        <a:off x="1100952" y="230096"/>
        <a:ext cx="710079" cy="710079"/>
      </dsp:txXfrm>
    </dsp:sp>
    <dsp:sp modelId="{AFDD0E0C-48EF-4650-8CD4-5342FCD802A5}">
      <dsp:nvSpPr>
        <dsp:cNvPr id="0" name=""/>
        <dsp:cNvSpPr/>
      </dsp:nvSpPr>
      <dsp:spPr>
        <a:xfrm>
          <a:off x="215099" y="1039121"/>
          <a:ext cx="786907" cy="7869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C</a:t>
          </a:r>
        </a:p>
      </dsp:txBody>
      <dsp:txXfrm>
        <a:off x="253513" y="1077535"/>
        <a:ext cx="710079" cy="710079"/>
      </dsp:txXfrm>
    </dsp:sp>
    <dsp:sp modelId="{FA915A91-1BB6-4D0B-8562-878ABA12074B}">
      <dsp:nvSpPr>
        <dsp:cNvPr id="0" name=""/>
        <dsp:cNvSpPr/>
      </dsp:nvSpPr>
      <dsp:spPr>
        <a:xfrm>
          <a:off x="1062538" y="1039121"/>
          <a:ext cx="786907" cy="7869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D</a:t>
          </a:r>
        </a:p>
      </dsp:txBody>
      <dsp:txXfrm>
        <a:off x="1100952" y="1077535"/>
        <a:ext cx="710079" cy="7100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23416" y="0"/>
          <a:ext cx="2017712" cy="2017712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15099" y="191682"/>
          <a:ext cx="786907" cy="78690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253513" y="230096"/>
        <a:ext cx="710079" cy="710079"/>
      </dsp:txXfrm>
    </dsp:sp>
    <dsp:sp modelId="{E6A5FB3D-716E-4D66-B40B-7A0AE339F06F}">
      <dsp:nvSpPr>
        <dsp:cNvPr id="0" name=""/>
        <dsp:cNvSpPr/>
      </dsp:nvSpPr>
      <dsp:spPr>
        <a:xfrm>
          <a:off x="1062538" y="191682"/>
          <a:ext cx="786907" cy="7869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B</a:t>
          </a:r>
        </a:p>
      </dsp:txBody>
      <dsp:txXfrm>
        <a:off x="1100952" y="230096"/>
        <a:ext cx="710079" cy="710079"/>
      </dsp:txXfrm>
    </dsp:sp>
    <dsp:sp modelId="{AFDD0E0C-48EF-4650-8CD4-5342FCD802A5}">
      <dsp:nvSpPr>
        <dsp:cNvPr id="0" name=""/>
        <dsp:cNvSpPr/>
      </dsp:nvSpPr>
      <dsp:spPr>
        <a:xfrm>
          <a:off x="215099" y="1039121"/>
          <a:ext cx="786907" cy="78690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253513" y="1077535"/>
        <a:ext cx="710079" cy="710079"/>
      </dsp:txXfrm>
    </dsp:sp>
    <dsp:sp modelId="{FA915A91-1BB6-4D0B-8562-878ABA12074B}">
      <dsp:nvSpPr>
        <dsp:cNvPr id="0" name=""/>
        <dsp:cNvSpPr/>
      </dsp:nvSpPr>
      <dsp:spPr>
        <a:xfrm>
          <a:off x="1062538" y="1039121"/>
          <a:ext cx="786907" cy="78690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1100952" y="1077535"/>
        <a:ext cx="710079" cy="7100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23416" y="0"/>
          <a:ext cx="2017712" cy="2017712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15099" y="191682"/>
          <a:ext cx="786907" cy="7869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A</a:t>
          </a:r>
        </a:p>
      </dsp:txBody>
      <dsp:txXfrm>
        <a:off x="253513" y="230096"/>
        <a:ext cx="710079" cy="710079"/>
      </dsp:txXfrm>
    </dsp:sp>
    <dsp:sp modelId="{E6A5FB3D-716E-4D66-B40B-7A0AE339F06F}">
      <dsp:nvSpPr>
        <dsp:cNvPr id="0" name=""/>
        <dsp:cNvSpPr/>
      </dsp:nvSpPr>
      <dsp:spPr>
        <a:xfrm>
          <a:off x="1062538" y="191682"/>
          <a:ext cx="786907" cy="7869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B</a:t>
          </a:r>
        </a:p>
      </dsp:txBody>
      <dsp:txXfrm>
        <a:off x="1100952" y="230096"/>
        <a:ext cx="710079" cy="710079"/>
      </dsp:txXfrm>
    </dsp:sp>
    <dsp:sp modelId="{AFDD0E0C-48EF-4650-8CD4-5342FCD802A5}">
      <dsp:nvSpPr>
        <dsp:cNvPr id="0" name=""/>
        <dsp:cNvSpPr/>
      </dsp:nvSpPr>
      <dsp:spPr>
        <a:xfrm>
          <a:off x="215099" y="1039121"/>
          <a:ext cx="786907" cy="7869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C</a:t>
          </a:r>
        </a:p>
      </dsp:txBody>
      <dsp:txXfrm>
        <a:off x="253513" y="1077535"/>
        <a:ext cx="710079" cy="710079"/>
      </dsp:txXfrm>
    </dsp:sp>
    <dsp:sp modelId="{FA915A91-1BB6-4D0B-8562-878ABA12074B}">
      <dsp:nvSpPr>
        <dsp:cNvPr id="0" name=""/>
        <dsp:cNvSpPr/>
      </dsp:nvSpPr>
      <dsp:spPr>
        <a:xfrm>
          <a:off x="1062538" y="1039121"/>
          <a:ext cx="786907" cy="7869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D</a:t>
          </a:r>
        </a:p>
      </dsp:txBody>
      <dsp:txXfrm>
        <a:off x="1100952" y="1077535"/>
        <a:ext cx="710079" cy="7100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23416" y="0"/>
          <a:ext cx="2017712" cy="2017712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15099" y="191682"/>
          <a:ext cx="786907" cy="78690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253513" y="230096"/>
        <a:ext cx="710079" cy="710079"/>
      </dsp:txXfrm>
    </dsp:sp>
    <dsp:sp modelId="{E6A5FB3D-716E-4D66-B40B-7A0AE339F06F}">
      <dsp:nvSpPr>
        <dsp:cNvPr id="0" name=""/>
        <dsp:cNvSpPr/>
      </dsp:nvSpPr>
      <dsp:spPr>
        <a:xfrm>
          <a:off x="1062538" y="191682"/>
          <a:ext cx="786907" cy="78690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1100952" y="230096"/>
        <a:ext cx="710079" cy="710079"/>
      </dsp:txXfrm>
    </dsp:sp>
    <dsp:sp modelId="{AFDD0E0C-48EF-4650-8CD4-5342FCD802A5}">
      <dsp:nvSpPr>
        <dsp:cNvPr id="0" name=""/>
        <dsp:cNvSpPr/>
      </dsp:nvSpPr>
      <dsp:spPr>
        <a:xfrm>
          <a:off x="215099" y="1039121"/>
          <a:ext cx="786907" cy="7869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C</a:t>
          </a:r>
        </a:p>
      </dsp:txBody>
      <dsp:txXfrm>
        <a:off x="253513" y="1077535"/>
        <a:ext cx="710079" cy="710079"/>
      </dsp:txXfrm>
    </dsp:sp>
    <dsp:sp modelId="{FA915A91-1BB6-4D0B-8562-878ABA12074B}">
      <dsp:nvSpPr>
        <dsp:cNvPr id="0" name=""/>
        <dsp:cNvSpPr/>
      </dsp:nvSpPr>
      <dsp:spPr>
        <a:xfrm>
          <a:off x="1062538" y="1039121"/>
          <a:ext cx="786907" cy="78690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1100952" y="1077535"/>
        <a:ext cx="710079" cy="7100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8511A-0636-4849-8982-86013DD27A1B}">
      <dsp:nvSpPr>
        <dsp:cNvPr id="0" name=""/>
        <dsp:cNvSpPr/>
      </dsp:nvSpPr>
      <dsp:spPr>
        <a:xfrm>
          <a:off x="511101" y="709"/>
          <a:ext cx="716470" cy="716470"/>
        </a:xfrm>
        <a:prstGeom prst="ellipse">
          <a:avLst/>
        </a:prstGeom>
        <a:solidFill>
          <a:srgbClr val="C0504D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FF01928-0C17-49FB-ABD7-6A01562ABDC1}">
      <dsp:nvSpPr>
        <dsp:cNvPr id="0" name=""/>
        <dsp:cNvSpPr/>
      </dsp:nvSpPr>
      <dsp:spPr>
        <a:xfrm>
          <a:off x="869336" y="709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10 euros</a:t>
          </a:r>
        </a:p>
      </dsp:txBody>
      <dsp:txXfrm>
        <a:off x="869336" y="709"/>
        <a:ext cx="3822629" cy="716470"/>
      </dsp:txXfrm>
    </dsp:sp>
    <dsp:sp modelId="{B0A307E8-0D8F-47D6-908A-F0E8C0563837}">
      <dsp:nvSpPr>
        <dsp:cNvPr id="0" name=""/>
        <dsp:cNvSpPr/>
      </dsp:nvSpPr>
      <dsp:spPr>
        <a:xfrm>
          <a:off x="511101" y="717179"/>
          <a:ext cx="716470" cy="716470"/>
        </a:xfrm>
        <a:prstGeom prst="ellipse">
          <a:avLst/>
        </a:prstGeom>
        <a:solidFill>
          <a:srgbClr val="C0504D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409A93D-EF51-41E2-A4DE-FC20150B2A03}">
      <dsp:nvSpPr>
        <dsp:cNvPr id="0" name=""/>
        <dsp:cNvSpPr/>
      </dsp:nvSpPr>
      <dsp:spPr>
        <a:xfrm>
          <a:off x="869336" y="717179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20 euros</a:t>
          </a:r>
        </a:p>
      </dsp:txBody>
      <dsp:txXfrm>
        <a:off x="869336" y="717179"/>
        <a:ext cx="3822629" cy="716470"/>
      </dsp:txXfrm>
    </dsp:sp>
    <dsp:sp modelId="{AA76D8CA-FCE0-4946-974D-828EFED9C905}">
      <dsp:nvSpPr>
        <dsp:cNvPr id="0" name=""/>
        <dsp:cNvSpPr/>
      </dsp:nvSpPr>
      <dsp:spPr>
        <a:xfrm>
          <a:off x="511101" y="1433650"/>
          <a:ext cx="716470" cy="716470"/>
        </a:xfrm>
        <a:prstGeom prst="ellipse">
          <a:avLst/>
        </a:prstGeom>
        <a:solidFill>
          <a:srgbClr val="C0504D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A24ED5-AFE9-41CE-B557-57A40D451060}">
      <dsp:nvSpPr>
        <dsp:cNvPr id="0" name=""/>
        <dsp:cNvSpPr/>
      </dsp:nvSpPr>
      <dsp:spPr>
        <a:xfrm>
          <a:off x="869336" y="1433650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30 euros</a:t>
          </a:r>
        </a:p>
      </dsp:txBody>
      <dsp:txXfrm>
        <a:off x="869336" y="1433650"/>
        <a:ext cx="3822629" cy="716470"/>
      </dsp:txXfrm>
    </dsp:sp>
    <dsp:sp modelId="{7EEADA86-7CAC-4107-B437-5ECA8A9664B5}">
      <dsp:nvSpPr>
        <dsp:cNvPr id="0" name=""/>
        <dsp:cNvSpPr/>
      </dsp:nvSpPr>
      <dsp:spPr>
        <a:xfrm>
          <a:off x="511101" y="2150120"/>
          <a:ext cx="716470" cy="716470"/>
        </a:xfrm>
        <a:prstGeom prst="ellipse">
          <a:avLst/>
        </a:prstGeom>
        <a:solidFill>
          <a:srgbClr val="C0504D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7892DA-DB48-4662-8D7F-C1BB2CEF0A65}">
      <dsp:nvSpPr>
        <dsp:cNvPr id="0" name=""/>
        <dsp:cNvSpPr/>
      </dsp:nvSpPr>
      <dsp:spPr>
        <a:xfrm>
          <a:off x="869336" y="2150120"/>
          <a:ext cx="3822629" cy="71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40 euros</a:t>
          </a:r>
        </a:p>
      </dsp:txBody>
      <dsp:txXfrm>
        <a:off x="869336" y="2150120"/>
        <a:ext cx="3822629" cy="716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15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179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905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706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021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048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838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807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33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04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72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040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92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332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2988"/>
          </a:xfrm>
          <a:prstGeom prst="rect">
            <a:avLst/>
          </a:prstGeom>
        </p:spPr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739" name="CustomShape 3"/>
          <p:cNvSpPr/>
          <p:nvPr/>
        </p:nvSpPr>
        <p:spPr>
          <a:xfrm>
            <a:off x="5179320" y="6513840"/>
            <a:ext cx="396180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7768FD7-1B3C-4F45-A3D1-C56E0E42017C}" type="slidenum">
              <a:rPr lang="fr-FR" sz="1200" b="0" strike="noStrike" spc="-1">
                <a:latin typeface="Times New Roman"/>
              </a:rPr>
              <a:t>14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219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2988"/>
          </a:xfrm>
          <a:prstGeom prst="rect">
            <a:avLst/>
          </a:prstGeom>
        </p:spPr>
      </p:sp>
      <p:sp>
        <p:nvSpPr>
          <p:cNvPr id="744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745" name="CustomShape 3"/>
          <p:cNvSpPr/>
          <p:nvPr/>
        </p:nvSpPr>
        <p:spPr>
          <a:xfrm>
            <a:off x="5179320" y="6513840"/>
            <a:ext cx="396180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E16E5F6-ED21-4DAC-AA2A-EEF4385DB340}" type="slidenum">
              <a:rPr lang="fr-FR" sz="1200" b="0" strike="noStrike" spc="-1">
                <a:latin typeface="Times New Roman"/>
              </a:rPr>
              <a:t>15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685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2988"/>
          </a:xfrm>
          <a:prstGeom prst="rect">
            <a:avLst/>
          </a:prstGeom>
        </p:spPr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748" name="CustomShape 3"/>
          <p:cNvSpPr/>
          <p:nvPr/>
        </p:nvSpPr>
        <p:spPr>
          <a:xfrm>
            <a:off x="5179320" y="6513840"/>
            <a:ext cx="396180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5FE4F0B-0C41-4D5B-B879-2D857254FD00}" type="slidenum">
              <a:rPr lang="fr-FR" sz="1200" b="0" strike="noStrike" spc="-1">
                <a:latin typeface="Times New Roman"/>
              </a:rPr>
              <a:t>16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48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28479" y="273780"/>
            <a:ext cx="7886213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28479" y="1369170"/>
            <a:ext cx="7886213" cy="32632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38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12" Type="http://schemas.microsoft.com/office/2007/relationships/diagramDrawing" Target="../diagrams/drawing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1.xml"/><Relationship Id="rId45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diagramQuickStyle" Target="../diagrams/quickStyle1.xml"/><Relationship Id="rId44" Type="http://schemas.openxmlformats.org/officeDocument/2006/relationships/image" Target="../media/image91.png"/><Relationship Id="rId4" Type="http://schemas.openxmlformats.org/officeDocument/2006/relationships/tags" Target="../tags/tag4.xml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png"/><Relationship Id="rId4" Type="http://schemas.openxmlformats.org/officeDocument/2006/relationships/diagramData" Target="../diagrams/data2.xml"/><Relationship Id="rId9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Layout" Target="../diagrams/layout3.xml"/><Relationship Id="rId53" Type="http://schemas.openxmlformats.org/officeDocument/2006/relationships/image" Target="../media/image10.png"/><Relationship Id="rId5" Type="http://schemas.openxmlformats.org/officeDocument/2006/relationships/diagramData" Target="../diagrams/data3.xml"/><Relationship Id="rId52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microsoft.com/office/2007/relationships/diagramDrawing" Target="../diagrams/drawing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0.png"/><Relationship Id="rId4" Type="http://schemas.openxmlformats.org/officeDocument/2006/relationships/diagramData" Target="../diagrams/data4.xml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3.png"/><Relationship Id="rId4" Type="http://schemas.openxmlformats.org/officeDocument/2006/relationships/diagramData" Target="../diagrams/data5.xml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13.png"/><Relationship Id="rId4" Type="http://schemas.openxmlformats.org/officeDocument/2006/relationships/diagramData" Target="../diagrams/data6.xml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13.png"/><Relationship Id="rId4" Type="http://schemas.openxmlformats.org/officeDocument/2006/relationships/diagramData" Target="../diagrams/data7.xml"/><Relationship Id="rId9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13.png"/><Relationship Id="rId4" Type="http://schemas.openxmlformats.org/officeDocument/2006/relationships/diagramData" Target="../diagrams/data8.xml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9.xml"/><Relationship Id="rId12" Type="http://schemas.openxmlformats.org/officeDocument/2006/relationships/image" Target="../media/image3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9.xml"/><Relationship Id="rId11" Type="http://schemas.openxmlformats.org/officeDocument/2006/relationships/image" Target="../media/image22.png"/><Relationship Id="rId5" Type="http://schemas.openxmlformats.org/officeDocument/2006/relationships/diagramData" Target="../diagrams/data9.xml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0.xml"/><Relationship Id="rId9" Type="http://schemas.microsoft.com/office/2007/relationships/diagramDrawing" Target="../diagrams/drawing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0.xml"/><Relationship Id="rId12" Type="http://schemas.openxmlformats.org/officeDocument/2006/relationships/image" Target="../media/image4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Data" Target="../diagrams/data10.xml"/><Relationship Id="rId11" Type="http://schemas.openxmlformats.org/officeDocument/2006/relationships/image" Target="../media/image22.png"/><Relationship Id="rId5" Type="http://schemas.openxmlformats.org/officeDocument/2006/relationships/image" Target="../media/image36.png"/><Relationship Id="rId10" Type="http://schemas.microsoft.com/office/2007/relationships/diagramDrawing" Target="../diagrams/drawing10.xml"/><Relationship Id="rId4" Type="http://schemas.openxmlformats.org/officeDocument/2006/relationships/notesSlide" Target="../notesSlides/notesSlide11.xml"/><Relationship Id="rId9" Type="http://schemas.openxmlformats.org/officeDocument/2006/relationships/diagramColors" Target="../diagrams/colors1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11.xml"/><Relationship Id="rId12" Type="http://schemas.openxmlformats.org/officeDocument/2006/relationships/image" Target="../media/image2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6.svg"/><Relationship Id="rId11" Type="http://schemas.microsoft.com/office/2007/relationships/diagramDrawing" Target="../diagrams/drawing11.xml"/><Relationship Id="rId5" Type="http://schemas.openxmlformats.org/officeDocument/2006/relationships/image" Target="../media/image45.png"/><Relationship Id="rId10" Type="http://schemas.openxmlformats.org/officeDocument/2006/relationships/diagramColors" Target="../diagrams/colors11.xml"/><Relationship Id="rId4" Type="http://schemas.openxmlformats.org/officeDocument/2006/relationships/notesSlide" Target="../notesSlides/notesSlide12.xml"/><Relationship Id="rId9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12.xml"/><Relationship Id="rId12" Type="http://schemas.openxmlformats.org/officeDocument/2006/relationships/image" Target="../media/image21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6.svg"/><Relationship Id="rId11" Type="http://schemas.microsoft.com/office/2007/relationships/diagramDrawing" Target="../diagrams/drawing12.xml"/><Relationship Id="rId5" Type="http://schemas.openxmlformats.org/officeDocument/2006/relationships/image" Target="../media/image45.png"/><Relationship Id="rId10" Type="http://schemas.openxmlformats.org/officeDocument/2006/relationships/diagramColors" Target="../diagrams/colors12.xml"/><Relationship Id="rId4" Type="http://schemas.openxmlformats.org/officeDocument/2006/relationships/notesSlide" Target="../notesSlides/notesSlide13.xml"/><Relationship Id="rId9" Type="http://schemas.openxmlformats.org/officeDocument/2006/relationships/diagramQuickStyle" Target="../diagrams/quickStyle1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3.xml"/><Relationship Id="rId12" Type="http://schemas.openxmlformats.org/officeDocument/2006/relationships/image" Target="../media/image4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13.xml"/><Relationship Id="rId11" Type="http://schemas.openxmlformats.org/officeDocument/2006/relationships/image" Target="../media/image22.png"/><Relationship Id="rId5" Type="http://schemas.openxmlformats.org/officeDocument/2006/relationships/diagramData" Target="../diagrams/data13.xml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4.xml"/><Relationship Id="rId9" Type="http://schemas.microsoft.com/office/2007/relationships/diagramDrawing" Target="../diagrams/drawing1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4.xml"/><Relationship Id="rId12" Type="http://schemas.openxmlformats.org/officeDocument/2006/relationships/image" Target="../media/image4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14.xml"/><Relationship Id="rId11" Type="http://schemas.openxmlformats.org/officeDocument/2006/relationships/image" Target="../media/image22.png"/><Relationship Id="rId5" Type="http://schemas.openxmlformats.org/officeDocument/2006/relationships/diagramData" Target="../diagrams/data14.xml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5.xml"/><Relationship Id="rId9" Type="http://schemas.microsoft.com/office/2007/relationships/diagramDrawing" Target="../diagrams/drawing1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5.xml"/><Relationship Id="rId12" Type="http://schemas.openxmlformats.org/officeDocument/2006/relationships/image" Target="../media/image4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15.xml"/><Relationship Id="rId11" Type="http://schemas.openxmlformats.org/officeDocument/2006/relationships/image" Target="../media/image22.png"/><Relationship Id="rId5" Type="http://schemas.openxmlformats.org/officeDocument/2006/relationships/diagramData" Target="../diagrams/data15.xml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6.xml"/><Relationship Id="rId9" Type="http://schemas.microsoft.com/office/2007/relationships/diagramDrawing" Target="../diagrams/drawing1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6.xml"/><Relationship Id="rId12" Type="http://schemas.openxmlformats.org/officeDocument/2006/relationships/image" Target="../media/image4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Data" Target="../diagrams/data16.xml"/><Relationship Id="rId11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microsoft.com/office/2007/relationships/diagramDrawing" Target="../diagrams/drawing16.xml"/><Relationship Id="rId4" Type="http://schemas.openxmlformats.org/officeDocument/2006/relationships/notesSlide" Target="../notesSlides/notesSlide17.xml"/><Relationship Id="rId9" Type="http://schemas.openxmlformats.org/officeDocument/2006/relationships/diagramColors" Target="../diagrams/colors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628479" y="273780"/>
            <a:ext cx="7885943" cy="99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490" tIns="33746" rIns="67490" bIns="33746" anchor="ctr"/>
          <a:lstStyle/>
          <a:p>
            <a:pPr>
              <a:lnSpc>
                <a:spcPct val="90000"/>
              </a:lnSpc>
            </a:pPr>
            <a:r>
              <a:rPr lang="fr-FR" sz="3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Lundi 27 avril SEANCE 1 CM2</a:t>
            </a:r>
            <a:endParaRPr lang="fr-FR" sz="3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525621" y="1142910"/>
            <a:ext cx="8034424" cy="3714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560">
            <a:solidFill>
              <a:schemeClr val="accent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56814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Multiplier par 5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217" y="1534681"/>
            <a:ext cx="3320337" cy="15944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00" dirty="0"/>
              <a:t>Calcule  5 x 2,8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87178" y="2279927"/>
            <a:ext cx="8401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50" b="1" dirty="0">
                <a:solidFill>
                  <a:schemeClr val="accent2">
                    <a:lumMod val="50000"/>
                  </a:schemeClr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801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Multiplier par 5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217" y="1534681"/>
            <a:ext cx="3320337" cy="15944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00" dirty="0"/>
              <a:t>Calcule  5 x 12,6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87178" y="2279927"/>
            <a:ext cx="8401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50" b="1" dirty="0">
                <a:solidFill>
                  <a:schemeClr val="accent2">
                    <a:lumMod val="50000"/>
                  </a:schemeClr>
                </a:solidFill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160572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Multiplier par 5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217" y="1534681"/>
            <a:ext cx="3320337" cy="15944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00" dirty="0"/>
              <a:t>Calcule  5 x 2,42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064327" y="2279927"/>
            <a:ext cx="9629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50" b="1" dirty="0">
                <a:solidFill>
                  <a:schemeClr val="accent2">
                    <a:lumMod val="50000"/>
                  </a:schemeClr>
                </a:solidFill>
              </a:rPr>
              <a:t>12,1</a:t>
            </a:r>
          </a:p>
        </p:txBody>
      </p:sp>
    </p:spTree>
    <p:extLst>
      <p:ext uri="{BB962C8B-B14F-4D97-AF65-F5344CB8AC3E}">
        <p14:creationId xmlns:p14="http://schemas.microsoft.com/office/powerpoint/2010/main" val="19955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Multiplier par 5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217" y="1534681"/>
            <a:ext cx="3320337" cy="15944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00" dirty="0"/>
              <a:t>Calcule  5 x 21,4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064327" y="2279927"/>
            <a:ext cx="9629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50" b="1" dirty="0">
                <a:solidFill>
                  <a:schemeClr val="accent2">
                    <a:lumMod val="50000"/>
                  </a:schemeClr>
                </a:solidFill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08414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314" y="1163836"/>
            <a:ext cx="7845118" cy="3340828"/>
          </a:xfrm>
          <a:prstGeom prst="rect">
            <a:avLst/>
          </a:prstGeom>
          <a:ln>
            <a:noFill/>
          </a:ln>
        </p:spPr>
      </p:pic>
      <p:grpSp>
        <p:nvGrpSpPr>
          <p:cNvPr id="187" name="Group 1"/>
          <p:cNvGrpSpPr/>
          <p:nvPr/>
        </p:nvGrpSpPr>
        <p:grpSpPr>
          <a:xfrm>
            <a:off x="1728448" y="1770220"/>
            <a:ext cx="597894" cy="2218008"/>
            <a:chOff x="1630440" y="1661400"/>
            <a:chExt cx="659160" cy="2445286"/>
          </a:xfrm>
        </p:grpSpPr>
        <p:sp>
          <p:nvSpPr>
            <p:cNvPr id="188" name="CustomShape 2"/>
            <p:cNvSpPr/>
            <p:nvPr/>
          </p:nvSpPr>
          <p:spPr>
            <a:xfrm>
              <a:off x="1630440" y="1661400"/>
              <a:ext cx="659160" cy="5218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540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a.</a:t>
              </a:r>
              <a:endParaRPr lang="fr-FR" sz="2540" spc="-1" dirty="0">
                <a:latin typeface="Arial"/>
              </a:endParaRPr>
            </a:p>
          </p:txBody>
        </p:sp>
        <p:sp>
          <p:nvSpPr>
            <p:cNvPr id="189" name="CustomShape 3"/>
            <p:cNvSpPr/>
            <p:nvPr/>
          </p:nvSpPr>
          <p:spPr>
            <a:xfrm>
              <a:off x="1630440" y="2138400"/>
              <a:ext cx="659160" cy="5218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540" b="1" spc="-1">
                  <a:solidFill>
                    <a:srgbClr val="000000"/>
                  </a:solidFill>
                  <a:latin typeface="Cursive standard"/>
                  <a:ea typeface="DejaVu Sans"/>
                </a:rPr>
                <a:t>b.</a:t>
              </a:r>
              <a:endParaRPr lang="fr-FR" sz="2540" spc="-1">
                <a:latin typeface="Arial"/>
              </a:endParaRPr>
            </a:p>
          </p:txBody>
        </p:sp>
        <p:sp>
          <p:nvSpPr>
            <p:cNvPr id="190" name="CustomShape 4"/>
            <p:cNvSpPr/>
            <p:nvPr/>
          </p:nvSpPr>
          <p:spPr>
            <a:xfrm>
              <a:off x="1630440" y="2615400"/>
              <a:ext cx="659160" cy="5218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540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c.</a:t>
              </a:r>
              <a:endParaRPr lang="fr-FR" sz="2540" spc="-1" dirty="0">
                <a:latin typeface="Arial"/>
              </a:endParaRPr>
            </a:p>
          </p:txBody>
        </p:sp>
        <p:sp>
          <p:nvSpPr>
            <p:cNvPr id="191" name="CustomShape 5"/>
            <p:cNvSpPr/>
            <p:nvPr/>
          </p:nvSpPr>
          <p:spPr>
            <a:xfrm>
              <a:off x="1630440" y="3107880"/>
              <a:ext cx="659160" cy="5218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540" b="1" spc="-1">
                  <a:solidFill>
                    <a:srgbClr val="000000"/>
                  </a:solidFill>
                  <a:latin typeface="Cursive standard"/>
                  <a:ea typeface="DejaVu Sans"/>
                </a:rPr>
                <a:t>d.</a:t>
              </a:r>
              <a:endParaRPr lang="fr-FR" sz="2540" spc="-1">
                <a:latin typeface="Arial"/>
              </a:endParaRPr>
            </a:p>
          </p:txBody>
        </p:sp>
        <p:sp>
          <p:nvSpPr>
            <p:cNvPr id="192" name="CustomShape 6"/>
            <p:cNvSpPr/>
            <p:nvPr/>
          </p:nvSpPr>
          <p:spPr>
            <a:xfrm>
              <a:off x="1630440" y="3584880"/>
              <a:ext cx="659160" cy="5218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540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e.</a:t>
              </a:r>
              <a:endParaRPr lang="fr-FR" sz="2540" spc="-1" dirty="0">
                <a:latin typeface="Arial"/>
              </a:endParaRPr>
            </a:p>
          </p:txBody>
        </p:sp>
      </p:grpSp>
      <p:grpSp>
        <p:nvGrpSpPr>
          <p:cNvPr id="193" name="Group 7"/>
          <p:cNvGrpSpPr/>
          <p:nvPr/>
        </p:nvGrpSpPr>
        <p:grpSpPr>
          <a:xfrm>
            <a:off x="4641836" y="1767728"/>
            <a:ext cx="597894" cy="2232256"/>
            <a:chOff x="4842360" y="1658652"/>
            <a:chExt cx="659160" cy="2460994"/>
          </a:xfrm>
        </p:grpSpPr>
        <p:sp>
          <p:nvSpPr>
            <p:cNvPr id="194" name="CustomShape 8"/>
            <p:cNvSpPr/>
            <p:nvPr/>
          </p:nvSpPr>
          <p:spPr>
            <a:xfrm>
              <a:off x="4842360" y="1658652"/>
              <a:ext cx="659160" cy="5218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540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f.</a:t>
              </a:r>
              <a:endParaRPr lang="fr-FR" sz="2540" spc="-1" dirty="0">
                <a:latin typeface="Arial"/>
              </a:endParaRPr>
            </a:p>
          </p:txBody>
        </p:sp>
        <p:sp>
          <p:nvSpPr>
            <p:cNvPr id="195" name="CustomShape 9"/>
            <p:cNvSpPr/>
            <p:nvPr/>
          </p:nvSpPr>
          <p:spPr>
            <a:xfrm>
              <a:off x="4842360" y="2135652"/>
              <a:ext cx="659160" cy="5218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540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g.</a:t>
              </a:r>
              <a:endParaRPr lang="fr-FR" sz="2540" spc="-1" dirty="0">
                <a:latin typeface="Arial"/>
              </a:endParaRPr>
            </a:p>
          </p:txBody>
        </p:sp>
        <p:sp>
          <p:nvSpPr>
            <p:cNvPr id="196" name="CustomShape 10"/>
            <p:cNvSpPr/>
            <p:nvPr/>
          </p:nvSpPr>
          <p:spPr>
            <a:xfrm>
              <a:off x="4842360" y="2628360"/>
              <a:ext cx="659160" cy="5218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540" b="1" spc="-1">
                  <a:solidFill>
                    <a:srgbClr val="000000"/>
                  </a:solidFill>
                  <a:latin typeface="Cursive standard"/>
                  <a:ea typeface="DejaVu Sans"/>
                </a:rPr>
                <a:t>h.</a:t>
              </a:r>
              <a:endParaRPr lang="fr-FR" sz="2540" spc="-1">
                <a:latin typeface="Arial"/>
              </a:endParaRPr>
            </a:p>
          </p:txBody>
        </p:sp>
        <p:sp>
          <p:nvSpPr>
            <p:cNvPr id="197" name="CustomShape 11"/>
            <p:cNvSpPr/>
            <p:nvPr/>
          </p:nvSpPr>
          <p:spPr>
            <a:xfrm>
              <a:off x="4842360" y="3106440"/>
              <a:ext cx="659160" cy="5218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540" b="1" spc="-1">
                  <a:solidFill>
                    <a:srgbClr val="000000"/>
                  </a:solidFill>
                  <a:latin typeface="Cursive standard"/>
                  <a:ea typeface="DejaVu Sans"/>
                </a:rPr>
                <a:t>i.</a:t>
              </a:r>
              <a:endParaRPr lang="fr-FR" sz="2540" spc="-1">
                <a:latin typeface="Arial"/>
              </a:endParaRPr>
            </a:p>
          </p:txBody>
        </p:sp>
        <p:sp>
          <p:nvSpPr>
            <p:cNvPr id="198" name="CustomShape 12"/>
            <p:cNvSpPr/>
            <p:nvPr/>
          </p:nvSpPr>
          <p:spPr>
            <a:xfrm>
              <a:off x="4842360" y="3597840"/>
              <a:ext cx="659160" cy="5218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540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j.</a:t>
              </a:r>
              <a:endParaRPr lang="fr-FR" sz="2540" spc="-1" dirty="0">
                <a:latin typeface="Arial"/>
              </a:endParaRPr>
            </a:p>
          </p:txBody>
        </p:sp>
      </p:grpSp>
      <p:sp>
        <p:nvSpPr>
          <p:cNvPr id="199" name="CustomShape 13"/>
          <p:cNvSpPr/>
          <p:nvPr/>
        </p:nvSpPr>
        <p:spPr>
          <a:xfrm>
            <a:off x="597314" y="381524"/>
            <a:ext cx="7771320" cy="5146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5" tIns="40817" rIns="81635" bIns="40817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pc="-1" dirty="0">
                <a:solidFill>
                  <a:srgbClr val="2F5597"/>
                </a:solidFill>
                <a:latin typeface="+mj-lt"/>
              </a:rPr>
              <a:t>Les tables de multiplication </a:t>
            </a:r>
            <a:endParaRPr lang="fr-FR" sz="3200" b="1" spc="-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502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2"/>
          <p:cNvSpPr/>
          <p:nvPr/>
        </p:nvSpPr>
        <p:spPr>
          <a:xfrm>
            <a:off x="522624" y="1475957"/>
            <a:ext cx="8027653" cy="24273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369" tIns="31021" rIns="62369" bIns="31021">
            <a:spAutoFit/>
          </a:bodyPr>
          <a:lstStyle/>
          <a:p>
            <a:pPr marL="622089" indent="-621436">
              <a:spcBef>
                <a:spcPts val="817"/>
              </a:spcBef>
              <a:buClr>
                <a:srgbClr val="000000"/>
              </a:buClr>
              <a:buFont typeface="StarSymbol"/>
              <a:buAutoNum type="alphaLcPeriod"/>
              <a:tabLst>
                <a:tab pos="4229343" algn="l"/>
                <a:tab pos="4799591" algn="l"/>
              </a:tabLst>
            </a:pPr>
            <a:r>
              <a:rPr lang="fr-FR" sz="254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6 </a:t>
            </a:r>
            <a:r>
              <a:rPr lang="fr-FR" sz="2540" spc="-1" dirty="0">
                <a:solidFill>
                  <a:srgbClr val="000000"/>
                </a:solidFill>
                <a:latin typeface="Calibri" panose="020F0502020204030204" pitchFamily="34" charset="0"/>
              </a:rPr>
              <a:t>×</a:t>
            </a:r>
            <a:r>
              <a:rPr lang="fr-FR" sz="254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8  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= …	f.   	7 </a:t>
            </a:r>
            <a:r>
              <a:rPr lang="fr-FR" sz="2540" spc="-1" dirty="0">
                <a:solidFill>
                  <a:srgbClr val="000000"/>
                </a:solidFill>
                <a:latin typeface="Calibri"/>
              </a:rPr>
              <a:t>× 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…  =  49</a:t>
            </a:r>
            <a:endParaRPr lang="fr-FR" sz="2540" spc="-1" dirty="0">
              <a:latin typeface="Arial"/>
            </a:endParaRPr>
          </a:p>
          <a:p>
            <a:pPr marL="622089" indent="-621436">
              <a:spcBef>
                <a:spcPts val="817"/>
              </a:spcBef>
              <a:buClr>
                <a:srgbClr val="000000"/>
              </a:buClr>
              <a:buFont typeface="StarSymbol"/>
              <a:buAutoNum type="alphaLcPeriod"/>
              <a:tabLst>
                <a:tab pos="4229343" algn="l"/>
                <a:tab pos="4799591" algn="l"/>
              </a:tabLst>
            </a:pP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3 </a:t>
            </a:r>
            <a:r>
              <a:rPr lang="fr-FR" sz="2540" spc="-1" dirty="0">
                <a:solidFill>
                  <a:srgbClr val="000000"/>
                </a:solidFill>
                <a:latin typeface="Calibri" panose="020F0502020204030204" pitchFamily="34" charset="0"/>
              </a:rPr>
              <a:t>×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 …  =  27	g.  	</a:t>
            </a:r>
            <a:r>
              <a:rPr lang="fr-FR" sz="2540" spc="-1" dirty="0">
                <a:solidFill>
                  <a:srgbClr val="000000"/>
                </a:solidFill>
                <a:latin typeface="Calibri"/>
              </a:rPr>
              <a:t>5 × 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6  =  …</a:t>
            </a:r>
            <a:endParaRPr lang="fr-FR" sz="2540" spc="-1" dirty="0">
              <a:latin typeface="Arial"/>
            </a:endParaRPr>
          </a:p>
          <a:p>
            <a:pPr marL="622089" indent="-621436">
              <a:spcBef>
                <a:spcPts val="817"/>
              </a:spcBef>
              <a:buClr>
                <a:srgbClr val="000000"/>
              </a:buClr>
              <a:buFont typeface="StarSymbol"/>
              <a:buAutoNum type="alphaLcPeriod"/>
              <a:tabLst>
                <a:tab pos="4229343" algn="l"/>
                <a:tab pos="4799591" algn="l"/>
              </a:tabLst>
            </a:pPr>
            <a:r>
              <a:rPr lang="fr-FR" sz="2540" spc="-1" dirty="0">
                <a:solidFill>
                  <a:srgbClr val="000000"/>
                </a:solidFill>
                <a:latin typeface="Calibri"/>
              </a:rPr>
              <a:t>9 × 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4  =  … 	h. 	</a:t>
            </a:r>
            <a:r>
              <a:rPr lang="fr-FR" sz="2540" spc="-1" dirty="0">
                <a:solidFill>
                  <a:srgbClr val="000000"/>
                </a:solidFill>
                <a:latin typeface="Calibri"/>
              </a:rPr>
              <a:t>8 × 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…  =  16</a:t>
            </a:r>
          </a:p>
          <a:p>
            <a:pPr marL="622089" indent="-621436">
              <a:spcBef>
                <a:spcPts val="817"/>
              </a:spcBef>
              <a:buClr>
                <a:srgbClr val="000000"/>
              </a:buClr>
              <a:buFont typeface="StarSymbol"/>
              <a:buAutoNum type="alphaLcPeriod"/>
              <a:tabLst>
                <a:tab pos="4229343" algn="l"/>
                <a:tab pos="4799591" algn="l"/>
              </a:tabLst>
            </a:pPr>
            <a:r>
              <a:rPr lang="fr-FR" sz="2540" spc="-1" dirty="0">
                <a:solidFill>
                  <a:srgbClr val="000000"/>
                </a:solidFill>
                <a:latin typeface="Calibri"/>
              </a:rPr>
              <a:t>7 × 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9  =  … 	i.   	9</a:t>
            </a:r>
            <a:r>
              <a:rPr lang="fr-FR" sz="2540" spc="-1" dirty="0">
                <a:solidFill>
                  <a:srgbClr val="000000"/>
                </a:solidFill>
                <a:latin typeface="Calibri"/>
              </a:rPr>
              <a:t> × 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9  =  …</a:t>
            </a:r>
            <a:endParaRPr lang="fr-FR" sz="2540" spc="-1" dirty="0">
              <a:latin typeface="Arial"/>
            </a:endParaRPr>
          </a:p>
          <a:p>
            <a:pPr marL="622089" indent="-621436">
              <a:spcBef>
                <a:spcPts val="817"/>
              </a:spcBef>
              <a:buClr>
                <a:srgbClr val="000000"/>
              </a:buClr>
              <a:buFont typeface="StarSymbol"/>
              <a:buAutoNum type="alphaLcPeriod"/>
              <a:tabLst>
                <a:tab pos="4229343" algn="l"/>
                <a:tab pos="4799591" algn="l"/>
              </a:tabLst>
            </a:pPr>
            <a:r>
              <a:rPr lang="fr-FR" sz="2540" spc="-1" dirty="0">
                <a:solidFill>
                  <a:srgbClr val="000000"/>
                </a:solidFill>
                <a:latin typeface="Calibri"/>
              </a:rPr>
              <a:t>… × 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10  =  50	j.   	8</a:t>
            </a:r>
            <a:r>
              <a:rPr lang="fr-FR" sz="2540" spc="-1" dirty="0">
                <a:solidFill>
                  <a:srgbClr val="000000"/>
                </a:solidFill>
                <a:latin typeface="Calibri"/>
              </a:rPr>
              <a:t> × 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4  =  …</a:t>
            </a:r>
            <a:endParaRPr lang="fr-FR" sz="2540" spc="-1" dirty="0">
              <a:latin typeface="Arial"/>
            </a:endParaRPr>
          </a:p>
        </p:txBody>
      </p:sp>
      <p:sp>
        <p:nvSpPr>
          <p:cNvPr id="5" name="CustomShape 13">
            <a:extLst>
              <a:ext uri="{FF2B5EF4-FFF2-40B4-BE49-F238E27FC236}">
                <a16:creationId xmlns:a16="http://schemas.microsoft.com/office/drawing/2014/main" xmlns="" id="{C421F745-849B-A34B-B4F0-5363F9D0BB3F}"/>
              </a:ext>
            </a:extLst>
          </p:cNvPr>
          <p:cNvSpPr/>
          <p:nvPr/>
        </p:nvSpPr>
        <p:spPr>
          <a:xfrm>
            <a:off x="597314" y="381524"/>
            <a:ext cx="7771320" cy="5146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5" tIns="40817" rIns="81635" bIns="40817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pc="-1" dirty="0">
                <a:solidFill>
                  <a:srgbClr val="2F5597"/>
                </a:solidFill>
                <a:latin typeface="+mj-lt"/>
              </a:rPr>
              <a:t>Les tables de multiplication </a:t>
            </a:r>
            <a:endParaRPr lang="fr-FR" sz="3200" b="1" spc="-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1674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2"/>
          <p:cNvSpPr/>
          <p:nvPr/>
        </p:nvSpPr>
        <p:spPr>
          <a:xfrm>
            <a:off x="434309" y="486314"/>
            <a:ext cx="3135130" cy="38745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2369" tIns="31021" rIns="62369" bIns="31021">
            <a:spAutoFit/>
          </a:bodyPr>
          <a:lstStyle/>
          <a:p>
            <a:pPr marL="488168" indent="-406086">
              <a:spcBef>
                <a:spcPts val="409"/>
              </a:spcBef>
              <a:buClr>
                <a:srgbClr val="000000"/>
              </a:buClr>
              <a:buFont typeface="StarSymbol"/>
              <a:buAutoNum type="alphaLcPeriod"/>
            </a:pP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6 </a:t>
            </a: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</a:rPr>
              <a:t>×</a:t>
            </a: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8 = …</a:t>
            </a:r>
            <a:endParaRPr lang="fr-FR" sz="2177" spc="-1" dirty="0">
              <a:latin typeface="Calibri" panose="020F0502020204030204" pitchFamily="34" charset="0"/>
            </a:endParaRPr>
          </a:p>
          <a:p>
            <a:pPr marL="488168" indent="-406086">
              <a:spcBef>
                <a:spcPts val="409"/>
              </a:spcBef>
              <a:buClr>
                <a:srgbClr val="000000"/>
              </a:buClr>
              <a:buFont typeface="StarSymbol"/>
              <a:buAutoNum type="alphaLcPeriod"/>
            </a:pP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3 </a:t>
            </a: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</a:rPr>
              <a:t>× </a:t>
            </a: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… = 27 </a:t>
            </a:r>
            <a:endParaRPr lang="fr-FR" sz="2177" spc="-1" dirty="0">
              <a:latin typeface="Calibri" panose="020F0502020204030204" pitchFamily="34" charset="0"/>
            </a:endParaRPr>
          </a:p>
          <a:p>
            <a:pPr marL="488168" indent="-406086">
              <a:spcBef>
                <a:spcPts val="409"/>
              </a:spcBef>
              <a:buClr>
                <a:srgbClr val="000000"/>
              </a:buClr>
              <a:buFont typeface="StarSymbol"/>
              <a:buAutoNum type="alphaLcPeriod"/>
            </a:pP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9 </a:t>
            </a: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</a:rPr>
              <a:t>× </a:t>
            </a: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4  = … </a:t>
            </a:r>
            <a:endParaRPr lang="fr-FR" sz="2177" spc="-1" dirty="0">
              <a:latin typeface="Calibri" panose="020F0502020204030204" pitchFamily="34" charset="0"/>
            </a:endParaRPr>
          </a:p>
          <a:p>
            <a:pPr marL="488168" indent="-406086">
              <a:spcBef>
                <a:spcPts val="409"/>
              </a:spcBef>
              <a:buClr>
                <a:srgbClr val="000000"/>
              </a:buClr>
              <a:buFont typeface="StarSymbol"/>
              <a:buAutoNum type="alphaLcPeriod"/>
            </a:pP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7 </a:t>
            </a: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</a:rPr>
              <a:t>× 9</a:t>
            </a: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= …</a:t>
            </a:r>
            <a:endParaRPr lang="fr-FR" sz="2177" spc="-1" dirty="0">
              <a:latin typeface="Calibri" panose="020F0502020204030204" pitchFamily="34" charset="0"/>
            </a:endParaRPr>
          </a:p>
          <a:p>
            <a:pPr marL="488168" indent="-406086">
              <a:spcBef>
                <a:spcPts val="409"/>
              </a:spcBef>
              <a:buClr>
                <a:srgbClr val="000000"/>
              </a:buClr>
              <a:buFont typeface="StarSymbol"/>
              <a:buAutoNum type="alphaLcPeriod"/>
            </a:pP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… </a:t>
            </a: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</a:rPr>
              <a:t>× 10</a:t>
            </a: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= 50</a:t>
            </a:r>
            <a:endParaRPr lang="fr-FR" sz="2177" spc="-1" dirty="0">
              <a:latin typeface="Calibri" panose="020F0502020204030204" pitchFamily="34" charset="0"/>
            </a:endParaRPr>
          </a:p>
          <a:p>
            <a:pPr marL="488168" indent="-406086">
              <a:spcBef>
                <a:spcPts val="409"/>
              </a:spcBef>
              <a:buClr>
                <a:srgbClr val="000000"/>
              </a:buClr>
              <a:buFont typeface="StarSymbol"/>
              <a:buAutoNum type="alphaLcPeriod"/>
            </a:pP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7 </a:t>
            </a: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</a:rPr>
              <a:t>× </a:t>
            </a: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... = 49</a:t>
            </a:r>
            <a:endParaRPr lang="fr-FR" sz="2177" spc="-1" dirty="0">
              <a:latin typeface="Calibri" panose="020F0502020204030204" pitchFamily="34" charset="0"/>
            </a:endParaRPr>
          </a:p>
          <a:p>
            <a:pPr marL="488168" indent="-406086">
              <a:spcBef>
                <a:spcPts val="409"/>
              </a:spcBef>
              <a:buClr>
                <a:srgbClr val="000000"/>
              </a:buClr>
              <a:buFont typeface="StarSymbol"/>
              <a:buAutoNum type="alphaLcPeriod"/>
            </a:pP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5 </a:t>
            </a: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</a:rPr>
              <a:t>× 6</a:t>
            </a: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= …</a:t>
            </a:r>
            <a:endParaRPr lang="fr-FR" sz="2177" spc="-1" dirty="0">
              <a:latin typeface="Calibri" panose="020F0502020204030204" pitchFamily="34" charset="0"/>
            </a:endParaRPr>
          </a:p>
          <a:p>
            <a:pPr marL="488168" indent="-406086">
              <a:spcBef>
                <a:spcPts val="409"/>
              </a:spcBef>
              <a:buClr>
                <a:srgbClr val="000000"/>
              </a:buClr>
              <a:buFont typeface="StarSymbol"/>
              <a:buAutoNum type="alphaLcPeriod"/>
            </a:pP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8 </a:t>
            </a: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</a:rPr>
              <a:t>× </a:t>
            </a: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… = 16</a:t>
            </a:r>
            <a:endParaRPr lang="fr-FR" sz="2177" spc="-1" dirty="0">
              <a:latin typeface="Calibri" panose="020F0502020204030204" pitchFamily="34" charset="0"/>
            </a:endParaRPr>
          </a:p>
          <a:p>
            <a:pPr marL="488168" indent="-406086">
              <a:spcBef>
                <a:spcPts val="409"/>
              </a:spcBef>
              <a:buClr>
                <a:srgbClr val="000000"/>
              </a:buClr>
              <a:buFont typeface="StarSymbol"/>
              <a:buAutoNum type="alphaLcPeriod"/>
            </a:pP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9 </a:t>
            </a: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</a:rPr>
              <a:t>× 9</a:t>
            </a: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= …</a:t>
            </a:r>
            <a:endParaRPr lang="fr-FR" sz="2177" spc="-1" dirty="0">
              <a:latin typeface="Calibri" panose="020F0502020204030204" pitchFamily="34" charset="0"/>
            </a:endParaRPr>
          </a:p>
          <a:p>
            <a:pPr marL="488168" indent="-406086">
              <a:spcBef>
                <a:spcPts val="409"/>
              </a:spcBef>
              <a:buClr>
                <a:srgbClr val="000000"/>
              </a:buClr>
              <a:buFont typeface="StarSymbol"/>
              <a:buAutoNum type="alphaLcPeriod"/>
            </a:pP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8 </a:t>
            </a: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</a:rPr>
              <a:t>× 4</a:t>
            </a:r>
            <a:r>
              <a:rPr lang="fr-FR" sz="217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= …</a:t>
            </a:r>
            <a:endParaRPr lang="fr-FR" sz="2177" spc="-1" dirty="0">
              <a:latin typeface="Calibri" panose="020F0502020204030204" pitchFamily="34" charset="0"/>
            </a:endParaRPr>
          </a:p>
        </p:txBody>
      </p:sp>
      <p:pic>
        <p:nvPicPr>
          <p:cNvPr id="218" name="Imag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1509" y="897028"/>
            <a:ext cx="5594826" cy="2978696"/>
          </a:xfrm>
          <a:prstGeom prst="rect">
            <a:avLst/>
          </a:prstGeom>
          <a:ln>
            <a:noFill/>
          </a:ln>
        </p:spPr>
      </p:pic>
      <p:grpSp>
        <p:nvGrpSpPr>
          <p:cNvPr id="219" name="Group 3"/>
          <p:cNvGrpSpPr/>
          <p:nvPr/>
        </p:nvGrpSpPr>
        <p:grpSpPr>
          <a:xfrm>
            <a:off x="4050795" y="1396077"/>
            <a:ext cx="666794" cy="2033840"/>
            <a:chOff x="4832280" y="1550880"/>
            <a:chExt cx="735120" cy="2242246"/>
          </a:xfrm>
        </p:grpSpPr>
        <p:sp>
          <p:nvSpPr>
            <p:cNvPr id="220" name="CustomShape 4"/>
            <p:cNvSpPr/>
            <p:nvPr/>
          </p:nvSpPr>
          <p:spPr>
            <a:xfrm>
              <a:off x="4832280" y="1550880"/>
              <a:ext cx="735120" cy="5218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540" b="1" spc="-1">
                  <a:solidFill>
                    <a:srgbClr val="000000"/>
                  </a:solidFill>
                  <a:latin typeface="Cursive standard"/>
                  <a:ea typeface="DejaVu Sans"/>
                </a:rPr>
                <a:t>a.</a:t>
              </a:r>
              <a:endParaRPr lang="fr-FR" sz="2540" spc="-1">
                <a:latin typeface="Arial"/>
              </a:endParaRPr>
            </a:p>
          </p:txBody>
        </p:sp>
        <p:sp>
          <p:nvSpPr>
            <p:cNvPr id="221" name="CustomShape 5"/>
            <p:cNvSpPr/>
            <p:nvPr/>
          </p:nvSpPr>
          <p:spPr>
            <a:xfrm>
              <a:off x="4832280" y="1977480"/>
              <a:ext cx="735120" cy="5218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540" b="1" spc="-1">
                  <a:solidFill>
                    <a:srgbClr val="000000"/>
                  </a:solidFill>
                  <a:latin typeface="Cursive standard"/>
                  <a:ea typeface="DejaVu Sans"/>
                </a:rPr>
                <a:t>b.</a:t>
              </a:r>
              <a:endParaRPr lang="fr-FR" sz="2540" spc="-1">
                <a:latin typeface="Arial"/>
              </a:endParaRPr>
            </a:p>
          </p:txBody>
        </p:sp>
        <p:sp>
          <p:nvSpPr>
            <p:cNvPr id="222" name="CustomShape 6"/>
            <p:cNvSpPr/>
            <p:nvPr/>
          </p:nvSpPr>
          <p:spPr>
            <a:xfrm>
              <a:off x="4832280" y="2404080"/>
              <a:ext cx="735120" cy="5218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540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c.</a:t>
              </a:r>
              <a:endParaRPr lang="fr-FR" sz="2540" spc="-1" dirty="0">
                <a:latin typeface="Arial"/>
              </a:endParaRPr>
            </a:p>
          </p:txBody>
        </p:sp>
        <p:sp>
          <p:nvSpPr>
            <p:cNvPr id="223" name="CustomShape 7"/>
            <p:cNvSpPr/>
            <p:nvPr/>
          </p:nvSpPr>
          <p:spPr>
            <a:xfrm>
              <a:off x="4832280" y="2844720"/>
              <a:ext cx="735120" cy="5218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540" b="1" spc="-1">
                  <a:solidFill>
                    <a:srgbClr val="000000"/>
                  </a:solidFill>
                  <a:latin typeface="Cursive standard"/>
                  <a:ea typeface="DejaVu Sans"/>
                </a:rPr>
                <a:t>d.</a:t>
              </a:r>
              <a:endParaRPr lang="fr-FR" sz="2540" spc="-1">
                <a:latin typeface="Arial"/>
              </a:endParaRPr>
            </a:p>
          </p:txBody>
        </p:sp>
        <p:sp>
          <p:nvSpPr>
            <p:cNvPr id="224" name="CustomShape 8"/>
            <p:cNvSpPr/>
            <p:nvPr/>
          </p:nvSpPr>
          <p:spPr>
            <a:xfrm>
              <a:off x="4832280" y="3271320"/>
              <a:ext cx="735120" cy="5218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540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e.</a:t>
              </a:r>
              <a:endParaRPr lang="fr-FR" sz="2540" spc="-1" dirty="0">
                <a:latin typeface="Arial"/>
              </a:endParaRPr>
            </a:p>
          </p:txBody>
        </p:sp>
      </p:grpSp>
      <p:grpSp>
        <p:nvGrpSpPr>
          <p:cNvPr id="225" name="Group 9"/>
          <p:cNvGrpSpPr/>
          <p:nvPr/>
        </p:nvGrpSpPr>
        <p:grpSpPr>
          <a:xfrm>
            <a:off x="6196741" y="1396077"/>
            <a:ext cx="720673" cy="2043309"/>
            <a:chOff x="6735600" y="1546200"/>
            <a:chExt cx="794520" cy="2252686"/>
          </a:xfrm>
        </p:grpSpPr>
        <p:sp>
          <p:nvSpPr>
            <p:cNvPr id="226" name="CustomShape 10"/>
            <p:cNvSpPr/>
            <p:nvPr/>
          </p:nvSpPr>
          <p:spPr>
            <a:xfrm>
              <a:off x="6735600" y="1546200"/>
              <a:ext cx="794520" cy="5218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540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f.</a:t>
              </a:r>
              <a:endParaRPr lang="fr-FR" sz="2540" spc="-1" dirty="0">
                <a:latin typeface="Arial"/>
              </a:endParaRPr>
            </a:p>
          </p:txBody>
        </p:sp>
        <p:sp>
          <p:nvSpPr>
            <p:cNvPr id="227" name="CustomShape 11"/>
            <p:cNvSpPr/>
            <p:nvPr/>
          </p:nvSpPr>
          <p:spPr>
            <a:xfrm>
              <a:off x="6735600" y="1969200"/>
              <a:ext cx="794520" cy="5218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540" b="1" spc="-1">
                  <a:solidFill>
                    <a:srgbClr val="000000"/>
                  </a:solidFill>
                  <a:latin typeface="Cursive standard"/>
                  <a:ea typeface="DejaVu Sans"/>
                </a:rPr>
                <a:t>g.</a:t>
              </a:r>
              <a:endParaRPr lang="fr-FR" sz="2540" spc="-1">
                <a:latin typeface="Arial"/>
              </a:endParaRPr>
            </a:p>
          </p:txBody>
        </p:sp>
        <p:sp>
          <p:nvSpPr>
            <p:cNvPr id="228" name="CustomShape 12"/>
            <p:cNvSpPr/>
            <p:nvPr/>
          </p:nvSpPr>
          <p:spPr>
            <a:xfrm>
              <a:off x="6735600" y="2418120"/>
              <a:ext cx="794520" cy="5218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540" b="1" spc="-1">
                  <a:solidFill>
                    <a:srgbClr val="000000"/>
                  </a:solidFill>
                  <a:latin typeface="Cursive standard"/>
                  <a:ea typeface="DejaVu Sans"/>
                </a:rPr>
                <a:t>h.</a:t>
              </a:r>
              <a:endParaRPr lang="fr-FR" sz="2540" spc="-1">
                <a:latin typeface="Arial"/>
              </a:endParaRPr>
            </a:p>
          </p:txBody>
        </p:sp>
        <p:sp>
          <p:nvSpPr>
            <p:cNvPr id="229" name="CustomShape 13"/>
            <p:cNvSpPr/>
            <p:nvPr/>
          </p:nvSpPr>
          <p:spPr>
            <a:xfrm>
              <a:off x="6735600" y="2841480"/>
              <a:ext cx="794520" cy="5218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540" b="1" spc="-1">
                  <a:solidFill>
                    <a:srgbClr val="000000"/>
                  </a:solidFill>
                  <a:latin typeface="Cursive standard"/>
                  <a:ea typeface="DejaVu Sans"/>
                </a:rPr>
                <a:t>i.</a:t>
              </a:r>
              <a:endParaRPr lang="fr-FR" sz="2540" spc="-1">
                <a:latin typeface="Arial"/>
              </a:endParaRPr>
            </a:p>
          </p:txBody>
        </p:sp>
        <p:sp>
          <p:nvSpPr>
            <p:cNvPr id="230" name="CustomShape 14"/>
            <p:cNvSpPr/>
            <p:nvPr/>
          </p:nvSpPr>
          <p:spPr>
            <a:xfrm>
              <a:off x="6735600" y="3277080"/>
              <a:ext cx="794520" cy="5218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540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j.</a:t>
              </a:r>
              <a:endParaRPr lang="fr-FR" sz="2540" spc="-1" dirty="0">
                <a:latin typeface="Arial"/>
              </a:endParaRPr>
            </a:p>
          </p:txBody>
        </p:sp>
      </p:grpSp>
      <p:sp>
        <p:nvSpPr>
          <p:cNvPr id="68" name="CustomShape 13">
            <a:extLst>
              <a:ext uri="{FF2B5EF4-FFF2-40B4-BE49-F238E27FC236}">
                <a16:creationId xmlns="" xmlns:a16="http://schemas.microsoft.com/office/drawing/2014/main" id="{E26E36F5-4B5F-BF48-85D4-31151FF397DB}"/>
              </a:ext>
            </a:extLst>
          </p:cNvPr>
          <p:cNvSpPr/>
          <p:nvPr/>
        </p:nvSpPr>
        <p:spPr>
          <a:xfrm>
            <a:off x="3181503" y="285718"/>
            <a:ext cx="4664616" cy="5146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5" tIns="40817" rIns="81635" bIns="40817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rgbClr val="2F5597"/>
                </a:solidFill>
                <a:latin typeface="+mj-lt"/>
              </a:rPr>
              <a:t>Les tables de multiplication </a:t>
            </a:r>
            <a:endParaRPr lang="fr-FR" sz="2800" b="1" spc="-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6346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143000" y="2811780"/>
            <a:ext cx="6858000" cy="1131570"/>
          </a:xfrm>
        </p:spPr>
        <p:txBody>
          <a:bodyPr>
            <a:normAutofit/>
          </a:bodyPr>
          <a:lstStyle/>
          <a:p>
            <a:r>
              <a:rPr lang="fr-FR" sz="3200" dirty="0"/>
              <a:t>Les fractions</a:t>
            </a:r>
          </a:p>
        </p:txBody>
      </p:sp>
    </p:spTree>
    <p:extLst>
      <p:ext uri="{BB962C8B-B14F-4D97-AF65-F5344CB8AC3E}">
        <p14:creationId xmlns:p14="http://schemas.microsoft.com/office/powerpoint/2010/main" val="336769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2888" y="365942"/>
            <a:ext cx="4610702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E95D7B6-74F5-E348-8FBB-496B2873E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71890" y="2098574"/>
            <a:ext cx="3499494" cy="7903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2819471-22B3-8748-98F6-97F6814F23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90" y="1160363"/>
            <a:ext cx="3499500" cy="79035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233971B-1651-9045-8CFF-35B29B6727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90" y="3114438"/>
            <a:ext cx="3499494" cy="815006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xmlns="" id="{651A46D1-8310-A347-A54B-38953C024A4E}"/>
              </a:ext>
            </a:extLst>
          </p:cNvPr>
          <p:cNvGrpSpPr/>
          <p:nvPr/>
        </p:nvGrpSpPr>
        <p:grpSpPr>
          <a:xfrm>
            <a:off x="5192031" y="2048693"/>
            <a:ext cx="2398941" cy="2312202"/>
            <a:chOff x="5170259" y="1950719"/>
            <a:chExt cx="2457349" cy="2312202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xmlns="" id="{E5586602-A1BD-2C40-9492-A033CE4CE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0326" y="2047614"/>
              <a:ext cx="1758234" cy="1889385"/>
            </a:xfrm>
            <a:prstGeom prst="rect">
              <a:avLst/>
            </a:prstGeom>
          </p:spPr>
        </p:pic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xmlns="" id="{62A88892-5D5A-8842-8879-87D25656F820}"/>
                </a:ext>
              </a:extLst>
            </p:cNvPr>
            <p:cNvSpPr/>
            <p:nvPr/>
          </p:nvSpPr>
          <p:spPr>
            <a:xfrm>
              <a:off x="5613399" y="2658533"/>
              <a:ext cx="1357427" cy="127846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4C5FE254-3AC8-2A4E-AE55-0823A1B80814}"/>
                </a:ext>
              </a:extLst>
            </p:cNvPr>
            <p:cNvSpPr/>
            <p:nvPr/>
          </p:nvSpPr>
          <p:spPr>
            <a:xfrm>
              <a:off x="5280326" y="1950719"/>
              <a:ext cx="1758234" cy="707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A1BD18ED-2115-E548-A2BC-FF9B94BE39DA}"/>
                </a:ext>
              </a:extLst>
            </p:cNvPr>
            <p:cNvSpPr/>
            <p:nvPr/>
          </p:nvSpPr>
          <p:spPr>
            <a:xfrm>
              <a:off x="5170259" y="2484968"/>
              <a:ext cx="443140" cy="1452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xmlns="" id="{A3537512-F293-E64F-BECC-BFF2D397BD96}"/>
                </a:ext>
              </a:extLst>
            </p:cNvPr>
            <p:cNvSpPr/>
            <p:nvPr/>
          </p:nvSpPr>
          <p:spPr>
            <a:xfrm rot="18929926">
              <a:off x="5275210" y="2553971"/>
              <a:ext cx="862904" cy="35942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xmlns="" id="{101DA3A2-3152-174A-8C02-7A690D214106}"/>
                </a:ext>
              </a:extLst>
            </p:cNvPr>
            <p:cNvSpPr/>
            <p:nvPr/>
          </p:nvSpPr>
          <p:spPr>
            <a:xfrm rot="2502257">
              <a:off x="6459904" y="2563353"/>
              <a:ext cx="862904" cy="35942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xmlns="" id="{7E1E1CF4-9E7E-BE43-AC93-075A25ACE76D}"/>
                </a:ext>
              </a:extLst>
            </p:cNvPr>
            <p:cNvSpPr/>
            <p:nvPr/>
          </p:nvSpPr>
          <p:spPr>
            <a:xfrm rot="3732528">
              <a:off x="6612304" y="2715753"/>
              <a:ext cx="862904" cy="35942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xmlns="" id="{C9A4054C-2527-9545-9EE7-70CB66A89DCD}"/>
                </a:ext>
              </a:extLst>
            </p:cNvPr>
            <p:cNvSpPr/>
            <p:nvPr/>
          </p:nvSpPr>
          <p:spPr>
            <a:xfrm rot="2502257">
              <a:off x="6764704" y="2868153"/>
              <a:ext cx="862904" cy="35942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xmlns="" id="{81CC7989-4371-9247-AD7E-CDBBE23DD9F3}"/>
                </a:ext>
              </a:extLst>
            </p:cNvPr>
            <p:cNvSpPr/>
            <p:nvPr/>
          </p:nvSpPr>
          <p:spPr>
            <a:xfrm rot="7605237">
              <a:off x="6493772" y="3651755"/>
              <a:ext cx="862904" cy="35942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xmlns="" id="{A0294312-39F7-7F48-8C7D-444C553A6B96}"/>
                </a:ext>
              </a:extLst>
            </p:cNvPr>
            <p:cNvSpPr/>
            <p:nvPr/>
          </p:nvSpPr>
          <p:spPr>
            <a:xfrm rot="10120936">
              <a:off x="6306373" y="3871785"/>
              <a:ext cx="862904" cy="35942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xmlns="" id="{CEE5D618-23EA-404D-9C1A-65628A7077BB}"/>
                </a:ext>
              </a:extLst>
            </p:cNvPr>
            <p:cNvSpPr/>
            <p:nvPr/>
          </p:nvSpPr>
          <p:spPr>
            <a:xfrm rot="14347354">
              <a:off x="5206439" y="3651754"/>
              <a:ext cx="862904" cy="359428"/>
            </a:xfrm>
            <a:prstGeom prst="triangle">
              <a:avLst>
                <a:gd name="adj" fmla="val 5325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xmlns="" id="{07AD109E-6945-6643-8F02-955AF46C6FEC}"/>
                </a:ext>
              </a:extLst>
            </p:cNvPr>
            <p:cNvSpPr/>
            <p:nvPr/>
          </p:nvSpPr>
          <p:spPr>
            <a:xfrm rot="13337799">
              <a:off x="5358839" y="3804154"/>
              <a:ext cx="862904" cy="359428"/>
            </a:xfrm>
            <a:prstGeom prst="triangle">
              <a:avLst>
                <a:gd name="adj" fmla="val 5325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Ellipse 41">
            <a:extLst>
              <a:ext uri="{FF2B5EF4-FFF2-40B4-BE49-F238E27FC236}">
                <a16:creationId xmlns:a16="http://schemas.microsoft.com/office/drawing/2014/main" xmlns="" id="{40F0EAA7-C889-C944-82DF-1A5F4F5333F9}"/>
              </a:ext>
            </a:extLst>
          </p:cNvPr>
          <p:cNvSpPr/>
          <p:nvPr/>
        </p:nvSpPr>
        <p:spPr>
          <a:xfrm>
            <a:off x="5669228" y="2806851"/>
            <a:ext cx="1212048" cy="1172562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xmlns="" id="{B89F08DB-E295-A947-B9F0-76AD656FADC0}"/>
              </a:ext>
            </a:extLst>
          </p:cNvPr>
          <p:cNvCxnSpPr>
            <a:cxnSpLocks/>
            <a:endCxn id="42" idx="0"/>
          </p:cNvCxnSpPr>
          <p:nvPr/>
        </p:nvCxnSpPr>
        <p:spPr>
          <a:xfrm flipV="1">
            <a:off x="3905225" y="2806851"/>
            <a:ext cx="2370027" cy="56772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xmlns="" id="{9A1BABE3-45BD-D34F-9684-0638C89B5706}"/>
              </a:ext>
            </a:extLst>
          </p:cNvPr>
          <p:cNvCxnSpPr>
            <a:cxnSpLocks/>
            <a:endCxn id="42" idx="4"/>
          </p:cNvCxnSpPr>
          <p:nvPr/>
        </p:nvCxnSpPr>
        <p:spPr>
          <a:xfrm>
            <a:off x="3905225" y="3848707"/>
            <a:ext cx="2370027" cy="13070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 47">
            <a:extLst>
              <a:ext uri="{FF2B5EF4-FFF2-40B4-BE49-F238E27FC236}">
                <a16:creationId xmlns:a16="http://schemas.microsoft.com/office/drawing/2014/main" xmlns="" id="{2DE4476C-8356-C24E-B2E7-395C93C275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60717">
            <a:off x="5823428" y="2720990"/>
            <a:ext cx="1262400" cy="2270088"/>
          </a:xfrm>
          <a:prstGeom prst="rect">
            <a:avLst/>
          </a:prstGeom>
        </p:spPr>
      </p:pic>
      <p:sp>
        <p:nvSpPr>
          <p:cNvPr id="49" name="Ellipse 48">
            <a:extLst>
              <a:ext uri="{FF2B5EF4-FFF2-40B4-BE49-F238E27FC236}">
                <a16:creationId xmlns:a16="http://schemas.microsoft.com/office/drawing/2014/main" xmlns="" id="{3628F4A3-52E5-CE40-A21D-BC211159EAB3}"/>
              </a:ext>
            </a:extLst>
          </p:cNvPr>
          <p:cNvSpPr>
            <a:spLocks noChangeAspect="1"/>
          </p:cNvSpPr>
          <p:nvPr/>
        </p:nvSpPr>
        <p:spPr>
          <a:xfrm>
            <a:off x="3695705" y="3387457"/>
            <a:ext cx="461250" cy="46125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B7867087-FDBD-7C4D-97A0-FEC826D0BC52}"/>
              </a:ext>
            </a:extLst>
          </p:cNvPr>
          <p:cNvSpPr txBox="1"/>
          <p:nvPr/>
        </p:nvSpPr>
        <p:spPr>
          <a:xfrm>
            <a:off x="8331200" y="244686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xmlns="" id="{F2012E25-4C5A-264E-A4CD-96BADB3CBFEC}"/>
                  </a:ext>
                </a:extLst>
              </p:cNvPr>
              <p:cNvSpPr txBox="1"/>
              <p:nvPr/>
            </p:nvSpPr>
            <p:spPr>
              <a:xfrm>
                <a:off x="4406407" y="2133898"/>
                <a:ext cx="2191462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000" b="1" dirty="0">
                    <a:solidFill>
                      <a:schemeClr val="accent2">
                        <a:lumMod val="75000"/>
                      </a:schemeClr>
                    </a:solidFill>
                  </a:rPr>
                  <a:t> unité </a:t>
                </a:r>
                <a14:m>
                  <m:oMath xmlns:m="http://schemas.openxmlformats.org/officeDocument/2006/math">
                    <m:r>
                      <a:rPr lang="fr-FR" sz="2000" b="1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f>
                      <m:fPr>
                        <m:ctrlPr>
                          <a:rPr lang="fr-FR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fr-FR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num>
                      <m:den>
                        <m:r>
                          <a:rPr lang="fr-FR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000" b="1" dirty="0">
                    <a:solidFill>
                      <a:schemeClr val="accent2">
                        <a:lumMod val="75000"/>
                      </a:schemeClr>
                    </a:solidFill>
                  </a:rPr>
                  <a:t> = 1</a:t>
                </a:r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F2012E25-4C5A-264E-A4CD-96BADB3CB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407" y="2133898"/>
                <a:ext cx="2191462" cy="536942"/>
              </a:xfrm>
              <a:prstGeom prst="rect">
                <a:avLst/>
              </a:prstGeom>
              <a:blipFill>
                <a:blip r:embed="rId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C8B2B75D-5A05-8F47-ADCE-74DE3B0AACB6}"/>
                  </a:ext>
                </a:extLst>
              </p:cNvPr>
              <p:cNvSpPr/>
              <p:nvPr/>
            </p:nvSpPr>
            <p:spPr>
              <a:xfrm>
                <a:off x="720325" y="4112691"/>
                <a:ext cx="3907107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fr-FR" sz="2000" b="1" dirty="0">
                    <a:solidFill>
                      <a:srgbClr val="0070C0"/>
                    </a:solidFill>
                  </a:rPr>
                  <a:t> unité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num>
                      <m:den>
                        <m:r>
                          <a:rPr lang="fr-FR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000" b="1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000" b="1" dirty="0">
                    <a:solidFill>
                      <a:srgbClr val="0070C0"/>
                    </a:solidFill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𝟎𝟎</m:t>
                        </m:r>
                      </m:num>
                      <m:den>
                        <m:r>
                          <a:rPr lang="fr-FR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000" b="1" dirty="0">
                    <a:solidFill>
                      <a:srgbClr val="0070C0"/>
                    </a:solidFill>
                  </a:rPr>
                  <a:t> = 1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8B2B75D-5A05-8F47-ADCE-74DE3B0AA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25" y="4112691"/>
                <a:ext cx="3907107" cy="536942"/>
              </a:xfrm>
              <a:prstGeom prst="rect">
                <a:avLst/>
              </a:prstGeom>
              <a:blipFill>
                <a:blip r:embed="rId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3C229F3B-BDD7-BB49-93C3-BA1E0F375504}"/>
                  </a:ext>
                </a:extLst>
              </p:cNvPr>
              <p:cNvSpPr/>
              <p:nvPr/>
            </p:nvSpPr>
            <p:spPr>
              <a:xfrm>
                <a:off x="6956599" y="2180124"/>
                <a:ext cx="1747845" cy="173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fr-FR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fr-FR" sz="2000" b="1" dirty="0">
                    <a:solidFill>
                      <a:srgbClr val="7030A0"/>
                    </a:solidFill>
                  </a:rPr>
                  <a:t> unité</a:t>
                </a:r>
              </a:p>
              <a:p>
                <a:pPr algn="ctr">
                  <a:spcBef>
                    <a:spcPts val="1200"/>
                  </a:spcBef>
                </a:pPr>
                <a:r>
                  <a:rPr lang="fr-FR" sz="20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fr-FR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num>
                      <m:den>
                        <m:r>
                          <a:rPr lang="fr-FR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fr-FR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fr-FR" sz="2000" b="1" dirty="0">
                    <a:solidFill>
                      <a:srgbClr val="7030A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fr-FR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fr-FR" sz="2000" b="1" dirty="0">
                    <a:solidFill>
                      <a:srgbClr val="7030A0"/>
                    </a:solidFill>
                  </a:rPr>
                  <a:t> </a:t>
                </a:r>
              </a:p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fr-FR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𝟎𝟎</m:t>
                        </m:r>
                      </m:num>
                      <m:den>
                        <m:r>
                          <a:rPr lang="fr-FR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fr-FR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fr-FR" sz="2000" b="1" dirty="0">
                    <a:solidFill>
                      <a:srgbClr val="7030A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endParaRPr lang="fr-FR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C229F3B-BDD7-BB49-93C3-BA1E0F375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599" y="2180124"/>
                <a:ext cx="1747845" cy="1733936"/>
              </a:xfrm>
              <a:prstGeom prst="rect">
                <a:avLst/>
              </a:prstGeom>
              <a:blipFill>
                <a:blip r:embed="rId9"/>
                <a:stretch>
                  <a:fillRect b="-14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7F25F8F3-3FE9-C449-815C-09A118F7B760}"/>
                  </a:ext>
                </a:extLst>
              </p:cNvPr>
              <p:cNvSpPr/>
              <p:nvPr/>
            </p:nvSpPr>
            <p:spPr>
              <a:xfrm>
                <a:off x="7286514" y="4010432"/>
                <a:ext cx="1007007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fr-FR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  <m:r>
                          <a:rPr lang="fr-FR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num>
                      <m:den>
                        <m:r>
                          <a:rPr lang="fr-FR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fr-FR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fr-FR" sz="2000" b="1" dirty="0">
                    <a:solidFill>
                      <a:srgbClr val="7030A0"/>
                    </a:solidFill>
                  </a:rPr>
                  <a:t> = 1</a:t>
                </a:r>
                <a:endParaRPr lang="fr-FR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F25F8F3-3FE9-C449-815C-09A118F7B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514" y="4010432"/>
                <a:ext cx="1007007" cy="536942"/>
              </a:xfrm>
              <a:prstGeom prst="rect">
                <a:avLst/>
              </a:prstGeom>
              <a:blipFill>
                <a:blip r:embed="rId10"/>
                <a:stretch>
                  <a:fillRect r="-5000" b="-46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518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175278" y="1664011"/>
            <a:ext cx="8712868" cy="1332230"/>
            <a:chOff x="233704" y="2218681"/>
            <a:chExt cx="11617157" cy="1776307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76307"/>
              <a:chOff x="259702" y="1313901"/>
              <a:chExt cx="11617157" cy="1776307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6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1"/>
                <a:ext cx="1638300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1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2888" y="215924"/>
            <a:ext cx="4610702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235210" y="994061"/>
            <a:ext cx="82773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0" dirty="0"/>
              <a:t>A    B   		     					     C</a:t>
            </a:r>
            <a:r>
              <a:rPr lang="fr-FR" sz="3300" dirty="0">
                <a:solidFill>
                  <a:srgbClr val="0070C0"/>
                </a:solidFill>
              </a:rPr>
              <a:t> </a:t>
            </a:r>
            <a:r>
              <a:rPr lang="fr-FR" sz="3300" dirty="0"/>
              <a:t>      D </a:t>
            </a:r>
          </a:p>
        </p:txBody>
      </p: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1043666" y="1521047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xmlns="" id="{0A75F6D6-51B5-304A-993E-D5C7ACEFB632}"/>
              </a:ext>
            </a:extLst>
          </p:cNvPr>
          <p:cNvCxnSpPr>
            <a:cxnSpLocks/>
          </p:cNvCxnSpPr>
          <p:nvPr/>
        </p:nvCxnSpPr>
        <p:spPr>
          <a:xfrm>
            <a:off x="429201" y="1509811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xmlns="" id="{BB0EF99E-A0F4-8147-A324-76319E2DCA4E}"/>
              </a:ext>
            </a:extLst>
          </p:cNvPr>
          <p:cNvCxnSpPr/>
          <p:nvPr/>
        </p:nvCxnSpPr>
        <p:spPr>
          <a:xfrm>
            <a:off x="7333703" y="1509811"/>
            <a:ext cx="0" cy="5863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Diagramme 98">
            <a:extLst>
              <a:ext uri="{FF2B5EF4-FFF2-40B4-BE49-F238E27FC236}">
                <a16:creationId xmlns:a16="http://schemas.microsoft.com/office/drawing/2014/main" xmlns="" id="{211A5FC8-5AC9-4F47-B6BF-8015D8CBE6DA}"/>
              </a:ext>
            </a:extLst>
          </p:cNvPr>
          <p:cNvGraphicFramePr/>
          <p:nvPr/>
        </p:nvGraphicFramePr>
        <p:xfrm>
          <a:off x="6294756" y="2653776"/>
          <a:ext cx="2064545" cy="201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xmlns="" id="{4FD530D4-657C-7440-9EA0-9A350F0AAA7C}"/>
                  </a:ext>
                </a:extLst>
              </p:cNvPr>
              <p:cNvSpPr txBox="1"/>
              <p:nvPr/>
            </p:nvSpPr>
            <p:spPr>
              <a:xfrm>
                <a:off x="1827289" y="3474263"/>
                <a:ext cx="3068279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dirty="0"/>
                  <a:t>Où se trouve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3300" dirty="0"/>
                  <a:t>?</a:t>
                </a:r>
              </a:p>
            </p:txBody>
          </p:sp>
        </mc:Choice>
        <mc:Fallback xmlns=""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id="{4FD530D4-657C-7440-9EA0-9A350F0AA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89" y="3474263"/>
                <a:ext cx="3068279" cy="718658"/>
              </a:xfrm>
              <a:prstGeom prst="rect">
                <a:avLst/>
              </a:prstGeom>
              <a:blipFill>
                <a:blip r:embed="rId44"/>
                <a:stretch>
                  <a:fillRect l="-4149" t="-7018" b="-175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xmlns="" id="{7C2C85A7-EF29-FC42-885A-DAEC6688E0B0}"/>
              </a:ext>
            </a:extLst>
          </p:cNvPr>
          <p:cNvCxnSpPr>
            <a:cxnSpLocks/>
          </p:cNvCxnSpPr>
          <p:nvPr/>
        </p:nvCxnSpPr>
        <p:spPr>
          <a:xfrm>
            <a:off x="6441223" y="1509811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Image 99">
            <a:extLst>
              <a:ext uri="{FF2B5EF4-FFF2-40B4-BE49-F238E27FC236}">
                <a16:creationId xmlns:a16="http://schemas.microsoft.com/office/drawing/2014/main" xmlns="" id="{6E88EE92-730A-C849-A48C-33F7163E595B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095" y="41719"/>
            <a:ext cx="1921505" cy="1006006"/>
          </a:xfrm>
          <a:prstGeom prst="rect">
            <a:avLst/>
          </a:prstGeom>
        </p:spPr>
      </p:pic>
      <p:grpSp>
        <p:nvGrpSpPr>
          <p:cNvPr id="113" name="SMARTInkShape-Group47">
            <a:extLst>
              <a:ext uri="{FF2B5EF4-FFF2-40B4-BE49-F238E27FC236}">
                <a16:creationId xmlns:a16="http://schemas.microsoft.com/office/drawing/2014/main" xmlns="" id="{61BE11F1-BB08-4C7B-8B57-9F22F1BB5662}"/>
              </a:ext>
            </a:extLst>
          </p:cNvPr>
          <p:cNvGrpSpPr/>
          <p:nvPr/>
        </p:nvGrpSpPr>
        <p:grpSpPr>
          <a:xfrm>
            <a:off x="959644" y="2319338"/>
            <a:ext cx="59532" cy="9526"/>
            <a:chOff x="959644" y="2319338"/>
            <a:chExt cx="59532" cy="9526"/>
          </a:xfrm>
        </p:grpSpPr>
        <p:sp>
          <p:nvSpPr>
            <p:cNvPr id="109" name="SMARTInkShape-202">
              <a:extLst>
                <a:ext uri="{FF2B5EF4-FFF2-40B4-BE49-F238E27FC236}">
                  <a16:creationId xmlns:a16="http://schemas.microsoft.com/office/drawing/2014/main" xmlns="" id="{D53AD110-4200-4EFD-903D-8328CAFED4FB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59644" y="2326481"/>
              <a:ext cx="4763" cy="2383"/>
            </a:xfrm>
            <a:custGeom>
              <a:avLst/>
              <a:gdLst/>
              <a:ahLst/>
              <a:cxnLst/>
              <a:rect l="0" t="0" r="0" b="0"/>
              <a:pathLst>
                <a:path w="4763" h="2383">
                  <a:moveTo>
                    <a:pt x="4762" y="2382"/>
                  </a:moveTo>
                  <a:lnTo>
                    <a:pt x="4762" y="238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SMARTInkShape-203">
              <a:extLst>
                <a:ext uri="{FF2B5EF4-FFF2-40B4-BE49-F238E27FC236}">
                  <a16:creationId xmlns:a16="http://schemas.microsoft.com/office/drawing/2014/main" xmlns="" id="{BBD9D691-55E6-4F02-BC56-9502EA97113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81075" y="2321719"/>
              <a:ext cx="2382" cy="1373"/>
            </a:xfrm>
            <a:custGeom>
              <a:avLst/>
              <a:gdLst/>
              <a:ahLst/>
              <a:cxnLst/>
              <a:rect l="0" t="0" r="0" b="0"/>
              <a:pathLst>
                <a:path w="2382" h="1373">
                  <a:moveTo>
                    <a:pt x="0" y="0"/>
                  </a:moveTo>
                  <a:lnTo>
                    <a:pt x="0" y="0"/>
                  </a:lnTo>
                  <a:lnTo>
                    <a:pt x="2050" y="0"/>
                  </a:lnTo>
                  <a:lnTo>
                    <a:pt x="2161" y="264"/>
                  </a:lnTo>
                  <a:lnTo>
                    <a:pt x="2316" y="1372"/>
                  </a:lnTo>
                  <a:lnTo>
                    <a:pt x="2381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SMARTInkShape-204">
              <a:extLst>
                <a:ext uri="{FF2B5EF4-FFF2-40B4-BE49-F238E27FC236}">
                  <a16:creationId xmlns:a16="http://schemas.microsoft.com/office/drawing/2014/main" xmlns="" id="{6A2C8CFC-C903-4944-9BA6-9295CB99AF5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000125" y="2319338"/>
              <a:ext cx="1" cy="2379"/>
            </a:xfrm>
            <a:custGeom>
              <a:avLst/>
              <a:gdLst/>
              <a:ahLst/>
              <a:cxnLst/>
              <a:rect l="0" t="0" r="0" b="0"/>
              <a:pathLst>
                <a:path w="1" h="2379">
                  <a:moveTo>
                    <a:pt x="0" y="0"/>
                  </a:moveTo>
                  <a:lnTo>
                    <a:pt x="0" y="0"/>
                  </a:lnTo>
                  <a:lnTo>
                    <a:pt x="0" y="2378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SMARTInkShape-205">
              <a:extLst>
                <a:ext uri="{FF2B5EF4-FFF2-40B4-BE49-F238E27FC236}">
                  <a16:creationId xmlns:a16="http://schemas.microsoft.com/office/drawing/2014/main" xmlns="" id="{E920D7A8-92A4-4850-A01D-67CB479337C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19175" y="2319338"/>
              <a:ext cx="1" cy="2382"/>
            </a:xfrm>
            <a:custGeom>
              <a:avLst/>
              <a:gdLst/>
              <a:ahLst/>
              <a:cxnLst/>
              <a:rect l="0" t="0" r="0" b="0"/>
              <a:pathLst>
                <a:path w="1" h="2382">
                  <a:moveTo>
                    <a:pt x="0" y="0"/>
                  </a:moveTo>
                  <a:lnTo>
                    <a:pt x="0" y="0"/>
                  </a:lnTo>
                  <a:lnTo>
                    <a:pt x="0" y="238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8184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500" dirty="0"/>
              <a:t>Multiplier par 5</a:t>
            </a:r>
          </a:p>
        </p:txBody>
      </p:sp>
    </p:spTree>
    <p:extLst>
      <p:ext uri="{BB962C8B-B14F-4D97-AF65-F5344CB8AC3E}">
        <p14:creationId xmlns:p14="http://schemas.microsoft.com/office/powerpoint/2010/main" val="3536443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 : coins arrondis 99">
            <a:extLst>
              <a:ext uri="{FF2B5EF4-FFF2-40B4-BE49-F238E27FC236}">
                <a16:creationId xmlns:a16="http://schemas.microsoft.com/office/drawing/2014/main" xmlns="" id="{5C6D7D14-6E9F-9743-8021-14B52BECA8DE}"/>
              </a:ext>
            </a:extLst>
          </p:cNvPr>
          <p:cNvSpPr/>
          <p:nvPr/>
        </p:nvSpPr>
        <p:spPr>
          <a:xfrm>
            <a:off x="864476" y="1043025"/>
            <a:ext cx="408452" cy="4667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/>
          <p:cNvGrpSpPr/>
          <p:nvPr/>
        </p:nvGrpSpPr>
        <p:grpSpPr>
          <a:xfrm>
            <a:off x="175278" y="1664011"/>
            <a:ext cx="8712868" cy="1332230"/>
            <a:chOff x="233704" y="2218681"/>
            <a:chExt cx="11617157" cy="1776307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76307"/>
              <a:chOff x="259702" y="1313901"/>
              <a:chExt cx="11617157" cy="1776307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6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1"/>
                <a:ext cx="1638300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1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2888" y="215924"/>
            <a:ext cx="4610702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235210" y="994061"/>
            <a:ext cx="82773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0" dirty="0"/>
              <a:t>A    B   		     					     C</a:t>
            </a:r>
            <a:r>
              <a:rPr lang="fr-FR" sz="3300" dirty="0">
                <a:solidFill>
                  <a:srgbClr val="0070C0"/>
                </a:solidFill>
              </a:rPr>
              <a:t> </a:t>
            </a:r>
            <a:r>
              <a:rPr lang="fr-FR" sz="3300" dirty="0"/>
              <a:t>      D </a:t>
            </a:r>
          </a:p>
        </p:txBody>
      </p: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1043666" y="1521047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xmlns="" id="{0A75F6D6-51B5-304A-993E-D5C7ACEFB632}"/>
              </a:ext>
            </a:extLst>
          </p:cNvPr>
          <p:cNvCxnSpPr>
            <a:cxnSpLocks/>
          </p:cNvCxnSpPr>
          <p:nvPr/>
        </p:nvCxnSpPr>
        <p:spPr>
          <a:xfrm>
            <a:off x="429201" y="1509811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xmlns="" id="{BB0EF99E-A0F4-8147-A324-76319E2DCA4E}"/>
              </a:ext>
            </a:extLst>
          </p:cNvPr>
          <p:cNvCxnSpPr/>
          <p:nvPr/>
        </p:nvCxnSpPr>
        <p:spPr>
          <a:xfrm>
            <a:off x="7333703" y="1509811"/>
            <a:ext cx="0" cy="5863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Diagramme 98">
            <a:extLst>
              <a:ext uri="{FF2B5EF4-FFF2-40B4-BE49-F238E27FC236}">
                <a16:creationId xmlns:a16="http://schemas.microsoft.com/office/drawing/2014/main" xmlns="" id="{211A5FC8-5AC9-4F47-B6BF-8015D8CBE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444535"/>
              </p:ext>
            </p:extLst>
          </p:nvPr>
        </p:nvGraphicFramePr>
        <p:xfrm>
          <a:off x="6294756" y="2653776"/>
          <a:ext cx="2064545" cy="201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xmlns="" id="{4FD530D4-657C-7440-9EA0-9A350F0AAA7C}"/>
                  </a:ext>
                </a:extLst>
              </p:cNvPr>
              <p:cNvSpPr txBox="1"/>
              <p:nvPr/>
            </p:nvSpPr>
            <p:spPr>
              <a:xfrm>
                <a:off x="1827289" y="3474263"/>
                <a:ext cx="3068279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dirty="0"/>
                  <a:t>Où se trouve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3300" dirty="0"/>
                  <a:t>?</a:t>
                </a:r>
              </a:p>
            </p:txBody>
          </p:sp>
        </mc:Choice>
        <mc:Fallback xmlns=""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id="{4FD530D4-657C-7440-9EA0-9A350F0AA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89" y="3474263"/>
                <a:ext cx="3068279" cy="718658"/>
              </a:xfrm>
              <a:prstGeom prst="rect">
                <a:avLst/>
              </a:prstGeom>
              <a:blipFill>
                <a:blip r:embed="rId9"/>
                <a:stretch>
                  <a:fillRect l="-4149" t="-7018" b="-175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xmlns="" id="{7C2C85A7-EF29-FC42-885A-DAEC6688E0B0}"/>
              </a:ext>
            </a:extLst>
          </p:cNvPr>
          <p:cNvCxnSpPr>
            <a:cxnSpLocks/>
          </p:cNvCxnSpPr>
          <p:nvPr/>
        </p:nvCxnSpPr>
        <p:spPr>
          <a:xfrm>
            <a:off x="6441223" y="1509811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Image 100">
            <a:extLst>
              <a:ext uri="{FF2B5EF4-FFF2-40B4-BE49-F238E27FC236}">
                <a16:creationId xmlns:a16="http://schemas.microsoft.com/office/drawing/2014/main" xmlns="" id="{7A582BB8-0AFA-9643-B1A1-FCCE467120C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095" y="41719"/>
            <a:ext cx="1921505" cy="10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65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175278" y="1664011"/>
            <a:ext cx="8712868" cy="1332230"/>
            <a:chOff x="233704" y="2218681"/>
            <a:chExt cx="11617157" cy="1776307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76307"/>
              <a:chOff x="259702" y="1313901"/>
              <a:chExt cx="11617157" cy="1776307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6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1"/>
                <a:ext cx="1638300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1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2888" y="215924"/>
            <a:ext cx="4610702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235210" y="994061"/>
            <a:ext cx="82773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0" dirty="0"/>
              <a:t>   A           B   C</a:t>
            </a:r>
            <a:r>
              <a:rPr lang="fr-FR" sz="3300" dirty="0">
                <a:solidFill>
                  <a:srgbClr val="0070C0"/>
                </a:solidFill>
              </a:rPr>
              <a:t> </a:t>
            </a:r>
            <a:r>
              <a:rPr lang="fr-FR" sz="3300" dirty="0"/>
              <a:t>            D </a:t>
            </a:r>
          </a:p>
        </p:txBody>
      </p: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2009449" y="1503117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xmlns="" id="{0A75F6D6-51B5-304A-993E-D5C7ACEFB632}"/>
              </a:ext>
            </a:extLst>
          </p:cNvPr>
          <p:cNvCxnSpPr>
            <a:cxnSpLocks/>
          </p:cNvCxnSpPr>
          <p:nvPr/>
        </p:nvCxnSpPr>
        <p:spPr>
          <a:xfrm>
            <a:off x="3997157" y="1509811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Diagramme 98">
            <a:extLst>
              <a:ext uri="{FF2B5EF4-FFF2-40B4-BE49-F238E27FC236}">
                <a16:creationId xmlns:a16="http://schemas.microsoft.com/office/drawing/2014/main" xmlns="" id="{211A5FC8-5AC9-4F47-B6BF-8015D8CBE6DA}"/>
              </a:ext>
            </a:extLst>
          </p:cNvPr>
          <p:cNvGraphicFramePr/>
          <p:nvPr/>
        </p:nvGraphicFramePr>
        <p:xfrm>
          <a:off x="6294756" y="2653776"/>
          <a:ext cx="2064545" cy="201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xmlns="" id="{4FD530D4-657C-7440-9EA0-9A350F0AAA7C}"/>
                  </a:ext>
                </a:extLst>
              </p:cNvPr>
              <p:cNvSpPr txBox="1"/>
              <p:nvPr/>
            </p:nvSpPr>
            <p:spPr>
              <a:xfrm>
                <a:off x="1827289" y="3474263"/>
                <a:ext cx="3068279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dirty="0"/>
                  <a:t>Où se trouve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𝟏𝟖𝟑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3300" dirty="0"/>
                  <a:t>?</a:t>
                </a:r>
              </a:p>
            </p:txBody>
          </p:sp>
        </mc:Choice>
        <mc:Fallback xmlns=""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id="{4FD530D4-657C-7440-9EA0-9A350F0AA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89" y="3474263"/>
                <a:ext cx="3068279" cy="718658"/>
              </a:xfrm>
              <a:prstGeom prst="rect">
                <a:avLst/>
              </a:prstGeom>
              <a:blipFill>
                <a:blip r:embed="rId52"/>
                <a:stretch>
                  <a:fillRect l="-4149" t="-8772" b="-15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xmlns="" id="{7C2C85A7-EF29-FC42-885A-DAEC6688E0B0}"/>
              </a:ext>
            </a:extLst>
          </p:cNvPr>
          <p:cNvCxnSpPr>
            <a:cxnSpLocks/>
          </p:cNvCxnSpPr>
          <p:nvPr/>
        </p:nvCxnSpPr>
        <p:spPr>
          <a:xfrm>
            <a:off x="694850" y="1509811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xmlns="" id="{25DA3767-FD1F-FD47-BDAD-8FE183BCB078}"/>
              </a:ext>
            </a:extLst>
          </p:cNvPr>
          <p:cNvCxnSpPr>
            <a:cxnSpLocks/>
          </p:cNvCxnSpPr>
          <p:nvPr/>
        </p:nvCxnSpPr>
        <p:spPr>
          <a:xfrm>
            <a:off x="2482415" y="1509201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Image 100">
            <a:extLst>
              <a:ext uri="{FF2B5EF4-FFF2-40B4-BE49-F238E27FC236}">
                <a16:creationId xmlns:a16="http://schemas.microsoft.com/office/drawing/2014/main" xmlns="" id="{9836CF1B-D2D4-8746-9D19-A17E30C3CCCB}"/>
              </a:ext>
            </a:extLst>
          </p:cNvPr>
          <p:cNvPicPr>
            <a:picLocks noChangeAspect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095" y="41719"/>
            <a:ext cx="1921505" cy="1006006"/>
          </a:xfrm>
          <a:prstGeom prst="rect">
            <a:avLst/>
          </a:prstGeom>
        </p:spPr>
      </p:pic>
      <p:sp>
        <p:nvSpPr>
          <p:cNvPr id="121" name="SMARTInkShape-248">
            <a:extLst>
              <a:ext uri="{FF2B5EF4-FFF2-40B4-BE49-F238E27FC236}">
                <a16:creationId xmlns:a16="http://schemas.microsoft.com/office/drawing/2014/main" xmlns="" id="{93B18F92-3CD4-4B12-B618-C9F16F22559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21919" y="2093151"/>
            <a:ext cx="45245" cy="61880"/>
          </a:xfrm>
          <a:custGeom>
            <a:avLst/>
            <a:gdLst/>
            <a:ahLst/>
            <a:cxnLst/>
            <a:rect l="0" t="0" r="0" b="0"/>
            <a:pathLst>
              <a:path w="45245" h="61880">
                <a:moveTo>
                  <a:pt x="0" y="52355"/>
                </a:moveTo>
                <a:lnTo>
                  <a:pt x="0" y="52355"/>
                </a:lnTo>
                <a:lnTo>
                  <a:pt x="2380" y="54736"/>
                </a:lnTo>
                <a:lnTo>
                  <a:pt x="1117" y="53472"/>
                </a:lnTo>
                <a:lnTo>
                  <a:pt x="1274" y="52571"/>
                </a:lnTo>
                <a:lnTo>
                  <a:pt x="4198" y="47089"/>
                </a:lnTo>
                <a:lnTo>
                  <a:pt x="8405" y="14476"/>
                </a:lnTo>
                <a:lnTo>
                  <a:pt x="11968" y="9626"/>
                </a:lnTo>
                <a:lnTo>
                  <a:pt x="17466" y="3944"/>
                </a:lnTo>
                <a:lnTo>
                  <a:pt x="19051" y="3058"/>
                </a:lnTo>
                <a:lnTo>
                  <a:pt x="20638" y="2400"/>
                </a:lnTo>
                <a:lnTo>
                  <a:pt x="23019" y="806"/>
                </a:lnTo>
                <a:lnTo>
                  <a:pt x="25400" y="216"/>
                </a:lnTo>
                <a:lnTo>
                  <a:pt x="28105" y="0"/>
                </a:lnTo>
                <a:lnTo>
                  <a:pt x="29699" y="1242"/>
                </a:lnTo>
                <a:lnTo>
                  <a:pt x="30398" y="2562"/>
                </a:lnTo>
                <a:lnTo>
                  <a:pt x="30882" y="6610"/>
                </a:lnTo>
                <a:lnTo>
                  <a:pt x="30946" y="12340"/>
                </a:lnTo>
                <a:lnTo>
                  <a:pt x="31657" y="14110"/>
                </a:lnTo>
                <a:lnTo>
                  <a:pt x="32217" y="14952"/>
                </a:lnTo>
                <a:lnTo>
                  <a:pt x="33005" y="18666"/>
                </a:lnTo>
                <a:lnTo>
                  <a:pt x="33308" y="23209"/>
                </a:lnTo>
                <a:lnTo>
                  <a:pt x="35385" y="25780"/>
                </a:lnTo>
                <a:lnTo>
                  <a:pt x="35710" y="28435"/>
                </a:lnTo>
                <a:lnTo>
                  <a:pt x="35716" y="29775"/>
                </a:lnTo>
                <a:lnTo>
                  <a:pt x="35981" y="30158"/>
                </a:lnTo>
                <a:lnTo>
                  <a:pt x="36423" y="30413"/>
                </a:lnTo>
                <a:lnTo>
                  <a:pt x="37768" y="30823"/>
                </a:lnTo>
                <a:lnTo>
                  <a:pt x="40121" y="32965"/>
                </a:lnTo>
                <a:lnTo>
                  <a:pt x="40374" y="34469"/>
                </a:lnTo>
                <a:lnTo>
                  <a:pt x="40450" y="36590"/>
                </a:lnTo>
                <a:lnTo>
                  <a:pt x="41172" y="38116"/>
                </a:lnTo>
                <a:lnTo>
                  <a:pt x="42111" y="39677"/>
                </a:lnTo>
                <a:lnTo>
                  <a:pt x="42640" y="42307"/>
                </a:lnTo>
                <a:lnTo>
                  <a:pt x="42833" y="48056"/>
                </a:lnTo>
                <a:lnTo>
                  <a:pt x="43555" y="49827"/>
                </a:lnTo>
                <a:lnTo>
                  <a:pt x="44493" y="51496"/>
                </a:lnTo>
                <a:lnTo>
                  <a:pt x="45021" y="54188"/>
                </a:lnTo>
                <a:lnTo>
                  <a:pt x="45244" y="61879"/>
                </a:lnTo>
                <a:lnTo>
                  <a:pt x="42862" y="57118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87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 : coins arrondis 95">
            <a:extLst>
              <a:ext uri="{FF2B5EF4-FFF2-40B4-BE49-F238E27FC236}">
                <a16:creationId xmlns:a16="http://schemas.microsoft.com/office/drawing/2014/main" xmlns="" id="{D1C352E1-18EC-D24C-8238-9789EE80CE23}"/>
              </a:ext>
            </a:extLst>
          </p:cNvPr>
          <p:cNvSpPr/>
          <p:nvPr/>
        </p:nvSpPr>
        <p:spPr>
          <a:xfrm>
            <a:off x="3795935" y="1043025"/>
            <a:ext cx="408452" cy="4667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/>
          <p:cNvGrpSpPr/>
          <p:nvPr/>
        </p:nvGrpSpPr>
        <p:grpSpPr>
          <a:xfrm>
            <a:off x="175278" y="1664011"/>
            <a:ext cx="8712868" cy="1332230"/>
            <a:chOff x="233704" y="2218681"/>
            <a:chExt cx="11617157" cy="1776307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76307"/>
              <a:chOff x="259702" y="1313901"/>
              <a:chExt cx="11617157" cy="1776307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6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1"/>
                <a:ext cx="1638300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1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2888" y="215924"/>
            <a:ext cx="4610702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235210" y="994061"/>
            <a:ext cx="82773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0" dirty="0"/>
              <a:t>   A           B   C</a:t>
            </a:r>
            <a:r>
              <a:rPr lang="fr-FR" sz="3300" dirty="0">
                <a:solidFill>
                  <a:srgbClr val="0070C0"/>
                </a:solidFill>
              </a:rPr>
              <a:t> </a:t>
            </a:r>
            <a:r>
              <a:rPr lang="fr-FR" sz="3300" dirty="0"/>
              <a:t>            D </a:t>
            </a:r>
          </a:p>
        </p:txBody>
      </p: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2009449" y="1503117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xmlns="" id="{0A75F6D6-51B5-304A-993E-D5C7ACEFB632}"/>
              </a:ext>
            </a:extLst>
          </p:cNvPr>
          <p:cNvCxnSpPr>
            <a:cxnSpLocks/>
          </p:cNvCxnSpPr>
          <p:nvPr/>
        </p:nvCxnSpPr>
        <p:spPr>
          <a:xfrm>
            <a:off x="3997157" y="1509811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Diagramme 98">
            <a:extLst>
              <a:ext uri="{FF2B5EF4-FFF2-40B4-BE49-F238E27FC236}">
                <a16:creationId xmlns:a16="http://schemas.microsoft.com/office/drawing/2014/main" xmlns="" id="{211A5FC8-5AC9-4F47-B6BF-8015D8CBE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4191392"/>
              </p:ext>
            </p:extLst>
          </p:nvPr>
        </p:nvGraphicFramePr>
        <p:xfrm>
          <a:off x="6294756" y="2653776"/>
          <a:ext cx="2064545" cy="201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xmlns="" id="{4FD530D4-657C-7440-9EA0-9A350F0AAA7C}"/>
                  </a:ext>
                </a:extLst>
              </p:cNvPr>
              <p:cNvSpPr txBox="1"/>
              <p:nvPr/>
            </p:nvSpPr>
            <p:spPr>
              <a:xfrm>
                <a:off x="1827289" y="3474263"/>
                <a:ext cx="3068279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dirty="0"/>
                  <a:t>Où se trouve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𝟏𝟖𝟑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3300" dirty="0"/>
                  <a:t>?</a:t>
                </a:r>
              </a:p>
            </p:txBody>
          </p:sp>
        </mc:Choice>
        <mc:Fallback xmlns=""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id="{4FD530D4-657C-7440-9EA0-9A350F0AA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89" y="3474263"/>
                <a:ext cx="3068279" cy="718658"/>
              </a:xfrm>
              <a:prstGeom prst="rect">
                <a:avLst/>
              </a:prstGeom>
              <a:blipFill>
                <a:blip r:embed="rId9"/>
                <a:stretch>
                  <a:fillRect l="-4149" t="-8772" b="-15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xmlns="" id="{7C2C85A7-EF29-FC42-885A-DAEC6688E0B0}"/>
              </a:ext>
            </a:extLst>
          </p:cNvPr>
          <p:cNvCxnSpPr>
            <a:cxnSpLocks/>
          </p:cNvCxnSpPr>
          <p:nvPr/>
        </p:nvCxnSpPr>
        <p:spPr>
          <a:xfrm>
            <a:off x="694850" y="1509811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xmlns="" id="{25DA3767-FD1F-FD47-BDAD-8FE183BCB078}"/>
              </a:ext>
            </a:extLst>
          </p:cNvPr>
          <p:cNvCxnSpPr>
            <a:cxnSpLocks/>
          </p:cNvCxnSpPr>
          <p:nvPr/>
        </p:nvCxnSpPr>
        <p:spPr>
          <a:xfrm>
            <a:off x="2482415" y="1509201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Image 100">
            <a:extLst>
              <a:ext uri="{FF2B5EF4-FFF2-40B4-BE49-F238E27FC236}">
                <a16:creationId xmlns:a16="http://schemas.microsoft.com/office/drawing/2014/main" xmlns="" id="{BC7F3DF9-1F77-ED4D-ADF5-A8BB67C8567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095" y="41719"/>
            <a:ext cx="1921505" cy="10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87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175278" y="1664011"/>
            <a:ext cx="8712868" cy="1332230"/>
            <a:chOff x="233704" y="2218681"/>
            <a:chExt cx="11617157" cy="1776307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76307"/>
              <a:chOff x="259702" y="1313901"/>
              <a:chExt cx="11617157" cy="1776307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6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1"/>
                <a:ext cx="1638300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1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2888" y="215924"/>
            <a:ext cx="4610702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235210" y="994061"/>
            <a:ext cx="82773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0" dirty="0"/>
              <a:t>A    B   		     					     C</a:t>
            </a:r>
            <a:r>
              <a:rPr lang="fr-FR" sz="3300" dirty="0">
                <a:solidFill>
                  <a:srgbClr val="0070C0"/>
                </a:solidFill>
              </a:rPr>
              <a:t> </a:t>
            </a:r>
            <a:r>
              <a:rPr lang="fr-FR" sz="3300" dirty="0"/>
              <a:t>      D </a:t>
            </a:r>
          </a:p>
        </p:txBody>
      </p: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1043666" y="1521047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xmlns="" id="{0A75F6D6-51B5-304A-993E-D5C7ACEFB632}"/>
              </a:ext>
            </a:extLst>
          </p:cNvPr>
          <p:cNvCxnSpPr>
            <a:cxnSpLocks/>
          </p:cNvCxnSpPr>
          <p:nvPr/>
        </p:nvCxnSpPr>
        <p:spPr>
          <a:xfrm>
            <a:off x="429201" y="1509811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xmlns="" id="{BB0EF99E-A0F4-8147-A324-76319E2DCA4E}"/>
              </a:ext>
            </a:extLst>
          </p:cNvPr>
          <p:cNvCxnSpPr/>
          <p:nvPr/>
        </p:nvCxnSpPr>
        <p:spPr>
          <a:xfrm>
            <a:off x="7333703" y="1509811"/>
            <a:ext cx="0" cy="5863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Diagramme 98">
            <a:extLst>
              <a:ext uri="{FF2B5EF4-FFF2-40B4-BE49-F238E27FC236}">
                <a16:creationId xmlns:a16="http://schemas.microsoft.com/office/drawing/2014/main" xmlns="" id="{211A5FC8-5AC9-4F47-B6BF-8015D8CBE6DA}"/>
              </a:ext>
            </a:extLst>
          </p:cNvPr>
          <p:cNvGraphicFramePr/>
          <p:nvPr/>
        </p:nvGraphicFramePr>
        <p:xfrm>
          <a:off x="6294756" y="2653776"/>
          <a:ext cx="2064545" cy="201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xmlns="" id="{4FD530D4-657C-7440-9EA0-9A350F0AAA7C}"/>
                  </a:ext>
                </a:extLst>
              </p:cNvPr>
              <p:cNvSpPr txBox="1"/>
              <p:nvPr/>
            </p:nvSpPr>
            <p:spPr>
              <a:xfrm>
                <a:off x="1827289" y="3474263"/>
                <a:ext cx="3068279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dirty="0"/>
                  <a:t>Où se trouve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𝟑𝟓𝟎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3300" dirty="0"/>
                  <a:t>?</a:t>
                </a:r>
              </a:p>
            </p:txBody>
          </p:sp>
        </mc:Choice>
        <mc:Fallback xmlns=""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id="{4FD530D4-657C-7440-9EA0-9A350F0AA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89" y="3474263"/>
                <a:ext cx="3068279" cy="718658"/>
              </a:xfrm>
              <a:prstGeom prst="rect">
                <a:avLst/>
              </a:prstGeom>
              <a:blipFill>
                <a:blip r:embed="rId9"/>
                <a:stretch>
                  <a:fillRect l="-4149" t="-7018" b="-175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xmlns="" id="{7C2C85A7-EF29-FC42-885A-DAEC6688E0B0}"/>
              </a:ext>
            </a:extLst>
          </p:cNvPr>
          <p:cNvCxnSpPr>
            <a:cxnSpLocks/>
          </p:cNvCxnSpPr>
          <p:nvPr/>
        </p:nvCxnSpPr>
        <p:spPr>
          <a:xfrm>
            <a:off x="6441223" y="1509811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Image 99">
            <a:extLst>
              <a:ext uri="{FF2B5EF4-FFF2-40B4-BE49-F238E27FC236}">
                <a16:creationId xmlns:a16="http://schemas.microsoft.com/office/drawing/2014/main" xmlns="" id="{5B7BAE09-9486-A045-A9B7-5D5B2FA8952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589" y="14231"/>
            <a:ext cx="1945081" cy="10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50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 : coins arrondis 99">
            <a:extLst>
              <a:ext uri="{FF2B5EF4-FFF2-40B4-BE49-F238E27FC236}">
                <a16:creationId xmlns="" xmlns:a16="http://schemas.microsoft.com/office/drawing/2014/main" id="{5C6D7D14-6E9F-9743-8021-14B52BECA8DE}"/>
              </a:ext>
            </a:extLst>
          </p:cNvPr>
          <p:cNvSpPr/>
          <p:nvPr/>
        </p:nvSpPr>
        <p:spPr>
          <a:xfrm>
            <a:off x="864476" y="1043025"/>
            <a:ext cx="408452" cy="4667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/>
          <p:cNvGrpSpPr/>
          <p:nvPr/>
        </p:nvGrpSpPr>
        <p:grpSpPr>
          <a:xfrm>
            <a:off x="175278" y="1664011"/>
            <a:ext cx="8712868" cy="1332230"/>
            <a:chOff x="233704" y="2218681"/>
            <a:chExt cx="11617157" cy="1776307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76307"/>
              <a:chOff x="259702" y="1313901"/>
              <a:chExt cx="11617157" cy="1776307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6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1"/>
                <a:ext cx="1638300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1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2888" y="215924"/>
            <a:ext cx="4610702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235210" y="994061"/>
            <a:ext cx="82773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0" dirty="0"/>
              <a:t>A    B   		     					     C</a:t>
            </a:r>
            <a:r>
              <a:rPr lang="fr-FR" sz="3300" dirty="0">
                <a:solidFill>
                  <a:srgbClr val="0070C0"/>
                </a:solidFill>
              </a:rPr>
              <a:t> </a:t>
            </a:r>
            <a:r>
              <a:rPr lang="fr-FR" sz="3300" dirty="0"/>
              <a:t>      D </a:t>
            </a:r>
          </a:p>
        </p:txBody>
      </p: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1043666" y="1521047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="" xmlns:a16="http://schemas.microsoft.com/office/drawing/2014/main" id="{0A75F6D6-51B5-304A-993E-D5C7ACEFB632}"/>
              </a:ext>
            </a:extLst>
          </p:cNvPr>
          <p:cNvCxnSpPr>
            <a:cxnSpLocks/>
          </p:cNvCxnSpPr>
          <p:nvPr/>
        </p:nvCxnSpPr>
        <p:spPr>
          <a:xfrm>
            <a:off x="429201" y="1509811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="" xmlns:a16="http://schemas.microsoft.com/office/drawing/2014/main" id="{BB0EF99E-A0F4-8147-A324-76319E2DCA4E}"/>
              </a:ext>
            </a:extLst>
          </p:cNvPr>
          <p:cNvCxnSpPr/>
          <p:nvPr/>
        </p:nvCxnSpPr>
        <p:spPr>
          <a:xfrm>
            <a:off x="7333703" y="1509811"/>
            <a:ext cx="0" cy="5863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Diagramme 98">
            <a:extLst>
              <a:ext uri="{FF2B5EF4-FFF2-40B4-BE49-F238E27FC236}">
                <a16:creationId xmlns="" xmlns:a16="http://schemas.microsoft.com/office/drawing/2014/main" id="{211A5FC8-5AC9-4F47-B6BF-8015D8CBE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837667"/>
              </p:ext>
            </p:extLst>
          </p:nvPr>
        </p:nvGraphicFramePr>
        <p:xfrm>
          <a:off x="6294756" y="2653776"/>
          <a:ext cx="2064545" cy="201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7" name="ZoneTexte 96">
                <a:extLst>
                  <a:ext uri="{FF2B5EF4-FFF2-40B4-BE49-F238E27FC236}">
                    <a16:creationId xmlns="" xmlns:a16="http://schemas.microsoft.com/office/drawing/2014/main" id="{4FD530D4-657C-7440-9EA0-9A350F0AAA7C}"/>
                  </a:ext>
                </a:extLst>
              </p:cNvPr>
              <p:cNvSpPr txBox="1"/>
              <p:nvPr/>
            </p:nvSpPr>
            <p:spPr>
              <a:xfrm>
                <a:off x="1827289" y="3474263"/>
                <a:ext cx="3068279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dirty="0"/>
                  <a:t>Où se trouve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𝟑𝟓𝟎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3300" dirty="0"/>
                  <a:t>?</a:t>
                </a:r>
              </a:p>
            </p:txBody>
          </p:sp>
        </mc:Choice>
        <mc:Fallback xmlns=""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id="{4FD530D4-657C-7440-9EA0-9A350F0AA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89" y="3474263"/>
                <a:ext cx="3068279" cy="718658"/>
              </a:xfrm>
              <a:prstGeom prst="rect">
                <a:avLst/>
              </a:prstGeom>
              <a:blipFill>
                <a:blip r:embed="rId9"/>
                <a:stretch>
                  <a:fillRect l="-4149" t="-7018" b="-175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Connecteur droit avec flèche 97">
            <a:extLst>
              <a:ext uri="{FF2B5EF4-FFF2-40B4-BE49-F238E27FC236}">
                <a16:creationId xmlns="" xmlns:a16="http://schemas.microsoft.com/office/drawing/2014/main" id="{7C2C85A7-EF29-FC42-885A-DAEC6688E0B0}"/>
              </a:ext>
            </a:extLst>
          </p:cNvPr>
          <p:cNvCxnSpPr>
            <a:cxnSpLocks/>
          </p:cNvCxnSpPr>
          <p:nvPr/>
        </p:nvCxnSpPr>
        <p:spPr>
          <a:xfrm>
            <a:off x="6441223" y="1509811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Image 100">
            <a:extLst>
              <a:ext uri="{FF2B5EF4-FFF2-40B4-BE49-F238E27FC236}">
                <a16:creationId xmlns="" xmlns:a16="http://schemas.microsoft.com/office/drawing/2014/main" id="{ED755151-2220-0747-97E3-927D9EEB097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589" y="14231"/>
            <a:ext cx="1945081" cy="10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1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175278" y="1664011"/>
            <a:ext cx="8712868" cy="1332230"/>
            <a:chOff x="233704" y="2218681"/>
            <a:chExt cx="11617157" cy="1776307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76307"/>
              <a:chOff x="259702" y="1313901"/>
              <a:chExt cx="11617157" cy="1776307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6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1"/>
                <a:ext cx="1638300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1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2888" y="215924"/>
            <a:ext cx="4610702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235210" y="994061"/>
            <a:ext cx="82773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0" dirty="0"/>
              <a:t>   A         B                   C</a:t>
            </a:r>
            <a:r>
              <a:rPr lang="fr-FR" sz="3300" dirty="0">
                <a:solidFill>
                  <a:srgbClr val="0070C0"/>
                </a:solidFill>
              </a:rPr>
              <a:t>		 </a:t>
            </a:r>
            <a:r>
              <a:rPr lang="fr-FR" sz="3300" dirty="0"/>
              <a:t>D </a:t>
            </a:r>
          </a:p>
        </p:txBody>
      </p: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1851747" y="1510414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="" xmlns:a16="http://schemas.microsoft.com/office/drawing/2014/main" id="{0A75F6D6-51B5-304A-993E-D5C7ACEFB632}"/>
              </a:ext>
            </a:extLst>
          </p:cNvPr>
          <p:cNvCxnSpPr>
            <a:cxnSpLocks/>
          </p:cNvCxnSpPr>
          <p:nvPr/>
        </p:nvCxnSpPr>
        <p:spPr>
          <a:xfrm>
            <a:off x="3831621" y="1509811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="" xmlns:a16="http://schemas.microsoft.com/office/drawing/2014/main" id="{BB0EF99E-A0F4-8147-A324-76319E2DCA4E}"/>
              </a:ext>
            </a:extLst>
          </p:cNvPr>
          <p:cNvCxnSpPr/>
          <p:nvPr/>
        </p:nvCxnSpPr>
        <p:spPr>
          <a:xfrm>
            <a:off x="5340923" y="1528676"/>
            <a:ext cx="0" cy="5863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Diagramme 98">
            <a:extLst>
              <a:ext uri="{FF2B5EF4-FFF2-40B4-BE49-F238E27FC236}">
                <a16:creationId xmlns="" xmlns:a16="http://schemas.microsoft.com/office/drawing/2014/main" id="{211A5FC8-5AC9-4F47-B6BF-8015D8CBE6DA}"/>
              </a:ext>
            </a:extLst>
          </p:cNvPr>
          <p:cNvGraphicFramePr/>
          <p:nvPr/>
        </p:nvGraphicFramePr>
        <p:xfrm>
          <a:off x="6294756" y="2653776"/>
          <a:ext cx="2064545" cy="201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7" name="ZoneTexte 96">
                <a:extLst>
                  <a:ext uri="{FF2B5EF4-FFF2-40B4-BE49-F238E27FC236}">
                    <a16:creationId xmlns="" xmlns:a16="http://schemas.microsoft.com/office/drawing/2014/main" id="{4FD530D4-657C-7440-9EA0-9A350F0AAA7C}"/>
                  </a:ext>
                </a:extLst>
              </p:cNvPr>
              <p:cNvSpPr txBox="1"/>
              <p:nvPr/>
            </p:nvSpPr>
            <p:spPr>
              <a:xfrm>
                <a:off x="1827289" y="3474263"/>
                <a:ext cx="3068279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dirty="0"/>
                  <a:t>Où se trouve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𝟏𝟕𝟓𝟎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3300" dirty="0"/>
                  <a:t>?</a:t>
                </a:r>
              </a:p>
            </p:txBody>
          </p:sp>
        </mc:Choice>
        <mc:Fallback xmlns=""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id="{4FD530D4-657C-7440-9EA0-9A350F0AA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89" y="3474263"/>
                <a:ext cx="3068279" cy="718658"/>
              </a:xfrm>
              <a:prstGeom prst="rect">
                <a:avLst/>
              </a:prstGeom>
              <a:blipFill>
                <a:blip r:embed="rId9"/>
                <a:stretch>
                  <a:fillRect l="-4149" t="-7018" r="-1660" b="-175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Connecteur droit avec flèche 97">
            <a:extLst>
              <a:ext uri="{FF2B5EF4-FFF2-40B4-BE49-F238E27FC236}">
                <a16:creationId xmlns="" xmlns:a16="http://schemas.microsoft.com/office/drawing/2014/main" id="{7C2C85A7-EF29-FC42-885A-DAEC6688E0B0}"/>
              </a:ext>
            </a:extLst>
          </p:cNvPr>
          <p:cNvCxnSpPr>
            <a:cxnSpLocks/>
          </p:cNvCxnSpPr>
          <p:nvPr/>
        </p:nvCxnSpPr>
        <p:spPr>
          <a:xfrm>
            <a:off x="678528" y="1509811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Image 99">
            <a:extLst>
              <a:ext uri="{FF2B5EF4-FFF2-40B4-BE49-F238E27FC236}">
                <a16:creationId xmlns="" xmlns:a16="http://schemas.microsoft.com/office/drawing/2014/main" id="{5B7BAE09-9486-A045-A9B7-5D5B2FA8952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589" y="14231"/>
            <a:ext cx="1945081" cy="10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93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xmlns="" id="{1782D701-2930-2F49-86E2-3A660D636963}"/>
              </a:ext>
            </a:extLst>
          </p:cNvPr>
          <p:cNvSpPr/>
          <p:nvPr/>
        </p:nvSpPr>
        <p:spPr>
          <a:xfrm>
            <a:off x="3660843" y="1043025"/>
            <a:ext cx="408452" cy="4667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/>
          <p:cNvGrpSpPr/>
          <p:nvPr/>
        </p:nvGrpSpPr>
        <p:grpSpPr>
          <a:xfrm>
            <a:off x="175278" y="1664011"/>
            <a:ext cx="8712868" cy="1332230"/>
            <a:chOff x="233704" y="2218681"/>
            <a:chExt cx="11617157" cy="1776307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76307"/>
              <a:chOff x="259702" y="1313901"/>
              <a:chExt cx="11617157" cy="1776307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6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1"/>
                <a:ext cx="1638300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1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2888" y="215924"/>
            <a:ext cx="4610702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235210" y="994061"/>
            <a:ext cx="82773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0" dirty="0"/>
              <a:t>   A         B                   C</a:t>
            </a:r>
            <a:r>
              <a:rPr lang="fr-FR" sz="3300" dirty="0">
                <a:solidFill>
                  <a:srgbClr val="0070C0"/>
                </a:solidFill>
              </a:rPr>
              <a:t>		 </a:t>
            </a:r>
            <a:r>
              <a:rPr lang="fr-FR" sz="3300" dirty="0"/>
              <a:t>D </a:t>
            </a:r>
          </a:p>
        </p:txBody>
      </p: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1851747" y="1510414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xmlns="" id="{0A75F6D6-51B5-304A-993E-D5C7ACEFB632}"/>
              </a:ext>
            </a:extLst>
          </p:cNvPr>
          <p:cNvCxnSpPr>
            <a:cxnSpLocks/>
          </p:cNvCxnSpPr>
          <p:nvPr/>
        </p:nvCxnSpPr>
        <p:spPr>
          <a:xfrm>
            <a:off x="3831621" y="1509811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xmlns="" id="{BB0EF99E-A0F4-8147-A324-76319E2DCA4E}"/>
              </a:ext>
            </a:extLst>
          </p:cNvPr>
          <p:cNvCxnSpPr/>
          <p:nvPr/>
        </p:nvCxnSpPr>
        <p:spPr>
          <a:xfrm>
            <a:off x="5340923" y="1528676"/>
            <a:ext cx="0" cy="5863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Diagramme 98">
            <a:extLst>
              <a:ext uri="{FF2B5EF4-FFF2-40B4-BE49-F238E27FC236}">
                <a16:creationId xmlns:a16="http://schemas.microsoft.com/office/drawing/2014/main" xmlns="" id="{211A5FC8-5AC9-4F47-B6BF-8015D8CBE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89196"/>
              </p:ext>
            </p:extLst>
          </p:nvPr>
        </p:nvGraphicFramePr>
        <p:xfrm>
          <a:off x="6294756" y="2653776"/>
          <a:ext cx="2064545" cy="201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xmlns="" id="{4FD530D4-657C-7440-9EA0-9A350F0AAA7C}"/>
                  </a:ext>
                </a:extLst>
              </p:cNvPr>
              <p:cNvSpPr txBox="1"/>
              <p:nvPr/>
            </p:nvSpPr>
            <p:spPr>
              <a:xfrm>
                <a:off x="1827289" y="3474263"/>
                <a:ext cx="3068279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dirty="0"/>
                  <a:t>Où se trouve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𝟏𝟕𝟓𝟎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3300" dirty="0"/>
                  <a:t>?</a:t>
                </a:r>
              </a:p>
            </p:txBody>
          </p:sp>
        </mc:Choice>
        <mc:Fallback xmlns=""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id="{4FD530D4-657C-7440-9EA0-9A350F0AA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89" y="3474263"/>
                <a:ext cx="3068279" cy="718658"/>
              </a:xfrm>
              <a:prstGeom prst="rect">
                <a:avLst/>
              </a:prstGeom>
              <a:blipFill>
                <a:blip r:embed="rId9"/>
                <a:stretch>
                  <a:fillRect l="-4149" t="-7018" r="-1660" b="-175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xmlns="" id="{7C2C85A7-EF29-FC42-885A-DAEC6688E0B0}"/>
              </a:ext>
            </a:extLst>
          </p:cNvPr>
          <p:cNvCxnSpPr>
            <a:cxnSpLocks/>
          </p:cNvCxnSpPr>
          <p:nvPr/>
        </p:nvCxnSpPr>
        <p:spPr>
          <a:xfrm>
            <a:off x="678528" y="1509811"/>
            <a:ext cx="2960" cy="818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Image 99">
            <a:extLst>
              <a:ext uri="{FF2B5EF4-FFF2-40B4-BE49-F238E27FC236}">
                <a16:creationId xmlns:a16="http://schemas.microsoft.com/office/drawing/2014/main" xmlns="" id="{5B7BAE09-9486-A045-A9B7-5D5B2FA8952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589" y="14231"/>
            <a:ext cx="1945081" cy="10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77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xmlns="" id="{2A5457B6-D174-DD46-B85F-AABC290100FD}"/>
                  </a:ext>
                </a:extLst>
              </p:cNvPr>
              <p:cNvSpPr txBox="1"/>
              <p:nvPr/>
            </p:nvSpPr>
            <p:spPr>
              <a:xfrm>
                <a:off x="1722179" y="1036781"/>
                <a:ext cx="6119069" cy="71865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100" dirty="0"/>
                  <a:t>Encadre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2100" dirty="0"/>
                  <a:t>par deux nombres entiers consécutifs. </a:t>
                </a: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A5457B6-D174-DD46-B85F-AABC2901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79" y="1036781"/>
                <a:ext cx="6119069" cy="718658"/>
              </a:xfrm>
              <a:prstGeom prst="rect">
                <a:avLst/>
              </a:prstGeom>
              <a:blipFill>
                <a:blip r:embed="rId2"/>
                <a:stretch>
                  <a:fillRect l="-1037" b="-35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94C37949-7FD4-A54B-9B6B-28537BF1BDBC}"/>
                  </a:ext>
                </a:extLst>
              </p:cNvPr>
              <p:cNvSpPr/>
              <p:nvPr/>
            </p:nvSpPr>
            <p:spPr>
              <a:xfrm>
                <a:off x="3556293" y="2800273"/>
                <a:ext cx="354584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4C37949-7FD4-A54B-9B6B-28537BF1B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293" y="2800273"/>
                <a:ext cx="354584" cy="536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F8C4FBB9-3466-D348-B355-CC96735750F0}"/>
                  </a:ext>
                </a:extLst>
              </p:cNvPr>
              <p:cNvSpPr/>
              <p:nvPr/>
            </p:nvSpPr>
            <p:spPr>
              <a:xfrm>
                <a:off x="4489400" y="2798470"/>
                <a:ext cx="466794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8C4FBB9-3466-D348-B355-CC9673575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400" y="2798470"/>
                <a:ext cx="466794" cy="536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8B64CDC9-B520-3E48-B9FB-54157981955A}"/>
                  </a:ext>
                </a:extLst>
              </p:cNvPr>
              <p:cNvSpPr/>
              <p:nvPr/>
            </p:nvSpPr>
            <p:spPr>
              <a:xfrm>
                <a:off x="3795055" y="2797521"/>
                <a:ext cx="466794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B64CDC9-B520-3E48-B9FB-541579819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055" y="2797521"/>
                <a:ext cx="466794" cy="536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8DBD9A6E-9C87-534D-BFB3-E68AFC38C300}"/>
                  </a:ext>
                </a:extLst>
              </p:cNvPr>
              <p:cNvSpPr/>
              <p:nvPr/>
            </p:nvSpPr>
            <p:spPr>
              <a:xfrm>
                <a:off x="4142866" y="2799085"/>
                <a:ext cx="466793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fr-F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DBD9A6E-9C87-534D-BFB3-E68AFC38C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866" y="2799085"/>
                <a:ext cx="466793" cy="536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e 102">
            <a:extLst>
              <a:ext uri="{FF2B5EF4-FFF2-40B4-BE49-F238E27FC236}">
                <a16:creationId xmlns:a16="http://schemas.microsoft.com/office/drawing/2014/main" xmlns="" id="{9FADB56C-1D96-E54F-AA61-A9E3F5EE4910}"/>
              </a:ext>
            </a:extLst>
          </p:cNvPr>
          <p:cNvGrpSpPr/>
          <p:nvPr/>
        </p:nvGrpSpPr>
        <p:grpSpPr>
          <a:xfrm>
            <a:off x="440957" y="2059372"/>
            <a:ext cx="8458599" cy="627658"/>
            <a:chOff x="440957" y="2059372"/>
            <a:chExt cx="8458599" cy="627658"/>
          </a:xfrm>
        </p:grpSpPr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xmlns="" id="{C4B65B1C-7B0B-B146-86E4-30A3825BC0F1}"/>
                </a:ext>
              </a:extLst>
            </p:cNvPr>
            <p:cNvSpPr txBox="1"/>
            <p:nvPr/>
          </p:nvSpPr>
          <p:spPr>
            <a:xfrm>
              <a:off x="440957" y="205937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xmlns="" id="{B44FAA66-A152-6342-AD6F-8950F25B88FA}"/>
                </a:ext>
              </a:extLst>
            </p:cNvPr>
            <p:cNvSpPr txBox="1"/>
            <p:nvPr/>
          </p:nvSpPr>
          <p:spPr>
            <a:xfrm>
              <a:off x="2521925" y="206672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xmlns="" id="{3470673C-46C7-F540-9589-5C24ED02D1C9}"/>
                </a:ext>
              </a:extLst>
            </p:cNvPr>
            <p:cNvSpPr txBox="1"/>
            <p:nvPr/>
          </p:nvSpPr>
          <p:spPr>
            <a:xfrm>
              <a:off x="4491018" y="208572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xmlns="" id="{C3298C64-2F9C-FF4E-9285-F5E821B415A3}"/>
                </a:ext>
              </a:extLst>
            </p:cNvPr>
            <p:cNvCxnSpPr>
              <a:cxnSpLocks/>
            </p:cNvCxnSpPr>
            <p:nvPr/>
          </p:nvCxnSpPr>
          <p:spPr>
            <a:xfrm>
              <a:off x="617314" y="2602077"/>
              <a:ext cx="8282242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xmlns="" id="{3B660994-7A78-2040-92D2-7A734FBACF13}"/>
                </a:ext>
              </a:extLst>
            </p:cNvPr>
            <p:cNvCxnSpPr>
              <a:cxnSpLocks/>
            </p:cNvCxnSpPr>
            <p:nvPr/>
          </p:nvCxnSpPr>
          <p:spPr>
            <a:xfrm>
              <a:off x="606055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xmlns="" id="{D8B50CAB-F865-A24B-B4E3-83DDFF1947EF}"/>
                </a:ext>
              </a:extLst>
            </p:cNvPr>
            <p:cNvCxnSpPr>
              <a:cxnSpLocks/>
            </p:cNvCxnSpPr>
            <p:nvPr/>
          </p:nvCxnSpPr>
          <p:spPr>
            <a:xfrm>
              <a:off x="6774073" y="2518605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xmlns="" id="{85F88B68-99B7-E641-B9FE-DC88CF17992C}"/>
                </a:ext>
              </a:extLst>
            </p:cNvPr>
            <p:cNvCxnSpPr>
              <a:cxnSpLocks/>
            </p:cNvCxnSpPr>
            <p:nvPr/>
          </p:nvCxnSpPr>
          <p:spPr>
            <a:xfrm>
              <a:off x="2683413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xmlns="" id="{DCC420DF-E68D-CE4B-B3E7-306674D51DA4}"/>
                </a:ext>
              </a:extLst>
            </p:cNvPr>
            <p:cNvCxnSpPr>
              <a:cxnSpLocks/>
            </p:cNvCxnSpPr>
            <p:nvPr/>
          </p:nvCxnSpPr>
          <p:spPr>
            <a:xfrm>
              <a:off x="4675246" y="2511345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xmlns="" id="{265AED78-7FC6-9E40-A5DC-8DAA73C45C35}"/>
                </a:ext>
              </a:extLst>
            </p:cNvPr>
            <p:cNvSpPr txBox="1"/>
            <p:nvPr/>
          </p:nvSpPr>
          <p:spPr>
            <a:xfrm>
              <a:off x="6614791" y="210058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6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xmlns="" id="{5A6FDC62-C318-3349-ADB9-BE45421C168E}"/>
                </a:ext>
              </a:extLst>
            </p:cNvPr>
            <p:cNvCxnSpPr>
              <a:cxnSpLocks/>
            </p:cNvCxnSpPr>
            <p:nvPr/>
          </p:nvCxnSpPr>
          <p:spPr>
            <a:xfrm>
              <a:off x="1627922" y="2515164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xmlns="" id="{CFF0E523-5B31-B04F-9032-FAB3E40E65B2}"/>
                </a:ext>
              </a:extLst>
            </p:cNvPr>
            <p:cNvCxnSpPr>
              <a:cxnSpLocks/>
            </p:cNvCxnSpPr>
            <p:nvPr/>
          </p:nvCxnSpPr>
          <p:spPr>
            <a:xfrm>
              <a:off x="3684226" y="250774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xmlns="" id="{3F6C882A-01ED-5547-849F-20DA86299D10}"/>
                </a:ext>
              </a:extLst>
            </p:cNvPr>
            <p:cNvCxnSpPr>
              <a:cxnSpLocks/>
            </p:cNvCxnSpPr>
            <p:nvPr/>
          </p:nvCxnSpPr>
          <p:spPr>
            <a:xfrm>
              <a:off x="5748696" y="2517168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xmlns="" id="{1533C902-56BF-734A-9069-3E37EDB874F5}"/>
                </a:ext>
              </a:extLst>
            </p:cNvPr>
            <p:cNvSpPr txBox="1"/>
            <p:nvPr/>
          </p:nvSpPr>
          <p:spPr>
            <a:xfrm>
              <a:off x="1458877" y="207551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xmlns="" id="{428E8427-C0C2-664F-928D-1463CA08FCA7}"/>
                </a:ext>
              </a:extLst>
            </p:cNvPr>
            <p:cNvSpPr txBox="1"/>
            <p:nvPr/>
          </p:nvSpPr>
          <p:spPr>
            <a:xfrm>
              <a:off x="3514797" y="207442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xmlns="" id="{A9B45828-71C5-4843-9849-A1D126995BEC}"/>
                </a:ext>
              </a:extLst>
            </p:cNvPr>
            <p:cNvSpPr txBox="1"/>
            <p:nvPr/>
          </p:nvSpPr>
          <p:spPr>
            <a:xfrm>
              <a:off x="5569248" y="209867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5</a:t>
              </a:r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xmlns="" id="{17581B5F-3279-0242-8B77-D7BC6865AFF4}"/>
                </a:ext>
              </a:extLst>
            </p:cNvPr>
            <p:cNvCxnSpPr>
              <a:cxnSpLocks/>
            </p:cNvCxnSpPr>
            <p:nvPr/>
          </p:nvCxnSpPr>
          <p:spPr>
            <a:xfrm>
              <a:off x="7776216" y="2521374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0CC79A17-41FE-6146-B847-0FBDAE2FCC11}"/>
                </a:ext>
              </a:extLst>
            </p:cNvPr>
            <p:cNvSpPr txBox="1"/>
            <p:nvPr/>
          </p:nvSpPr>
          <p:spPr>
            <a:xfrm>
              <a:off x="7605811" y="210419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7</a:t>
              </a:r>
            </a:p>
          </p:txBody>
        </p:sp>
      </p:grpSp>
      <p:grpSp>
        <p:nvGrpSpPr>
          <p:cNvPr id="104" name="Groupe 103">
            <a:extLst>
              <a:ext uri="{FF2B5EF4-FFF2-40B4-BE49-F238E27FC236}">
                <a16:creationId xmlns:a16="http://schemas.microsoft.com/office/drawing/2014/main" xmlns="" id="{6FC5C1AE-CAE9-C545-8461-B089CA4833AB}"/>
              </a:ext>
            </a:extLst>
          </p:cNvPr>
          <p:cNvGrpSpPr/>
          <p:nvPr/>
        </p:nvGrpSpPr>
        <p:grpSpPr>
          <a:xfrm>
            <a:off x="599728" y="2516744"/>
            <a:ext cx="7876306" cy="179843"/>
            <a:chOff x="639258" y="3504589"/>
            <a:chExt cx="7876306" cy="179843"/>
          </a:xfrm>
        </p:grpSpPr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xmlns="" id="{2BE78B5A-1BC3-DE46-AD83-4E6F88875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9258" y="3590989"/>
              <a:ext cx="7876306" cy="3234"/>
            </a:xfrm>
            <a:prstGeom prst="line">
              <a:avLst/>
            </a:prstGeom>
            <a:ln w="38100" cap="sq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xmlns="" id="{5C1A3C7A-9041-A645-89CC-C185DF0DB784}"/>
                </a:ext>
              </a:extLst>
            </p:cNvPr>
            <p:cNvCxnSpPr>
              <a:cxnSpLocks/>
            </p:cNvCxnSpPr>
            <p:nvPr/>
          </p:nvCxnSpPr>
          <p:spPr>
            <a:xfrm>
              <a:off x="639258" y="351072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xmlns="" id="{83688B7C-D1E9-8241-8FBE-3492CC6D08CF}"/>
                </a:ext>
              </a:extLst>
            </p:cNvPr>
            <p:cNvCxnSpPr>
              <a:cxnSpLocks/>
            </p:cNvCxnSpPr>
            <p:nvPr/>
          </p:nvCxnSpPr>
          <p:spPr>
            <a:xfrm>
              <a:off x="7463087" y="3505006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xmlns="" id="{4A9E4062-12E9-FD4B-A624-8F83D5F81EE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049" y="351072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xmlns="" id="{C6013F1A-9F9A-DE44-9880-731D5B13DE4B}"/>
                </a:ext>
              </a:extLst>
            </p:cNvPr>
            <p:cNvCxnSpPr>
              <a:cxnSpLocks/>
            </p:cNvCxnSpPr>
            <p:nvPr/>
          </p:nvCxnSpPr>
          <p:spPr>
            <a:xfrm>
              <a:off x="1649866" y="350956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xmlns="" id="{5D8DF31D-B95D-DF41-A30C-75793CBFE985}"/>
                </a:ext>
              </a:extLst>
            </p:cNvPr>
            <p:cNvCxnSpPr>
              <a:cxnSpLocks/>
            </p:cNvCxnSpPr>
            <p:nvPr/>
          </p:nvCxnSpPr>
          <p:spPr>
            <a:xfrm>
              <a:off x="1995195" y="350967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xmlns="" id="{B6552946-CD44-D14C-8CCD-1AC6E6D3A927}"/>
                </a:ext>
              </a:extLst>
            </p:cNvPr>
            <p:cNvCxnSpPr>
              <a:cxnSpLocks/>
            </p:cNvCxnSpPr>
            <p:nvPr/>
          </p:nvCxnSpPr>
          <p:spPr>
            <a:xfrm>
              <a:off x="2708088" y="350967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xmlns="" id="{A74E3F79-D23B-D04B-BBCE-8CFA6C0A455B}"/>
                </a:ext>
              </a:extLst>
            </p:cNvPr>
            <p:cNvCxnSpPr>
              <a:cxnSpLocks/>
            </p:cNvCxnSpPr>
            <p:nvPr/>
          </p:nvCxnSpPr>
          <p:spPr>
            <a:xfrm>
              <a:off x="3385993" y="351163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xmlns="" id="{5B9D47EE-8883-034F-A86A-8D10D8E4CD2D}"/>
                </a:ext>
              </a:extLst>
            </p:cNvPr>
            <p:cNvCxnSpPr>
              <a:cxnSpLocks/>
            </p:cNvCxnSpPr>
            <p:nvPr/>
          </p:nvCxnSpPr>
          <p:spPr>
            <a:xfrm>
              <a:off x="6811792" y="350855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xmlns="" id="{B6527B9D-F101-6F43-8843-A2F6E5D01540}"/>
                </a:ext>
              </a:extLst>
            </p:cNvPr>
            <p:cNvCxnSpPr>
              <a:cxnSpLocks/>
            </p:cNvCxnSpPr>
            <p:nvPr/>
          </p:nvCxnSpPr>
          <p:spPr>
            <a:xfrm>
              <a:off x="6112922" y="350575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xmlns="" id="{39AC7CCD-FF5C-5247-AA10-047BB4C29D68}"/>
                </a:ext>
              </a:extLst>
            </p:cNvPr>
            <p:cNvCxnSpPr>
              <a:cxnSpLocks/>
            </p:cNvCxnSpPr>
            <p:nvPr/>
          </p:nvCxnSpPr>
          <p:spPr>
            <a:xfrm>
              <a:off x="5054653" y="350635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xmlns="" id="{FCF1A654-6769-D24D-BD58-FCE9B0489B4B}"/>
                </a:ext>
              </a:extLst>
            </p:cNvPr>
            <p:cNvCxnSpPr>
              <a:cxnSpLocks/>
            </p:cNvCxnSpPr>
            <p:nvPr/>
          </p:nvCxnSpPr>
          <p:spPr>
            <a:xfrm>
              <a:off x="4706142" y="3509565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xmlns="" id="{0468C029-C405-2D49-8DA0-F522EB8522D0}"/>
                </a:ext>
              </a:extLst>
            </p:cNvPr>
            <p:cNvCxnSpPr>
              <a:cxnSpLocks/>
            </p:cNvCxnSpPr>
            <p:nvPr/>
          </p:nvCxnSpPr>
          <p:spPr>
            <a:xfrm>
              <a:off x="1318755" y="350929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xmlns="" id="{732DE481-E74D-F047-A246-44FC3B9864EC}"/>
                </a:ext>
              </a:extLst>
            </p:cNvPr>
            <p:cNvCxnSpPr>
              <a:cxnSpLocks/>
            </p:cNvCxnSpPr>
            <p:nvPr/>
          </p:nvCxnSpPr>
          <p:spPr>
            <a:xfrm>
              <a:off x="2354294" y="350956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xmlns="" id="{90D10252-51C1-BA4A-8A17-00F35E8980F9}"/>
                </a:ext>
              </a:extLst>
            </p:cNvPr>
            <p:cNvCxnSpPr>
              <a:cxnSpLocks/>
            </p:cNvCxnSpPr>
            <p:nvPr/>
          </p:nvCxnSpPr>
          <p:spPr>
            <a:xfrm>
              <a:off x="975920" y="3510178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xmlns="" id="{CA08BDD5-886B-F841-98DC-98DBB7D89324}"/>
                </a:ext>
              </a:extLst>
            </p:cNvPr>
            <p:cNvCxnSpPr>
              <a:cxnSpLocks/>
            </p:cNvCxnSpPr>
            <p:nvPr/>
          </p:nvCxnSpPr>
          <p:spPr>
            <a:xfrm>
              <a:off x="3710239" y="350956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xmlns="" id="{4AA15160-D843-CC45-9F4B-B36867CBE9D0}"/>
                </a:ext>
              </a:extLst>
            </p:cNvPr>
            <p:cNvCxnSpPr>
              <a:cxnSpLocks/>
            </p:cNvCxnSpPr>
            <p:nvPr/>
          </p:nvCxnSpPr>
          <p:spPr>
            <a:xfrm>
              <a:off x="3042781" y="350956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xmlns="" id="{A8BE696C-A48E-E145-95B6-547B798D16CA}"/>
                </a:ext>
              </a:extLst>
            </p:cNvPr>
            <p:cNvCxnSpPr>
              <a:cxnSpLocks/>
            </p:cNvCxnSpPr>
            <p:nvPr/>
          </p:nvCxnSpPr>
          <p:spPr>
            <a:xfrm>
              <a:off x="4380807" y="350956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xmlns="" id="{712BD8EE-52C1-6D47-A3C9-3B4FFF2AED88}"/>
                </a:ext>
              </a:extLst>
            </p:cNvPr>
            <p:cNvCxnSpPr>
              <a:cxnSpLocks/>
            </p:cNvCxnSpPr>
            <p:nvPr/>
          </p:nvCxnSpPr>
          <p:spPr>
            <a:xfrm>
              <a:off x="5770640" y="350458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xmlns="" id="{02BE7136-C530-AC44-A4BF-422023193D87}"/>
                </a:ext>
              </a:extLst>
            </p:cNvPr>
            <p:cNvCxnSpPr>
              <a:cxnSpLocks/>
            </p:cNvCxnSpPr>
            <p:nvPr/>
          </p:nvCxnSpPr>
          <p:spPr>
            <a:xfrm>
              <a:off x="5417728" y="3508096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xmlns="" id="{76CE860C-F7AF-B04E-BB1B-D78ED51E842B}"/>
                </a:ext>
              </a:extLst>
            </p:cNvPr>
            <p:cNvCxnSpPr>
              <a:cxnSpLocks/>
            </p:cNvCxnSpPr>
            <p:nvPr/>
          </p:nvCxnSpPr>
          <p:spPr>
            <a:xfrm>
              <a:off x="6462506" y="350949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xmlns="" id="{86991F14-02A3-7A4B-90B0-04564299F9CC}"/>
                </a:ext>
              </a:extLst>
            </p:cNvPr>
            <p:cNvCxnSpPr>
              <a:cxnSpLocks/>
            </p:cNvCxnSpPr>
            <p:nvPr/>
          </p:nvCxnSpPr>
          <p:spPr>
            <a:xfrm>
              <a:off x="7141878" y="350835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xmlns="" id="{C1A50588-A06A-DA45-9547-2C1714833011}"/>
                </a:ext>
              </a:extLst>
            </p:cNvPr>
            <p:cNvCxnSpPr>
              <a:cxnSpLocks/>
            </p:cNvCxnSpPr>
            <p:nvPr/>
          </p:nvCxnSpPr>
          <p:spPr>
            <a:xfrm>
              <a:off x="7795209" y="351163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xmlns="" id="{33A64089-68C4-3A43-ADDF-B7E7DE6AFCA3}"/>
                </a:ext>
              </a:extLst>
            </p:cNvPr>
            <p:cNvCxnSpPr>
              <a:cxnSpLocks/>
            </p:cNvCxnSpPr>
            <p:nvPr/>
          </p:nvCxnSpPr>
          <p:spPr>
            <a:xfrm>
              <a:off x="8118626" y="350989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xmlns="" id="{1ABDDD2E-AA2D-BF48-BACB-323AC272B4B9}"/>
                </a:ext>
              </a:extLst>
            </p:cNvPr>
            <p:cNvCxnSpPr>
              <a:cxnSpLocks/>
            </p:cNvCxnSpPr>
            <p:nvPr/>
          </p:nvCxnSpPr>
          <p:spPr>
            <a:xfrm>
              <a:off x="8443151" y="351163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382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4" grpId="0"/>
      <p:bldP spid="95" grpId="0"/>
      <p:bldP spid="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="" xmlns:a16="http://schemas.microsoft.com/office/drawing/2014/main" id="{2A5457B6-D174-DD46-B85F-AABC290100FD}"/>
                  </a:ext>
                </a:extLst>
              </p:cNvPr>
              <p:cNvSpPr txBox="1"/>
              <p:nvPr/>
            </p:nvSpPr>
            <p:spPr>
              <a:xfrm>
                <a:off x="1722179" y="1036781"/>
                <a:ext cx="6119069" cy="71865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100" dirty="0"/>
                  <a:t>Encadre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2100" dirty="0"/>
                  <a:t>par deux nombres entiers consécutifs. </a:t>
                </a: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A5457B6-D174-DD46-B85F-AABC2901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79" y="1036781"/>
                <a:ext cx="6119069" cy="718658"/>
              </a:xfrm>
              <a:prstGeom prst="rect">
                <a:avLst/>
              </a:prstGeom>
              <a:blipFill>
                <a:blip r:embed="rId2"/>
                <a:stretch>
                  <a:fillRect l="-1037" b="-35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94C37949-7FD4-A54B-9B6B-28537BF1BDBC}"/>
                  </a:ext>
                </a:extLst>
              </p:cNvPr>
              <p:cNvSpPr/>
              <p:nvPr/>
            </p:nvSpPr>
            <p:spPr>
              <a:xfrm>
                <a:off x="3556293" y="2800273"/>
                <a:ext cx="354584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4C37949-7FD4-A54B-9B6B-28537BF1B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293" y="2800273"/>
                <a:ext cx="354584" cy="536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F8C4FBB9-3466-D348-B355-CC96735750F0}"/>
                  </a:ext>
                </a:extLst>
              </p:cNvPr>
              <p:cNvSpPr/>
              <p:nvPr/>
            </p:nvSpPr>
            <p:spPr>
              <a:xfrm>
                <a:off x="4489400" y="2798470"/>
                <a:ext cx="466794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8C4FBB9-3466-D348-B355-CC9673575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400" y="2798470"/>
                <a:ext cx="466794" cy="536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8B64CDC9-B520-3E48-B9FB-54157981955A}"/>
                  </a:ext>
                </a:extLst>
              </p:cNvPr>
              <p:cNvSpPr/>
              <p:nvPr/>
            </p:nvSpPr>
            <p:spPr>
              <a:xfrm>
                <a:off x="3795055" y="2797521"/>
                <a:ext cx="466794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B64CDC9-B520-3E48-B9FB-541579819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055" y="2797521"/>
                <a:ext cx="466794" cy="536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8DBD9A6E-9C87-534D-BFB3-E68AFC38C300}"/>
                  </a:ext>
                </a:extLst>
              </p:cNvPr>
              <p:cNvSpPr/>
              <p:nvPr/>
            </p:nvSpPr>
            <p:spPr>
              <a:xfrm>
                <a:off x="4142866" y="2799085"/>
                <a:ext cx="466793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fr-F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DBD9A6E-9C87-534D-BFB3-E68AFC38C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866" y="2799085"/>
                <a:ext cx="466793" cy="536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e 102">
            <a:extLst>
              <a:ext uri="{FF2B5EF4-FFF2-40B4-BE49-F238E27FC236}">
                <a16:creationId xmlns="" xmlns:a16="http://schemas.microsoft.com/office/drawing/2014/main" id="{9FADB56C-1D96-E54F-AA61-A9E3F5EE4910}"/>
              </a:ext>
            </a:extLst>
          </p:cNvPr>
          <p:cNvGrpSpPr/>
          <p:nvPr/>
        </p:nvGrpSpPr>
        <p:grpSpPr>
          <a:xfrm>
            <a:off x="440957" y="2059372"/>
            <a:ext cx="8458599" cy="627658"/>
            <a:chOff x="440957" y="2059372"/>
            <a:chExt cx="8458599" cy="627658"/>
          </a:xfrm>
        </p:grpSpPr>
        <p:sp>
          <p:nvSpPr>
            <p:cNvPr id="67" name="ZoneTexte 66">
              <a:extLst>
                <a:ext uri="{FF2B5EF4-FFF2-40B4-BE49-F238E27FC236}">
                  <a16:creationId xmlns="" xmlns:a16="http://schemas.microsoft.com/office/drawing/2014/main" id="{C4B65B1C-7B0B-B146-86E4-30A3825BC0F1}"/>
                </a:ext>
              </a:extLst>
            </p:cNvPr>
            <p:cNvSpPr txBox="1"/>
            <p:nvPr/>
          </p:nvSpPr>
          <p:spPr>
            <a:xfrm>
              <a:off x="440957" y="205937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="" xmlns:a16="http://schemas.microsoft.com/office/drawing/2014/main" id="{B44FAA66-A152-6342-AD6F-8950F25B88FA}"/>
                </a:ext>
              </a:extLst>
            </p:cNvPr>
            <p:cNvSpPr txBox="1"/>
            <p:nvPr/>
          </p:nvSpPr>
          <p:spPr>
            <a:xfrm>
              <a:off x="2521925" y="206672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="" xmlns:a16="http://schemas.microsoft.com/office/drawing/2014/main" id="{3470673C-46C7-F540-9589-5C24ED02D1C9}"/>
                </a:ext>
              </a:extLst>
            </p:cNvPr>
            <p:cNvSpPr txBox="1"/>
            <p:nvPr/>
          </p:nvSpPr>
          <p:spPr>
            <a:xfrm>
              <a:off x="4491018" y="208572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70" name="Connecteur droit 69">
              <a:extLst>
                <a:ext uri="{FF2B5EF4-FFF2-40B4-BE49-F238E27FC236}">
                  <a16:creationId xmlns="" xmlns:a16="http://schemas.microsoft.com/office/drawing/2014/main" id="{C3298C64-2F9C-FF4E-9285-F5E821B415A3}"/>
                </a:ext>
              </a:extLst>
            </p:cNvPr>
            <p:cNvCxnSpPr>
              <a:cxnSpLocks/>
            </p:cNvCxnSpPr>
            <p:nvPr/>
          </p:nvCxnSpPr>
          <p:spPr>
            <a:xfrm>
              <a:off x="617314" y="2602077"/>
              <a:ext cx="8282242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="" xmlns:a16="http://schemas.microsoft.com/office/drawing/2014/main" id="{3B660994-7A78-2040-92D2-7A734FBACF13}"/>
                </a:ext>
              </a:extLst>
            </p:cNvPr>
            <p:cNvCxnSpPr>
              <a:cxnSpLocks/>
            </p:cNvCxnSpPr>
            <p:nvPr/>
          </p:nvCxnSpPr>
          <p:spPr>
            <a:xfrm>
              <a:off x="606055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="" xmlns:a16="http://schemas.microsoft.com/office/drawing/2014/main" id="{D8B50CAB-F865-A24B-B4E3-83DDFF1947EF}"/>
                </a:ext>
              </a:extLst>
            </p:cNvPr>
            <p:cNvCxnSpPr>
              <a:cxnSpLocks/>
            </p:cNvCxnSpPr>
            <p:nvPr/>
          </p:nvCxnSpPr>
          <p:spPr>
            <a:xfrm>
              <a:off x="6774073" y="2518605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="" xmlns:a16="http://schemas.microsoft.com/office/drawing/2014/main" id="{85F88B68-99B7-E641-B9FE-DC88CF17992C}"/>
                </a:ext>
              </a:extLst>
            </p:cNvPr>
            <p:cNvCxnSpPr>
              <a:cxnSpLocks/>
            </p:cNvCxnSpPr>
            <p:nvPr/>
          </p:nvCxnSpPr>
          <p:spPr>
            <a:xfrm>
              <a:off x="2683413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="" xmlns:a16="http://schemas.microsoft.com/office/drawing/2014/main" id="{DCC420DF-E68D-CE4B-B3E7-306674D51DA4}"/>
                </a:ext>
              </a:extLst>
            </p:cNvPr>
            <p:cNvCxnSpPr>
              <a:cxnSpLocks/>
            </p:cNvCxnSpPr>
            <p:nvPr/>
          </p:nvCxnSpPr>
          <p:spPr>
            <a:xfrm>
              <a:off x="4675246" y="2511345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265AED78-7FC6-9E40-A5DC-8DAA73C45C35}"/>
                </a:ext>
              </a:extLst>
            </p:cNvPr>
            <p:cNvSpPr txBox="1"/>
            <p:nvPr/>
          </p:nvSpPr>
          <p:spPr>
            <a:xfrm>
              <a:off x="6614791" y="210058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6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="" xmlns:a16="http://schemas.microsoft.com/office/drawing/2014/main" id="{5A6FDC62-C318-3349-ADB9-BE45421C168E}"/>
                </a:ext>
              </a:extLst>
            </p:cNvPr>
            <p:cNvCxnSpPr>
              <a:cxnSpLocks/>
            </p:cNvCxnSpPr>
            <p:nvPr/>
          </p:nvCxnSpPr>
          <p:spPr>
            <a:xfrm>
              <a:off x="1627922" y="2515164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="" xmlns:a16="http://schemas.microsoft.com/office/drawing/2014/main" id="{CFF0E523-5B31-B04F-9032-FAB3E40E65B2}"/>
                </a:ext>
              </a:extLst>
            </p:cNvPr>
            <p:cNvCxnSpPr>
              <a:cxnSpLocks/>
            </p:cNvCxnSpPr>
            <p:nvPr/>
          </p:nvCxnSpPr>
          <p:spPr>
            <a:xfrm>
              <a:off x="3684226" y="250774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="" xmlns:a16="http://schemas.microsoft.com/office/drawing/2014/main" id="{3F6C882A-01ED-5547-849F-20DA86299D10}"/>
                </a:ext>
              </a:extLst>
            </p:cNvPr>
            <p:cNvCxnSpPr>
              <a:cxnSpLocks/>
            </p:cNvCxnSpPr>
            <p:nvPr/>
          </p:nvCxnSpPr>
          <p:spPr>
            <a:xfrm>
              <a:off x="5748696" y="2517168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ZoneTexte 78">
              <a:extLst>
                <a:ext uri="{FF2B5EF4-FFF2-40B4-BE49-F238E27FC236}">
                  <a16:creationId xmlns="" xmlns:a16="http://schemas.microsoft.com/office/drawing/2014/main" id="{1533C902-56BF-734A-9069-3E37EDB874F5}"/>
                </a:ext>
              </a:extLst>
            </p:cNvPr>
            <p:cNvSpPr txBox="1"/>
            <p:nvPr/>
          </p:nvSpPr>
          <p:spPr>
            <a:xfrm>
              <a:off x="1458877" y="207551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="" xmlns:a16="http://schemas.microsoft.com/office/drawing/2014/main" id="{428E8427-C0C2-664F-928D-1463CA08FCA7}"/>
                </a:ext>
              </a:extLst>
            </p:cNvPr>
            <p:cNvSpPr txBox="1"/>
            <p:nvPr/>
          </p:nvSpPr>
          <p:spPr>
            <a:xfrm>
              <a:off x="3514797" y="207442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="" xmlns:a16="http://schemas.microsoft.com/office/drawing/2014/main" id="{A9B45828-71C5-4843-9849-A1D126995BEC}"/>
                </a:ext>
              </a:extLst>
            </p:cNvPr>
            <p:cNvSpPr txBox="1"/>
            <p:nvPr/>
          </p:nvSpPr>
          <p:spPr>
            <a:xfrm>
              <a:off x="5569248" y="209867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5</a:t>
              </a:r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="" xmlns:a16="http://schemas.microsoft.com/office/drawing/2014/main" id="{17581B5F-3279-0242-8B77-D7BC6865AFF4}"/>
                </a:ext>
              </a:extLst>
            </p:cNvPr>
            <p:cNvCxnSpPr>
              <a:cxnSpLocks/>
            </p:cNvCxnSpPr>
            <p:nvPr/>
          </p:nvCxnSpPr>
          <p:spPr>
            <a:xfrm>
              <a:off x="7776216" y="2521374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Texte 62">
              <a:extLst>
                <a:ext uri="{FF2B5EF4-FFF2-40B4-BE49-F238E27FC236}">
                  <a16:creationId xmlns="" xmlns:a16="http://schemas.microsoft.com/office/drawing/2014/main" id="{0CC79A17-41FE-6146-B847-0FBDAE2FCC11}"/>
                </a:ext>
              </a:extLst>
            </p:cNvPr>
            <p:cNvSpPr txBox="1"/>
            <p:nvPr/>
          </p:nvSpPr>
          <p:spPr>
            <a:xfrm>
              <a:off x="7605811" y="210419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7</a:t>
              </a:r>
            </a:p>
          </p:txBody>
        </p:sp>
      </p:grpSp>
      <p:grpSp>
        <p:nvGrpSpPr>
          <p:cNvPr id="104" name="Groupe 103">
            <a:extLst>
              <a:ext uri="{FF2B5EF4-FFF2-40B4-BE49-F238E27FC236}">
                <a16:creationId xmlns="" xmlns:a16="http://schemas.microsoft.com/office/drawing/2014/main" id="{6FC5C1AE-CAE9-C545-8461-B089CA4833AB}"/>
              </a:ext>
            </a:extLst>
          </p:cNvPr>
          <p:cNvGrpSpPr/>
          <p:nvPr/>
        </p:nvGrpSpPr>
        <p:grpSpPr>
          <a:xfrm>
            <a:off x="599728" y="2516744"/>
            <a:ext cx="7876306" cy="179843"/>
            <a:chOff x="639258" y="3504589"/>
            <a:chExt cx="7876306" cy="179843"/>
          </a:xfrm>
        </p:grpSpPr>
        <p:cxnSp>
          <p:nvCxnSpPr>
            <p:cNvPr id="34" name="Connecteur droit 33">
              <a:extLst>
                <a:ext uri="{FF2B5EF4-FFF2-40B4-BE49-F238E27FC236}">
                  <a16:creationId xmlns="" xmlns:a16="http://schemas.microsoft.com/office/drawing/2014/main" id="{2BE78B5A-1BC3-DE46-AD83-4E6F88875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9258" y="3590989"/>
              <a:ext cx="7876306" cy="3234"/>
            </a:xfrm>
            <a:prstGeom prst="line">
              <a:avLst/>
            </a:prstGeom>
            <a:ln w="38100" cap="sq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="" xmlns:a16="http://schemas.microsoft.com/office/drawing/2014/main" id="{5C1A3C7A-9041-A645-89CC-C185DF0DB784}"/>
                </a:ext>
              </a:extLst>
            </p:cNvPr>
            <p:cNvCxnSpPr>
              <a:cxnSpLocks/>
            </p:cNvCxnSpPr>
            <p:nvPr/>
          </p:nvCxnSpPr>
          <p:spPr>
            <a:xfrm>
              <a:off x="639258" y="351072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="" xmlns:a16="http://schemas.microsoft.com/office/drawing/2014/main" id="{83688B7C-D1E9-8241-8FBE-3492CC6D08CF}"/>
                </a:ext>
              </a:extLst>
            </p:cNvPr>
            <p:cNvCxnSpPr>
              <a:cxnSpLocks/>
            </p:cNvCxnSpPr>
            <p:nvPr/>
          </p:nvCxnSpPr>
          <p:spPr>
            <a:xfrm>
              <a:off x="7463087" y="3505006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="" xmlns:a16="http://schemas.microsoft.com/office/drawing/2014/main" id="{4A9E4062-12E9-FD4B-A624-8F83D5F81EE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049" y="351072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="" xmlns:a16="http://schemas.microsoft.com/office/drawing/2014/main" id="{C6013F1A-9F9A-DE44-9880-731D5B13DE4B}"/>
                </a:ext>
              </a:extLst>
            </p:cNvPr>
            <p:cNvCxnSpPr>
              <a:cxnSpLocks/>
            </p:cNvCxnSpPr>
            <p:nvPr/>
          </p:nvCxnSpPr>
          <p:spPr>
            <a:xfrm>
              <a:off x="1649866" y="350956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="" xmlns:a16="http://schemas.microsoft.com/office/drawing/2014/main" id="{5D8DF31D-B95D-DF41-A30C-75793CBFE985}"/>
                </a:ext>
              </a:extLst>
            </p:cNvPr>
            <p:cNvCxnSpPr>
              <a:cxnSpLocks/>
            </p:cNvCxnSpPr>
            <p:nvPr/>
          </p:nvCxnSpPr>
          <p:spPr>
            <a:xfrm>
              <a:off x="1995195" y="350967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="" xmlns:a16="http://schemas.microsoft.com/office/drawing/2014/main" id="{B6552946-CD44-D14C-8CCD-1AC6E6D3A927}"/>
                </a:ext>
              </a:extLst>
            </p:cNvPr>
            <p:cNvCxnSpPr>
              <a:cxnSpLocks/>
            </p:cNvCxnSpPr>
            <p:nvPr/>
          </p:nvCxnSpPr>
          <p:spPr>
            <a:xfrm>
              <a:off x="2708088" y="350967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="" xmlns:a16="http://schemas.microsoft.com/office/drawing/2014/main" id="{A74E3F79-D23B-D04B-BBCE-8CFA6C0A455B}"/>
                </a:ext>
              </a:extLst>
            </p:cNvPr>
            <p:cNvCxnSpPr>
              <a:cxnSpLocks/>
            </p:cNvCxnSpPr>
            <p:nvPr/>
          </p:nvCxnSpPr>
          <p:spPr>
            <a:xfrm>
              <a:off x="3385993" y="351163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="" xmlns:a16="http://schemas.microsoft.com/office/drawing/2014/main" id="{5B9D47EE-8883-034F-A86A-8D10D8E4CD2D}"/>
                </a:ext>
              </a:extLst>
            </p:cNvPr>
            <p:cNvCxnSpPr>
              <a:cxnSpLocks/>
            </p:cNvCxnSpPr>
            <p:nvPr/>
          </p:nvCxnSpPr>
          <p:spPr>
            <a:xfrm>
              <a:off x="6811792" y="350855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="" xmlns:a16="http://schemas.microsoft.com/office/drawing/2014/main" id="{B6527B9D-F101-6F43-8843-A2F6E5D01540}"/>
                </a:ext>
              </a:extLst>
            </p:cNvPr>
            <p:cNvCxnSpPr>
              <a:cxnSpLocks/>
            </p:cNvCxnSpPr>
            <p:nvPr/>
          </p:nvCxnSpPr>
          <p:spPr>
            <a:xfrm>
              <a:off x="6112922" y="350575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="" xmlns:a16="http://schemas.microsoft.com/office/drawing/2014/main" id="{39AC7CCD-FF5C-5247-AA10-047BB4C29D68}"/>
                </a:ext>
              </a:extLst>
            </p:cNvPr>
            <p:cNvCxnSpPr>
              <a:cxnSpLocks/>
            </p:cNvCxnSpPr>
            <p:nvPr/>
          </p:nvCxnSpPr>
          <p:spPr>
            <a:xfrm>
              <a:off x="5054653" y="350635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="" xmlns:a16="http://schemas.microsoft.com/office/drawing/2014/main" id="{FCF1A654-6769-D24D-BD58-FCE9B0489B4B}"/>
                </a:ext>
              </a:extLst>
            </p:cNvPr>
            <p:cNvCxnSpPr>
              <a:cxnSpLocks/>
            </p:cNvCxnSpPr>
            <p:nvPr/>
          </p:nvCxnSpPr>
          <p:spPr>
            <a:xfrm>
              <a:off x="4706142" y="3509565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="" xmlns:a16="http://schemas.microsoft.com/office/drawing/2014/main" id="{0468C029-C405-2D49-8DA0-F522EB8522D0}"/>
                </a:ext>
              </a:extLst>
            </p:cNvPr>
            <p:cNvCxnSpPr>
              <a:cxnSpLocks/>
            </p:cNvCxnSpPr>
            <p:nvPr/>
          </p:nvCxnSpPr>
          <p:spPr>
            <a:xfrm>
              <a:off x="1318755" y="350929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="" xmlns:a16="http://schemas.microsoft.com/office/drawing/2014/main" id="{732DE481-E74D-F047-A246-44FC3B9864EC}"/>
                </a:ext>
              </a:extLst>
            </p:cNvPr>
            <p:cNvCxnSpPr>
              <a:cxnSpLocks/>
            </p:cNvCxnSpPr>
            <p:nvPr/>
          </p:nvCxnSpPr>
          <p:spPr>
            <a:xfrm>
              <a:off x="2354294" y="350956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="" xmlns:a16="http://schemas.microsoft.com/office/drawing/2014/main" id="{90D10252-51C1-BA4A-8A17-00F35E8980F9}"/>
                </a:ext>
              </a:extLst>
            </p:cNvPr>
            <p:cNvCxnSpPr>
              <a:cxnSpLocks/>
            </p:cNvCxnSpPr>
            <p:nvPr/>
          </p:nvCxnSpPr>
          <p:spPr>
            <a:xfrm>
              <a:off x="975920" y="3510178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="" xmlns:a16="http://schemas.microsoft.com/office/drawing/2014/main" id="{CA08BDD5-886B-F841-98DC-98DBB7D89324}"/>
                </a:ext>
              </a:extLst>
            </p:cNvPr>
            <p:cNvCxnSpPr>
              <a:cxnSpLocks/>
            </p:cNvCxnSpPr>
            <p:nvPr/>
          </p:nvCxnSpPr>
          <p:spPr>
            <a:xfrm>
              <a:off x="3710239" y="350956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="" xmlns:a16="http://schemas.microsoft.com/office/drawing/2014/main" id="{4AA15160-D843-CC45-9F4B-B36867CBE9D0}"/>
                </a:ext>
              </a:extLst>
            </p:cNvPr>
            <p:cNvCxnSpPr>
              <a:cxnSpLocks/>
            </p:cNvCxnSpPr>
            <p:nvPr/>
          </p:nvCxnSpPr>
          <p:spPr>
            <a:xfrm>
              <a:off x="3042781" y="350956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="" xmlns:a16="http://schemas.microsoft.com/office/drawing/2014/main" id="{A8BE696C-A48E-E145-95B6-547B798D16CA}"/>
                </a:ext>
              </a:extLst>
            </p:cNvPr>
            <p:cNvCxnSpPr>
              <a:cxnSpLocks/>
            </p:cNvCxnSpPr>
            <p:nvPr/>
          </p:nvCxnSpPr>
          <p:spPr>
            <a:xfrm>
              <a:off x="4380807" y="350956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="" xmlns:a16="http://schemas.microsoft.com/office/drawing/2014/main" id="{712BD8EE-52C1-6D47-A3C9-3B4FFF2AED88}"/>
                </a:ext>
              </a:extLst>
            </p:cNvPr>
            <p:cNvCxnSpPr>
              <a:cxnSpLocks/>
            </p:cNvCxnSpPr>
            <p:nvPr/>
          </p:nvCxnSpPr>
          <p:spPr>
            <a:xfrm>
              <a:off x="5770640" y="350458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="" xmlns:a16="http://schemas.microsoft.com/office/drawing/2014/main" id="{02BE7136-C530-AC44-A4BF-422023193D87}"/>
                </a:ext>
              </a:extLst>
            </p:cNvPr>
            <p:cNvCxnSpPr>
              <a:cxnSpLocks/>
            </p:cNvCxnSpPr>
            <p:nvPr/>
          </p:nvCxnSpPr>
          <p:spPr>
            <a:xfrm>
              <a:off x="5417728" y="3508096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="" xmlns:a16="http://schemas.microsoft.com/office/drawing/2014/main" id="{76CE860C-F7AF-B04E-BB1B-D78ED51E842B}"/>
                </a:ext>
              </a:extLst>
            </p:cNvPr>
            <p:cNvCxnSpPr>
              <a:cxnSpLocks/>
            </p:cNvCxnSpPr>
            <p:nvPr/>
          </p:nvCxnSpPr>
          <p:spPr>
            <a:xfrm>
              <a:off x="6462506" y="350949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="" xmlns:a16="http://schemas.microsoft.com/office/drawing/2014/main" id="{86991F14-02A3-7A4B-90B0-04564299F9CC}"/>
                </a:ext>
              </a:extLst>
            </p:cNvPr>
            <p:cNvCxnSpPr>
              <a:cxnSpLocks/>
            </p:cNvCxnSpPr>
            <p:nvPr/>
          </p:nvCxnSpPr>
          <p:spPr>
            <a:xfrm>
              <a:off x="7141878" y="350835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="" xmlns:a16="http://schemas.microsoft.com/office/drawing/2014/main" id="{C1A50588-A06A-DA45-9547-2C1714833011}"/>
                </a:ext>
              </a:extLst>
            </p:cNvPr>
            <p:cNvCxnSpPr>
              <a:cxnSpLocks/>
            </p:cNvCxnSpPr>
            <p:nvPr/>
          </p:nvCxnSpPr>
          <p:spPr>
            <a:xfrm>
              <a:off x="7795209" y="351163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="" xmlns:a16="http://schemas.microsoft.com/office/drawing/2014/main" id="{33A64089-68C4-3A43-ADDF-B7E7DE6AFCA3}"/>
                </a:ext>
              </a:extLst>
            </p:cNvPr>
            <p:cNvCxnSpPr>
              <a:cxnSpLocks/>
            </p:cNvCxnSpPr>
            <p:nvPr/>
          </p:nvCxnSpPr>
          <p:spPr>
            <a:xfrm>
              <a:off x="8118626" y="350989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="" xmlns:a16="http://schemas.microsoft.com/office/drawing/2014/main" id="{1ABDDD2E-AA2D-BF48-BACB-323AC272B4B9}"/>
                </a:ext>
              </a:extLst>
            </p:cNvPr>
            <p:cNvCxnSpPr>
              <a:cxnSpLocks/>
            </p:cNvCxnSpPr>
            <p:nvPr/>
          </p:nvCxnSpPr>
          <p:spPr>
            <a:xfrm>
              <a:off x="8443151" y="351163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28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4" grpId="0"/>
      <p:bldP spid="95" grpId="0"/>
      <p:bldP spid="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xmlns="" id="{2A5457B6-D174-DD46-B85F-AABC290100FD}"/>
                  </a:ext>
                </a:extLst>
              </p:cNvPr>
              <p:cNvSpPr txBox="1"/>
              <p:nvPr/>
            </p:nvSpPr>
            <p:spPr>
              <a:xfrm>
                <a:off x="1722179" y="1036781"/>
                <a:ext cx="6119069" cy="6905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100" dirty="0"/>
                  <a:t>Encadre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2100" dirty="0"/>
                  <a:t>par deux nombres entiers consécutifs. </a:t>
                </a: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A5457B6-D174-DD46-B85F-AABC2901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79" y="1036781"/>
                <a:ext cx="6119069" cy="690510"/>
              </a:xfrm>
              <a:prstGeom prst="rect">
                <a:avLst/>
              </a:prstGeom>
              <a:blipFill>
                <a:blip r:embed="rId2"/>
                <a:stretch>
                  <a:fillRect l="-1037" b="-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e 102">
            <a:extLst>
              <a:ext uri="{FF2B5EF4-FFF2-40B4-BE49-F238E27FC236}">
                <a16:creationId xmlns:a16="http://schemas.microsoft.com/office/drawing/2014/main" xmlns="" id="{9FADB56C-1D96-E54F-AA61-A9E3F5EE4910}"/>
              </a:ext>
            </a:extLst>
          </p:cNvPr>
          <p:cNvGrpSpPr/>
          <p:nvPr/>
        </p:nvGrpSpPr>
        <p:grpSpPr>
          <a:xfrm>
            <a:off x="440957" y="2059372"/>
            <a:ext cx="8458599" cy="627658"/>
            <a:chOff x="440957" y="2059372"/>
            <a:chExt cx="8458599" cy="627658"/>
          </a:xfrm>
        </p:grpSpPr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xmlns="" id="{C4B65B1C-7B0B-B146-86E4-30A3825BC0F1}"/>
                </a:ext>
              </a:extLst>
            </p:cNvPr>
            <p:cNvSpPr txBox="1"/>
            <p:nvPr/>
          </p:nvSpPr>
          <p:spPr>
            <a:xfrm>
              <a:off x="440957" y="205937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xmlns="" id="{B44FAA66-A152-6342-AD6F-8950F25B88FA}"/>
                </a:ext>
              </a:extLst>
            </p:cNvPr>
            <p:cNvSpPr txBox="1"/>
            <p:nvPr/>
          </p:nvSpPr>
          <p:spPr>
            <a:xfrm>
              <a:off x="2521925" y="206672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xmlns="" id="{3470673C-46C7-F540-9589-5C24ED02D1C9}"/>
                </a:ext>
              </a:extLst>
            </p:cNvPr>
            <p:cNvSpPr txBox="1"/>
            <p:nvPr/>
          </p:nvSpPr>
          <p:spPr>
            <a:xfrm>
              <a:off x="4491018" y="208572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xmlns="" id="{C3298C64-2F9C-FF4E-9285-F5E821B415A3}"/>
                </a:ext>
              </a:extLst>
            </p:cNvPr>
            <p:cNvCxnSpPr>
              <a:cxnSpLocks/>
            </p:cNvCxnSpPr>
            <p:nvPr/>
          </p:nvCxnSpPr>
          <p:spPr>
            <a:xfrm>
              <a:off x="617314" y="2602077"/>
              <a:ext cx="8282242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xmlns="" id="{3B660994-7A78-2040-92D2-7A734FBACF13}"/>
                </a:ext>
              </a:extLst>
            </p:cNvPr>
            <p:cNvCxnSpPr>
              <a:cxnSpLocks/>
            </p:cNvCxnSpPr>
            <p:nvPr/>
          </p:nvCxnSpPr>
          <p:spPr>
            <a:xfrm>
              <a:off x="606055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xmlns="" id="{D8B50CAB-F865-A24B-B4E3-83DDFF1947EF}"/>
                </a:ext>
              </a:extLst>
            </p:cNvPr>
            <p:cNvCxnSpPr>
              <a:cxnSpLocks/>
            </p:cNvCxnSpPr>
            <p:nvPr/>
          </p:nvCxnSpPr>
          <p:spPr>
            <a:xfrm>
              <a:off x="6774073" y="2518605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xmlns="" id="{85F88B68-99B7-E641-B9FE-DC88CF17992C}"/>
                </a:ext>
              </a:extLst>
            </p:cNvPr>
            <p:cNvCxnSpPr>
              <a:cxnSpLocks/>
            </p:cNvCxnSpPr>
            <p:nvPr/>
          </p:nvCxnSpPr>
          <p:spPr>
            <a:xfrm>
              <a:off x="2683413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xmlns="" id="{DCC420DF-E68D-CE4B-B3E7-306674D51DA4}"/>
                </a:ext>
              </a:extLst>
            </p:cNvPr>
            <p:cNvCxnSpPr>
              <a:cxnSpLocks/>
            </p:cNvCxnSpPr>
            <p:nvPr/>
          </p:nvCxnSpPr>
          <p:spPr>
            <a:xfrm>
              <a:off x="4675246" y="2511345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xmlns="" id="{265AED78-7FC6-9E40-A5DC-8DAA73C45C35}"/>
                </a:ext>
              </a:extLst>
            </p:cNvPr>
            <p:cNvSpPr txBox="1"/>
            <p:nvPr/>
          </p:nvSpPr>
          <p:spPr>
            <a:xfrm>
              <a:off x="6614791" y="210058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6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xmlns="" id="{5A6FDC62-C318-3349-ADB9-BE45421C168E}"/>
                </a:ext>
              </a:extLst>
            </p:cNvPr>
            <p:cNvCxnSpPr>
              <a:cxnSpLocks/>
            </p:cNvCxnSpPr>
            <p:nvPr/>
          </p:nvCxnSpPr>
          <p:spPr>
            <a:xfrm>
              <a:off x="1627922" y="2515164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xmlns="" id="{CFF0E523-5B31-B04F-9032-FAB3E40E65B2}"/>
                </a:ext>
              </a:extLst>
            </p:cNvPr>
            <p:cNvCxnSpPr>
              <a:cxnSpLocks/>
            </p:cNvCxnSpPr>
            <p:nvPr/>
          </p:nvCxnSpPr>
          <p:spPr>
            <a:xfrm>
              <a:off x="3684226" y="250774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xmlns="" id="{3F6C882A-01ED-5547-849F-20DA86299D10}"/>
                </a:ext>
              </a:extLst>
            </p:cNvPr>
            <p:cNvCxnSpPr>
              <a:cxnSpLocks/>
            </p:cNvCxnSpPr>
            <p:nvPr/>
          </p:nvCxnSpPr>
          <p:spPr>
            <a:xfrm>
              <a:off x="5748696" y="2517168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xmlns="" id="{1533C902-56BF-734A-9069-3E37EDB874F5}"/>
                </a:ext>
              </a:extLst>
            </p:cNvPr>
            <p:cNvSpPr txBox="1"/>
            <p:nvPr/>
          </p:nvSpPr>
          <p:spPr>
            <a:xfrm>
              <a:off x="1458877" y="207551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xmlns="" id="{428E8427-C0C2-664F-928D-1463CA08FCA7}"/>
                </a:ext>
              </a:extLst>
            </p:cNvPr>
            <p:cNvSpPr txBox="1"/>
            <p:nvPr/>
          </p:nvSpPr>
          <p:spPr>
            <a:xfrm>
              <a:off x="3514797" y="207442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xmlns="" id="{A9B45828-71C5-4843-9849-A1D126995BEC}"/>
                </a:ext>
              </a:extLst>
            </p:cNvPr>
            <p:cNvSpPr txBox="1"/>
            <p:nvPr/>
          </p:nvSpPr>
          <p:spPr>
            <a:xfrm>
              <a:off x="5569248" y="209867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5</a:t>
              </a:r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xmlns="" id="{17581B5F-3279-0242-8B77-D7BC6865AFF4}"/>
                </a:ext>
              </a:extLst>
            </p:cNvPr>
            <p:cNvCxnSpPr>
              <a:cxnSpLocks/>
            </p:cNvCxnSpPr>
            <p:nvPr/>
          </p:nvCxnSpPr>
          <p:spPr>
            <a:xfrm>
              <a:off x="7776216" y="2521374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0CC79A17-41FE-6146-B847-0FBDAE2FCC11}"/>
                </a:ext>
              </a:extLst>
            </p:cNvPr>
            <p:cNvSpPr txBox="1"/>
            <p:nvPr/>
          </p:nvSpPr>
          <p:spPr>
            <a:xfrm>
              <a:off x="7605811" y="210419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7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DF43B711-B9D5-9D48-A8DA-1B71221CDEEB}"/>
              </a:ext>
            </a:extLst>
          </p:cNvPr>
          <p:cNvGrpSpPr/>
          <p:nvPr/>
        </p:nvGrpSpPr>
        <p:grpSpPr>
          <a:xfrm>
            <a:off x="607982" y="2506344"/>
            <a:ext cx="8026438" cy="179843"/>
            <a:chOff x="606055" y="3020999"/>
            <a:chExt cx="8026438" cy="179843"/>
          </a:xfrm>
        </p:grpSpPr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xmlns="" id="{2BE78B5A-1BC3-DE46-AD83-4E6F88875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055" y="3105717"/>
              <a:ext cx="8026438" cy="4916"/>
            </a:xfrm>
            <a:prstGeom prst="line">
              <a:avLst/>
            </a:prstGeom>
            <a:ln w="38100" cap="sq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xmlns="" id="{5C1A3C7A-9041-A645-89CC-C185DF0DB784}"/>
                </a:ext>
              </a:extLst>
            </p:cNvPr>
            <p:cNvCxnSpPr>
              <a:cxnSpLocks/>
            </p:cNvCxnSpPr>
            <p:nvPr/>
          </p:nvCxnSpPr>
          <p:spPr>
            <a:xfrm>
              <a:off x="606055" y="302713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xmlns="" id="{83688B7C-D1E9-8241-8FBE-3492CC6D08CF}"/>
                </a:ext>
              </a:extLst>
            </p:cNvPr>
            <p:cNvCxnSpPr>
              <a:cxnSpLocks/>
            </p:cNvCxnSpPr>
            <p:nvPr/>
          </p:nvCxnSpPr>
          <p:spPr>
            <a:xfrm>
              <a:off x="7366937" y="3021416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xmlns="" id="{4A9E4062-12E9-FD4B-A624-8F83D5F81EEE}"/>
                </a:ext>
              </a:extLst>
            </p:cNvPr>
            <p:cNvCxnSpPr>
              <a:cxnSpLocks/>
            </p:cNvCxnSpPr>
            <p:nvPr/>
          </p:nvCxnSpPr>
          <p:spPr>
            <a:xfrm>
              <a:off x="4077521" y="302713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xmlns="" id="{C6013F1A-9F9A-DE44-9880-731D5B13DE4B}"/>
                </a:ext>
              </a:extLst>
            </p:cNvPr>
            <p:cNvCxnSpPr>
              <a:cxnSpLocks/>
            </p:cNvCxnSpPr>
            <p:nvPr/>
          </p:nvCxnSpPr>
          <p:spPr>
            <a:xfrm>
              <a:off x="1616663" y="302597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xmlns="" id="{5D8DF31D-B95D-DF41-A30C-75793CBFE985}"/>
                </a:ext>
              </a:extLst>
            </p:cNvPr>
            <p:cNvCxnSpPr>
              <a:cxnSpLocks/>
            </p:cNvCxnSpPr>
            <p:nvPr/>
          </p:nvCxnSpPr>
          <p:spPr>
            <a:xfrm>
              <a:off x="2047087" y="302804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xmlns="" id="{B6552946-CD44-D14C-8CCD-1AC6E6D3A927}"/>
                </a:ext>
              </a:extLst>
            </p:cNvPr>
            <p:cNvCxnSpPr>
              <a:cxnSpLocks/>
            </p:cNvCxnSpPr>
            <p:nvPr/>
          </p:nvCxnSpPr>
          <p:spPr>
            <a:xfrm>
              <a:off x="2674885" y="302608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xmlns="" id="{A74E3F79-D23B-D04B-BBCE-8CFA6C0A455B}"/>
                </a:ext>
              </a:extLst>
            </p:cNvPr>
            <p:cNvCxnSpPr>
              <a:cxnSpLocks/>
            </p:cNvCxnSpPr>
            <p:nvPr/>
          </p:nvCxnSpPr>
          <p:spPr>
            <a:xfrm>
              <a:off x="3285826" y="302884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xmlns="" id="{5B9D47EE-8883-034F-A86A-8D10D8E4CD2D}"/>
                </a:ext>
              </a:extLst>
            </p:cNvPr>
            <p:cNvCxnSpPr>
              <a:cxnSpLocks/>
            </p:cNvCxnSpPr>
            <p:nvPr/>
          </p:nvCxnSpPr>
          <p:spPr>
            <a:xfrm>
              <a:off x="6778589" y="302496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xmlns="" id="{B6527B9D-F101-6F43-8843-A2F6E5D01540}"/>
                </a:ext>
              </a:extLst>
            </p:cNvPr>
            <p:cNvCxnSpPr>
              <a:cxnSpLocks/>
            </p:cNvCxnSpPr>
            <p:nvPr/>
          </p:nvCxnSpPr>
          <p:spPr>
            <a:xfrm>
              <a:off x="6159738" y="302590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xmlns="" id="{39AC7CCD-FF5C-5247-AA10-047BB4C29D68}"/>
                </a:ext>
              </a:extLst>
            </p:cNvPr>
            <p:cNvCxnSpPr>
              <a:cxnSpLocks/>
            </p:cNvCxnSpPr>
            <p:nvPr/>
          </p:nvCxnSpPr>
          <p:spPr>
            <a:xfrm>
              <a:off x="5094508" y="302099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xmlns="" id="{FCF1A654-6769-D24D-BD58-FCE9B0489B4B}"/>
                </a:ext>
              </a:extLst>
            </p:cNvPr>
            <p:cNvCxnSpPr>
              <a:cxnSpLocks/>
            </p:cNvCxnSpPr>
            <p:nvPr/>
          </p:nvCxnSpPr>
          <p:spPr>
            <a:xfrm>
              <a:off x="4672939" y="3025975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xmlns="" id="{0468C029-C405-2D49-8DA0-F522EB8522D0}"/>
                </a:ext>
              </a:extLst>
            </p:cNvPr>
            <p:cNvCxnSpPr>
              <a:cxnSpLocks/>
            </p:cNvCxnSpPr>
            <p:nvPr/>
          </p:nvCxnSpPr>
          <p:spPr>
            <a:xfrm>
              <a:off x="1215209" y="302971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xmlns="" id="{732DE481-E74D-F047-A246-44FC3B9864EC}"/>
                </a:ext>
              </a:extLst>
            </p:cNvPr>
            <p:cNvCxnSpPr>
              <a:cxnSpLocks/>
            </p:cNvCxnSpPr>
            <p:nvPr/>
          </p:nvCxnSpPr>
          <p:spPr>
            <a:xfrm>
              <a:off x="2466024" y="302482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xmlns="" id="{90D10252-51C1-BA4A-8A17-00F35E8980F9}"/>
                </a:ext>
              </a:extLst>
            </p:cNvPr>
            <p:cNvCxnSpPr>
              <a:cxnSpLocks/>
            </p:cNvCxnSpPr>
            <p:nvPr/>
          </p:nvCxnSpPr>
          <p:spPr>
            <a:xfrm>
              <a:off x="809556" y="3026588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xmlns="" id="{CA08BDD5-886B-F841-98DC-98DBB7D89324}"/>
                </a:ext>
              </a:extLst>
            </p:cNvPr>
            <p:cNvCxnSpPr>
              <a:cxnSpLocks/>
            </p:cNvCxnSpPr>
            <p:nvPr/>
          </p:nvCxnSpPr>
          <p:spPr>
            <a:xfrm>
              <a:off x="3677036" y="302597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xmlns="" id="{4AA15160-D843-CC45-9F4B-B36867CBE9D0}"/>
                </a:ext>
              </a:extLst>
            </p:cNvPr>
            <p:cNvCxnSpPr>
              <a:cxnSpLocks/>
            </p:cNvCxnSpPr>
            <p:nvPr/>
          </p:nvCxnSpPr>
          <p:spPr>
            <a:xfrm>
              <a:off x="2881316" y="302884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xmlns="" id="{A8BE696C-A48E-E145-95B6-547B798D16CA}"/>
                </a:ext>
              </a:extLst>
            </p:cNvPr>
            <p:cNvCxnSpPr>
              <a:cxnSpLocks/>
            </p:cNvCxnSpPr>
            <p:nvPr/>
          </p:nvCxnSpPr>
          <p:spPr>
            <a:xfrm>
              <a:off x="4277754" y="302597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xmlns="" id="{712BD8EE-52C1-6D47-A3C9-3B4FFF2AED88}"/>
                </a:ext>
              </a:extLst>
            </p:cNvPr>
            <p:cNvCxnSpPr>
              <a:cxnSpLocks/>
            </p:cNvCxnSpPr>
            <p:nvPr/>
          </p:nvCxnSpPr>
          <p:spPr>
            <a:xfrm>
              <a:off x="5737437" y="302099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xmlns="" id="{02BE7136-C530-AC44-A4BF-422023193D87}"/>
                </a:ext>
              </a:extLst>
            </p:cNvPr>
            <p:cNvCxnSpPr>
              <a:cxnSpLocks/>
            </p:cNvCxnSpPr>
            <p:nvPr/>
          </p:nvCxnSpPr>
          <p:spPr>
            <a:xfrm>
              <a:off x="5531759" y="302284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xmlns="" id="{76CE860C-F7AF-B04E-BB1B-D78ED51E842B}"/>
                </a:ext>
              </a:extLst>
            </p:cNvPr>
            <p:cNvCxnSpPr>
              <a:cxnSpLocks/>
            </p:cNvCxnSpPr>
            <p:nvPr/>
          </p:nvCxnSpPr>
          <p:spPr>
            <a:xfrm>
              <a:off x="6366356" y="302590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xmlns="" id="{86991F14-02A3-7A4B-90B0-04564299F9CC}"/>
                </a:ext>
              </a:extLst>
            </p:cNvPr>
            <p:cNvCxnSpPr>
              <a:cxnSpLocks/>
            </p:cNvCxnSpPr>
            <p:nvPr/>
          </p:nvCxnSpPr>
          <p:spPr>
            <a:xfrm>
              <a:off x="7168309" y="302476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xmlns="" id="{C1A50588-A06A-DA45-9547-2C1714833011}"/>
                </a:ext>
              </a:extLst>
            </p:cNvPr>
            <p:cNvCxnSpPr>
              <a:cxnSpLocks/>
            </p:cNvCxnSpPr>
            <p:nvPr/>
          </p:nvCxnSpPr>
          <p:spPr>
            <a:xfrm>
              <a:off x="7762006" y="302804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xmlns="" id="{33A64089-68C4-3A43-ADDF-B7E7DE6AFCA3}"/>
                </a:ext>
              </a:extLst>
            </p:cNvPr>
            <p:cNvCxnSpPr>
              <a:cxnSpLocks/>
            </p:cNvCxnSpPr>
            <p:nvPr/>
          </p:nvCxnSpPr>
          <p:spPr>
            <a:xfrm>
              <a:off x="8161622" y="302630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xmlns="" id="{1ABDDD2E-AA2D-BF48-BACB-323AC272B4B9}"/>
                </a:ext>
              </a:extLst>
            </p:cNvPr>
            <p:cNvCxnSpPr>
              <a:cxnSpLocks/>
            </p:cNvCxnSpPr>
            <p:nvPr/>
          </p:nvCxnSpPr>
          <p:spPr>
            <a:xfrm>
              <a:off x="8356940" y="302472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xmlns="" id="{6F2D9692-2255-0944-83A0-43D589B6D2E5}"/>
                </a:ext>
              </a:extLst>
            </p:cNvPr>
            <p:cNvCxnSpPr>
              <a:cxnSpLocks/>
            </p:cNvCxnSpPr>
            <p:nvPr/>
          </p:nvCxnSpPr>
          <p:spPr>
            <a:xfrm>
              <a:off x="1015747" y="3029807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xmlns="" id="{22FEAA90-61E7-E445-A70D-9EDAF5339F31}"/>
                </a:ext>
              </a:extLst>
            </p:cNvPr>
            <p:cNvCxnSpPr>
              <a:cxnSpLocks/>
            </p:cNvCxnSpPr>
            <p:nvPr/>
          </p:nvCxnSpPr>
          <p:spPr>
            <a:xfrm>
              <a:off x="1410240" y="3026410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xmlns="" id="{EF6ECA0C-389B-4648-A967-58BCEFF0A29F}"/>
                </a:ext>
              </a:extLst>
            </p:cNvPr>
            <p:cNvCxnSpPr>
              <a:cxnSpLocks/>
            </p:cNvCxnSpPr>
            <p:nvPr/>
          </p:nvCxnSpPr>
          <p:spPr>
            <a:xfrm>
              <a:off x="1827567" y="3022468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xmlns="" id="{39DD522A-DB94-A94A-BA54-6263D1439C65}"/>
                </a:ext>
              </a:extLst>
            </p:cNvPr>
            <p:cNvCxnSpPr>
              <a:cxnSpLocks/>
            </p:cNvCxnSpPr>
            <p:nvPr/>
          </p:nvCxnSpPr>
          <p:spPr>
            <a:xfrm>
              <a:off x="2255401" y="3026294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xmlns="" id="{FC5F0BCD-45CD-8340-8B99-262DD076F09E}"/>
                </a:ext>
              </a:extLst>
            </p:cNvPr>
            <p:cNvCxnSpPr>
              <a:cxnSpLocks/>
            </p:cNvCxnSpPr>
            <p:nvPr/>
          </p:nvCxnSpPr>
          <p:spPr>
            <a:xfrm>
              <a:off x="3085778" y="302804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xmlns="" id="{066322C0-DE59-CA42-A18B-FED8E81FFDEE}"/>
                </a:ext>
              </a:extLst>
            </p:cNvPr>
            <p:cNvCxnSpPr>
              <a:cxnSpLocks/>
            </p:cNvCxnSpPr>
            <p:nvPr/>
          </p:nvCxnSpPr>
          <p:spPr>
            <a:xfrm>
              <a:off x="3485900" y="302804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xmlns="" id="{A1E861B4-D85C-3344-8196-FDDC19126189}"/>
                </a:ext>
              </a:extLst>
            </p:cNvPr>
            <p:cNvCxnSpPr>
              <a:cxnSpLocks/>
            </p:cNvCxnSpPr>
            <p:nvPr/>
          </p:nvCxnSpPr>
          <p:spPr>
            <a:xfrm>
              <a:off x="3873178" y="302597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xmlns="" id="{5A2362B0-646F-944C-B014-FF93AD211BCA}"/>
                </a:ext>
              </a:extLst>
            </p:cNvPr>
            <p:cNvCxnSpPr>
              <a:cxnSpLocks/>
            </p:cNvCxnSpPr>
            <p:nvPr/>
          </p:nvCxnSpPr>
          <p:spPr>
            <a:xfrm>
              <a:off x="4476428" y="302597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xmlns="" id="{0ABF3C7B-7942-A743-8605-3B45B998C992}"/>
                </a:ext>
              </a:extLst>
            </p:cNvPr>
            <p:cNvCxnSpPr>
              <a:cxnSpLocks/>
            </p:cNvCxnSpPr>
            <p:nvPr/>
          </p:nvCxnSpPr>
          <p:spPr>
            <a:xfrm>
              <a:off x="4887134" y="302590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xmlns="" id="{9CDA511C-EA05-6040-8552-6E617C464537}"/>
                </a:ext>
              </a:extLst>
            </p:cNvPr>
            <p:cNvCxnSpPr>
              <a:cxnSpLocks/>
            </p:cNvCxnSpPr>
            <p:nvPr/>
          </p:nvCxnSpPr>
          <p:spPr>
            <a:xfrm>
              <a:off x="5312382" y="302099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xmlns="" id="{EF375064-E679-F94E-AC3A-3B12DA126510}"/>
                </a:ext>
              </a:extLst>
            </p:cNvPr>
            <p:cNvCxnSpPr>
              <a:cxnSpLocks/>
            </p:cNvCxnSpPr>
            <p:nvPr/>
          </p:nvCxnSpPr>
          <p:spPr>
            <a:xfrm>
              <a:off x="5949102" y="302590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xmlns="" id="{D0A24CFD-38B2-6B42-8224-2A4270EC5716}"/>
                </a:ext>
              </a:extLst>
            </p:cNvPr>
            <p:cNvCxnSpPr>
              <a:cxnSpLocks/>
            </p:cNvCxnSpPr>
            <p:nvPr/>
          </p:nvCxnSpPr>
          <p:spPr>
            <a:xfrm>
              <a:off x="6580537" y="302431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xmlns="" id="{55FD61FE-0AC7-8248-90A8-2F4EA595380C}"/>
                </a:ext>
              </a:extLst>
            </p:cNvPr>
            <p:cNvCxnSpPr>
              <a:cxnSpLocks/>
            </p:cNvCxnSpPr>
            <p:nvPr/>
          </p:nvCxnSpPr>
          <p:spPr>
            <a:xfrm>
              <a:off x="6982780" y="302099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xmlns="" id="{B7D24F37-5A48-C048-9EAC-8E45AD29B608}"/>
                </a:ext>
              </a:extLst>
            </p:cNvPr>
            <p:cNvCxnSpPr>
              <a:cxnSpLocks/>
            </p:cNvCxnSpPr>
            <p:nvPr/>
          </p:nvCxnSpPr>
          <p:spPr>
            <a:xfrm>
              <a:off x="7564759" y="3021416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xmlns="" id="{035A1DF0-332F-7F4F-940B-B918A5D28392}"/>
                </a:ext>
              </a:extLst>
            </p:cNvPr>
            <p:cNvCxnSpPr>
              <a:cxnSpLocks/>
            </p:cNvCxnSpPr>
            <p:nvPr/>
          </p:nvCxnSpPr>
          <p:spPr>
            <a:xfrm>
              <a:off x="7960127" y="302099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xmlns="" id="{5D0AC278-B50D-8643-B288-962E4F726A95}"/>
                </a:ext>
              </a:extLst>
            </p:cNvPr>
            <p:cNvCxnSpPr>
              <a:cxnSpLocks/>
            </p:cNvCxnSpPr>
            <p:nvPr/>
          </p:nvCxnSpPr>
          <p:spPr>
            <a:xfrm>
              <a:off x="8553162" y="302594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E80151E0-10B0-F643-8A16-A1865037414C}"/>
                  </a:ext>
                </a:extLst>
              </p:cNvPr>
              <p:cNvSpPr/>
              <p:nvPr/>
            </p:nvSpPr>
            <p:spPr>
              <a:xfrm>
                <a:off x="5569248" y="2729353"/>
                <a:ext cx="410690" cy="451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1600" dirty="0"/>
                  <a:t> </a:t>
                </a: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80151E0-10B0-F643-8A16-A186503741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248" y="2729353"/>
                <a:ext cx="410690" cy="4515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B31383C9-104F-E04B-9147-BD65782F74AB}"/>
                  </a:ext>
                </a:extLst>
              </p:cNvPr>
              <p:cNvSpPr/>
              <p:nvPr/>
            </p:nvSpPr>
            <p:spPr>
              <a:xfrm>
                <a:off x="5781104" y="2736241"/>
                <a:ext cx="410690" cy="447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1600" dirty="0"/>
                  <a:t> </a:t>
                </a: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31383C9-104F-E04B-9147-BD65782F7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104" y="2736241"/>
                <a:ext cx="410690" cy="4479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BB118F3-017A-DD45-BBCB-CA7E3CCA7131}"/>
              </a:ext>
            </a:extLst>
          </p:cNvPr>
          <p:cNvSpPr txBox="1"/>
          <p:nvPr/>
        </p:nvSpPr>
        <p:spPr>
          <a:xfrm>
            <a:off x="6551221" y="3575274"/>
            <a:ext cx="149105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B5F11D7C-B3A2-CA49-AC00-21EC1719E76C}"/>
                  </a:ext>
                </a:extLst>
              </p:cNvPr>
              <p:cNvSpPr/>
              <p:nvPr/>
            </p:nvSpPr>
            <p:spPr>
              <a:xfrm>
                <a:off x="5987854" y="2736421"/>
                <a:ext cx="410690" cy="447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1600" dirty="0"/>
                  <a:t> </a:t>
                </a:r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B5F11D7C-B3A2-CA49-AC00-21EC1719E7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854" y="2736421"/>
                <a:ext cx="410690" cy="4479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59C26878-AD86-FC49-8E14-8650D0BE6A84}"/>
                  </a:ext>
                </a:extLst>
              </p:cNvPr>
              <p:cNvSpPr/>
              <p:nvPr/>
            </p:nvSpPr>
            <p:spPr>
              <a:xfrm>
                <a:off x="6192482" y="2736240"/>
                <a:ext cx="410690" cy="447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1600" dirty="0"/>
                  <a:t> </a:t>
                </a: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9C26878-AD86-FC49-8E14-8650D0BE6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482" y="2736240"/>
                <a:ext cx="410690" cy="4479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25C365A5-70B6-3449-B0C6-1A161B75A604}"/>
                  </a:ext>
                </a:extLst>
              </p:cNvPr>
              <p:cNvSpPr/>
              <p:nvPr/>
            </p:nvSpPr>
            <p:spPr>
              <a:xfrm>
                <a:off x="6397110" y="2734645"/>
                <a:ext cx="410690" cy="447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1600" dirty="0"/>
                  <a:t> </a:t>
                </a:r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25C365A5-70B6-3449-B0C6-1A161B75A6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110" y="2734645"/>
                <a:ext cx="410690" cy="4479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391EE7ED-F3FE-CB43-963D-2DC2CAF9CE75}"/>
                  </a:ext>
                </a:extLst>
              </p:cNvPr>
              <p:cNvSpPr/>
              <p:nvPr/>
            </p:nvSpPr>
            <p:spPr>
              <a:xfrm>
                <a:off x="6604834" y="2733328"/>
                <a:ext cx="410690" cy="447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1600" dirty="0"/>
                  <a:t> </a:t>
                </a: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391EE7ED-F3FE-CB43-963D-2DC2CAF9CE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834" y="2733328"/>
                <a:ext cx="410690" cy="447943"/>
              </a:xfrm>
              <a:prstGeom prst="rect">
                <a:avLst/>
              </a:prstGeom>
              <a:blipFill>
                <a:blip r:embed="rId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67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11" grpId="0"/>
      <p:bldP spid="115" grpId="0"/>
      <p:bldP spid="116" grpId="0"/>
      <p:bldP spid="117" grpId="0"/>
      <p:bldP spid="1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84953" y="625636"/>
            <a:ext cx="203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/>
              <a:t>5 x 26</a:t>
            </a:r>
          </a:p>
        </p:txBody>
      </p:sp>
    </p:spTree>
    <p:extLst>
      <p:ext uri="{BB962C8B-B14F-4D97-AF65-F5344CB8AC3E}">
        <p14:creationId xmlns:p14="http://schemas.microsoft.com/office/powerpoint/2010/main" val="378029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="" xmlns:a16="http://schemas.microsoft.com/office/drawing/2014/main" id="{2A5457B6-D174-DD46-B85F-AABC290100FD}"/>
                  </a:ext>
                </a:extLst>
              </p:cNvPr>
              <p:cNvSpPr txBox="1"/>
              <p:nvPr/>
            </p:nvSpPr>
            <p:spPr>
              <a:xfrm>
                <a:off x="1722179" y="1036781"/>
                <a:ext cx="6119069" cy="6905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100" dirty="0"/>
                  <a:t>Encadre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2100" dirty="0"/>
                  <a:t>par deux nombres entiers consécutifs. </a:t>
                </a: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A5457B6-D174-DD46-B85F-AABC2901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79" y="1036781"/>
                <a:ext cx="6119069" cy="690510"/>
              </a:xfrm>
              <a:prstGeom prst="rect">
                <a:avLst/>
              </a:prstGeom>
              <a:blipFill>
                <a:blip r:embed="rId2"/>
                <a:stretch>
                  <a:fillRect l="-1037" b="-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e 102">
            <a:extLst>
              <a:ext uri="{FF2B5EF4-FFF2-40B4-BE49-F238E27FC236}">
                <a16:creationId xmlns="" xmlns:a16="http://schemas.microsoft.com/office/drawing/2014/main" id="{9FADB56C-1D96-E54F-AA61-A9E3F5EE4910}"/>
              </a:ext>
            </a:extLst>
          </p:cNvPr>
          <p:cNvGrpSpPr/>
          <p:nvPr/>
        </p:nvGrpSpPr>
        <p:grpSpPr>
          <a:xfrm>
            <a:off x="440957" y="2059372"/>
            <a:ext cx="8458599" cy="627658"/>
            <a:chOff x="440957" y="2059372"/>
            <a:chExt cx="8458599" cy="627658"/>
          </a:xfrm>
        </p:grpSpPr>
        <p:sp>
          <p:nvSpPr>
            <p:cNvPr id="67" name="ZoneTexte 66">
              <a:extLst>
                <a:ext uri="{FF2B5EF4-FFF2-40B4-BE49-F238E27FC236}">
                  <a16:creationId xmlns="" xmlns:a16="http://schemas.microsoft.com/office/drawing/2014/main" id="{C4B65B1C-7B0B-B146-86E4-30A3825BC0F1}"/>
                </a:ext>
              </a:extLst>
            </p:cNvPr>
            <p:cNvSpPr txBox="1"/>
            <p:nvPr/>
          </p:nvSpPr>
          <p:spPr>
            <a:xfrm>
              <a:off x="440957" y="205937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="" xmlns:a16="http://schemas.microsoft.com/office/drawing/2014/main" id="{B44FAA66-A152-6342-AD6F-8950F25B88FA}"/>
                </a:ext>
              </a:extLst>
            </p:cNvPr>
            <p:cNvSpPr txBox="1"/>
            <p:nvPr/>
          </p:nvSpPr>
          <p:spPr>
            <a:xfrm>
              <a:off x="2521925" y="206672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="" xmlns:a16="http://schemas.microsoft.com/office/drawing/2014/main" id="{3470673C-46C7-F540-9589-5C24ED02D1C9}"/>
                </a:ext>
              </a:extLst>
            </p:cNvPr>
            <p:cNvSpPr txBox="1"/>
            <p:nvPr/>
          </p:nvSpPr>
          <p:spPr>
            <a:xfrm>
              <a:off x="4491018" y="208572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70" name="Connecteur droit 69">
              <a:extLst>
                <a:ext uri="{FF2B5EF4-FFF2-40B4-BE49-F238E27FC236}">
                  <a16:creationId xmlns="" xmlns:a16="http://schemas.microsoft.com/office/drawing/2014/main" id="{C3298C64-2F9C-FF4E-9285-F5E821B415A3}"/>
                </a:ext>
              </a:extLst>
            </p:cNvPr>
            <p:cNvCxnSpPr>
              <a:cxnSpLocks/>
            </p:cNvCxnSpPr>
            <p:nvPr/>
          </p:nvCxnSpPr>
          <p:spPr>
            <a:xfrm>
              <a:off x="617314" y="2602077"/>
              <a:ext cx="8282242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="" xmlns:a16="http://schemas.microsoft.com/office/drawing/2014/main" id="{3B660994-7A78-2040-92D2-7A734FBACF13}"/>
                </a:ext>
              </a:extLst>
            </p:cNvPr>
            <p:cNvCxnSpPr>
              <a:cxnSpLocks/>
            </p:cNvCxnSpPr>
            <p:nvPr/>
          </p:nvCxnSpPr>
          <p:spPr>
            <a:xfrm>
              <a:off x="606055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="" xmlns:a16="http://schemas.microsoft.com/office/drawing/2014/main" id="{D8B50CAB-F865-A24B-B4E3-83DDFF1947EF}"/>
                </a:ext>
              </a:extLst>
            </p:cNvPr>
            <p:cNvCxnSpPr>
              <a:cxnSpLocks/>
            </p:cNvCxnSpPr>
            <p:nvPr/>
          </p:nvCxnSpPr>
          <p:spPr>
            <a:xfrm>
              <a:off x="6774073" y="2518605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="" xmlns:a16="http://schemas.microsoft.com/office/drawing/2014/main" id="{85F88B68-99B7-E641-B9FE-DC88CF17992C}"/>
                </a:ext>
              </a:extLst>
            </p:cNvPr>
            <p:cNvCxnSpPr>
              <a:cxnSpLocks/>
            </p:cNvCxnSpPr>
            <p:nvPr/>
          </p:nvCxnSpPr>
          <p:spPr>
            <a:xfrm>
              <a:off x="2683413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="" xmlns:a16="http://schemas.microsoft.com/office/drawing/2014/main" id="{DCC420DF-E68D-CE4B-B3E7-306674D51DA4}"/>
                </a:ext>
              </a:extLst>
            </p:cNvPr>
            <p:cNvCxnSpPr>
              <a:cxnSpLocks/>
            </p:cNvCxnSpPr>
            <p:nvPr/>
          </p:nvCxnSpPr>
          <p:spPr>
            <a:xfrm>
              <a:off x="4675246" y="2511345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265AED78-7FC6-9E40-A5DC-8DAA73C45C35}"/>
                </a:ext>
              </a:extLst>
            </p:cNvPr>
            <p:cNvSpPr txBox="1"/>
            <p:nvPr/>
          </p:nvSpPr>
          <p:spPr>
            <a:xfrm>
              <a:off x="6614791" y="210058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6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="" xmlns:a16="http://schemas.microsoft.com/office/drawing/2014/main" id="{5A6FDC62-C318-3349-ADB9-BE45421C168E}"/>
                </a:ext>
              </a:extLst>
            </p:cNvPr>
            <p:cNvCxnSpPr>
              <a:cxnSpLocks/>
            </p:cNvCxnSpPr>
            <p:nvPr/>
          </p:nvCxnSpPr>
          <p:spPr>
            <a:xfrm>
              <a:off x="1627922" y="2515164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="" xmlns:a16="http://schemas.microsoft.com/office/drawing/2014/main" id="{CFF0E523-5B31-B04F-9032-FAB3E40E65B2}"/>
                </a:ext>
              </a:extLst>
            </p:cNvPr>
            <p:cNvCxnSpPr>
              <a:cxnSpLocks/>
            </p:cNvCxnSpPr>
            <p:nvPr/>
          </p:nvCxnSpPr>
          <p:spPr>
            <a:xfrm>
              <a:off x="3684226" y="250774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="" xmlns:a16="http://schemas.microsoft.com/office/drawing/2014/main" id="{3F6C882A-01ED-5547-849F-20DA86299D10}"/>
                </a:ext>
              </a:extLst>
            </p:cNvPr>
            <p:cNvCxnSpPr>
              <a:cxnSpLocks/>
            </p:cNvCxnSpPr>
            <p:nvPr/>
          </p:nvCxnSpPr>
          <p:spPr>
            <a:xfrm>
              <a:off x="5748696" y="2517168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ZoneTexte 78">
              <a:extLst>
                <a:ext uri="{FF2B5EF4-FFF2-40B4-BE49-F238E27FC236}">
                  <a16:creationId xmlns="" xmlns:a16="http://schemas.microsoft.com/office/drawing/2014/main" id="{1533C902-56BF-734A-9069-3E37EDB874F5}"/>
                </a:ext>
              </a:extLst>
            </p:cNvPr>
            <p:cNvSpPr txBox="1"/>
            <p:nvPr/>
          </p:nvSpPr>
          <p:spPr>
            <a:xfrm>
              <a:off x="1458877" y="207551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="" xmlns:a16="http://schemas.microsoft.com/office/drawing/2014/main" id="{428E8427-C0C2-664F-928D-1463CA08FCA7}"/>
                </a:ext>
              </a:extLst>
            </p:cNvPr>
            <p:cNvSpPr txBox="1"/>
            <p:nvPr/>
          </p:nvSpPr>
          <p:spPr>
            <a:xfrm>
              <a:off x="3514797" y="207442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="" xmlns:a16="http://schemas.microsoft.com/office/drawing/2014/main" id="{A9B45828-71C5-4843-9849-A1D126995BEC}"/>
                </a:ext>
              </a:extLst>
            </p:cNvPr>
            <p:cNvSpPr txBox="1"/>
            <p:nvPr/>
          </p:nvSpPr>
          <p:spPr>
            <a:xfrm>
              <a:off x="5569248" y="209867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5</a:t>
              </a:r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="" xmlns:a16="http://schemas.microsoft.com/office/drawing/2014/main" id="{17581B5F-3279-0242-8B77-D7BC6865AFF4}"/>
                </a:ext>
              </a:extLst>
            </p:cNvPr>
            <p:cNvCxnSpPr>
              <a:cxnSpLocks/>
            </p:cNvCxnSpPr>
            <p:nvPr/>
          </p:nvCxnSpPr>
          <p:spPr>
            <a:xfrm>
              <a:off x="7776216" y="2521374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Texte 62">
              <a:extLst>
                <a:ext uri="{FF2B5EF4-FFF2-40B4-BE49-F238E27FC236}">
                  <a16:creationId xmlns="" xmlns:a16="http://schemas.microsoft.com/office/drawing/2014/main" id="{0CC79A17-41FE-6146-B847-0FBDAE2FCC11}"/>
                </a:ext>
              </a:extLst>
            </p:cNvPr>
            <p:cNvSpPr txBox="1"/>
            <p:nvPr/>
          </p:nvSpPr>
          <p:spPr>
            <a:xfrm>
              <a:off x="7605811" y="210419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7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DF43B711-B9D5-9D48-A8DA-1B71221CDEEB}"/>
              </a:ext>
            </a:extLst>
          </p:cNvPr>
          <p:cNvGrpSpPr/>
          <p:nvPr/>
        </p:nvGrpSpPr>
        <p:grpSpPr>
          <a:xfrm>
            <a:off x="607982" y="2506344"/>
            <a:ext cx="8026438" cy="179843"/>
            <a:chOff x="606055" y="3020999"/>
            <a:chExt cx="8026438" cy="179843"/>
          </a:xfrm>
        </p:grpSpPr>
        <p:cxnSp>
          <p:nvCxnSpPr>
            <p:cNvPr id="34" name="Connecteur droit 33">
              <a:extLst>
                <a:ext uri="{FF2B5EF4-FFF2-40B4-BE49-F238E27FC236}">
                  <a16:creationId xmlns="" xmlns:a16="http://schemas.microsoft.com/office/drawing/2014/main" id="{2BE78B5A-1BC3-DE46-AD83-4E6F88875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055" y="3105717"/>
              <a:ext cx="8026438" cy="4916"/>
            </a:xfrm>
            <a:prstGeom prst="line">
              <a:avLst/>
            </a:prstGeom>
            <a:ln w="38100" cap="sq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="" xmlns:a16="http://schemas.microsoft.com/office/drawing/2014/main" id="{5C1A3C7A-9041-A645-89CC-C185DF0DB784}"/>
                </a:ext>
              </a:extLst>
            </p:cNvPr>
            <p:cNvCxnSpPr>
              <a:cxnSpLocks/>
            </p:cNvCxnSpPr>
            <p:nvPr/>
          </p:nvCxnSpPr>
          <p:spPr>
            <a:xfrm>
              <a:off x="606055" y="302713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="" xmlns:a16="http://schemas.microsoft.com/office/drawing/2014/main" id="{83688B7C-D1E9-8241-8FBE-3492CC6D08CF}"/>
                </a:ext>
              </a:extLst>
            </p:cNvPr>
            <p:cNvCxnSpPr>
              <a:cxnSpLocks/>
            </p:cNvCxnSpPr>
            <p:nvPr/>
          </p:nvCxnSpPr>
          <p:spPr>
            <a:xfrm>
              <a:off x="7366937" y="3021416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="" xmlns:a16="http://schemas.microsoft.com/office/drawing/2014/main" id="{4A9E4062-12E9-FD4B-A624-8F83D5F81EEE}"/>
                </a:ext>
              </a:extLst>
            </p:cNvPr>
            <p:cNvCxnSpPr>
              <a:cxnSpLocks/>
            </p:cNvCxnSpPr>
            <p:nvPr/>
          </p:nvCxnSpPr>
          <p:spPr>
            <a:xfrm>
              <a:off x="4077521" y="302713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="" xmlns:a16="http://schemas.microsoft.com/office/drawing/2014/main" id="{C6013F1A-9F9A-DE44-9880-731D5B13DE4B}"/>
                </a:ext>
              </a:extLst>
            </p:cNvPr>
            <p:cNvCxnSpPr>
              <a:cxnSpLocks/>
            </p:cNvCxnSpPr>
            <p:nvPr/>
          </p:nvCxnSpPr>
          <p:spPr>
            <a:xfrm>
              <a:off x="1616663" y="302597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="" xmlns:a16="http://schemas.microsoft.com/office/drawing/2014/main" id="{5D8DF31D-B95D-DF41-A30C-75793CBFE985}"/>
                </a:ext>
              </a:extLst>
            </p:cNvPr>
            <p:cNvCxnSpPr>
              <a:cxnSpLocks/>
            </p:cNvCxnSpPr>
            <p:nvPr/>
          </p:nvCxnSpPr>
          <p:spPr>
            <a:xfrm>
              <a:off x="2047087" y="302804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="" xmlns:a16="http://schemas.microsoft.com/office/drawing/2014/main" id="{B6552946-CD44-D14C-8CCD-1AC6E6D3A927}"/>
                </a:ext>
              </a:extLst>
            </p:cNvPr>
            <p:cNvCxnSpPr>
              <a:cxnSpLocks/>
            </p:cNvCxnSpPr>
            <p:nvPr/>
          </p:nvCxnSpPr>
          <p:spPr>
            <a:xfrm>
              <a:off x="2674885" y="302608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="" xmlns:a16="http://schemas.microsoft.com/office/drawing/2014/main" id="{A74E3F79-D23B-D04B-BBCE-8CFA6C0A455B}"/>
                </a:ext>
              </a:extLst>
            </p:cNvPr>
            <p:cNvCxnSpPr>
              <a:cxnSpLocks/>
            </p:cNvCxnSpPr>
            <p:nvPr/>
          </p:nvCxnSpPr>
          <p:spPr>
            <a:xfrm>
              <a:off x="3285826" y="302884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="" xmlns:a16="http://schemas.microsoft.com/office/drawing/2014/main" id="{5B9D47EE-8883-034F-A86A-8D10D8E4CD2D}"/>
                </a:ext>
              </a:extLst>
            </p:cNvPr>
            <p:cNvCxnSpPr>
              <a:cxnSpLocks/>
            </p:cNvCxnSpPr>
            <p:nvPr/>
          </p:nvCxnSpPr>
          <p:spPr>
            <a:xfrm>
              <a:off x="6778589" y="302496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="" xmlns:a16="http://schemas.microsoft.com/office/drawing/2014/main" id="{B6527B9D-F101-6F43-8843-A2F6E5D01540}"/>
                </a:ext>
              </a:extLst>
            </p:cNvPr>
            <p:cNvCxnSpPr>
              <a:cxnSpLocks/>
            </p:cNvCxnSpPr>
            <p:nvPr/>
          </p:nvCxnSpPr>
          <p:spPr>
            <a:xfrm>
              <a:off x="6159738" y="302590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="" xmlns:a16="http://schemas.microsoft.com/office/drawing/2014/main" id="{39AC7CCD-FF5C-5247-AA10-047BB4C29D68}"/>
                </a:ext>
              </a:extLst>
            </p:cNvPr>
            <p:cNvCxnSpPr>
              <a:cxnSpLocks/>
            </p:cNvCxnSpPr>
            <p:nvPr/>
          </p:nvCxnSpPr>
          <p:spPr>
            <a:xfrm>
              <a:off x="5094508" y="302099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="" xmlns:a16="http://schemas.microsoft.com/office/drawing/2014/main" id="{FCF1A654-6769-D24D-BD58-FCE9B0489B4B}"/>
                </a:ext>
              </a:extLst>
            </p:cNvPr>
            <p:cNvCxnSpPr>
              <a:cxnSpLocks/>
            </p:cNvCxnSpPr>
            <p:nvPr/>
          </p:nvCxnSpPr>
          <p:spPr>
            <a:xfrm>
              <a:off x="4672939" y="3025975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="" xmlns:a16="http://schemas.microsoft.com/office/drawing/2014/main" id="{0468C029-C405-2D49-8DA0-F522EB8522D0}"/>
                </a:ext>
              </a:extLst>
            </p:cNvPr>
            <p:cNvCxnSpPr>
              <a:cxnSpLocks/>
            </p:cNvCxnSpPr>
            <p:nvPr/>
          </p:nvCxnSpPr>
          <p:spPr>
            <a:xfrm>
              <a:off x="1215209" y="302971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="" xmlns:a16="http://schemas.microsoft.com/office/drawing/2014/main" id="{732DE481-E74D-F047-A246-44FC3B9864EC}"/>
                </a:ext>
              </a:extLst>
            </p:cNvPr>
            <p:cNvCxnSpPr>
              <a:cxnSpLocks/>
            </p:cNvCxnSpPr>
            <p:nvPr/>
          </p:nvCxnSpPr>
          <p:spPr>
            <a:xfrm>
              <a:off x="2466024" y="302482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="" xmlns:a16="http://schemas.microsoft.com/office/drawing/2014/main" id="{90D10252-51C1-BA4A-8A17-00F35E8980F9}"/>
                </a:ext>
              </a:extLst>
            </p:cNvPr>
            <p:cNvCxnSpPr>
              <a:cxnSpLocks/>
            </p:cNvCxnSpPr>
            <p:nvPr/>
          </p:nvCxnSpPr>
          <p:spPr>
            <a:xfrm>
              <a:off x="809556" y="3026588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="" xmlns:a16="http://schemas.microsoft.com/office/drawing/2014/main" id="{CA08BDD5-886B-F841-98DC-98DBB7D89324}"/>
                </a:ext>
              </a:extLst>
            </p:cNvPr>
            <p:cNvCxnSpPr>
              <a:cxnSpLocks/>
            </p:cNvCxnSpPr>
            <p:nvPr/>
          </p:nvCxnSpPr>
          <p:spPr>
            <a:xfrm>
              <a:off x="3677036" y="302597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="" xmlns:a16="http://schemas.microsoft.com/office/drawing/2014/main" id="{4AA15160-D843-CC45-9F4B-B36867CBE9D0}"/>
                </a:ext>
              </a:extLst>
            </p:cNvPr>
            <p:cNvCxnSpPr>
              <a:cxnSpLocks/>
            </p:cNvCxnSpPr>
            <p:nvPr/>
          </p:nvCxnSpPr>
          <p:spPr>
            <a:xfrm>
              <a:off x="2881316" y="302884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="" xmlns:a16="http://schemas.microsoft.com/office/drawing/2014/main" id="{A8BE696C-A48E-E145-95B6-547B798D16CA}"/>
                </a:ext>
              </a:extLst>
            </p:cNvPr>
            <p:cNvCxnSpPr>
              <a:cxnSpLocks/>
            </p:cNvCxnSpPr>
            <p:nvPr/>
          </p:nvCxnSpPr>
          <p:spPr>
            <a:xfrm>
              <a:off x="4277754" y="302597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="" xmlns:a16="http://schemas.microsoft.com/office/drawing/2014/main" id="{712BD8EE-52C1-6D47-A3C9-3B4FFF2AED88}"/>
                </a:ext>
              </a:extLst>
            </p:cNvPr>
            <p:cNvCxnSpPr>
              <a:cxnSpLocks/>
            </p:cNvCxnSpPr>
            <p:nvPr/>
          </p:nvCxnSpPr>
          <p:spPr>
            <a:xfrm>
              <a:off x="5737437" y="302099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="" xmlns:a16="http://schemas.microsoft.com/office/drawing/2014/main" id="{02BE7136-C530-AC44-A4BF-422023193D87}"/>
                </a:ext>
              </a:extLst>
            </p:cNvPr>
            <p:cNvCxnSpPr>
              <a:cxnSpLocks/>
            </p:cNvCxnSpPr>
            <p:nvPr/>
          </p:nvCxnSpPr>
          <p:spPr>
            <a:xfrm>
              <a:off x="5531759" y="302284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="" xmlns:a16="http://schemas.microsoft.com/office/drawing/2014/main" id="{76CE860C-F7AF-B04E-BB1B-D78ED51E842B}"/>
                </a:ext>
              </a:extLst>
            </p:cNvPr>
            <p:cNvCxnSpPr>
              <a:cxnSpLocks/>
            </p:cNvCxnSpPr>
            <p:nvPr/>
          </p:nvCxnSpPr>
          <p:spPr>
            <a:xfrm>
              <a:off x="6366356" y="302590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="" xmlns:a16="http://schemas.microsoft.com/office/drawing/2014/main" id="{86991F14-02A3-7A4B-90B0-04564299F9CC}"/>
                </a:ext>
              </a:extLst>
            </p:cNvPr>
            <p:cNvCxnSpPr>
              <a:cxnSpLocks/>
            </p:cNvCxnSpPr>
            <p:nvPr/>
          </p:nvCxnSpPr>
          <p:spPr>
            <a:xfrm>
              <a:off x="7168309" y="302476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="" xmlns:a16="http://schemas.microsoft.com/office/drawing/2014/main" id="{C1A50588-A06A-DA45-9547-2C1714833011}"/>
                </a:ext>
              </a:extLst>
            </p:cNvPr>
            <p:cNvCxnSpPr>
              <a:cxnSpLocks/>
            </p:cNvCxnSpPr>
            <p:nvPr/>
          </p:nvCxnSpPr>
          <p:spPr>
            <a:xfrm>
              <a:off x="7762006" y="302804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="" xmlns:a16="http://schemas.microsoft.com/office/drawing/2014/main" id="{33A64089-68C4-3A43-ADDF-B7E7DE6AFCA3}"/>
                </a:ext>
              </a:extLst>
            </p:cNvPr>
            <p:cNvCxnSpPr>
              <a:cxnSpLocks/>
            </p:cNvCxnSpPr>
            <p:nvPr/>
          </p:nvCxnSpPr>
          <p:spPr>
            <a:xfrm>
              <a:off x="8161622" y="302630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="" xmlns:a16="http://schemas.microsoft.com/office/drawing/2014/main" id="{1ABDDD2E-AA2D-BF48-BACB-323AC272B4B9}"/>
                </a:ext>
              </a:extLst>
            </p:cNvPr>
            <p:cNvCxnSpPr>
              <a:cxnSpLocks/>
            </p:cNvCxnSpPr>
            <p:nvPr/>
          </p:nvCxnSpPr>
          <p:spPr>
            <a:xfrm>
              <a:off x="8356940" y="302472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="" xmlns:a16="http://schemas.microsoft.com/office/drawing/2014/main" id="{6F2D9692-2255-0944-83A0-43D589B6D2E5}"/>
                </a:ext>
              </a:extLst>
            </p:cNvPr>
            <p:cNvCxnSpPr>
              <a:cxnSpLocks/>
            </p:cNvCxnSpPr>
            <p:nvPr/>
          </p:nvCxnSpPr>
          <p:spPr>
            <a:xfrm>
              <a:off x="1015747" y="3029807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="" xmlns:a16="http://schemas.microsoft.com/office/drawing/2014/main" id="{22FEAA90-61E7-E445-A70D-9EDAF5339F31}"/>
                </a:ext>
              </a:extLst>
            </p:cNvPr>
            <p:cNvCxnSpPr>
              <a:cxnSpLocks/>
            </p:cNvCxnSpPr>
            <p:nvPr/>
          </p:nvCxnSpPr>
          <p:spPr>
            <a:xfrm>
              <a:off x="1410240" y="3026410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="" xmlns:a16="http://schemas.microsoft.com/office/drawing/2014/main" id="{EF6ECA0C-389B-4648-A967-58BCEFF0A29F}"/>
                </a:ext>
              </a:extLst>
            </p:cNvPr>
            <p:cNvCxnSpPr>
              <a:cxnSpLocks/>
            </p:cNvCxnSpPr>
            <p:nvPr/>
          </p:nvCxnSpPr>
          <p:spPr>
            <a:xfrm>
              <a:off x="1827567" y="3022468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="" xmlns:a16="http://schemas.microsoft.com/office/drawing/2014/main" id="{39DD522A-DB94-A94A-BA54-6263D1439C65}"/>
                </a:ext>
              </a:extLst>
            </p:cNvPr>
            <p:cNvCxnSpPr>
              <a:cxnSpLocks/>
            </p:cNvCxnSpPr>
            <p:nvPr/>
          </p:nvCxnSpPr>
          <p:spPr>
            <a:xfrm>
              <a:off x="2255401" y="3026294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="" xmlns:a16="http://schemas.microsoft.com/office/drawing/2014/main" id="{FC5F0BCD-45CD-8340-8B99-262DD076F09E}"/>
                </a:ext>
              </a:extLst>
            </p:cNvPr>
            <p:cNvCxnSpPr>
              <a:cxnSpLocks/>
            </p:cNvCxnSpPr>
            <p:nvPr/>
          </p:nvCxnSpPr>
          <p:spPr>
            <a:xfrm>
              <a:off x="3085778" y="302804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="" xmlns:a16="http://schemas.microsoft.com/office/drawing/2014/main" id="{066322C0-DE59-CA42-A18B-FED8E81FFDEE}"/>
                </a:ext>
              </a:extLst>
            </p:cNvPr>
            <p:cNvCxnSpPr>
              <a:cxnSpLocks/>
            </p:cNvCxnSpPr>
            <p:nvPr/>
          </p:nvCxnSpPr>
          <p:spPr>
            <a:xfrm>
              <a:off x="3485900" y="302804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="" xmlns:a16="http://schemas.microsoft.com/office/drawing/2014/main" id="{A1E861B4-D85C-3344-8196-FDDC19126189}"/>
                </a:ext>
              </a:extLst>
            </p:cNvPr>
            <p:cNvCxnSpPr>
              <a:cxnSpLocks/>
            </p:cNvCxnSpPr>
            <p:nvPr/>
          </p:nvCxnSpPr>
          <p:spPr>
            <a:xfrm>
              <a:off x="3873178" y="302597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="" xmlns:a16="http://schemas.microsoft.com/office/drawing/2014/main" id="{5A2362B0-646F-944C-B014-FF93AD211BCA}"/>
                </a:ext>
              </a:extLst>
            </p:cNvPr>
            <p:cNvCxnSpPr>
              <a:cxnSpLocks/>
            </p:cNvCxnSpPr>
            <p:nvPr/>
          </p:nvCxnSpPr>
          <p:spPr>
            <a:xfrm>
              <a:off x="4476428" y="302597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="" xmlns:a16="http://schemas.microsoft.com/office/drawing/2014/main" id="{0ABF3C7B-7942-A743-8605-3B45B998C992}"/>
                </a:ext>
              </a:extLst>
            </p:cNvPr>
            <p:cNvCxnSpPr>
              <a:cxnSpLocks/>
            </p:cNvCxnSpPr>
            <p:nvPr/>
          </p:nvCxnSpPr>
          <p:spPr>
            <a:xfrm>
              <a:off x="4887134" y="302590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="" xmlns:a16="http://schemas.microsoft.com/office/drawing/2014/main" id="{9CDA511C-EA05-6040-8552-6E617C464537}"/>
                </a:ext>
              </a:extLst>
            </p:cNvPr>
            <p:cNvCxnSpPr>
              <a:cxnSpLocks/>
            </p:cNvCxnSpPr>
            <p:nvPr/>
          </p:nvCxnSpPr>
          <p:spPr>
            <a:xfrm>
              <a:off x="5312382" y="302099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="" xmlns:a16="http://schemas.microsoft.com/office/drawing/2014/main" id="{EF375064-E679-F94E-AC3A-3B12DA126510}"/>
                </a:ext>
              </a:extLst>
            </p:cNvPr>
            <p:cNvCxnSpPr>
              <a:cxnSpLocks/>
            </p:cNvCxnSpPr>
            <p:nvPr/>
          </p:nvCxnSpPr>
          <p:spPr>
            <a:xfrm>
              <a:off x="5949102" y="302590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="" xmlns:a16="http://schemas.microsoft.com/office/drawing/2014/main" id="{D0A24CFD-38B2-6B42-8224-2A4270EC5716}"/>
                </a:ext>
              </a:extLst>
            </p:cNvPr>
            <p:cNvCxnSpPr>
              <a:cxnSpLocks/>
            </p:cNvCxnSpPr>
            <p:nvPr/>
          </p:nvCxnSpPr>
          <p:spPr>
            <a:xfrm>
              <a:off x="6580537" y="302431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="" xmlns:a16="http://schemas.microsoft.com/office/drawing/2014/main" id="{55FD61FE-0AC7-8248-90A8-2F4EA595380C}"/>
                </a:ext>
              </a:extLst>
            </p:cNvPr>
            <p:cNvCxnSpPr>
              <a:cxnSpLocks/>
            </p:cNvCxnSpPr>
            <p:nvPr/>
          </p:nvCxnSpPr>
          <p:spPr>
            <a:xfrm>
              <a:off x="6982780" y="302099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="" xmlns:a16="http://schemas.microsoft.com/office/drawing/2014/main" id="{B7D24F37-5A48-C048-9EAC-8E45AD29B608}"/>
                </a:ext>
              </a:extLst>
            </p:cNvPr>
            <p:cNvCxnSpPr>
              <a:cxnSpLocks/>
            </p:cNvCxnSpPr>
            <p:nvPr/>
          </p:nvCxnSpPr>
          <p:spPr>
            <a:xfrm>
              <a:off x="7564759" y="3021416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="" xmlns:a16="http://schemas.microsoft.com/office/drawing/2014/main" id="{035A1DF0-332F-7F4F-940B-B918A5D28392}"/>
                </a:ext>
              </a:extLst>
            </p:cNvPr>
            <p:cNvCxnSpPr>
              <a:cxnSpLocks/>
            </p:cNvCxnSpPr>
            <p:nvPr/>
          </p:nvCxnSpPr>
          <p:spPr>
            <a:xfrm>
              <a:off x="7960127" y="302099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>
              <a:extLst>
                <a:ext uri="{FF2B5EF4-FFF2-40B4-BE49-F238E27FC236}">
                  <a16:creationId xmlns="" xmlns:a16="http://schemas.microsoft.com/office/drawing/2014/main" id="{5D0AC278-B50D-8643-B288-962E4F726A95}"/>
                </a:ext>
              </a:extLst>
            </p:cNvPr>
            <p:cNvCxnSpPr>
              <a:cxnSpLocks/>
            </p:cNvCxnSpPr>
            <p:nvPr/>
          </p:nvCxnSpPr>
          <p:spPr>
            <a:xfrm>
              <a:off x="8553162" y="302594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E80151E0-10B0-F643-8A16-A1865037414C}"/>
                  </a:ext>
                </a:extLst>
              </p:cNvPr>
              <p:cNvSpPr/>
              <p:nvPr/>
            </p:nvSpPr>
            <p:spPr>
              <a:xfrm>
                <a:off x="5569248" y="2729353"/>
                <a:ext cx="410690" cy="451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1600" dirty="0"/>
                  <a:t> </a:t>
                </a: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80151E0-10B0-F643-8A16-A186503741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248" y="2729353"/>
                <a:ext cx="410690" cy="4515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B31383C9-104F-E04B-9147-BD65782F74AB}"/>
                  </a:ext>
                </a:extLst>
              </p:cNvPr>
              <p:cNvSpPr/>
              <p:nvPr/>
            </p:nvSpPr>
            <p:spPr>
              <a:xfrm>
                <a:off x="5781104" y="2736241"/>
                <a:ext cx="410690" cy="447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1600" dirty="0">
                    <a:solidFill>
                      <a:srgbClr val="FF0000"/>
                    </a:solidFill>
                  </a:rPr>
                  <a:t> </a:t>
                </a:r>
                <a:endParaRPr lang="fr-FR" sz="1600" dirty="0"/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31383C9-104F-E04B-9147-BD65782F7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104" y="2736241"/>
                <a:ext cx="410690" cy="4479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1BB118F3-017A-DD45-BBCB-CA7E3CCA7131}"/>
              </a:ext>
            </a:extLst>
          </p:cNvPr>
          <p:cNvSpPr txBox="1"/>
          <p:nvPr/>
        </p:nvSpPr>
        <p:spPr>
          <a:xfrm>
            <a:off x="6551221" y="3575274"/>
            <a:ext cx="149105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B5F11D7C-B3A2-CA49-AC00-21EC1719E76C}"/>
                  </a:ext>
                </a:extLst>
              </p:cNvPr>
              <p:cNvSpPr/>
              <p:nvPr/>
            </p:nvSpPr>
            <p:spPr>
              <a:xfrm>
                <a:off x="5987854" y="2736421"/>
                <a:ext cx="410690" cy="447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1600" dirty="0"/>
                  <a:t> </a:t>
                </a:r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B5F11D7C-B3A2-CA49-AC00-21EC1719E7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854" y="2736421"/>
                <a:ext cx="410690" cy="4479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59C26878-AD86-FC49-8E14-8650D0BE6A84}"/>
                  </a:ext>
                </a:extLst>
              </p:cNvPr>
              <p:cNvSpPr/>
              <p:nvPr/>
            </p:nvSpPr>
            <p:spPr>
              <a:xfrm>
                <a:off x="6192482" y="2736240"/>
                <a:ext cx="410690" cy="447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1600" dirty="0"/>
                  <a:t> </a:t>
                </a: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9C26878-AD86-FC49-8E14-8650D0BE6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482" y="2736240"/>
                <a:ext cx="410690" cy="4479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25C365A5-70B6-3449-B0C6-1A161B75A604}"/>
                  </a:ext>
                </a:extLst>
              </p:cNvPr>
              <p:cNvSpPr/>
              <p:nvPr/>
            </p:nvSpPr>
            <p:spPr>
              <a:xfrm>
                <a:off x="6397110" y="2734645"/>
                <a:ext cx="410690" cy="447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1600" dirty="0"/>
                  <a:t> </a:t>
                </a:r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25C365A5-70B6-3449-B0C6-1A161B75A6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110" y="2734645"/>
                <a:ext cx="410690" cy="4479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391EE7ED-F3FE-CB43-963D-2DC2CAF9CE75}"/>
                  </a:ext>
                </a:extLst>
              </p:cNvPr>
              <p:cNvSpPr/>
              <p:nvPr/>
            </p:nvSpPr>
            <p:spPr>
              <a:xfrm>
                <a:off x="6604834" y="2733328"/>
                <a:ext cx="410690" cy="447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1600" dirty="0"/>
                  <a:t> </a:t>
                </a: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391EE7ED-F3FE-CB43-963D-2DC2CAF9CE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834" y="2733328"/>
                <a:ext cx="410690" cy="447943"/>
              </a:xfrm>
              <a:prstGeom prst="rect">
                <a:avLst/>
              </a:prstGeom>
              <a:blipFill>
                <a:blip r:embed="rId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Arc plein 95">
            <a:extLst>
              <a:ext uri="{FF2B5EF4-FFF2-40B4-BE49-F238E27FC236}">
                <a16:creationId xmlns="" xmlns:a16="http://schemas.microsoft.com/office/drawing/2014/main" id="{A07487A0-9754-B14F-A912-F2B589CF798C}"/>
              </a:ext>
            </a:extLst>
          </p:cNvPr>
          <p:cNvSpPr/>
          <p:nvPr/>
        </p:nvSpPr>
        <p:spPr>
          <a:xfrm rot="21331148">
            <a:off x="5786989" y="2421254"/>
            <a:ext cx="150273" cy="269079"/>
          </a:xfrm>
          <a:prstGeom prst="blockArc">
            <a:avLst>
              <a:gd name="adj1" fmla="val 10800000"/>
              <a:gd name="adj2" fmla="val 496974"/>
              <a:gd name="adj3" fmla="val 785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xmlns="" id="{2A5457B6-D174-DD46-B85F-AABC290100FD}"/>
                  </a:ext>
                </a:extLst>
              </p:cNvPr>
              <p:cNvSpPr txBox="1"/>
              <p:nvPr/>
            </p:nvSpPr>
            <p:spPr>
              <a:xfrm>
                <a:off x="1722179" y="1036781"/>
                <a:ext cx="6119069" cy="6905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100" dirty="0"/>
                  <a:t>Encadre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2100" dirty="0"/>
                  <a:t>par deux nombres entiers consécutifs. </a:t>
                </a: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A5457B6-D174-DD46-B85F-AABC2901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79" y="1036781"/>
                <a:ext cx="6119069" cy="690510"/>
              </a:xfrm>
              <a:prstGeom prst="rect">
                <a:avLst/>
              </a:prstGeom>
              <a:blipFill>
                <a:blip r:embed="rId2"/>
                <a:stretch>
                  <a:fillRect l="-1037" b="-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F0E42FF6-E7CF-B840-BB26-2AA91AA90819}"/>
              </a:ext>
            </a:extLst>
          </p:cNvPr>
          <p:cNvGrpSpPr/>
          <p:nvPr/>
        </p:nvGrpSpPr>
        <p:grpSpPr>
          <a:xfrm>
            <a:off x="440957" y="2059372"/>
            <a:ext cx="8458599" cy="627658"/>
            <a:chOff x="440957" y="2059372"/>
            <a:chExt cx="8458599" cy="627658"/>
          </a:xfrm>
        </p:grpSpPr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xmlns="" id="{C4B65B1C-7B0B-B146-86E4-30A3825BC0F1}"/>
                </a:ext>
              </a:extLst>
            </p:cNvPr>
            <p:cNvSpPr txBox="1"/>
            <p:nvPr/>
          </p:nvSpPr>
          <p:spPr>
            <a:xfrm>
              <a:off x="440957" y="205937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xmlns="" id="{B44FAA66-A152-6342-AD6F-8950F25B88FA}"/>
                </a:ext>
              </a:extLst>
            </p:cNvPr>
            <p:cNvSpPr txBox="1"/>
            <p:nvPr/>
          </p:nvSpPr>
          <p:spPr>
            <a:xfrm>
              <a:off x="2521925" y="206672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xmlns="" id="{3470673C-46C7-F540-9589-5C24ED02D1C9}"/>
                </a:ext>
              </a:extLst>
            </p:cNvPr>
            <p:cNvSpPr txBox="1"/>
            <p:nvPr/>
          </p:nvSpPr>
          <p:spPr>
            <a:xfrm>
              <a:off x="4491018" y="208572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xmlns="" id="{C3298C64-2F9C-FF4E-9285-F5E821B415A3}"/>
                </a:ext>
              </a:extLst>
            </p:cNvPr>
            <p:cNvCxnSpPr>
              <a:cxnSpLocks/>
            </p:cNvCxnSpPr>
            <p:nvPr/>
          </p:nvCxnSpPr>
          <p:spPr>
            <a:xfrm>
              <a:off x="617314" y="2602077"/>
              <a:ext cx="8282242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xmlns="" id="{3B660994-7A78-2040-92D2-7A734FBACF13}"/>
                </a:ext>
              </a:extLst>
            </p:cNvPr>
            <p:cNvCxnSpPr>
              <a:cxnSpLocks/>
            </p:cNvCxnSpPr>
            <p:nvPr/>
          </p:nvCxnSpPr>
          <p:spPr>
            <a:xfrm>
              <a:off x="606055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xmlns="" id="{D8B50CAB-F865-A24B-B4E3-83DDFF1947EF}"/>
                </a:ext>
              </a:extLst>
            </p:cNvPr>
            <p:cNvCxnSpPr>
              <a:cxnSpLocks/>
            </p:cNvCxnSpPr>
            <p:nvPr/>
          </p:nvCxnSpPr>
          <p:spPr>
            <a:xfrm>
              <a:off x="6774073" y="2518605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xmlns="" id="{85F88B68-99B7-E641-B9FE-DC88CF17992C}"/>
                </a:ext>
              </a:extLst>
            </p:cNvPr>
            <p:cNvCxnSpPr>
              <a:cxnSpLocks/>
            </p:cNvCxnSpPr>
            <p:nvPr/>
          </p:nvCxnSpPr>
          <p:spPr>
            <a:xfrm>
              <a:off x="2683413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xmlns="" id="{DCC420DF-E68D-CE4B-B3E7-306674D51DA4}"/>
                </a:ext>
              </a:extLst>
            </p:cNvPr>
            <p:cNvCxnSpPr>
              <a:cxnSpLocks/>
            </p:cNvCxnSpPr>
            <p:nvPr/>
          </p:nvCxnSpPr>
          <p:spPr>
            <a:xfrm>
              <a:off x="4693176" y="2511345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xmlns="" id="{265AED78-7FC6-9E40-A5DC-8DAA73C45C35}"/>
                </a:ext>
              </a:extLst>
            </p:cNvPr>
            <p:cNvSpPr txBox="1"/>
            <p:nvPr/>
          </p:nvSpPr>
          <p:spPr>
            <a:xfrm>
              <a:off x="6614791" y="210058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6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xmlns="" id="{5A6FDC62-C318-3349-ADB9-BE45421C168E}"/>
                </a:ext>
              </a:extLst>
            </p:cNvPr>
            <p:cNvCxnSpPr>
              <a:cxnSpLocks/>
            </p:cNvCxnSpPr>
            <p:nvPr/>
          </p:nvCxnSpPr>
          <p:spPr>
            <a:xfrm>
              <a:off x="1627922" y="2515164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xmlns="" id="{CFF0E523-5B31-B04F-9032-FAB3E40E65B2}"/>
                </a:ext>
              </a:extLst>
            </p:cNvPr>
            <p:cNvCxnSpPr>
              <a:cxnSpLocks/>
            </p:cNvCxnSpPr>
            <p:nvPr/>
          </p:nvCxnSpPr>
          <p:spPr>
            <a:xfrm>
              <a:off x="3684226" y="250774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xmlns="" id="{3F6C882A-01ED-5547-849F-20DA86299D10}"/>
                </a:ext>
              </a:extLst>
            </p:cNvPr>
            <p:cNvCxnSpPr>
              <a:cxnSpLocks/>
            </p:cNvCxnSpPr>
            <p:nvPr/>
          </p:nvCxnSpPr>
          <p:spPr>
            <a:xfrm>
              <a:off x="5748696" y="2517168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xmlns="" id="{1533C902-56BF-734A-9069-3E37EDB874F5}"/>
                </a:ext>
              </a:extLst>
            </p:cNvPr>
            <p:cNvSpPr txBox="1"/>
            <p:nvPr/>
          </p:nvSpPr>
          <p:spPr>
            <a:xfrm>
              <a:off x="1458877" y="207551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xmlns="" id="{428E8427-C0C2-664F-928D-1463CA08FCA7}"/>
                </a:ext>
              </a:extLst>
            </p:cNvPr>
            <p:cNvSpPr txBox="1"/>
            <p:nvPr/>
          </p:nvSpPr>
          <p:spPr>
            <a:xfrm>
              <a:off x="3514797" y="207442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xmlns="" id="{A9B45828-71C5-4843-9849-A1D126995BEC}"/>
                </a:ext>
              </a:extLst>
            </p:cNvPr>
            <p:cNvSpPr txBox="1"/>
            <p:nvPr/>
          </p:nvSpPr>
          <p:spPr>
            <a:xfrm>
              <a:off x="5569248" y="209867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5</a:t>
              </a:r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xmlns="" id="{17581B5F-3279-0242-8B77-D7BC6865AFF4}"/>
                </a:ext>
              </a:extLst>
            </p:cNvPr>
            <p:cNvCxnSpPr>
              <a:cxnSpLocks/>
            </p:cNvCxnSpPr>
            <p:nvPr/>
          </p:nvCxnSpPr>
          <p:spPr>
            <a:xfrm>
              <a:off x="7776216" y="2521374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0CC79A17-41FE-6146-B847-0FBDAE2FCC11}"/>
                </a:ext>
              </a:extLst>
            </p:cNvPr>
            <p:cNvSpPr txBox="1"/>
            <p:nvPr/>
          </p:nvSpPr>
          <p:spPr>
            <a:xfrm>
              <a:off x="7605811" y="210419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7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59051EE1-2959-4947-9A90-FA0CB72B5C34}"/>
              </a:ext>
            </a:extLst>
          </p:cNvPr>
          <p:cNvGrpSpPr/>
          <p:nvPr/>
        </p:nvGrpSpPr>
        <p:grpSpPr>
          <a:xfrm>
            <a:off x="606163" y="2505539"/>
            <a:ext cx="8199423" cy="177161"/>
            <a:chOff x="606055" y="2785783"/>
            <a:chExt cx="8199423" cy="177161"/>
          </a:xfrm>
        </p:grpSpPr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xmlns="" id="{2BE78B5A-1BC3-DE46-AD83-4E6F88875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055" y="2884960"/>
              <a:ext cx="8199423" cy="1525"/>
            </a:xfrm>
            <a:prstGeom prst="line">
              <a:avLst/>
            </a:prstGeom>
            <a:ln w="38100" cap="sq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xmlns="" id="{5C1A3C7A-9041-A645-89CC-C185DF0DB784}"/>
                </a:ext>
              </a:extLst>
            </p:cNvPr>
            <p:cNvCxnSpPr>
              <a:cxnSpLocks/>
            </p:cNvCxnSpPr>
            <p:nvPr/>
          </p:nvCxnSpPr>
          <p:spPr>
            <a:xfrm>
              <a:off x="606055" y="278578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xmlns="" id="{83688B7C-D1E9-8241-8FBE-3492CC6D08CF}"/>
                </a:ext>
              </a:extLst>
            </p:cNvPr>
            <p:cNvCxnSpPr>
              <a:cxnSpLocks/>
            </p:cNvCxnSpPr>
            <p:nvPr/>
          </p:nvCxnSpPr>
          <p:spPr>
            <a:xfrm>
              <a:off x="7290896" y="279014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xmlns="" id="{4A9E4062-12E9-FD4B-A624-8F83D5F81EEE}"/>
                </a:ext>
              </a:extLst>
            </p:cNvPr>
            <p:cNvCxnSpPr>
              <a:cxnSpLocks/>
            </p:cNvCxnSpPr>
            <p:nvPr/>
          </p:nvCxnSpPr>
          <p:spPr>
            <a:xfrm>
              <a:off x="3949455" y="279083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xmlns="" id="{C6013F1A-9F9A-DE44-9880-731D5B13DE4B}"/>
                </a:ext>
              </a:extLst>
            </p:cNvPr>
            <p:cNvCxnSpPr>
              <a:cxnSpLocks/>
            </p:cNvCxnSpPr>
            <p:nvPr/>
          </p:nvCxnSpPr>
          <p:spPr>
            <a:xfrm>
              <a:off x="1630567" y="278902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xmlns="" id="{5D8DF31D-B95D-DF41-A30C-75793CBFE985}"/>
                </a:ext>
              </a:extLst>
            </p:cNvPr>
            <p:cNvCxnSpPr>
              <a:cxnSpLocks/>
            </p:cNvCxnSpPr>
            <p:nvPr/>
          </p:nvCxnSpPr>
          <p:spPr>
            <a:xfrm>
              <a:off x="1909688" y="278769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xmlns="" id="{B6552946-CD44-D14C-8CCD-1AC6E6D3A927}"/>
                </a:ext>
              </a:extLst>
            </p:cNvPr>
            <p:cNvCxnSpPr>
              <a:cxnSpLocks/>
            </p:cNvCxnSpPr>
            <p:nvPr/>
          </p:nvCxnSpPr>
          <p:spPr>
            <a:xfrm>
              <a:off x="2680805" y="2789757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xmlns="" id="{A74E3F79-D23B-D04B-BBCE-8CFA6C0A455B}"/>
                </a:ext>
              </a:extLst>
            </p:cNvPr>
            <p:cNvCxnSpPr>
              <a:cxnSpLocks/>
            </p:cNvCxnSpPr>
            <p:nvPr/>
          </p:nvCxnSpPr>
          <p:spPr>
            <a:xfrm>
              <a:off x="3462156" y="2786694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xmlns="" id="{5B9D47EE-8883-034F-A86A-8D10D8E4CD2D}"/>
                </a:ext>
              </a:extLst>
            </p:cNvPr>
            <p:cNvCxnSpPr>
              <a:cxnSpLocks/>
            </p:cNvCxnSpPr>
            <p:nvPr/>
          </p:nvCxnSpPr>
          <p:spPr>
            <a:xfrm>
              <a:off x="6518138" y="2788668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xmlns="" id="{B6527B9D-F101-6F43-8843-A2F6E5D01540}"/>
                </a:ext>
              </a:extLst>
            </p:cNvPr>
            <p:cNvCxnSpPr>
              <a:cxnSpLocks/>
            </p:cNvCxnSpPr>
            <p:nvPr/>
          </p:nvCxnSpPr>
          <p:spPr>
            <a:xfrm>
              <a:off x="6002429" y="278812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xmlns="" id="{39AC7CCD-FF5C-5247-AA10-047BB4C29D68}"/>
                </a:ext>
              </a:extLst>
            </p:cNvPr>
            <p:cNvCxnSpPr>
              <a:cxnSpLocks/>
            </p:cNvCxnSpPr>
            <p:nvPr/>
          </p:nvCxnSpPr>
          <p:spPr>
            <a:xfrm>
              <a:off x="4968838" y="278644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xmlns="" id="{FCF1A654-6769-D24D-BD58-FCE9B0489B4B}"/>
                </a:ext>
              </a:extLst>
            </p:cNvPr>
            <p:cNvCxnSpPr>
              <a:cxnSpLocks/>
            </p:cNvCxnSpPr>
            <p:nvPr/>
          </p:nvCxnSpPr>
          <p:spPr>
            <a:xfrm>
              <a:off x="4450607" y="2789651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xmlns="" id="{0468C029-C405-2D49-8DA0-F522EB8522D0}"/>
                </a:ext>
              </a:extLst>
            </p:cNvPr>
            <p:cNvCxnSpPr>
              <a:cxnSpLocks/>
            </p:cNvCxnSpPr>
            <p:nvPr/>
          </p:nvCxnSpPr>
          <p:spPr>
            <a:xfrm>
              <a:off x="1377707" y="278856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xmlns="" id="{732DE481-E74D-F047-A246-44FC3B9864EC}"/>
                </a:ext>
              </a:extLst>
            </p:cNvPr>
            <p:cNvCxnSpPr>
              <a:cxnSpLocks/>
            </p:cNvCxnSpPr>
            <p:nvPr/>
          </p:nvCxnSpPr>
          <p:spPr>
            <a:xfrm>
              <a:off x="2166238" y="278965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xmlns="" id="{90D10252-51C1-BA4A-8A17-00F35E8980F9}"/>
                </a:ext>
              </a:extLst>
            </p:cNvPr>
            <p:cNvCxnSpPr>
              <a:cxnSpLocks/>
            </p:cNvCxnSpPr>
            <p:nvPr/>
          </p:nvCxnSpPr>
          <p:spPr>
            <a:xfrm>
              <a:off x="854790" y="2789636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xmlns="" id="{CA08BDD5-886B-F841-98DC-98DBB7D89324}"/>
                </a:ext>
              </a:extLst>
            </p:cNvPr>
            <p:cNvCxnSpPr>
              <a:cxnSpLocks/>
            </p:cNvCxnSpPr>
            <p:nvPr/>
          </p:nvCxnSpPr>
          <p:spPr>
            <a:xfrm>
              <a:off x="3690668" y="278965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xmlns="" id="{4AA15160-D843-CC45-9F4B-B36867CBE9D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098" y="278965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xmlns="" id="{A8BE696C-A48E-E145-95B6-547B798D16CA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11" y="278965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xmlns="" id="{712BD8EE-52C1-6D47-A3C9-3B4FFF2AED88}"/>
                </a:ext>
              </a:extLst>
            </p:cNvPr>
            <p:cNvCxnSpPr>
              <a:cxnSpLocks/>
            </p:cNvCxnSpPr>
            <p:nvPr/>
          </p:nvCxnSpPr>
          <p:spPr>
            <a:xfrm>
              <a:off x="5493906" y="278972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xmlns="" id="{02BE7136-C530-AC44-A4BF-422023193D87}"/>
                </a:ext>
              </a:extLst>
            </p:cNvPr>
            <p:cNvCxnSpPr>
              <a:cxnSpLocks/>
            </p:cNvCxnSpPr>
            <p:nvPr/>
          </p:nvCxnSpPr>
          <p:spPr>
            <a:xfrm>
              <a:off x="5231432" y="278818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xmlns="" id="{76CE860C-F7AF-B04E-BB1B-D78ED51E842B}"/>
                </a:ext>
              </a:extLst>
            </p:cNvPr>
            <p:cNvCxnSpPr>
              <a:cxnSpLocks/>
            </p:cNvCxnSpPr>
            <p:nvPr/>
          </p:nvCxnSpPr>
          <p:spPr>
            <a:xfrm>
              <a:off x="6268896" y="2789611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xmlns="" id="{86991F14-02A3-7A4B-90B0-04564299F9CC}"/>
                </a:ext>
              </a:extLst>
            </p:cNvPr>
            <p:cNvCxnSpPr>
              <a:cxnSpLocks/>
            </p:cNvCxnSpPr>
            <p:nvPr/>
          </p:nvCxnSpPr>
          <p:spPr>
            <a:xfrm>
              <a:off x="7036849" y="278843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xmlns="" id="{C1A50588-A06A-DA45-9547-2C1714833011}"/>
                </a:ext>
              </a:extLst>
            </p:cNvPr>
            <p:cNvCxnSpPr>
              <a:cxnSpLocks/>
            </p:cNvCxnSpPr>
            <p:nvPr/>
          </p:nvCxnSpPr>
          <p:spPr>
            <a:xfrm>
              <a:off x="7542632" y="278669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xmlns="" id="{33A64089-68C4-3A43-ADDF-B7E7DE6AFCA3}"/>
                </a:ext>
              </a:extLst>
            </p:cNvPr>
            <p:cNvCxnSpPr>
              <a:cxnSpLocks/>
            </p:cNvCxnSpPr>
            <p:nvPr/>
          </p:nvCxnSpPr>
          <p:spPr>
            <a:xfrm>
              <a:off x="8271839" y="279000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xmlns="" id="{1ABDDD2E-AA2D-BF48-BACB-323AC272B4B9}"/>
                </a:ext>
              </a:extLst>
            </p:cNvPr>
            <p:cNvCxnSpPr>
              <a:cxnSpLocks/>
            </p:cNvCxnSpPr>
            <p:nvPr/>
          </p:nvCxnSpPr>
          <p:spPr>
            <a:xfrm>
              <a:off x="8509102" y="278669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xmlns="" id="{865D6DAC-FF60-0B49-957E-4318449C458A}"/>
                </a:ext>
              </a:extLst>
            </p:cNvPr>
            <p:cNvCxnSpPr>
              <a:cxnSpLocks/>
            </p:cNvCxnSpPr>
            <p:nvPr/>
          </p:nvCxnSpPr>
          <p:spPr>
            <a:xfrm>
              <a:off x="1123363" y="278963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xmlns="" id="{865340CF-4F9A-4543-A7B9-32C433E6E30F}"/>
                </a:ext>
              </a:extLst>
            </p:cNvPr>
            <p:cNvCxnSpPr>
              <a:cxnSpLocks/>
            </p:cNvCxnSpPr>
            <p:nvPr/>
          </p:nvCxnSpPr>
          <p:spPr>
            <a:xfrm>
              <a:off x="2426210" y="2786694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xmlns="" id="{BDA96994-5642-D842-AE46-F1BC792CBE44}"/>
                </a:ext>
              </a:extLst>
            </p:cNvPr>
            <p:cNvCxnSpPr>
              <a:cxnSpLocks/>
            </p:cNvCxnSpPr>
            <p:nvPr/>
          </p:nvCxnSpPr>
          <p:spPr>
            <a:xfrm>
              <a:off x="3202504" y="278769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xmlns="" id="{091FD94E-0033-E34C-B88E-0E9B370C765C}"/>
                </a:ext>
              </a:extLst>
            </p:cNvPr>
            <p:cNvCxnSpPr>
              <a:cxnSpLocks/>
            </p:cNvCxnSpPr>
            <p:nvPr/>
          </p:nvCxnSpPr>
          <p:spPr>
            <a:xfrm>
              <a:off x="4694315" y="278972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xmlns="" id="{D931DD4C-E672-124B-9F98-85DC15088D9E}"/>
                </a:ext>
              </a:extLst>
            </p:cNvPr>
            <p:cNvCxnSpPr>
              <a:cxnSpLocks/>
            </p:cNvCxnSpPr>
            <p:nvPr/>
          </p:nvCxnSpPr>
          <p:spPr>
            <a:xfrm>
              <a:off x="5745961" y="278644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xmlns="" id="{C3F64580-9FC9-674B-947C-462BA5A3EDB7}"/>
                </a:ext>
              </a:extLst>
            </p:cNvPr>
            <p:cNvCxnSpPr>
              <a:cxnSpLocks/>
            </p:cNvCxnSpPr>
            <p:nvPr/>
          </p:nvCxnSpPr>
          <p:spPr>
            <a:xfrm>
              <a:off x="6774583" y="278644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xmlns="" id="{01C134F6-2598-7243-9263-59E4ECEE22DD}"/>
                </a:ext>
              </a:extLst>
            </p:cNvPr>
            <p:cNvCxnSpPr>
              <a:cxnSpLocks/>
            </p:cNvCxnSpPr>
            <p:nvPr/>
          </p:nvCxnSpPr>
          <p:spPr>
            <a:xfrm>
              <a:off x="7784419" y="278812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xmlns="" id="{FED7DE72-41B0-A743-8511-BF70604F116E}"/>
                </a:ext>
              </a:extLst>
            </p:cNvPr>
            <p:cNvCxnSpPr>
              <a:cxnSpLocks/>
            </p:cNvCxnSpPr>
            <p:nvPr/>
          </p:nvCxnSpPr>
          <p:spPr>
            <a:xfrm>
              <a:off x="8036535" y="278812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9D2C9CE5-11FD-BC42-8BCA-0730B50478DE}"/>
                  </a:ext>
                </a:extLst>
              </p:cNvPr>
              <p:cNvSpPr/>
              <p:nvPr/>
            </p:nvSpPr>
            <p:spPr>
              <a:xfrm>
                <a:off x="4499118" y="2754183"/>
                <a:ext cx="320654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D2C9CE5-11FD-BC42-8BCA-0730B5047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118" y="2754183"/>
                <a:ext cx="320654" cy="536942"/>
              </a:xfrm>
              <a:prstGeom prst="rect">
                <a:avLst/>
              </a:prstGeom>
              <a:blipFill>
                <a:blip r:embed="rId3"/>
                <a:stretch>
                  <a:fillRect r="-14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56CFD411-3FAF-9549-838B-ED9E8351D6E9}"/>
                  </a:ext>
                </a:extLst>
              </p:cNvPr>
              <p:cNvSpPr/>
              <p:nvPr/>
            </p:nvSpPr>
            <p:spPr>
              <a:xfrm>
                <a:off x="5555924" y="2753518"/>
                <a:ext cx="385544" cy="554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6CFD411-3FAF-9549-838B-ED9E8351D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924" y="2753518"/>
                <a:ext cx="385544" cy="554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11DA6813-3703-8B44-BB93-5FDD8CF1607D}"/>
                  </a:ext>
                </a:extLst>
              </p:cNvPr>
              <p:cNvSpPr/>
              <p:nvPr/>
            </p:nvSpPr>
            <p:spPr>
              <a:xfrm>
                <a:off x="4758435" y="2754183"/>
                <a:ext cx="320654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11DA6813-3703-8B44-BB93-5FDD8CF16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35" y="2754183"/>
                <a:ext cx="320654" cy="536942"/>
              </a:xfrm>
              <a:prstGeom prst="rect">
                <a:avLst/>
              </a:prstGeom>
              <a:blipFill>
                <a:blip r:embed="rId5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C160CCDE-E21A-2F45-8357-5A411BE26340}"/>
                  </a:ext>
                </a:extLst>
              </p:cNvPr>
              <p:cNvSpPr/>
              <p:nvPr/>
            </p:nvSpPr>
            <p:spPr>
              <a:xfrm>
                <a:off x="5021622" y="2753255"/>
                <a:ext cx="320654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160CCDE-E21A-2F45-8357-5A411BE26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622" y="2753255"/>
                <a:ext cx="320654" cy="536942"/>
              </a:xfrm>
              <a:prstGeom prst="rect">
                <a:avLst/>
              </a:prstGeom>
              <a:blipFill>
                <a:blip r:embed="rId6"/>
                <a:stretch>
                  <a:fillRect r="-14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10ED253-8DE6-5242-8F6A-BFA31B2E3AE3}"/>
                  </a:ext>
                </a:extLst>
              </p:cNvPr>
              <p:cNvSpPr/>
              <p:nvPr/>
            </p:nvSpPr>
            <p:spPr>
              <a:xfrm>
                <a:off x="5288773" y="2750906"/>
                <a:ext cx="320654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10ED253-8DE6-5242-8F6A-BFA31B2E3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773" y="2750906"/>
                <a:ext cx="320654" cy="536942"/>
              </a:xfrm>
              <a:prstGeom prst="rect">
                <a:avLst/>
              </a:prstGeom>
              <a:blipFill>
                <a:blip r:embed="rId7"/>
                <a:stretch>
                  <a:fillRect r="-14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56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1" grpId="0"/>
      <p:bldP spid="112" grpId="0"/>
      <p:bldP spid="1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="" xmlns:a16="http://schemas.microsoft.com/office/drawing/2014/main" id="{2A5457B6-D174-DD46-B85F-AABC290100FD}"/>
                  </a:ext>
                </a:extLst>
              </p:cNvPr>
              <p:cNvSpPr txBox="1"/>
              <p:nvPr/>
            </p:nvSpPr>
            <p:spPr>
              <a:xfrm>
                <a:off x="1722179" y="1036781"/>
                <a:ext cx="6119069" cy="6905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100" dirty="0"/>
                  <a:t>Encadre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2100" dirty="0"/>
                  <a:t>par deux nombres entiers consécutifs. </a:t>
                </a: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A5457B6-D174-DD46-B85F-AABC2901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79" y="1036781"/>
                <a:ext cx="6119069" cy="690510"/>
              </a:xfrm>
              <a:prstGeom prst="rect">
                <a:avLst/>
              </a:prstGeom>
              <a:blipFill>
                <a:blip r:embed="rId2"/>
                <a:stretch>
                  <a:fillRect l="-1037" b="-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e 9">
            <a:extLst>
              <a:ext uri="{FF2B5EF4-FFF2-40B4-BE49-F238E27FC236}">
                <a16:creationId xmlns="" xmlns:a16="http://schemas.microsoft.com/office/drawing/2014/main" id="{F0E42FF6-E7CF-B840-BB26-2AA91AA90819}"/>
              </a:ext>
            </a:extLst>
          </p:cNvPr>
          <p:cNvGrpSpPr/>
          <p:nvPr/>
        </p:nvGrpSpPr>
        <p:grpSpPr>
          <a:xfrm>
            <a:off x="440957" y="2059372"/>
            <a:ext cx="8458599" cy="627658"/>
            <a:chOff x="440957" y="2059372"/>
            <a:chExt cx="8458599" cy="627658"/>
          </a:xfrm>
        </p:grpSpPr>
        <p:sp>
          <p:nvSpPr>
            <p:cNvPr id="67" name="ZoneTexte 66">
              <a:extLst>
                <a:ext uri="{FF2B5EF4-FFF2-40B4-BE49-F238E27FC236}">
                  <a16:creationId xmlns="" xmlns:a16="http://schemas.microsoft.com/office/drawing/2014/main" id="{C4B65B1C-7B0B-B146-86E4-30A3825BC0F1}"/>
                </a:ext>
              </a:extLst>
            </p:cNvPr>
            <p:cNvSpPr txBox="1"/>
            <p:nvPr/>
          </p:nvSpPr>
          <p:spPr>
            <a:xfrm>
              <a:off x="440957" y="205937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="" xmlns:a16="http://schemas.microsoft.com/office/drawing/2014/main" id="{B44FAA66-A152-6342-AD6F-8950F25B88FA}"/>
                </a:ext>
              </a:extLst>
            </p:cNvPr>
            <p:cNvSpPr txBox="1"/>
            <p:nvPr/>
          </p:nvSpPr>
          <p:spPr>
            <a:xfrm>
              <a:off x="2521925" y="206672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="" xmlns:a16="http://schemas.microsoft.com/office/drawing/2014/main" id="{3470673C-46C7-F540-9589-5C24ED02D1C9}"/>
                </a:ext>
              </a:extLst>
            </p:cNvPr>
            <p:cNvSpPr txBox="1"/>
            <p:nvPr/>
          </p:nvSpPr>
          <p:spPr>
            <a:xfrm>
              <a:off x="4491018" y="208572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70" name="Connecteur droit 69">
              <a:extLst>
                <a:ext uri="{FF2B5EF4-FFF2-40B4-BE49-F238E27FC236}">
                  <a16:creationId xmlns="" xmlns:a16="http://schemas.microsoft.com/office/drawing/2014/main" id="{C3298C64-2F9C-FF4E-9285-F5E821B415A3}"/>
                </a:ext>
              </a:extLst>
            </p:cNvPr>
            <p:cNvCxnSpPr>
              <a:cxnSpLocks/>
            </p:cNvCxnSpPr>
            <p:nvPr/>
          </p:nvCxnSpPr>
          <p:spPr>
            <a:xfrm>
              <a:off x="617314" y="2602077"/>
              <a:ext cx="8282242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="" xmlns:a16="http://schemas.microsoft.com/office/drawing/2014/main" id="{3B660994-7A78-2040-92D2-7A734FBACF13}"/>
                </a:ext>
              </a:extLst>
            </p:cNvPr>
            <p:cNvCxnSpPr>
              <a:cxnSpLocks/>
            </p:cNvCxnSpPr>
            <p:nvPr/>
          </p:nvCxnSpPr>
          <p:spPr>
            <a:xfrm>
              <a:off x="606055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="" xmlns:a16="http://schemas.microsoft.com/office/drawing/2014/main" id="{D8B50CAB-F865-A24B-B4E3-83DDFF1947EF}"/>
                </a:ext>
              </a:extLst>
            </p:cNvPr>
            <p:cNvCxnSpPr>
              <a:cxnSpLocks/>
            </p:cNvCxnSpPr>
            <p:nvPr/>
          </p:nvCxnSpPr>
          <p:spPr>
            <a:xfrm>
              <a:off x="6774073" y="2518605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="" xmlns:a16="http://schemas.microsoft.com/office/drawing/2014/main" id="{85F88B68-99B7-E641-B9FE-DC88CF17992C}"/>
                </a:ext>
              </a:extLst>
            </p:cNvPr>
            <p:cNvCxnSpPr>
              <a:cxnSpLocks/>
            </p:cNvCxnSpPr>
            <p:nvPr/>
          </p:nvCxnSpPr>
          <p:spPr>
            <a:xfrm>
              <a:off x="2683413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="" xmlns:a16="http://schemas.microsoft.com/office/drawing/2014/main" id="{DCC420DF-E68D-CE4B-B3E7-306674D51DA4}"/>
                </a:ext>
              </a:extLst>
            </p:cNvPr>
            <p:cNvCxnSpPr>
              <a:cxnSpLocks/>
            </p:cNvCxnSpPr>
            <p:nvPr/>
          </p:nvCxnSpPr>
          <p:spPr>
            <a:xfrm>
              <a:off x="4693176" y="2511345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265AED78-7FC6-9E40-A5DC-8DAA73C45C35}"/>
                </a:ext>
              </a:extLst>
            </p:cNvPr>
            <p:cNvSpPr txBox="1"/>
            <p:nvPr/>
          </p:nvSpPr>
          <p:spPr>
            <a:xfrm>
              <a:off x="6614791" y="210058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6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="" xmlns:a16="http://schemas.microsoft.com/office/drawing/2014/main" id="{5A6FDC62-C318-3349-ADB9-BE45421C168E}"/>
                </a:ext>
              </a:extLst>
            </p:cNvPr>
            <p:cNvCxnSpPr>
              <a:cxnSpLocks/>
            </p:cNvCxnSpPr>
            <p:nvPr/>
          </p:nvCxnSpPr>
          <p:spPr>
            <a:xfrm>
              <a:off x="1627922" y="2515164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="" xmlns:a16="http://schemas.microsoft.com/office/drawing/2014/main" id="{CFF0E523-5B31-B04F-9032-FAB3E40E65B2}"/>
                </a:ext>
              </a:extLst>
            </p:cNvPr>
            <p:cNvCxnSpPr>
              <a:cxnSpLocks/>
            </p:cNvCxnSpPr>
            <p:nvPr/>
          </p:nvCxnSpPr>
          <p:spPr>
            <a:xfrm>
              <a:off x="3684226" y="250774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="" xmlns:a16="http://schemas.microsoft.com/office/drawing/2014/main" id="{3F6C882A-01ED-5547-849F-20DA86299D10}"/>
                </a:ext>
              </a:extLst>
            </p:cNvPr>
            <p:cNvCxnSpPr>
              <a:cxnSpLocks/>
            </p:cNvCxnSpPr>
            <p:nvPr/>
          </p:nvCxnSpPr>
          <p:spPr>
            <a:xfrm>
              <a:off x="5748696" y="2517168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ZoneTexte 78">
              <a:extLst>
                <a:ext uri="{FF2B5EF4-FFF2-40B4-BE49-F238E27FC236}">
                  <a16:creationId xmlns="" xmlns:a16="http://schemas.microsoft.com/office/drawing/2014/main" id="{1533C902-56BF-734A-9069-3E37EDB874F5}"/>
                </a:ext>
              </a:extLst>
            </p:cNvPr>
            <p:cNvSpPr txBox="1"/>
            <p:nvPr/>
          </p:nvSpPr>
          <p:spPr>
            <a:xfrm>
              <a:off x="1458877" y="207551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="" xmlns:a16="http://schemas.microsoft.com/office/drawing/2014/main" id="{428E8427-C0C2-664F-928D-1463CA08FCA7}"/>
                </a:ext>
              </a:extLst>
            </p:cNvPr>
            <p:cNvSpPr txBox="1"/>
            <p:nvPr/>
          </p:nvSpPr>
          <p:spPr>
            <a:xfrm>
              <a:off x="3514797" y="207442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="" xmlns:a16="http://schemas.microsoft.com/office/drawing/2014/main" id="{A9B45828-71C5-4843-9849-A1D126995BEC}"/>
                </a:ext>
              </a:extLst>
            </p:cNvPr>
            <p:cNvSpPr txBox="1"/>
            <p:nvPr/>
          </p:nvSpPr>
          <p:spPr>
            <a:xfrm>
              <a:off x="5569248" y="209867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5</a:t>
              </a:r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="" xmlns:a16="http://schemas.microsoft.com/office/drawing/2014/main" id="{17581B5F-3279-0242-8B77-D7BC6865AFF4}"/>
                </a:ext>
              </a:extLst>
            </p:cNvPr>
            <p:cNvCxnSpPr>
              <a:cxnSpLocks/>
            </p:cNvCxnSpPr>
            <p:nvPr/>
          </p:nvCxnSpPr>
          <p:spPr>
            <a:xfrm>
              <a:off x="7776216" y="2521374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Texte 62">
              <a:extLst>
                <a:ext uri="{FF2B5EF4-FFF2-40B4-BE49-F238E27FC236}">
                  <a16:creationId xmlns="" xmlns:a16="http://schemas.microsoft.com/office/drawing/2014/main" id="{0CC79A17-41FE-6146-B847-0FBDAE2FCC11}"/>
                </a:ext>
              </a:extLst>
            </p:cNvPr>
            <p:cNvSpPr txBox="1"/>
            <p:nvPr/>
          </p:nvSpPr>
          <p:spPr>
            <a:xfrm>
              <a:off x="7605811" y="210419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7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="" xmlns:a16="http://schemas.microsoft.com/office/drawing/2014/main" id="{59051EE1-2959-4947-9A90-FA0CB72B5C34}"/>
              </a:ext>
            </a:extLst>
          </p:cNvPr>
          <p:cNvGrpSpPr/>
          <p:nvPr/>
        </p:nvGrpSpPr>
        <p:grpSpPr>
          <a:xfrm>
            <a:off x="606163" y="2505539"/>
            <a:ext cx="8199423" cy="177161"/>
            <a:chOff x="606055" y="2785783"/>
            <a:chExt cx="8199423" cy="177161"/>
          </a:xfrm>
        </p:grpSpPr>
        <p:cxnSp>
          <p:nvCxnSpPr>
            <p:cNvPr id="34" name="Connecteur droit 33">
              <a:extLst>
                <a:ext uri="{FF2B5EF4-FFF2-40B4-BE49-F238E27FC236}">
                  <a16:creationId xmlns="" xmlns:a16="http://schemas.microsoft.com/office/drawing/2014/main" id="{2BE78B5A-1BC3-DE46-AD83-4E6F88875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055" y="2884960"/>
              <a:ext cx="8199423" cy="1525"/>
            </a:xfrm>
            <a:prstGeom prst="line">
              <a:avLst/>
            </a:prstGeom>
            <a:ln w="38100" cap="sq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="" xmlns:a16="http://schemas.microsoft.com/office/drawing/2014/main" id="{5C1A3C7A-9041-A645-89CC-C185DF0DB784}"/>
                </a:ext>
              </a:extLst>
            </p:cNvPr>
            <p:cNvCxnSpPr>
              <a:cxnSpLocks/>
            </p:cNvCxnSpPr>
            <p:nvPr/>
          </p:nvCxnSpPr>
          <p:spPr>
            <a:xfrm>
              <a:off x="606055" y="278578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="" xmlns:a16="http://schemas.microsoft.com/office/drawing/2014/main" id="{83688B7C-D1E9-8241-8FBE-3492CC6D08CF}"/>
                </a:ext>
              </a:extLst>
            </p:cNvPr>
            <p:cNvCxnSpPr>
              <a:cxnSpLocks/>
            </p:cNvCxnSpPr>
            <p:nvPr/>
          </p:nvCxnSpPr>
          <p:spPr>
            <a:xfrm>
              <a:off x="7290896" y="279014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="" xmlns:a16="http://schemas.microsoft.com/office/drawing/2014/main" id="{4A9E4062-12E9-FD4B-A624-8F83D5F81EEE}"/>
                </a:ext>
              </a:extLst>
            </p:cNvPr>
            <p:cNvCxnSpPr>
              <a:cxnSpLocks/>
            </p:cNvCxnSpPr>
            <p:nvPr/>
          </p:nvCxnSpPr>
          <p:spPr>
            <a:xfrm>
              <a:off x="3949455" y="279083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="" xmlns:a16="http://schemas.microsoft.com/office/drawing/2014/main" id="{C6013F1A-9F9A-DE44-9880-731D5B13DE4B}"/>
                </a:ext>
              </a:extLst>
            </p:cNvPr>
            <p:cNvCxnSpPr>
              <a:cxnSpLocks/>
            </p:cNvCxnSpPr>
            <p:nvPr/>
          </p:nvCxnSpPr>
          <p:spPr>
            <a:xfrm>
              <a:off x="1630567" y="278902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="" xmlns:a16="http://schemas.microsoft.com/office/drawing/2014/main" id="{5D8DF31D-B95D-DF41-A30C-75793CBFE985}"/>
                </a:ext>
              </a:extLst>
            </p:cNvPr>
            <p:cNvCxnSpPr>
              <a:cxnSpLocks/>
            </p:cNvCxnSpPr>
            <p:nvPr/>
          </p:nvCxnSpPr>
          <p:spPr>
            <a:xfrm>
              <a:off x="1909688" y="278769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="" xmlns:a16="http://schemas.microsoft.com/office/drawing/2014/main" id="{B6552946-CD44-D14C-8CCD-1AC6E6D3A927}"/>
                </a:ext>
              </a:extLst>
            </p:cNvPr>
            <p:cNvCxnSpPr>
              <a:cxnSpLocks/>
            </p:cNvCxnSpPr>
            <p:nvPr/>
          </p:nvCxnSpPr>
          <p:spPr>
            <a:xfrm>
              <a:off x="2680805" y="2789757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="" xmlns:a16="http://schemas.microsoft.com/office/drawing/2014/main" id="{A74E3F79-D23B-D04B-BBCE-8CFA6C0A455B}"/>
                </a:ext>
              </a:extLst>
            </p:cNvPr>
            <p:cNvCxnSpPr>
              <a:cxnSpLocks/>
            </p:cNvCxnSpPr>
            <p:nvPr/>
          </p:nvCxnSpPr>
          <p:spPr>
            <a:xfrm>
              <a:off x="3462156" y="2786694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="" xmlns:a16="http://schemas.microsoft.com/office/drawing/2014/main" id="{5B9D47EE-8883-034F-A86A-8D10D8E4CD2D}"/>
                </a:ext>
              </a:extLst>
            </p:cNvPr>
            <p:cNvCxnSpPr>
              <a:cxnSpLocks/>
            </p:cNvCxnSpPr>
            <p:nvPr/>
          </p:nvCxnSpPr>
          <p:spPr>
            <a:xfrm>
              <a:off x="6518138" y="2788668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="" xmlns:a16="http://schemas.microsoft.com/office/drawing/2014/main" id="{B6527B9D-F101-6F43-8843-A2F6E5D01540}"/>
                </a:ext>
              </a:extLst>
            </p:cNvPr>
            <p:cNvCxnSpPr>
              <a:cxnSpLocks/>
            </p:cNvCxnSpPr>
            <p:nvPr/>
          </p:nvCxnSpPr>
          <p:spPr>
            <a:xfrm>
              <a:off x="6002429" y="278812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="" xmlns:a16="http://schemas.microsoft.com/office/drawing/2014/main" id="{39AC7CCD-FF5C-5247-AA10-047BB4C29D68}"/>
                </a:ext>
              </a:extLst>
            </p:cNvPr>
            <p:cNvCxnSpPr>
              <a:cxnSpLocks/>
            </p:cNvCxnSpPr>
            <p:nvPr/>
          </p:nvCxnSpPr>
          <p:spPr>
            <a:xfrm>
              <a:off x="4968838" y="278644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="" xmlns:a16="http://schemas.microsoft.com/office/drawing/2014/main" id="{FCF1A654-6769-D24D-BD58-FCE9B0489B4B}"/>
                </a:ext>
              </a:extLst>
            </p:cNvPr>
            <p:cNvCxnSpPr>
              <a:cxnSpLocks/>
            </p:cNvCxnSpPr>
            <p:nvPr/>
          </p:nvCxnSpPr>
          <p:spPr>
            <a:xfrm>
              <a:off x="4450607" y="2789651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="" xmlns:a16="http://schemas.microsoft.com/office/drawing/2014/main" id="{0468C029-C405-2D49-8DA0-F522EB8522D0}"/>
                </a:ext>
              </a:extLst>
            </p:cNvPr>
            <p:cNvCxnSpPr>
              <a:cxnSpLocks/>
            </p:cNvCxnSpPr>
            <p:nvPr/>
          </p:nvCxnSpPr>
          <p:spPr>
            <a:xfrm>
              <a:off x="1377707" y="278856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="" xmlns:a16="http://schemas.microsoft.com/office/drawing/2014/main" id="{732DE481-E74D-F047-A246-44FC3B9864EC}"/>
                </a:ext>
              </a:extLst>
            </p:cNvPr>
            <p:cNvCxnSpPr>
              <a:cxnSpLocks/>
            </p:cNvCxnSpPr>
            <p:nvPr/>
          </p:nvCxnSpPr>
          <p:spPr>
            <a:xfrm>
              <a:off x="2166238" y="278965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="" xmlns:a16="http://schemas.microsoft.com/office/drawing/2014/main" id="{90D10252-51C1-BA4A-8A17-00F35E8980F9}"/>
                </a:ext>
              </a:extLst>
            </p:cNvPr>
            <p:cNvCxnSpPr>
              <a:cxnSpLocks/>
            </p:cNvCxnSpPr>
            <p:nvPr/>
          </p:nvCxnSpPr>
          <p:spPr>
            <a:xfrm>
              <a:off x="854790" y="2789636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="" xmlns:a16="http://schemas.microsoft.com/office/drawing/2014/main" id="{CA08BDD5-886B-F841-98DC-98DBB7D89324}"/>
                </a:ext>
              </a:extLst>
            </p:cNvPr>
            <p:cNvCxnSpPr>
              <a:cxnSpLocks/>
            </p:cNvCxnSpPr>
            <p:nvPr/>
          </p:nvCxnSpPr>
          <p:spPr>
            <a:xfrm>
              <a:off x="3690668" y="278965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="" xmlns:a16="http://schemas.microsoft.com/office/drawing/2014/main" id="{4AA15160-D843-CC45-9F4B-B36867CBE9D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098" y="278965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="" xmlns:a16="http://schemas.microsoft.com/office/drawing/2014/main" id="{A8BE696C-A48E-E145-95B6-547B798D16CA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11" y="278965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="" xmlns:a16="http://schemas.microsoft.com/office/drawing/2014/main" id="{712BD8EE-52C1-6D47-A3C9-3B4FFF2AED88}"/>
                </a:ext>
              </a:extLst>
            </p:cNvPr>
            <p:cNvCxnSpPr>
              <a:cxnSpLocks/>
            </p:cNvCxnSpPr>
            <p:nvPr/>
          </p:nvCxnSpPr>
          <p:spPr>
            <a:xfrm>
              <a:off x="5493906" y="278972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="" xmlns:a16="http://schemas.microsoft.com/office/drawing/2014/main" id="{02BE7136-C530-AC44-A4BF-422023193D87}"/>
                </a:ext>
              </a:extLst>
            </p:cNvPr>
            <p:cNvCxnSpPr>
              <a:cxnSpLocks/>
            </p:cNvCxnSpPr>
            <p:nvPr/>
          </p:nvCxnSpPr>
          <p:spPr>
            <a:xfrm>
              <a:off x="5231432" y="278818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="" xmlns:a16="http://schemas.microsoft.com/office/drawing/2014/main" id="{76CE860C-F7AF-B04E-BB1B-D78ED51E842B}"/>
                </a:ext>
              </a:extLst>
            </p:cNvPr>
            <p:cNvCxnSpPr>
              <a:cxnSpLocks/>
            </p:cNvCxnSpPr>
            <p:nvPr/>
          </p:nvCxnSpPr>
          <p:spPr>
            <a:xfrm>
              <a:off x="6268896" y="2789611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="" xmlns:a16="http://schemas.microsoft.com/office/drawing/2014/main" id="{86991F14-02A3-7A4B-90B0-04564299F9CC}"/>
                </a:ext>
              </a:extLst>
            </p:cNvPr>
            <p:cNvCxnSpPr>
              <a:cxnSpLocks/>
            </p:cNvCxnSpPr>
            <p:nvPr/>
          </p:nvCxnSpPr>
          <p:spPr>
            <a:xfrm>
              <a:off x="7036849" y="278843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="" xmlns:a16="http://schemas.microsoft.com/office/drawing/2014/main" id="{C1A50588-A06A-DA45-9547-2C1714833011}"/>
                </a:ext>
              </a:extLst>
            </p:cNvPr>
            <p:cNvCxnSpPr>
              <a:cxnSpLocks/>
            </p:cNvCxnSpPr>
            <p:nvPr/>
          </p:nvCxnSpPr>
          <p:spPr>
            <a:xfrm>
              <a:off x="7542632" y="278669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="" xmlns:a16="http://schemas.microsoft.com/office/drawing/2014/main" id="{33A64089-68C4-3A43-ADDF-B7E7DE6AFCA3}"/>
                </a:ext>
              </a:extLst>
            </p:cNvPr>
            <p:cNvCxnSpPr>
              <a:cxnSpLocks/>
            </p:cNvCxnSpPr>
            <p:nvPr/>
          </p:nvCxnSpPr>
          <p:spPr>
            <a:xfrm>
              <a:off x="8271839" y="279000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="" xmlns:a16="http://schemas.microsoft.com/office/drawing/2014/main" id="{1ABDDD2E-AA2D-BF48-BACB-323AC272B4B9}"/>
                </a:ext>
              </a:extLst>
            </p:cNvPr>
            <p:cNvCxnSpPr>
              <a:cxnSpLocks/>
            </p:cNvCxnSpPr>
            <p:nvPr/>
          </p:nvCxnSpPr>
          <p:spPr>
            <a:xfrm>
              <a:off x="8509102" y="278669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="" xmlns:a16="http://schemas.microsoft.com/office/drawing/2014/main" id="{865D6DAC-FF60-0B49-957E-4318449C458A}"/>
                </a:ext>
              </a:extLst>
            </p:cNvPr>
            <p:cNvCxnSpPr>
              <a:cxnSpLocks/>
            </p:cNvCxnSpPr>
            <p:nvPr/>
          </p:nvCxnSpPr>
          <p:spPr>
            <a:xfrm>
              <a:off x="1123363" y="278963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="" xmlns:a16="http://schemas.microsoft.com/office/drawing/2014/main" id="{865340CF-4F9A-4543-A7B9-32C433E6E30F}"/>
                </a:ext>
              </a:extLst>
            </p:cNvPr>
            <p:cNvCxnSpPr>
              <a:cxnSpLocks/>
            </p:cNvCxnSpPr>
            <p:nvPr/>
          </p:nvCxnSpPr>
          <p:spPr>
            <a:xfrm>
              <a:off x="2426210" y="2786694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="" xmlns:a16="http://schemas.microsoft.com/office/drawing/2014/main" id="{BDA96994-5642-D842-AE46-F1BC792CBE44}"/>
                </a:ext>
              </a:extLst>
            </p:cNvPr>
            <p:cNvCxnSpPr>
              <a:cxnSpLocks/>
            </p:cNvCxnSpPr>
            <p:nvPr/>
          </p:nvCxnSpPr>
          <p:spPr>
            <a:xfrm>
              <a:off x="3202504" y="278769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="" xmlns:a16="http://schemas.microsoft.com/office/drawing/2014/main" id="{091FD94E-0033-E34C-B88E-0E9B370C765C}"/>
                </a:ext>
              </a:extLst>
            </p:cNvPr>
            <p:cNvCxnSpPr>
              <a:cxnSpLocks/>
            </p:cNvCxnSpPr>
            <p:nvPr/>
          </p:nvCxnSpPr>
          <p:spPr>
            <a:xfrm>
              <a:off x="4694315" y="278972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="" xmlns:a16="http://schemas.microsoft.com/office/drawing/2014/main" id="{D931DD4C-E672-124B-9F98-85DC15088D9E}"/>
                </a:ext>
              </a:extLst>
            </p:cNvPr>
            <p:cNvCxnSpPr>
              <a:cxnSpLocks/>
            </p:cNvCxnSpPr>
            <p:nvPr/>
          </p:nvCxnSpPr>
          <p:spPr>
            <a:xfrm>
              <a:off x="5745961" y="278644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="" xmlns:a16="http://schemas.microsoft.com/office/drawing/2014/main" id="{C3F64580-9FC9-674B-947C-462BA5A3EDB7}"/>
                </a:ext>
              </a:extLst>
            </p:cNvPr>
            <p:cNvCxnSpPr>
              <a:cxnSpLocks/>
            </p:cNvCxnSpPr>
            <p:nvPr/>
          </p:nvCxnSpPr>
          <p:spPr>
            <a:xfrm>
              <a:off x="6774583" y="278644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="" xmlns:a16="http://schemas.microsoft.com/office/drawing/2014/main" id="{01C134F6-2598-7243-9263-59E4ECEE22DD}"/>
                </a:ext>
              </a:extLst>
            </p:cNvPr>
            <p:cNvCxnSpPr>
              <a:cxnSpLocks/>
            </p:cNvCxnSpPr>
            <p:nvPr/>
          </p:nvCxnSpPr>
          <p:spPr>
            <a:xfrm>
              <a:off x="7784419" y="278812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="" xmlns:a16="http://schemas.microsoft.com/office/drawing/2014/main" id="{FED7DE72-41B0-A743-8511-BF70604F116E}"/>
                </a:ext>
              </a:extLst>
            </p:cNvPr>
            <p:cNvCxnSpPr>
              <a:cxnSpLocks/>
            </p:cNvCxnSpPr>
            <p:nvPr/>
          </p:nvCxnSpPr>
          <p:spPr>
            <a:xfrm>
              <a:off x="8036535" y="278812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="" xmlns:a16="http://schemas.microsoft.com/office/drawing/2014/main" id="{9D2C9CE5-11FD-BC42-8BCA-0730B50478DE}"/>
                  </a:ext>
                </a:extLst>
              </p:cNvPr>
              <p:cNvSpPr/>
              <p:nvPr/>
            </p:nvSpPr>
            <p:spPr>
              <a:xfrm>
                <a:off x="4499118" y="2754183"/>
                <a:ext cx="320654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D2C9CE5-11FD-BC42-8BCA-0730B5047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118" y="2754183"/>
                <a:ext cx="320654" cy="536942"/>
              </a:xfrm>
              <a:prstGeom prst="rect">
                <a:avLst/>
              </a:prstGeom>
              <a:blipFill>
                <a:blip r:embed="rId3"/>
                <a:stretch>
                  <a:fillRect r="-14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56CFD411-3FAF-9549-838B-ED9E8351D6E9}"/>
                  </a:ext>
                </a:extLst>
              </p:cNvPr>
              <p:cNvSpPr/>
              <p:nvPr/>
            </p:nvSpPr>
            <p:spPr>
              <a:xfrm>
                <a:off x="5555924" y="2753518"/>
                <a:ext cx="385544" cy="554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6CFD411-3FAF-9549-838B-ED9E8351D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924" y="2753518"/>
                <a:ext cx="385544" cy="554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11DA6813-3703-8B44-BB93-5FDD8CF1607D}"/>
                  </a:ext>
                </a:extLst>
              </p:cNvPr>
              <p:cNvSpPr/>
              <p:nvPr/>
            </p:nvSpPr>
            <p:spPr>
              <a:xfrm>
                <a:off x="4758435" y="2754183"/>
                <a:ext cx="320654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11DA6813-3703-8B44-BB93-5FDD8CF16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35" y="2754183"/>
                <a:ext cx="320654" cy="536942"/>
              </a:xfrm>
              <a:prstGeom prst="rect">
                <a:avLst/>
              </a:prstGeom>
              <a:blipFill>
                <a:blip r:embed="rId5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C160CCDE-E21A-2F45-8357-5A411BE26340}"/>
                  </a:ext>
                </a:extLst>
              </p:cNvPr>
              <p:cNvSpPr/>
              <p:nvPr/>
            </p:nvSpPr>
            <p:spPr>
              <a:xfrm>
                <a:off x="5021622" y="2753255"/>
                <a:ext cx="320654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160CCDE-E21A-2F45-8357-5A411BE26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622" y="2753255"/>
                <a:ext cx="320654" cy="536942"/>
              </a:xfrm>
              <a:prstGeom prst="rect">
                <a:avLst/>
              </a:prstGeom>
              <a:blipFill>
                <a:blip r:embed="rId6"/>
                <a:stretch>
                  <a:fillRect r="-14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10ED253-8DE6-5242-8F6A-BFA31B2E3AE3}"/>
                  </a:ext>
                </a:extLst>
              </p:cNvPr>
              <p:cNvSpPr/>
              <p:nvPr/>
            </p:nvSpPr>
            <p:spPr>
              <a:xfrm>
                <a:off x="5288773" y="2750906"/>
                <a:ext cx="320654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10ED253-8DE6-5242-8F6A-BFA31B2E3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773" y="2750906"/>
                <a:ext cx="320654" cy="536942"/>
              </a:xfrm>
              <a:prstGeom prst="rect">
                <a:avLst/>
              </a:prstGeom>
              <a:blipFill>
                <a:blip r:embed="rId7"/>
                <a:stretch>
                  <a:fillRect r="-14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plein 64">
            <a:extLst>
              <a:ext uri="{FF2B5EF4-FFF2-40B4-BE49-F238E27FC236}">
                <a16:creationId xmlns="" xmlns:a16="http://schemas.microsoft.com/office/drawing/2014/main" id="{8FBE559D-FBF5-F54D-B925-75B515DA5C79}"/>
              </a:ext>
            </a:extLst>
          </p:cNvPr>
          <p:cNvSpPr/>
          <p:nvPr/>
        </p:nvSpPr>
        <p:spPr>
          <a:xfrm rot="21331148">
            <a:off x="4732853" y="2420825"/>
            <a:ext cx="218893" cy="263529"/>
          </a:xfrm>
          <a:prstGeom prst="blockArc">
            <a:avLst>
              <a:gd name="adj1" fmla="val 10800000"/>
              <a:gd name="adj2" fmla="val 496974"/>
              <a:gd name="adj3" fmla="val 785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6" name="Arc plein 65">
            <a:extLst>
              <a:ext uri="{FF2B5EF4-FFF2-40B4-BE49-F238E27FC236}">
                <a16:creationId xmlns="" xmlns:a16="http://schemas.microsoft.com/office/drawing/2014/main" id="{9C6122B9-EA70-8B40-BB46-A77DA8B26CF4}"/>
              </a:ext>
            </a:extLst>
          </p:cNvPr>
          <p:cNvSpPr/>
          <p:nvPr/>
        </p:nvSpPr>
        <p:spPr>
          <a:xfrm rot="21331148">
            <a:off x="4991724" y="2422913"/>
            <a:ext cx="218893" cy="263529"/>
          </a:xfrm>
          <a:prstGeom prst="blockArc">
            <a:avLst>
              <a:gd name="adj1" fmla="val 10800000"/>
              <a:gd name="adj2" fmla="val 496974"/>
              <a:gd name="adj3" fmla="val 785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Arc plein 93">
            <a:extLst>
              <a:ext uri="{FF2B5EF4-FFF2-40B4-BE49-F238E27FC236}">
                <a16:creationId xmlns="" xmlns:a16="http://schemas.microsoft.com/office/drawing/2014/main" id="{891328FB-6283-0D48-82C8-192E69F97D19}"/>
              </a:ext>
            </a:extLst>
          </p:cNvPr>
          <p:cNvSpPr/>
          <p:nvPr/>
        </p:nvSpPr>
        <p:spPr>
          <a:xfrm rot="21331148">
            <a:off x="5254227" y="2422911"/>
            <a:ext cx="218893" cy="263529"/>
          </a:xfrm>
          <a:prstGeom prst="blockArc">
            <a:avLst>
              <a:gd name="adj1" fmla="val 10800000"/>
              <a:gd name="adj2" fmla="val 496974"/>
              <a:gd name="adj3" fmla="val 785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0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9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7440" y="365942"/>
            <a:ext cx="4032143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Situation pour plus tard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xmlns="" id="{C3796783-66A9-5B46-B80E-21AA9E3B251C}"/>
                  </a:ext>
                </a:extLst>
              </p:cNvPr>
              <p:cNvSpPr txBox="1"/>
              <p:nvPr/>
            </p:nvSpPr>
            <p:spPr>
              <a:xfrm>
                <a:off x="1722179" y="1036781"/>
                <a:ext cx="6119069" cy="6885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100" dirty="0"/>
                  <a:t>Encadre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2100" dirty="0"/>
                  <a:t>par deux nombres entiers consécutifs. </a:t>
                </a: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C3796783-66A9-5B46-B80E-21AA9E3B2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79" y="1036781"/>
                <a:ext cx="6119069" cy="688522"/>
              </a:xfrm>
              <a:prstGeom prst="rect">
                <a:avLst/>
              </a:prstGeom>
              <a:blipFill>
                <a:blip r:embed="rId2"/>
                <a:stretch>
                  <a:fillRect l="-1037" b="-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674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9724" y="1319143"/>
            <a:ext cx="6858000" cy="1790700"/>
          </a:xfrm>
        </p:spPr>
        <p:txBody>
          <a:bodyPr>
            <a:normAutofit/>
          </a:bodyPr>
          <a:lstStyle/>
          <a:p>
            <a:r>
              <a:rPr lang="fr-FR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1548721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Image 128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718063" y="575363"/>
            <a:ext cx="2011158" cy="2252798"/>
          </a:xfrm>
          <a:prstGeom prst="rect">
            <a:avLst/>
          </a:prstGeom>
          <a:ln>
            <a:noFill/>
          </a:ln>
        </p:spPr>
      </p:pic>
      <p:sp>
        <p:nvSpPr>
          <p:cNvPr id="1279" name="CustomShape 2"/>
          <p:cNvSpPr/>
          <p:nvPr/>
        </p:nvSpPr>
        <p:spPr>
          <a:xfrm>
            <a:off x="362293" y="1110562"/>
            <a:ext cx="8366928" cy="13422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5" tIns="40817" rIns="81635" bIns="40817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Il y a 8 volants de badminton dans une boîte.</a:t>
            </a:r>
            <a:endParaRPr lang="fr-FR" sz="2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Un commerçant a commandé 256 boîtes.</a:t>
            </a:r>
            <a:endParaRPr lang="fr-FR" sz="2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Combien de volants </a:t>
            </a:r>
            <a:r>
              <a:rPr lang="fr-FR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a-t-il</a:t>
            </a: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 commandés ?</a:t>
            </a:r>
            <a:endParaRPr lang="fr-FR" sz="2400" spc="-1" dirty="0">
              <a:latin typeface="Arial"/>
            </a:endParaRPr>
          </a:p>
        </p:txBody>
      </p:sp>
      <p:sp>
        <p:nvSpPr>
          <p:cNvPr id="1278" name="CustomShape 1"/>
          <p:cNvSpPr/>
          <p:nvPr/>
        </p:nvSpPr>
        <p:spPr>
          <a:xfrm>
            <a:off x="628749" y="273967"/>
            <a:ext cx="7883323" cy="7461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369" tIns="31021" rIns="62369" bIns="31021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993" spc="-1" dirty="0">
                <a:solidFill>
                  <a:srgbClr val="000000"/>
                </a:solidFill>
                <a:latin typeface="Calibri Light"/>
                <a:ea typeface="DejaVu Sans"/>
              </a:rPr>
              <a:t>Correction du problème donné</a:t>
            </a:r>
            <a:endParaRPr lang="fr-FR" sz="2993" spc="-1" dirty="0">
              <a:latin typeface="Arial"/>
            </a:endParaRPr>
          </a:p>
        </p:txBody>
      </p:sp>
      <p:sp>
        <p:nvSpPr>
          <p:cNvPr id="1281" name="CustomShape 4"/>
          <p:cNvSpPr/>
          <p:nvPr/>
        </p:nvSpPr>
        <p:spPr>
          <a:xfrm>
            <a:off x="3381153" y="2828161"/>
            <a:ext cx="3080249" cy="453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4" name="CustomShape 6"/>
          <p:cNvSpPr/>
          <p:nvPr/>
        </p:nvSpPr>
        <p:spPr>
          <a:xfrm>
            <a:off x="372742" y="979619"/>
            <a:ext cx="8115819" cy="902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301614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Image 128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718063" y="575363"/>
            <a:ext cx="2011158" cy="2252798"/>
          </a:xfrm>
          <a:prstGeom prst="rect">
            <a:avLst/>
          </a:prstGeom>
          <a:ln>
            <a:noFill/>
          </a:ln>
        </p:spPr>
      </p:pic>
      <p:sp>
        <p:nvSpPr>
          <p:cNvPr id="1279" name="CustomShape 2"/>
          <p:cNvSpPr/>
          <p:nvPr/>
        </p:nvSpPr>
        <p:spPr>
          <a:xfrm>
            <a:off x="362293" y="1110562"/>
            <a:ext cx="8366928" cy="13422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5" tIns="40817" rIns="81635" bIns="40817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Il y a 8 volants de badminton dans une boîte.</a:t>
            </a:r>
            <a:endParaRPr lang="fr-FR" sz="2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Un commerçant a commandé 256 boîtes.</a:t>
            </a:r>
            <a:endParaRPr lang="fr-FR" sz="2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Combien de volants </a:t>
            </a:r>
            <a:r>
              <a:rPr lang="fr-FR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a-t-il</a:t>
            </a: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 commandés ?</a:t>
            </a:r>
            <a:endParaRPr lang="fr-FR" sz="2400" spc="-1" dirty="0">
              <a:latin typeface="Arial"/>
            </a:endParaRPr>
          </a:p>
        </p:txBody>
      </p:sp>
      <p:sp>
        <p:nvSpPr>
          <p:cNvPr id="1278" name="CustomShape 1"/>
          <p:cNvSpPr/>
          <p:nvPr/>
        </p:nvSpPr>
        <p:spPr>
          <a:xfrm>
            <a:off x="628749" y="273967"/>
            <a:ext cx="7883323" cy="7461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369" tIns="31021" rIns="62369" bIns="31021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993" spc="-1" dirty="0">
                <a:solidFill>
                  <a:srgbClr val="000000"/>
                </a:solidFill>
                <a:latin typeface="Calibri Light"/>
                <a:ea typeface="DejaVu Sans"/>
              </a:rPr>
              <a:t>Correction du problème donné</a:t>
            </a:r>
            <a:endParaRPr lang="fr-FR" sz="2993" spc="-1" dirty="0">
              <a:latin typeface="Arial"/>
            </a:endParaRPr>
          </a:p>
        </p:txBody>
      </p:sp>
      <p:sp>
        <p:nvSpPr>
          <p:cNvPr id="1280" name="CustomShape 3"/>
          <p:cNvSpPr/>
          <p:nvPr/>
        </p:nvSpPr>
        <p:spPr>
          <a:xfrm>
            <a:off x="1149907" y="2512397"/>
            <a:ext cx="181883" cy="2511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1" name="CustomShape 4"/>
          <p:cNvSpPr/>
          <p:nvPr/>
        </p:nvSpPr>
        <p:spPr>
          <a:xfrm>
            <a:off x="3381153" y="2828161"/>
            <a:ext cx="3080249" cy="453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4" name="CustomShape 6"/>
          <p:cNvSpPr/>
          <p:nvPr/>
        </p:nvSpPr>
        <p:spPr>
          <a:xfrm>
            <a:off x="372742" y="979619"/>
            <a:ext cx="8115819" cy="902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9" name="Table 3">
            <a:extLst>
              <a:ext uri="{FF2B5EF4-FFF2-40B4-BE49-F238E27FC236}">
                <a16:creationId xmlns="" xmlns:a16="http://schemas.microsoft.com/office/drawing/2014/main" id="{7AB17157-863F-A64C-9E5A-98F6DE4E4C10}"/>
              </a:ext>
            </a:extLst>
          </p:cNvPr>
          <p:cNvGraphicFramePr/>
          <p:nvPr/>
        </p:nvGraphicFramePr>
        <p:xfrm>
          <a:off x="628749" y="3246660"/>
          <a:ext cx="4521804" cy="558800"/>
        </p:xfrm>
        <a:graphic>
          <a:graphicData uri="http://schemas.openxmlformats.org/drawingml/2006/table">
            <a:tbl>
              <a:tblPr/>
              <a:tblGrid>
                <a:gridCol w="6459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kumimoji="0" lang="fr-F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…..</a:t>
                      </a: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kumimoji="0" lang="fr-F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kumimoji="0" lang="fr-F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ustomShape 5">
            <a:extLst>
              <a:ext uri="{FF2B5EF4-FFF2-40B4-BE49-F238E27FC236}">
                <a16:creationId xmlns="" xmlns:a16="http://schemas.microsoft.com/office/drawing/2014/main" id="{6AA8B250-CFBC-7D4C-8D9C-402D7A14242B}"/>
              </a:ext>
            </a:extLst>
          </p:cNvPr>
          <p:cNvSpPr/>
          <p:nvPr/>
        </p:nvSpPr>
        <p:spPr>
          <a:xfrm>
            <a:off x="2494731" y="2466417"/>
            <a:ext cx="789840" cy="44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2F5597"/>
                </a:solidFill>
                <a:latin typeface="Arial"/>
                <a:ea typeface="DejaVu Sans"/>
              </a:rPr>
              <a:t>?</a:t>
            </a:r>
            <a:endParaRPr lang="fr-FR" sz="2400" b="0" strike="noStrike" spc="-1" dirty="0">
              <a:solidFill>
                <a:srgbClr val="2F5597"/>
              </a:solidFill>
              <a:latin typeface="Arial"/>
            </a:endParaRPr>
          </a:p>
        </p:txBody>
      </p:sp>
      <p:sp>
        <p:nvSpPr>
          <p:cNvPr id="13" name="Arc plein 12">
            <a:extLst>
              <a:ext uri="{FF2B5EF4-FFF2-40B4-BE49-F238E27FC236}">
                <a16:creationId xmlns="" xmlns:a16="http://schemas.microsoft.com/office/drawing/2014/main" id="{DA3248B8-D03D-1846-9A38-C16C38B9A617}"/>
              </a:ext>
            </a:extLst>
          </p:cNvPr>
          <p:cNvSpPr/>
          <p:nvPr/>
        </p:nvSpPr>
        <p:spPr>
          <a:xfrm>
            <a:off x="862647" y="2935957"/>
            <a:ext cx="4058630" cy="368319"/>
          </a:xfrm>
          <a:prstGeom prst="blockArc">
            <a:avLst>
              <a:gd name="adj1" fmla="val 10800000"/>
              <a:gd name="adj2" fmla="val 40544"/>
              <a:gd name="adj3" fmla="val 18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8DE906E-442C-7C42-ABFD-C0B7FF01C905}"/>
              </a:ext>
            </a:extLst>
          </p:cNvPr>
          <p:cNvSpPr/>
          <p:nvPr/>
        </p:nvSpPr>
        <p:spPr>
          <a:xfrm>
            <a:off x="2301798" y="4019380"/>
            <a:ext cx="117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256 boites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="" xmlns:a16="http://schemas.microsoft.com/office/drawing/2014/main" id="{8634E7F7-2031-2A4D-B2FB-538965B7C514}"/>
              </a:ext>
            </a:extLst>
          </p:cNvPr>
          <p:cNvCxnSpPr/>
          <p:nvPr/>
        </p:nvCxnSpPr>
        <p:spPr>
          <a:xfrm>
            <a:off x="628749" y="3951915"/>
            <a:ext cx="452180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EC1801D4-2449-5947-B7D7-399C2153DCE3}"/>
              </a:ext>
            </a:extLst>
          </p:cNvPr>
          <p:cNvSpPr txBox="1"/>
          <p:nvPr/>
        </p:nvSpPr>
        <p:spPr>
          <a:xfrm>
            <a:off x="862647" y="2294076"/>
            <a:ext cx="176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total de volants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="" xmlns:a16="http://schemas.microsoft.com/office/drawing/2014/main" id="{4651345D-7C2F-5A4B-A3BE-EA2B76918337}"/>
              </a:ext>
            </a:extLst>
          </p:cNvPr>
          <p:cNvCxnSpPr>
            <a:cxnSpLocks/>
          </p:cNvCxnSpPr>
          <p:nvPr/>
        </p:nvCxnSpPr>
        <p:spPr>
          <a:xfrm>
            <a:off x="2146402" y="2617325"/>
            <a:ext cx="608373" cy="14618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="" xmlns:a16="http://schemas.microsoft.com/office/drawing/2014/main" id="{7588B4EE-C1B7-2443-BA6D-4A3E572AC945}"/>
              </a:ext>
            </a:extLst>
          </p:cNvPr>
          <p:cNvCxnSpPr>
            <a:cxnSpLocks/>
          </p:cNvCxnSpPr>
          <p:nvPr/>
        </p:nvCxnSpPr>
        <p:spPr>
          <a:xfrm flipV="1">
            <a:off x="827922" y="3722775"/>
            <a:ext cx="86477" cy="50118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868F206F-7BCF-E346-943C-D2378D83B74B}"/>
              </a:ext>
            </a:extLst>
          </p:cNvPr>
          <p:cNvSpPr txBox="1"/>
          <p:nvPr/>
        </p:nvSpPr>
        <p:spPr>
          <a:xfrm>
            <a:off x="277185" y="4257295"/>
            <a:ext cx="210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quantité de</a:t>
            </a:r>
          </a:p>
          <a:p>
            <a:r>
              <a:rPr lang="fr-FR" sz="1800" b="1" dirty="0">
                <a:solidFill>
                  <a:srgbClr val="0070C0"/>
                </a:solidFill>
              </a:rPr>
              <a:t>volants par boite</a:t>
            </a:r>
          </a:p>
        </p:txBody>
      </p:sp>
    </p:spTree>
    <p:extLst>
      <p:ext uri="{BB962C8B-B14F-4D97-AF65-F5344CB8AC3E}">
        <p14:creationId xmlns:p14="http://schemas.microsoft.com/office/powerpoint/2010/main" val="3543838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Image 128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718063" y="575363"/>
            <a:ext cx="2011158" cy="2252798"/>
          </a:xfrm>
          <a:prstGeom prst="rect">
            <a:avLst/>
          </a:prstGeom>
          <a:ln>
            <a:noFill/>
          </a:ln>
        </p:spPr>
      </p:pic>
      <p:sp>
        <p:nvSpPr>
          <p:cNvPr id="1279" name="CustomShape 2"/>
          <p:cNvSpPr/>
          <p:nvPr/>
        </p:nvSpPr>
        <p:spPr>
          <a:xfrm>
            <a:off x="362293" y="1110562"/>
            <a:ext cx="8366928" cy="13422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5" tIns="40817" rIns="81635" bIns="40817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Il y a 8 volants de badminton dans une boîte.</a:t>
            </a:r>
            <a:endParaRPr lang="fr-FR" sz="2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Un commerçant a commandé 256 boîtes.</a:t>
            </a:r>
            <a:endParaRPr lang="fr-FR" sz="2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Combien de volants </a:t>
            </a:r>
            <a:r>
              <a:rPr lang="fr-FR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a-t-il</a:t>
            </a: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 commandés ?</a:t>
            </a:r>
            <a:endParaRPr lang="fr-FR" sz="2400" spc="-1" dirty="0">
              <a:latin typeface="Arial"/>
            </a:endParaRPr>
          </a:p>
        </p:txBody>
      </p:sp>
      <p:sp>
        <p:nvSpPr>
          <p:cNvPr id="1278" name="CustomShape 1"/>
          <p:cNvSpPr/>
          <p:nvPr/>
        </p:nvSpPr>
        <p:spPr>
          <a:xfrm>
            <a:off x="628749" y="273967"/>
            <a:ext cx="7883323" cy="7461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369" tIns="31021" rIns="62369" bIns="31021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993" spc="-1" dirty="0">
                <a:solidFill>
                  <a:srgbClr val="000000"/>
                </a:solidFill>
                <a:latin typeface="Calibri Light"/>
                <a:ea typeface="DejaVu Sans"/>
              </a:rPr>
              <a:t>Correction du problème donné</a:t>
            </a:r>
            <a:endParaRPr lang="fr-FR" sz="2993" spc="-1" dirty="0">
              <a:latin typeface="Arial"/>
            </a:endParaRPr>
          </a:p>
        </p:txBody>
      </p:sp>
      <p:sp>
        <p:nvSpPr>
          <p:cNvPr id="1280" name="CustomShape 3"/>
          <p:cNvSpPr/>
          <p:nvPr/>
        </p:nvSpPr>
        <p:spPr>
          <a:xfrm>
            <a:off x="1149907" y="2512397"/>
            <a:ext cx="181883" cy="2511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1" name="CustomShape 4"/>
          <p:cNvSpPr/>
          <p:nvPr/>
        </p:nvSpPr>
        <p:spPr>
          <a:xfrm>
            <a:off x="3381153" y="2828161"/>
            <a:ext cx="3080249" cy="453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4" name="CustomShape 6"/>
          <p:cNvSpPr/>
          <p:nvPr/>
        </p:nvSpPr>
        <p:spPr>
          <a:xfrm>
            <a:off x="372742" y="979619"/>
            <a:ext cx="8115819" cy="902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9" name="Table 3">
            <a:extLst>
              <a:ext uri="{FF2B5EF4-FFF2-40B4-BE49-F238E27FC236}">
                <a16:creationId xmlns="" xmlns:a16="http://schemas.microsoft.com/office/drawing/2014/main" id="{7AB17157-863F-A64C-9E5A-98F6DE4E4C10}"/>
              </a:ext>
            </a:extLst>
          </p:cNvPr>
          <p:cNvGraphicFramePr/>
          <p:nvPr/>
        </p:nvGraphicFramePr>
        <p:xfrm>
          <a:off x="628749" y="3246660"/>
          <a:ext cx="4521804" cy="558800"/>
        </p:xfrm>
        <a:graphic>
          <a:graphicData uri="http://schemas.openxmlformats.org/drawingml/2006/table">
            <a:tbl>
              <a:tblPr/>
              <a:tblGrid>
                <a:gridCol w="6459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…..</a:t>
                      </a: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kumimoji="0" lang="fr-F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kumimoji="0" lang="fr-F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ustomShape 5">
            <a:extLst>
              <a:ext uri="{FF2B5EF4-FFF2-40B4-BE49-F238E27FC236}">
                <a16:creationId xmlns="" xmlns:a16="http://schemas.microsoft.com/office/drawing/2014/main" id="{6AA8B250-CFBC-7D4C-8D9C-402D7A14242B}"/>
              </a:ext>
            </a:extLst>
          </p:cNvPr>
          <p:cNvSpPr/>
          <p:nvPr/>
        </p:nvSpPr>
        <p:spPr>
          <a:xfrm>
            <a:off x="2494731" y="2466417"/>
            <a:ext cx="789840" cy="44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2F5597"/>
                </a:solidFill>
                <a:latin typeface="Arial"/>
                <a:ea typeface="DejaVu Sans"/>
              </a:rPr>
              <a:t>?</a:t>
            </a:r>
            <a:endParaRPr lang="fr-FR" sz="2400" b="0" strike="noStrike" spc="-1" dirty="0">
              <a:solidFill>
                <a:srgbClr val="2F5597"/>
              </a:solidFill>
              <a:latin typeface="Arial"/>
            </a:endParaRPr>
          </a:p>
        </p:txBody>
      </p:sp>
      <p:sp>
        <p:nvSpPr>
          <p:cNvPr id="13" name="Arc plein 12">
            <a:extLst>
              <a:ext uri="{FF2B5EF4-FFF2-40B4-BE49-F238E27FC236}">
                <a16:creationId xmlns="" xmlns:a16="http://schemas.microsoft.com/office/drawing/2014/main" id="{DA3248B8-D03D-1846-9A38-C16C38B9A617}"/>
              </a:ext>
            </a:extLst>
          </p:cNvPr>
          <p:cNvSpPr/>
          <p:nvPr/>
        </p:nvSpPr>
        <p:spPr>
          <a:xfrm>
            <a:off x="862647" y="2935957"/>
            <a:ext cx="4058630" cy="368319"/>
          </a:xfrm>
          <a:prstGeom prst="blockArc">
            <a:avLst>
              <a:gd name="adj1" fmla="val 10800000"/>
              <a:gd name="adj2" fmla="val 40544"/>
              <a:gd name="adj3" fmla="val 18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8DE906E-442C-7C42-ABFD-C0B7FF01C905}"/>
              </a:ext>
            </a:extLst>
          </p:cNvPr>
          <p:cNvSpPr/>
          <p:nvPr/>
        </p:nvSpPr>
        <p:spPr>
          <a:xfrm>
            <a:off x="2301798" y="4019380"/>
            <a:ext cx="117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256 boites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="" xmlns:a16="http://schemas.microsoft.com/office/drawing/2014/main" id="{8634E7F7-2031-2A4D-B2FB-538965B7C514}"/>
              </a:ext>
            </a:extLst>
          </p:cNvPr>
          <p:cNvCxnSpPr/>
          <p:nvPr/>
        </p:nvCxnSpPr>
        <p:spPr>
          <a:xfrm>
            <a:off x="628749" y="3951915"/>
            <a:ext cx="452180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EC1801D4-2449-5947-B7D7-399C2153DCE3}"/>
              </a:ext>
            </a:extLst>
          </p:cNvPr>
          <p:cNvSpPr txBox="1"/>
          <p:nvPr/>
        </p:nvSpPr>
        <p:spPr>
          <a:xfrm>
            <a:off x="862647" y="2294076"/>
            <a:ext cx="176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total de volants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="" xmlns:a16="http://schemas.microsoft.com/office/drawing/2014/main" id="{4651345D-7C2F-5A4B-A3BE-EA2B76918337}"/>
              </a:ext>
            </a:extLst>
          </p:cNvPr>
          <p:cNvCxnSpPr>
            <a:cxnSpLocks/>
          </p:cNvCxnSpPr>
          <p:nvPr/>
        </p:nvCxnSpPr>
        <p:spPr>
          <a:xfrm>
            <a:off x="2146402" y="2617325"/>
            <a:ext cx="608373" cy="14618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="" xmlns:a16="http://schemas.microsoft.com/office/drawing/2014/main" id="{7588B4EE-C1B7-2443-BA6D-4A3E572AC945}"/>
              </a:ext>
            </a:extLst>
          </p:cNvPr>
          <p:cNvCxnSpPr>
            <a:cxnSpLocks/>
          </p:cNvCxnSpPr>
          <p:nvPr/>
        </p:nvCxnSpPr>
        <p:spPr>
          <a:xfrm flipV="1">
            <a:off x="827922" y="3722775"/>
            <a:ext cx="86477" cy="50118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868F206F-7BCF-E346-943C-D2378D83B74B}"/>
              </a:ext>
            </a:extLst>
          </p:cNvPr>
          <p:cNvSpPr txBox="1"/>
          <p:nvPr/>
        </p:nvSpPr>
        <p:spPr>
          <a:xfrm>
            <a:off x="277185" y="4257295"/>
            <a:ext cx="210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quantité de</a:t>
            </a:r>
          </a:p>
          <a:p>
            <a:r>
              <a:rPr lang="fr-FR" sz="1800" b="1" dirty="0">
                <a:solidFill>
                  <a:srgbClr val="0070C0"/>
                </a:solidFill>
              </a:rPr>
              <a:t>volants par boite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33A6A872-05D4-9848-99B8-BE289F88CD5B}"/>
              </a:ext>
            </a:extLst>
          </p:cNvPr>
          <p:cNvSpPr txBox="1"/>
          <p:nvPr/>
        </p:nvSpPr>
        <p:spPr>
          <a:xfrm>
            <a:off x="5735889" y="2607485"/>
            <a:ext cx="201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8 x 256</a:t>
            </a:r>
          </a:p>
        </p:txBody>
      </p:sp>
    </p:spTree>
    <p:extLst>
      <p:ext uri="{BB962C8B-B14F-4D97-AF65-F5344CB8AC3E}">
        <p14:creationId xmlns:p14="http://schemas.microsoft.com/office/powerpoint/2010/main" val="3585951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Image 128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718063" y="575363"/>
            <a:ext cx="2011158" cy="2252798"/>
          </a:xfrm>
          <a:prstGeom prst="rect">
            <a:avLst/>
          </a:prstGeom>
          <a:ln>
            <a:noFill/>
          </a:ln>
        </p:spPr>
      </p:pic>
      <p:sp>
        <p:nvSpPr>
          <p:cNvPr id="1279" name="CustomShape 2"/>
          <p:cNvSpPr/>
          <p:nvPr/>
        </p:nvSpPr>
        <p:spPr>
          <a:xfrm>
            <a:off x="362293" y="1110562"/>
            <a:ext cx="8366928" cy="13422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5" tIns="40817" rIns="81635" bIns="40817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Il y a 8 volants de badminton dans une boîte.</a:t>
            </a:r>
            <a:endParaRPr lang="fr-FR" sz="2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Un commerçant a commandé 256 boîtes.</a:t>
            </a:r>
            <a:endParaRPr lang="fr-FR" sz="2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Combien de volants </a:t>
            </a:r>
            <a:r>
              <a:rPr lang="fr-FR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a-t-il</a:t>
            </a: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 commandés ?</a:t>
            </a:r>
            <a:endParaRPr lang="fr-FR" sz="2400" spc="-1" dirty="0">
              <a:latin typeface="Arial"/>
            </a:endParaRPr>
          </a:p>
        </p:txBody>
      </p:sp>
      <p:sp>
        <p:nvSpPr>
          <p:cNvPr id="1278" name="CustomShape 1"/>
          <p:cNvSpPr/>
          <p:nvPr/>
        </p:nvSpPr>
        <p:spPr>
          <a:xfrm>
            <a:off x="628749" y="273967"/>
            <a:ext cx="7883323" cy="7461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369" tIns="31021" rIns="62369" bIns="31021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993" spc="-1" dirty="0">
                <a:solidFill>
                  <a:srgbClr val="000000"/>
                </a:solidFill>
                <a:latin typeface="Calibri Light"/>
                <a:ea typeface="DejaVu Sans"/>
              </a:rPr>
              <a:t>Correction du problème donné</a:t>
            </a:r>
            <a:endParaRPr lang="fr-FR" sz="2993" spc="-1" dirty="0">
              <a:latin typeface="Arial"/>
            </a:endParaRPr>
          </a:p>
        </p:txBody>
      </p:sp>
      <p:sp>
        <p:nvSpPr>
          <p:cNvPr id="1280" name="CustomShape 3"/>
          <p:cNvSpPr/>
          <p:nvPr/>
        </p:nvSpPr>
        <p:spPr>
          <a:xfrm>
            <a:off x="1149907" y="2512397"/>
            <a:ext cx="181883" cy="2511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1" name="CustomShape 4"/>
          <p:cNvSpPr/>
          <p:nvPr/>
        </p:nvSpPr>
        <p:spPr>
          <a:xfrm>
            <a:off x="3381153" y="2828161"/>
            <a:ext cx="3080249" cy="453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4" name="CustomShape 6"/>
          <p:cNvSpPr/>
          <p:nvPr/>
        </p:nvSpPr>
        <p:spPr>
          <a:xfrm>
            <a:off x="372742" y="979619"/>
            <a:ext cx="8115819" cy="902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9" name="Table 3">
            <a:extLst>
              <a:ext uri="{FF2B5EF4-FFF2-40B4-BE49-F238E27FC236}">
                <a16:creationId xmlns="" xmlns:a16="http://schemas.microsoft.com/office/drawing/2014/main" id="{7AB17157-863F-A64C-9E5A-98F6DE4E4C10}"/>
              </a:ext>
            </a:extLst>
          </p:cNvPr>
          <p:cNvGraphicFramePr/>
          <p:nvPr/>
        </p:nvGraphicFramePr>
        <p:xfrm>
          <a:off x="628749" y="3246660"/>
          <a:ext cx="4521804" cy="558800"/>
        </p:xfrm>
        <a:graphic>
          <a:graphicData uri="http://schemas.openxmlformats.org/drawingml/2006/table">
            <a:tbl>
              <a:tblPr/>
              <a:tblGrid>
                <a:gridCol w="6459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kumimoji="0" lang="fr-F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kumimoji="0" lang="fr-F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…..</a:t>
                      </a: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kumimoji="0" lang="fr-F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kumimoji="0" lang="fr-F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ustomShape 5">
            <a:extLst>
              <a:ext uri="{FF2B5EF4-FFF2-40B4-BE49-F238E27FC236}">
                <a16:creationId xmlns="" xmlns:a16="http://schemas.microsoft.com/office/drawing/2014/main" id="{6AA8B250-CFBC-7D4C-8D9C-402D7A14242B}"/>
              </a:ext>
            </a:extLst>
          </p:cNvPr>
          <p:cNvSpPr/>
          <p:nvPr/>
        </p:nvSpPr>
        <p:spPr>
          <a:xfrm>
            <a:off x="2494731" y="2466417"/>
            <a:ext cx="789840" cy="44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2F5597"/>
                </a:solidFill>
                <a:latin typeface="Arial"/>
                <a:ea typeface="DejaVu Sans"/>
              </a:rPr>
              <a:t>?</a:t>
            </a:r>
            <a:endParaRPr lang="fr-FR" sz="2400" b="0" strike="noStrike" spc="-1" dirty="0">
              <a:solidFill>
                <a:srgbClr val="2F5597"/>
              </a:solidFill>
              <a:latin typeface="Arial"/>
            </a:endParaRPr>
          </a:p>
        </p:txBody>
      </p:sp>
      <p:sp>
        <p:nvSpPr>
          <p:cNvPr id="13" name="Arc plein 12">
            <a:extLst>
              <a:ext uri="{FF2B5EF4-FFF2-40B4-BE49-F238E27FC236}">
                <a16:creationId xmlns="" xmlns:a16="http://schemas.microsoft.com/office/drawing/2014/main" id="{DA3248B8-D03D-1846-9A38-C16C38B9A617}"/>
              </a:ext>
            </a:extLst>
          </p:cNvPr>
          <p:cNvSpPr/>
          <p:nvPr/>
        </p:nvSpPr>
        <p:spPr>
          <a:xfrm>
            <a:off x="862647" y="2935957"/>
            <a:ext cx="4058630" cy="368319"/>
          </a:xfrm>
          <a:prstGeom prst="blockArc">
            <a:avLst>
              <a:gd name="adj1" fmla="val 10800000"/>
              <a:gd name="adj2" fmla="val 40544"/>
              <a:gd name="adj3" fmla="val 18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8DE906E-442C-7C42-ABFD-C0B7FF01C905}"/>
              </a:ext>
            </a:extLst>
          </p:cNvPr>
          <p:cNvSpPr/>
          <p:nvPr/>
        </p:nvSpPr>
        <p:spPr>
          <a:xfrm>
            <a:off x="2301798" y="4019380"/>
            <a:ext cx="117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256 boites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="" xmlns:a16="http://schemas.microsoft.com/office/drawing/2014/main" id="{8634E7F7-2031-2A4D-B2FB-538965B7C514}"/>
              </a:ext>
            </a:extLst>
          </p:cNvPr>
          <p:cNvCxnSpPr/>
          <p:nvPr/>
        </p:nvCxnSpPr>
        <p:spPr>
          <a:xfrm>
            <a:off x="628749" y="3951915"/>
            <a:ext cx="452180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EC1801D4-2449-5947-B7D7-399C2153DCE3}"/>
              </a:ext>
            </a:extLst>
          </p:cNvPr>
          <p:cNvSpPr txBox="1"/>
          <p:nvPr/>
        </p:nvSpPr>
        <p:spPr>
          <a:xfrm>
            <a:off x="862647" y="2294076"/>
            <a:ext cx="176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total de volants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="" xmlns:a16="http://schemas.microsoft.com/office/drawing/2014/main" id="{4651345D-7C2F-5A4B-A3BE-EA2B76918337}"/>
              </a:ext>
            </a:extLst>
          </p:cNvPr>
          <p:cNvCxnSpPr>
            <a:cxnSpLocks/>
          </p:cNvCxnSpPr>
          <p:nvPr/>
        </p:nvCxnSpPr>
        <p:spPr>
          <a:xfrm>
            <a:off x="2146402" y="2617325"/>
            <a:ext cx="608373" cy="14618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="" xmlns:a16="http://schemas.microsoft.com/office/drawing/2014/main" id="{7588B4EE-C1B7-2443-BA6D-4A3E572AC945}"/>
              </a:ext>
            </a:extLst>
          </p:cNvPr>
          <p:cNvCxnSpPr>
            <a:cxnSpLocks/>
          </p:cNvCxnSpPr>
          <p:nvPr/>
        </p:nvCxnSpPr>
        <p:spPr>
          <a:xfrm flipV="1">
            <a:off x="827922" y="3722775"/>
            <a:ext cx="86477" cy="50118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868F206F-7BCF-E346-943C-D2378D83B74B}"/>
              </a:ext>
            </a:extLst>
          </p:cNvPr>
          <p:cNvSpPr txBox="1"/>
          <p:nvPr/>
        </p:nvSpPr>
        <p:spPr>
          <a:xfrm>
            <a:off x="277185" y="4257295"/>
            <a:ext cx="210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quantité de</a:t>
            </a:r>
          </a:p>
          <a:p>
            <a:r>
              <a:rPr lang="fr-FR" sz="1800" b="1" dirty="0">
                <a:solidFill>
                  <a:srgbClr val="0070C0"/>
                </a:solidFill>
              </a:rPr>
              <a:t>volants par boite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33A6A872-05D4-9848-99B8-BE289F88CD5B}"/>
              </a:ext>
            </a:extLst>
          </p:cNvPr>
          <p:cNvSpPr txBox="1"/>
          <p:nvPr/>
        </p:nvSpPr>
        <p:spPr>
          <a:xfrm>
            <a:off x="5735889" y="2607485"/>
            <a:ext cx="201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8 x 256</a:t>
            </a:r>
          </a:p>
        </p:txBody>
      </p:sp>
      <p:sp>
        <p:nvSpPr>
          <p:cNvPr id="20" name="CustomShape 6">
            <a:extLst>
              <a:ext uri="{FF2B5EF4-FFF2-40B4-BE49-F238E27FC236}">
                <a16:creationId xmlns="" xmlns:a16="http://schemas.microsoft.com/office/drawing/2014/main" id="{9C70425D-F0F5-3049-8CEB-3530B788CF41}"/>
              </a:ext>
            </a:extLst>
          </p:cNvPr>
          <p:cNvSpPr/>
          <p:nvPr/>
        </p:nvSpPr>
        <p:spPr>
          <a:xfrm>
            <a:off x="5735889" y="3105288"/>
            <a:ext cx="3237048" cy="11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= (8 x </a:t>
            </a:r>
            <a:r>
              <a:rPr lang="fr-FR" sz="1800" spc="-1" dirty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00) + (8 x 50) + (8 x 6)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= </a:t>
            </a:r>
            <a:r>
              <a:rPr lang="fr-FR" sz="1800" spc="-1" dirty="0">
                <a:solidFill>
                  <a:srgbClr val="000000"/>
                </a:solidFill>
                <a:latin typeface="Arial"/>
                <a:ea typeface="DejaVu Sans"/>
              </a:rPr>
              <a:t>16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00 + </a:t>
            </a:r>
            <a:r>
              <a:rPr lang="fr-FR" sz="1800" spc="-1" dirty="0">
                <a:solidFill>
                  <a:srgbClr val="000000"/>
                </a:solidFill>
                <a:latin typeface="Arial"/>
                <a:ea typeface="DejaVu Sans"/>
              </a:rPr>
              <a:t>40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0 + 48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= </a:t>
            </a:r>
            <a:r>
              <a:rPr lang="fr-FR" sz="1800" spc="-1" dirty="0">
                <a:solidFill>
                  <a:srgbClr val="000000"/>
                </a:solidFill>
                <a:latin typeface="Arial"/>
                <a:ea typeface="DejaVu Sans"/>
              </a:rPr>
              <a:t>20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00 + </a:t>
            </a:r>
            <a:r>
              <a:rPr lang="fr-FR" sz="1800" spc="-1" dirty="0">
                <a:solidFill>
                  <a:srgbClr val="000000"/>
                </a:solidFill>
                <a:latin typeface="Arial"/>
                <a:ea typeface="DejaVu Sans"/>
              </a:rPr>
              <a:t>48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=  2048</a:t>
            </a:r>
            <a:endParaRPr lang="fr-FR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7000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Image 128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718063" y="575363"/>
            <a:ext cx="2011158" cy="2252798"/>
          </a:xfrm>
          <a:prstGeom prst="rect">
            <a:avLst/>
          </a:prstGeom>
          <a:ln>
            <a:noFill/>
          </a:ln>
        </p:spPr>
      </p:pic>
      <p:sp>
        <p:nvSpPr>
          <p:cNvPr id="1279" name="CustomShape 2"/>
          <p:cNvSpPr/>
          <p:nvPr/>
        </p:nvSpPr>
        <p:spPr>
          <a:xfrm>
            <a:off x="362293" y="1110562"/>
            <a:ext cx="8366928" cy="13422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5" tIns="40817" rIns="81635" bIns="40817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Il y a 8 volants de badminton dans une boîte.</a:t>
            </a:r>
            <a:endParaRPr lang="fr-FR" sz="2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Un commerçant a commandé 256 boîtes.</a:t>
            </a:r>
            <a:endParaRPr lang="fr-FR" sz="2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Combien de volants </a:t>
            </a:r>
            <a:r>
              <a:rPr lang="fr-FR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a-t-il</a:t>
            </a: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 commandés ?</a:t>
            </a:r>
            <a:endParaRPr lang="fr-FR" sz="2400" spc="-1" dirty="0">
              <a:latin typeface="Arial"/>
            </a:endParaRPr>
          </a:p>
        </p:txBody>
      </p:sp>
      <p:sp>
        <p:nvSpPr>
          <p:cNvPr id="1278" name="CustomShape 1"/>
          <p:cNvSpPr/>
          <p:nvPr/>
        </p:nvSpPr>
        <p:spPr>
          <a:xfrm>
            <a:off x="628749" y="273967"/>
            <a:ext cx="7883323" cy="7461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369" tIns="31021" rIns="62369" bIns="31021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993" spc="-1" dirty="0">
                <a:solidFill>
                  <a:srgbClr val="000000"/>
                </a:solidFill>
                <a:latin typeface="Calibri Light"/>
                <a:ea typeface="DejaVu Sans"/>
              </a:rPr>
              <a:t>Correction du problème donné</a:t>
            </a:r>
            <a:endParaRPr lang="fr-FR" sz="2993" spc="-1" dirty="0">
              <a:latin typeface="Arial"/>
            </a:endParaRPr>
          </a:p>
        </p:txBody>
      </p:sp>
      <p:sp>
        <p:nvSpPr>
          <p:cNvPr id="1280" name="CustomShape 3"/>
          <p:cNvSpPr/>
          <p:nvPr/>
        </p:nvSpPr>
        <p:spPr>
          <a:xfrm>
            <a:off x="1149907" y="2512397"/>
            <a:ext cx="181883" cy="2511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1" name="CustomShape 4"/>
          <p:cNvSpPr/>
          <p:nvPr/>
        </p:nvSpPr>
        <p:spPr>
          <a:xfrm>
            <a:off x="3381153" y="2828161"/>
            <a:ext cx="3080249" cy="453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4" name="CustomShape 6"/>
          <p:cNvSpPr/>
          <p:nvPr/>
        </p:nvSpPr>
        <p:spPr>
          <a:xfrm>
            <a:off x="372742" y="979619"/>
            <a:ext cx="8115819" cy="902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9" name="Table 3">
            <a:extLst>
              <a:ext uri="{FF2B5EF4-FFF2-40B4-BE49-F238E27FC236}">
                <a16:creationId xmlns="" xmlns:a16="http://schemas.microsoft.com/office/drawing/2014/main" id="{7AB17157-863F-A64C-9E5A-98F6DE4E4C10}"/>
              </a:ext>
            </a:extLst>
          </p:cNvPr>
          <p:cNvGraphicFramePr/>
          <p:nvPr/>
        </p:nvGraphicFramePr>
        <p:xfrm>
          <a:off x="628749" y="3246660"/>
          <a:ext cx="4521804" cy="558800"/>
        </p:xfrm>
        <a:graphic>
          <a:graphicData uri="http://schemas.openxmlformats.org/drawingml/2006/table">
            <a:tbl>
              <a:tblPr/>
              <a:tblGrid>
                <a:gridCol w="6459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kumimoji="0" lang="fr-F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kumimoji="0" lang="fr-F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…..</a:t>
                      </a: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kumimoji="0" lang="fr-F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kumimoji="0" lang="fr-F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0000" marR="90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ustomShape 5">
            <a:extLst>
              <a:ext uri="{FF2B5EF4-FFF2-40B4-BE49-F238E27FC236}">
                <a16:creationId xmlns="" xmlns:a16="http://schemas.microsoft.com/office/drawing/2014/main" id="{6AA8B250-CFBC-7D4C-8D9C-402D7A14242B}"/>
              </a:ext>
            </a:extLst>
          </p:cNvPr>
          <p:cNvSpPr/>
          <p:nvPr/>
        </p:nvSpPr>
        <p:spPr>
          <a:xfrm>
            <a:off x="2494731" y="2466417"/>
            <a:ext cx="789840" cy="44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2F5597"/>
                </a:solidFill>
                <a:latin typeface="Arial"/>
                <a:ea typeface="DejaVu Sans"/>
              </a:rPr>
              <a:t>?</a:t>
            </a:r>
            <a:endParaRPr lang="fr-FR" sz="2400" b="0" strike="noStrike" spc="-1" dirty="0">
              <a:solidFill>
                <a:srgbClr val="2F5597"/>
              </a:solidFill>
              <a:latin typeface="Arial"/>
            </a:endParaRPr>
          </a:p>
        </p:txBody>
      </p:sp>
      <p:sp>
        <p:nvSpPr>
          <p:cNvPr id="13" name="Arc plein 12">
            <a:extLst>
              <a:ext uri="{FF2B5EF4-FFF2-40B4-BE49-F238E27FC236}">
                <a16:creationId xmlns="" xmlns:a16="http://schemas.microsoft.com/office/drawing/2014/main" id="{DA3248B8-D03D-1846-9A38-C16C38B9A617}"/>
              </a:ext>
            </a:extLst>
          </p:cNvPr>
          <p:cNvSpPr/>
          <p:nvPr/>
        </p:nvSpPr>
        <p:spPr>
          <a:xfrm>
            <a:off x="862647" y="2935957"/>
            <a:ext cx="4058630" cy="368319"/>
          </a:xfrm>
          <a:prstGeom prst="blockArc">
            <a:avLst>
              <a:gd name="adj1" fmla="val 10800000"/>
              <a:gd name="adj2" fmla="val 40544"/>
              <a:gd name="adj3" fmla="val 18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8DE906E-442C-7C42-ABFD-C0B7FF01C905}"/>
              </a:ext>
            </a:extLst>
          </p:cNvPr>
          <p:cNvSpPr/>
          <p:nvPr/>
        </p:nvSpPr>
        <p:spPr>
          <a:xfrm>
            <a:off x="2301798" y="4019380"/>
            <a:ext cx="117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256 boites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="" xmlns:a16="http://schemas.microsoft.com/office/drawing/2014/main" id="{8634E7F7-2031-2A4D-B2FB-538965B7C514}"/>
              </a:ext>
            </a:extLst>
          </p:cNvPr>
          <p:cNvCxnSpPr/>
          <p:nvPr/>
        </p:nvCxnSpPr>
        <p:spPr>
          <a:xfrm>
            <a:off x="628749" y="3951915"/>
            <a:ext cx="452180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EC1801D4-2449-5947-B7D7-399C2153DCE3}"/>
              </a:ext>
            </a:extLst>
          </p:cNvPr>
          <p:cNvSpPr txBox="1"/>
          <p:nvPr/>
        </p:nvSpPr>
        <p:spPr>
          <a:xfrm>
            <a:off x="862647" y="2294076"/>
            <a:ext cx="176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total de volants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="" xmlns:a16="http://schemas.microsoft.com/office/drawing/2014/main" id="{4651345D-7C2F-5A4B-A3BE-EA2B76918337}"/>
              </a:ext>
            </a:extLst>
          </p:cNvPr>
          <p:cNvCxnSpPr>
            <a:cxnSpLocks/>
          </p:cNvCxnSpPr>
          <p:nvPr/>
        </p:nvCxnSpPr>
        <p:spPr>
          <a:xfrm>
            <a:off x="2146402" y="2617325"/>
            <a:ext cx="608373" cy="14618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="" xmlns:a16="http://schemas.microsoft.com/office/drawing/2014/main" id="{7588B4EE-C1B7-2443-BA6D-4A3E572AC945}"/>
              </a:ext>
            </a:extLst>
          </p:cNvPr>
          <p:cNvCxnSpPr>
            <a:cxnSpLocks/>
          </p:cNvCxnSpPr>
          <p:nvPr/>
        </p:nvCxnSpPr>
        <p:spPr>
          <a:xfrm flipV="1">
            <a:off x="827922" y="3722775"/>
            <a:ext cx="86477" cy="50118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868F206F-7BCF-E346-943C-D2378D83B74B}"/>
              </a:ext>
            </a:extLst>
          </p:cNvPr>
          <p:cNvSpPr txBox="1"/>
          <p:nvPr/>
        </p:nvSpPr>
        <p:spPr>
          <a:xfrm>
            <a:off x="277185" y="4257295"/>
            <a:ext cx="210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quantité de</a:t>
            </a:r>
          </a:p>
          <a:p>
            <a:r>
              <a:rPr lang="fr-FR" sz="1800" b="1" dirty="0">
                <a:solidFill>
                  <a:srgbClr val="0070C0"/>
                </a:solidFill>
              </a:rPr>
              <a:t>volants par boite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33A6A872-05D4-9848-99B8-BE289F88CD5B}"/>
              </a:ext>
            </a:extLst>
          </p:cNvPr>
          <p:cNvSpPr txBox="1"/>
          <p:nvPr/>
        </p:nvSpPr>
        <p:spPr>
          <a:xfrm>
            <a:off x="5735889" y="2607485"/>
            <a:ext cx="201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8 x 256</a:t>
            </a:r>
          </a:p>
        </p:txBody>
      </p:sp>
      <p:sp>
        <p:nvSpPr>
          <p:cNvPr id="20" name="CustomShape 6">
            <a:extLst>
              <a:ext uri="{FF2B5EF4-FFF2-40B4-BE49-F238E27FC236}">
                <a16:creationId xmlns="" xmlns:a16="http://schemas.microsoft.com/office/drawing/2014/main" id="{9C70425D-F0F5-3049-8CEB-3530B788CF41}"/>
              </a:ext>
            </a:extLst>
          </p:cNvPr>
          <p:cNvSpPr/>
          <p:nvPr/>
        </p:nvSpPr>
        <p:spPr>
          <a:xfrm>
            <a:off x="5735889" y="3105288"/>
            <a:ext cx="3237048" cy="11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= (8 x </a:t>
            </a:r>
            <a:r>
              <a:rPr lang="fr-FR" sz="1800" spc="-1" dirty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00) + (8 x 50) + (8 x 6)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= </a:t>
            </a:r>
            <a:r>
              <a:rPr lang="fr-FR" sz="1800" spc="-1" dirty="0">
                <a:solidFill>
                  <a:srgbClr val="000000"/>
                </a:solidFill>
                <a:latin typeface="Arial"/>
                <a:ea typeface="DejaVu Sans"/>
              </a:rPr>
              <a:t>16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00 + </a:t>
            </a:r>
            <a:r>
              <a:rPr lang="fr-FR" sz="1800" spc="-1" dirty="0">
                <a:solidFill>
                  <a:srgbClr val="000000"/>
                </a:solidFill>
                <a:latin typeface="Arial"/>
                <a:ea typeface="DejaVu Sans"/>
              </a:rPr>
              <a:t>40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0 + 48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= </a:t>
            </a:r>
            <a:r>
              <a:rPr lang="fr-FR" sz="1800" spc="-1" dirty="0">
                <a:solidFill>
                  <a:srgbClr val="000000"/>
                </a:solidFill>
                <a:latin typeface="Arial"/>
                <a:ea typeface="DejaVu Sans"/>
              </a:rPr>
              <a:t>20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00 + </a:t>
            </a:r>
            <a:r>
              <a:rPr lang="fr-FR" sz="1800" spc="-1" dirty="0">
                <a:solidFill>
                  <a:srgbClr val="000000"/>
                </a:solidFill>
                <a:latin typeface="Arial"/>
                <a:ea typeface="DejaVu Sans"/>
              </a:rPr>
              <a:t>48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=  2048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B60008A-B241-114B-A22F-FAA324EDBAAF}"/>
              </a:ext>
            </a:extLst>
          </p:cNvPr>
          <p:cNvSpPr/>
          <p:nvPr/>
        </p:nvSpPr>
        <p:spPr>
          <a:xfrm>
            <a:off x="3960755" y="4441961"/>
            <a:ext cx="4361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ea typeface="DejaVu Sans"/>
              </a:rPr>
              <a:t>Il a commandé 2048 volants.</a:t>
            </a:r>
            <a:endParaRPr lang="fr-FR" sz="2400" spc="-1" dirty="0"/>
          </a:p>
        </p:txBody>
      </p:sp>
    </p:spTree>
    <p:extLst>
      <p:ext uri="{BB962C8B-B14F-4D97-AF65-F5344CB8AC3E}">
        <p14:creationId xmlns:p14="http://schemas.microsoft.com/office/powerpoint/2010/main" val="102486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84953" y="625636"/>
            <a:ext cx="203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/>
              <a:t>5 x 26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059661"/>
              </p:ext>
            </p:extLst>
          </p:nvPr>
        </p:nvGraphicFramePr>
        <p:xfrm>
          <a:off x="3176556" y="625636"/>
          <a:ext cx="5703282" cy="11811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9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69870627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27655516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99751924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90419892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8623382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425561249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22308875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86665885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54295186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3365817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71675038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90266185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27430850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486576833"/>
                    </a:ext>
                  </a:extLst>
                </a:gridCol>
              </a:tblGrid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5314231" y="911260"/>
            <a:ext cx="1228599" cy="565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75" b="1" dirty="0">
                <a:solidFill>
                  <a:schemeClr val="accent2">
                    <a:lumMod val="75000"/>
                  </a:schemeClr>
                </a:solidFill>
              </a:rPr>
              <a:t>5 x 26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A26458-4CA5-344B-B7F3-75B39A91704D}"/>
              </a:ext>
            </a:extLst>
          </p:cNvPr>
          <p:cNvSpPr/>
          <p:nvPr/>
        </p:nvSpPr>
        <p:spPr>
          <a:xfrm>
            <a:off x="5695815" y="210138"/>
            <a:ext cx="4654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accent2">
                    <a:lumMod val="75000"/>
                  </a:schemeClr>
                </a:solidFill>
              </a:rPr>
              <a:t>26</a:t>
            </a:r>
            <a:endParaRPr lang="fr-FR" sz="2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EE19B3E-78A8-CB49-8FBA-082B86930851}"/>
              </a:ext>
            </a:extLst>
          </p:cNvPr>
          <p:cNvSpPr/>
          <p:nvPr/>
        </p:nvSpPr>
        <p:spPr>
          <a:xfrm>
            <a:off x="2796719" y="1062324"/>
            <a:ext cx="2680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04941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583"/>
            <a:ext cx="7886700" cy="825657"/>
          </a:xfrm>
        </p:spPr>
        <p:txBody>
          <a:bodyPr>
            <a:normAutofit/>
          </a:bodyPr>
          <a:lstStyle/>
          <a:p>
            <a:r>
              <a:rPr lang="fr-FR" sz="405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C8505F9-23C0-E741-A9DA-FA7068DC9B81}"/>
              </a:ext>
            </a:extLst>
          </p:cNvPr>
          <p:cNvSpPr txBox="1"/>
          <p:nvPr/>
        </p:nvSpPr>
        <p:spPr>
          <a:xfrm>
            <a:off x="362316" y="971413"/>
            <a:ext cx="8072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J’achète un poulet rôti de 1,872 kg à 10,89 euros le kg.</a:t>
            </a:r>
          </a:p>
          <a:p>
            <a:r>
              <a:rPr lang="fr-FR" sz="2400" dirty="0"/>
              <a:t>Combien vais-je payer? </a:t>
            </a:r>
          </a:p>
        </p:txBody>
      </p:sp>
      <p:graphicFrame>
        <p:nvGraphicFramePr>
          <p:cNvPr id="5" name="Diagramme 4"/>
          <p:cNvGraphicFramePr/>
          <p:nvPr/>
        </p:nvGraphicFramePr>
        <p:xfrm>
          <a:off x="3994555" y="1693550"/>
          <a:ext cx="5015212" cy="28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d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88640" y="3458216"/>
            <a:ext cx="609600" cy="457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4" y="1802410"/>
            <a:ext cx="3541713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EC889DB5-BA2A-FA49-9864-F70B498D12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13" y="186583"/>
            <a:ext cx="1619854" cy="13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583"/>
            <a:ext cx="7886700" cy="825657"/>
          </a:xfrm>
        </p:spPr>
        <p:txBody>
          <a:bodyPr>
            <a:normAutofit/>
          </a:bodyPr>
          <a:lstStyle/>
          <a:p>
            <a:r>
              <a:rPr lang="fr-FR" sz="405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C8505F9-23C0-E741-A9DA-FA7068DC9B81}"/>
              </a:ext>
            </a:extLst>
          </p:cNvPr>
          <p:cNvSpPr txBox="1"/>
          <p:nvPr/>
        </p:nvSpPr>
        <p:spPr>
          <a:xfrm>
            <a:off x="362316" y="971413"/>
            <a:ext cx="8072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J’achète un poulet rôti de 1,872 kg à 10,89 euros le kg.</a:t>
            </a:r>
          </a:p>
          <a:p>
            <a:r>
              <a:rPr lang="fr-FR" sz="2400" dirty="0"/>
              <a:t>Combien vais-je payer? </a:t>
            </a:r>
          </a:p>
        </p:txBody>
      </p:sp>
      <p:pic>
        <p:nvPicPr>
          <p:cNvPr id="18" name="047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2616" y="3983996"/>
            <a:ext cx="609600" cy="457200"/>
          </a:xfrm>
          <a:prstGeom prst="rect">
            <a:avLst/>
          </a:prstGeom>
        </p:spPr>
      </p:pic>
      <p:graphicFrame>
        <p:nvGraphicFramePr>
          <p:cNvPr id="9" name="Diagramme 8"/>
          <p:cNvGraphicFramePr/>
          <p:nvPr/>
        </p:nvGraphicFramePr>
        <p:xfrm>
          <a:off x="3994555" y="1693550"/>
          <a:ext cx="5015212" cy="28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4" y="1802410"/>
            <a:ext cx="3541713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AD6A1587-013A-C14B-9BCC-C9770DBD08B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13" y="186583"/>
            <a:ext cx="1619854" cy="13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194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que 9">
            <a:extLst>
              <a:ext uri="{FF2B5EF4-FFF2-40B4-BE49-F238E27FC236}">
                <a16:creationId xmlns="" xmlns:a16="http://schemas.microsoft.com/office/drawing/2014/main" id="{EB331BE0-E447-6E41-AFFD-F935574C5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2321" y="236375"/>
            <a:ext cx="1236231" cy="11000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583"/>
            <a:ext cx="7886700" cy="825657"/>
          </a:xfrm>
        </p:spPr>
        <p:txBody>
          <a:bodyPr>
            <a:normAutofit/>
          </a:bodyPr>
          <a:lstStyle/>
          <a:p>
            <a:r>
              <a:rPr lang="fr-FR" sz="405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C8505F9-23C0-E741-A9DA-FA7068DC9B81}"/>
              </a:ext>
            </a:extLst>
          </p:cNvPr>
          <p:cNvSpPr txBox="1"/>
          <p:nvPr/>
        </p:nvSpPr>
        <p:spPr>
          <a:xfrm>
            <a:off x="362316" y="971413"/>
            <a:ext cx="807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Quelle est la distance parcourue sur ces 5 jours ? </a:t>
            </a:r>
          </a:p>
        </p:txBody>
      </p:sp>
      <p:graphicFrame>
        <p:nvGraphicFramePr>
          <p:cNvPr id="5" name="Diagramme 4"/>
          <p:cNvGraphicFramePr/>
          <p:nvPr/>
        </p:nvGraphicFramePr>
        <p:xfrm>
          <a:off x="4128788" y="2164214"/>
          <a:ext cx="5015212" cy="28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="" xmlns:a16="http://schemas.microsoft.com/office/drawing/2014/main" id="{19A98E16-7A10-CE4B-BA2F-B8D994BDA839}"/>
              </a:ext>
            </a:extLst>
          </p:cNvPr>
          <p:cNvGraphicFramePr>
            <a:graphicFrameLocks noGrp="1"/>
          </p:cNvGraphicFramePr>
          <p:nvPr/>
        </p:nvGraphicFramePr>
        <p:xfrm>
          <a:off x="405468" y="1362499"/>
          <a:ext cx="7751520" cy="800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304">
                  <a:extLst>
                    <a:ext uri="{9D8B030D-6E8A-4147-A177-3AD203B41FA5}">
                      <a16:colId xmlns="" xmlns:a16="http://schemas.microsoft.com/office/drawing/2014/main" val="519604098"/>
                    </a:ext>
                  </a:extLst>
                </a:gridCol>
                <a:gridCol w="1550304">
                  <a:extLst>
                    <a:ext uri="{9D8B030D-6E8A-4147-A177-3AD203B41FA5}">
                      <a16:colId xmlns="" xmlns:a16="http://schemas.microsoft.com/office/drawing/2014/main" val="14220648"/>
                    </a:ext>
                  </a:extLst>
                </a:gridCol>
                <a:gridCol w="1550304">
                  <a:extLst>
                    <a:ext uri="{9D8B030D-6E8A-4147-A177-3AD203B41FA5}">
                      <a16:colId xmlns="" xmlns:a16="http://schemas.microsoft.com/office/drawing/2014/main" val="3863427132"/>
                    </a:ext>
                  </a:extLst>
                </a:gridCol>
                <a:gridCol w="1550304">
                  <a:extLst>
                    <a:ext uri="{9D8B030D-6E8A-4147-A177-3AD203B41FA5}">
                      <a16:colId xmlns="" xmlns:a16="http://schemas.microsoft.com/office/drawing/2014/main" val="1719631223"/>
                    </a:ext>
                  </a:extLst>
                </a:gridCol>
                <a:gridCol w="1550304">
                  <a:extLst>
                    <a:ext uri="{9D8B030D-6E8A-4147-A177-3AD203B41FA5}">
                      <a16:colId xmlns="" xmlns:a16="http://schemas.microsoft.com/office/drawing/2014/main" val="167943465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Étape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Étape 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Étape 3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Étape 4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Étape 5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121646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194,5 km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27,6 km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215 km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213,5 km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175,5 km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59305587"/>
                  </a:ext>
                </a:extLst>
              </a:tr>
            </a:tbl>
          </a:graphicData>
        </a:graphic>
      </p:graphicFrame>
      <p:pic>
        <p:nvPicPr>
          <p:cNvPr id="12" name="d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88640" y="3458216"/>
            <a:ext cx="609600" cy="457200"/>
          </a:xfrm>
          <a:prstGeom prst="rect">
            <a:avLst/>
          </a:prstGeom>
        </p:spPr>
      </p:pic>
      <p:sp>
        <p:nvSpPr>
          <p:cNvPr id="14" name="Interdiction 13"/>
          <p:cNvSpPr/>
          <p:nvPr/>
        </p:nvSpPr>
        <p:spPr>
          <a:xfrm rot="21137966">
            <a:off x="496400" y="2483632"/>
            <a:ext cx="3059831" cy="2207240"/>
          </a:xfrm>
          <a:prstGeom prst="noSmoking">
            <a:avLst>
              <a:gd name="adj" fmla="val 50000"/>
            </a:avLst>
          </a:prstGeom>
          <a:noFill/>
          <a:ln>
            <a:solidFill>
              <a:srgbClr val="C0504D"/>
            </a:solidFill>
          </a:ln>
          <a:effectLst>
            <a:glow rad="228600">
              <a:srgbClr val="F7964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Donne l’ordre de grandeur</a:t>
            </a:r>
          </a:p>
        </p:txBody>
      </p:sp>
    </p:spTree>
    <p:extLst>
      <p:ext uri="{BB962C8B-B14F-4D97-AF65-F5344CB8AC3E}">
        <p14:creationId xmlns:p14="http://schemas.microsoft.com/office/powerpoint/2010/main" val="232602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Graphic spid="5" grpId="0">
        <p:bldAsOne/>
      </p:bldGraphic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que 9">
            <a:extLst>
              <a:ext uri="{FF2B5EF4-FFF2-40B4-BE49-F238E27FC236}">
                <a16:creationId xmlns="" xmlns:a16="http://schemas.microsoft.com/office/drawing/2014/main" id="{EB331BE0-E447-6E41-AFFD-F935574C5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2321" y="236375"/>
            <a:ext cx="1236231" cy="11000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583"/>
            <a:ext cx="7886700" cy="825657"/>
          </a:xfrm>
        </p:spPr>
        <p:txBody>
          <a:bodyPr>
            <a:normAutofit/>
          </a:bodyPr>
          <a:lstStyle/>
          <a:p>
            <a:r>
              <a:rPr lang="fr-FR" sz="405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C8505F9-23C0-E741-A9DA-FA7068DC9B81}"/>
              </a:ext>
            </a:extLst>
          </p:cNvPr>
          <p:cNvSpPr txBox="1"/>
          <p:nvPr/>
        </p:nvSpPr>
        <p:spPr>
          <a:xfrm>
            <a:off x="362316" y="971413"/>
            <a:ext cx="807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Quelle est la distance parcourue sur ces 5 jours ? </a:t>
            </a:r>
          </a:p>
        </p:txBody>
      </p:sp>
      <p:graphicFrame>
        <p:nvGraphicFramePr>
          <p:cNvPr id="5" name="Diagramme 4"/>
          <p:cNvGraphicFramePr/>
          <p:nvPr/>
        </p:nvGraphicFramePr>
        <p:xfrm>
          <a:off x="4128788" y="2164214"/>
          <a:ext cx="5015212" cy="28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047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692696" y="3597864"/>
            <a:ext cx="609600" cy="457200"/>
          </a:xfrm>
          <a:prstGeom prst="rect">
            <a:avLst/>
          </a:prstGeom>
        </p:spPr>
      </p:pic>
      <p:graphicFrame>
        <p:nvGraphicFramePr>
          <p:cNvPr id="10" name="Tableau 9">
            <a:extLst>
              <a:ext uri="{FF2B5EF4-FFF2-40B4-BE49-F238E27FC236}">
                <a16:creationId xmlns="" xmlns:a16="http://schemas.microsoft.com/office/drawing/2014/main" id="{19A98E16-7A10-CE4B-BA2F-B8D994BDA839}"/>
              </a:ext>
            </a:extLst>
          </p:cNvPr>
          <p:cNvGraphicFramePr>
            <a:graphicFrameLocks noGrp="1"/>
          </p:cNvGraphicFramePr>
          <p:nvPr/>
        </p:nvGraphicFramePr>
        <p:xfrm>
          <a:off x="405468" y="1362499"/>
          <a:ext cx="7751520" cy="800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304">
                  <a:extLst>
                    <a:ext uri="{9D8B030D-6E8A-4147-A177-3AD203B41FA5}">
                      <a16:colId xmlns="" xmlns:a16="http://schemas.microsoft.com/office/drawing/2014/main" val="519604098"/>
                    </a:ext>
                  </a:extLst>
                </a:gridCol>
                <a:gridCol w="1550304">
                  <a:extLst>
                    <a:ext uri="{9D8B030D-6E8A-4147-A177-3AD203B41FA5}">
                      <a16:colId xmlns="" xmlns:a16="http://schemas.microsoft.com/office/drawing/2014/main" val="14220648"/>
                    </a:ext>
                  </a:extLst>
                </a:gridCol>
                <a:gridCol w="1550304">
                  <a:extLst>
                    <a:ext uri="{9D8B030D-6E8A-4147-A177-3AD203B41FA5}">
                      <a16:colId xmlns="" xmlns:a16="http://schemas.microsoft.com/office/drawing/2014/main" val="3863427132"/>
                    </a:ext>
                  </a:extLst>
                </a:gridCol>
                <a:gridCol w="1550304">
                  <a:extLst>
                    <a:ext uri="{9D8B030D-6E8A-4147-A177-3AD203B41FA5}">
                      <a16:colId xmlns="" xmlns:a16="http://schemas.microsoft.com/office/drawing/2014/main" val="1719631223"/>
                    </a:ext>
                  </a:extLst>
                </a:gridCol>
                <a:gridCol w="1550304">
                  <a:extLst>
                    <a:ext uri="{9D8B030D-6E8A-4147-A177-3AD203B41FA5}">
                      <a16:colId xmlns="" xmlns:a16="http://schemas.microsoft.com/office/drawing/2014/main" val="167943465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Étape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Étape 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Étape 3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Étape 4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Étape 5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121646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194,5 km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27,6 km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215 km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213,5 km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175,5 km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59305587"/>
                  </a:ext>
                </a:extLst>
              </a:tr>
            </a:tbl>
          </a:graphicData>
        </a:graphic>
      </p:graphicFrame>
      <p:sp>
        <p:nvSpPr>
          <p:cNvPr id="12" name="Interdiction 11"/>
          <p:cNvSpPr/>
          <p:nvPr/>
        </p:nvSpPr>
        <p:spPr>
          <a:xfrm rot="21137966">
            <a:off x="496400" y="2483632"/>
            <a:ext cx="3059831" cy="2207240"/>
          </a:xfrm>
          <a:prstGeom prst="noSmoking">
            <a:avLst>
              <a:gd name="adj" fmla="val 50000"/>
            </a:avLst>
          </a:prstGeom>
          <a:noFill/>
          <a:ln>
            <a:solidFill>
              <a:srgbClr val="C0504D"/>
            </a:solidFill>
          </a:ln>
          <a:effectLst>
            <a:glow rad="228600">
              <a:srgbClr val="F7964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Donne l’ordre de grandeur</a:t>
            </a:r>
          </a:p>
        </p:txBody>
      </p:sp>
    </p:spTree>
    <p:extLst>
      <p:ext uri="{BB962C8B-B14F-4D97-AF65-F5344CB8AC3E}">
        <p14:creationId xmlns:p14="http://schemas.microsoft.com/office/powerpoint/2010/main" val="185538947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583"/>
            <a:ext cx="7886700" cy="825657"/>
          </a:xfrm>
        </p:spPr>
        <p:txBody>
          <a:bodyPr>
            <a:normAutofit/>
          </a:bodyPr>
          <a:lstStyle/>
          <a:p>
            <a:r>
              <a:rPr lang="fr-FR" sz="405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5" name="Diagramme 4"/>
          <p:cNvGraphicFramePr/>
          <p:nvPr/>
        </p:nvGraphicFramePr>
        <p:xfrm>
          <a:off x="3994555" y="1836000"/>
          <a:ext cx="5015212" cy="28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d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88640" y="3458216"/>
            <a:ext cx="609600" cy="457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4" y="1802410"/>
            <a:ext cx="3541713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2C8505F9-23C0-E741-A9DA-FA7068DC9B81}"/>
              </a:ext>
            </a:extLst>
          </p:cNvPr>
          <p:cNvSpPr txBox="1"/>
          <p:nvPr/>
        </p:nvSpPr>
        <p:spPr>
          <a:xfrm>
            <a:off x="362316" y="971413"/>
            <a:ext cx="8072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terrain de football mesure 105 m de longueur</a:t>
            </a:r>
          </a:p>
          <a:p>
            <a:r>
              <a:rPr lang="fr-FR" sz="2400" dirty="0"/>
              <a:t>et 68 m de largeur. Quelle est sa surface?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16" y="357237"/>
            <a:ext cx="1650673" cy="280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60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583"/>
            <a:ext cx="7886700" cy="825657"/>
          </a:xfrm>
        </p:spPr>
        <p:txBody>
          <a:bodyPr>
            <a:normAutofit/>
          </a:bodyPr>
          <a:lstStyle/>
          <a:p>
            <a:r>
              <a:rPr lang="fr-FR" sz="405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C8505F9-23C0-E741-A9DA-FA7068DC9B81}"/>
              </a:ext>
            </a:extLst>
          </p:cNvPr>
          <p:cNvSpPr txBox="1"/>
          <p:nvPr/>
        </p:nvSpPr>
        <p:spPr>
          <a:xfrm>
            <a:off x="362316" y="971413"/>
            <a:ext cx="8072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terrain de football mesure 105 m de longueur</a:t>
            </a:r>
          </a:p>
          <a:p>
            <a:r>
              <a:rPr lang="fr-FR" sz="2400" dirty="0"/>
              <a:t>et 68 m de largeur. Quelle est sa surface?</a:t>
            </a:r>
          </a:p>
        </p:txBody>
      </p:sp>
      <p:graphicFrame>
        <p:nvGraphicFramePr>
          <p:cNvPr id="5" name="Diagramme 4"/>
          <p:cNvGraphicFramePr/>
          <p:nvPr/>
        </p:nvGraphicFramePr>
        <p:xfrm>
          <a:off x="3994555" y="1836000"/>
          <a:ext cx="5015212" cy="28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d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88640" y="3458216"/>
            <a:ext cx="609600" cy="457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4" y="1802410"/>
            <a:ext cx="3541713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16" y="357237"/>
            <a:ext cx="1650673" cy="280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45097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583"/>
            <a:ext cx="7886700" cy="825657"/>
          </a:xfrm>
        </p:spPr>
        <p:txBody>
          <a:bodyPr>
            <a:normAutofit/>
          </a:bodyPr>
          <a:lstStyle/>
          <a:p>
            <a:r>
              <a:rPr lang="fr-FR" sz="405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C8505F9-23C0-E741-A9DA-FA7068DC9B81}"/>
              </a:ext>
            </a:extLst>
          </p:cNvPr>
          <p:cNvSpPr txBox="1"/>
          <p:nvPr/>
        </p:nvSpPr>
        <p:spPr>
          <a:xfrm>
            <a:off x="362316" y="971413"/>
            <a:ext cx="8072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population française compte 66,99 millions d’habitants.</a:t>
            </a:r>
          </a:p>
          <a:p>
            <a:r>
              <a:rPr lang="fr-FR" sz="2400" dirty="0"/>
              <a:t>47,9 millions d’habitants vivent en zone urbaine.</a:t>
            </a:r>
          </a:p>
          <a:p>
            <a:r>
              <a:rPr lang="fr-FR" sz="2400" dirty="0"/>
              <a:t>Combien d’habitants ne sont pas en zone urbaine ?</a:t>
            </a:r>
          </a:p>
        </p:txBody>
      </p:sp>
      <p:graphicFrame>
        <p:nvGraphicFramePr>
          <p:cNvPr id="5" name="Diagramme 4"/>
          <p:cNvGraphicFramePr/>
          <p:nvPr/>
        </p:nvGraphicFramePr>
        <p:xfrm>
          <a:off x="4010987" y="2171742"/>
          <a:ext cx="5015212" cy="28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d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88640" y="3458216"/>
            <a:ext cx="609600" cy="4572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4" y="2095347"/>
            <a:ext cx="3541713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5F23EA4F-922B-B746-AAEF-CFCEA6CE5AB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t="44254" r="19783" b="6268"/>
          <a:stretch/>
        </p:blipFill>
        <p:spPr>
          <a:xfrm>
            <a:off x="7703837" y="186583"/>
            <a:ext cx="1200974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583"/>
            <a:ext cx="7886700" cy="825657"/>
          </a:xfrm>
        </p:spPr>
        <p:txBody>
          <a:bodyPr>
            <a:normAutofit/>
          </a:bodyPr>
          <a:lstStyle/>
          <a:p>
            <a:r>
              <a:rPr lang="fr-FR" sz="405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C8505F9-23C0-E741-A9DA-FA7068DC9B81}"/>
              </a:ext>
            </a:extLst>
          </p:cNvPr>
          <p:cNvSpPr txBox="1"/>
          <p:nvPr/>
        </p:nvSpPr>
        <p:spPr>
          <a:xfrm>
            <a:off x="362316" y="971413"/>
            <a:ext cx="8072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population française compte 66,99 millions d’habitants.</a:t>
            </a:r>
          </a:p>
          <a:p>
            <a:r>
              <a:rPr lang="fr-FR" sz="2400" dirty="0"/>
              <a:t>47,9 millions d’habitants vivent en zone urbaine.</a:t>
            </a:r>
          </a:p>
          <a:p>
            <a:r>
              <a:rPr lang="fr-FR" sz="2400" dirty="0"/>
              <a:t>Combien d’habitants ne sont pas en zone urbaine ?</a:t>
            </a:r>
          </a:p>
        </p:txBody>
      </p:sp>
      <p:pic>
        <p:nvPicPr>
          <p:cNvPr id="7" name="d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88640" y="3458216"/>
            <a:ext cx="609600" cy="457200"/>
          </a:xfrm>
          <a:prstGeom prst="rect">
            <a:avLst/>
          </a:prstGeom>
        </p:spPr>
      </p:pic>
      <p:graphicFrame>
        <p:nvGraphicFramePr>
          <p:cNvPr id="12" name="Diagramme 11"/>
          <p:cNvGraphicFramePr/>
          <p:nvPr/>
        </p:nvGraphicFramePr>
        <p:xfrm>
          <a:off x="4010987" y="2171742"/>
          <a:ext cx="5015212" cy="28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4" y="2095347"/>
            <a:ext cx="3541713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C8446C09-337D-1F4B-832B-D6473650E66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t="44254" r="19783" b="6268"/>
          <a:stretch/>
        </p:blipFill>
        <p:spPr>
          <a:xfrm>
            <a:off x="7703837" y="186583"/>
            <a:ext cx="1200974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047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84953" y="625636"/>
            <a:ext cx="203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/>
              <a:t>5 x 26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17307"/>
              </p:ext>
            </p:extLst>
          </p:nvPr>
        </p:nvGraphicFramePr>
        <p:xfrm>
          <a:off x="3176556" y="625636"/>
          <a:ext cx="5703282" cy="2362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9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69870627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27655516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99751924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90419892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8623382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425561249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22308875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86665885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54295186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3365817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71675038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90266185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27430850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486576833"/>
                    </a:ext>
                  </a:extLst>
                </a:gridCol>
              </a:tblGrid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402892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42669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865965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5933207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610818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5314231" y="911260"/>
            <a:ext cx="1228599" cy="565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75" b="1" dirty="0">
                <a:solidFill>
                  <a:schemeClr val="accent2">
                    <a:lumMod val="75000"/>
                  </a:schemeClr>
                </a:solidFill>
              </a:rPr>
              <a:t>5 x 26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A26458-4CA5-344B-B7F3-75B39A91704D}"/>
              </a:ext>
            </a:extLst>
          </p:cNvPr>
          <p:cNvSpPr/>
          <p:nvPr/>
        </p:nvSpPr>
        <p:spPr>
          <a:xfrm>
            <a:off x="5695815" y="210138"/>
            <a:ext cx="4654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accent2">
                    <a:lumMod val="75000"/>
                  </a:schemeClr>
                </a:solidFill>
              </a:rPr>
              <a:t>26</a:t>
            </a:r>
            <a:endParaRPr lang="fr-FR" sz="2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EE19B3E-78A8-CB49-8FBA-082B86930851}"/>
              </a:ext>
            </a:extLst>
          </p:cNvPr>
          <p:cNvSpPr/>
          <p:nvPr/>
        </p:nvSpPr>
        <p:spPr>
          <a:xfrm>
            <a:off x="2796719" y="1062324"/>
            <a:ext cx="2680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C733104-764F-D448-BE54-944FD7CC2C67}"/>
              </a:ext>
            </a:extLst>
          </p:cNvPr>
          <p:cNvSpPr txBox="1"/>
          <p:nvPr/>
        </p:nvSpPr>
        <p:spPr>
          <a:xfrm>
            <a:off x="5336815" y="2091658"/>
            <a:ext cx="1218542" cy="565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75" b="1" dirty="0">
                <a:solidFill>
                  <a:schemeClr val="accent1">
                    <a:lumMod val="75000"/>
                  </a:schemeClr>
                </a:solidFill>
              </a:rPr>
              <a:t>5 x 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E8E6840-F7E3-2347-B344-FE50D8C2C9AC}"/>
              </a:ext>
            </a:extLst>
          </p:cNvPr>
          <p:cNvSpPr/>
          <p:nvPr/>
        </p:nvSpPr>
        <p:spPr>
          <a:xfrm>
            <a:off x="2817150" y="2009953"/>
            <a:ext cx="2680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5825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84953" y="625636"/>
            <a:ext cx="203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/>
              <a:t>5 x 26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203751"/>
              </p:ext>
            </p:extLst>
          </p:nvPr>
        </p:nvGraphicFramePr>
        <p:xfrm>
          <a:off x="3176556" y="625636"/>
          <a:ext cx="5703282" cy="2362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9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69870627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27655516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99751924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90419892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8623382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425561249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22308875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86665885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54295186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3365817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71675038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90266185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27430850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486576833"/>
                    </a:ext>
                  </a:extLst>
                </a:gridCol>
              </a:tblGrid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402892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42669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865965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5933207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61081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A26458-4CA5-344B-B7F3-75B39A91704D}"/>
              </a:ext>
            </a:extLst>
          </p:cNvPr>
          <p:cNvSpPr/>
          <p:nvPr/>
        </p:nvSpPr>
        <p:spPr>
          <a:xfrm>
            <a:off x="5695815" y="210138"/>
            <a:ext cx="4654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accent2">
                    <a:lumMod val="75000"/>
                  </a:schemeClr>
                </a:solidFill>
              </a:rPr>
              <a:t>26</a:t>
            </a:r>
            <a:endParaRPr lang="fr-FR" sz="2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EE19B3E-78A8-CB49-8FBA-082B86930851}"/>
              </a:ext>
            </a:extLst>
          </p:cNvPr>
          <p:cNvSpPr/>
          <p:nvPr/>
        </p:nvSpPr>
        <p:spPr>
          <a:xfrm>
            <a:off x="2714060" y="1618784"/>
            <a:ext cx="53576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accent3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019B3F3-8951-D843-B0C0-CB3BB5B86349}"/>
              </a:ext>
            </a:extLst>
          </p:cNvPr>
          <p:cNvSpPr txBox="1"/>
          <p:nvPr/>
        </p:nvSpPr>
        <p:spPr>
          <a:xfrm>
            <a:off x="5149719" y="1516643"/>
            <a:ext cx="1557624" cy="5655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75" b="1" dirty="0">
                <a:solidFill>
                  <a:schemeClr val="tx1"/>
                </a:solidFill>
              </a:rPr>
              <a:t>10 x 26</a:t>
            </a:r>
          </a:p>
        </p:txBody>
      </p:sp>
    </p:spTree>
    <p:extLst>
      <p:ext uri="{BB962C8B-B14F-4D97-AF65-F5344CB8AC3E}">
        <p14:creationId xmlns:p14="http://schemas.microsoft.com/office/powerpoint/2010/main" val="38127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84953" y="625636"/>
            <a:ext cx="203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/>
              <a:t>5 x 26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424688"/>
              </p:ext>
            </p:extLst>
          </p:nvPr>
        </p:nvGraphicFramePr>
        <p:xfrm>
          <a:off x="3176556" y="625636"/>
          <a:ext cx="5703282" cy="2362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9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69870627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27655516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99751924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90419892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8623382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425561249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22308875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86665885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54295186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3365817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71675038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90266185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27430850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486576833"/>
                    </a:ext>
                  </a:extLst>
                </a:gridCol>
              </a:tblGrid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402892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42669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865965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5933207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61081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A26458-4CA5-344B-B7F3-75B39A91704D}"/>
              </a:ext>
            </a:extLst>
          </p:cNvPr>
          <p:cNvSpPr/>
          <p:nvPr/>
        </p:nvSpPr>
        <p:spPr>
          <a:xfrm>
            <a:off x="5695815" y="210138"/>
            <a:ext cx="4654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accent2">
                    <a:lumMod val="75000"/>
                  </a:schemeClr>
                </a:solidFill>
              </a:rPr>
              <a:t>26</a:t>
            </a:r>
            <a:endParaRPr lang="fr-FR" sz="2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EE19B3E-78A8-CB49-8FBA-082B86930851}"/>
              </a:ext>
            </a:extLst>
          </p:cNvPr>
          <p:cNvSpPr/>
          <p:nvPr/>
        </p:nvSpPr>
        <p:spPr>
          <a:xfrm>
            <a:off x="2714060" y="1618784"/>
            <a:ext cx="53576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accent3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019B3F3-8951-D843-B0C0-CB3BB5B86349}"/>
              </a:ext>
            </a:extLst>
          </p:cNvPr>
          <p:cNvSpPr txBox="1"/>
          <p:nvPr/>
        </p:nvSpPr>
        <p:spPr>
          <a:xfrm>
            <a:off x="5149719" y="1516643"/>
            <a:ext cx="1557624" cy="5655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75" b="1" dirty="0">
                <a:solidFill>
                  <a:schemeClr val="tx1"/>
                </a:solidFill>
              </a:rPr>
              <a:t>10 x 26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C9DE55CB-79C5-DA4C-B334-EB5507A8C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817419"/>
              </p:ext>
            </p:extLst>
          </p:nvPr>
        </p:nvGraphicFramePr>
        <p:xfrm>
          <a:off x="3176556" y="627548"/>
          <a:ext cx="5703282" cy="2362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9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69870627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27655516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99751924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90419892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8623382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425561249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22308875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86665885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54295186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3365817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71675038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90266185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27430850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486576833"/>
                    </a:ext>
                  </a:extLst>
                </a:gridCol>
              </a:tblGrid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402892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42669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865965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5933207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610818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3327AE83-E9EE-2348-8603-983A26F593E6}"/>
              </a:ext>
            </a:extLst>
          </p:cNvPr>
          <p:cNvSpPr txBox="1"/>
          <p:nvPr/>
        </p:nvSpPr>
        <p:spPr>
          <a:xfrm>
            <a:off x="4371774" y="980782"/>
            <a:ext cx="3578945" cy="565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75" b="1" dirty="0">
                <a:solidFill>
                  <a:schemeClr val="accent2">
                    <a:lumMod val="75000"/>
                  </a:schemeClr>
                </a:solidFill>
              </a:rPr>
              <a:t>la moitié de 10 x 26</a:t>
            </a:r>
          </a:p>
        </p:txBody>
      </p:sp>
    </p:spTree>
    <p:extLst>
      <p:ext uri="{BB962C8B-B14F-4D97-AF65-F5344CB8AC3E}">
        <p14:creationId xmlns:p14="http://schemas.microsoft.com/office/powerpoint/2010/main" val="44372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84953" y="625636"/>
            <a:ext cx="203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/>
              <a:t>5 x 26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3176556" y="625636"/>
          <a:ext cx="5703282" cy="2362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9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69870627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27655516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99751924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90419892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8623382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425561249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22308875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86665885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54295186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3365817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71675038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90266185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27430850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486576833"/>
                    </a:ext>
                  </a:extLst>
                </a:gridCol>
              </a:tblGrid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402892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42669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865965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5933207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61081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A26458-4CA5-344B-B7F3-75B39A91704D}"/>
              </a:ext>
            </a:extLst>
          </p:cNvPr>
          <p:cNvSpPr/>
          <p:nvPr/>
        </p:nvSpPr>
        <p:spPr>
          <a:xfrm>
            <a:off x="5695815" y="210138"/>
            <a:ext cx="4654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accent2">
                    <a:lumMod val="75000"/>
                  </a:schemeClr>
                </a:solidFill>
              </a:rPr>
              <a:t>26</a:t>
            </a:r>
            <a:endParaRPr lang="fr-FR" sz="2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EE19B3E-78A8-CB49-8FBA-082B86930851}"/>
              </a:ext>
            </a:extLst>
          </p:cNvPr>
          <p:cNvSpPr/>
          <p:nvPr/>
        </p:nvSpPr>
        <p:spPr>
          <a:xfrm>
            <a:off x="2714060" y="1618784"/>
            <a:ext cx="53576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accent3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019B3F3-8951-D843-B0C0-CB3BB5B86349}"/>
              </a:ext>
            </a:extLst>
          </p:cNvPr>
          <p:cNvSpPr txBox="1"/>
          <p:nvPr/>
        </p:nvSpPr>
        <p:spPr>
          <a:xfrm>
            <a:off x="5149719" y="1516643"/>
            <a:ext cx="1557624" cy="5655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75" b="1" dirty="0">
                <a:solidFill>
                  <a:schemeClr val="tx1"/>
                </a:solidFill>
              </a:rPr>
              <a:t>10 x 26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C9DE55CB-79C5-DA4C-B334-EB5507A8C43D}"/>
              </a:ext>
            </a:extLst>
          </p:cNvPr>
          <p:cNvGraphicFramePr>
            <a:graphicFrameLocks noGrp="1"/>
          </p:cNvGraphicFramePr>
          <p:nvPr/>
        </p:nvGraphicFramePr>
        <p:xfrm>
          <a:off x="3176556" y="627548"/>
          <a:ext cx="5703282" cy="2362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9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69870627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27655516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99751924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90419892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86233824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425561249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223088751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86665885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254295186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33658170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716750382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190266185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274308506"/>
                    </a:ext>
                  </a:extLst>
                </a:gridCol>
                <a:gridCol w="219357">
                  <a:extLst>
                    <a:ext uri="{9D8B030D-6E8A-4147-A177-3AD203B41FA5}">
                      <a16:colId xmlns:a16="http://schemas.microsoft.com/office/drawing/2014/main" xmlns="" val="3486576833"/>
                    </a:ext>
                  </a:extLst>
                </a:gridCol>
              </a:tblGrid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402892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42669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865965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5933207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610818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3327AE83-E9EE-2348-8603-983A26F593E6}"/>
              </a:ext>
            </a:extLst>
          </p:cNvPr>
          <p:cNvSpPr txBox="1"/>
          <p:nvPr/>
        </p:nvSpPr>
        <p:spPr>
          <a:xfrm>
            <a:off x="4371774" y="980782"/>
            <a:ext cx="3578945" cy="565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75" b="1" dirty="0">
                <a:solidFill>
                  <a:schemeClr val="accent2">
                    <a:lumMod val="75000"/>
                  </a:schemeClr>
                </a:solidFill>
              </a:rPr>
              <a:t>la moitié de 10 x 26</a:t>
            </a:r>
          </a:p>
        </p:txBody>
      </p:sp>
      <p:sp>
        <p:nvSpPr>
          <p:cNvPr id="16" name="CustomShape 8">
            <a:extLst>
              <a:ext uri="{FF2B5EF4-FFF2-40B4-BE49-F238E27FC236}">
                <a16:creationId xmlns:a16="http://schemas.microsoft.com/office/drawing/2014/main" xmlns="" id="{1982A374-917E-E84A-9883-F81E52532AA2}"/>
              </a:ext>
            </a:extLst>
          </p:cNvPr>
          <p:cNvSpPr/>
          <p:nvPr/>
        </p:nvSpPr>
        <p:spPr>
          <a:xfrm>
            <a:off x="494040" y="2333001"/>
            <a:ext cx="2219491" cy="717408"/>
          </a:xfrm>
          <a:prstGeom prst="wedgeRoundRectCallout">
            <a:avLst>
              <a:gd name="adj1" fmla="val 43027"/>
              <a:gd name="adj2" fmla="val 110570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5" tIns="40817" rIns="81635" bIns="40817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540" b="1" spc="-1" dirty="0">
                <a:solidFill>
                  <a:srgbClr val="000000"/>
                </a:solidFill>
                <a:latin typeface="Comic Sans MS"/>
                <a:ea typeface="Calibri"/>
              </a:rPr>
              <a:t>À RETENIR</a:t>
            </a:r>
            <a:endParaRPr lang="fr-FR" sz="2540" spc="-1" dirty="0">
              <a:latin typeface="Arial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6DBCC6B9-B6BC-EF44-B946-458C7ED2388F}"/>
              </a:ext>
            </a:extLst>
          </p:cNvPr>
          <p:cNvSpPr txBox="1"/>
          <p:nvPr/>
        </p:nvSpPr>
        <p:spPr>
          <a:xfrm>
            <a:off x="584953" y="3603611"/>
            <a:ext cx="728803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Pour multiplier un nombre par 5, on peut le multiplier par 10 et prendre la moitié du résultat.</a:t>
            </a:r>
          </a:p>
        </p:txBody>
      </p:sp>
    </p:spTree>
    <p:extLst>
      <p:ext uri="{BB962C8B-B14F-4D97-AF65-F5344CB8AC3E}">
        <p14:creationId xmlns:p14="http://schemas.microsoft.com/office/powerpoint/2010/main" val="410072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Multiplier par 5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217" y="1534681"/>
            <a:ext cx="3320337" cy="15944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00" dirty="0"/>
              <a:t>Calcule  5 x 82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87178" y="2279927"/>
            <a:ext cx="8401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50" b="1" dirty="0">
                <a:solidFill>
                  <a:schemeClr val="accent2">
                    <a:lumMod val="50000"/>
                  </a:schemeClr>
                </a:solidFill>
              </a:rPr>
              <a:t>410</a:t>
            </a:r>
          </a:p>
        </p:txBody>
      </p:sp>
    </p:spTree>
    <p:extLst>
      <p:ext uri="{BB962C8B-B14F-4D97-AF65-F5344CB8AC3E}">
        <p14:creationId xmlns:p14="http://schemas.microsoft.com/office/powerpoint/2010/main" val="184059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12375</TotalTime>
  <Words>1440</Words>
  <Application>Microsoft Office PowerPoint</Application>
  <PresentationFormat>Affichage à l'écran (16:9)</PresentationFormat>
  <Paragraphs>466</Paragraphs>
  <Slides>47</Slides>
  <Notes>17</Notes>
  <HiddenSlides>0</HiddenSlides>
  <MMClips>8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Thème Office</vt:lpstr>
      <vt:lpstr>Présentation PowerPoint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Multiplier par 5</vt:lpstr>
      <vt:lpstr>Multiplier par 5</vt:lpstr>
      <vt:lpstr>Multiplier par 5</vt:lpstr>
      <vt:lpstr>Multiplier par 5</vt:lpstr>
      <vt:lpstr>Multiplier par 5</vt:lpstr>
      <vt:lpstr>Présentation PowerPoint</vt:lpstr>
      <vt:lpstr>Présentation PowerPoint</vt:lpstr>
      <vt:lpstr>Présentation PowerPoint</vt:lpstr>
      <vt:lpstr>Nombres</vt:lpstr>
      <vt:lpstr>Les fractions décimales</vt:lpstr>
      <vt:lpstr>Les fractions décimales</vt:lpstr>
      <vt:lpstr>Les fractions décimales</vt:lpstr>
      <vt:lpstr>Les fractions décimales</vt:lpstr>
      <vt:lpstr>Les fractions décimales</vt:lpstr>
      <vt:lpstr>Les fractions décimales</vt:lpstr>
      <vt:lpstr>Les fractions décimales</vt:lpstr>
      <vt:lpstr>Les fractions décimales</vt:lpstr>
      <vt:lpstr>Les fractions décimales</vt:lpstr>
      <vt:lpstr>Les fractions</vt:lpstr>
      <vt:lpstr>Les fractions</vt:lpstr>
      <vt:lpstr>Les fractions</vt:lpstr>
      <vt:lpstr>Les fractions</vt:lpstr>
      <vt:lpstr>Les fractions</vt:lpstr>
      <vt:lpstr>Les fractions</vt:lpstr>
      <vt:lpstr>Situation pour plus tard</vt:lpstr>
      <vt:lpstr>Problèmes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CM2 Mathématiques, émission du 27 avril 2020</dc:subject>
  <dc:creator>Marie-France BOULET, CPD et Xavier SORBE, IG</dc:creator>
  <cp:keywords>multiplication par 5, fractions, ordre de  grandeur d'un résultat</cp:keywords>
  <cp:lastModifiedBy>Xavier SORBE</cp:lastModifiedBy>
  <cp:revision>729</cp:revision>
  <cp:lastPrinted>2020-03-27T09:40:59Z</cp:lastPrinted>
  <dcterms:created xsi:type="dcterms:W3CDTF">2020-03-26T08:38:08Z</dcterms:created>
  <dcterms:modified xsi:type="dcterms:W3CDTF">2020-04-24T15:20:57Z</dcterms:modified>
</cp:coreProperties>
</file>