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726" r:id="rId3"/>
  </p:sldMasterIdLst>
  <p:notesMasterIdLst>
    <p:notesMasterId r:id="rId58"/>
  </p:notesMasterIdLst>
  <p:sldIdLst>
    <p:sldId id="369" r:id="rId4"/>
    <p:sldId id="370" r:id="rId5"/>
    <p:sldId id="371" r:id="rId6"/>
    <p:sldId id="372" r:id="rId7"/>
    <p:sldId id="373" r:id="rId8"/>
    <p:sldId id="374" r:id="rId9"/>
    <p:sldId id="375" r:id="rId10"/>
    <p:sldId id="377" r:id="rId11"/>
    <p:sldId id="378" r:id="rId12"/>
    <p:sldId id="379" r:id="rId13"/>
    <p:sldId id="380" r:id="rId14"/>
    <p:sldId id="381" r:id="rId15"/>
    <p:sldId id="382" r:id="rId16"/>
    <p:sldId id="383" r:id="rId17"/>
    <p:sldId id="384" r:id="rId18"/>
    <p:sldId id="385" r:id="rId19"/>
    <p:sldId id="386" r:id="rId20"/>
    <p:sldId id="387" r:id="rId21"/>
    <p:sldId id="388" r:id="rId22"/>
    <p:sldId id="389" r:id="rId23"/>
    <p:sldId id="390" r:id="rId24"/>
    <p:sldId id="391" r:id="rId25"/>
    <p:sldId id="392" r:id="rId26"/>
    <p:sldId id="393" r:id="rId27"/>
    <p:sldId id="460" r:id="rId28"/>
    <p:sldId id="462" r:id="rId29"/>
    <p:sldId id="463" r:id="rId30"/>
    <p:sldId id="464" r:id="rId31"/>
    <p:sldId id="461" r:id="rId32"/>
    <p:sldId id="465" r:id="rId33"/>
    <p:sldId id="466" r:id="rId34"/>
    <p:sldId id="467" r:id="rId35"/>
    <p:sldId id="471" r:id="rId36"/>
    <p:sldId id="472" r:id="rId37"/>
    <p:sldId id="473" r:id="rId38"/>
    <p:sldId id="468" r:id="rId39"/>
    <p:sldId id="469" r:id="rId40"/>
    <p:sldId id="470" r:id="rId41"/>
    <p:sldId id="408" r:id="rId42"/>
    <p:sldId id="474" r:id="rId43"/>
    <p:sldId id="410" r:id="rId44"/>
    <p:sldId id="411" r:id="rId45"/>
    <p:sldId id="412" r:id="rId46"/>
    <p:sldId id="413" r:id="rId47"/>
    <p:sldId id="414" r:id="rId48"/>
    <p:sldId id="416" r:id="rId49"/>
    <p:sldId id="475" r:id="rId50"/>
    <p:sldId id="476" r:id="rId51"/>
    <p:sldId id="477" r:id="rId52"/>
    <p:sldId id="478" r:id="rId53"/>
    <p:sldId id="420" r:id="rId54"/>
    <p:sldId id="422" r:id="rId55"/>
    <p:sldId id="423" r:id="rId56"/>
    <p:sldId id="424" r:id="rId57"/>
  </p:sldIdLst>
  <p:sldSz cx="10080625" cy="5670550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7D8"/>
    <a:srgbClr val="FEFCAA"/>
    <a:srgbClr val="FBFB85"/>
    <a:srgbClr val="DCE4AE"/>
    <a:srgbClr val="3372AB"/>
    <a:srgbClr val="2CEF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>
        <p:scale>
          <a:sx n="90" d="100"/>
          <a:sy n="90" d="100"/>
        </p:scale>
        <p:origin x="-456" y="48"/>
      </p:cViewPr>
      <p:guideLst>
        <p:guide orient="horz" pos="1786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/>
      <dgm:t>
        <a:bodyPr/>
        <a:lstStyle/>
        <a:p>
          <a:endParaRPr lang="fr-FR" dirty="0"/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/>
      <dgm:t>
        <a:bodyPr/>
        <a:lstStyle/>
        <a:p>
          <a:endParaRPr lang="fr-FR" dirty="0"/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/>
      <dgm:t>
        <a:bodyPr/>
        <a:lstStyle/>
        <a:p>
          <a:endParaRPr lang="fr-FR" dirty="0"/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/>
      <dgm:spPr/>
      <dgm:t>
        <a:bodyPr/>
        <a:lstStyle/>
        <a:p>
          <a:endParaRPr lang="fr-FR" dirty="0"/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/>
      <dgm:t>
        <a:bodyPr/>
        <a:lstStyle/>
        <a:p>
          <a:endParaRPr lang="fr-FR" dirty="0"/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/>
      <dgm:t>
        <a:bodyPr/>
        <a:lstStyle/>
        <a:p>
          <a:endParaRPr lang="fr-FR" dirty="0"/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E8326E9-BE38-794C-B8D6-4BCF9BDF5742}">
      <dgm:prSet phldrT="[Texte]"/>
      <dgm:spPr/>
      <dgm:t>
        <a:bodyPr/>
        <a:lstStyle/>
        <a:p>
          <a:endParaRPr lang="fr-FR" dirty="0"/>
        </a:p>
      </dgm:t>
    </dgm:pt>
    <dgm:pt modelId="{1DA12733-6220-A64E-926A-8AAB5EF9B7F6}" type="parTrans" cxnId="{EBCAC14E-8E8F-FF4D-BD5F-5D91D81441A1}">
      <dgm:prSet/>
      <dgm:spPr/>
      <dgm:t>
        <a:bodyPr/>
        <a:lstStyle/>
        <a:p>
          <a:endParaRPr lang="fr-FR"/>
        </a:p>
      </dgm:t>
    </dgm:pt>
    <dgm:pt modelId="{3C104438-4A22-BD4D-B6E6-F991BC8C9C4B}" type="sibTrans" cxnId="{EBCAC14E-8E8F-FF4D-BD5F-5D91D81441A1}">
      <dgm:prSet/>
      <dgm:spPr/>
      <dgm:t>
        <a:bodyPr/>
        <a:lstStyle/>
        <a:p>
          <a:endParaRPr lang="fr-FR"/>
        </a:p>
      </dgm:t>
    </dgm:pt>
    <dgm:pt modelId="{DEEA601D-E351-A140-980E-FA4ECC6A7BC3}">
      <dgm:prSet phldrT="[Texte]"/>
      <dgm:spPr/>
      <dgm:t>
        <a:bodyPr/>
        <a:lstStyle/>
        <a:p>
          <a:endParaRPr lang="fr-FR" dirty="0"/>
        </a:p>
      </dgm:t>
    </dgm:pt>
    <dgm:pt modelId="{D550D401-B0FF-BD42-A7A9-C3B40858D19A}" type="parTrans" cxnId="{5282A040-E5FC-E54A-B21E-1CB621F4099B}">
      <dgm:prSet/>
      <dgm:spPr/>
      <dgm:t>
        <a:bodyPr/>
        <a:lstStyle/>
        <a:p>
          <a:endParaRPr lang="fr-FR"/>
        </a:p>
      </dgm:t>
    </dgm:pt>
    <dgm:pt modelId="{53DCF995-4272-444F-8515-3311AF701461}" type="sibTrans" cxnId="{5282A040-E5FC-E54A-B21E-1CB621F4099B}">
      <dgm:prSet/>
      <dgm:spPr/>
      <dgm:t>
        <a:bodyPr/>
        <a:lstStyle/>
        <a:p>
          <a:endParaRPr lang="fr-FR"/>
        </a:p>
      </dgm:t>
    </dgm:pt>
    <dgm:pt modelId="{99BCEDCD-7391-8742-89BC-666F21D72207}">
      <dgm:prSet phldrT="[Texte]"/>
      <dgm:spPr/>
      <dgm:t>
        <a:bodyPr/>
        <a:lstStyle/>
        <a:p>
          <a:endParaRPr lang="fr-FR" dirty="0"/>
        </a:p>
      </dgm:t>
    </dgm:pt>
    <dgm:pt modelId="{ABFE05C3-BC66-2045-9451-FA2D5DAEB160}" type="parTrans" cxnId="{47E41335-55D4-9443-93D4-B619002CBCD2}">
      <dgm:prSet/>
      <dgm:spPr/>
      <dgm:t>
        <a:bodyPr/>
        <a:lstStyle/>
        <a:p>
          <a:endParaRPr lang="fr-FR"/>
        </a:p>
      </dgm:t>
    </dgm:pt>
    <dgm:pt modelId="{69234CD1-0F3C-AD46-BB6F-A48782B30745}" type="sibTrans" cxnId="{47E41335-55D4-9443-93D4-B619002CBCD2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/>
      <dgm:t>
        <a:bodyPr/>
        <a:lstStyle/>
        <a:p>
          <a:endParaRPr lang="fr-FR" dirty="0"/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/>
      <dgm:t>
        <a:bodyPr/>
        <a:lstStyle/>
        <a:p>
          <a:endParaRPr lang="fr-FR" dirty="0"/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096F2552-768B-5849-84F5-F899858B36DD}">
      <dgm:prSet phldrT="[Texte]"/>
      <dgm:spPr/>
      <dgm:t>
        <a:bodyPr/>
        <a:lstStyle/>
        <a:p>
          <a:endParaRPr lang="fr-FR" dirty="0"/>
        </a:p>
      </dgm:t>
    </dgm:pt>
    <dgm:pt modelId="{BF91039D-BACC-5340-8714-2EE6E76634DB}" type="parTrans" cxnId="{EA4D5501-71E6-274A-A6C7-8178B8C47312}">
      <dgm:prSet/>
      <dgm:spPr/>
      <dgm:t>
        <a:bodyPr/>
        <a:lstStyle/>
        <a:p>
          <a:endParaRPr lang="fr-FR"/>
        </a:p>
      </dgm:t>
    </dgm:pt>
    <dgm:pt modelId="{ABCD12ED-1A5F-7F49-8205-8CC97C07D681}" type="sibTrans" cxnId="{EA4D5501-71E6-274A-A6C7-8178B8C47312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3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3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3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3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4702B1-2764-D94E-A71D-382A0B03B6D9}" type="pres">
      <dgm:prSet presAssocID="{AFC74475-5ECD-9E46-AAB3-2074C292C410}" presName="aSpace" presStyleCnt="0"/>
      <dgm:spPr/>
    </dgm:pt>
    <dgm:pt modelId="{702444D9-3635-3744-A87D-ACFFCD784F55}" type="pres">
      <dgm:prSet presAssocID="{2E8326E9-BE38-794C-B8D6-4BCF9BDF5742}" presName="compNode" presStyleCnt="0"/>
      <dgm:spPr/>
    </dgm:pt>
    <dgm:pt modelId="{BF4A6D2B-0AE6-B445-989D-A3AE4934CAB1}" type="pres">
      <dgm:prSet presAssocID="{2E8326E9-BE38-794C-B8D6-4BCF9BDF5742}" presName="aNode" presStyleLbl="bgShp" presStyleIdx="2" presStyleCnt="3"/>
      <dgm:spPr/>
      <dgm:t>
        <a:bodyPr/>
        <a:lstStyle/>
        <a:p>
          <a:endParaRPr lang="fr-FR"/>
        </a:p>
      </dgm:t>
    </dgm:pt>
    <dgm:pt modelId="{A9E765E3-0425-8449-A24B-C067D47CB8FB}" type="pres">
      <dgm:prSet presAssocID="{2E8326E9-BE38-794C-B8D6-4BCF9BDF5742}" presName="textNode" presStyleLbl="bgShp" presStyleIdx="2" presStyleCnt="3"/>
      <dgm:spPr/>
      <dgm:t>
        <a:bodyPr/>
        <a:lstStyle/>
        <a:p>
          <a:endParaRPr lang="fr-FR"/>
        </a:p>
      </dgm:t>
    </dgm:pt>
    <dgm:pt modelId="{02B90E83-BE66-ED45-95E5-8CDDC8BEC590}" type="pres">
      <dgm:prSet presAssocID="{2E8326E9-BE38-794C-B8D6-4BCF9BDF5742}" presName="compChildNode" presStyleCnt="0"/>
      <dgm:spPr/>
    </dgm:pt>
    <dgm:pt modelId="{FF3F9E78-0B2F-3A43-A29E-CEAA9B3522CC}" type="pres">
      <dgm:prSet presAssocID="{2E8326E9-BE38-794C-B8D6-4BCF9BDF5742}" presName="theInnerList" presStyleCnt="0"/>
      <dgm:spPr/>
    </dgm:pt>
    <dgm:pt modelId="{3B5393DD-E56D-0C45-8583-BAA3192055ED}" type="pres">
      <dgm:prSet presAssocID="{DEEA601D-E351-A140-980E-FA4ECC6A7BC3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6B9DF2-A1AC-7F44-8318-63E8D5B99D18}" type="pres">
      <dgm:prSet presAssocID="{DEEA601D-E351-A140-980E-FA4ECC6A7BC3}" presName="aSpace2" presStyleCnt="0"/>
      <dgm:spPr/>
    </dgm:pt>
    <dgm:pt modelId="{EA0F6D42-79DB-164F-9420-01F62E25D780}" type="pres">
      <dgm:prSet presAssocID="{99BCEDCD-7391-8742-89BC-666F21D72207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EE278C-7863-4842-98FC-E167E7EC2F50}" type="pres">
      <dgm:prSet presAssocID="{99BCEDCD-7391-8742-89BC-666F21D72207}" presName="aSpace2" presStyleCnt="0"/>
      <dgm:spPr/>
    </dgm:pt>
    <dgm:pt modelId="{68B46909-D1C5-D042-A931-2698BFF369AF}" type="pres">
      <dgm:prSet presAssocID="{096F2552-768B-5849-84F5-F899858B36DD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2A384A5-0312-4549-8B21-5FA23375A588}" type="presOf" srcId="{20407B3E-D15A-4E42-A1FA-84FFE6CDFD03}" destId="{EADEB759-210F-7D46-B4F4-D68E36B8D40C}" srcOrd="0" destOrd="0" presId="urn:microsoft.com/office/officeart/2005/8/layout/lProcess2"/>
    <dgm:cxn modelId="{E7009C3B-17EE-EC43-B120-3EAA35DC9CCA}" type="presOf" srcId="{7C108633-E333-6948-B6B7-BC9DE6324E76}" destId="{13940845-C6A1-034E-A929-7F4E11EA749F}" srcOrd="0" destOrd="0" presId="urn:microsoft.com/office/officeart/2005/8/layout/lProcess2"/>
    <dgm:cxn modelId="{1B8EEAA0-C641-8B4F-8C46-18335811BECD}" type="presOf" srcId="{37F01E66-F653-0D40-9027-BDF9B8FF8DAA}" destId="{018FC5A5-8E0E-0B41-B2E0-39210D1DAD55}" srcOrd="0" destOrd="0" presId="urn:microsoft.com/office/officeart/2005/8/layout/lProcess2"/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5567E225-0449-BB4A-BEC7-EF7549135927}" type="presOf" srcId="{2E8326E9-BE38-794C-B8D6-4BCF9BDF5742}" destId="{BF4A6D2B-0AE6-B445-989D-A3AE4934CAB1}" srcOrd="0" destOrd="0" presId="urn:microsoft.com/office/officeart/2005/8/layout/lProcess2"/>
    <dgm:cxn modelId="{C2F1EA3A-4136-364F-967D-2C26F5D92298}" type="presOf" srcId="{0B83E273-EC51-E84E-931B-7D1FDFF49261}" destId="{0B4B7BFA-C4ED-844D-B039-8E1E382C2B7C}" srcOrd="0" destOrd="0" presId="urn:microsoft.com/office/officeart/2005/8/layout/lProcess2"/>
    <dgm:cxn modelId="{31EC4406-71BB-F14A-A8E8-7107959B4295}" type="presOf" srcId="{387357BF-6B5A-4D4B-BF20-826A74D53396}" destId="{A16FEA74-6F17-F443-A842-E6D03306F636}" srcOrd="0" destOrd="0" presId="urn:microsoft.com/office/officeart/2005/8/layout/lProcess2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5282A040-E5FC-E54A-B21E-1CB621F4099B}" srcId="{2E8326E9-BE38-794C-B8D6-4BCF9BDF5742}" destId="{DEEA601D-E351-A140-980E-FA4ECC6A7BC3}" srcOrd="0" destOrd="0" parTransId="{D550D401-B0FF-BD42-A7A9-C3B40858D19A}" sibTransId="{53DCF995-4272-444F-8515-3311AF701461}"/>
    <dgm:cxn modelId="{A10FBB87-DB0A-7549-BE11-726A217B657A}" type="presOf" srcId="{20407B3E-D15A-4E42-A1FA-84FFE6CDFD03}" destId="{9967BA64-B2DB-9244-8E61-AD7C321E872D}" srcOrd="1" destOrd="0" presId="urn:microsoft.com/office/officeart/2005/8/layout/lProcess2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41E419B6-94A0-F740-92CA-9D38C28406DA}" type="presOf" srcId="{99BCEDCD-7391-8742-89BC-666F21D72207}" destId="{EA0F6D42-79DB-164F-9420-01F62E25D780}" srcOrd="0" destOrd="0" presId="urn:microsoft.com/office/officeart/2005/8/layout/lProcess2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EBCAC14E-8E8F-FF4D-BD5F-5D91D81441A1}" srcId="{45342FBE-1ADD-3C4F-8007-59EE2FA14167}" destId="{2E8326E9-BE38-794C-B8D6-4BCF9BDF5742}" srcOrd="2" destOrd="0" parTransId="{1DA12733-6220-A64E-926A-8AAB5EF9B7F6}" sibTransId="{3C104438-4A22-BD4D-B6E6-F991BC8C9C4B}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F788A28C-B3F1-EB46-B015-12F139BE6E55}" type="presOf" srcId="{DEEA601D-E351-A140-980E-FA4ECC6A7BC3}" destId="{3B5393DD-E56D-0C45-8583-BAA3192055ED}" srcOrd="0" destOrd="0" presId="urn:microsoft.com/office/officeart/2005/8/layout/lProcess2"/>
    <dgm:cxn modelId="{E1F95AC6-A227-F94D-8149-DB85860023F1}" type="presOf" srcId="{096F2552-768B-5849-84F5-F899858B36DD}" destId="{68B46909-D1C5-D042-A931-2698BFF369AF}" srcOrd="0" destOrd="0" presId="urn:microsoft.com/office/officeart/2005/8/layout/lProcess2"/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1A1E9D0B-C488-8A4F-B307-5FC575C0AD1D}" type="presOf" srcId="{AFC74475-5ECD-9E46-AAB3-2074C292C410}" destId="{21F6393B-6D61-BE4A-842C-EF25671ECD65}" srcOrd="0" destOrd="0" presId="urn:microsoft.com/office/officeart/2005/8/layout/lProcess2"/>
    <dgm:cxn modelId="{41CCAF95-7613-6A4B-B0B7-720F225087A4}" type="presOf" srcId="{2E8326E9-BE38-794C-B8D6-4BCF9BDF5742}" destId="{A9E765E3-0425-8449-A24B-C067D47CB8FB}" srcOrd="1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438D3123-13D1-7249-8934-4153FC96B109}" type="presOf" srcId="{56265C20-D309-F140-ACB5-0BA403E4A86E}" destId="{91DB4080-EC5C-3D4B-8F27-A7C548E5BAD2}" srcOrd="0" destOrd="0" presId="urn:microsoft.com/office/officeart/2005/8/layout/lProcess2"/>
    <dgm:cxn modelId="{47E41335-55D4-9443-93D4-B619002CBCD2}" srcId="{2E8326E9-BE38-794C-B8D6-4BCF9BDF5742}" destId="{99BCEDCD-7391-8742-89BC-666F21D72207}" srcOrd="1" destOrd="0" parTransId="{ABFE05C3-BC66-2045-9451-FA2D5DAEB160}" sibTransId="{69234CD1-0F3C-AD46-BB6F-A48782B30745}"/>
    <dgm:cxn modelId="{3B3E0D9C-4F2F-364F-8AD2-949301F8730A}" type="presOf" srcId="{45342FBE-1ADD-3C4F-8007-59EE2FA14167}" destId="{9AF33F3B-5EEB-EB41-A6D7-23E43629281C}" srcOrd="0" destOrd="0" presId="urn:microsoft.com/office/officeart/2005/8/layout/lProcess2"/>
    <dgm:cxn modelId="{04D31D99-ABE6-1C46-AFD8-03D04B8CCA12}" type="presOf" srcId="{AFC74475-5ECD-9E46-AAB3-2074C292C410}" destId="{51AA5207-648A-0148-8F74-758DB2DE9460}" srcOrd="1" destOrd="0" presId="urn:microsoft.com/office/officeart/2005/8/layout/lProcess2"/>
    <dgm:cxn modelId="{EA4D5501-71E6-274A-A6C7-8178B8C47312}" srcId="{2E8326E9-BE38-794C-B8D6-4BCF9BDF5742}" destId="{096F2552-768B-5849-84F5-F899858B36DD}" srcOrd="2" destOrd="0" parTransId="{BF91039D-BACC-5340-8714-2EE6E76634DB}" sibTransId="{ABCD12ED-1A5F-7F49-8205-8CC97C07D681}"/>
    <dgm:cxn modelId="{D247DED4-E2D6-4A4B-B24C-DCE566EFE759}" type="presOf" srcId="{25F47849-4B56-6049-9570-2EE8B18B95D8}" destId="{82D59DAF-494F-0940-881D-FB6209606758}" srcOrd="0" destOrd="0" presId="urn:microsoft.com/office/officeart/2005/8/layout/lProcess2"/>
    <dgm:cxn modelId="{1F88962C-1327-DE4D-AA11-6414FBB2BC2B}" type="presParOf" srcId="{9AF33F3B-5EEB-EB41-A6D7-23E43629281C}" destId="{708E523E-B4E0-1542-9BDD-D24D7C98B4E9}" srcOrd="0" destOrd="0" presId="urn:microsoft.com/office/officeart/2005/8/layout/lProcess2"/>
    <dgm:cxn modelId="{6030CB53-231B-E84F-BB03-AC8C358642F0}" type="presParOf" srcId="{708E523E-B4E0-1542-9BDD-D24D7C98B4E9}" destId="{EADEB759-210F-7D46-B4F4-D68E36B8D40C}" srcOrd="0" destOrd="0" presId="urn:microsoft.com/office/officeart/2005/8/layout/lProcess2"/>
    <dgm:cxn modelId="{87BFE62B-3EB3-D342-AA46-13219ECE1C9B}" type="presParOf" srcId="{708E523E-B4E0-1542-9BDD-D24D7C98B4E9}" destId="{9967BA64-B2DB-9244-8E61-AD7C321E872D}" srcOrd="1" destOrd="0" presId="urn:microsoft.com/office/officeart/2005/8/layout/lProcess2"/>
    <dgm:cxn modelId="{51D7AFCB-E439-AD48-8340-B7ED62C8D4F6}" type="presParOf" srcId="{708E523E-B4E0-1542-9BDD-D24D7C98B4E9}" destId="{E98176B0-745E-8F4D-A499-EFF0E1386F66}" srcOrd="2" destOrd="0" presId="urn:microsoft.com/office/officeart/2005/8/layout/lProcess2"/>
    <dgm:cxn modelId="{C9FF106D-4AE4-2244-9A7B-F5607BF4EF6C}" type="presParOf" srcId="{E98176B0-745E-8F4D-A499-EFF0E1386F66}" destId="{C1EA47F4-B607-FC43-8EFB-5D802A1D54E0}" srcOrd="0" destOrd="0" presId="urn:microsoft.com/office/officeart/2005/8/layout/lProcess2"/>
    <dgm:cxn modelId="{AC8A7EEB-8B3A-2046-A6F6-F2A419CB3240}" type="presParOf" srcId="{C1EA47F4-B607-FC43-8EFB-5D802A1D54E0}" destId="{A16FEA74-6F17-F443-A842-E6D03306F636}" srcOrd="0" destOrd="0" presId="urn:microsoft.com/office/officeart/2005/8/layout/lProcess2"/>
    <dgm:cxn modelId="{8E9088E4-AEE2-654B-AF1E-12355563C012}" type="presParOf" srcId="{C1EA47F4-B607-FC43-8EFB-5D802A1D54E0}" destId="{670C2C2D-7E23-C24B-9D98-BDA7A244B3A8}" srcOrd="1" destOrd="0" presId="urn:microsoft.com/office/officeart/2005/8/layout/lProcess2"/>
    <dgm:cxn modelId="{5A760303-F01C-FD4E-87E5-83B99CAEDDFF}" type="presParOf" srcId="{C1EA47F4-B607-FC43-8EFB-5D802A1D54E0}" destId="{91DB4080-EC5C-3D4B-8F27-A7C548E5BAD2}" srcOrd="2" destOrd="0" presId="urn:microsoft.com/office/officeart/2005/8/layout/lProcess2"/>
    <dgm:cxn modelId="{5FF7384C-A112-8547-8804-5AFF1E4469A0}" type="presParOf" srcId="{C1EA47F4-B607-FC43-8EFB-5D802A1D54E0}" destId="{7F6D2A65-797B-7F46-AC2F-4A6B92FDA88B}" srcOrd="3" destOrd="0" presId="urn:microsoft.com/office/officeart/2005/8/layout/lProcess2"/>
    <dgm:cxn modelId="{96BDE257-7073-0642-80AF-F9B03FBE21EC}" type="presParOf" srcId="{C1EA47F4-B607-FC43-8EFB-5D802A1D54E0}" destId="{82D59DAF-494F-0940-881D-FB6209606758}" srcOrd="4" destOrd="0" presId="urn:microsoft.com/office/officeart/2005/8/layout/lProcess2"/>
    <dgm:cxn modelId="{C76585AD-C827-294F-9A36-373412184E8E}" type="presParOf" srcId="{9AF33F3B-5EEB-EB41-A6D7-23E43629281C}" destId="{F03C9214-7C2F-9442-BCFA-40E3E76A1E14}" srcOrd="1" destOrd="0" presId="urn:microsoft.com/office/officeart/2005/8/layout/lProcess2"/>
    <dgm:cxn modelId="{AD08890F-3653-264B-9983-B39FC2CB22EC}" type="presParOf" srcId="{9AF33F3B-5EEB-EB41-A6D7-23E43629281C}" destId="{72724922-94B1-3F45-8E2E-76DAD64C7ADB}" srcOrd="2" destOrd="0" presId="urn:microsoft.com/office/officeart/2005/8/layout/lProcess2"/>
    <dgm:cxn modelId="{476C5907-2403-CA49-9FB4-59423EA74495}" type="presParOf" srcId="{72724922-94B1-3F45-8E2E-76DAD64C7ADB}" destId="{21F6393B-6D61-BE4A-842C-EF25671ECD65}" srcOrd="0" destOrd="0" presId="urn:microsoft.com/office/officeart/2005/8/layout/lProcess2"/>
    <dgm:cxn modelId="{B2B03DB8-EB8F-304E-9676-9CAC23D57361}" type="presParOf" srcId="{72724922-94B1-3F45-8E2E-76DAD64C7ADB}" destId="{51AA5207-648A-0148-8F74-758DB2DE9460}" srcOrd="1" destOrd="0" presId="urn:microsoft.com/office/officeart/2005/8/layout/lProcess2"/>
    <dgm:cxn modelId="{3A91CE77-B94A-4B42-941A-E5EFF9314990}" type="presParOf" srcId="{72724922-94B1-3F45-8E2E-76DAD64C7ADB}" destId="{5B55244B-D700-0240-A257-696E880FCBF6}" srcOrd="2" destOrd="0" presId="urn:microsoft.com/office/officeart/2005/8/layout/lProcess2"/>
    <dgm:cxn modelId="{3515ADBB-BEDD-6D48-8F05-DCF5CEFEAFF4}" type="presParOf" srcId="{5B55244B-D700-0240-A257-696E880FCBF6}" destId="{FA9841F3-1B4E-4C4A-B006-7B88AC9AB5C1}" srcOrd="0" destOrd="0" presId="urn:microsoft.com/office/officeart/2005/8/layout/lProcess2"/>
    <dgm:cxn modelId="{11A1BF28-DE6A-C749-9F6B-18B068A5A714}" type="presParOf" srcId="{FA9841F3-1B4E-4C4A-B006-7B88AC9AB5C1}" destId="{0B4B7BFA-C4ED-844D-B039-8E1E382C2B7C}" srcOrd="0" destOrd="0" presId="urn:microsoft.com/office/officeart/2005/8/layout/lProcess2"/>
    <dgm:cxn modelId="{193C93C0-FA11-B44E-9CDC-43515F29D672}" type="presParOf" srcId="{FA9841F3-1B4E-4C4A-B006-7B88AC9AB5C1}" destId="{9DE4C128-CE6D-CB4E-A7EA-C2D80525D66B}" srcOrd="1" destOrd="0" presId="urn:microsoft.com/office/officeart/2005/8/layout/lProcess2"/>
    <dgm:cxn modelId="{99D3FD89-0289-FE49-816F-D168F5AE3D1A}" type="presParOf" srcId="{FA9841F3-1B4E-4C4A-B006-7B88AC9AB5C1}" destId="{13940845-C6A1-034E-A929-7F4E11EA749F}" srcOrd="2" destOrd="0" presId="urn:microsoft.com/office/officeart/2005/8/layout/lProcess2"/>
    <dgm:cxn modelId="{DA4BA50F-6069-0143-8729-EEDE3FA265A4}" type="presParOf" srcId="{FA9841F3-1B4E-4C4A-B006-7B88AC9AB5C1}" destId="{03EFA254-9279-DE41-AD68-D5D60D3026F4}" srcOrd="3" destOrd="0" presId="urn:microsoft.com/office/officeart/2005/8/layout/lProcess2"/>
    <dgm:cxn modelId="{16EAB791-FAAE-7949-8EB2-6B858512437D}" type="presParOf" srcId="{FA9841F3-1B4E-4C4A-B006-7B88AC9AB5C1}" destId="{018FC5A5-8E0E-0B41-B2E0-39210D1DAD55}" srcOrd="4" destOrd="0" presId="urn:microsoft.com/office/officeart/2005/8/layout/lProcess2"/>
    <dgm:cxn modelId="{31E7B207-F4DE-484B-9A21-CAB66B064799}" type="presParOf" srcId="{9AF33F3B-5EEB-EB41-A6D7-23E43629281C}" destId="{444702B1-2764-D94E-A71D-382A0B03B6D9}" srcOrd="3" destOrd="0" presId="urn:microsoft.com/office/officeart/2005/8/layout/lProcess2"/>
    <dgm:cxn modelId="{D8791784-BB25-EF4D-AEFD-33C69FFFE218}" type="presParOf" srcId="{9AF33F3B-5EEB-EB41-A6D7-23E43629281C}" destId="{702444D9-3635-3744-A87D-ACFFCD784F55}" srcOrd="4" destOrd="0" presId="urn:microsoft.com/office/officeart/2005/8/layout/lProcess2"/>
    <dgm:cxn modelId="{46D6AB50-29A4-4845-BC49-492A8227528C}" type="presParOf" srcId="{702444D9-3635-3744-A87D-ACFFCD784F55}" destId="{BF4A6D2B-0AE6-B445-989D-A3AE4934CAB1}" srcOrd="0" destOrd="0" presId="urn:microsoft.com/office/officeart/2005/8/layout/lProcess2"/>
    <dgm:cxn modelId="{3CBB8EC9-A83E-0D44-A595-9E6C6E5B7857}" type="presParOf" srcId="{702444D9-3635-3744-A87D-ACFFCD784F55}" destId="{A9E765E3-0425-8449-A24B-C067D47CB8FB}" srcOrd="1" destOrd="0" presId="urn:microsoft.com/office/officeart/2005/8/layout/lProcess2"/>
    <dgm:cxn modelId="{C456E76A-3F6A-3447-9C93-C2A31FEF5CFA}" type="presParOf" srcId="{702444D9-3635-3744-A87D-ACFFCD784F55}" destId="{02B90E83-BE66-ED45-95E5-8CDDC8BEC590}" srcOrd="2" destOrd="0" presId="urn:microsoft.com/office/officeart/2005/8/layout/lProcess2"/>
    <dgm:cxn modelId="{092431BC-ECB5-A646-B3A4-4D5B8966D48E}" type="presParOf" srcId="{02B90E83-BE66-ED45-95E5-8CDDC8BEC590}" destId="{FF3F9E78-0B2F-3A43-A29E-CEAA9B3522CC}" srcOrd="0" destOrd="0" presId="urn:microsoft.com/office/officeart/2005/8/layout/lProcess2"/>
    <dgm:cxn modelId="{09864F8A-3613-1D43-B8BC-99D00909CD1E}" type="presParOf" srcId="{FF3F9E78-0B2F-3A43-A29E-CEAA9B3522CC}" destId="{3B5393DD-E56D-0C45-8583-BAA3192055ED}" srcOrd="0" destOrd="0" presId="urn:microsoft.com/office/officeart/2005/8/layout/lProcess2"/>
    <dgm:cxn modelId="{22222DE4-977B-244C-90DE-A78AA69E883C}" type="presParOf" srcId="{FF3F9E78-0B2F-3A43-A29E-CEAA9B3522CC}" destId="{726B9DF2-A1AC-7F44-8318-63E8D5B99D18}" srcOrd="1" destOrd="0" presId="urn:microsoft.com/office/officeart/2005/8/layout/lProcess2"/>
    <dgm:cxn modelId="{3BC76FB8-2DBC-744A-9031-7F8C4184A2DF}" type="presParOf" srcId="{FF3F9E78-0B2F-3A43-A29E-CEAA9B3522CC}" destId="{EA0F6D42-79DB-164F-9420-01F62E25D780}" srcOrd="2" destOrd="0" presId="urn:microsoft.com/office/officeart/2005/8/layout/lProcess2"/>
    <dgm:cxn modelId="{6B76B455-326D-1847-9942-88AFF6092DFD}" type="presParOf" srcId="{FF3F9E78-0B2F-3A43-A29E-CEAA9B3522CC}" destId="{D9EE278C-7863-4842-98FC-E167E7EC2F50}" srcOrd="3" destOrd="0" presId="urn:microsoft.com/office/officeart/2005/8/layout/lProcess2"/>
    <dgm:cxn modelId="{B8FF1EF8-8FBB-894D-AE4E-A40425161196}" type="presParOf" srcId="{FF3F9E78-0B2F-3A43-A29E-CEAA9B3522CC}" destId="{68B46909-D1C5-D042-A931-2698BFF369AF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fr-FR" dirty="0"/>
            <a:t>7 x 8</a:t>
          </a:r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/>
      <dgm:spPr/>
      <dgm:t>
        <a:bodyPr/>
        <a:lstStyle/>
        <a:p>
          <a:r>
            <a:rPr lang="fr-FR" dirty="0"/>
            <a:t>8 x 5</a:t>
          </a:r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/>
      <dgm:t>
        <a:bodyPr/>
        <a:lstStyle/>
        <a:p>
          <a:r>
            <a:rPr lang="fr-FR" dirty="0"/>
            <a:t>35</a:t>
          </a:r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/>
      <dgm:t>
        <a:bodyPr/>
        <a:lstStyle/>
        <a:p>
          <a:r>
            <a:rPr lang="fr-FR" dirty="0"/>
            <a:t>40</a:t>
          </a:r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E8326E9-BE38-794C-B8D6-4BCF9BDF5742}">
      <dgm:prSet phldrT="[Texte]"/>
      <dgm:spPr/>
      <dgm:t>
        <a:bodyPr/>
        <a:lstStyle/>
        <a:p>
          <a:r>
            <a:rPr lang="fr-FR" dirty="0"/>
            <a:t>9 x 6</a:t>
          </a:r>
        </a:p>
      </dgm:t>
    </dgm:pt>
    <dgm:pt modelId="{1DA12733-6220-A64E-926A-8AAB5EF9B7F6}" type="parTrans" cxnId="{EBCAC14E-8E8F-FF4D-BD5F-5D91D81441A1}">
      <dgm:prSet/>
      <dgm:spPr/>
      <dgm:t>
        <a:bodyPr/>
        <a:lstStyle/>
        <a:p>
          <a:endParaRPr lang="fr-FR"/>
        </a:p>
      </dgm:t>
    </dgm:pt>
    <dgm:pt modelId="{3C104438-4A22-BD4D-B6E6-F991BC8C9C4B}" type="sibTrans" cxnId="{EBCAC14E-8E8F-FF4D-BD5F-5D91D81441A1}">
      <dgm:prSet/>
      <dgm:spPr/>
      <dgm:t>
        <a:bodyPr/>
        <a:lstStyle/>
        <a:p>
          <a:endParaRPr lang="fr-FR"/>
        </a:p>
      </dgm:t>
    </dgm:pt>
    <dgm:pt modelId="{DEEA601D-E351-A140-980E-FA4ECC6A7BC3}">
      <dgm:prSet phldrT="[Texte]"/>
      <dgm:spPr/>
      <dgm:t>
        <a:bodyPr/>
        <a:lstStyle/>
        <a:p>
          <a:r>
            <a:rPr lang="fr-FR" dirty="0"/>
            <a:t>42</a:t>
          </a:r>
        </a:p>
      </dgm:t>
    </dgm:pt>
    <dgm:pt modelId="{D550D401-B0FF-BD42-A7A9-C3B40858D19A}" type="parTrans" cxnId="{5282A040-E5FC-E54A-B21E-1CB621F4099B}">
      <dgm:prSet/>
      <dgm:spPr/>
      <dgm:t>
        <a:bodyPr/>
        <a:lstStyle/>
        <a:p>
          <a:endParaRPr lang="fr-FR"/>
        </a:p>
      </dgm:t>
    </dgm:pt>
    <dgm:pt modelId="{53DCF995-4272-444F-8515-3311AF701461}" type="sibTrans" cxnId="{5282A040-E5FC-E54A-B21E-1CB621F4099B}">
      <dgm:prSet/>
      <dgm:spPr/>
      <dgm:t>
        <a:bodyPr/>
        <a:lstStyle/>
        <a:p>
          <a:endParaRPr lang="fr-FR"/>
        </a:p>
      </dgm:t>
    </dgm:pt>
    <dgm:pt modelId="{99BCEDCD-7391-8742-89BC-666F21D72207}">
      <dgm:prSet phldrT="[Texte]"/>
      <dgm:spPr/>
      <dgm:t>
        <a:bodyPr/>
        <a:lstStyle/>
        <a:p>
          <a:r>
            <a:rPr lang="fr-FR" dirty="0"/>
            <a:t>48</a:t>
          </a:r>
        </a:p>
      </dgm:t>
    </dgm:pt>
    <dgm:pt modelId="{ABFE05C3-BC66-2045-9451-FA2D5DAEB160}" type="parTrans" cxnId="{47E41335-55D4-9443-93D4-B619002CBCD2}">
      <dgm:prSet/>
      <dgm:spPr/>
      <dgm:t>
        <a:bodyPr/>
        <a:lstStyle/>
        <a:p>
          <a:endParaRPr lang="fr-FR"/>
        </a:p>
      </dgm:t>
    </dgm:pt>
    <dgm:pt modelId="{69234CD1-0F3C-AD46-BB6F-A48782B30745}" type="sibTrans" cxnId="{47E41335-55D4-9443-93D4-B619002CBCD2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/>
      <dgm:t>
        <a:bodyPr/>
        <a:lstStyle/>
        <a:p>
          <a:r>
            <a:rPr lang="fr-FR" dirty="0"/>
            <a:t>56</a:t>
          </a:r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/>
      <dgm:t>
        <a:bodyPr/>
        <a:lstStyle/>
        <a:p>
          <a:r>
            <a:rPr lang="fr-FR" dirty="0"/>
            <a:t>45</a:t>
          </a:r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096F2552-768B-5849-84F5-F899858B36DD}">
      <dgm:prSet phldrT="[Texte]"/>
      <dgm:spPr/>
      <dgm:t>
        <a:bodyPr/>
        <a:lstStyle/>
        <a:p>
          <a:r>
            <a:rPr lang="fr-FR" dirty="0"/>
            <a:t>54</a:t>
          </a:r>
        </a:p>
      </dgm:t>
    </dgm:pt>
    <dgm:pt modelId="{BF91039D-BACC-5340-8714-2EE6E76634DB}" type="parTrans" cxnId="{EA4D5501-71E6-274A-A6C7-8178B8C47312}">
      <dgm:prSet/>
      <dgm:spPr/>
      <dgm:t>
        <a:bodyPr/>
        <a:lstStyle/>
        <a:p>
          <a:endParaRPr lang="fr-FR"/>
        </a:p>
      </dgm:t>
    </dgm:pt>
    <dgm:pt modelId="{ABCD12ED-1A5F-7F49-8205-8CC97C07D681}" type="sibTrans" cxnId="{EA4D5501-71E6-274A-A6C7-8178B8C47312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3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3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3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3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4702B1-2764-D94E-A71D-382A0B03B6D9}" type="pres">
      <dgm:prSet presAssocID="{AFC74475-5ECD-9E46-AAB3-2074C292C410}" presName="aSpace" presStyleCnt="0"/>
      <dgm:spPr/>
    </dgm:pt>
    <dgm:pt modelId="{702444D9-3635-3744-A87D-ACFFCD784F55}" type="pres">
      <dgm:prSet presAssocID="{2E8326E9-BE38-794C-B8D6-4BCF9BDF5742}" presName="compNode" presStyleCnt="0"/>
      <dgm:spPr/>
    </dgm:pt>
    <dgm:pt modelId="{BF4A6D2B-0AE6-B445-989D-A3AE4934CAB1}" type="pres">
      <dgm:prSet presAssocID="{2E8326E9-BE38-794C-B8D6-4BCF9BDF5742}" presName="aNode" presStyleLbl="bgShp" presStyleIdx="2" presStyleCnt="3"/>
      <dgm:spPr/>
      <dgm:t>
        <a:bodyPr/>
        <a:lstStyle/>
        <a:p>
          <a:endParaRPr lang="fr-FR"/>
        </a:p>
      </dgm:t>
    </dgm:pt>
    <dgm:pt modelId="{A9E765E3-0425-8449-A24B-C067D47CB8FB}" type="pres">
      <dgm:prSet presAssocID="{2E8326E9-BE38-794C-B8D6-4BCF9BDF5742}" presName="textNode" presStyleLbl="bgShp" presStyleIdx="2" presStyleCnt="3"/>
      <dgm:spPr/>
      <dgm:t>
        <a:bodyPr/>
        <a:lstStyle/>
        <a:p>
          <a:endParaRPr lang="fr-FR"/>
        </a:p>
      </dgm:t>
    </dgm:pt>
    <dgm:pt modelId="{02B90E83-BE66-ED45-95E5-8CDDC8BEC590}" type="pres">
      <dgm:prSet presAssocID="{2E8326E9-BE38-794C-B8D6-4BCF9BDF5742}" presName="compChildNode" presStyleCnt="0"/>
      <dgm:spPr/>
    </dgm:pt>
    <dgm:pt modelId="{FF3F9E78-0B2F-3A43-A29E-CEAA9B3522CC}" type="pres">
      <dgm:prSet presAssocID="{2E8326E9-BE38-794C-B8D6-4BCF9BDF5742}" presName="theInnerList" presStyleCnt="0"/>
      <dgm:spPr/>
    </dgm:pt>
    <dgm:pt modelId="{3B5393DD-E56D-0C45-8583-BAA3192055ED}" type="pres">
      <dgm:prSet presAssocID="{DEEA601D-E351-A140-980E-FA4ECC6A7BC3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6B9DF2-A1AC-7F44-8318-63E8D5B99D18}" type="pres">
      <dgm:prSet presAssocID="{DEEA601D-E351-A140-980E-FA4ECC6A7BC3}" presName="aSpace2" presStyleCnt="0"/>
      <dgm:spPr/>
    </dgm:pt>
    <dgm:pt modelId="{EA0F6D42-79DB-164F-9420-01F62E25D780}" type="pres">
      <dgm:prSet presAssocID="{99BCEDCD-7391-8742-89BC-666F21D72207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EE278C-7863-4842-98FC-E167E7EC2F50}" type="pres">
      <dgm:prSet presAssocID="{99BCEDCD-7391-8742-89BC-666F21D72207}" presName="aSpace2" presStyleCnt="0"/>
      <dgm:spPr/>
    </dgm:pt>
    <dgm:pt modelId="{68B46909-D1C5-D042-A931-2698BFF369AF}" type="pres">
      <dgm:prSet presAssocID="{096F2552-768B-5849-84F5-F899858B36DD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2A384A5-0312-4549-8B21-5FA23375A588}" type="presOf" srcId="{20407B3E-D15A-4E42-A1FA-84FFE6CDFD03}" destId="{EADEB759-210F-7D46-B4F4-D68E36B8D40C}" srcOrd="0" destOrd="0" presId="urn:microsoft.com/office/officeart/2005/8/layout/lProcess2"/>
    <dgm:cxn modelId="{E7009C3B-17EE-EC43-B120-3EAA35DC9CCA}" type="presOf" srcId="{7C108633-E333-6948-B6B7-BC9DE6324E76}" destId="{13940845-C6A1-034E-A929-7F4E11EA749F}" srcOrd="0" destOrd="0" presId="urn:microsoft.com/office/officeart/2005/8/layout/lProcess2"/>
    <dgm:cxn modelId="{1B8EEAA0-C641-8B4F-8C46-18335811BECD}" type="presOf" srcId="{37F01E66-F653-0D40-9027-BDF9B8FF8DAA}" destId="{018FC5A5-8E0E-0B41-B2E0-39210D1DAD55}" srcOrd="0" destOrd="0" presId="urn:microsoft.com/office/officeart/2005/8/layout/lProcess2"/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5567E225-0449-BB4A-BEC7-EF7549135927}" type="presOf" srcId="{2E8326E9-BE38-794C-B8D6-4BCF9BDF5742}" destId="{BF4A6D2B-0AE6-B445-989D-A3AE4934CAB1}" srcOrd="0" destOrd="0" presId="urn:microsoft.com/office/officeart/2005/8/layout/lProcess2"/>
    <dgm:cxn modelId="{C2F1EA3A-4136-364F-967D-2C26F5D92298}" type="presOf" srcId="{0B83E273-EC51-E84E-931B-7D1FDFF49261}" destId="{0B4B7BFA-C4ED-844D-B039-8E1E382C2B7C}" srcOrd="0" destOrd="0" presId="urn:microsoft.com/office/officeart/2005/8/layout/lProcess2"/>
    <dgm:cxn modelId="{31EC4406-71BB-F14A-A8E8-7107959B4295}" type="presOf" srcId="{387357BF-6B5A-4D4B-BF20-826A74D53396}" destId="{A16FEA74-6F17-F443-A842-E6D03306F636}" srcOrd="0" destOrd="0" presId="urn:microsoft.com/office/officeart/2005/8/layout/lProcess2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5282A040-E5FC-E54A-B21E-1CB621F4099B}" srcId="{2E8326E9-BE38-794C-B8D6-4BCF9BDF5742}" destId="{DEEA601D-E351-A140-980E-FA4ECC6A7BC3}" srcOrd="0" destOrd="0" parTransId="{D550D401-B0FF-BD42-A7A9-C3B40858D19A}" sibTransId="{53DCF995-4272-444F-8515-3311AF701461}"/>
    <dgm:cxn modelId="{A10FBB87-DB0A-7549-BE11-726A217B657A}" type="presOf" srcId="{20407B3E-D15A-4E42-A1FA-84FFE6CDFD03}" destId="{9967BA64-B2DB-9244-8E61-AD7C321E872D}" srcOrd="1" destOrd="0" presId="urn:microsoft.com/office/officeart/2005/8/layout/lProcess2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41E419B6-94A0-F740-92CA-9D38C28406DA}" type="presOf" srcId="{99BCEDCD-7391-8742-89BC-666F21D72207}" destId="{EA0F6D42-79DB-164F-9420-01F62E25D780}" srcOrd="0" destOrd="0" presId="urn:microsoft.com/office/officeart/2005/8/layout/lProcess2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EBCAC14E-8E8F-FF4D-BD5F-5D91D81441A1}" srcId="{45342FBE-1ADD-3C4F-8007-59EE2FA14167}" destId="{2E8326E9-BE38-794C-B8D6-4BCF9BDF5742}" srcOrd="2" destOrd="0" parTransId="{1DA12733-6220-A64E-926A-8AAB5EF9B7F6}" sibTransId="{3C104438-4A22-BD4D-B6E6-F991BC8C9C4B}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F788A28C-B3F1-EB46-B015-12F139BE6E55}" type="presOf" srcId="{DEEA601D-E351-A140-980E-FA4ECC6A7BC3}" destId="{3B5393DD-E56D-0C45-8583-BAA3192055ED}" srcOrd="0" destOrd="0" presId="urn:microsoft.com/office/officeart/2005/8/layout/lProcess2"/>
    <dgm:cxn modelId="{E1F95AC6-A227-F94D-8149-DB85860023F1}" type="presOf" srcId="{096F2552-768B-5849-84F5-F899858B36DD}" destId="{68B46909-D1C5-D042-A931-2698BFF369AF}" srcOrd="0" destOrd="0" presId="urn:microsoft.com/office/officeart/2005/8/layout/lProcess2"/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1A1E9D0B-C488-8A4F-B307-5FC575C0AD1D}" type="presOf" srcId="{AFC74475-5ECD-9E46-AAB3-2074C292C410}" destId="{21F6393B-6D61-BE4A-842C-EF25671ECD65}" srcOrd="0" destOrd="0" presId="urn:microsoft.com/office/officeart/2005/8/layout/lProcess2"/>
    <dgm:cxn modelId="{41CCAF95-7613-6A4B-B0B7-720F225087A4}" type="presOf" srcId="{2E8326E9-BE38-794C-B8D6-4BCF9BDF5742}" destId="{A9E765E3-0425-8449-A24B-C067D47CB8FB}" srcOrd="1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438D3123-13D1-7249-8934-4153FC96B109}" type="presOf" srcId="{56265C20-D309-F140-ACB5-0BA403E4A86E}" destId="{91DB4080-EC5C-3D4B-8F27-A7C548E5BAD2}" srcOrd="0" destOrd="0" presId="urn:microsoft.com/office/officeart/2005/8/layout/lProcess2"/>
    <dgm:cxn modelId="{47E41335-55D4-9443-93D4-B619002CBCD2}" srcId="{2E8326E9-BE38-794C-B8D6-4BCF9BDF5742}" destId="{99BCEDCD-7391-8742-89BC-666F21D72207}" srcOrd="1" destOrd="0" parTransId="{ABFE05C3-BC66-2045-9451-FA2D5DAEB160}" sibTransId="{69234CD1-0F3C-AD46-BB6F-A48782B30745}"/>
    <dgm:cxn modelId="{3B3E0D9C-4F2F-364F-8AD2-949301F8730A}" type="presOf" srcId="{45342FBE-1ADD-3C4F-8007-59EE2FA14167}" destId="{9AF33F3B-5EEB-EB41-A6D7-23E43629281C}" srcOrd="0" destOrd="0" presId="urn:microsoft.com/office/officeart/2005/8/layout/lProcess2"/>
    <dgm:cxn modelId="{04D31D99-ABE6-1C46-AFD8-03D04B8CCA12}" type="presOf" srcId="{AFC74475-5ECD-9E46-AAB3-2074C292C410}" destId="{51AA5207-648A-0148-8F74-758DB2DE9460}" srcOrd="1" destOrd="0" presId="urn:microsoft.com/office/officeart/2005/8/layout/lProcess2"/>
    <dgm:cxn modelId="{EA4D5501-71E6-274A-A6C7-8178B8C47312}" srcId="{2E8326E9-BE38-794C-B8D6-4BCF9BDF5742}" destId="{096F2552-768B-5849-84F5-F899858B36DD}" srcOrd="2" destOrd="0" parTransId="{BF91039D-BACC-5340-8714-2EE6E76634DB}" sibTransId="{ABCD12ED-1A5F-7F49-8205-8CC97C07D681}"/>
    <dgm:cxn modelId="{D247DED4-E2D6-4A4B-B24C-DCE566EFE759}" type="presOf" srcId="{25F47849-4B56-6049-9570-2EE8B18B95D8}" destId="{82D59DAF-494F-0940-881D-FB6209606758}" srcOrd="0" destOrd="0" presId="urn:microsoft.com/office/officeart/2005/8/layout/lProcess2"/>
    <dgm:cxn modelId="{1F88962C-1327-DE4D-AA11-6414FBB2BC2B}" type="presParOf" srcId="{9AF33F3B-5EEB-EB41-A6D7-23E43629281C}" destId="{708E523E-B4E0-1542-9BDD-D24D7C98B4E9}" srcOrd="0" destOrd="0" presId="urn:microsoft.com/office/officeart/2005/8/layout/lProcess2"/>
    <dgm:cxn modelId="{6030CB53-231B-E84F-BB03-AC8C358642F0}" type="presParOf" srcId="{708E523E-B4E0-1542-9BDD-D24D7C98B4E9}" destId="{EADEB759-210F-7D46-B4F4-D68E36B8D40C}" srcOrd="0" destOrd="0" presId="urn:microsoft.com/office/officeart/2005/8/layout/lProcess2"/>
    <dgm:cxn modelId="{87BFE62B-3EB3-D342-AA46-13219ECE1C9B}" type="presParOf" srcId="{708E523E-B4E0-1542-9BDD-D24D7C98B4E9}" destId="{9967BA64-B2DB-9244-8E61-AD7C321E872D}" srcOrd="1" destOrd="0" presId="urn:microsoft.com/office/officeart/2005/8/layout/lProcess2"/>
    <dgm:cxn modelId="{51D7AFCB-E439-AD48-8340-B7ED62C8D4F6}" type="presParOf" srcId="{708E523E-B4E0-1542-9BDD-D24D7C98B4E9}" destId="{E98176B0-745E-8F4D-A499-EFF0E1386F66}" srcOrd="2" destOrd="0" presId="urn:microsoft.com/office/officeart/2005/8/layout/lProcess2"/>
    <dgm:cxn modelId="{C9FF106D-4AE4-2244-9A7B-F5607BF4EF6C}" type="presParOf" srcId="{E98176B0-745E-8F4D-A499-EFF0E1386F66}" destId="{C1EA47F4-B607-FC43-8EFB-5D802A1D54E0}" srcOrd="0" destOrd="0" presId="urn:microsoft.com/office/officeart/2005/8/layout/lProcess2"/>
    <dgm:cxn modelId="{AC8A7EEB-8B3A-2046-A6F6-F2A419CB3240}" type="presParOf" srcId="{C1EA47F4-B607-FC43-8EFB-5D802A1D54E0}" destId="{A16FEA74-6F17-F443-A842-E6D03306F636}" srcOrd="0" destOrd="0" presId="urn:microsoft.com/office/officeart/2005/8/layout/lProcess2"/>
    <dgm:cxn modelId="{8E9088E4-AEE2-654B-AF1E-12355563C012}" type="presParOf" srcId="{C1EA47F4-B607-FC43-8EFB-5D802A1D54E0}" destId="{670C2C2D-7E23-C24B-9D98-BDA7A244B3A8}" srcOrd="1" destOrd="0" presId="urn:microsoft.com/office/officeart/2005/8/layout/lProcess2"/>
    <dgm:cxn modelId="{5A760303-F01C-FD4E-87E5-83B99CAEDDFF}" type="presParOf" srcId="{C1EA47F4-B607-FC43-8EFB-5D802A1D54E0}" destId="{91DB4080-EC5C-3D4B-8F27-A7C548E5BAD2}" srcOrd="2" destOrd="0" presId="urn:microsoft.com/office/officeart/2005/8/layout/lProcess2"/>
    <dgm:cxn modelId="{5FF7384C-A112-8547-8804-5AFF1E4469A0}" type="presParOf" srcId="{C1EA47F4-B607-FC43-8EFB-5D802A1D54E0}" destId="{7F6D2A65-797B-7F46-AC2F-4A6B92FDA88B}" srcOrd="3" destOrd="0" presId="urn:microsoft.com/office/officeart/2005/8/layout/lProcess2"/>
    <dgm:cxn modelId="{96BDE257-7073-0642-80AF-F9B03FBE21EC}" type="presParOf" srcId="{C1EA47F4-B607-FC43-8EFB-5D802A1D54E0}" destId="{82D59DAF-494F-0940-881D-FB6209606758}" srcOrd="4" destOrd="0" presId="urn:microsoft.com/office/officeart/2005/8/layout/lProcess2"/>
    <dgm:cxn modelId="{C76585AD-C827-294F-9A36-373412184E8E}" type="presParOf" srcId="{9AF33F3B-5EEB-EB41-A6D7-23E43629281C}" destId="{F03C9214-7C2F-9442-BCFA-40E3E76A1E14}" srcOrd="1" destOrd="0" presId="urn:microsoft.com/office/officeart/2005/8/layout/lProcess2"/>
    <dgm:cxn modelId="{AD08890F-3653-264B-9983-B39FC2CB22EC}" type="presParOf" srcId="{9AF33F3B-5EEB-EB41-A6D7-23E43629281C}" destId="{72724922-94B1-3F45-8E2E-76DAD64C7ADB}" srcOrd="2" destOrd="0" presId="urn:microsoft.com/office/officeart/2005/8/layout/lProcess2"/>
    <dgm:cxn modelId="{476C5907-2403-CA49-9FB4-59423EA74495}" type="presParOf" srcId="{72724922-94B1-3F45-8E2E-76DAD64C7ADB}" destId="{21F6393B-6D61-BE4A-842C-EF25671ECD65}" srcOrd="0" destOrd="0" presId="urn:microsoft.com/office/officeart/2005/8/layout/lProcess2"/>
    <dgm:cxn modelId="{B2B03DB8-EB8F-304E-9676-9CAC23D57361}" type="presParOf" srcId="{72724922-94B1-3F45-8E2E-76DAD64C7ADB}" destId="{51AA5207-648A-0148-8F74-758DB2DE9460}" srcOrd="1" destOrd="0" presId="urn:microsoft.com/office/officeart/2005/8/layout/lProcess2"/>
    <dgm:cxn modelId="{3A91CE77-B94A-4B42-941A-E5EFF9314990}" type="presParOf" srcId="{72724922-94B1-3F45-8E2E-76DAD64C7ADB}" destId="{5B55244B-D700-0240-A257-696E880FCBF6}" srcOrd="2" destOrd="0" presId="urn:microsoft.com/office/officeart/2005/8/layout/lProcess2"/>
    <dgm:cxn modelId="{3515ADBB-BEDD-6D48-8F05-DCF5CEFEAFF4}" type="presParOf" srcId="{5B55244B-D700-0240-A257-696E880FCBF6}" destId="{FA9841F3-1B4E-4C4A-B006-7B88AC9AB5C1}" srcOrd="0" destOrd="0" presId="urn:microsoft.com/office/officeart/2005/8/layout/lProcess2"/>
    <dgm:cxn modelId="{11A1BF28-DE6A-C749-9F6B-18B068A5A714}" type="presParOf" srcId="{FA9841F3-1B4E-4C4A-B006-7B88AC9AB5C1}" destId="{0B4B7BFA-C4ED-844D-B039-8E1E382C2B7C}" srcOrd="0" destOrd="0" presId="urn:microsoft.com/office/officeart/2005/8/layout/lProcess2"/>
    <dgm:cxn modelId="{193C93C0-FA11-B44E-9CDC-43515F29D672}" type="presParOf" srcId="{FA9841F3-1B4E-4C4A-B006-7B88AC9AB5C1}" destId="{9DE4C128-CE6D-CB4E-A7EA-C2D80525D66B}" srcOrd="1" destOrd="0" presId="urn:microsoft.com/office/officeart/2005/8/layout/lProcess2"/>
    <dgm:cxn modelId="{99D3FD89-0289-FE49-816F-D168F5AE3D1A}" type="presParOf" srcId="{FA9841F3-1B4E-4C4A-B006-7B88AC9AB5C1}" destId="{13940845-C6A1-034E-A929-7F4E11EA749F}" srcOrd="2" destOrd="0" presId="urn:microsoft.com/office/officeart/2005/8/layout/lProcess2"/>
    <dgm:cxn modelId="{DA4BA50F-6069-0143-8729-EEDE3FA265A4}" type="presParOf" srcId="{FA9841F3-1B4E-4C4A-B006-7B88AC9AB5C1}" destId="{03EFA254-9279-DE41-AD68-D5D60D3026F4}" srcOrd="3" destOrd="0" presId="urn:microsoft.com/office/officeart/2005/8/layout/lProcess2"/>
    <dgm:cxn modelId="{16EAB791-FAAE-7949-8EB2-6B858512437D}" type="presParOf" srcId="{FA9841F3-1B4E-4C4A-B006-7B88AC9AB5C1}" destId="{018FC5A5-8E0E-0B41-B2E0-39210D1DAD55}" srcOrd="4" destOrd="0" presId="urn:microsoft.com/office/officeart/2005/8/layout/lProcess2"/>
    <dgm:cxn modelId="{31E7B207-F4DE-484B-9A21-CAB66B064799}" type="presParOf" srcId="{9AF33F3B-5EEB-EB41-A6D7-23E43629281C}" destId="{444702B1-2764-D94E-A71D-382A0B03B6D9}" srcOrd="3" destOrd="0" presId="urn:microsoft.com/office/officeart/2005/8/layout/lProcess2"/>
    <dgm:cxn modelId="{D8791784-BB25-EF4D-AEFD-33C69FFFE218}" type="presParOf" srcId="{9AF33F3B-5EEB-EB41-A6D7-23E43629281C}" destId="{702444D9-3635-3744-A87D-ACFFCD784F55}" srcOrd="4" destOrd="0" presId="urn:microsoft.com/office/officeart/2005/8/layout/lProcess2"/>
    <dgm:cxn modelId="{46D6AB50-29A4-4845-BC49-492A8227528C}" type="presParOf" srcId="{702444D9-3635-3744-A87D-ACFFCD784F55}" destId="{BF4A6D2B-0AE6-B445-989D-A3AE4934CAB1}" srcOrd="0" destOrd="0" presId="urn:microsoft.com/office/officeart/2005/8/layout/lProcess2"/>
    <dgm:cxn modelId="{3CBB8EC9-A83E-0D44-A595-9E6C6E5B7857}" type="presParOf" srcId="{702444D9-3635-3744-A87D-ACFFCD784F55}" destId="{A9E765E3-0425-8449-A24B-C067D47CB8FB}" srcOrd="1" destOrd="0" presId="urn:microsoft.com/office/officeart/2005/8/layout/lProcess2"/>
    <dgm:cxn modelId="{C456E76A-3F6A-3447-9C93-C2A31FEF5CFA}" type="presParOf" srcId="{702444D9-3635-3744-A87D-ACFFCD784F55}" destId="{02B90E83-BE66-ED45-95E5-8CDDC8BEC590}" srcOrd="2" destOrd="0" presId="urn:microsoft.com/office/officeart/2005/8/layout/lProcess2"/>
    <dgm:cxn modelId="{092431BC-ECB5-A646-B3A4-4D5B8966D48E}" type="presParOf" srcId="{02B90E83-BE66-ED45-95E5-8CDDC8BEC590}" destId="{FF3F9E78-0B2F-3A43-A29E-CEAA9B3522CC}" srcOrd="0" destOrd="0" presId="urn:microsoft.com/office/officeart/2005/8/layout/lProcess2"/>
    <dgm:cxn modelId="{09864F8A-3613-1D43-B8BC-99D00909CD1E}" type="presParOf" srcId="{FF3F9E78-0B2F-3A43-A29E-CEAA9B3522CC}" destId="{3B5393DD-E56D-0C45-8583-BAA3192055ED}" srcOrd="0" destOrd="0" presId="urn:microsoft.com/office/officeart/2005/8/layout/lProcess2"/>
    <dgm:cxn modelId="{22222DE4-977B-244C-90DE-A78AA69E883C}" type="presParOf" srcId="{FF3F9E78-0B2F-3A43-A29E-CEAA9B3522CC}" destId="{726B9DF2-A1AC-7F44-8318-63E8D5B99D18}" srcOrd="1" destOrd="0" presId="urn:microsoft.com/office/officeart/2005/8/layout/lProcess2"/>
    <dgm:cxn modelId="{3BC76FB8-2DBC-744A-9031-7F8C4184A2DF}" type="presParOf" srcId="{FF3F9E78-0B2F-3A43-A29E-CEAA9B3522CC}" destId="{EA0F6D42-79DB-164F-9420-01F62E25D780}" srcOrd="2" destOrd="0" presId="urn:microsoft.com/office/officeart/2005/8/layout/lProcess2"/>
    <dgm:cxn modelId="{6B76B455-326D-1847-9942-88AFF6092DFD}" type="presParOf" srcId="{FF3F9E78-0B2F-3A43-A29E-CEAA9B3522CC}" destId="{D9EE278C-7863-4842-98FC-E167E7EC2F50}" srcOrd="3" destOrd="0" presId="urn:microsoft.com/office/officeart/2005/8/layout/lProcess2"/>
    <dgm:cxn modelId="{B8FF1EF8-8FBB-894D-AE4E-A40425161196}" type="presParOf" srcId="{FF3F9E78-0B2F-3A43-A29E-CEAA9B3522CC}" destId="{68B46909-D1C5-D042-A931-2698BFF369AF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fr-FR" dirty="0"/>
            <a:t>7 x 8</a:t>
          </a:r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fr-FR" dirty="0"/>
            <a:t>8 x 5 </a:t>
          </a:r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/>
      <dgm:t>
        <a:bodyPr/>
        <a:lstStyle/>
        <a:p>
          <a:r>
            <a:rPr lang="fr-FR" dirty="0"/>
            <a:t>40</a:t>
          </a:r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E8326E9-BE38-794C-B8D6-4BCF9BDF5742}">
      <dgm:prSet phldrT="[Texte]"/>
      <dgm:spPr/>
      <dgm:t>
        <a:bodyPr/>
        <a:lstStyle/>
        <a:p>
          <a:r>
            <a:rPr lang="fr-FR" dirty="0"/>
            <a:t>9 x 6</a:t>
          </a:r>
        </a:p>
      </dgm:t>
    </dgm:pt>
    <dgm:pt modelId="{1DA12733-6220-A64E-926A-8AAB5EF9B7F6}" type="parTrans" cxnId="{EBCAC14E-8E8F-FF4D-BD5F-5D91D81441A1}">
      <dgm:prSet/>
      <dgm:spPr/>
      <dgm:t>
        <a:bodyPr/>
        <a:lstStyle/>
        <a:p>
          <a:endParaRPr lang="fr-FR"/>
        </a:p>
      </dgm:t>
    </dgm:pt>
    <dgm:pt modelId="{3C104438-4A22-BD4D-B6E6-F991BC8C9C4B}" type="sibTrans" cxnId="{EBCAC14E-8E8F-FF4D-BD5F-5D91D81441A1}">
      <dgm:prSet/>
      <dgm:spPr/>
      <dgm:t>
        <a:bodyPr/>
        <a:lstStyle/>
        <a:p>
          <a:endParaRPr lang="fr-FR"/>
        </a:p>
      </dgm:t>
    </dgm:pt>
    <dgm:pt modelId="{DEEA601D-E351-A140-980E-FA4ECC6A7BC3}">
      <dgm:prSet phldrT="[Texte]"/>
      <dgm:spPr/>
      <dgm:t>
        <a:bodyPr/>
        <a:lstStyle/>
        <a:p>
          <a:r>
            <a:rPr lang="fr-FR" dirty="0"/>
            <a:t>42</a:t>
          </a:r>
        </a:p>
      </dgm:t>
    </dgm:pt>
    <dgm:pt modelId="{D550D401-B0FF-BD42-A7A9-C3B40858D19A}" type="parTrans" cxnId="{5282A040-E5FC-E54A-B21E-1CB621F4099B}">
      <dgm:prSet/>
      <dgm:spPr/>
      <dgm:t>
        <a:bodyPr/>
        <a:lstStyle/>
        <a:p>
          <a:endParaRPr lang="fr-FR"/>
        </a:p>
      </dgm:t>
    </dgm:pt>
    <dgm:pt modelId="{53DCF995-4272-444F-8515-3311AF701461}" type="sibTrans" cxnId="{5282A040-E5FC-E54A-B21E-1CB621F4099B}">
      <dgm:prSet/>
      <dgm:spPr/>
      <dgm:t>
        <a:bodyPr/>
        <a:lstStyle/>
        <a:p>
          <a:endParaRPr lang="fr-FR"/>
        </a:p>
      </dgm:t>
    </dgm:pt>
    <dgm:pt modelId="{99BCEDCD-7391-8742-89BC-666F21D72207}">
      <dgm:prSet phldrT="[Texte]"/>
      <dgm:spPr/>
      <dgm:t>
        <a:bodyPr/>
        <a:lstStyle/>
        <a:p>
          <a:r>
            <a:rPr lang="fr-FR" dirty="0"/>
            <a:t>48</a:t>
          </a:r>
        </a:p>
      </dgm:t>
    </dgm:pt>
    <dgm:pt modelId="{ABFE05C3-BC66-2045-9451-FA2D5DAEB160}" type="parTrans" cxnId="{47E41335-55D4-9443-93D4-B619002CBCD2}">
      <dgm:prSet/>
      <dgm:spPr/>
      <dgm:t>
        <a:bodyPr/>
        <a:lstStyle/>
        <a:p>
          <a:endParaRPr lang="fr-FR"/>
        </a:p>
      </dgm:t>
    </dgm:pt>
    <dgm:pt modelId="{69234CD1-0F3C-AD46-BB6F-A48782B30745}" type="sibTrans" cxnId="{47E41335-55D4-9443-93D4-B619002CBCD2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/>
      <dgm:t>
        <a:bodyPr/>
        <a:lstStyle/>
        <a:p>
          <a:r>
            <a:rPr lang="fr-FR" dirty="0"/>
            <a:t>56</a:t>
          </a:r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096F2552-768B-5849-84F5-F899858B36DD}">
      <dgm:prSet phldrT="[Texte]"/>
      <dgm:spPr/>
      <dgm:t>
        <a:bodyPr/>
        <a:lstStyle/>
        <a:p>
          <a:r>
            <a:rPr lang="fr-FR" dirty="0"/>
            <a:t>54</a:t>
          </a:r>
        </a:p>
      </dgm:t>
    </dgm:pt>
    <dgm:pt modelId="{BF91039D-BACC-5340-8714-2EE6E76634DB}" type="parTrans" cxnId="{EA4D5501-71E6-274A-A6C7-8178B8C47312}">
      <dgm:prSet/>
      <dgm:spPr/>
      <dgm:t>
        <a:bodyPr/>
        <a:lstStyle/>
        <a:p>
          <a:endParaRPr lang="fr-FR"/>
        </a:p>
      </dgm:t>
    </dgm:pt>
    <dgm:pt modelId="{ABCD12ED-1A5F-7F49-8205-8CC97C07D681}" type="sibTrans" cxnId="{EA4D5501-71E6-274A-A6C7-8178B8C47312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3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3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3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3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4702B1-2764-D94E-A71D-382A0B03B6D9}" type="pres">
      <dgm:prSet presAssocID="{AFC74475-5ECD-9E46-AAB3-2074C292C410}" presName="aSpace" presStyleCnt="0"/>
      <dgm:spPr/>
    </dgm:pt>
    <dgm:pt modelId="{702444D9-3635-3744-A87D-ACFFCD784F55}" type="pres">
      <dgm:prSet presAssocID="{2E8326E9-BE38-794C-B8D6-4BCF9BDF5742}" presName="compNode" presStyleCnt="0"/>
      <dgm:spPr/>
    </dgm:pt>
    <dgm:pt modelId="{BF4A6D2B-0AE6-B445-989D-A3AE4934CAB1}" type="pres">
      <dgm:prSet presAssocID="{2E8326E9-BE38-794C-B8D6-4BCF9BDF5742}" presName="aNode" presStyleLbl="bgShp" presStyleIdx="2" presStyleCnt="3"/>
      <dgm:spPr/>
      <dgm:t>
        <a:bodyPr/>
        <a:lstStyle/>
        <a:p>
          <a:endParaRPr lang="fr-FR"/>
        </a:p>
      </dgm:t>
    </dgm:pt>
    <dgm:pt modelId="{A9E765E3-0425-8449-A24B-C067D47CB8FB}" type="pres">
      <dgm:prSet presAssocID="{2E8326E9-BE38-794C-B8D6-4BCF9BDF5742}" presName="textNode" presStyleLbl="bgShp" presStyleIdx="2" presStyleCnt="3"/>
      <dgm:spPr/>
      <dgm:t>
        <a:bodyPr/>
        <a:lstStyle/>
        <a:p>
          <a:endParaRPr lang="fr-FR"/>
        </a:p>
      </dgm:t>
    </dgm:pt>
    <dgm:pt modelId="{02B90E83-BE66-ED45-95E5-8CDDC8BEC590}" type="pres">
      <dgm:prSet presAssocID="{2E8326E9-BE38-794C-B8D6-4BCF9BDF5742}" presName="compChildNode" presStyleCnt="0"/>
      <dgm:spPr/>
    </dgm:pt>
    <dgm:pt modelId="{FF3F9E78-0B2F-3A43-A29E-CEAA9B3522CC}" type="pres">
      <dgm:prSet presAssocID="{2E8326E9-BE38-794C-B8D6-4BCF9BDF5742}" presName="theInnerList" presStyleCnt="0"/>
      <dgm:spPr/>
    </dgm:pt>
    <dgm:pt modelId="{3B5393DD-E56D-0C45-8583-BAA3192055ED}" type="pres">
      <dgm:prSet presAssocID="{DEEA601D-E351-A140-980E-FA4ECC6A7BC3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6B9DF2-A1AC-7F44-8318-63E8D5B99D18}" type="pres">
      <dgm:prSet presAssocID="{DEEA601D-E351-A140-980E-FA4ECC6A7BC3}" presName="aSpace2" presStyleCnt="0"/>
      <dgm:spPr/>
    </dgm:pt>
    <dgm:pt modelId="{EA0F6D42-79DB-164F-9420-01F62E25D780}" type="pres">
      <dgm:prSet presAssocID="{99BCEDCD-7391-8742-89BC-666F21D72207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EE278C-7863-4842-98FC-E167E7EC2F50}" type="pres">
      <dgm:prSet presAssocID="{99BCEDCD-7391-8742-89BC-666F21D72207}" presName="aSpace2" presStyleCnt="0"/>
      <dgm:spPr/>
    </dgm:pt>
    <dgm:pt modelId="{68B46909-D1C5-D042-A931-2698BFF369AF}" type="pres">
      <dgm:prSet presAssocID="{096F2552-768B-5849-84F5-F899858B36DD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2A384A5-0312-4549-8B21-5FA23375A588}" type="presOf" srcId="{20407B3E-D15A-4E42-A1FA-84FFE6CDFD03}" destId="{EADEB759-210F-7D46-B4F4-D68E36B8D40C}" srcOrd="0" destOrd="0" presId="urn:microsoft.com/office/officeart/2005/8/layout/lProcess2"/>
    <dgm:cxn modelId="{E7009C3B-17EE-EC43-B120-3EAA35DC9CCA}" type="presOf" srcId="{7C108633-E333-6948-B6B7-BC9DE6324E76}" destId="{13940845-C6A1-034E-A929-7F4E11EA749F}" srcOrd="0" destOrd="0" presId="urn:microsoft.com/office/officeart/2005/8/layout/lProcess2"/>
    <dgm:cxn modelId="{1B8EEAA0-C641-8B4F-8C46-18335811BECD}" type="presOf" srcId="{37F01E66-F653-0D40-9027-BDF9B8FF8DAA}" destId="{018FC5A5-8E0E-0B41-B2E0-39210D1DAD55}" srcOrd="0" destOrd="0" presId="urn:microsoft.com/office/officeart/2005/8/layout/lProcess2"/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5567E225-0449-BB4A-BEC7-EF7549135927}" type="presOf" srcId="{2E8326E9-BE38-794C-B8D6-4BCF9BDF5742}" destId="{BF4A6D2B-0AE6-B445-989D-A3AE4934CAB1}" srcOrd="0" destOrd="0" presId="urn:microsoft.com/office/officeart/2005/8/layout/lProcess2"/>
    <dgm:cxn modelId="{C2F1EA3A-4136-364F-967D-2C26F5D92298}" type="presOf" srcId="{0B83E273-EC51-E84E-931B-7D1FDFF49261}" destId="{0B4B7BFA-C4ED-844D-B039-8E1E382C2B7C}" srcOrd="0" destOrd="0" presId="urn:microsoft.com/office/officeart/2005/8/layout/lProcess2"/>
    <dgm:cxn modelId="{31EC4406-71BB-F14A-A8E8-7107959B4295}" type="presOf" srcId="{387357BF-6B5A-4D4B-BF20-826A74D53396}" destId="{A16FEA74-6F17-F443-A842-E6D03306F636}" srcOrd="0" destOrd="0" presId="urn:microsoft.com/office/officeart/2005/8/layout/lProcess2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5282A040-E5FC-E54A-B21E-1CB621F4099B}" srcId="{2E8326E9-BE38-794C-B8D6-4BCF9BDF5742}" destId="{DEEA601D-E351-A140-980E-FA4ECC6A7BC3}" srcOrd="0" destOrd="0" parTransId="{D550D401-B0FF-BD42-A7A9-C3B40858D19A}" sibTransId="{53DCF995-4272-444F-8515-3311AF701461}"/>
    <dgm:cxn modelId="{A10FBB87-DB0A-7549-BE11-726A217B657A}" type="presOf" srcId="{20407B3E-D15A-4E42-A1FA-84FFE6CDFD03}" destId="{9967BA64-B2DB-9244-8E61-AD7C321E872D}" srcOrd="1" destOrd="0" presId="urn:microsoft.com/office/officeart/2005/8/layout/lProcess2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41E419B6-94A0-F740-92CA-9D38C28406DA}" type="presOf" srcId="{99BCEDCD-7391-8742-89BC-666F21D72207}" destId="{EA0F6D42-79DB-164F-9420-01F62E25D780}" srcOrd="0" destOrd="0" presId="urn:microsoft.com/office/officeart/2005/8/layout/lProcess2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EBCAC14E-8E8F-FF4D-BD5F-5D91D81441A1}" srcId="{45342FBE-1ADD-3C4F-8007-59EE2FA14167}" destId="{2E8326E9-BE38-794C-B8D6-4BCF9BDF5742}" srcOrd="2" destOrd="0" parTransId="{1DA12733-6220-A64E-926A-8AAB5EF9B7F6}" sibTransId="{3C104438-4A22-BD4D-B6E6-F991BC8C9C4B}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F788A28C-B3F1-EB46-B015-12F139BE6E55}" type="presOf" srcId="{DEEA601D-E351-A140-980E-FA4ECC6A7BC3}" destId="{3B5393DD-E56D-0C45-8583-BAA3192055ED}" srcOrd="0" destOrd="0" presId="urn:microsoft.com/office/officeart/2005/8/layout/lProcess2"/>
    <dgm:cxn modelId="{E1F95AC6-A227-F94D-8149-DB85860023F1}" type="presOf" srcId="{096F2552-768B-5849-84F5-F899858B36DD}" destId="{68B46909-D1C5-D042-A931-2698BFF369AF}" srcOrd="0" destOrd="0" presId="urn:microsoft.com/office/officeart/2005/8/layout/lProcess2"/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1A1E9D0B-C488-8A4F-B307-5FC575C0AD1D}" type="presOf" srcId="{AFC74475-5ECD-9E46-AAB3-2074C292C410}" destId="{21F6393B-6D61-BE4A-842C-EF25671ECD65}" srcOrd="0" destOrd="0" presId="urn:microsoft.com/office/officeart/2005/8/layout/lProcess2"/>
    <dgm:cxn modelId="{41CCAF95-7613-6A4B-B0B7-720F225087A4}" type="presOf" srcId="{2E8326E9-BE38-794C-B8D6-4BCF9BDF5742}" destId="{A9E765E3-0425-8449-A24B-C067D47CB8FB}" srcOrd="1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438D3123-13D1-7249-8934-4153FC96B109}" type="presOf" srcId="{56265C20-D309-F140-ACB5-0BA403E4A86E}" destId="{91DB4080-EC5C-3D4B-8F27-A7C548E5BAD2}" srcOrd="0" destOrd="0" presId="urn:microsoft.com/office/officeart/2005/8/layout/lProcess2"/>
    <dgm:cxn modelId="{47E41335-55D4-9443-93D4-B619002CBCD2}" srcId="{2E8326E9-BE38-794C-B8D6-4BCF9BDF5742}" destId="{99BCEDCD-7391-8742-89BC-666F21D72207}" srcOrd="1" destOrd="0" parTransId="{ABFE05C3-BC66-2045-9451-FA2D5DAEB160}" sibTransId="{69234CD1-0F3C-AD46-BB6F-A48782B30745}"/>
    <dgm:cxn modelId="{3B3E0D9C-4F2F-364F-8AD2-949301F8730A}" type="presOf" srcId="{45342FBE-1ADD-3C4F-8007-59EE2FA14167}" destId="{9AF33F3B-5EEB-EB41-A6D7-23E43629281C}" srcOrd="0" destOrd="0" presId="urn:microsoft.com/office/officeart/2005/8/layout/lProcess2"/>
    <dgm:cxn modelId="{04D31D99-ABE6-1C46-AFD8-03D04B8CCA12}" type="presOf" srcId="{AFC74475-5ECD-9E46-AAB3-2074C292C410}" destId="{51AA5207-648A-0148-8F74-758DB2DE9460}" srcOrd="1" destOrd="0" presId="urn:microsoft.com/office/officeart/2005/8/layout/lProcess2"/>
    <dgm:cxn modelId="{EA4D5501-71E6-274A-A6C7-8178B8C47312}" srcId="{2E8326E9-BE38-794C-B8D6-4BCF9BDF5742}" destId="{096F2552-768B-5849-84F5-F899858B36DD}" srcOrd="2" destOrd="0" parTransId="{BF91039D-BACC-5340-8714-2EE6E76634DB}" sibTransId="{ABCD12ED-1A5F-7F49-8205-8CC97C07D681}"/>
    <dgm:cxn modelId="{D247DED4-E2D6-4A4B-B24C-DCE566EFE759}" type="presOf" srcId="{25F47849-4B56-6049-9570-2EE8B18B95D8}" destId="{82D59DAF-494F-0940-881D-FB6209606758}" srcOrd="0" destOrd="0" presId="urn:microsoft.com/office/officeart/2005/8/layout/lProcess2"/>
    <dgm:cxn modelId="{1F88962C-1327-DE4D-AA11-6414FBB2BC2B}" type="presParOf" srcId="{9AF33F3B-5EEB-EB41-A6D7-23E43629281C}" destId="{708E523E-B4E0-1542-9BDD-D24D7C98B4E9}" srcOrd="0" destOrd="0" presId="urn:microsoft.com/office/officeart/2005/8/layout/lProcess2"/>
    <dgm:cxn modelId="{6030CB53-231B-E84F-BB03-AC8C358642F0}" type="presParOf" srcId="{708E523E-B4E0-1542-9BDD-D24D7C98B4E9}" destId="{EADEB759-210F-7D46-B4F4-D68E36B8D40C}" srcOrd="0" destOrd="0" presId="urn:microsoft.com/office/officeart/2005/8/layout/lProcess2"/>
    <dgm:cxn modelId="{87BFE62B-3EB3-D342-AA46-13219ECE1C9B}" type="presParOf" srcId="{708E523E-B4E0-1542-9BDD-D24D7C98B4E9}" destId="{9967BA64-B2DB-9244-8E61-AD7C321E872D}" srcOrd="1" destOrd="0" presId="urn:microsoft.com/office/officeart/2005/8/layout/lProcess2"/>
    <dgm:cxn modelId="{51D7AFCB-E439-AD48-8340-B7ED62C8D4F6}" type="presParOf" srcId="{708E523E-B4E0-1542-9BDD-D24D7C98B4E9}" destId="{E98176B0-745E-8F4D-A499-EFF0E1386F66}" srcOrd="2" destOrd="0" presId="urn:microsoft.com/office/officeart/2005/8/layout/lProcess2"/>
    <dgm:cxn modelId="{C9FF106D-4AE4-2244-9A7B-F5607BF4EF6C}" type="presParOf" srcId="{E98176B0-745E-8F4D-A499-EFF0E1386F66}" destId="{C1EA47F4-B607-FC43-8EFB-5D802A1D54E0}" srcOrd="0" destOrd="0" presId="urn:microsoft.com/office/officeart/2005/8/layout/lProcess2"/>
    <dgm:cxn modelId="{AC8A7EEB-8B3A-2046-A6F6-F2A419CB3240}" type="presParOf" srcId="{C1EA47F4-B607-FC43-8EFB-5D802A1D54E0}" destId="{A16FEA74-6F17-F443-A842-E6D03306F636}" srcOrd="0" destOrd="0" presId="urn:microsoft.com/office/officeart/2005/8/layout/lProcess2"/>
    <dgm:cxn modelId="{8E9088E4-AEE2-654B-AF1E-12355563C012}" type="presParOf" srcId="{C1EA47F4-B607-FC43-8EFB-5D802A1D54E0}" destId="{670C2C2D-7E23-C24B-9D98-BDA7A244B3A8}" srcOrd="1" destOrd="0" presId="urn:microsoft.com/office/officeart/2005/8/layout/lProcess2"/>
    <dgm:cxn modelId="{5A760303-F01C-FD4E-87E5-83B99CAEDDFF}" type="presParOf" srcId="{C1EA47F4-B607-FC43-8EFB-5D802A1D54E0}" destId="{91DB4080-EC5C-3D4B-8F27-A7C548E5BAD2}" srcOrd="2" destOrd="0" presId="urn:microsoft.com/office/officeart/2005/8/layout/lProcess2"/>
    <dgm:cxn modelId="{5FF7384C-A112-8547-8804-5AFF1E4469A0}" type="presParOf" srcId="{C1EA47F4-B607-FC43-8EFB-5D802A1D54E0}" destId="{7F6D2A65-797B-7F46-AC2F-4A6B92FDA88B}" srcOrd="3" destOrd="0" presId="urn:microsoft.com/office/officeart/2005/8/layout/lProcess2"/>
    <dgm:cxn modelId="{96BDE257-7073-0642-80AF-F9B03FBE21EC}" type="presParOf" srcId="{C1EA47F4-B607-FC43-8EFB-5D802A1D54E0}" destId="{82D59DAF-494F-0940-881D-FB6209606758}" srcOrd="4" destOrd="0" presId="urn:microsoft.com/office/officeart/2005/8/layout/lProcess2"/>
    <dgm:cxn modelId="{C76585AD-C827-294F-9A36-373412184E8E}" type="presParOf" srcId="{9AF33F3B-5EEB-EB41-A6D7-23E43629281C}" destId="{F03C9214-7C2F-9442-BCFA-40E3E76A1E14}" srcOrd="1" destOrd="0" presId="urn:microsoft.com/office/officeart/2005/8/layout/lProcess2"/>
    <dgm:cxn modelId="{AD08890F-3653-264B-9983-B39FC2CB22EC}" type="presParOf" srcId="{9AF33F3B-5EEB-EB41-A6D7-23E43629281C}" destId="{72724922-94B1-3F45-8E2E-76DAD64C7ADB}" srcOrd="2" destOrd="0" presId="urn:microsoft.com/office/officeart/2005/8/layout/lProcess2"/>
    <dgm:cxn modelId="{476C5907-2403-CA49-9FB4-59423EA74495}" type="presParOf" srcId="{72724922-94B1-3F45-8E2E-76DAD64C7ADB}" destId="{21F6393B-6D61-BE4A-842C-EF25671ECD65}" srcOrd="0" destOrd="0" presId="urn:microsoft.com/office/officeart/2005/8/layout/lProcess2"/>
    <dgm:cxn modelId="{B2B03DB8-EB8F-304E-9676-9CAC23D57361}" type="presParOf" srcId="{72724922-94B1-3F45-8E2E-76DAD64C7ADB}" destId="{51AA5207-648A-0148-8F74-758DB2DE9460}" srcOrd="1" destOrd="0" presId="urn:microsoft.com/office/officeart/2005/8/layout/lProcess2"/>
    <dgm:cxn modelId="{3A91CE77-B94A-4B42-941A-E5EFF9314990}" type="presParOf" srcId="{72724922-94B1-3F45-8E2E-76DAD64C7ADB}" destId="{5B55244B-D700-0240-A257-696E880FCBF6}" srcOrd="2" destOrd="0" presId="urn:microsoft.com/office/officeart/2005/8/layout/lProcess2"/>
    <dgm:cxn modelId="{3515ADBB-BEDD-6D48-8F05-DCF5CEFEAFF4}" type="presParOf" srcId="{5B55244B-D700-0240-A257-696E880FCBF6}" destId="{FA9841F3-1B4E-4C4A-B006-7B88AC9AB5C1}" srcOrd="0" destOrd="0" presId="urn:microsoft.com/office/officeart/2005/8/layout/lProcess2"/>
    <dgm:cxn modelId="{11A1BF28-DE6A-C749-9F6B-18B068A5A714}" type="presParOf" srcId="{FA9841F3-1B4E-4C4A-B006-7B88AC9AB5C1}" destId="{0B4B7BFA-C4ED-844D-B039-8E1E382C2B7C}" srcOrd="0" destOrd="0" presId="urn:microsoft.com/office/officeart/2005/8/layout/lProcess2"/>
    <dgm:cxn modelId="{193C93C0-FA11-B44E-9CDC-43515F29D672}" type="presParOf" srcId="{FA9841F3-1B4E-4C4A-B006-7B88AC9AB5C1}" destId="{9DE4C128-CE6D-CB4E-A7EA-C2D80525D66B}" srcOrd="1" destOrd="0" presId="urn:microsoft.com/office/officeart/2005/8/layout/lProcess2"/>
    <dgm:cxn modelId="{99D3FD89-0289-FE49-816F-D168F5AE3D1A}" type="presParOf" srcId="{FA9841F3-1B4E-4C4A-B006-7B88AC9AB5C1}" destId="{13940845-C6A1-034E-A929-7F4E11EA749F}" srcOrd="2" destOrd="0" presId="urn:microsoft.com/office/officeart/2005/8/layout/lProcess2"/>
    <dgm:cxn modelId="{DA4BA50F-6069-0143-8729-EEDE3FA265A4}" type="presParOf" srcId="{FA9841F3-1B4E-4C4A-B006-7B88AC9AB5C1}" destId="{03EFA254-9279-DE41-AD68-D5D60D3026F4}" srcOrd="3" destOrd="0" presId="urn:microsoft.com/office/officeart/2005/8/layout/lProcess2"/>
    <dgm:cxn modelId="{16EAB791-FAAE-7949-8EB2-6B858512437D}" type="presParOf" srcId="{FA9841F3-1B4E-4C4A-B006-7B88AC9AB5C1}" destId="{018FC5A5-8E0E-0B41-B2E0-39210D1DAD55}" srcOrd="4" destOrd="0" presId="urn:microsoft.com/office/officeart/2005/8/layout/lProcess2"/>
    <dgm:cxn modelId="{31E7B207-F4DE-484B-9A21-CAB66B064799}" type="presParOf" srcId="{9AF33F3B-5EEB-EB41-A6D7-23E43629281C}" destId="{444702B1-2764-D94E-A71D-382A0B03B6D9}" srcOrd="3" destOrd="0" presId="urn:microsoft.com/office/officeart/2005/8/layout/lProcess2"/>
    <dgm:cxn modelId="{D8791784-BB25-EF4D-AEFD-33C69FFFE218}" type="presParOf" srcId="{9AF33F3B-5EEB-EB41-A6D7-23E43629281C}" destId="{702444D9-3635-3744-A87D-ACFFCD784F55}" srcOrd="4" destOrd="0" presId="urn:microsoft.com/office/officeart/2005/8/layout/lProcess2"/>
    <dgm:cxn modelId="{46D6AB50-29A4-4845-BC49-492A8227528C}" type="presParOf" srcId="{702444D9-3635-3744-A87D-ACFFCD784F55}" destId="{BF4A6D2B-0AE6-B445-989D-A3AE4934CAB1}" srcOrd="0" destOrd="0" presId="urn:microsoft.com/office/officeart/2005/8/layout/lProcess2"/>
    <dgm:cxn modelId="{3CBB8EC9-A83E-0D44-A595-9E6C6E5B7857}" type="presParOf" srcId="{702444D9-3635-3744-A87D-ACFFCD784F55}" destId="{A9E765E3-0425-8449-A24B-C067D47CB8FB}" srcOrd="1" destOrd="0" presId="urn:microsoft.com/office/officeart/2005/8/layout/lProcess2"/>
    <dgm:cxn modelId="{C456E76A-3F6A-3447-9C93-C2A31FEF5CFA}" type="presParOf" srcId="{702444D9-3635-3744-A87D-ACFFCD784F55}" destId="{02B90E83-BE66-ED45-95E5-8CDDC8BEC590}" srcOrd="2" destOrd="0" presId="urn:microsoft.com/office/officeart/2005/8/layout/lProcess2"/>
    <dgm:cxn modelId="{092431BC-ECB5-A646-B3A4-4D5B8966D48E}" type="presParOf" srcId="{02B90E83-BE66-ED45-95E5-8CDDC8BEC590}" destId="{FF3F9E78-0B2F-3A43-A29E-CEAA9B3522CC}" srcOrd="0" destOrd="0" presId="urn:microsoft.com/office/officeart/2005/8/layout/lProcess2"/>
    <dgm:cxn modelId="{09864F8A-3613-1D43-B8BC-99D00909CD1E}" type="presParOf" srcId="{FF3F9E78-0B2F-3A43-A29E-CEAA9B3522CC}" destId="{3B5393DD-E56D-0C45-8583-BAA3192055ED}" srcOrd="0" destOrd="0" presId="urn:microsoft.com/office/officeart/2005/8/layout/lProcess2"/>
    <dgm:cxn modelId="{22222DE4-977B-244C-90DE-A78AA69E883C}" type="presParOf" srcId="{FF3F9E78-0B2F-3A43-A29E-CEAA9B3522CC}" destId="{726B9DF2-A1AC-7F44-8318-63E8D5B99D18}" srcOrd="1" destOrd="0" presId="urn:microsoft.com/office/officeart/2005/8/layout/lProcess2"/>
    <dgm:cxn modelId="{3BC76FB8-2DBC-744A-9031-7F8C4184A2DF}" type="presParOf" srcId="{FF3F9E78-0B2F-3A43-A29E-CEAA9B3522CC}" destId="{EA0F6D42-79DB-164F-9420-01F62E25D780}" srcOrd="2" destOrd="0" presId="urn:microsoft.com/office/officeart/2005/8/layout/lProcess2"/>
    <dgm:cxn modelId="{6B76B455-326D-1847-9942-88AFF6092DFD}" type="presParOf" srcId="{FF3F9E78-0B2F-3A43-A29E-CEAA9B3522CC}" destId="{D9EE278C-7863-4842-98FC-E167E7EC2F50}" srcOrd="3" destOrd="0" presId="urn:microsoft.com/office/officeart/2005/8/layout/lProcess2"/>
    <dgm:cxn modelId="{B8FF1EF8-8FBB-894D-AE4E-A40425161196}" type="presParOf" srcId="{FF3F9E78-0B2F-3A43-A29E-CEAA9B3522CC}" destId="{68B46909-D1C5-D042-A931-2698BFF369AF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fr-FR" dirty="0"/>
            <a:t>7 x 8</a:t>
          </a:r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fr-FR" dirty="0"/>
            <a:t>8 x 5 </a:t>
          </a:r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/>
      <dgm:t>
        <a:bodyPr/>
        <a:lstStyle/>
        <a:p>
          <a:r>
            <a:rPr lang="fr-FR" dirty="0"/>
            <a:t>40</a:t>
          </a:r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E8326E9-BE38-794C-B8D6-4BCF9BDF5742}">
      <dgm:prSet phldrT="[Texte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fr-FR" dirty="0"/>
            <a:t>9 x 6</a:t>
          </a:r>
        </a:p>
      </dgm:t>
    </dgm:pt>
    <dgm:pt modelId="{1DA12733-6220-A64E-926A-8AAB5EF9B7F6}" type="parTrans" cxnId="{EBCAC14E-8E8F-FF4D-BD5F-5D91D81441A1}">
      <dgm:prSet/>
      <dgm:spPr/>
      <dgm:t>
        <a:bodyPr/>
        <a:lstStyle/>
        <a:p>
          <a:endParaRPr lang="fr-FR"/>
        </a:p>
      </dgm:t>
    </dgm:pt>
    <dgm:pt modelId="{3C104438-4A22-BD4D-B6E6-F991BC8C9C4B}" type="sibTrans" cxnId="{EBCAC14E-8E8F-FF4D-BD5F-5D91D81441A1}">
      <dgm:prSet/>
      <dgm:spPr/>
      <dgm:t>
        <a:bodyPr/>
        <a:lstStyle/>
        <a:p>
          <a:endParaRPr lang="fr-FR"/>
        </a:p>
      </dgm:t>
    </dgm:pt>
    <dgm:pt modelId="{DEEA601D-E351-A140-980E-FA4ECC6A7BC3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D550D401-B0FF-BD42-A7A9-C3B40858D19A}" type="parTrans" cxnId="{5282A040-E5FC-E54A-B21E-1CB621F4099B}">
      <dgm:prSet/>
      <dgm:spPr/>
      <dgm:t>
        <a:bodyPr/>
        <a:lstStyle/>
        <a:p>
          <a:endParaRPr lang="fr-FR"/>
        </a:p>
      </dgm:t>
    </dgm:pt>
    <dgm:pt modelId="{53DCF995-4272-444F-8515-3311AF701461}" type="sibTrans" cxnId="{5282A040-E5FC-E54A-B21E-1CB621F4099B}">
      <dgm:prSet/>
      <dgm:spPr/>
      <dgm:t>
        <a:bodyPr/>
        <a:lstStyle/>
        <a:p>
          <a:endParaRPr lang="fr-FR"/>
        </a:p>
      </dgm:t>
    </dgm:pt>
    <dgm:pt modelId="{99BCEDCD-7391-8742-89BC-666F21D72207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ABFE05C3-BC66-2045-9451-FA2D5DAEB160}" type="parTrans" cxnId="{47E41335-55D4-9443-93D4-B619002CBCD2}">
      <dgm:prSet/>
      <dgm:spPr/>
      <dgm:t>
        <a:bodyPr/>
        <a:lstStyle/>
        <a:p>
          <a:endParaRPr lang="fr-FR"/>
        </a:p>
      </dgm:t>
    </dgm:pt>
    <dgm:pt modelId="{69234CD1-0F3C-AD46-BB6F-A48782B30745}" type="sibTrans" cxnId="{47E41335-55D4-9443-93D4-B619002CBCD2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/>
      <dgm:t>
        <a:bodyPr/>
        <a:lstStyle/>
        <a:p>
          <a:r>
            <a:rPr lang="fr-FR" dirty="0"/>
            <a:t>56</a:t>
          </a:r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096F2552-768B-5849-84F5-F899858B36DD}">
      <dgm:prSet phldrT="[Texte]"/>
      <dgm:spPr/>
      <dgm:t>
        <a:bodyPr/>
        <a:lstStyle/>
        <a:p>
          <a:r>
            <a:rPr lang="fr-FR" dirty="0"/>
            <a:t>54</a:t>
          </a:r>
        </a:p>
      </dgm:t>
    </dgm:pt>
    <dgm:pt modelId="{BF91039D-BACC-5340-8714-2EE6E76634DB}" type="parTrans" cxnId="{EA4D5501-71E6-274A-A6C7-8178B8C47312}">
      <dgm:prSet/>
      <dgm:spPr/>
      <dgm:t>
        <a:bodyPr/>
        <a:lstStyle/>
        <a:p>
          <a:endParaRPr lang="fr-FR"/>
        </a:p>
      </dgm:t>
    </dgm:pt>
    <dgm:pt modelId="{ABCD12ED-1A5F-7F49-8205-8CC97C07D681}" type="sibTrans" cxnId="{EA4D5501-71E6-274A-A6C7-8178B8C47312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3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3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3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3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4702B1-2764-D94E-A71D-382A0B03B6D9}" type="pres">
      <dgm:prSet presAssocID="{AFC74475-5ECD-9E46-AAB3-2074C292C410}" presName="aSpace" presStyleCnt="0"/>
      <dgm:spPr/>
    </dgm:pt>
    <dgm:pt modelId="{702444D9-3635-3744-A87D-ACFFCD784F55}" type="pres">
      <dgm:prSet presAssocID="{2E8326E9-BE38-794C-B8D6-4BCF9BDF5742}" presName="compNode" presStyleCnt="0"/>
      <dgm:spPr/>
    </dgm:pt>
    <dgm:pt modelId="{BF4A6D2B-0AE6-B445-989D-A3AE4934CAB1}" type="pres">
      <dgm:prSet presAssocID="{2E8326E9-BE38-794C-B8D6-4BCF9BDF5742}" presName="aNode" presStyleLbl="bgShp" presStyleIdx="2" presStyleCnt="3"/>
      <dgm:spPr/>
      <dgm:t>
        <a:bodyPr/>
        <a:lstStyle/>
        <a:p>
          <a:endParaRPr lang="fr-FR"/>
        </a:p>
      </dgm:t>
    </dgm:pt>
    <dgm:pt modelId="{A9E765E3-0425-8449-A24B-C067D47CB8FB}" type="pres">
      <dgm:prSet presAssocID="{2E8326E9-BE38-794C-B8D6-4BCF9BDF5742}" presName="textNode" presStyleLbl="bgShp" presStyleIdx="2" presStyleCnt="3"/>
      <dgm:spPr/>
      <dgm:t>
        <a:bodyPr/>
        <a:lstStyle/>
        <a:p>
          <a:endParaRPr lang="fr-FR"/>
        </a:p>
      </dgm:t>
    </dgm:pt>
    <dgm:pt modelId="{02B90E83-BE66-ED45-95E5-8CDDC8BEC590}" type="pres">
      <dgm:prSet presAssocID="{2E8326E9-BE38-794C-B8D6-4BCF9BDF5742}" presName="compChildNode" presStyleCnt="0"/>
      <dgm:spPr/>
    </dgm:pt>
    <dgm:pt modelId="{FF3F9E78-0B2F-3A43-A29E-CEAA9B3522CC}" type="pres">
      <dgm:prSet presAssocID="{2E8326E9-BE38-794C-B8D6-4BCF9BDF5742}" presName="theInnerList" presStyleCnt="0"/>
      <dgm:spPr/>
    </dgm:pt>
    <dgm:pt modelId="{3B5393DD-E56D-0C45-8583-BAA3192055ED}" type="pres">
      <dgm:prSet presAssocID="{DEEA601D-E351-A140-980E-FA4ECC6A7BC3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6B9DF2-A1AC-7F44-8318-63E8D5B99D18}" type="pres">
      <dgm:prSet presAssocID="{DEEA601D-E351-A140-980E-FA4ECC6A7BC3}" presName="aSpace2" presStyleCnt="0"/>
      <dgm:spPr/>
    </dgm:pt>
    <dgm:pt modelId="{EA0F6D42-79DB-164F-9420-01F62E25D780}" type="pres">
      <dgm:prSet presAssocID="{99BCEDCD-7391-8742-89BC-666F21D72207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EE278C-7863-4842-98FC-E167E7EC2F50}" type="pres">
      <dgm:prSet presAssocID="{99BCEDCD-7391-8742-89BC-666F21D72207}" presName="aSpace2" presStyleCnt="0"/>
      <dgm:spPr/>
    </dgm:pt>
    <dgm:pt modelId="{68B46909-D1C5-D042-A931-2698BFF369AF}" type="pres">
      <dgm:prSet presAssocID="{096F2552-768B-5849-84F5-F899858B36DD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2A384A5-0312-4549-8B21-5FA23375A588}" type="presOf" srcId="{20407B3E-D15A-4E42-A1FA-84FFE6CDFD03}" destId="{EADEB759-210F-7D46-B4F4-D68E36B8D40C}" srcOrd="0" destOrd="0" presId="urn:microsoft.com/office/officeart/2005/8/layout/lProcess2"/>
    <dgm:cxn modelId="{E7009C3B-17EE-EC43-B120-3EAA35DC9CCA}" type="presOf" srcId="{7C108633-E333-6948-B6B7-BC9DE6324E76}" destId="{13940845-C6A1-034E-A929-7F4E11EA749F}" srcOrd="0" destOrd="0" presId="urn:microsoft.com/office/officeart/2005/8/layout/lProcess2"/>
    <dgm:cxn modelId="{1B8EEAA0-C641-8B4F-8C46-18335811BECD}" type="presOf" srcId="{37F01E66-F653-0D40-9027-BDF9B8FF8DAA}" destId="{018FC5A5-8E0E-0B41-B2E0-39210D1DAD55}" srcOrd="0" destOrd="0" presId="urn:microsoft.com/office/officeart/2005/8/layout/lProcess2"/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5567E225-0449-BB4A-BEC7-EF7549135927}" type="presOf" srcId="{2E8326E9-BE38-794C-B8D6-4BCF9BDF5742}" destId="{BF4A6D2B-0AE6-B445-989D-A3AE4934CAB1}" srcOrd="0" destOrd="0" presId="urn:microsoft.com/office/officeart/2005/8/layout/lProcess2"/>
    <dgm:cxn modelId="{C2F1EA3A-4136-364F-967D-2C26F5D92298}" type="presOf" srcId="{0B83E273-EC51-E84E-931B-7D1FDFF49261}" destId="{0B4B7BFA-C4ED-844D-B039-8E1E382C2B7C}" srcOrd="0" destOrd="0" presId="urn:microsoft.com/office/officeart/2005/8/layout/lProcess2"/>
    <dgm:cxn modelId="{31EC4406-71BB-F14A-A8E8-7107959B4295}" type="presOf" srcId="{387357BF-6B5A-4D4B-BF20-826A74D53396}" destId="{A16FEA74-6F17-F443-A842-E6D03306F636}" srcOrd="0" destOrd="0" presId="urn:microsoft.com/office/officeart/2005/8/layout/lProcess2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5282A040-E5FC-E54A-B21E-1CB621F4099B}" srcId="{2E8326E9-BE38-794C-B8D6-4BCF9BDF5742}" destId="{DEEA601D-E351-A140-980E-FA4ECC6A7BC3}" srcOrd="0" destOrd="0" parTransId="{D550D401-B0FF-BD42-A7A9-C3B40858D19A}" sibTransId="{53DCF995-4272-444F-8515-3311AF701461}"/>
    <dgm:cxn modelId="{A10FBB87-DB0A-7549-BE11-726A217B657A}" type="presOf" srcId="{20407B3E-D15A-4E42-A1FA-84FFE6CDFD03}" destId="{9967BA64-B2DB-9244-8E61-AD7C321E872D}" srcOrd="1" destOrd="0" presId="urn:microsoft.com/office/officeart/2005/8/layout/lProcess2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41E419B6-94A0-F740-92CA-9D38C28406DA}" type="presOf" srcId="{99BCEDCD-7391-8742-89BC-666F21D72207}" destId="{EA0F6D42-79DB-164F-9420-01F62E25D780}" srcOrd="0" destOrd="0" presId="urn:microsoft.com/office/officeart/2005/8/layout/lProcess2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EBCAC14E-8E8F-FF4D-BD5F-5D91D81441A1}" srcId="{45342FBE-1ADD-3C4F-8007-59EE2FA14167}" destId="{2E8326E9-BE38-794C-B8D6-4BCF9BDF5742}" srcOrd="2" destOrd="0" parTransId="{1DA12733-6220-A64E-926A-8AAB5EF9B7F6}" sibTransId="{3C104438-4A22-BD4D-B6E6-F991BC8C9C4B}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F788A28C-B3F1-EB46-B015-12F139BE6E55}" type="presOf" srcId="{DEEA601D-E351-A140-980E-FA4ECC6A7BC3}" destId="{3B5393DD-E56D-0C45-8583-BAA3192055ED}" srcOrd="0" destOrd="0" presId="urn:microsoft.com/office/officeart/2005/8/layout/lProcess2"/>
    <dgm:cxn modelId="{E1F95AC6-A227-F94D-8149-DB85860023F1}" type="presOf" srcId="{096F2552-768B-5849-84F5-F899858B36DD}" destId="{68B46909-D1C5-D042-A931-2698BFF369AF}" srcOrd="0" destOrd="0" presId="urn:microsoft.com/office/officeart/2005/8/layout/lProcess2"/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1A1E9D0B-C488-8A4F-B307-5FC575C0AD1D}" type="presOf" srcId="{AFC74475-5ECD-9E46-AAB3-2074C292C410}" destId="{21F6393B-6D61-BE4A-842C-EF25671ECD65}" srcOrd="0" destOrd="0" presId="urn:microsoft.com/office/officeart/2005/8/layout/lProcess2"/>
    <dgm:cxn modelId="{41CCAF95-7613-6A4B-B0B7-720F225087A4}" type="presOf" srcId="{2E8326E9-BE38-794C-B8D6-4BCF9BDF5742}" destId="{A9E765E3-0425-8449-A24B-C067D47CB8FB}" srcOrd="1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438D3123-13D1-7249-8934-4153FC96B109}" type="presOf" srcId="{56265C20-D309-F140-ACB5-0BA403E4A86E}" destId="{91DB4080-EC5C-3D4B-8F27-A7C548E5BAD2}" srcOrd="0" destOrd="0" presId="urn:microsoft.com/office/officeart/2005/8/layout/lProcess2"/>
    <dgm:cxn modelId="{47E41335-55D4-9443-93D4-B619002CBCD2}" srcId="{2E8326E9-BE38-794C-B8D6-4BCF9BDF5742}" destId="{99BCEDCD-7391-8742-89BC-666F21D72207}" srcOrd="1" destOrd="0" parTransId="{ABFE05C3-BC66-2045-9451-FA2D5DAEB160}" sibTransId="{69234CD1-0F3C-AD46-BB6F-A48782B30745}"/>
    <dgm:cxn modelId="{3B3E0D9C-4F2F-364F-8AD2-949301F8730A}" type="presOf" srcId="{45342FBE-1ADD-3C4F-8007-59EE2FA14167}" destId="{9AF33F3B-5EEB-EB41-A6D7-23E43629281C}" srcOrd="0" destOrd="0" presId="urn:microsoft.com/office/officeart/2005/8/layout/lProcess2"/>
    <dgm:cxn modelId="{04D31D99-ABE6-1C46-AFD8-03D04B8CCA12}" type="presOf" srcId="{AFC74475-5ECD-9E46-AAB3-2074C292C410}" destId="{51AA5207-648A-0148-8F74-758DB2DE9460}" srcOrd="1" destOrd="0" presId="urn:microsoft.com/office/officeart/2005/8/layout/lProcess2"/>
    <dgm:cxn modelId="{EA4D5501-71E6-274A-A6C7-8178B8C47312}" srcId="{2E8326E9-BE38-794C-B8D6-4BCF9BDF5742}" destId="{096F2552-768B-5849-84F5-F899858B36DD}" srcOrd="2" destOrd="0" parTransId="{BF91039D-BACC-5340-8714-2EE6E76634DB}" sibTransId="{ABCD12ED-1A5F-7F49-8205-8CC97C07D681}"/>
    <dgm:cxn modelId="{D247DED4-E2D6-4A4B-B24C-DCE566EFE759}" type="presOf" srcId="{25F47849-4B56-6049-9570-2EE8B18B95D8}" destId="{82D59DAF-494F-0940-881D-FB6209606758}" srcOrd="0" destOrd="0" presId="urn:microsoft.com/office/officeart/2005/8/layout/lProcess2"/>
    <dgm:cxn modelId="{1F88962C-1327-DE4D-AA11-6414FBB2BC2B}" type="presParOf" srcId="{9AF33F3B-5EEB-EB41-A6D7-23E43629281C}" destId="{708E523E-B4E0-1542-9BDD-D24D7C98B4E9}" srcOrd="0" destOrd="0" presId="urn:microsoft.com/office/officeart/2005/8/layout/lProcess2"/>
    <dgm:cxn modelId="{6030CB53-231B-E84F-BB03-AC8C358642F0}" type="presParOf" srcId="{708E523E-B4E0-1542-9BDD-D24D7C98B4E9}" destId="{EADEB759-210F-7D46-B4F4-D68E36B8D40C}" srcOrd="0" destOrd="0" presId="urn:microsoft.com/office/officeart/2005/8/layout/lProcess2"/>
    <dgm:cxn modelId="{87BFE62B-3EB3-D342-AA46-13219ECE1C9B}" type="presParOf" srcId="{708E523E-B4E0-1542-9BDD-D24D7C98B4E9}" destId="{9967BA64-B2DB-9244-8E61-AD7C321E872D}" srcOrd="1" destOrd="0" presId="urn:microsoft.com/office/officeart/2005/8/layout/lProcess2"/>
    <dgm:cxn modelId="{51D7AFCB-E439-AD48-8340-B7ED62C8D4F6}" type="presParOf" srcId="{708E523E-B4E0-1542-9BDD-D24D7C98B4E9}" destId="{E98176B0-745E-8F4D-A499-EFF0E1386F66}" srcOrd="2" destOrd="0" presId="urn:microsoft.com/office/officeart/2005/8/layout/lProcess2"/>
    <dgm:cxn modelId="{C9FF106D-4AE4-2244-9A7B-F5607BF4EF6C}" type="presParOf" srcId="{E98176B0-745E-8F4D-A499-EFF0E1386F66}" destId="{C1EA47F4-B607-FC43-8EFB-5D802A1D54E0}" srcOrd="0" destOrd="0" presId="urn:microsoft.com/office/officeart/2005/8/layout/lProcess2"/>
    <dgm:cxn modelId="{AC8A7EEB-8B3A-2046-A6F6-F2A419CB3240}" type="presParOf" srcId="{C1EA47F4-B607-FC43-8EFB-5D802A1D54E0}" destId="{A16FEA74-6F17-F443-A842-E6D03306F636}" srcOrd="0" destOrd="0" presId="urn:microsoft.com/office/officeart/2005/8/layout/lProcess2"/>
    <dgm:cxn modelId="{8E9088E4-AEE2-654B-AF1E-12355563C012}" type="presParOf" srcId="{C1EA47F4-B607-FC43-8EFB-5D802A1D54E0}" destId="{670C2C2D-7E23-C24B-9D98-BDA7A244B3A8}" srcOrd="1" destOrd="0" presId="urn:microsoft.com/office/officeart/2005/8/layout/lProcess2"/>
    <dgm:cxn modelId="{5A760303-F01C-FD4E-87E5-83B99CAEDDFF}" type="presParOf" srcId="{C1EA47F4-B607-FC43-8EFB-5D802A1D54E0}" destId="{91DB4080-EC5C-3D4B-8F27-A7C548E5BAD2}" srcOrd="2" destOrd="0" presId="urn:microsoft.com/office/officeart/2005/8/layout/lProcess2"/>
    <dgm:cxn modelId="{5FF7384C-A112-8547-8804-5AFF1E4469A0}" type="presParOf" srcId="{C1EA47F4-B607-FC43-8EFB-5D802A1D54E0}" destId="{7F6D2A65-797B-7F46-AC2F-4A6B92FDA88B}" srcOrd="3" destOrd="0" presId="urn:microsoft.com/office/officeart/2005/8/layout/lProcess2"/>
    <dgm:cxn modelId="{96BDE257-7073-0642-80AF-F9B03FBE21EC}" type="presParOf" srcId="{C1EA47F4-B607-FC43-8EFB-5D802A1D54E0}" destId="{82D59DAF-494F-0940-881D-FB6209606758}" srcOrd="4" destOrd="0" presId="urn:microsoft.com/office/officeart/2005/8/layout/lProcess2"/>
    <dgm:cxn modelId="{C76585AD-C827-294F-9A36-373412184E8E}" type="presParOf" srcId="{9AF33F3B-5EEB-EB41-A6D7-23E43629281C}" destId="{F03C9214-7C2F-9442-BCFA-40E3E76A1E14}" srcOrd="1" destOrd="0" presId="urn:microsoft.com/office/officeart/2005/8/layout/lProcess2"/>
    <dgm:cxn modelId="{AD08890F-3653-264B-9983-B39FC2CB22EC}" type="presParOf" srcId="{9AF33F3B-5EEB-EB41-A6D7-23E43629281C}" destId="{72724922-94B1-3F45-8E2E-76DAD64C7ADB}" srcOrd="2" destOrd="0" presId="urn:microsoft.com/office/officeart/2005/8/layout/lProcess2"/>
    <dgm:cxn modelId="{476C5907-2403-CA49-9FB4-59423EA74495}" type="presParOf" srcId="{72724922-94B1-3F45-8E2E-76DAD64C7ADB}" destId="{21F6393B-6D61-BE4A-842C-EF25671ECD65}" srcOrd="0" destOrd="0" presId="urn:microsoft.com/office/officeart/2005/8/layout/lProcess2"/>
    <dgm:cxn modelId="{B2B03DB8-EB8F-304E-9676-9CAC23D57361}" type="presParOf" srcId="{72724922-94B1-3F45-8E2E-76DAD64C7ADB}" destId="{51AA5207-648A-0148-8F74-758DB2DE9460}" srcOrd="1" destOrd="0" presId="urn:microsoft.com/office/officeart/2005/8/layout/lProcess2"/>
    <dgm:cxn modelId="{3A91CE77-B94A-4B42-941A-E5EFF9314990}" type="presParOf" srcId="{72724922-94B1-3F45-8E2E-76DAD64C7ADB}" destId="{5B55244B-D700-0240-A257-696E880FCBF6}" srcOrd="2" destOrd="0" presId="urn:microsoft.com/office/officeart/2005/8/layout/lProcess2"/>
    <dgm:cxn modelId="{3515ADBB-BEDD-6D48-8F05-DCF5CEFEAFF4}" type="presParOf" srcId="{5B55244B-D700-0240-A257-696E880FCBF6}" destId="{FA9841F3-1B4E-4C4A-B006-7B88AC9AB5C1}" srcOrd="0" destOrd="0" presId="urn:microsoft.com/office/officeart/2005/8/layout/lProcess2"/>
    <dgm:cxn modelId="{11A1BF28-DE6A-C749-9F6B-18B068A5A714}" type="presParOf" srcId="{FA9841F3-1B4E-4C4A-B006-7B88AC9AB5C1}" destId="{0B4B7BFA-C4ED-844D-B039-8E1E382C2B7C}" srcOrd="0" destOrd="0" presId="urn:microsoft.com/office/officeart/2005/8/layout/lProcess2"/>
    <dgm:cxn modelId="{193C93C0-FA11-B44E-9CDC-43515F29D672}" type="presParOf" srcId="{FA9841F3-1B4E-4C4A-B006-7B88AC9AB5C1}" destId="{9DE4C128-CE6D-CB4E-A7EA-C2D80525D66B}" srcOrd="1" destOrd="0" presId="urn:microsoft.com/office/officeart/2005/8/layout/lProcess2"/>
    <dgm:cxn modelId="{99D3FD89-0289-FE49-816F-D168F5AE3D1A}" type="presParOf" srcId="{FA9841F3-1B4E-4C4A-B006-7B88AC9AB5C1}" destId="{13940845-C6A1-034E-A929-7F4E11EA749F}" srcOrd="2" destOrd="0" presId="urn:microsoft.com/office/officeart/2005/8/layout/lProcess2"/>
    <dgm:cxn modelId="{DA4BA50F-6069-0143-8729-EEDE3FA265A4}" type="presParOf" srcId="{FA9841F3-1B4E-4C4A-B006-7B88AC9AB5C1}" destId="{03EFA254-9279-DE41-AD68-D5D60D3026F4}" srcOrd="3" destOrd="0" presId="urn:microsoft.com/office/officeart/2005/8/layout/lProcess2"/>
    <dgm:cxn modelId="{16EAB791-FAAE-7949-8EB2-6B858512437D}" type="presParOf" srcId="{FA9841F3-1B4E-4C4A-B006-7B88AC9AB5C1}" destId="{018FC5A5-8E0E-0B41-B2E0-39210D1DAD55}" srcOrd="4" destOrd="0" presId="urn:microsoft.com/office/officeart/2005/8/layout/lProcess2"/>
    <dgm:cxn modelId="{31E7B207-F4DE-484B-9A21-CAB66B064799}" type="presParOf" srcId="{9AF33F3B-5EEB-EB41-A6D7-23E43629281C}" destId="{444702B1-2764-D94E-A71D-382A0B03B6D9}" srcOrd="3" destOrd="0" presId="urn:microsoft.com/office/officeart/2005/8/layout/lProcess2"/>
    <dgm:cxn modelId="{D8791784-BB25-EF4D-AEFD-33C69FFFE218}" type="presParOf" srcId="{9AF33F3B-5EEB-EB41-A6D7-23E43629281C}" destId="{702444D9-3635-3744-A87D-ACFFCD784F55}" srcOrd="4" destOrd="0" presId="urn:microsoft.com/office/officeart/2005/8/layout/lProcess2"/>
    <dgm:cxn modelId="{46D6AB50-29A4-4845-BC49-492A8227528C}" type="presParOf" srcId="{702444D9-3635-3744-A87D-ACFFCD784F55}" destId="{BF4A6D2B-0AE6-B445-989D-A3AE4934CAB1}" srcOrd="0" destOrd="0" presId="urn:microsoft.com/office/officeart/2005/8/layout/lProcess2"/>
    <dgm:cxn modelId="{3CBB8EC9-A83E-0D44-A595-9E6C6E5B7857}" type="presParOf" srcId="{702444D9-3635-3744-A87D-ACFFCD784F55}" destId="{A9E765E3-0425-8449-A24B-C067D47CB8FB}" srcOrd="1" destOrd="0" presId="urn:microsoft.com/office/officeart/2005/8/layout/lProcess2"/>
    <dgm:cxn modelId="{C456E76A-3F6A-3447-9C93-C2A31FEF5CFA}" type="presParOf" srcId="{702444D9-3635-3744-A87D-ACFFCD784F55}" destId="{02B90E83-BE66-ED45-95E5-8CDDC8BEC590}" srcOrd="2" destOrd="0" presId="urn:microsoft.com/office/officeart/2005/8/layout/lProcess2"/>
    <dgm:cxn modelId="{092431BC-ECB5-A646-B3A4-4D5B8966D48E}" type="presParOf" srcId="{02B90E83-BE66-ED45-95E5-8CDDC8BEC590}" destId="{FF3F9E78-0B2F-3A43-A29E-CEAA9B3522CC}" srcOrd="0" destOrd="0" presId="urn:microsoft.com/office/officeart/2005/8/layout/lProcess2"/>
    <dgm:cxn modelId="{09864F8A-3613-1D43-B8BC-99D00909CD1E}" type="presParOf" srcId="{FF3F9E78-0B2F-3A43-A29E-CEAA9B3522CC}" destId="{3B5393DD-E56D-0C45-8583-BAA3192055ED}" srcOrd="0" destOrd="0" presId="urn:microsoft.com/office/officeart/2005/8/layout/lProcess2"/>
    <dgm:cxn modelId="{22222DE4-977B-244C-90DE-A78AA69E883C}" type="presParOf" srcId="{FF3F9E78-0B2F-3A43-A29E-CEAA9B3522CC}" destId="{726B9DF2-A1AC-7F44-8318-63E8D5B99D18}" srcOrd="1" destOrd="0" presId="urn:microsoft.com/office/officeart/2005/8/layout/lProcess2"/>
    <dgm:cxn modelId="{3BC76FB8-2DBC-744A-9031-7F8C4184A2DF}" type="presParOf" srcId="{FF3F9E78-0B2F-3A43-A29E-CEAA9B3522CC}" destId="{EA0F6D42-79DB-164F-9420-01F62E25D780}" srcOrd="2" destOrd="0" presId="urn:microsoft.com/office/officeart/2005/8/layout/lProcess2"/>
    <dgm:cxn modelId="{6B76B455-326D-1847-9942-88AFF6092DFD}" type="presParOf" srcId="{FF3F9E78-0B2F-3A43-A29E-CEAA9B3522CC}" destId="{D9EE278C-7863-4842-98FC-E167E7EC2F50}" srcOrd="3" destOrd="0" presId="urn:microsoft.com/office/officeart/2005/8/layout/lProcess2"/>
    <dgm:cxn modelId="{B8FF1EF8-8FBB-894D-AE4E-A40425161196}" type="presParOf" srcId="{FF3F9E78-0B2F-3A43-A29E-CEAA9B3522CC}" destId="{68B46909-D1C5-D042-A931-2698BFF369AF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/>
      <dgm:t>
        <a:bodyPr/>
        <a:lstStyle/>
        <a:p>
          <a:r>
            <a:rPr lang="fr-FR" dirty="0">
              <a:solidFill>
                <a:srgbClr val="C00000"/>
              </a:solidFill>
            </a:rPr>
            <a:t>?</a:t>
          </a:r>
          <a:r>
            <a:rPr lang="fr-FR" dirty="0"/>
            <a:t> x 4 = 20</a:t>
          </a:r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/>
      <dgm:t>
        <a:bodyPr/>
        <a:lstStyle/>
        <a:p>
          <a:r>
            <a:rPr lang="fr-FR" dirty="0"/>
            <a:t>3</a:t>
          </a:r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/>
      <dgm:t>
        <a:bodyPr/>
        <a:lstStyle/>
        <a:p>
          <a:r>
            <a:rPr lang="fr-FR" dirty="0"/>
            <a:t>4</a:t>
          </a:r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 custT="1"/>
      <dgm:spPr/>
      <dgm:t>
        <a:bodyPr/>
        <a:lstStyle/>
        <a:p>
          <a:r>
            <a:rPr lang="fr-FR" sz="4300" dirty="0"/>
            <a:t>6 x </a:t>
          </a:r>
          <a:r>
            <a:rPr lang="fr-FR" sz="4300" dirty="0">
              <a:solidFill>
                <a:srgbClr val="C00000"/>
              </a:solidFill>
            </a:rPr>
            <a:t>?</a:t>
          </a:r>
          <a:r>
            <a:rPr lang="fr-FR" sz="4300" dirty="0"/>
            <a:t> = 18 </a:t>
          </a:r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/>
      <dgm:t>
        <a:bodyPr/>
        <a:lstStyle/>
        <a:p>
          <a:r>
            <a:rPr lang="fr-FR" dirty="0"/>
            <a:t>2</a:t>
          </a:r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/>
      <dgm:t>
        <a:bodyPr/>
        <a:lstStyle/>
        <a:p>
          <a:r>
            <a:rPr lang="fr-FR" dirty="0"/>
            <a:t>3</a:t>
          </a:r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/>
      <dgm:t>
        <a:bodyPr/>
        <a:lstStyle/>
        <a:p>
          <a:r>
            <a:rPr lang="fr-FR" dirty="0"/>
            <a:t>5</a:t>
          </a:r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/>
      <dgm:t>
        <a:bodyPr/>
        <a:lstStyle/>
        <a:p>
          <a:r>
            <a:rPr lang="fr-FR" dirty="0"/>
            <a:t>4</a:t>
          </a:r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2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2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2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2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B8EEAA0-C641-8B4F-8C46-18335811BECD}" type="presOf" srcId="{37F01E66-F653-0D40-9027-BDF9B8FF8DAA}" destId="{018FC5A5-8E0E-0B41-B2E0-39210D1DAD55}" srcOrd="0" destOrd="0" presId="urn:microsoft.com/office/officeart/2005/8/layout/lProcess2"/>
    <dgm:cxn modelId="{04D31D99-ABE6-1C46-AFD8-03D04B8CCA12}" type="presOf" srcId="{AFC74475-5ECD-9E46-AAB3-2074C292C410}" destId="{51AA5207-648A-0148-8F74-758DB2DE9460}" srcOrd="1" destOrd="0" presId="urn:microsoft.com/office/officeart/2005/8/layout/lProcess2"/>
    <dgm:cxn modelId="{D247DED4-E2D6-4A4B-B24C-DCE566EFE759}" type="presOf" srcId="{25F47849-4B56-6049-9570-2EE8B18B95D8}" destId="{82D59DAF-494F-0940-881D-FB6209606758}" srcOrd="0" destOrd="0" presId="urn:microsoft.com/office/officeart/2005/8/layout/lProcess2"/>
    <dgm:cxn modelId="{E7009C3B-17EE-EC43-B120-3EAA35DC9CCA}" type="presOf" srcId="{7C108633-E333-6948-B6B7-BC9DE6324E76}" destId="{13940845-C6A1-034E-A929-7F4E11EA749F}" srcOrd="0" destOrd="0" presId="urn:microsoft.com/office/officeart/2005/8/layout/lProcess2"/>
    <dgm:cxn modelId="{438D3123-13D1-7249-8934-4153FC96B109}" type="presOf" srcId="{56265C20-D309-F140-ACB5-0BA403E4A86E}" destId="{91DB4080-EC5C-3D4B-8F27-A7C548E5BAD2}" srcOrd="0" destOrd="0" presId="urn:microsoft.com/office/officeart/2005/8/layout/lProcess2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32A384A5-0312-4549-8B21-5FA23375A588}" type="presOf" srcId="{20407B3E-D15A-4E42-A1FA-84FFE6CDFD03}" destId="{EADEB759-210F-7D46-B4F4-D68E36B8D40C}" srcOrd="0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C2F1EA3A-4136-364F-967D-2C26F5D92298}" type="presOf" srcId="{0B83E273-EC51-E84E-931B-7D1FDFF49261}" destId="{0B4B7BFA-C4ED-844D-B039-8E1E382C2B7C}" srcOrd="0" destOrd="0" presId="urn:microsoft.com/office/officeart/2005/8/layout/lProcess2"/>
    <dgm:cxn modelId="{31EC4406-71BB-F14A-A8E8-7107959B4295}" type="presOf" srcId="{387357BF-6B5A-4D4B-BF20-826A74D53396}" destId="{A16FEA74-6F17-F443-A842-E6D03306F636}" srcOrd="0" destOrd="0" presId="urn:microsoft.com/office/officeart/2005/8/layout/lProcess2"/>
    <dgm:cxn modelId="{3B3E0D9C-4F2F-364F-8AD2-949301F8730A}" type="presOf" srcId="{45342FBE-1ADD-3C4F-8007-59EE2FA14167}" destId="{9AF33F3B-5EEB-EB41-A6D7-23E43629281C}" srcOrd="0" destOrd="0" presId="urn:microsoft.com/office/officeart/2005/8/layout/lProcess2"/>
    <dgm:cxn modelId="{A10FBB87-DB0A-7549-BE11-726A217B657A}" type="presOf" srcId="{20407B3E-D15A-4E42-A1FA-84FFE6CDFD03}" destId="{9967BA64-B2DB-9244-8E61-AD7C321E872D}" srcOrd="1" destOrd="0" presId="urn:microsoft.com/office/officeart/2005/8/layout/lProcess2"/>
    <dgm:cxn modelId="{1A1E9D0B-C488-8A4F-B307-5FC575C0AD1D}" type="presOf" srcId="{AFC74475-5ECD-9E46-AAB3-2074C292C410}" destId="{21F6393B-6D61-BE4A-842C-EF25671ECD65}" srcOrd="0" destOrd="0" presId="urn:microsoft.com/office/officeart/2005/8/layout/lProcess2"/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1F88962C-1327-DE4D-AA11-6414FBB2BC2B}" type="presParOf" srcId="{9AF33F3B-5EEB-EB41-A6D7-23E43629281C}" destId="{708E523E-B4E0-1542-9BDD-D24D7C98B4E9}" srcOrd="0" destOrd="0" presId="urn:microsoft.com/office/officeart/2005/8/layout/lProcess2"/>
    <dgm:cxn modelId="{6030CB53-231B-E84F-BB03-AC8C358642F0}" type="presParOf" srcId="{708E523E-B4E0-1542-9BDD-D24D7C98B4E9}" destId="{EADEB759-210F-7D46-B4F4-D68E36B8D40C}" srcOrd="0" destOrd="0" presId="urn:microsoft.com/office/officeart/2005/8/layout/lProcess2"/>
    <dgm:cxn modelId="{87BFE62B-3EB3-D342-AA46-13219ECE1C9B}" type="presParOf" srcId="{708E523E-B4E0-1542-9BDD-D24D7C98B4E9}" destId="{9967BA64-B2DB-9244-8E61-AD7C321E872D}" srcOrd="1" destOrd="0" presId="urn:microsoft.com/office/officeart/2005/8/layout/lProcess2"/>
    <dgm:cxn modelId="{51D7AFCB-E439-AD48-8340-B7ED62C8D4F6}" type="presParOf" srcId="{708E523E-B4E0-1542-9BDD-D24D7C98B4E9}" destId="{E98176B0-745E-8F4D-A499-EFF0E1386F66}" srcOrd="2" destOrd="0" presId="urn:microsoft.com/office/officeart/2005/8/layout/lProcess2"/>
    <dgm:cxn modelId="{C9FF106D-4AE4-2244-9A7B-F5607BF4EF6C}" type="presParOf" srcId="{E98176B0-745E-8F4D-A499-EFF0E1386F66}" destId="{C1EA47F4-B607-FC43-8EFB-5D802A1D54E0}" srcOrd="0" destOrd="0" presId="urn:microsoft.com/office/officeart/2005/8/layout/lProcess2"/>
    <dgm:cxn modelId="{AC8A7EEB-8B3A-2046-A6F6-F2A419CB3240}" type="presParOf" srcId="{C1EA47F4-B607-FC43-8EFB-5D802A1D54E0}" destId="{A16FEA74-6F17-F443-A842-E6D03306F636}" srcOrd="0" destOrd="0" presId="urn:microsoft.com/office/officeart/2005/8/layout/lProcess2"/>
    <dgm:cxn modelId="{8E9088E4-AEE2-654B-AF1E-12355563C012}" type="presParOf" srcId="{C1EA47F4-B607-FC43-8EFB-5D802A1D54E0}" destId="{670C2C2D-7E23-C24B-9D98-BDA7A244B3A8}" srcOrd="1" destOrd="0" presId="urn:microsoft.com/office/officeart/2005/8/layout/lProcess2"/>
    <dgm:cxn modelId="{5A760303-F01C-FD4E-87E5-83B99CAEDDFF}" type="presParOf" srcId="{C1EA47F4-B607-FC43-8EFB-5D802A1D54E0}" destId="{91DB4080-EC5C-3D4B-8F27-A7C548E5BAD2}" srcOrd="2" destOrd="0" presId="urn:microsoft.com/office/officeart/2005/8/layout/lProcess2"/>
    <dgm:cxn modelId="{5FF7384C-A112-8547-8804-5AFF1E4469A0}" type="presParOf" srcId="{C1EA47F4-B607-FC43-8EFB-5D802A1D54E0}" destId="{7F6D2A65-797B-7F46-AC2F-4A6B92FDA88B}" srcOrd="3" destOrd="0" presId="urn:microsoft.com/office/officeart/2005/8/layout/lProcess2"/>
    <dgm:cxn modelId="{96BDE257-7073-0642-80AF-F9B03FBE21EC}" type="presParOf" srcId="{C1EA47F4-B607-FC43-8EFB-5D802A1D54E0}" destId="{82D59DAF-494F-0940-881D-FB6209606758}" srcOrd="4" destOrd="0" presId="urn:microsoft.com/office/officeart/2005/8/layout/lProcess2"/>
    <dgm:cxn modelId="{C76585AD-C827-294F-9A36-373412184E8E}" type="presParOf" srcId="{9AF33F3B-5EEB-EB41-A6D7-23E43629281C}" destId="{F03C9214-7C2F-9442-BCFA-40E3E76A1E14}" srcOrd="1" destOrd="0" presId="urn:microsoft.com/office/officeart/2005/8/layout/lProcess2"/>
    <dgm:cxn modelId="{AD08890F-3653-264B-9983-B39FC2CB22EC}" type="presParOf" srcId="{9AF33F3B-5EEB-EB41-A6D7-23E43629281C}" destId="{72724922-94B1-3F45-8E2E-76DAD64C7ADB}" srcOrd="2" destOrd="0" presId="urn:microsoft.com/office/officeart/2005/8/layout/lProcess2"/>
    <dgm:cxn modelId="{476C5907-2403-CA49-9FB4-59423EA74495}" type="presParOf" srcId="{72724922-94B1-3F45-8E2E-76DAD64C7ADB}" destId="{21F6393B-6D61-BE4A-842C-EF25671ECD65}" srcOrd="0" destOrd="0" presId="urn:microsoft.com/office/officeart/2005/8/layout/lProcess2"/>
    <dgm:cxn modelId="{B2B03DB8-EB8F-304E-9676-9CAC23D57361}" type="presParOf" srcId="{72724922-94B1-3F45-8E2E-76DAD64C7ADB}" destId="{51AA5207-648A-0148-8F74-758DB2DE9460}" srcOrd="1" destOrd="0" presId="urn:microsoft.com/office/officeart/2005/8/layout/lProcess2"/>
    <dgm:cxn modelId="{3A91CE77-B94A-4B42-941A-E5EFF9314990}" type="presParOf" srcId="{72724922-94B1-3F45-8E2E-76DAD64C7ADB}" destId="{5B55244B-D700-0240-A257-696E880FCBF6}" srcOrd="2" destOrd="0" presId="urn:microsoft.com/office/officeart/2005/8/layout/lProcess2"/>
    <dgm:cxn modelId="{3515ADBB-BEDD-6D48-8F05-DCF5CEFEAFF4}" type="presParOf" srcId="{5B55244B-D700-0240-A257-696E880FCBF6}" destId="{FA9841F3-1B4E-4C4A-B006-7B88AC9AB5C1}" srcOrd="0" destOrd="0" presId="urn:microsoft.com/office/officeart/2005/8/layout/lProcess2"/>
    <dgm:cxn modelId="{11A1BF28-DE6A-C749-9F6B-18B068A5A714}" type="presParOf" srcId="{FA9841F3-1B4E-4C4A-B006-7B88AC9AB5C1}" destId="{0B4B7BFA-C4ED-844D-B039-8E1E382C2B7C}" srcOrd="0" destOrd="0" presId="urn:microsoft.com/office/officeart/2005/8/layout/lProcess2"/>
    <dgm:cxn modelId="{193C93C0-FA11-B44E-9CDC-43515F29D672}" type="presParOf" srcId="{FA9841F3-1B4E-4C4A-B006-7B88AC9AB5C1}" destId="{9DE4C128-CE6D-CB4E-A7EA-C2D80525D66B}" srcOrd="1" destOrd="0" presId="urn:microsoft.com/office/officeart/2005/8/layout/lProcess2"/>
    <dgm:cxn modelId="{99D3FD89-0289-FE49-816F-D168F5AE3D1A}" type="presParOf" srcId="{FA9841F3-1B4E-4C4A-B006-7B88AC9AB5C1}" destId="{13940845-C6A1-034E-A929-7F4E11EA749F}" srcOrd="2" destOrd="0" presId="urn:microsoft.com/office/officeart/2005/8/layout/lProcess2"/>
    <dgm:cxn modelId="{DA4BA50F-6069-0143-8729-EEDE3FA265A4}" type="presParOf" srcId="{FA9841F3-1B4E-4C4A-B006-7B88AC9AB5C1}" destId="{03EFA254-9279-DE41-AD68-D5D60D3026F4}" srcOrd="3" destOrd="0" presId="urn:microsoft.com/office/officeart/2005/8/layout/lProcess2"/>
    <dgm:cxn modelId="{16EAB791-FAAE-7949-8EB2-6B858512437D}" type="presParOf" srcId="{FA9841F3-1B4E-4C4A-B006-7B88AC9AB5C1}" destId="{018FC5A5-8E0E-0B41-B2E0-39210D1DAD55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fr-FR" dirty="0">
              <a:solidFill>
                <a:srgbClr val="C00000"/>
              </a:solidFill>
            </a:rPr>
            <a:t>?</a:t>
          </a:r>
          <a:r>
            <a:rPr lang="fr-FR" dirty="0"/>
            <a:t> x 4 = 20</a:t>
          </a:r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 custT="1"/>
      <dgm:spPr/>
      <dgm:t>
        <a:bodyPr/>
        <a:lstStyle/>
        <a:p>
          <a:r>
            <a:rPr lang="fr-FR" sz="4300" dirty="0"/>
            <a:t>6 x </a:t>
          </a:r>
          <a:r>
            <a:rPr lang="fr-FR" sz="4300" dirty="0">
              <a:solidFill>
                <a:srgbClr val="C00000"/>
              </a:solidFill>
            </a:rPr>
            <a:t>?</a:t>
          </a:r>
          <a:r>
            <a:rPr lang="fr-FR" sz="4300" dirty="0"/>
            <a:t> = 18 </a:t>
          </a:r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/>
      <dgm:t>
        <a:bodyPr/>
        <a:lstStyle/>
        <a:p>
          <a:r>
            <a:rPr lang="fr-FR" dirty="0"/>
            <a:t>2</a:t>
          </a:r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/>
      <dgm:t>
        <a:bodyPr/>
        <a:lstStyle/>
        <a:p>
          <a:r>
            <a:rPr lang="fr-FR" dirty="0"/>
            <a:t>3</a:t>
          </a:r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/>
      <dgm:t>
        <a:bodyPr/>
        <a:lstStyle/>
        <a:p>
          <a:r>
            <a:rPr lang="fr-FR" dirty="0"/>
            <a:t>5</a:t>
          </a:r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/>
      <dgm:t>
        <a:bodyPr/>
        <a:lstStyle/>
        <a:p>
          <a:r>
            <a:rPr lang="fr-FR" dirty="0"/>
            <a:t>4</a:t>
          </a:r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2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2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2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2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B8EEAA0-C641-8B4F-8C46-18335811BECD}" type="presOf" srcId="{37F01E66-F653-0D40-9027-BDF9B8FF8DAA}" destId="{018FC5A5-8E0E-0B41-B2E0-39210D1DAD55}" srcOrd="0" destOrd="0" presId="urn:microsoft.com/office/officeart/2005/8/layout/lProcess2"/>
    <dgm:cxn modelId="{04D31D99-ABE6-1C46-AFD8-03D04B8CCA12}" type="presOf" srcId="{AFC74475-5ECD-9E46-AAB3-2074C292C410}" destId="{51AA5207-648A-0148-8F74-758DB2DE9460}" srcOrd="1" destOrd="0" presId="urn:microsoft.com/office/officeart/2005/8/layout/lProcess2"/>
    <dgm:cxn modelId="{D247DED4-E2D6-4A4B-B24C-DCE566EFE759}" type="presOf" srcId="{25F47849-4B56-6049-9570-2EE8B18B95D8}" destId="{82D59DAF-494F-0940-881D-FB6209606758}" srcOrd="0" destOrd="0" presId="urn:microsoft.com/office/officeart/2005/8/layout/lProcess2"/>
    <dgm:cxn modelId="{E7009C3B-17EE-EC43-B120-3EAA35DC9CCA}" type="presOf" srcId="{7C108633-E333-6948-B6B7-BC9DE6324E76}" destId="{13940845-C6A1-034E-A929-7F4E11EA749F}" srcOrd="0" destOrd="0" presId="urn:microsoft.com/office/officeart/2005/8/layout/lProcess2"/>
    <dgm:cxn modelId="{438D3123-13D1-7249-8934-4153FC96B109}" type="presOf" srcId="{56265C20-D309-F140-ACB5-0BA403E4A86E}" destId="{91DB4080-EC5C-3D4B-8F27-A7C548E5BAD2}" srcOrd="0" destOrd="0" presId="urn:microsoft.com/office/officeart/2005/8/layout/lProcess2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32A384A5-0312-4549-8B21-5FA23375A588}" type="presOf" srcId="{20407B3E-D15A-4E42-A1FA-84FFE6CDFD03}" destId="{EADEB759-210F-7D46-B4F4-D68E36B8D40C}" srcOrd="0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C2F1EA3A-4136-364F-967D-2C26F5D92298}" type="presOf" srcId="{0B83E273-EC51-E84E-931B-7D1FDFF49261}" destId="{0B4B7BFA-C4ED-844D-B039-8E1E382C2B7C}" srcOrd="0" destOrd="0" presId="urn:microsoft.com/office/officeart/2005/8/layout/lProcess2"/>
    <dgm:cxn modelId="{31EC4406-71BB-F14A-A8E8-7107959B4295}" type="presOf" srcId="{387357BF-6B5A-4D4B-BF20-826A74D53396}" destId="{A16FEA74-6F17-F443-A842-E6D03306F636}" srcOrd="0" destOrd="0" presId="urn:microsoft.com/office/officeart/2005/8/layout/lProcess2"/>
    <dgm:cxn modelId="{3B3E0D9C-4F2F-364F-8AD2-949301F8730A}" type="presOf" srcId="{45342FBE-1ADD-3C4F-8007-59EE2FA14167}" destId="{9AF33F3B-5EEB-EB41-A6D7-23E43629281C}" srcOrd="0" destOrd="0" presId="urn:microsoft.com/office/officeart/2005/8/layout/lProcess2"/>
    <dgm:cxn modelId="{A10FBB87-DB0A-7549-BE11-726A217B657A}" type="presOf" srcId="{20407B3E-D15A-4E42-A1FA-84FFE6CDFD03}" destId="{9967BA64-B2DB-9244-8E61-AD7C321E872D}" srcOrd="1" destOrd="0" presId="urn:microsoft.com/office/officeart/2005/8/layout/lProcess2"/>
    <dgm:cxn modelId="{1A1E9D0B-C488-8A4F-B307-5FC575C0AD1D}" type="presOf" srcId="{AFC74475-5ECD-9E46-AAB3-2074C292C410}" destId="{21F6393B-6D61-BE4A-842C-EF25671ECD65}" srcOrd="0" destOrd="0" presId="urn:microsoft.com/office/officeart/2005/8/layout/lProcess2"/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1F88962C-1327-DE4D-AA11-6414FBB2BC2B}" type="presParOf" srcId="{9AF33F3B-5EEB-EB41-A6D7-23E43629281C}" destId="{708E523E-B4E0-1542-9BDD-D24D7C98B4E9}" srcOrd="0" destOrd="0" presId="urn:microsoft.com/office/officeart/2005/8/layout/lProcess2"/>
    <dgm:cxn modelId="{6030CB53-231B-E84F-BB03-AC8C358642F0}" type="presParOf" srcId="{708E523E-B4E0-1542-9BDD-D24D7C98B4E9}" destId="{EADEB759-210F-7D46-B4F4-D68E36B8D40C}" srcOrd="0" destOrd="0" presId="urn:microsoft.com/office/officeart/2005/8/layout/lProcess2"/>
    <dgm:cxn modelId="{87BFE62B-3EB3-D342-AA46-13219ECE1C9B}" type="presParOf" srcId="{708E523E-B4E0-1542-9BDD-D24D7C98B4E9}" destId="{9967BA64-B2DB-9244-8E61-AD7C321E872D}" srcOrd="1" destOrd="0" presId="urn:microsoft.com/office/officeart/2005/8/layout/lProcess2"/>
    <dgm:cxn modelId="{51D7AFCB-E439-AD48-8340-B7ED62C8D4F6}" type="presParOf" srcId="{708E523E-B4E0-1542-9BDD-D24D7C98B4E9}" destId="{E98176B0-745E-8F4D-A499-EFF0E1386F66}" srcOrd="2" destOrd="0" presId="urn:microsoft.com/office/officeart/2005/8/layout/lProcess2"/>
    <dgm:cxn modelId="{C9FF106D-4AE4-2244-9A7B-F5607BF4EF6C}" type="presParOf" srcId="{E98176B0-745E-8F4D-A499-EFF0E1386F66}" destId="{C1EA47F4-B607-FC43-8EFB-5D802A1D54E0}" srcOrd="0" destOrd="0" presId="urn:microsoft.com/office/officeart/2005/8/layout/lProcess2"/>
    <dgm:cxn modelId="{AC8A7EEB-8B3A-2046-A6F6-F2A419CB3240}" type="presParOf" srcId="{C1EA47F4-B607-FC43-8EFB-5D802A1D54E0}" destId="{A16FEA74-6F17-F443-A842-E6D03306F636}" srcOrd="0" destOrd="0" presId="urn:microsoft.com/office/officeart/2005/8/layout/lProcess2"/>
    <dgm:cxn modelId="{8E9088E4-AEE2-654B-AF1E-12355563C012}" type="presParOf" srcId="{C1EA47F4-B607-FC43-8EFB-5D802A1D54E0}" destId="{670C2C2D-7E23-C24B-9D98-BDA7A244B3A8}" srcOrd="1" destOrd="0" presId="urn:microsoft.com/office/officeart/2005/8/layout/lProcess2"/>
    <dgm:cxn modelId="{5A760303-F01C-FD4E-87E5-83B99CAEDDFF}" type="presParOf" srcId="{C1EA47F4-B607-FC43-8EFB-5D802A1D54E0}" destId="{91DB4080-EC5C-3D4B-8F27-A7C548E5BAD2}" srcOrd="2" destOrd="0" presId="urn:microsoft.com/office/officeart/2005/8/layout/lProcess2"/>
    <dgm:cxn modelId="{5FF7384C-A112-8547-8804-5AFF1E4469A0}" type="presParOf" srcId="{C1EA47F4-B607-FC43-8EFB-5D802A1D54E0}" destId="{7F6D2A65-797B-7F46-AC2F-4A6B92FDA88B}" srcOrd="3" destOrd="0" presId="urn:microsoft.com/office/officeart/2005/8/layout/lProcess2"/>
    <dgm:cxn modelId="{96BDE257-7073-0642-80AF-F9B03FBE21EC}" type="presParOf" srcId="{C1EA47F4-B607-FC43-8EFB-5D802A1D54E0}" destId="{82D59DAF-494F-0940-881D-FB6209606758}" srcOrd="4" destOrd="0" presId="urn:microsoft.com/office/officeart/2005/8/layout/lProcess2"/>
    <dgm:cxn modelId="{C76585AD-C827-294F-9A36-373412184E8E}" type="presParOf" srcId="{9AF33F3B-5EEB-EB41-A6D7-23E43629281C}" destId="{F03C9214-7C2F-9442-BCFA-40E3E76A1E14}" srcOrd="1" destOrd="0" presId="urn:microsoft.com/office/officeart/2005/8/layout/lProcess2"/>
    <dgm:cxn modelId="{AD08890F-3653-264B-9983-B39FC2CB22EC}" type="presParOf" srcId="{9AF33F3B-5EEB-EB41-A6D7-23E43629281C}" destId="{72724922-94B1-3F45-8E2E-76DAD64C7ADB}" srcOrd="2" destOrd="0" presId="urn:microsoft.com/office/officeart/2005/8/layout/lProcess2"/>
    <dgm:cxn modelId="{476C5907-2403-CA49-9FB4-59423EA74495}" type="presParOf" srcId="{72724922-94B1-3F45-8E2E-76DAD64C7ADB}" destId="{21F6393B-6D61-BE4A-842C-EF25671ECD65}" srcOrd="0" destOrd="0" presId="urn:microsoft.com/office/officeart/2005/8/layout/lProcess2"/>
    <dgm:cxn modelId="{B2B03DB8-EB8F-304E-9676-9CAC23D57361}" type="presParOf" srcId="{72724922-94B1-3F45-8E2E-76DAD64C7ADB}" destId="{51AA5207-648A-0148-8F74-758DB2DE9460}" srcOrd="1" destOrd="0" presId="urn:microsoft.com/office/officeart/2005/8/layout/lProcess2"/>
    <dgm:cxn modelId="{3A91CE77-B94A-4B42-941A-E5EFF9314990}" type="presParOf" srcId="{72724922-94B1-3F45-8E2E-76DAD64C7ADB}" destId="{5B55244B-D700-0240-A257-696E880FCBF6}" srcOrd="2" destOrd="0" presId="urn:microsoft.com/office/officeart/2005/8/layout/lProcess2"/>
    <dgm:cxn modelId="{3515ADBB-BEDD-6D48-8F05-DCF5CEFEAFF4}" type="presParOf" srcId="{5B55244B-D700-0240-A257-696E880FCBF6}" destId="{FA9841F3-1B4E-4C4A-B006-7B88AC9AB5C1}" srcOrd="0" destOrd="0" presId="urn:microsoft.com/office/officeart/2005/8/layout/lProcess2"/>
    <dgm:cxn modelId="{11A1BF28-DE6A-C749-9F6B-18B068A5A714}" type="presParOf" srcId="{FA9841F3-1B4E-4C4A-B006-7B88AC9AB5C1}" destId="{0B4B7BFA-C4ED-844D-B039-8E1E382C2B7C}" srcOrd="0" destOrd="0" presId="urn:microsoft.com/office/officeart/2005/8/layout/lProcess2"/>
    <dgm:cxn modelId="{193C93C0-FA11-B44E-9CDC-43515F29D672}" type="presParOf" srcId="{FA9841F3-1B4E-4C4A-B006-7B88AC9AB5C1}" destId="{9DE4C128-CE6D-CB4E-A7EA-C2D80525D66B}" srcOrd="1" destOrd="0" presId="urn:microsoft.com/office/officeart/2005/8/layout/lProcess2"/>
    <dgm:cxn modelId="{99D3FD89-0289-FE49-816F-D168F5AE3D1A}" type="presParOf" srcId="{FA9841F3-1B4E-4C4A-B006-7B88AC9AB5C1}" destId="{13940845-C6A1-034E-A929-7F4E11EA749F}" srcOrd="2" destOrd="0" presId="urn:microsoft.com/office/officeart/2005/8/layout/lProcess2"/>
    <dgm:cxn modelId="{DA4BA50F-6069-0143-8729-EEDE3FA265A4}" type="presParOf" srcId="{FA9841F3-1B4E-4C4A-B006-7B88AC9AB5C1}" destId="{03EFA254-9279-DE41-AD68-D5D60D3026F4}" srcOrd="3" destOrd="0" presId="urn:microsoft.com/office/officeart/2005/8/layout/lProcess2"/>
    <dgm:cxn modelId="{16EAB791-FAAE-7949-8EB2-6B858512437D}" type="presParOf" srcId="{FA9841F3-1B4E-4C4A-B006-7B88AC9AB5C1}" destId="{018FC5A5-8E0E-0B41-B2E0-39210D1DAD55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fr-FR" dirty="0">
              <a:solidFill>
                <a:srgbClr val="C00000"/>
              </a:solidFill>
            </a:rPr>
            <a:t>?</a:t>
          </a:r>
          <a:r>
            <a:rPr lang="fr-FR" dirty="0"/>
            <a:t> x 4 = 20</a:t>
          </a:r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fr-FR" sz="4300" dirty="0"/>
            <a:t>6 x </a:t>
          </a:r>
          <a:r>
            <a:rPr lang="fr-FR" sz="4300" dirty="0">
              <a:solidFill>
                <a:srgbClr val="C00000"/>
              </a:solidFill>
            </a:rPr>
            <a:t>?</a:t>
          </a:r>
          <a:r>
            <a:rPr lang="fr-FR" sz="4300" dirty="0"/>
            <a:t> = 18 </a:t>
          </a:r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/>
      <dgm:t>
        <a:bodyPr/>
        <a:lstStyle/>
        <a:p>
          <a:r>
            <a:rPr lang="fr-FR" dirty="0"/>
            <a:t>3</a:t>
          </a:r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/>
      <dgm:t>
        <a:bodyPr/>
        <a:lstStyle/>
        <a:p>
          <a:r>
            <a:rPr lang="fr-FR" dirty="0"/>
            <a:t>5</a:t>
          </a:r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2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2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2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2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B8EEAA0-C641-8B4F-8C46-18335811BECD}" type="presOf" srcId="{37F01E66-F653-0D40-9027-BDF9B8FF8DAA}" destId="{018FC5A5-8E0E-0B41-B2E0-39210D1DAD55}" srcOrd="0" destOrd="0" presId="urn:microsoft.com/office/officeart/2005/8/layout/lProcess2"/>
    <dgm:cxn modelId="{04D31D99-ABE6-1C46-AFD8-03D04B8CCA12}" type="presOf" srcId="{AFC74475-5ECD-9E46-AAB3-2074C292C410}" destId="{51AA5207-648A-0148-8F74-758DB2DE9460}" srcOrd="1" destOrd="0" presId="urn:microsoft.com/office/officeart/2005/8/layout/lProcess2"/>
    <dgm:cxn modelId="{D247DED4-E2D6-4A4B-B24C-DCE566EFE759}" type="presOf" srcId="{25F47849-4B56-6049-9570-2EE8B18B95D8}" destId="{82D59DAF-494F-0940-881D-FB6209606758}" srcOrd="0" destOrd="0" presId="urn:microsoft.com/office/officeart/2005/8/layout/lProcess2"/>
    <dgm:cxn modelId="{E7009C3B-17EE-EC43-B120-3EAA35DC9CCA}" type="presOf" srcId="{7C108633-E333-6948-B6B7-BC9DE6324E76}" destId="{13940845-C6A1-034E-A929-7F4E11EA749F}" srcOrd="0" destOrd="0" presId="urn:microsoft.com/office/officeart/2005/8/layout/lProcess2"/>
    <dgm:cxn modelId="{438D3123-13D1-7249-8934-4153FC96B109}" type="presOf" srcId="{56265C20-D309-F140-ACB5-0BA403E4A86E}" destId="{91DB4080-EC5C-3D4B-8F27-A7C548E5BAD2}" srcOrd="0" destOrd="0" presId="urn:microsoft.com/office/officeart/2005/8/layout/lProcess2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32A384A5-0312-4549-8B21-5FA23375A588}" type="presOf" srcId="{20407B3E-D15A-4E42-A1FA-84FFE6CDFD03}" destId="{EADEB759-210F-7D46-B4F4-D68E36B8D40C}" srcOrd="0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C2F1EA3A-4136-364F-967D-2C26F5D92298}" type="presOf" srcId="{0B83E273-EC51-E84E-931B-7D1FDFF49261}" destId="{0B4B7BFA-C4ED-844D-B039-8E1E382C2B7C}" srcOrd="0" destOrd="0" presId="urn:microsoft.com/office/officeart/2005/8/layout/lProcess2"/>
    <dgm:cxn modelId="{31EC4406-71BB-F14A-A8E8-7107959B4295}" type="presOf" srcId="{387357BF-6B5A-4D4B-BF20-826A74D53396}" destId="{A16FEA74-6F17-F443-A842-E6D03306F636}" srcOrd="0" destOrd="0" presId="urn:microsoft.com/office/officeart/2005/8/layout/lProcess2"/>
    <dgm:cxn modelId="{3B3E0D9C-4F2F-364F-8AD2-949301F8730A}" type="presOf" srcId="{45342FBE-1ADD-3C4F-8007-59EE2FA14167}" destId="{9AF33F3B-5EEB-EB41-A6D7-23E43629281C}" srcOrd="0" destOrd="0" presId="urn:microsoft.com/office/officeart/2005/8/layout/lProcess2"/>
    <dgm:cxn modelId="{A10FBB87-DB0A-7549-BE11-726A217B657A}" type="presOf" srcId="{20407B3E-D15A-4E42-A1FA-84FFE6CDFD03}" destId="{9967BA64-B2DB-9244-8E61-AD7C321E872D}" srcOrd="1" destOrd="0" presId="urn:microsoft.com/office/officeart/2005/8/layout/lProcess2"/>
    <dgm:cxn modelId="{1A1E9D0B-C488-8A4F-B307-5FC575C0AD1D}" type="presOf" srcId="{AFC74475-5ECD-9E46-AAB3-2074C292C410}" destId="{21F6393B-6D61-BE4A-842C-EF25671ECD65}" srcOrd="0" destOrd="0" presId="urn:microsoft.com/office/officeart/2005/8/layout/lProcess2"/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1F88962C-1327-DE4D-AA11-6414FBB2BC2B}" type="presParOf" srcId="{9AF33F3B-5EEB-EB41-A6D7-23E43629281C}" destId="{708E523E-B4E0-1542-9BDD-D24D7C98B4E9}" srcOrd="0" destOrd="0" presId="urn:microsoft.com/office/officeart/2005/8/layout/lProcess2"/>
    <dgm:cxn modelId="{6030CB53-231B-E84F-BB03-AC8C358642F0}" type="presParOf" srcId="{708E523E-B4E0-1542-9BDD-D24D7C98B4E9}" destId="{EADEB759-210F-7D46-B4F4-D68E36B8D40C}" srcOrd="0" destOrd="0" presId="urn:microsoft.com/office/officeart/2005/8/layout/lProcess2"/>
    <dgm:cxn modelId="{87BFE62B-3EB3-D342-AA46-13219ECE1C9B}" type="presParOf" srcId="{708E523E-B4E0-1542-9BDD-D24D7C98B4E9}" destId="{9967BA64-B2DB-9244-8E61-AD7C321E872D}" srcOrd="1" destOrd="0" presId="urn:microsoft.com/office/officeart/2005/8/layout/lProcess2"/>
    <dgm:cxn modelId="{51D7AFCB-E439-AD48-8340-B7ED62C8D4F6}" type="presParOf" srcId="{708E523E-B4E0-1542-9BDD-D24D7C98B4E9}" destId="{E98176B0-745E-8F4D-A499-EFF0E1386F66}" srcOrd="2" destOrd="0" presId="urn:microsoft.com/office/officeart/2005/8/layout/lProcess2"/>
    <dgm:cxn modelId="{C9FF106D-4AE4-2244-9A7B-F5607BF4EF6C}" type="presParOf" srcId="{E98176B0-745E-8F4D-A499-EFF0E1386F66}" destId="{C1EA47F4-B607-FC43-8EFB-5D802A1D54E0}" srcOrd="0" destOrd="0" presId="urn:microsoft.com/office/officeart/2005/8/layout/lProcess2"/>
    <dgm:cxn modelId="{AC8A7EEB-8B3A-2046-A6F6-F2A419CB3240}" type="presParOf" srcId="{C1EA47F4-B607-FC43-8EFB-5D802A1D54E0}" destId="{A16FEA74-6F17-F443-A842-E6D03306F636}" srcOrd="0" destOrd="0" presId="urn:microsoft.com/office/officeart/2005/8/layout/lProcess2"/>
    <dgm:cxn modelId="{8E9088E4-AEE2-654B-AF1E-12355563C012}" type="presParOf" srcId="{C1EA47F4-B607-FC43-8EFB-5D802A1D54E0}" destId="{670C2C2D-7E23-C24B-9D98-BDA7A244B3A8}" srcOrd="1" destOrd="0" presId="urn:microsoft.com/office/officeart/2005/8/layout/lProcess2"/>
    <dgm:cxn modelId="{5A760303-F01C-FD4E-87E5-83B99CAEDDFF}" type="presParOf" srcId="{C1EA47F4-B607-FC43-8EFB-5D802A1D54E0}" destId="{91DB4080-EC5C-3D4B-8F27-A7C548E5BAD2}" srcOrd="2" destOrd="0" presId="urn:microsoft.com/office/officeart/2005/8/layout/lProcess2"/>
    <dgm:cxn modelId="{5FF7384C-A112-8547-8804-5AFF1E4469A0}" type="presParOf" srcId="{C1EA47F4-B607-FC43-8EFB-5D802A1D54E0}" destId="{7F6D2A65-797B-7F46-AC2F-4A6B92FDA88B}" srcOrd="3" destOrd="0" presId="urn:microsoft.com/office/officeart/2005/8/layout/lProcess2"/>
    <dgm:cxn modelId="{96BDE257-7073-0642-80AF-F9B03FBE21EC}" type="presParOf" srcId="{C1EA47F4-B607-FC43-8EFB-5D802A1D54E0}" destId="{82D59DAF-494F-0940-881D-FB6209606758}" srcOrd="4" destOrd="0" presId="urn:microsoft.com/office/officeart/2005/8/layout/lProcess2"/>
    <dgm:cxn modelId="{C76585AD-C827-294F-9A36-373412184E8E}" type="presParOf" srcId="{9AF33F3B-5EEB-EB41-A6D7-23E43629281C}" destId="{F03C9214-7C2F-9442-BCFA-40E3E76A1E14}" srcOrd="1" destOrd="0" presId="urn:microsoft.com/office/officeart/2005/8/layout/lProcess2"/>
    <dgm:cxn modelId="{AD08890F-3653-264B-9983-B39FC2CB22EC}" type="presParOf" srcId="{9AF33F3B-5EEB-EB41-A6D7-23E43629281C}" destId="{72724922-94B1-3F45-8E2E-76DAD64C7ADB}" srcOrd="2" destOrd="0" presId="urn:microsoft.com/office/officeart/2005/8/layout/lProcess2"/>
    <dgm:cxn modelId="{476C5907-2403-CA49-9FB4-59423EA74495}" type="presParOf" srcId="{72724922-94B1-3F45-8E2E-76DAD64C7ADB}" destId="{21F6393B-6D61-BE4A-842C-EF25671ECD65}" srcOrd="0" destOrd="0" presId="urn:microsoft.com/office/officeart/2005/8/layout/lProcess2"/>
    <dgm:cxn modelId="{B2B03DB8-EB8F-304E-9676-9CAC23D57361}" type="presParOf" srcId="{72724922-94B1-3F45-8E2E-76DAD64C7ADB}" destId="{51AA5207-648A-0148-8F74-758DB2DE9460}" srcOrd="1" destOrd="0" presId="urn:microsoft.com/office/officeart/2005/8/layout/lProcess2"/>
    <dgm:cxn modelId="{3A91CE77-B94A-4B42-941A-E5EFF9314990}" type="presParOf" srcId="{72724922-94B1-3F45-8E2E-76DAD64C7ADB}" destId="{5B55244B-D700-0240-A257-696E880FCBF6}" srcOrd="2" destOrd="0" presId="urn:microsoft.com/office/officeart/2005/8/layout/lProcess2"/>
    <dgm:cxn modelId="{3515ADBB-BEDD-6D48-8F05-DCF5CEFEAFF4}" type="presParOf" srcId="{5B55244B-D700-0240-A257-696E880FCBF6}" destId="{FA9841F3-1B4E-4C4A-B006-7B88AC9AB5C1}" srcOrd="0" destOrd="0" presId="urn:microsoft.com/office/officeart/2005/8/layout/lProcess2"/>
    <dgm:cxn modelId="{11A1BF28-DE6A-C749-9F6B-18B068A5A714}" type="presParOf" srcId="{FA9841F3-1B4E-4C4A-B006-7B88AC9AB5C1}" destId="{0B4B7BFA-C4ED-844D-B039-8E1E382C2B7C}" srcOrd="0" destOrd="0" presId="urn:microsoft.com/office/officeart/2005/8/layout/lProcess2"/>
    <dgm:cxn modelId="{193C93C0-FA11-B44E-9CDC-43515F29D672}" type="presParOf" srcId="{FA9841F3-1B4E-4C4A-B006-7B88AC9AB5C1}" destId="{9DE4C128-CE6D-CB4E-A7EA-C2D80525D66B}" srcOrd="1" destOrd="0" presId="urn:microsoft.com/office/officeart/2005/8/layout/lProcess2"/>
    <dgm:cxn modelId="{99D3FD89-0289-FE49-816F-D168F5AE3D1A}" type="presParOf" srcId="{FA9841F3-1B4E-4C4A-B006-7B88AC9AB5C1}" destId="{13940845-C6A1-034E-A929-7F4E11EA749F}" srcOrd="2" destOrd="0" presId="urn:microsoft.com/office/officeart/2005/8/layout/lProcess2"/>
    <dgm:cxn modelId="{DA4BA50F-6069-0143-8729-EEDE3FA265A4}" type="presParOf" srcId="{FA9841F3-1B4E-4C4A-B006-7B88AC9AB5C1}" destId="{03EFA254-9279-DE41-AD68-D5D60D3026F4}" srcOrd="3" destOrd="0" presId="urn:microsoft.com/office/officeart/2005/8/layout/lProcess2"/>
    <dgm:cxn modelId="{16EAB791-FAAE-7949-8EB2-6B858512437D}" type="presParOf" srcId="{FA9841F3-1B4E-4C4A-B006-7B88AC9AB5C1}" destId="{018FC5A5-8E0E-0B41-B2E0-39210D1DAD55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/>
      <dgm:t>
        <a:bodyPr/>
        <a:lstStyle/>
        <a:p>
          <a:r>
            <a:rPr lang="fr-FR" dirty="0" smtClean="0"/>
            <a:t>3 </a:t>
          </a:r>
          <a:r>
            <a:rPr lang="fr-FR" dirty="0"/>
            <a:t>x </a:t>
          </a:r>
          <a:r>
            <a:rPr lang="fr-FR" dirty="0" smtClean="0"/>
            <a:t>4</a:t>
          </a:r>
          <a:endParaRPr lang="fr-FR" dirty="0"/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/>
      <dgm:t>
        <a:bodyPr/>
        <a:lstStyle/>
        <a:p>
          <a:r>
            <a:rPr lang="fr-FR" dirty="0" smtClean="0"/>
            <a:t>9</a:t>
          </a:r>
          <a:endParaRPr lang="fr-FR" dirty="0"/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/>
      <dgm:t>
        <a:bodyPr/>
        <a:lstStyle/>
        <a:p>
          <a:r>
            <a:rPr lang="fr-FR" dirty="0" smtClean="0"/>
            <a:t>12</a:t>
          </a:r>
          <a:endParaRPr lang="fr-FR" dirty="0"/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/>
      <dgm:spPr/>
      <dgm:t>
        <a:bodyPr/>
        <a:lstStyle/>
        <a:p>
          <a:r>
            <a:rPr lang="fr-FR" dirty="0"/>
            <a:t>8 x </a:t>
          </a:r>
          <a:r>
            <a:rPr lang="fr-FR" dirty="0" smtClean="0"/>
            <a:t>2 </a:t>
          </a:r>
          <a:endParaRPr lang="fr-FR" dirty="0"/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/>
      <dgm:t>
        <a:bodyPr/>
        <a:lstStyle/>
        <a:p>
          <a:r>
            <a:rPr lang="fr-FR" dirty="0" smtClean="0"/>
            <a:t>8</a:t>
          </a:r>
          <a:endParaRPr lang="fr-FR" dirty="0"/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/>
      <dgm:t>
        <a:bodyPr/>
        <a:lstStyle/>
        <a:p>
          <a:r>
            <a:rPr lang="fr-FR" dirty="0" smtClean="0"/>
            <a:t>16</a:t>
          </a:r>
          <a:endParaRPr lang="fr-FR" dirty="0"/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E8326E9-BE38-794C-B8D6-4BCF9BDF5742}">
      <dgm:prSet phldrT="[Texte]"/>
      <dgm:spPr/>
      <dgm:t>
        <a:bodyPr/>
        <a:lstStyle/>
        <a:p>
          <a:r>
            <a:rPr lang="fr-FR" dirty="0"/>
            <a:t>9 x </a:t>
          </a:r>
          <a:r>
            <a:rPr lang="fr-FR" dirty="0" smtClean="0"/>
            <a:t>10</a:t>
          </a:r>
          <a:endParaRPr lang="fr-FR" dirty="0"/>
        </a:p>
      </dgm:t>
    </dgm:pt>
    <dgm:pt modelId="{1DA12733-6220-A64E-926A-8AAB5EF9B7F6}" type="parTrans" cxnId="{EBCAC14E-8E8F-FF4D-BD5F-5D91D81441A1}">
      <dgm:prSet/>
      <dgm:spPr/>
      <dgm:t>
        <a:bodyPr/>
        <a:lstStyle/>
        <a:p>
          <a:endParaRPr lang="fr-FR"/>
        </a:p>
      </dgm:t>
    </dgm:pt>
    <dgm:pt modelId="{3C104438-4A22-BD4D-B6E6-F991BC8C9C4B}" type="sibTrans" cxnId="{EBCAC14E-8E8F-FF4D-BD5F-5D91D81441A1}">
      <dgm:prSet/>
      <dgm:spPr/>
      <dgm:t>
        <a:bodyPr/>
        <a:lstStyle/>
        <a:p>
          <a:endParaRPr lang="fr-FR"/>
        </a:p>
      </dgm:t>
    </dgm:pt>
    <dgm:pt modelId="{DEEA601D-E351-A140-980E-FA4ECC6A7BC3}">
      <dgm:prSet phldrT="[Texte]"/>
      <dgm:spPr/>
      <dgm:t>
        <a:bodyPr/>
        <a:lstStyle/>
        <a:p>
          <a:r>
            <a:rPr lang="fr-FR" dirty="0" smtClean="0"/>
            <a:t>63</a:t>
          </a:r>
          <a:endParaRPr lang="fr-FR" dirty="0"/>
        </a:p>
      </dgm:t>
    </dgm:pt>
    <dgm:pt modelId="{D550D401-B0FF-BD42-A7A9-C3B40858D19A}" type="parTrans" cxnId="{5282A040-E5FC-E54A-B21E-1CB621F4099B}">
      <dgm:prSet/>
      <dgm:spPr/>
      <dgm:t>
        <a:bodyPr/>
        <a:lstStyle/>
        <a:p>
          <a:endParaRPr lang="fr-FR"/>
        </a:p>
      </dgm:t>
    </dgm:pt>
    <dgm:pt modelId="{53DCF995-4272-444F-8515-3311AF701461}" type="sibTrans" cxnId="{5282A040-E5FC-E54A-B21E-1CB621F4099B}">
      <dgm:prSet/>
      <dgm:spPr/>
      <dgm:t>
        <a:bodyPr/>
        <a:lstStyle/>
        <a:p>
          <a:endParaRPr lang="fr-FR"/>
        </a:p>
      </dgm:t>
    </dgm:pt>
    <dgm:pt modelId="{99BCEDCD-7391-8742-89BC-666F21D72207}">
      <dgm:prSet phldrT="[Texte]"/>
      <dgm:spPr/>
      <dgm:t>
        <a:bodyPr/>
        <a:lstStyle/>
        <a:p>
          <a:r>
            <a:rPr lang="fr-FR" dirty="0" smtClean="0"/>
            <a:t>81</a:t>
          </a:r>
          <a:endParaRPr lang="fr-FR" dirty="0"/>
        </a:p>
      </dgm:t>
    </dgm:pt>
    <dgm:pt modelId="{ABFE05C3-BC66-2045-9451-FA2D5DAEB160}" type="parTrans" cxnId="{47E41335-55D4-9443-93D4-B619002CBCD2}">
      <dgm:prSet/>
      <dgm:spPr/>
      <dgm:t>
        <a:bodyPr/>
        <a:lstStyle/>
        <a:p>
          <a:endParaRPr lang="fr-FR"/>
        </a:p>
      </dgm:t>
    </dgm:pt>
    <dgm:pt modelId="{69234CD1-0F3C-AD46-BB6F-A48782B30745}" type="sibTrans" cxnId="{47E41335-55D4-9443-93D4-B619002CBCD2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/>
      <dgm:t>
        <a:bodyPr/>
        <a:lstStyle/>
        <a:p>
          <a:r>
            <a:rPr lang="fr-FR" dirty="0" smtClean="0"/>
            <a:t>18</a:t>
          </a:r>
          <a:endParaRPr lang="fr-FR" dirty="0"/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/>
      <dgm:t>
        <a:bodyPr/>
        <a:lstStyle/>
        <a:p>
          <a:r>
            <a:rPr lang="fr-FR" dirty="0" smtClean="0"/>
            <a:t>24</a:t>
          </a:r>
          <a:endParaRPr lang="fr-FR" dirty="0"/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096F2552-768B-5849-84F5-F899858B36DD}">
      <dgm:prSet phldrT="[Texte]"/>
      <dgm:spPr/>
      <dgm:t>
        <a:bodyPr/>
        <a:lstStyle/>
        <a:p>
          <a:r>
            <a:rPr lang="fr-FR" dirty="0" smtClean="0"/>
            <a:t>90</a:t>
          </a:r>
          <a:endParaRPr lang="fr-FR" dirty="0"/>
        </a:p>
      </dgm:t>
    </dgm:pt>
    <dgm:pt modelId="{BF91039D-BACC-5340-8714-2EE6E76634DB}" type="parTrans" cxnId="{EA4D5501-71E6-274A-A6C7-8178B8C47312}">
      <dgm:prSet/>
      <dgm:spPr/>
      <dgm:t>
        <a:bodyPr/>
        <a:lstStyle/>
        <a:p>
          <a:endParaRPr lang="fr-FR"/>
        </a:p>
      </dgm:t>
    </dgm:pt>
    <dgm:pt modelId="{ABCD12ED-1A5F-7F49-8205-8CC97C07D681}" type="sibTrans" cxnId="{EA4D5501-71E6-274A-A6C7-8178B8C47312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3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3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3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3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4702B1-2764-D94E-A71D-382A0B03B6D9}" type="pres">
      <dgm:prSet presAssocID="{AFC74475-5ECD-9E46-AAB3-2074C292C410}" presName="aSpace" presStyleCnt="0"/>
      <dgm:spPr/>
    </dgm:pt>
    <dgm:pt modelId="{702444D9-3635-3744-A87D-ACFFCD784F55}" type="pres">
      <dgm:prSet presAssocID="{2E8326E9-BE38-794C-B8D6-4BCF9BDF5742}" presName="compNode" presStyleCnt="0"/>
      <dgm:spPr/>
    </dgm:pt>
    <dgm:pt modelId="{BF4A6D2B-0AE6-B445-989D-A3AE4934CAB1}" type="pres">
      <dgm:prSet presAssocID="{2E8326E9-BE38-794C-B8D6-4BCF9BDF5742}" presName="aNode" presStyleLbl="bgShp" presStyleIdx="2" presStyleCnt="3"/>
      <dgm:spPr/>
      <dgm:t>
        <a:bodyPr/>
        <a:lstStyle/>
        <a:p>
          <a:endParaRPr lang="fr-FR"/>
        </a:p>
      </dgm:t>
    </dgm:pt>
    <dgm:pt modelId="{A9E765E3-0425-8449-A24B-C067D47CB8FB}" type="pres">
      <dgm:prSet presAssocID="{2E8326E9-BE38-794C-B8D6-4BCF9BDF5742}" presName="textNode" presStyleLbl="bgShp" presStyleIdx="2" presStyleCnt="3"/>
      <dgm:spPr/>
      <dgm:t>
        <a:bodyPr/>
        <a:lstStyle/>
        <a:p>
          <a:endParaRPr lang="fr-FR"/>
        </a:p>
      </dgm:t>
    </dgm:pt>
    <dgm:pt modelId="{02B90E83-BE66-ED45-95E5-8CDDC8BEC590}" type="pres">
      <dgm:prSet presAssocID="{2E8326E9-BE38-794C-B8D6-4BCF9BDF5742}" presName="compChildNode" presStyleCnt="0"/>
      <dgm:spPr/>
    </dgm:pt>
    <dgm:pt modelId="{FF3F9E78-0B2F-3A43-A29E-CEAA9B3522CC}" type="pres">
      <dgm:prSet presAssocID="{2E8326E9-BE38-794C-B8D6-4BCF9BDF5742}" presName="theInnerList" presStyleCnt="0"/>
      <dgm:spPr/>
    </dgm:pt>
    <dgm:pt modelId="{3B5393DD-E56D-0C45-8583-BAA3192055ED}" type="pres">
      <dgm:prSet presAssocID="{DEEA601D-E351-A140-980E-FA4ECC6A7BC3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6B9DF2-A1AC-7F44-8318-63E8D5B99D18}" type="pres">
      <dgm:prSet presAssocID="{DEEA601D-E351-A140-980E-FA4ECC6A7BC3}" presName="aSpace2" presStyleCnt="0"/>
      <dgm:spPr/>
    </dgm:pt>
    <dgm:pt modelId="{EA0F6D42-79DB-164F-9420-01F62E25D780}" type="pres">
      <dgm:prSet presAssocID="{99BCEDCD-7391-8742-89BC-666F21D72207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EE278C-7863-4842-98FC-E167E7EC2F50}" type="pres">
      <dgm:prSet presAssocID="{99BCEDCD-7391-8742-89BC-666F21D72207}" presName="aSpace2" presStyleCnt="0"/>
      <dgm:spPr/>
    </dgm:pt>
    <dgm:pt modelId="{68B46909-D1C5-D042-A931-2698BFF369AF}" type="pres">
      <dgm:prSet presAssocID="{096F2552-768B-5849-84F5-F899858B36DD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566C158-D74C-4095-9980-289AF244C582}" type="presOf" srcId="{AFC74475-5ECD-9E46-AAB3-2074C292C410}" destId="{21F6393B-6D61-BE4A-842C-EF25671ECD65}" srcOrd="0" destOrd="0" presId="urn:microsoft.com/office/officeart/2005/8/layout/lProcess2"/>
    <dgm:cxn modelId="{DF69B91B-37D4-4A44-87F4-E867F45C57ED}" type="presOf" srcId="{096F2552-768B-5849-84F5-F899858B36DD}" destId="{68B46909-D1C5-D042-A931-2698BFF369AF}" srcOrd="0" destOrd="0" presId="urn:microsoft.com/office/officeart/2005/8/layout/lProcess2"/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C2ACB4EF-59ED-4634-97E2-55A560AB164D}" type="presOf" srcId="{25F47849-4B56-6049-9570-2EE8B18B95D8}" destId="{82D59DAF-494F-0940-881D-FB6209606758}" srcOrd="0" destOrd="0" presId="urn:microsoft.com/office/officeart/2005/8/layout/lProcess2"/>
    <dgm:cxn modelId="{F0FC6444-A9B3-430E-A08C-E540F0255AFB}" type="presOf" srcId="{45342FBE-1ADD-3C4F-8007-59EE2FA14167}" destId="{9AF33F3B-5EEB-EB41-A6D7-23E43629281C}" srcOrd="0" destOrd="0" presId="urn:microsoft.com/office/officeart/2005/8/layout/lProcess2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5282A040-E5FC-E54A-B21E-1CB621F4099B}" srcId="{2E8326E9-BE38-794C-B8D6-4BCF9BDF5742}" destId="{DEEA601D-E351-A140-980E-FA4ECC6A7BC3}" srcOrd="0" destOrd="0" parTransId="{D550D401-B0FF-BD42-A7A9-C3B40858D19A}" sibTransId="{53DCF995-4272-444F-8515-3311AF701461}"/>
    <dgm:cxn modelId="{91D72491-B45F-42A3-8CBE-CDEF1EB759B0}" type="presOf" srcId="{56265C20-D309-F140-ACB5-0BA403E4A86E}" destId="{91DB4080-EC5C-3D4B-8F27-A7C548E5BAD2}" srcOrd="0" destOrd="0" presId="urn:microsoft.com/office/officeart/2005/8/layout/lProcess2"/>
    <dgm:cxn modelId="{DE7E8363-3428-4AC6-B862-3211FD1667C5}" type="presOf" srcId="{DEEA601D-E351-A140-980E-FA4ECC6A7BC3}" destId="{3B5393DD-E56D-0C45-8583-BAA3192055ED}" srcOrd="0" destOrd="0" presId="urn:microsoft.com/office/officeart/2005/8/layout/lProcess2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EBCAC14E-8E8F-FF4D-BD5F-5D91D81441A1}" srcId="{45342FBE-1ADD-3C4F-8007-59EE2FA14167}" destId="{2E8326E9-BE38-794C-B8D6-4BCF9BDF5742}" srcOrd="2" destOrd="0" parTransId="{1DA12733-6220-A64E-926A-8AAB5EF9B7F6}" sibTransId="{3C104438-4A22-BD4D-B6E6-F991BC8C9C4B}"/>
    <dgm:cxn modelId="{19C713E4-8FE3-4BB0-BAEE-7F6A66A02F65}" type="presOf" srcId="{37F01E66-F653-0D40-9027-BDF9B8FF8DAA}" destId="{018FC5A5-8E0E-0B41-B2E0-39210D1DAD55}" srcOrd="0" destOrd="0" presId="urn:microsoft.com/office/officeart/2005/8/layout/lProcess2"/>
    <dgm:cxn modelId="{4108A3F2-8209-4203-92D3-99385195FB54}" type="presOf" srcId="{20407B3E-D15A-4E42-A1FA-84FFE6CDFD03}" destId="{EADEB759-210F-7D46-B4F4-D68E36B8D40C}" srcOrd="0" destOrd="0" presId="urn:microsoft.com/office/officeart/2005/8/layout/lProcess2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23BC6D94-1757-4298-9B7E-0597893543D4}" type="presOf" srcId="{2E8326E9-BE38-794C-B8D6-4BCF9BDF5742}" destId="{A9E765E3-0425-8449-A24B-C067D47CB8FB}" srcOrd="1" destOrd="0" presId="urn:microsoft.com/office/officeart/2005/8/layout/lProcess2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8669D10E-FD65-4DA4-9B9C-AFA6AE3019EC}" type="presOf" srcId="{AFC74475-5ECD-9E46-AAB3-2074C292C410}" destId="{51AA5207-648A-0148-8F74-758DB2DE9460}" srcOrd="1" destOrd="0" presId="urn:microsoft.com/office/officeart/2005/8/layout/lProcess2"/>
    <dgm:cxn modelId="{F1D740D6-0C6D-429D-89D4-F2ECE5CFF9BD}" type="presOf" srcId="{99BCEDCD-7391-8742-89BC-666F21D72207}" destId="{EA0F6D42-79DB-164F-9420-01F62E25D780}" srcOrd="0" destOrd="0" presId="urn:microsoft.com/office/officeart/2005/8/layout/lProcess2"/>
    <dgm:cxn modelId="{FD4D13EC-A678-41CB-A621-6C8951A4BCAC}" type="presOf" srcId="{7C108633-E333-6948-B6B7-BC9DE6324E76}" destId="{13940845-C6A1-034E-A929-7F4E11EA749F}" srcOrd="0" destOrd="0" presId="urn:microsoft.com/office/officeart/2005/8/layout/lProcess2"/>
    <dgm:cxn modelId="{59CE56ED-C7DD-48D0-962E-936DFF6E4568}" type="presOf" srcId="{20407B3E-D15A-4E42-A1FA-84FFE6CDFD03}" destId="{9967BA64-B2DB-9244-8E61-AD7C321E872D}" srcOrd="1" destOrd="0" presId="urn:microsoft.com/office/officeart/2005/8/layout/lProcess2"/>
    <dgm:cxn modelId="{AFA72F61-1431-4173-9692-7D14CFC2C4F5}" type="presOf" srcId="{2E8326E9-BE38-794C-B8D6-4BCF9BDF5742}" destId="{BF4A6D2B-0AE6-B445-989D-A3AE4934CAB1}" srcOrd="0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0006C018-3B23-45DB-8DBE-F6539332E082}" type="presOf" srcId="{387357BF-6B5A-4D4B-BF20-826A74D53396}" destId="{A16FEA74-6F17-F443-A842-E6D03306F636}" srcOrd="0" destOrd="0" presId="urn:microsoft.com/office/officeart/2005/8/layout/lProcess2"/>
    <dgm:cxn modelId="{8DCEB827-02C2-4AEF-B519-8C4BC2B39384}" type="presOf" srcId="{0B83E273-EC51-E84E-931B-7D1FDFF49261}" destId="{0B4B7BFA-C4ED-844D-B039-8E1E382C2B7C}" srcOrd="0" destOrd="0" presId="urn:microsoft.com/office/officeart/2005/8/layout/lProcess2"/>
    <dgm:cxn modelId="{47E41335-55D4-9443-93D4-B619002CBCD2}" srcId="{2E8326E9-BE38-794C-B8D6-4BCF9BDF5742}" destId="{99BCEDCD-7391-8742-89BC-666F21D72207}" srcOrd="1" destOrd="0" parTransId="{ABFE05C3-BC66-2045-9451-FA2D5DAEB160}" sibTransId="{69234CD1-0F3C-AD46-BB6F-A48782B30745}"/>
    <dgm:cxn modelId="{EA4D5501-71E6-274A-A6C7-8178B8C47312}" srcId="{2E8326E9-BE38-794C-B8D6-4BCF9BDF5742}" destId="{096F2552-768B-5849-84F5-F899858B36DD}" srcOrd="2" destOrd="0" parTransId="{BF91039D-BACC-5340-8714-2EE6E76634DB}" sibTransId="{ABCD12ED-1A5F-7F49-8205-8CC97C07D681}"/>
    <dgm:cxn modelId="{B5F20324-938C-4F18-ADB5-8591F0B20D76}" type="presParOf" srcId="{9AF33F3B-5EEB-EB41-A6D7-23E43629281C}" destId="{708E523E-B4E0-1542-9BDD-D24D7C98B4E9}" srcOrd="0" destOrd="0" presId="urn:microsoft.com/office/officeart/2005/8/layout/lProcess2"/>
    <dgm:cxn modelId="{698DF302-098A-4801-ADA2-5F26900FBD63}" type="presParOf" srcId="{708E523E-B4E0-1542-9BDD-D24D7C98B4E9}" destId="{EADEB759-210F-7D46-B4F4-D68E36B8D40C}" srcOrd="0" destOrd="0" presId="urn:microsoft.com/office/officeart/2005/8/layout/lProcess2"/>
    <dgm:cxn modelId="{D3562E6A-E8EB-41CE-B5E9-10647E20172D}" type="presParOf" srcId="{708E523E-B4E0-1542-9BDD-D24D7C98B4E9}" destId="{9967BA64-B2DB-9244-8E61-AD7C321E872D}" srcOrd="1" destOrd="0" presId="urn:microsoft.com/office/officeart/2005/8/layout/lProcess2"/>
    <dgm:cxn modelId="{5DF3BFD8-73A6-4695-B404-375C32D8932E}" type="presParOf" srcId="{708E523E-B4E0-1542-9BDD-D24D7C98B4E9}" destId="{E98176B0-745E-8F4D-A499-EFF0E1386F66}" srcOrd="2" destOrd="0" presId="urn:microsoft.com/office/officeart/2005/8/layout/lProcess2"/>
    <dgm:cxn modelId="{4CEAC170-7BD7-4F94-A07F-5DD8DC78A10C}" type="presParOf" srcId="{E98176B0-745E-8F4D-A499-EFF0E1386F66}" destId="{C1EA47F4-B607-FC43-8EFB-5D802A1D54E0}" srcOrd="0" destOrd="0" presId="urn:microsoft.com/office/officeart/2005/8/layout/lProcess2"/>
    <dgm:cxn modelId="{C65B5FBC-FBD6-4A9C-8EDE-542FEF8F80AB}" type="presParOf" srcId="{C1EA47F4-B607-FC43-8EFB-5D802A1D54E0}" destId="{A16FEA74-6F17-F443-A842-E6D03306F636}" srcOrd="0" destOrd="0" presId="urn:microsoft.com/office/officeart/2005/8/layout/lProcess2"/>
    <dgm:cxn modelId="{5E245D9E-5A5D-490F-85D6-F3E2E2C8077F}" type="presParOf" srcId="{C1EA47F4-B607-FC43-8EFB-5D802A1D54E0}" destId="{670C2C2D-7E23-C24B-9D98-BDA7A244B3A8}" srcOrd="1" destOrd="0" presId="urn:microsoft.com/office/officeart/2005/8/layout/lProcess2"/>
    <dgm:cxn modelId="{DF1CA85B-2C83-4190-B60E-94DBB6FC78DF}" type="presParOf" srcId="{C1EA47F4-B607-FC43-8EFB-5D802A1D54E0}" destId="{91DB4080-EC5C-3D4B-8F27-A7C548E5BAD2}" srcOrd="2" destOrd="0" presId="urn:microsoft.com/office/officeart/2005/8/layout/lProcess2"/>
    <dgm:cxn modelId="{0576DB18-5BD5-4EA3-8E6A-070D0D6D2757}" type="presParOf" srcId="{C1EA47F4-B607-FC43-8EFB-5D802A1D54E0}" destId="{7F6D2A65-797B-7F46-AC2F-4A6B92FDA88B}" srcOrd="3" destOrd="0" presId="urn:microsoft.com/office/officeart/2005/8/layout/lProcess2"/>
    <dgm:cxn modelId="{B84694E9-5EAA-4AA3-BAEF-BC4AEDAEAAEE}" type="presParOf" srcId="{C1EA47F4-B607-FC43-8EFB-5D802A1D54E0}" destId="{82D59DAF-494F-0940-881D-FB6209606758}" srcOrd="4" destOrd="0" presId="urn:microsoft.com/office/officeart/2005/8/layout/lProcess2"/>
    <dgm:cxn modelId="{A1FACF83-26D6-4C35-8B24-0AB8FF9E6D40}" type="presParOf" srcId="{9AF33F3B-5EEB-EB41-A6D7-23E43629281C}" destId="{F03C9214-7C2F-9442-BCFA-40E3E76A1E14}" srcOrd="1" destOrd="0" presId="urn:microsoft.com/office/officeart/2005/8/layout/lProcess2"/>
    <dgm:cxn modelId="{62427533-1BAB-4A32-96E8-8BF80E07D82C}" type="presParOf" srcId="{9AF33F3B-5EEB-EB41-A6D7-23E43629281C}" destId="{72724922-94B1-3F45-8E2E-76DAD64C7ADB}" srcOrd="2" destOrd="0" presId="urn:microsoft.com/office/officeart/2005/8/layout/lProcess2"/>
    <dgm:cxn modelId="{D735B35F-76F5-419D-80F4-3A0DD7808C45}" type="presParOf" srcId="{72724922-94B1-3F45-8E2E-76DAD64C7ADB}" destId="{21F6393B-6D61-BE4A-842C-EF25671ECD65}" srcOrd="0" destOrd="0" presId="urn:microsoft.com/office/officeart/2005/8/layout/lProcess2"/>
    <dgm:cxn modelId="{897BD6E8-A35F-453A-9E1E-87FAB4168828}" type="presParOf" srcId="{72724922-94B1-3F45-8E2E-76DAD64C7ADB}" destId="{51AA5207-648A-0148-8F74-758DB2DE9460}" srcOrd="1" destOrd="0" presId="urn:microsoft.com/office/officeart/2005/8/layout/lProcess2"/>
    <dgm:cxn modelId="{FFA48314-2E75-404F-8D81-59BB15180C24}" type="presParOf" srcId="{72724922-94B1-3F45-8E2E-76DAD64C7ADB}" destId="{5B55244B-D700-0240-A257-696E880FCBF6}" srcOrd="2" destOrd="0" presId="urn:microsoft.com/office/officeart/2005/8/layout/lProcess2"/>
    <dgm:cxn modelId="{AC82FB9C-293D-47F9-B2A2-F5CEEF25983A}" type="presParOf" srcId="{5B55244B-D700-0240-A257-696E880FCBF6}" destId="{FA9841F3-1B4E-4C4A-B006-7B88AC9AB5C1}" srcOrd="0" destOrd="0" presId="urn:microsoft.com/office/officeart/2005/8/layout/lProcess2"/>
    <dgm:cxn modelId="{DA75936C-4D8B-42DE-9E90-71360B2BF880}" type="presParOf" srcId="{FA9841F3-1B4E-4C4A-B006-7B88AC9AB5C1}" destId="{0B4B7BFA-C4ED-844D-B039-8E1E382C2B7C}" srcOrd="0" destOrd="0" presId="urn:microsoft.com/office/officeart/2005/8/layout/lProcess2"/>
    <dgm:cxn modelId="{8FC1409E-543D-44D2-A64A-38E760C4FAFD}" type="presParOf" srcId="{FA9841F3-1B4E-4C4A-B006-7B88AC9AB5C1}" destId="{9DE4C128-CE6D-CB4E-A7EA-C2D80525D66B}" srcOrd="1" destOrd="0" presId="urn:microsoft.com/office/officeart/2005/8/layout/lProcess2"/>
    <dgm:cxn modelId="{F3AC5ACC-DEA9-4309-B492-483D78261ECE}" type="presParOf" srcId="{FA9841F3-1B4E-4C4A-B006-7B88AC9AB5C1}" destId="{13940845-C6A1-034E-A929-7F4E11EA749F}" srcOrd="2" destOrd="0" presId="urn:microsoft.com/office/officeart/2005/8/layout/lProcess2"/>
    <dgm:cxn modelId="{1D283B53-A766-45B5-B5DC-4F4AB34A82E0}" type="presParOf" srcId="{FA9841F3-1B4E-4C4A-B006-7B88AC9AB5C1}" destId="{03EFA254-9279-DE41-AD68-D5D60D3026F4}" srcOrd="3" destOrd="0" presId="urn:microsoft.com/office/officeart/2005/8/layout/lProcess2"/>
    <dgm:cxn modelId="{EE65BE28-2C4A-4918-A8C8-02E03DE67E0A}" type="presParOf" srcId="{FA9841F3-1B4E-4C4A-B006-7B88AC9AB5C1}" destId="{018FC5A5-8E0E-0B41-B2E0-39210D1DAD55}" srcOrd="4" destOrd="0" presId="urn:microsoft.com/office/officeart/2005/8/layout/lProcess2"/>
    <dgm:cxn modelId="{710C6448-DC8B-4DC9-8487-704A3A396AAF}" type="presParOf" srcId="{9AF33F3B-5EEB-EB41-A6D7-23E43629281C}" destId="{444702B1-2764-D94E-A71D-382A0B03B6D9}" srcOrd="3" destOrd="0" presId="urn:microsoft.com/office/officeart/2005/8/layout/lProcess2"/>
    <dgm:cxn modelId="{1A1FA33A-4B4D-4151-BBF5-1E358D9D4853}" type="presParOf" srcId="{9AF33F3B-5EEB-EB41-A6D7-23E43629281C}" destId="{702444D9-3635-3744-A87D-ACFFCD784F55}" srcOrd="4" destOrd="0" presId="urn:microsoft.com/office/officeart/2005/8/layout/lProcess2"/>
    <dgm:cxn modelId="{2AC93A9A-853C-4E21-94AD-33CF20E92FA5}" type="presParOf" srcId="{702444D9-3635-3744-A87D-ACFFCD784F55}" destId="{BF4A6D2B-0AE6-B445-989D-A3AE4934CAB1}" srcOrd="0" destOrd="0" presId="urn:microsoft.com/office/officeart/2005/8/layout/lProcess2"/>
    <dgm:cxn modelId="{911F7007-F3E3-465A-AEED-A7DF3A9747E4}" type="presParOf" srcId="{702444D9-3635-3744-A87D-ACFFCD784F55}" destId="{A9E765E3-0425-8449-A24B-C067D47CB8FB}" srcOrd="1" destOrd="0" presId="urn:microsoft.com/office/officeart/2005/8/layout/lProcess2"/>
    <dgm:cxn modelId="{B1659E15-E933-456B-8B86-4DB29460CB02}" type="presParOf" srcId="{702444D9-3635-3744-A87D-ACFFCD784F55}" destId="{02B90E83-BE66-ED45-95E5-8CDDC8BEC590}" srcOrd="2" destOrd="0" presId="urn:microsoft.com/office/officeart/2005/8/layout/lProcess2"/>
    <dgm:cxn modelId="{B757FB51-522A-4581-A473-D38A98B510B6}" type="presParOf" srcId="{02B90E83-BE66-ED45-95E5-8CDDC8BEC590}" destId="{FF3F9E78-0B2F-3A43-A29E-CEAA9B3522CC}" srcOrd="0" destOrd="0" presId="urn:microsoft.com/office/officeart/2005/8/layout/lProcess2"/>
    <dgm:cxn modelId="{A3D4BFF8-68C3-4A7A-BEB8-E3BD87BC6D83}" type="presParOf" srcId="{FF3F9E78-0B2F-3A43-A29E-CEAA9B3522CC}" destId="{3B5393DD-E56D-0C45-8583-BAA3192055ED}" srcOrd="0" destOrd="0" presId="urn:microsoft.com/office/officeart/2005/8/layout/lProcess2"/>
    <dgm:cxn modelId="{32582FB8-93B7-4DD1-999D-267098F0E74D}" type="presParOf" srcId="{FF3F9E78-0B2F-3A43-A29E-CEAA9B3522CC}" destId="{726B9DF2-A1AC-7F44-8318-63E8D5B99D18}" srcOrd="1" destOrd="0" presId="urn:microsoft.com/office/officeart/2005/8/layout/lProcess2"/>
    <dgm:cxn modelId="{6CEAB828-705C-474A-A078-3BC4FB42D97E}" type="presParOf" srcId="{FF3F9E78-0B2F-3A43-A29E-CEAA9B3522CC}" destId="{EA0F6D42-79DB-164F-9420-01F62E25D780}" srcOrd="2" destOrd="0" presId="urn:microsoft.com/office/officeart/2005/8/layout/lProcess2"/>
    <dgm:cxn modelId="{8DA8C2F4-5CF6-45DF-A77F-AEA7BFEDF6A8}" type="presParOf" srcId="{FF3F9E78-0B2F-3A43-A29E-CEAA9B3522CC}" destId="{D9EE278C-7863-4842-98FC-E167E7EC2F50}" srcOrd="3" destOrd="0" presId="urn:microsoft.com/office/officeart/2005/8/layout/lProcess2"/>
    <dgm:cxn modelId="{4C999994-0E51-495F-8470-9D6EEB5082B9}" type="presParOf" srcId="{FF3F9E78-0B2F-3A43-A29E-CEAA9B3522CC}" destId="{68B46909-D1C5-D042-A931-2698BFF369AF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/>
      <dgm:t>
        <a:bodyPr/>
        <a:lstStyle/>
        <a:p>
          <a:r>
            <a:rPr lang="fr-FR" dirty="0" smtClean="0"/>
            <a:t>3 </a:t>
          </a:r>
          <a:r>
            <a:rPr lang="fr-FR" dirty="0"/>
            <a:t>x </a:t>
          </a:r>
          <a:r>
            <a:rPr lang="fr-FR" dirty="0" smtClean="0"/>
            <a:t>4</a:t>
          </a:r>
          <a:endParaRPr lang="fr-FR" dirty="0"/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/>
      <dgm:t>
        <a:bodyPr/>
        <a:lstStyle/>
        <a:p>
          <a:r>
            <a:rPr lang="fr-FR" dirty="0" smtClean="0"/>
            <a:t>12</a:t>
          </a:r>
          <a:endParaRPr lang="fr-FR" dirty="0"/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/>
      <dgm:spPr/>
      <dgm:t>
        <a:bodyPr/>
        <a:lstStyle/>
        <a:p>
          <a:r>
            <a:rPr lang="fr-FR" dirty="0"/>
            <a:t>8 x </a:t>
          </a:r>
          <a:r>
            <a:rPr lang="fr-FR" dirty="0" smtClean="0"/>
            <a:t>2 </a:t>
          </a:r>
          <a:endParaRPr lang="fr-FR" dirty="0"/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/>
      <dgm:t>
        <a:bodyPr/>
        <a:lstStyle/>
        <a:p>
          <a:r>
            <a:rPr lang="fr-FR" dirty="0" smtClean="0"/>
            <a:t>8</a:t>
          </a:r>
          <a:endParaRPr lang="fr-FR" dirty="0"/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/>
      <dgm:t>
        <a:bodyPr/>
        <a:lstStyle/>
        <a:p>
          <a:r>
            <a:rPr lang="fr-FR" dirty="0" smtClean="0"/>
            <a:t>16</a:t>
          </a:r>
          <a:endParaRPr lang="fr-FR" dirty="0"/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E8326E9-BE38-794C-B8D6-4BCF9BDF5742}">
      <dgm:prSet phldrT="[Texte]"/>
      <dgm:spPr/>
      <dgm:t>
        <a:bodyPr/>
        <a:lstStyle/>
        <a:p>
          <a:r>
            <a:rPr lang="fr-FR" dirty="0"/>
            <a:t>9 x </a:t>
          </a:r>
          <a:r>
            <a:rPr lang="fr-FR" dirty="0" smtClean="0"/>
            <a:t>10</a:t>
          </a:r>
          <a:endParaRPr lang="fr-FR" dirty="0"/>
        </a:p>
      </dgm:t>
    </dgm:pt>
    <dgm:pt modelId="{1DA12733-6220-A64E-926A-8AAB5EF9B7F6}" type="parTrans" cxnId="{EBCAC14E-8E8F-FF4D-BD5F-5D91D81441A1}">
      <dgm:prSet/>
      <dgm:spPr/>
      <dgm:t>
        <a:bodyPr/>
        <a:lstStyle/>
        <a:p>
          <a:endParaRPr lang="fr-FR"/>
        </a:p>
      </dgm:t>
    </dgm:pt>
    <dgm:pt modelId="{3C104438-4A22-BD4D-B6E6-F991BC8C9C4B}" type="sibTrans" cxnId="{EBCAC14E-8E8F-FF4D-BD5F-5D91D81441A1}">
      <dgm:prSet/>
      <dgm:spPr/>
      <dgm:t>
        <a:bodyPr/>
        <a:lstStyle/>
        <a:p>
          <a:endParaRPr lang="fr-FR"/>
        </a:p>
      </dgm:t>
    </dgm:pt>
    <dgm:pt modelId="{DEEA601D-E351-A140-980E-FA4ECC6A7BC3}">
      <dgm:prSet phldrT="[Texte]"/>
      <dgm:spPr/>
      <dgm:t>
        <a:bodyPr/>
        <a:lstStyle/>
        <a:p>
          <a:r>
            <a:rPr lang="fr-FR" dirty="0" smtClean="0"/>
            <a:t>63</a:t>
          </a:r>
          <a:endParaRPr lang="fr-FR" dirty="0"/>
        </a:p>
      </dgm:t>
    </dgm:pt>
    <dgm:pt modelId="{D550D401-B0FF-BD42-A7A9-C3B40858D19A}" type="parTrans" cxnId="{5282A040-E5FC-E54A-B21E-1CB621F4099B}">
      <dgm:prSet/>
      <dgm:spPr/>
      <dgm:t>
        <a:bodyPr/>
        <a:lstStyle/>
        <a:p>
          <a:endParaRPr lang="fr-FR"/>
        </a:p>
      </dgm:t>
    </dgm:pt>
    <dgm:pt modelId="{53DCF995-4272-444F-8515-3311AF701461}" type="sibTrans" cxnId="{5282A040-E5FC-E54A-B21E-1CB621F4099B}">
      <dgm:prSet/>
      <dgm:spPr/>
      <dgm:t>
        <a:bodyPr/>
        <a:lstStyle/>
        <a:p>
          <a:endParaRPr lang="fr-FR"/>
        </a:p>
      </dgm:t>
    </dgm:pt>
    <dgm:pt modelId="{99BCEDCD-7391-8742-89BC-666F21D72207}">
      <dgm:prSet phldrT="[Texte]"/>
      <dgm:spPr/>
      <dgm:t>
        <a:bodyPr/>
        <a:lstStyle/>
        <a:p>
          <a:r>
            <a:rPr lang="fr-FR" dirty="0" smtClean="0"/>
            <a:t>81</a:t>
          </a:r>
          <a:endParaRPr lang="fr-FR" dirty="0"/>
        </a:p>
      </dgm:t>
    </dgm:pt>
    <dgm:pt modelId="{ABFE05C3-BC66-2045-9451-FA2D5DAEB160}" type="parTrans" cxnId="{47E41335-55D4-9443-93D4-B619002CBCD2}">
      <dgm:prSet/>
      <dgm:spPr/>
      <dgm:t>
        <a:bodyPr/>
        <a:lstStyle/>
        <a:p>
          <a:endParaRPr lang="fr-FR"/>
        </a:p>
      </dgm:t>
    </dgm:pt>
    <dgm:pt modelId="{69234CD1-0F3C-AD46-BB6F-A48782B30745}" type="sibTrans" cxnId="{47E41335-55D4-9443-93D4-B619002CBCD2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/>
      <dgm:t>
        <a:bodyPr/>
        <a:lstStyle/>
        <a:p>
          <a:r>
            <a:rPr lang="fr-FR" dirty="0" smtClean="0"/>
            <a:t>24</a:t>
          </a:r>
          <a:endParaRPr lang="fr-FR" dirty="0"/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096F2552-768B-5849-84F5-F899858B36DD}">
      <dgm:prSet phldrT="[Texte]"/>
      <dgm:spPr/>
      <dgm:t>
        <a:bodyPr/>
        <a:lstStyle/>
        <a:p>
          <a:r>
            <a:rPr lang="fr-FR" dirty="0" smtClean="0"/>
            <a:t>90</a:t>
          </a:r>
          <a:endParaRPr lang="fr-FR" dirty="0"/>
        </a:p>
      </dgm:t>
    </dgm:pt>
    <dgm:pt modelId="{BF91039D-BACC-5340-8714-2EE6E76634DB}" type="parTrans" cxnId="{EA4D5501-71E6-274A-A6C7-8178B8C47312}">
      <dgm:prSet/>
      <dgm:spPr/>
      <dgm:t>
        <a:bodyPr/>
        <a:lstStyle/>
        <a:p>
          <a:endParaRPr lang="fr-FR"/>
        </a:p>
      </dgm:t>
    </dgm:pt>
    <dgm:pt modelId="{ABCD12ED-1A5F-7F49-8205-8CC97C07D681}" type="sibTrans" cxnId="{EA4D5501-71E6-274A-A6C7-8178B8C47312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3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3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3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3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4702B1-2764-D94E-A71D-382A0B03B6D9}" type="pres">
      <dgm:prSet presAssocID="{AFC74475-5ECD-9E46-AAB3-2074C292C410}" presName="aSpace" presStyleCnt="0"/>
      <dgm:spPr/>
    </dgm:pt>
    <dgm:pt modelId="{702444D9-3635-3744-A87D-ACFFCD784F55}" type="pres">
      <dgm:prSet presAssocID="{2E8326E9-BE38-794C-B8D6-4BCF9BDF5742}" presName="compNode" presStyleCnt="0"/>
      <dgm:spPr/>
    </dgm:pt>
    <dgm:pt modelId="{BF4A6D2B-0AE6-B445-989D-A3AE4934CAB1}" type="pres">
      <dgm:prSet presAssocID="{2E8326E9-BE38-794C-B8D6-4BCF9BDF5742}" presName="aNode" presStyleLbl="bgShp" presStyleIdx="2" presStyleCnt="3"/>
      <dgm:spPr/>
      <dgm:t>
        <a:bodyPr/>
        <a:lstStyle/>
        <a:p>
          <a:endParaRPr lang="fr-FR"/>
        </a:p>
      </dgm:t>
    </dgm:pt>
    <dgm:pt modelId="{A9E765E3-0425-8449-A24B-C067D47CB8FB}" type="pres">
      <dgm:prSet presAssocID="{2E8326E9-BE38-794C-B8D6-4BCF9BDF5742}" presName="textNode" presStyleLbl="bgShp" presStyleIdx="2" presStyleCnt="3"/>
      <dgm:spPr/>
      <dgm:t>
        <a:bodyPr/>
        <a:lstStyle/>
        <a:p>
          <a:endParaRPr lang="fr-FR"/>
        </a:p>
      </dgm:t>
    </dgm:pt>
    <dgm:pt modelId="{02B90E83-BE66-ED45-95E5-8CDDC8BEC590}" type="pres">
      <dgm:prSet presAssocID="{2E8326E9-BE38-794C-B8D6-4BCF9BDF5742}" presName="compChildNode" presStyleCnt="0"/>
      <dgm:spPr/>
    </dgm:pt>
    <dgm:pt modelId="{FF3F9E78-0B2F-3A43-A29E-CEAA9B3522CC}" type="pres">
      <dgm:prSet presAssocID="{2E8326E9-BE38-794C-B8D6-4BCF9BDF5742}" presName="theInnerList" presStyleCnt="0"/>
      <dgm:spPr/>
    </dgm:pt>
    <dgm:pt modelId="{3B5393DD-E56D-0C45-8583-BAA3192055ED}" type="pres">
      <dgm:prSet presAssocID="{DEEA601D-E351-A140-980E-FA4ECC6A7BC3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6B9DF2-A1AC-7F44-8318-63E8D5B99D18}" type="pres">
      <dgm:prSet presAssocID="{DEEA601D-E351-A140-980E-FA4ECC6A7BC3}" presName="aSpace2" presStyleCnt="0"/>
      <dgm:spPr/>
    </dgm:pt>
    <dgm:pt modelId="{EA0F6D42-79DB-164F-9420-01F62E25D780}" type="pres">
      <dgm:prSet presAssocID="{99BCEDCD-7391-8742-89BC-666F21D72207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EE278C-7863-4842-98FC-E167E7EC2F50}" type="pres">
      <dgm:prSet presAssocID="{99BCEDCD-7391-8742-89BC-666F21D72207}" presName="aSpace2" presStyleCnt="0"/>
      <dgm:spPr/>
    </dgm:pt>
    <dgm:pt modelId="{68B46909-D1C5-D042-A931-2698BFF369AF}" type="pres">
      <dgm:prSet presAssocID="{096F2552-768B-5849-84F5-F899858B36DD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7CDFBEEC-99E2-4B35-BF8E-B180225644FA}" type="presOf" srcId="{25F47849-4B56-6049-9570-2EE8B18B95D8}" destId="{82D59DAF-494F-0940-881D-FB6209606758}" srcOrd="0" destOrd="0" presId="urn:microsoft.com/office/officeart/2005/8/layout/lProcess2"/>
    <dgm:cxn modelId="{5EA2E19F-D252-480F-9545-BE66BEBC7777}" type="presOf" srcId="{99BCEDCD-7391-8742-89BC-666F21D72207}" destId="{EA0F6D42-79DB-164F-9420-01F62E25D780}" srcOrd="0" destOrd="0" presId="urn:microsoft.com/office/officeart/2005/8/layout/lProcess2"/>
    <dgm:cxn modelId="{9A5685E5-86F2-49DF-9849-9D90F7E6E0D0}" type="presOf" srcId="{2E8326E9-BE38-794C-B8D6-4BCF9BDF5742}" destId="{BF4A6D2B-0AE6-B445-989D-A3AE4934CAB1}" srcOrd="0" destOrd="0" presId="urn:microsoft.com/office/officeart/2005/8/layout/lProcess2"/>
    <dgm:cxn modelId="{F17C7AE8-92AB-4E71-999C-AF26172EBD96}" type="presOf" srcId="{2E8326E9-BE38-794C-B8D6-4BCF9BDF5742}" destId="{A9E765E3-0425-8449-A24B-C067D47CB8FB}" srcOrd="1" destOrd="0" presId="urn:microsoft.com/office/officeart/2005/8/layout/lProcess2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5282A040-E5FC-E54A-B21E-1CB621F4099B}" srcId="{2E8326E9-BE38-794C-B8D6-4BCF9BDF5742}" destId="{DEEA601D-E351-A140-980E-FA4ECC6A7BC3}" srcOrd="0" destOrd="0" parTransId="{D550D401-B0FF-BD42-A7A9-C3B40858D19A}" sibTransId="{53DCF995-4272-444F-8515-3311AF701461}"/>
    <dgm:cxn modelId="{C2C03838-55E4-4047-9ABA-76AB607F5C87}" type="presOf" srcId="{AFC74475-5ECD-9E46-AAB3-2074C292C410}" destId="{51AA5207-648A-0148-8F74-758DB2DE9460}" srcOrd="1" destOrd="0" presId="urn:microsoft.com/office/officeart/2005/8/layout/lProcess2"/>
    <dgm:cxn modelId="{3F3C3AE2-C752-42A9-AE10-56F604DC700A}" type="presOf" srcId="{0B83E273-EC51-E84E-931B-7D1FDFF49261}" destId="{0B4B7BFA-C4ED-844D-B039-8E1E382C2B7C}" srcOrd="0" destOrd="0" presId="urn:microsoft.com/office/officeart/2005/8/layout/lProcess2"/>
    <dgm:cxn modelId="{0B1572AB-88F1-4AC7-B602-7D883DB663FE}" type="presOf" srcId="{37F01E66-F653-0D40-9027-BDF9B8FF8DAA}" destId="{018FC5A5-8E0E-0B41-B2E0-39210D1DAD55}" srcOrd="0" destOrd="0" presId="urn:microsoft.com/office/officeart/2005/8/layout/lProcess2"/>
    <dgm:cxn modelId="{65F5E803-190F-4AD8-9332-11F009384349}" type="presOf" srcId="{096F2552-768B-5849-84F5-F899858B36DD}" destId="{68B46909-D1C5-D042-A931-2698BFF369AF}" srcOrd="0" destOrd="0" presId="urn:microsoft.com/office/officeart/2005/8/layout/lProcess2"/>
    <dgm:cxn modelId="{72A8736D-2B20-4ADA-A53E-E590CE2AD1EE}" type="presOf" srcId="{56265C20-D309-F140-ACB5-0BA403E4A86E}" destId="{91DB4080-EC5C-3D4B-8F27-A7C548E5BAD2}" srcOrd="0" destOrd="0" presId="urn:microsoft.com/office/officeart/2005/8/layout/lProcess2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EBCAC14E-8E8F-FF4D-BD5F-5D91D81441A1}" srcId="{45342FBE-1ADD-3C4F-8007-59EE2FA14167}" destId="{2E8326E9-BE38-794C-B8D6-4BCF9BDF5742}" srcOrd="2" destOrd="0" parTransId="{1DA12733-6220-A64E-926A-8AAB5EF9B7F6}" sibTransId="{3C104438-4A22-BD4D-B6E6-F991BC8C9C4B}"/>
    <dgm:cxn modelId="{23959447-D6CF-4694-B228-0F3102CB8AA5}" type="presOf" srcId="{20407B3E-D15A-4E42-A1FA-84FFE6CDFD03}" destId="{EADEB759-210F-7D46-B4F4-D68E36B8D40C}" srcOrd="0" destOrd="0" presId="urn:microsoft.com/office/officeart/2005/8/layout/lProcess2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75AB41B2-8DD5-4D3B-B4CE-1C5AB504B9A9}" type="presOf" srcId="{387357BF-6B5A-4D4B-BF20-826A74D53396}" destId="{A16FEA74-6F17-F443-A842-E6D03306F636}" srcOrd="0" destOrd="0" presId="urn:microsoft.com/office/officeart/2005/8/layout/lProcess2"/>
    <dgm:cxn modelId="{46B8DEEB-FA59-463C-B2C9-38FD70FE77E3}" type="presOf" srcId="{DEEA601D-E351-A140-980E-FA4ECC6A7BC3}" destId="{3B5393DD-E56D-0C45-8583-BAA3192055ED}" srcOrd="0" destOrd="0" presId="urn:microsoft.com/office/officeart/2005/8/layout/lProcess2"/>
    <dgm:cxn modelId="{8E549CC1-DACF-48E2-A04E-E2966C9C29B5}" type="presOf" srcId="{20407B3E-D15A-4E42-A1FA-84FFE6CDFD03}" destId="{9967BA64-B2DB-9244-8E61-AD7C321E872D}" srcOrd="1" destOrd="0" presId="urn:microsoft.com/office/officeart/2005/8/layout/lProcess2"/>
    <dgm:cxn modelId="{565968C5-0B30-4F34-B281-3A132437D80C}" type="presOf" srcId="{AFC74475-5ECD-9E46-AAB3-2074C292C410}" destId="{21F6393B-6D61-BE4A-842C-EF25671ECD65}" srcOrd="0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7D9F004A-ACC4-4A4C-8469-AA2DF16E134E}" type="presOf" srcId="{7C108633-E333-6948-B6B7-BC9DE6324E76}" destId="{13940845-C6A1-034E-A929-7F4E11EA749F}" srcOrd="0" destOrd="0" presId="urn:microsoft.com/office/officeart/2005/8/layout/lProcess2"/>
    <dgm:cxn modelId="{47E41335-55D4-9443-93D4-B619002CBCD2}" srcId="{2E8326E9-BE38-794C-B8D6-4BCF9BDF5742}" destId="{99BCEDCD-7391-8742-89BC-666F21D72207}" srcOrd="1" destOrd="0" parTransId="{ABFE05C3-BC66-2045-9451-FA2D5DAEB160}" sibTransId="{69234CD1-0F3C-AD46-BB6F-A48782B30745}"/>
    <dgm:cxn modelId="{EA4D5501-71E6-274A-A6C7-8178B8C47312}" srcId="{2E8326E9-BE38-794C-B8D6-4BCF9BDF5742}" destId="{096F2552-768B-5849-84F5-F899858B36DD}" srcOrd="2" destOrd="0" parTransId="{BF91039D-BACC-5340-8714-2EE6E76634DB}" sibTransId="{ABCD12ED-1A5F-7F49-8205-8CC97C07D681}"/>
    <dgm:cxn modelId="{CF699551-D179-428C-ADEB-5A60FC0EB519}" type="presOf" srcId="{45342FBE-1ADD-3C4F-8007-59EE2FA14167}" destId="{9AF33F3B-5EEB-EB41-A6D7-23E43629281C}" srcOrd="0" destOrd="0" presId="urn:microsoft.com/office/officeart/2005/8/layout/lProcess2"/>
    <dgm:cxn modelId="{8458160B-0561-43D9-9F51-2BDA4DCCF9D8}" type="presParOf" srcId="{9AF33F3B-5EEB-EB41-A6D7-23E43629281C}" destId="{708E523E-B4E0-1542-9BDD-D24D7C98B4E9}" srcOrd="0" destOrd="0" presId="urn:microsoft.com/office/officeart/2005/8/layout/lProcess2"/>
    <dgm:cxn modelId="{E81FEB98-22C8-46BD-9FC2-A39B25166290}" type="presParOf" srcId="{708E523E-B4E0-1542-9BDD-D24D7C98B4E9}" destId="{EADEB759-210F-7D46-B4F4-D68E36B8D40C}" srcOrd="0" destOrd="0" presId="urn:microsoft.com/office/officeart/2005/8/layout/lProcess2"/>
    <dgm:cxn modelId="{C2B889DB-BDF3-40C6-AAFF-C3D50F2891C0}" type="presParOf" srcId="{708E523E-B4E0-1542-9BDD-D24D7C98B4E9}" destId="{9967BA64-B2DB-9244-8E61-AD7C321E872D}" srcOrd="1" destOrd="0" presId="urn:microsoft.com/office/officeart/2005/8/layout/lProcess2"/>
    <dgm:cxn modelId="{528D29C7-5B22-462B-830C-8B26FC60605D}" type="presParOf" srcId="{708E523E-B4E0-1542-9BDD-D24D7C98B4E9}" destId="{E98176B0-745E-8F4D-A499-EFF0E1386F66}" srcOrd="2" destOrd="0" presId="urn:microsoft.com/office/officeart/2005/8/layout/lProcess2"/>
    <dgm:cxn modelId="{BB5B8566-9CC1-41AF-A839-1194EBD9DD9E}" type="presParOf" srcId="{E98176B0-745E-8F4D-A499-EFF0E1386F66}" destId="{C1EA47F4-B607-FC43-8EFB-5D802A1D54E0}" srcOrd="0" destOrd="0" presId="urn:microsoft.com/office/officeart/2005/8/layout/lProcess2"/>
    <dgm:cxn modelId="{73747681-AC12-4360-BC6F-4C15B5955564}" type="presParOf" srcId="{C1EA47F4-B607-FC43-8EFB-5D802A1D54E0}" destId="{A16FEA74-6F17-F443-A842-E6D03306F636}" srcOrd="0" destOrd="0" presId="urn:microsoft.com/office/officeart/2005/8/layout/lProcess2"/>
    <dgm:cxn modelId="{E0D25A57-076A-4635-9A8E-DC4690EA96BB}" type="presParOf" srcId="{C1EA47F4-B607-FC43-8EFB-5D802A1D54E0}" destId="{670C2C2D-7E23-C24B-9D98-BDA7A244B3A8}" srcOrd="1" destOrd="0" presId="urn:microsoft.com/office/officeart/2005/8/layout/lProcess2"/>
    <dgm:cxn modelId="{328B1742-F846-4D5A-AD16-96B76393432D}" type="presParOf" srcId="{C1EA47F4-B607-FC43-8EFB-5D802A1D54E0}" destId="{91DB4080-EC5C-3D4B-8F27-A7C548E5BAD2}" srcOrd="2" destOrd="0" presId="urn:microsoft.com/office/officeart/2005/8/layout/lProcess2"/>
    <dgm:cxn modelId="{1B214C37-5103-49C9-98BC-57A02F1775E7}" type="presParOf" srcId="{C1EA47F4-B607-FC43-8EFB-5D802A1D54E0}" destId="{7F6D2A65-797B-7F46-AC2F-4A6B92FDA88B}" srcOrd="3" destOrd="0" presId="urn:microsoft.com/office/officeart/2005/8/layout/lProcess2"/>
    <dgm:cxn modelId="{05261D7A-47A1-4A5E-B364-52F97F7FDE79}" type="presParOf" srcId="{C1EA47F4-B607-FC43-8EFB-5D802A1D54E0}" destId="{82D59DAF-494F-0940-881D-FB6209606758}" srcOrd="4" destOrd="0" presId="urn:microsoft.com/office/officeart/2005/8/layout/lProcess2"/>
    <dgm:cxn modelId="{6B697FA6-39AD-4454-865A-2AFBF0535ED0}" type="presParOf" srcId="{9AF33F3B-5EEB-EB41-A6D7-23E43629281C}" destId="{F03C9214-7C2F-9442-BCFA-40E3E76A1E14}" srcOrd="1" destOrd="0" presId="urn:microsoft.com/office/officeart/2005/8/layout/lProcess2"/>
    <dgm:cxn modelId="{7F0FBECA-19A6-4C8B-B6E0-C77C32FB73EC}" type="presParOf" srcId="{9AF33F3B-5EEB-EB41-A6D7-23E43629281C}" destId="{72724922-94B1-3F45-8E2E-76DAD64C7ADB}" srcOrd="2" destOrd="0" presId="urn:microsoft.com/office/officeart/2005/8/layout/lProcess2"/>
    <dgm:cxn modelId="{332D5271-2BF4-4E94-AF90-28FFD5DCC1B8}" type="presParOf" srcId="{72724922-94B1-3F45-8E2E-76DAD64C7ADB}" destId="{21F6393B-6D61-BE4A-842C-EF25671ECD65}" srcOrd="0" destOrd="0" presId="urn:microsoft.com/office/officeart/2005/8/layout/lProcess2"/>
    <dgm:cxn modelId="{E3CA7D00-2484-46DB-A7E8-6B08B342FED5}" type="presParOf" srcId="{72724922-94B1-3F45-8E2E-76DAD64C7ADB}" destId="{51AA5207-648A-0148-8F74-758DB2DE9460}" srcOrd="1" destOrd="0" presId="urn:microsoft.com/office/officeart/2005/8/layout/lProcess2"/>
    <dgm:cxn modelId="{3BAE9F90-0C12-4EFE-AF9F-ED2C8683AA76}" type="presParOf" srcId="{72724922-94B1-3F45-8E2E-76DAD64C7ADB}" destId="{5B55244B-D700-0240-A257-696E880FCBF6}" srcOrd="2" destOrd="0" presId="urn:microsoft.com/office/officeart/2005/8/layout/lProcess2"/>
    <dgm:cxn modelId="{D4CF3CFD-CEE4-4FF8-A46F-15A85C1433F3}" type="presParOf" srcId="{5B55244B-D700-0240-A257-696E880FCBF6}" destId="{FA9841F3-1B4E-4C4A-B006-7B88AC9AB5C1}" srcOrd="0" destOrd="0" presId="urn:microsoft.com/office/officeart/2005/8/layout/lProcess2"/>
    <dgm:cxn modelId="{43980D6A-65C9-44DF-9858-3652A9A69FF9}" type="presParOf" srcId="{FA9841F3-1B4E-4C4A-B006-7B88AC9AB5C1}" destId="{0B4B7BFA-C4ED-844D-B039-8E1E382C2B7C}" srcOrd="0" destOrd="0" presId="urn:microsoft.com/office/officeart/2005/8/layout/lProcess2"/>
    <dgm:cxn modelId="{540C29EF-8583-4CD6-8EDC-701A3FF3544C}" type="presParOf" srcId="{FA9841F3-1B4E-4C4A-B006-7B88AC9AB5C1}" destId="{9DE4C128-CE6D-CB4E-A7EA-C2D80525D66B}" srcOrd="1" destOrd="0" presId="urn:microsoft.com/office/officeart/2005/8/layout/lProcess2"/>
    <dgm:cxn modelId="{F3330683-04BC-4DC2-A64A-89822C7FEBCB}" type="presParOf" srcId="{FA9841F3-1B4E-4C4A-B006-7B88AC9AB5C1}" destId="{13940845-C6A1-034E-A929-7F4E11EA749F}" srcOrd="2" destOrd="0" presId="urn:microsoft.com/office/officeart/2005/8/layout/lProcess2"/>
    <dgm:cxn modelId="{BC29685C-BA4C-40DA-917D-3B7C6D1C670E}" type="presParOf" srcId="{FA9841F3-1B4E-4C4A-B006-7B88AC9AB5C1}" destId="{03EFA254-9279-DE41-AD68-D5D60D3026F4}" srcOrd="3" destOrd="0" presId="urn:microsoft.com/office/officeart/2005/8/layout/lProcess2"/>
    <dgm:cxn modelId="{6229DA6C-1A79-41DE-BA83-8C60A6043153}" type="presParOf" srcId="{FA9841F3-1B4E-4C4A-B006-7B88AC9AB5C1}" destId="{018FC5A5-8E0E-0B41-B2E0-39210D1DAD55}" srcOrd="4" destOrd="0" presId="urn:microsoft.com/office/officeart/2005/8/layout/lProcess2"/>
    <dgm:cxn modelId="{6D87C0E0-51E1-47B3-8C72-CE04D7BB3E84}" type="presParOf" srcId="{9AF33F3B-5EEB-EB41-A6D7-23E43629281C}" destId="{444702B1-2764-D94E-A71D-382A0B03B6D9}" srcOrd="3" destOrd="0" presId="urn:microsoft.com/office/officeart/2005/8/layout/lProcess2"/>
    <dgm:cxn modelId="{AF7781B1-966C-410F-8D4B-2F469A74DF78}" type="presParOf" srcId="{9AF33F3B-5EEB-EB41-A6D7-23E43629281C}" destId="{702444D9-3635-3744-A87D-ACFFCD784F55}" srcOrd="4" destOrd="0" presId="urn:microsoft.com/office/officeart/2005/8/layout/lProcess2"/>
    <dgm:cxn modelId="{5AA68857-CC50-4AFF-921E-A38C5524E6BB}" type="presParOf" srcId="{702444D9-3635-3744-A87D-ACFFCD784F55}" destId="{BF4A6D2B-0AE6-B445-989D-A3AE4934CAB1}" srcOrd="0" destOrd="0" presId="urn:microsoft.com/office/officeart/2005/8/layout/lProcess2"/>
    <dgm:cxn modelId="{D00C891F-FFC1-4F75-A27D-58C7E2DF1739}" type="presParOf" srcId="{702444D9-3635-3744-A87D-ACFFCD784F55}" destId="{A9E765E3-0425-8449-A24B-C067D47CB8FB}" srcOrd="1" destOrd="0" presId="urn:microsoft.com/office/officeart/2005/8/layout/lProcess2"/>
    <dgm:cxn modelId="{E567EDA2-10FF-469B-8587-9CB185C7337F}" type="presParOf" srcId="{702444D9-3635-3744-A87D-ACFFCD784F55}" destId="{02B90E83-BE66-ED45-95E5-8CDDC8BEC590}" srcOrd="2" destOrd="0" presId="urn:microsoft.com/office/officeart/2005/8/layout/lProcess2"/>
    <dgm:cxn modelId="{05303F14-59B1-44B1-A80C-10466399F632}" type="presParOf" srcId="{02B90E83-BE66-ED45-95E5-8CDDC8BEC590}" destId="{FF3F9E78-0B2F-3A43-A29E-CEAA9B3522CC}" srcOrd="0" destOrd="0" presId="urn:microsoft.com/office/officeart/2005/8/layout/lProcess2"/>
    <dgm:cxn modelId="{561BCCBA-5BA7-4443-9058-DDE7037C8A7D}" type="presParOf" srcId="{FF3F9E78-0B2F-3A43-A29E-CEAA9B3522CC}" destId="{3B5393DD-E56D-0C45-8583-BAA3192055ED}" srcOrd="0" destOrd="0" presId="urn:microsoft.com/office/officeart/2005/8/layout/lProcess2"/>
    <dgm:cxn modelId="{8E7D2FDF-2F9F-4C6C-8A2F-A4A97D3F1D3C}" type="presParOf" srcId="{FF3F9E78-0B2F-3A43-A29E-CEAA9B3522CC}" destId="{726B9DF2-A1AC-7F44-8318-63E8D5B99D18}" srcOrd="1" destOrd="0" presId="urn:microsoft.com/office/officeart/2005/8/layout/lProcess2"/>
    <dgm:cxn modelId="{A03BDE52-44D8-4EA8-8BBE-506DEB3CFBA0}" type="presParOf" srcId="{FF3F9E78-0B2F-3A43-A29E-CEAA9B3522CC}" destId="{EA0F6D42-79DB-164F-9420-01F62E25D780}" srcOrd="2" destOrd="0" presId="urn:microsoft.com/office/officeart/2005/8/layout/lProcess2"/>
    <dgm:cxn modelId="{0DA95A43-12FD-4CAA-A3A0-510176827E98}" type="presParOf" srcId="{FF3F9E78-0B2F-3A43-A29E-CEAA9B3522CC}" destId="{D9EE278C-7863-4842-98FC-E167E7EC2F50}" srcOrd="3" destOrd="0" presId="urn:microsoft.com/office/officeart/2005/8/layout/lProcess2"/>
    <dgm:cxn modelId="{D8F73CBB-1936-4215-A8D1-6AAFCBB5EBCC}" type="presParOf" srcId="{FF3F9E78-0B2F-3A43-A29E-CEAA9B3522CC}" destId="{68B46909-D1C5-D042-A931-2698BFF369AF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/>
      <dgm:t>
        <a:bodyPr/>
        <a:lstStyle/>
        <a:p>
          <a:r>
            <a:rPr lang="fr-FR" dirty="0" smtClean="0"/>
            <a:t>3 </a:t>
          </a:r>
          <a:r>
            <a:rPr lang="fr-FR" dirty="0"/>
            <a:t>x </a:t>
          </a:r>
          <a:r>
            <a:rPr lang="fr-FR" dirty="0" smtClean="0"/>
            <a:t>4</a:t>
          </a:r>
          <a:endParaRPr lang="fr-FR" dirty="0"/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/>
      <dgm:t>
        <a:bodyPr/>
        <a:lstStyle/>
        <a:p>
          <a:r>
            <a:rPr lang="fr-FR" dirty="0" smtClean="0"/>
            <a:t>12</a:t>
          </a:r>
          <a:endParaRPr lang="fr-FR" dirty="0"/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/>
      <dgm:spPr/>
      <dgm:t>
        <a:bodyPr/>
        <a:lstStyle/>
        <a:p>
          <a:r>
            <a:rPr lang="fr-FR" dirty="0"/>
            <a:t>8 x </a:t>
          </a:r>
          <a:r>
            <a:rPr lang="fr-FR" dirty="0" smtClean="0"/>
            <a:t>2 </a:t>
          </a:r>
          <a:endParaRPr lang="fr-FR" dirty="0"/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/>
      <dgm:t>
        <a:bodyPr/>
        <a:lstStyle/>
        <a:p>
          <a:r>
            <a:rPr lang="fr-FR" dirty="0" smtClean="0"/>
            <a:t>16</a:t>
          </a:r>
          <a:endParaRPr lang="fr-FR" dirty="0"/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E8326E9-BE38-794C-B8D6-4BCF9BDF5742}">
      <dgm:prSet phldrT="[Texte]"/>
      <dgm:spPr/>
      <dgm:t>
        <a:bodyPr/>
        <a:lstStyle/>
        <a:p>
          <a:r>
            <a:rPr lang="fr-FR" dirty="0"/>
            <a:t>9 x </a:t>
          </a:r>
          <a:r>
            <a:rPr lang="fr-FR" dirty="0" smtClean="0"/>
            <a:t>10</a:t>
          </a:r>
          <a:endParaRPr lang="fr-FR" dirty="0"/>
        </a:p>
      </dgm:t>
    </dgm:pt>
    <dgm:pt modelId="{1DA12733-6220-A64E-926A-8AAB5EF9B7F6}" type="parTrans" cxnId="{EBCAC14E-8E8F-FF4D-BD5F-5D91D81441A1}">
      <dgm:prSet/>
      <dgm:spPr/>
      <dgm:t>
        <a:bodyPr/>
        <a:lstStyle/>
        <a:p>
          <a:endParaRPr lang="fr-FR"/>
        </a:p>
      </dgm:t>
    </dgm:pt>
    <dgm:pt modelId="{3C104438-4A22-BD4D-B6E6-F991BC8C9C4B}" type="sibTrans" cxnId="{EBCAC14E-8E8F-FF4D-BD5F-5D91D81441A1}">
      <dgm:prSet/>
      <dgm:spPr/>
      <dgm:t>
        <a:bodyPr/>
        <a:lstStyle/>
        <a:p>
          <a:endParaRPr lang="fr-FR"/>
        </a:p>
      </dgm:t>
    </dgm:pt>
    <dgm:pt modelId="{DEEA601D-E351-A140-980E-FA4ECC6A7BC3}">
      <dgm:prSet phldrT="[Texte]"/>
      <dgm:spPr/>
      <dgm:t>
        <a:bodyPr/>
        <a:lstStyle/>
        <a:p>
          <a:r>
            <a:rPr lang="fr-FR" dirty="0" smtClean="0"/>
            <a:t>63</a:t>
          </a:r>
          <a:endParaRPr lang="fr-FR" dirty="0"/>
        </a:p>
      </dgm:t>
    </dgm:pt>
    <dgm:pt modelId="{D550D401-B0FF-BD42-A7A9-C3B40858D19A}" type="parTrans" cxnId="{5282A040-E5FC-E54A-B21E-1CB621F4099B}">
      <dgm:prSet/>
      <dgm:spPr/>
      <dgm:t>
        <a:bodyPr/>
        <a:lstStyle/>
        <a:p>
          <a:endParaRPr lang="fr-FR"/>
        </a:p>
      </dgm:t>
    </dgm:pt>
    <dgm:pt modelId="{53DCF995-4272-444F-8515-3311AF701461}" type="sibTrans" cxnId="{5282A040-E5FC-E54A-B21E-1CB621F4099B}">
      <dgm:prSet/>
      <dgm:spPr/>
      <dgm:t>
        <a:bodyPr/>
        <a:lstStyle/>
        <a:p>
          <a:endParaRPr lang="fr-FR"/>
        </a:p>
      </dgm:t>
    </dgm:pt>
    <dgm:pt modelId="{99BCEDCD-7391-8742-89BC-666F21D72207}">
      <dgm:prSet phldrT="[Texte]"/>
      <dgm:spPr/>
      <dgm:t>
        <a:bodyPr/>
        <a:lstStyle/>
        <a:p>
          <a:r>
            <a:rPr lang="fr-FR" dirty="0" smtClean="0"/>
            <a:t>81</a:t>
          </a:r>
          <a:endParaRPr lang="fr-FR" dirty="0"/>
        </a:p>
      </dgm:t>
    </dgm:pt>
    <dgm:pt modelId="{ABFE05C3-BC66-2045-9451-FA2D5DAEB160}" type="parTrans" cxnId="{47E41335-55D4-9443-93D4-B619002CBCD2}">
      <dgm:prSet/>
      <dgm:spPr/>
      <dgm:t>
        <a:bodyPr/>
        <a:lstStyle/>
        <a:p>
          <a:endParaRPr lang="fr-FR"/>
        </a:p>
      </dgm:t>
    </dgm:pt>
    <dgm:pt modelId="{69234CD1-0F3C-AD46-BB6F-A48782B30745}" type="sibTrans" cxnId="{47E41335-55D4-9443-93D4-B619002CBCD2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096F2552-768B-5849-84F5-F899858B36DD}">
      <dgm:prSet phldrT="[Texte]"/>
      <dgm:spPr/>
      <dgm:t>
        <a:bodyPr/>
        <a:lstStyle/>
        <a:p>
          <a:r>
            <a:rPr lang="fr-FR" dirty="0" smtClean="0"/>
            <a:t>90</a:t>
          </a:r>
          <a:endParaRPr lang="fr-FR" dirty="0"/>
        </a:p>
      </dgm:t>
    </dgm:pt>
    <dgm:pt modelId="{BF91039D-BACC-5340-8714-2EE6E76634DB}" type="parTrans" cxnId="{EA4D5501-71E6-274A-A6C7-8178B8C47312}">
      <dgm:prSet/>
      <dgm:spPr/>
      <dgm:t>
        <a:bodyPr/>
        <a:lstStyle/>
        <a:p>
          <a:endParaRPr lang="fr-FR"/>
        </a:p>
      </dgm:t>
    </dgm:pt>
    <dgm:pt modelId="{ABCD12ED-1A5F-7F49-8205-8CC97C07D681}" type="sibTrans" cxnId="{EA4D5501-71E6-274A-A6C7-8178B8C47312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3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3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3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3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4702B1-2764-D94E-A71D-382A0B03B6D9}" type="pres">
      <dgm:prSet presAssocID="{AFC74475-5ECD-9E46-AAB3-2074C292C410}" presName="aSpace" presStyleCnt="0"/>
      <dgm:spPr/>
    </dgm:pt>
    <dgm:pt modelId="{702444D9-3635-3744-A87D-ACFFCD784F55}" type="pres">
      <dgm:prSet presAssocID="{2E8326E9-BE38-794C-B8D6-4BCF9BDF5742}" presName="compNode" presStyleCnt="0"/>
      <dgm:spPr/>
    </dgm:pt>
    <dgm:pt modelId="{BF4A6D2B-0AE6-B445-989D-A3AE4934CAB1}" type="pres">
      <dgm:prSet presAssocID="{2E8326E9-BE38-794C-B8D6-4BCF9BDF5742}" presName="aNode" presStyleLbl="bgShp" presStyleIdx="2" presStyleCnt="3"/>
      <dgm:spPr/>
      <dgm:t>
        <a:bodyPr/>
        <a:lstStyle/>
        <a:p>
          <a:endParaRPr lang="fr-FR"/>
        </a:p>
      </dgm:t>
    </dgm:pt>
    <dgm:pt modelId="{A9E765E3-0425-8449-A24B-C067D47CB8FB}" type="pres">
      <dgm:prSet presAssocID="{2E8326E9-BE38-794C-B8D6-4BCF9BDF5742}" presName="textNode" presStyleLbl="bgShp" presStyleIdx="2" presStyleCnt="3"/>
      <dgm:spPr/>
      <dgm:t>
        <a:bodyPr/>
        <a:lstStyle/>
        <a:p>
          <a:endParaRPr lang="fr-FR"/>
        </a:p>
      </dgm:t>
    </dgm:pt>
    <dgm:pt modelId="{02B90E83-BE66-ED45-95E5-8CDDC8BEC590}" type="pres">
      <dgm:prSet presAssocID="{2E8326E9-BE38-794C-B8D6-4BCF9BDF5742}" presName="compChildNode" presStyleCnt="0"/>
      <dgm:spPr/>
    </dgm:pt>
    <dgm:pt modelId="{FF3F9E78-0B2F-3A43-A29E-CEAA9B3522CC}" type="pres">
      <dgm:prSet presAssocID="{2E8326E9-BE38-794C-B8D6-4BCF9BDF5742}" presName="theInnerList" presStyleCnt="0"/>
      <dgm:spPr/>
    </dgm:pt>
    <dgm:pt modelId="{3B5393DD-E56D-0C45-8583-BAA3192055ED}" type="pres">
      <dgm:prSet presAssocID="{DEEA601D-E351-A140-980E-FA4ECC6A7BC3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6B9DF2-A1AC-7F44-8318-63E8D5B99D18}" type="pres">
      <dgm:prSet presAssocID="{DEEA601D-E351-A140-980E-FA4ECC6A7BC3}" presName="aSpace2" presStyleCnt="0"/>
      <dgm:spPr/>
    </dgm:pt>
    <dgm:pt modelId="{EA0F6D42-79DB-164F-9420-01F62E25D780}" type="pres">
      <dgm:prSet presAssocID="{99BCEDCD-7391-8742-89BC-666F21D72207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EE278C-7863-4842-98FC-E167E7EC2F50}" type="pres">
      <dgm:prSet presAssocID="{99BCEDCD-7391-8742-89BC-666F21D72207}" presName="aSpace2" presStyleCnt="0"/>
      <dgm:spPr/>
    </dgm:pt>
    <dgm:pt modelId="{68B46909-D1C5-D042-A931-2698BFF369AF}" type="pres">
      <dgm:prSet presAssocID="{096F2552-768B-5849-84F5-F899858B36DD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F30661C-8E9D-496D-9F97-C524B03EEDEE}" type="presOf" srcId="{99BCEDCD-7391-8742-89BC-666F21D72207}" destId="{EA0F6D42-79DB-164F-9420-01F62E25D780}" srcOrd="0" destOrd="0" presId="urn:microsoft.com/office/officeart/2005/8/layout/lProcess2"/>
    <dgm:cxn modelId="{FA9FCB4E-E679-4270-935C-EE7581295606}" type="presOf" srcId="{096F2552-768B-5849-84F5-F899858B36DD}" destId="{68B46909-D1C5-D042-A931-2698BFF369AF}" srcOrd="0" destOrd="0" presId="urn:microsoft.com/office/officeart/2005/8/layout/lProcess2"/>
    <dgm:cxn modelId="{F68FD816-42D9-48D5-ACF9-64DF9FBF2637}" type="presOf" srcId="{AFC74475-5ECD-9E46-AAB3-2074C292C410}" destId="{21F6393B-6D61-BE4A-842C-EF25671ECD65}" srcOrd="0" destOrd="0" presId="urn:microsoft.com/office/officeart/2005/8/layout/lProcess2"/>
    <dgm:cxn modelId="{51B4A740-0194-435B-A837-CF69544E4AD7}" type="presOf" srcId="{387357BF-6B5A-4D4B-BF20-826A74D53396}" destId="{A16FEA74-6F17-F443-A842-E6D03306F636}" srcOrd="0" destOrd="0" presId="urn:microsoft.com/office/officeart/2005/8/layout/lProcess2"/>
    <dgm:cxn modelId="{A8B47AF3-ADFE-465D-B960-3B996A2BBBB0}" type="presOf" srcId="{7C108633-E333-6948-B6B7-BC9DE6324E76}" destId="{13940845-C6A1-034E-A929-7F4E11EA749F}" srcOrd="0" destOrd="0" presId="urn:microsoft.com/office/officeart/2005/8/layout/lProcess2"/>
    <dgm:cxn modelId="{0C7046D5-FD63-4B51-8D6B-E8537FCD5318}" type="presOf" srcId="{0B83E273-EC51-E84E-931B-7D1FDFF49261}" destId="{0B4B7BFA-C4ED-844D-B039-8E1E382C2B7C}" srcOrd="0" destOrd="0" presId="urn:microsoft.com/office/officeart/2005/8/layout/lProcess2"/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4C2A057D-1B92-4BB5-84AD-07F42D57AFFD}" type="presOf" srcId="{AFC74475-5ECD-9E46-AAB3-2074C292C410}" destId="{51AA5207-648A-0148-8F74-758DB2DE9460}" srcOrd="1" destOrd="0" presId="urn:microsoft.com/office/officeart/2005/8/layout/lProcess2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8695549D-A477-4F55-853C-2E8BE23E1EE2}" type="presOf" srcId="{DEEA601D-E351-A140-980E-FA4ECC6A7BC3}" destId="{3B5393DD-E56D-0C45-8583-BAA3192055ED}" srcOrd="0" destOrd="0" presId="urn:microsoft.com/office/officeart/2005/8/layout/lProcess2"/>
    <dgm:cxn modelId="{CBBC2607-D43F-4709-B613-D34CBD8FFC33}" type="presOf" srcId="{20407B3E-D15A-4E42-A1FA-84FFE6CDFD03}" destId="{9967BA64-B2DB-9244-8E61-AD7C321E872D}" srcOrd="1" destOrd="0" presId="urn:microsoft.com/office/officeart/2005/8/layout/lProcess2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2DED5D01-FA65-4A17-80A6-004BB4E03D3B}" type="presOf" srcId="{2E8326E9-BE38-794C-B8D6-4BCF9BDF5742}" destId="{BF4A6D2B-0AE6-B445-989D-A3AE4934CAB1}" srcOrd="0" destOrd="0" presId="urn:microsoft.com/office/officeart/2005/8/layout/lProcess2"/>
    <dgm:cxn modelId="{93CB74E7-ACED-4B8B-BEDC-0935361CA335}" type="presOf" srcId="{2E8326E9-BE38-794C-B8D6-4BCF9BDF5742}" destId="{A9E765E3-0425-8449-A24B-C067D47CB8FB}" srcOrd="1" destOrd="0" presId="urn:microsoft.com/office/officeart/2005/8/layout/lProcess2"/>
    <dgm:cxn modelId="{F5825E5D-404D-4760-99D2-3D4B24208E77}" type="presOf" srcId="{56265C20-D309-F140-ACB5-0BA403E4A86E}" destId="{91DB4080-EC5C-3D4B-8F27-A7C548E5BAD2}" srcOrd="0" destOrd="0" presId="urn:microsoft.com/office/officeart/2005/8/layout/lProcess2"/>
    <dgm:cxn modelId="{47E41335-55D4-9443-93D4-B619002CBCD2}" srcId="{2E8326E9-BE38-794C-B8D6-4BCF9BDF5742}" destId="{99BCEDCD-7391-8742-89BC-666F21D72207}" srcOrd="1" destOrd="0" parTransId="{ABFE05C3-BC66-2045-9451-FA2D5DAEB160}" sibTransId="{69234CD1-0F3C-AD46-BB6F-A48782B30745}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355581C8-76CF-4A99-8DF8-634405A332B2}" type="presOf" srcId="{25F47849-4B56-6049-9570-2EE8B18B95D8}" destId="{82D59DAF-494F-0940-881D-FB6209606758}" srcOrd="0" destOrd="0" presId="urn:microsoft.com/office/officeart/2005/8/layout/lProcess2"/>
    <dgm:cxn modelId="{53224D70-9441-4E72-8D00-E084752885AB}" type="presOf" srcId="{37F01E66-F653-0D40-9027-BDF9B8FF8DAA}" destId="{018FC5A5-8E0E-0B41-B2E0-39210D1DAD55}" srcOrd="0" destOrd="0" presId="urn:microsoft.com/office/officeart/2005/8/layout/lProcess2"/>
    <dgm:cxn modelId="{98E29B7A-B79D-4B4D-B5F0-848F6E182D1C}" type="presOf" srcId="{20407B3E-D15A-4E42-A1FA-84FFE6CDFD03}" destId="{EADEB759-210F-7D46-B4F4-D68E36B8D40C}" srcOrd="0" destOrd="0" presId="urn:microsoft.com/office/officeart/2005/8/layout/lProcess2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37B22333-BF08-416E-ABF4-7E918A116BB3}" type="presOf" srcId="{45342FBE-1ADD-3C4F-8007-59EE2FA14167}" destId="{9AF33F3B-5EEB-EB41-A6D7-23E43629281C}" srcOrd="0" destOrd="0" presId="urn:microsoft.com/office/officeart/2005/8/layout/lProcess2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5282A040-E5FC-E54A-B21E-1CB621F4099B}" srcId="{2E8326E9-BE38-794C-B8D6-4BCF9BDF5742}" destId="{DEEA601D-E351-A140-980E-FA4ECC6A7BC3}" srcOrd="0" destOrd="0" parTransId="{D550D401-B0FF-BD42-A7A9-C3B40858D19A}" sibTransId="{53DCF995-4272-444F-8515-3311AF701461}"/>
    <dgm:cxn modelId="{EBCAC14E-8E8F-FF4D-BD5F-5D91D81441A1}" srcId="{45342FBE-1ADD-3C4F-8007-59EE2FA14167}" destId="{2E8326E9-BE38-794C-B8D6-4BCF9BDF5742}" srcOrd="2" destOrd="0" parTransId="{1DA12733-6220-A64E-926A-8AAB5EF9B7F6}" sibTransId="{3C104438-4A22-BD4D-B6E6-F991BC8C9C4B}"/>
    <dgm:cxn modelId="{EA4D5501-71E6-274A-A6C7-8178B8C47312}" srcId="{2E8326E9-BE38-794C-B8D6-4BCF9BDF5742}" destId="{096F2552-768B-5849-84F5-F899858B36DD}" srcOrd="2" destOrd="0" parTransId="{BF91039D-BACC-5340-8714-2EE6E76634DB}" sibTransId="{ABCD12ED-1A5F-7F49-8205-8CC97C07D681}"/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AB1CC796-E3F5-4C4E-AAA9-0C2D7E1EDB63}" type="presParOf" srcId="{9AF33F3B-5EEB-EB41-A6D7-23E43629281C}" destId="{708E523E-B4E0-1542-9BDD-D24D7C98B4E9}" srcOrd="0" destOrd="0" presId="urn:microsoft.com/office/officeart/2005/8/layout/lProcess2"/>
    <dgm:cxn modelId="{C91F578F-818F-4F4C-9FEC-F41EAD4ACBC8}" type="presParOf" srcId="{708E523E-B4E0-1542-9BDD-D24D7C98B4E9}" destId="{EADEB759-210F-7D46-B4F4-D68E36B8D40C}" srcOrd="0" destOrd="0" presId="urn:microsoft.com/office/officeart/2005/8/layout/lProcess2"/>
    <dgm:cxn modelId="{BD09220E-1E70-4DF5-BE75-4FA960B1EE3B}" type="presParOf" srcId="{708E523E-B4E0-1542-9BDD-D24D7C98B4E9}" destId="{9967BA64-B2DB-9244-8E61-AD7C321E872D}" srcOrd="1" destOrd="0" presId="urn:microsoft.com/office/officeart/2005/8/layout/lProcess2"/>
    <dgm:cxn modelId="{EC425EAE-E340-4A84-9F99-59B1841992F6}" type="presParOf" srcId="{708E523E-B4E0-1542-9BDD-D24D7C98B4E9}" destId="{E98176B0-745E-8F4D-A499-EFF0E1386F66}" srcOrd="2" destOrd="0" presId="urn:microsoft.com/office/officeart/2005/8/layout/lProcess2"/>
    <dgm:cxn modelId="{2C8E699D-A8D9-4D5A-B496-03FD886E3DBF}" type="presParOf" srcId="{E98176B0-745E-8F4D-A499-EFF0E1386F66}" destId="{C1EA47F4-B607-FC43-8EFB-5D802A1D54E0}" srcOrd="0" destOrd="0" presId="urn:microsoft.com/office/officeart/2005/8/layout/lProcess2"/>
    <dgm:cxn modelId="{2EFE52C0-F510-436D-B783-9404484BDE9B}" type="presParOf" srcId="{C1EA47F4-B607-FC43-8EFB-5D802A1D54E0}" destId="{A16FEA74-6F17-F443-A842-E6D03306F636}" srcOrd="0" destOrd="0" presId="urn:microsoft.com/office/officeart/2005/8/layout/lProcess2"/>
    <dgm:cxn modelId="{405B3265-7C6B-42E3-B933-FD6E5E3946E5}" type="presParOf" srcId="{C1EA47F4-B607-FC43-8EFB-5D802A1D54E0}" destId="{670C2C2D-7E23-C24B-9D98-BDA7A244B3A8}" srcOrd="1" destOrd="0" presId="urn:microsoft.com/office/officeart/2005/8/layout/lProcess2"/>
    <dgm:cxn modelId="{79688A4E-BFF3-4E94-86AC-7E5CCF489AAD}" type="presParOf" srcId="{C1EA47F4-B607-FC43-8EFB-5D802A1D54E0}" destId="{91DB4080-EC5C-3D4B-8F27-A7C548E5BAD2}" srcOrd="2" destOrd="0" presId="urn:microsoft.com/office/officeart/2005/8/layout/lProcess2"/>
    <dgm:cxn modelId="{084414E3-F1E1-47F2-868D-53C12C70072C}" type="presParOf" srcId="{C1EA47F4-B607-FC43-8EFB-5D802A1D54E0}" destId="{7F6D2A65-797B-7F46-AC2F-4A6B92FDA88B}" srcOrd="3" destOrd="0" presId="urn:microsoft.com/office/officeart/2005/8/layout/lProcess2"/>
    <dgm:cxn modelId="{7EA4FE3C-001E-4E49-A309-4700E2659147}" type="presParOf" srcId="{C1EA47F4-B607-FC43-8EFB-5D802A1D54E0}" destId="{82D59DAF-494F-0940-881D-FB6209606758}" srcOrd="4" destOrd="0" presId="urn:microsoft.com/office/officeart/2005/8/layout/lProcess2"/>
    <dgm:cxn modelId="{2D3BD017-9E54-4581-A16E-B48901BEA361}" type="presParOf" srcId="{9AF33F3B-5EEB-EB41-A6D7-23E43629281C}" destId="{F03C9214-7C2F-9442-BCFA-40E3E76A1E14}" srcOrd="1" destOrd="0" presId="urn:microsoft.com/office/officeart/2005/8/layout/lProcess2"/>
    <dgm:cxn modelId="{AE386454-524B-44BD-9A05-45208DD8F3A3}" type="presParOf" srcId="{9AF33F3B-5EEB-EB41-A6D7-23E43629281C}" destId="{72724922-94B1-3F45-8E2E-76DAD64C7ADB}" srcOrd="2" destOrd="0" presId="urn:microsoft.com/office/officeart/2005/8/layout/lProcess2"/>
    <dgm:cxn modelId="{3905F749-75AF-430B-B548-40D2AF9D51B1}" type="presParOf" srcId="{72724922-94B1-3F45-8E2E-76DAD64C7ADB}" destId="{21F6393B-6D61-BE4A-842C-EF25671ECD65}" srcOrd="0" destOrd="0" presId="urn:microsoft.com/office/officeart/2005/8/layout/lProcess2"/>
    <dgm:cxn modelId="{F5F964EB-382C-45FD-AB2C-741ECF7C696E}" type="presParOf" srcId="{72724922-94B1-3F45-8E2E-76DAD64C7ADB}" destId="{51AA5207-648A-0148-8F74-758DB2DE9460}" srcOrd="1" destOrd="0" presId="urn:microsoft.com/office/officeart/2005/8/layout/lProcess2"/>
    <dgm:cxn modelId="{2A43BF0F-8225-4522-96AF-8D781AC610D3}" type="presParOf" srcId="{72724922-94B1-3F45-8E2E-76DAD64C7ADB}" destId="{5B55244B-D700-0240-A257-696E880FCBF6}" srcOrd="2" destOrd="0" presId="urn:microsoft.com/office/officeart/2005/8/layout/lProcess2"/>
    <dgm:cxn modelId="{240C924C-A86B-4BF8-A12C-888EBBC0ECCA}" type="presParOf" srcId="{5B55244B-D700-0240-A257-696E880FCBF6}" destId="{FA9841F3-1B4E-4C4A-B006-7B88AC9AB5C1}" srcOrd="0" destOrd="0" presId="urn:microsoft.com/office/officeart/2005/8/layout/lProcess2"/>
    <dgm:cxn modelId="{AC767C59-45EC-4773-A07A-748B862292BA}" type="presParOf" srcId="{FA9841F3-1B4E-4C4A-B006-7B88AC9AB5C1}" destId="{0B4B7BFA-C4ED-844D-B039-8E1E382C2B7C}" srcOrd="0" destOrd="0" presId="urn:microsoft.com/office/officeart/2005/8/layout/lProcess2"/>
    <dgm:cxn modelId="{C985CA2B-D881-4322-A15D-01328A81AB07}" type="presParOf" srcId="{FA9841F3-1B4E-4C4A-B006-7B88AC9AB5C1}" destId="{9DE4C128-CE6D-CB4E-A7EA-C2D80525D66B}" srcOrd="1" destOrd="0" presId="urn:microsoft.com/office/officeart/2005/8/layout/lProcess2"/>
    <dgm:cxn modelId="{89C6B3A6-E978-49DA-99A1-5F6A96D98146}" type="presParOf" srcId="{FA9841F3-1B4E-4C4A-B006-7B88AC9AB5C1}" destId="{13940845-C6A1-034E-A929-7F4E11EA749F}" srcOrd="2" destOrd="0" presId="urn:microsoft.com/office/officeart/2005/8/layout/lProcess2"/>
    <dgm:cxn modelId="{F53B9AF5-DA44-4085-9E22-55FBB36C8DB6}" type="presParOf" srcId="{FA9841F3-1B4E-4C4A-B006-7B88AC9AB5C1}" destId="{03EFA254-9279-DE41-AD68-D5D60D3026F4}" srcOrd="3" destOrd="0" presId="urn:microsoft.com/office/officeart/2005/8/layout/lProcess2"/>
    <dgm:cxn modelId="{88D7F17C-F6E6-4D44-BE7C-6B85F9388EEE}" type="presParOf" srcId="{FA9841F3-1B4E-4C4A-B006-7B88AC9AB5C1}" destId="{018FC5A5-8E0E-0B41-B2E0-39210D1DAD55}" srcOrd="4" destOrd="0" presId="urn:microsoft.com/office/officeart/2005/8/layout/lProcess2"/>
    <dgm:cxn modelId="{CCF149BE-6823-4847-A3A8-15102748F265}" type="presParOf" srcId="{9AF33F3B-5EEB-EB41-A6D7-23E43629281C}" destId="{444702B1-2764-D94E-A71D-382A0B03B6D9}" srcOrd="3" destOrd="0" presId="urn:microsoft.com/office/officeart/2005/8/layout/lProcess2"/>
    <dgm:cxn modelId="{9A5269E4-1D71-4B27-85CF-37D3BF949336}" type="presParOf" srcId="{9AF33F3B-5EEB-EB41-A6D7-23E43629281C}" destId="{702444D9-3635-3744-A87D-ACFFCD784F55}" srcOrd="4" destOrd="0" presId="urn:microsoft.com/office/officeart/2005/8/layout/lProcess2"/>
    <dgm:cxn modelId="{63457366-286E-4F1A-88FF-45CB5FD3C5EE}" type="presParOf" srcId="{702444D9-3635-3744-A87D-ACFFCD784F55}" destId="{BF4A6D2B-0AE6-B445-989D-A3AE4934CAB1}" srcOrd="0" destOrd="0" presId="urn:microsoft.com/office/officeart/2005/8/layout/lProcess2"/>
    <dgm:cxn modelId="{00DE10BF-AB8A-424D-85DB-D3CFBA3E76D6}" type="presParOf" srcId="{702444D9-3635-3744-A87D-ACFFCD784F55}" destId="{A9E765E3-0425-8449-A24B-C067D47CB8FB}" srcOrd="1" destOrd="0" presId="urn:microsoft.com/office/officeart/2005/8/layout/lProcess2"/>
    <dgm:cxn modelId="{AADB84EE-8AC9-4116-B781-256DB5CC2860}" type="presParOf" srcId="{702444D9-3635-3744-A87D-ACFFCD784F55}" destId="{02B90E83-BE66-ED45-95E5-8CDDC8BEC590}" srcOrd="2" destOrd="0" presId="urn:microsoft.com/office/officeart/2005/8/layout/lProcess2"/>
    <dgm:cxn modelId="{B26B8BEE-38DB-479A-A111-993A00F912E4}" type="presParOf" srcId="{02B90E83-BE66-ED45-95E5-8CDDC8BEC590}" destId="{FF3F9E78-0B2F-3A43-A29E-CEAA9B3522CC}" srcOrd="0" destOrd="0" presId="urn:microsoft.com/office/officeart/2005/8/layout/lProcess2"/>
    <dgm:cxn modelId="{76131189-21C8-47EA-B047-AC1DAFD4F7E9}" type="presParOf" srcId="{FF3F9E78-0B2F-3A43-A29E-CEAA9B3522CC}" destId="{3B5393DD-E56D-0C45-8583-BAA3192055ED}" srcOrd="0" destOrd="0" presId="urn:microsoft.com/office/officeart/2005/8/layout/lProcess2"/>
    <dgm:cxn modelId="{B6094B18-9C6C-4E69-B55D-ECEEE1B226AC}" type="presParOf" srcId="{FF3F9E78-0B2F-3A43-A29E-CEAA9B3522CC}" destId="{726B9DF2-A1AC-7F44-8318-63E8D5B99D18}" srcOrd="1" destOrd="0" presId="urn:microsoft.com/office/officeart/2005/8/layout/lProcess2"/>
    <dgm:cxn modelId="{E5B91FF8-1E43-4AC2-9FC3-5128AC6F2350}" type="presParOf" srcId="{FF3F9E78-0B2F-3A43-A29E-CEAA9B3522CC}" destId="{EA0F6D42-79DB-164F-9420-01F62E25D780}" srcOrd="2" destOrd="0" presId="urn:microsoft.com/office/officeart/2005/8/layout/lProcess2"/>
    <dgm:cxn modelId="{DE1084A0-05E2-4419-A101-F3A788997A39}" type="presParOf" srcId="{FF3F9E78-0B2F-3A43-A29E-CEAA9B3522CC}" destId="{D9EE278C-7863-4842-98FC-E167E7EC2F50}" srcOrd="3" destOrd="0" presId="urn:microsoft.com/office/officeart/2005/8/layout/lProcess2"/>
    <dgm:cxn modelId="{F173E38B-0596-4C56-8035-D4AB10A7DBD8}" type="presParOf" srcId="{FF3F9E78-0B2F-3A43-A29E-CEAA9B3522CC}" destId="{68B46909-D1C5-D042-A931-2698BFF369AF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/>
      <dgm:t>
        <a:bodyPr/>
        <a:lstStyle/>
        <a:p>
          <a:r>
            <a:rPr lang="fr-FR" dirty="0" smtClean="0"/>
            <a:t>3 </a:t>
          </a:r>
          <a:r>
            <a:rPr lang="fr-FR" dirty="0"/>
            <a:t>x </a:t>
          </a:r>
          <a:r>
            <a:rPr lang="fr-FR" dirty="0" smtClean="0"/>
            <a:t>4</a:t>
          </a:r>
          <a:endParaRPr lang="fr-FR" dirty="0"/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/>
      <dgm:t>
        <a:bodyPr/>
        <a:lstStyle/>
        <a:p>
          <a:r>
            <a:rPr lang="fr-FR" dirty="0" smtClean="0"/>
            <a:t>12</a:t>
          </a:r>
          <a:endParaRPr lang="fr-FR" dirty="0"/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/>
      <dgm:spPr/>
      <dgm:t>
        <a:bodyPr/>
        <a:lstStyle/>
        <a:p>
          <a:r>
            <a:rPr lang="fr-FR" dirty="0"/>
            <a:t>8 x </a:t>
          </a:r>
          <a:r>
            <a:rPr lang="fr-FR" dirty="0" smtClean="0"/>
            <a:t>2 </a:t>
          </a:r>
          <a:endParaRPr lang="fr-FR" dirty="0"/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/>
      <dgm:t>
        <a:bodyPr/>
        <a:lstStyle/>
        <a:p>
          <a:r>
            <a:rPr lang="fr-FR" dirty="0" smtClean="0"/>
            <a:t>16</a:t>
          </a:r>
          <a:endParaRPr lang="fr-FR" dirty="0"/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E8326E9-BE38-794C-B8D6-4BCF9BDF5742}">
      <dgm:prSet phldrT="[Texte]"/>
      <dgm:spPr/>
      <dgm:t>
        <a:bodyPr/>
        <a:lstStyle/>
        <a:p>
          <a:r>
            <a:rPr lang="fr-FR" dirty="0"/>
            <a:t>9 x </a:t>
          </a:r>
          <a:r>
            <a:rPr lang="fr-FR" dirty="0" smtClean="0"/>
            <a:t>10</a:t>
          </a:r>
          <a:endParaRPr lang="fr-FR" dirty="0"/>
        </a:p>
      </dgm:t>
    </dgm:pt>
    <dgm:pt modelId="{1DA12733-6220-A64E-926A-8AAB5EF9B7F6}" type="parTrans" cxnId="{EBCAC14E-8E8F-FF4D-BD5F-5D91D81441A1}">
      <dgm:prSet/>
      <dgm:spPr/>
      <dgm:t>
        <a:bodyPr/>
        <a:lstStyle/>
        <a:p>
          <a:endParaRPr lang="fr-FR"/>
        </a:p>
      </dgm:t>
    </dgm:pt>
    <dgm:pt modelId="{3C104438-4A22-BD4D-B6E6-F991BC8C9C4B}" type="sibTrans" cxnId="{EBCAC14E-8E8F-FF4D-BD5F-5D91D81441A1}">
      <dgm:prSet/>
      <dgm:spPr/>
      <dgm:t>
        <a:bodyPr/>
        <a:lstStyle/>
        <a:p>
          <a:endParaRPr lang="fr-FR"/>
        </a:p>
      </dgm:t>
    </dgm:pt>
    <dgm:pt modelId="{DEEA601D-E351-A140-980E-FA4ECC6A7BC3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D550D401-B0FF-BD42-A7A9-C3B40858D19A}" type="parTrans" cxnId="{5282A040-E5FC-E54A-B21E-1CB621F4099B}">
      <dgm:prSet/>
      <dgm:spPr/>
      <dgm:t>
        <a:bodyPr/>
        <a:lstStyle/>
        <a:p>
          <a:endParaRPr lang="fr-FR"/>
        </a:p>
      </dgm:t>
    </dgm:pt>
    <dgm:pt modelId="{53DCF995-4272-444F-8515-3311AF701461}" type="sibTrans" cxnId="{5282A040-E5FC-E54A-B21E-1CB621F4099B}">
      <dgm:prSet/>
      <dgm:spPr/>
      <dgm:t>
        <a:bodyPr/>
        <a:lstStyle/>
        <a:p>
          <a:endParaRPr lang="fr-FR"/>
        </a:p>
      </dgm:t>
    </dgm:pt>
    <dgm:pt modelId="{99BCEDCD-7391-8742-89BC-666F21D72207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ABFE05C3-BC66-2045-9451-FA2D5DAEB160}" type="parTrans" cxnId="{47E41335-55D4-9443-93D4-B619002CBCD2}">
      <dgm:prSet/>
      <dgm:spPr/>
      <dgm:t>
        <a:bodyPr/>
        <a:lstStyle/>
        <a:p>
          <a:endParaRPr lang="fr-FR"/>
        </a:p>
      </dgm:t>
    </dgm:pt>
    <dgm:pt modelId="{69234CD1-0F3C-AD46-BB6F-A48782B30745}" type="sibTrans" cxnId="{47E41335-55D4-9443-93D4-B619002CBCD2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096F2552-768B-5849-84F5-F899858B36DD}">
      <dgm:prSet phldrT="[Texte]"/>
      <dgm:spPr/>
      <dgm:t>
        <a:bodyPr/>
        <a:lstStyle/>
        <a:p>
          <a:r>
            <a:rPr lang="fr-FR" dirty="0" smtClean="0"/>
            <a:t>90</a:t>
          </a:r>
          <a:endParaRPr lang="fr-FR" dirty="0"/>
        </a:p>
      </dgm:t>
    </dgm:pt>
    <dgm:pt modelId="{BF91039D-BACC-5340-8714-2EE6E76634DB}" type="parTrans" cxnId="{EA4D5501-71E6-274A-A6C7-8178B8C47312}">
      <dgm:prSet/>
      <dgm:spPr/>
      <dgm:t>
        <a:bodyPr/>
        <a:lstStyle/>
        <a:p>
          <a:endParaRPr lang="fr-FR"/>
        </a:p>
      </dgm:t>
    </dgm:pt>
    <dgm:pt modelId="{ABCD12ED-1A5F-7F49-8205-8CC97C07D681}" type="sibTrans" cxnId="{EA4D5501-71E6-274A-A6C7-8178B8C47312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3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3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3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3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4702B1-2764-D94E-A71D-382A0B03B6D9}" type="pres">
      <dgm:prSet presAssocID="{AFC74475-5ECD-9E46-AAB3-2074C292C410}" presName="aSpace" presStyleCnt="0"/>
      <dgm:spPr/>
    </dgm:pt>
    <dgm:pt modelId="{702444D9-3635-3744-A87D-ACFFCD784F55}" type="pres">
      <dgm:prSet presAssocID="{2E8326E9-BE38-794C-B8D6-4BCF9BDF5742}" presName="compNode" presStyleCnt="0"/>
      <dgm:spPr/>
    </dgm:pt>
    <dgm:pt modelId="{BF4A6D2B-0AE6-B445-989D-A3AE4934CAB1}" type="pres">
      <dgm:prSet presAssocID="{2E8326E9-BE38-794C-B8D6-4BCF9BDF5742}" presName="aNode" presStyleLbl="bgShp" presStyleIdx="2" presStyleCnt="3"/>
      <dgm:spPr/>
      <dgm:t>
        <a:bodyPr/>
        <a:lstStyle/>
        <a:p>
          <a:endParaRPr lang="fr-FR"/>
        </a:p>
      </dgm:t>
    </dgm:pt>
    <dgm:pt modelId="{A9E765E3-0425-8449-A24B-C067D47CB8FB}" type="pres">
      <dgm:prSet presAssocID="{2E8326E9-BE38-794C-B8D6-4BCF9BDF5742}" presName="textNode" presStyleLbl="bgShp" presStyleIdx="2" presStyleCnt="3"/>
      <dgm:spPr/>
      <dgm:t>
        <a:bodyPr/>
        <a:lstStyle/>
        <a:p>
          <a:endParaRPr lang="fr-FR"/>
        </a:p>
      </dgm:t>
    </dgm:pt>
    <dgm:pt modelId="{02B90E83-BE66-ED45-95E5-8CDDC8BEC590}" type="pres">
      <dgm:prSet presAssocID="{2E8326E9-BE38-794C-B8D6-4BCF9BDF5742}" presName="compChildNode" presStyleCnt="0"/>
      <dgm:spPr/>
    </dgm:pt>
    <dgm:pt modelId="{FF3F9E78-0B2F-3A43-A29E-CEAA9B3522CC}" type="pres">
      <dgm:prSet presAssocID="{2E8326E9-BE38-794C-B8D6-4BCF9BDF5742}" presName="theInnerList" presStyleCnt="0"/>
      <dgm:spPr/>
    </dgm:pt>
    <dgm:pt modelId="{3B5393DD-E56D-0C45-8583-BAA3192055ED}" type="pres">
      <dgm:prSet presAssocID="{DEEA601D-E351-A140-980E-FA4ECC6A7BC3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6B9DF2-A1AC-7F44-8318-63E8D5B99D18}" type="pres">
      <dgm:prSet presAssocID="{DEEA601D-E351-A140-980E-FA4ECC6A7BC3}" presName="aSpace2" presStyleCnt="0"/>
      <dgm:spPr/>
    </dgm:pt>
    <dgm:pt modelId="{EA0F6D42-79DB-164F-9420-01F62E25D780}" type="pres">
      <dgm:prSet presAssocID="{99BCEDCD-7391-8742-89BC-666F21D72207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EE278C-7863-4842-98FC-E167E7EC2F50}" type="pres">
      <dgm:prSet presAssocID="{99BCEDCD-7391-8742-89BC-666F21D72207}" presName="aSpace2" presStyleCnt="0"/>
      <dgm:spPr/>
    </dgm:pt>
    <dgm:pt modelId="{68B46909-D1C5-D042-A931-2698BFF369AF}" type="pres">
      <dgm:prSet presAssocID="{096F2552-768B-5849-84F5-F899858B36DD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EEDA2B1C-9DA8-459C-9429-C286C5754863}" type="presOf" srcId="{56265C20-D309-F140-ACB5-0BA403E4A86E}" destId="{91DB4080-EC5C-3D4B-8F27-A7C548E5BAD2}" srcOrd="0" destOrd="0" presId="urn:microsoft.com/office/officeart/2005/8/layout/lProcess2"/>
    <dgm:cxn modelId="{4C736544-F9A2-4C28-AD84-A156D2F47D07}" type="presOf" srcId="{37F01E66-F653-0D40-9027-BDF9B8FF8DAA}" destId="{018FC5A5-8E0E-0B41-B2E0-39210D1DAD55}" srcOrd="0" destOrd="0" presId="urn:microsoft.com/office/officeart/2005/8/layout/lProcess2"/>
    <dgm:cxn modelId="{850659E9-1B94-4264-9281-365EA428D8D0}" type="presOf" srcId="{7C108633-E333-6948-B6B7-BC9DE6324E76}" destId="{13940845-C6A1-034E-A929-7F4E11EA749F}" srcOrd="0" destOrd="0" presId="urn:microsoft.com/office/officeart/2005/8/layout/lProcess2"/>
    <dgm:cxn modelId="{95FC621C-1AFE-461F-8F7C-11185B0A0613}" type="presOf" srcId="{096F2552-768B-5849-84F5-F899858B36DD}" destId="{68B46909-D1C5-D042-A931-2698BFF369AF}" srcOrd="0" destOrd="0" presId="urn:microsoft.com/office/officeart/2005/8/layout/lProcess2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5282A040-E5FC-E54A-B21E-1CB621F4099B}" srcId="{2E8326E9-BE38-794C-B8D6-4BCF9BDF5742}" destId="{DEEA601D-E351-A140-980E-FA4ECC6A7BC3}" srcOrd="0" destOrd="0" parTransId="{D550D401-B0FF-BD42-A7A9-C3B40858D19A}" sibTransId="{53DCF995-4272-444F-8515-3311AF701461}"/>
    <dgm:cxn modelId="{8A388B94-C72A-4129-A296-3D7D533D1B00}" type="presOf" srcId="{387357BF-6B5A-4D4B-BF20-826A74D53396}" destId="{A16FEA74-6F17-F443-A842-E6D03306F636}" srcOrd="0" destOrd="0" presId="urn:microsoft.com/office/officeart/2005/8/layout/lProcess2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3C1FBB85-2DF9-4E86-B24F-1A2E0949A5D0}" type="presOf" srcId="{AFC74475-5ECD-9E46-AAB3-2074C292C410}" destId="{21F6393B-6D61-BE4A-842C-EF25671ECD65}" srcOrd="0" destOrd="0" presId="urn:microsoft.com/office/officeart/2005/8/layout/lProcess2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CE6A6BCE-79E1-440A-9CA7-9E8BCEE341DB}" type="presOf" srcId="{99BCEDCD-7391-8742-89BC-666F21D72207}" destId="{EA0F6D42-79DB-164F-9420-01F62E25D780}" srcOrd="0" destOrd="0" presId="urn:microsoft.com/office/officeart/2005/8/layout/lProcess2"/>
    <dgm:cxn modelId="{59FD129B-BF69-4A70-B4A0-41450027A727}" type="presOf" srcId="{2E8326E9-BE38-794C-B8D6-4BCF9BDF5742}" destId="{BF4A6D2B-0AE6-B445-989D-A3AE4934CAB1}" srcOrd="0" destOrd="0" presId="urn:microsoft.com/office/officeart/2005/8/layout/lProcess2"/>
    <dgm:cxn modelId="{EBCAC14E-8E8F-FF4D-BD5F-5D91D81441A1}" srcId="{45342FBE-1ADD-3C4F-8007-59EE2FA14167}" destId="{2E8326E9-BE38-794C-B8D6-4BCF9BDF5742}" srcOrd="2" destOrd="0" parTransId="{1DA12733-6220-A64E-926A-8AAB5EF9B7F6}" sibTransId="{3C104438-4A22-BD4D-B6E6-F991BC8C9C4B}"/>
    <dgm:cxn modelId="{48972234-111D-4B05-AB13-F9D1E91C5B1A}" type="presOf" srcId="{45342FBE-1ADD-3C4F-8007-59EE2FA14167}" destId="{9AF33F3B-5EEB-EB41-A6D7-23E43629281C}" srcOrd="0" destOrd="0" presId="urn:microsoft.com/office/officeart/2005/8/layout/lProcess2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6A926B02-08AE-4375-A359-A2EDB83B37DF}" type="presOf" srcId="{25F47849-4B56-6049-9570-2EE8B18B95D8}" destId="{82D59DAF-494F-0940-881D-FB6209606758}" srcOrd="0" destOrd="0" presId="urn:microsoft.com/office/officeart/2005/8/layout/lProcess2"/>
    <dgm:cxn modelId="{063DEF1C-FA78-414C-8FA7-C725707A4CFD}" type="presOf" srcId="{20407B3E-D15A-4E42-A1FA-84FFE6CDFD03}" destId="{EADEB759-210F-7D46-B4F4-D68E36B8D40C}" srcOrd="0" destOrd="0" presId="urn:microsoft.com/office/officeart/2005/8/layout/lProcess2"/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1155D6FE-755E-4ACE-B965-BCF87D444DF8}" type="presOf" srcId="{2E8326E9-BE38-794C-B8D6-4BCF9BDF5742}" destId="{A9E765E3-0425-8449-A24B-C067D47CB8FB}" srcOrd="1" destOrd="0" presId="urn:microsoft.com/office/officeart/2005/8/layout/lProcess2"/>
    <dgm:cxn modelId="{29C3353D-5A2F-49CD-8B4A-70511D672C70}" type="presOf" srcId="{20407B3E-D15A-4E42-A1FA-84FFE6CDFD03}" destId="{9967BA64-B2DB-9244-8E61-AD7C321E872D}" srcOrd="1" destOrd="0" presId="urn:microsoft.com/office/officeart/2005/8/layout/lProcess2"/>
    <dgm:cxn modelId="{17991D3F-3229-411E-8241-06CEECC5352E}" type="presOf" srcId="{AFC74475-5ECD-9E46-AAB3-2074C292C410}" destId="{51AA5207-648A-0148-8F74-758DB2DE9460}" srcOrd="1" destOrd="0" presId="urn:microsoft.com/office/officeart/2005/8/layout/lProcess2"/>
    <dgm:cxn modelId="{819085BF-A2AA-41EE-B008-A1AB0760960C}" type="presOf" srcId="{DEEA601D-E351-A140-980E-FA4ECC6A7BC3}" destId="{3B5393DD-E56D-0C45-8583-BAA3192055ED}" srcOrd="0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47E41335-55D4-9443-93D4-B619002CBCD2}" srcId="{2E8326E9-BE38-794C-B8D6-4BCF9BDF5742}" destId="{99BCEDCD-7391-8742-89BC-666F21D72207}" srcOrd="1" destOrd="0" parTransId="{ABFE05C3-BC66-2045-9451-FA2D5DAEB160}" sibTransId="{69234CD1-0F3C-AD46-BB6F-A48782B30745}"/>
    <dgm:cxn modelId="{EA4D5501-71E6-274A-A6C7-8178B8C47312}" srcId="{2E8326E9-BE38-794C-B8D6-4BCF9BDF5742}" destId="{096F2552-768B-5849-84F5-F899858B36DD}" srcOrd="2" destOrd="0" parTransId="{BF91039D-BACC-5340-8714-2EE6E76634DB}" sibTransId="{ABCD12ED-1A5F-7F49-8205-8CC97C07D681}"/>
    <dgm:cxn modelId="{A2221E8D-9CFD-4298-BDE1-A2F261E0A1E4}" type="presOf" srcId="{0B83E273-EC51-E84E-931B-7D1FDFF49261}" destId="{0B4B7BFA-C4ED-844D-B039-8E1E382C2B7C}" srcOrd="0" destOrd="0" presId="urn:microsoft.com/office/officeart/2005/8/layout/lProcess2"/>
    <dgm:cxn modelId="{88BFF437-305D-481F-9E1B-5B8CFB2B7B14}" type="presParOf" srcId="{9AF33F3B-5EEB-EB41-A6D7-23E43629281C}" destId="{708E523E-B4E0-1542-9BDD-D24D7C98B4E9}" srcOrd="0" destOrd="0" presId="urn:microsoft.com/office/officeart/2005/8/layout/lProcess2"/>
    <dgm:cxn modelId="{511298D9-5723-4A62-A8A9-062B6DD07743}" type="presParOf" srcId="{708E523E-B4E0-1542-9BDD-D24D7C98B4E9}" destId="{EADEB759-210F-7D46-B4F4-D68E36B8D40C}" srcOrd="0" destOrd="0" presId="urn:microsoft.com/office/officeart/2005/8/layout/lProcess2"/>
    <dgm:cxn modelId="{26105825-20A0-4448-81FC-D5DAB167152D}" type="presParOf" srcId="{708E523E-B4E0-1542-9BDD-D24D7C98B4E9}" destId="{9967BA64-B2DB-9244-8E61-AD7C321E872D}" srcOrd="1" destOrd="0" presId="urn:microsoft.com/office/officeart/2005/8/layout/lProcess2"/>
    <dgm:cxn modelId="{8B9B39F3-0326-4803-94CE-343D2DB4883A}" type="presParOf" srcId="{708E523E-B4E0-1542-9BDD-D24D7C98B4E9}" destId="{E98176B0-745E-8F4D-A499-EFF0E1386F66}" srcOrd="2" destOrd="0" presId="urn:microsoft.com/office/officeart/2005/8/layout/lProcess2"/>
    <dgm:cxn modelId="{A692D559-ACEB-4F65-9948-9B5C9F3BB161}" type="presParOf" srcId="{E98176B0-745E-8F4D-A499-EFF0E1386F66}" destId="{C1EA47F4-B607-FC43-8EFB-5D802A1D54E0}" srcOrd="0" destOrd="0" presId="urn:microsoft.com/office/officeart/2005/8/layout/lProcess2"/>
    <dgm:cxn modelId="{0C3A03AC-E194-467F-97F6-CA3CB7DD834E}" type="presParOf" srcId="{C1EA47F4-B607-FC43-8EFB-5D802A1D54E0}" destId="{A16FEA74-6F17-F443-A842-E6D03306F636}" srcOrd="0" destOrd="0" presId="urn:microsoft.com/office/officeart/2005/8/layout/lProcess2"/>
    <dgm:cxn modelId="{4712ABC3-E2DC-4D62-8E62-700D1063E32C}" type="presParOf" srcId="{C1EA47F4-B607-FC43-8EFB-5D802A1D54E0}" destId="{670C2C2D-7E23-C24B-9D98-BDA7A244B3A8}" srcOrd="1" destOrd="0" presId="urn:microsoft.com/office/officeart/2005/8/layout/lProcess2"/>
    <dgm:cxn modelId="{1576DBE0-75EB-4433-83E3-B536E630613E}" type="presParOf" srcId="{C1EA47F4-B607-FC43-8EFB-5D802A1D54E0}" destId="{91DB4080-EC5C-3D4B-8F27-A7C548E5BAD2}" srcOrd="2" destOrd="0" presId="urn:microsoft.com/office/officeart/2005/8/layout/lProcess2"/>
    <dgm:cxn modelId="{5662CEB1-2C57-4ACA-B28E-E3E100D74F04}" type="presParOf" srcId="{C1EA47F4-B607-FC43-8EFB-5D802A1D54E0}" destId="{7F6D2A65-797B-7F46-AC2F-4A6B92FDA88B}" srcOrd="3" destOrd="0" presId="urn:microsoft.com/office/officeart/2005/8/layout/lProcess2"/>
    <dgm:cxn modelId="{3FCAFC46-1747-4505-8B3C-34E749A24719}" type="presParOf" srcId="{C1EA47F4-B607-FC43-8EFB-5D802A1D54E0}" destId="{82D59DAF-494F-0940-881D-FB6209606758}" srcOrd="4" destOrd="0" presId="urn:microsoft.com/office/officeart/2005/8/layout/lProcess2"/>
    <dgm:cxn modelId="{2A447B21-790D-47B4-B0E9-DE9D1B107522}" type="presParOf" srcId="{9AF33F3B-5EEB-EB41-A6D7-23E43629281C}" destId="{F03C9214-7C2F-9442-BCFA-40E3E76A1E14}" srcOrd="1" destOrd="0" presId="urn:microsoft.com/office/officeart/2005/8/layout/lProcess2"/>
    <dgm:cxn modelId="{F74E10B0-218C-4D76-B570-6E9C5AC2137C}" type="presParOf" srcId="{9AF33F3B-5EEB-EB41-A6D7-23E43629281C}" destId="{72724922-94B1-3F45-8E2E-76DAD64C7ADB}" srcOrd="2" destOrd="0" presId="urn:microsoft.com/office/officeart/2005/8/layout/lProcess2"/>
    <dgm:cxn modelId="{8AFB5D13-8A07-487B-AD00-795628DFED87}" type="presParOf" srcId="{72724922-94B1-3F45-8E2E-76DAD64C7ADB}" destId="{21F6393B-6D61-BE4A-842C-EF25671ECD65}" srcOrd="0" destOrd="0" presId="urn:microsoft.com/office/officeart/2005/8/layout/lProcess2"/>
    <dgm:cxn modelId="{66FA45DC-9EE0-464A-A5AA-E7B36FBB57AE}" type="presParOf" srcId="{72724922-94B1-3F45-8E2E-76DAD64C7ADB}" destId="{51AA5207-648A-0148-8F74-758DB2DE9460}" srcOrd="1" destOrd="0" presId="urn:microsoft.com/office/officeart/2005/8/layout/lProcess2"/>
    <dgm:cxn modelId="{0FBD139B-2933-4DF4-83C7-FB6EA5F2CB8C}" type="presParOf" srcId="{72724922-94B1-3F45-8E2E-76DAD64C7ADB}" destId="{5B55244B-D700-0240-A257-696E880FCBF6}" srcOrd="2" destOrd="0" presId="urn:microsoft.com/office/officeart/2005/8/layout/lProcess2"/>
    <dgm:cxn modelId="{44D722AD-B4B2-4ABF-BE4A-FEDE15FDBEDC}" type="presParOf" srcId="{5B55244B-D700-0240-A257-696E880FCBF6}" destId="{FA9841F3-1B4E-4C4A-B006-7B88AC9AB5C1}" srcOrd="0" destOrd="0" presId="urn:microsoft.com/office/officeart/2005/8/layout/lProcess2"/>
    <dgm:cxn modelId="{6312732E-0429-4970-8CA1-6AA8A58CD131}" type="presParOf" srcId="{FA9841F3-1B4E-4C4A-B006-7B88AC9AB5C1}" destId="{0B4B7BFA-C4ED-844D-B039-8E1E382C2B7C}" srcOrd="0" destOrd="0" presId="urn:microsoft.com/office/officeart/2005/8/layout/lProcess2"/>
    <dgm:cxn modelId="{2C115598-0B95-4D7D-9DDA-C01FBBB81F03}" type="presParOf" srcId="{FA9841F3-1B4E-4C4A-B006-7B88AC9AB5C1}" destId="{9DE4C128-CE6D-CB4E-A7EA-C2D80525D66B}" srcOrd="1" destOrd="0" presId="urn:microsoft.com/office/officeart/2005/8/layout/lProcess2"/>
    <dgm:cxn modelId="{E045501F-3767-43C9-8C03-A2C07F6611F6}" type="presParOf" srcId="{FA9841F3-1B4E-4C4A-B006-7B88AC9AB5C1}" destId="{13940845-C6A1-034E-A929-7F4E11EA749F}" srcOrd="2" destOrd="0" presId="urn:microsoft.com/office/officeart/2005/8/layout/lProcess2"/>
    <dgm:cxn modelId="{A19E4101-A0B8-4993-96AC-5D746B78A9F7}" type="presParOf" srcId="{FA9841F3-1B4E-4C4A-B006-7B88AC9AB5C1}" destId="{03EFA254-9279-DE41-AD68-D5D60D3026F4}" srcOrd="3" destOrd="0" presId="urn:microsoft.com/office/officeart/2005/8/layout/lProcess2"/>
    <dgm:cxn modelId="{E1FFCCE8-DE80-4A9D-8FB7-6415F5AB54E2}" type="presParOf" srcId="{FA9841F3-1B4E-4C4A-B006-7B88AC9AB5C1}" destId="{018FC5A5-8E0E-0B41-B2E0-39210D1DAD55}" srcOrd="4" destOrd="0" presId="urn:microsoft.com/office/officeart/2005/8/layout/lProcess2"/>
    <dgm:cxn modelId="{67782D8A-73E5-4D9D-B7DD-36C78D3225F3}" type="presParOf" srcId="{9AF33F3B-5EEB-EB41-A6D7-23E43629281C}" destId="{444702B1-2764-D94E-A71D-382A0B03B6D9}" srcOrd="3" destOrd="0" presId="urn:microsoft.com/office/officeart/2005/8/layout/lProcess2"/>
    <dgm:cxn modelId="{629A4E70-4C18-48F8-AC22-AD52BB243846}" type="presParOf" srcId="{9AF33F3B-5EEB-EB41-A6D7-23E43629281C}" destId="{702444D9-3635-3744-A87D-ACFFCD784F55}" srcOrd="4" destOrd="0" presId="urn:microsoft.com/office/officeart/2005/8/layout/lProcess2"/>
    <dgm:cxn modelId="{30674C68-455D-4E9E-8CB4-733330B64A50}" type="presParOf" srcId="{702444D9-3635-3744-A87D-ACFFCD784F55}" destId="{BF4A6D2B-0AE6-B445-989D-A3AE4934CAB1}" srcOrd="0" destOrd="0" presId="urn:microsoft.com/office/officeart/2005/8/layout/lProcess2"/>
    <dgm:cxn modelId="{49FB128A-0BB2-4C3F-A8AD-5BEFB8F708BA}" type="presParOf" srcId="{702444D9-3635-3744-A87D-ACFFCD784F55}" destId="{A9E765E3-0425-8449-A24B-C067D47CB8FB}" srcOrd="1" destOrd="0" presId="urn:microsoft.com/office/officeart/2005/8/layout/lProcess2"/>
    <dgm:cxn modelId="{994F47C4-70D2-4FBE-A92A-8B156ACAA810}" type="presParOf" srcId="{702444D9-3635-3744-A87D-ACFFCD784F55}" destId="{02B90E83-BE66-ED45-95E5-8CDDC8BEC590}" srcOrd="2" destOrd="0" presId="urn:microsoft.com/office/officeart/2005/8/layout/lProcess2"/>
    <dgm:cxn modelId="{1F7362D3-B5A9-491C-9E41-E91D4787A109}" type="presParOf" srcId="{02B90E83-BE66-ED45-95E5-8CDDC8BEC590}" destId="{FF3F9E78-0B2F-3A43-A29E-CEAA9B3522CC}" srcOrd="0" destOrd="0" presId="urn:microsoft.com/office/officeart/2005/8/layout/lProcess2"/>
    <dgm:cxn modelId="{A316D27D-C4C4-46BC-A81C-26D837B057C7}" type="presParOf" srcId="{FF3F9E78-0B2F-3A43-A29E-CEAA9B3522CC}" destId="{3B5393DD-E56D-0C45-8583-BAA3192055ED}" srcOrd="0" destOrd="0" presId="urn:microsoft.com/office/officeart/2005/8/layout/lProcess2"/>
    <dgm:cxn modelId="{7F3AC7CD-5DFD-4717-B84A-2509894BFB2C}" type="presParOf" srcId="{FF3F9E78-0B2F-3A43-A29E-CEAA9B3522CC}" destId="{726B9DF2-A1AC-7F44-8318-63E8D5B99D18}" srcOrd="1" destOrd="0" presId="urn:microsoft.com/office/officeart/2005/8/layout/lProcess2"/>
    <dgm:cxn modelId="{8BCE39D8-685C-49DB-B90E-685DDDD9B55A}" type="presParOf" srcId="{FF3F9E78-0B2F-3A43-A29E-CEAA9B3522CC}" destId="{EA0F6D42-79DB-164F-9420-01F62E25D780}" srcOrd="2" destOrd="0" presId="urn:microsoft.com/office/officeart/2005/8/layout/lProcess2"/>
    <dgm:cxn modelId="{68119414-B413-4FB7-AA58-D09ABB8FE28C}" type="presParOf" srcId="{FF3F9E78-0B2F-3A43-A29E-CEAA9B3522CC}" destId="{D9EE278C-7863-4842-98FC-E167E7EC2F50}" srcOrd="3" destOrd="0" presId="urn:microsoft.com/office/officeart/2005/8/layout/lProcess2"/>
    <dgm:cxn modelId="{1D9C73D4-853D-4DA5-93F6-6F0C7C59FA62}" type="presParOf" srcId="{FF3F9E78-0B2F-3A43-A29E-CEAA9B3522CC}" destId="{68B46909-D1C5-D042-A931-2698BFF369AF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/>
      <dgm:t>
        <a:bodyPr/>
        <a:lstStyle/>
        <a:p>
          <a:r>
            <a:rPr lang="fr-FR" dirty="0"/>
            <a:t>7 x 8</a:t>
          </a:r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/>
      <dgm:t>
        <a:bodyPr/>
        <a:lstStyle/>
        <a:p>
          <a:r>
            <a:rPr lang="fr-FR" dirty="0"/>
            <a:t>42</a:t>
          </a:r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/>
      <dgm:t>
        <a:bodyPr/>
        <a:lstStyle/>
        <a:p>
          <a:r>
            <a:rPr lang="fr-FR" dirty="0"/>
            <a:t>49</a:t>
          </a:r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/>
      <dgm:spPr/>
      <dgm:t>
        <a:bodyPr/>
        <a:lstStyle/>
        <a:p>
          <a:r>
            <a:rPr lang="fr-FR" dirty="0"/>
            <a:t>8 x 5 </a:t>
          </a:r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/>
      <dgm:t>
        <a:bodyPr/>
        <a:lstStyle/>
        <a:p>
          <a:r>
            <a:rPr lang="fr-FR" dirty="0"/>
            <a:t>35</a:t>
          </a:r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/>
      <dgm:t>
        <a:bodyPr/>
        <a:lstStyle/>
        <a:p>
          <a:r>
            <a:rPr lang="fr-FR" dirty="0"/>
            <a:t>40</a:t>
          </a:r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E8326E9-BE38-794C-B8D6-4BCF9BDF5742}">
      <dgm:prSet phldrT="[Texte]"/>
      <dgm:spPr/>
      <dgm:t>
        <a:bodyPr/>
        <a:lstStyle/>
        <a:p>
          <a:r>
            <a:rPr lang="fr-FR" dirty="0"/>
            <a:t>9 x 6</a:t>
          </a:r>
        </a:p>
      </dgm:t>
    </dgm:pt>
    <dgm:pt modelId="{1DA12733-6220-A64E-926A-8AAB5EF9B7F6}" type="parTrans" cxnId="{EBCAC14E-8E8F-FF4D-BD5F-5D91D81441A1}">
      <dgm:prSet/>
      <dgm:spPr/>
      <dgm:t>
        <a:bodyPr/>
        <a:lstStyle/>
        <a:p>
          <a:endParaRPr lang="fr-FR"/>
        </a:p>
      </dgm:t>
    </dgm:pt>
    <dgm:pt modelId="{3C104438-4A22-BD4D-B6E6-F991BC8C9C4B}" type="sibTrans" cxnId="{EBCAC14E-8E8F-FF4D-BD5F-5D91D81441A1}">
      <dgm:prSet/>
      <dgm:spPr/>
      <dgm:t>
        <a:bodyPr/>
        <a:lstStyle/>
        <a:p>
          <a:endParaRPr lang="fr-FR"/>
        </a:p>
      </dgm:t>
    </dgm:pt>
    <dgm:pt modelId="{DEEA601D-E351-A140-980E-FA4ECC6A7BC3}">
      <dgm:prSet phldrT="[Texte]"/>
      <dgm:spPr/>
      <dgm:t>
        <a:bodyPr/>
        <a:lstStyle/>
        <a:p>
          <a:r>
            <a:rPr lang="fr-FR" dirty="0"/>
            <a:t>42</a:t>
          </a:r>
        </a:p>
      </dgm:t>
    </dgm:pt>
    <dgm:pt modelId="{D550D401-B0FF-BD42-A7A9-C3B40858D19A}" type="parTrans" cxnId="{5282A040-E5FC-E54A-B21E-1CB621F4099B}">
      <dgm:prSet/>
      <dgm:spPr/>
      <dgm:t>
        <a:bodyPr/>
        <a:lstStyle/>
        <a:p>
          <a:endParaRPr lang="fr-FR"/>
        </a:p>
      </dgm:t>
    </dgm:pt>
    <dgm:pt modelId="{53DCF995-4272-444F-8515-3311AF701461}" type="sibTrans" cxnId="{5282A040-E5FC-E54A-B21E-1CB621F4099B}">
      <dgm:prSet/>
      <dgm:spPr/>
      <dgm:t>
        <a:bodyPr/>
        <a:lstStyle/>
        <a:p>
          <a:endParaRPr lang="fr-FR"/>
        </a:p>
      </dgm:t>
    </dgm:pt>
    <dgm:pt modelId="{99BCEDCD-7391-8742-89BC-666F21D72207}">
      <dgm:prSet phldrT="[Texte]"/>
      <dgm:spPr/>
      <dgm:t>
        <a:bodyPr/>
        <a:lstStyle/>
        <a:p>
          <a:r>
            <a:rPr lang="fr-FR" dirty="0"/>
            <a:t>48</a:t>
          </a:r>
        </a:p>
      </dgm:t>
    </dgm:pt>
    <dgm:pt modelId="{ABFE05C3-BC66-2045-9451-FA2D5DAEB160}" type="parTrans" cxnId="{47E41335-55D4-9443-93D4-B619002CBCD2}">
      <dgm:prSet/>
      <dgm:spPr/>
      <dgm:t>
        <a:bodyPr/>
        <a:lstStyle/>
        <a:p>
          <a:endParaRPr lang="fr-FR"/>
        </a:p>
      </dgm:t>
    </dgm:pt>
    <dgm:pt modelId="{69234CD1-0F3C-AD46-BB6F-A48782B30745}" type="sibTrans" cxnId="{47E41335-55D4-9443-93D4-B619002CBCD2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/>
      <dgm:t>
        <a:bodyPr/>
        <a:lstStyle/>
        <a:p>
          <a:r>
            <a:rPr lang="fr-FR" dirty="0"/>
            <a:t>56</a:t>
          </a:r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/>
      <dgm:t>
        <a:bodyPr/>
        <a:lstStyle/>
        <a:p>
          <a:r>
            <a:rPr lang="fr-FR" dirty="0"/>
            <a:t>45</a:t>
          </a:r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096F2552-768B-5849-84F5-F899858B36DD}">
      <dgm:prSet phldrT="[Texte]"/>
      <dgm:spPr/>
      <dgm:t>
        <a:bodyPr/>
        <a:lstStyle/>
        <a:p>
          <a:r>
            <a:rPr lang="fr-FR" dirty="0"/>
            <a:t>54</a:t>
          </a:r>
        </a:p>
      </dgm:t>
    </dgm:pt>
    <dgm:pt modelId="{BF91039D-BACC-5340-8714-2EE6E76634DB}" type="parTrans" cxnId="{EA4D5501-71E6-274A-A6C7-8178B8C47312}">
      <dgm:prSet/>
      <dgm:spPr/>
      <dgm:t>
        <a:bodyPr/>
        <a:lstStyle/>
        <a:p>
          <a:endParaRPr lang="fr-FR"/>
        </a:p>
      </dgm:t>
    </dgm:pt>
    <dgm:pt modelId="{ABCD12ED-1A5F-7F49-8205-8CC97C07D681}" type="sibTrans" cxnId="{EA4D5501-71E6-274A-A6C7-8178B8C47312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3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3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3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3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4702B1-2764-D94E-A71D-382A0B03B6D9}" type="pres">
      <dgm:prSet presAssocID="{AFC74475-5ECD-9E46-AAB3-2074C292C410}" presName="aSpace" presStyleCnt="0"/>
      <dgm:spPr/>
    </dgm:pt>
    <dgm:pt modelId="{702444D9-3635-3744-A87D-ACFFCD784F55}" type="pres">
      <dgm:prSet presAssocID="{2E8326E9-BE38-794C-B8D6-4BCF9BDF5742}" presName="compNode" presStyleCnt="0"/>
      <dgm:spPr/>
    </dgm:pt>
    <dgm:pt modelId="{BF4A6D2B-0AE6-B445-989D-A3AE4934CAB1}" type="pres">
      <dgm:prSet presAssocID="{2E8326E9-BE38-794C-B8D6-4BCF9BDF5742}" presName="aNode" presStyleLbl="bgShp" presStyleIdx="2" presStyleCnt="3"/>
      <dgm:spPr/>
      <dgm:t>
        <a:bodyPr/>
        <a:lstStyle/>
        <a:p>
          <a:endParaRPr lang="fr-FR"/>
        </a:p>
      </dgm:t>
    </dgm:pt>
    <dgm:pt modelId="{A9E765E3-0425-8449-A24B-C067D47CB8FB}" type="pres">
      <dgm:prSet presAssocID="{2E8326E9-BE38-794C-B8D6-4BCF9BDF5742}" presName="textNode" presStyleLbl="bgShp" presStyleIdx="2" presStyleCnt="3"/>
      <dgm:spPr/>
      <dgm:t>
        <a:bodyPr/>
        <a:lstStyle/>
        <a:p>
          <a:endParaRPr lang="fr-FR"/>
        </a:p>
      </dgm:t>
    </dgm:pt>
    <dgm:pt modelId="{02B90E83-BE66-ED45-95E5-8CDDC8BEC590}" type="pres">
      <dgm:prSet presAssocID="{2E8326E9-BE38-794C-B8D6-4BCF9BDF5742}" presName="compChildNode" presStyleCnt="0"/>
      <dgm:spPr/>
    </dgm:pt>
    <dgm:pt modelId="{FF3F9E78-0B2F-3A43-A29E-CEAA9B3522CC}" type="pres">
      <dgm:prSet presAssocID="{2E8326E9-BE38-794C-B8D6-4BCF9BDF5742}" presName="theInnerList" presStyleCnt="0"/>
      <dgm:spPr/>
    </dgm:pt>
    <dgm:pt modelId="{3B5393DD-E56D-0C45-8583-BAA3192055ED}" type="pres">
      <dgm:prSet presAssocID="{DEEA601D-E351-A140-980E-FA4ECC6A7BC3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6B9DF2-A1AC-7F44-8318-63E8D5B99D18}" type="pres">
      <dgm:prSet presAssocID="{DEEA601D-E351-A140-980E-FA4ECC6A7BC3}" presName="aSpace2" presStyleCnt="0"/>
      <dgm:spPr/>
    </dgm:pt>
    <dgm:pt modelId="{EA0F6D42-79DB-164F-9420-01F62E25D780}" type="pres">
      <dgm:prSet presAssocID="{99BCEDCD-7391-8742-89BC-666F21D72207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EE278C-7863-4842-98FC-E167E7EC2F50}" type="pres">
      <dgm:prSet presAssocID="{99BCEDCD-7391-8742-89BC-666F21D72207}" presName="aSpace2" presStyleCnt="0"/>
      <dgm:spPr/>
    </dgm:pt>
    <dgm:pt modelId="{68B46909-D1C5-D042-A931-2698BFF369AF}" type="pres">
      <dgm:prSet presAssocID="{096F2552-768B-5849-84F5-F899858B36DD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2A384A5-0312-4549-8B21-5FA23375A588}" type="presOf" srcId="{20407B3E-D15A-4E42-A1FA-84FFE6CDFD03}" destId="{EADEB759-210F-7D46-B4F4-D68E36B8D40C}" srcOrd="0" destOrd="0" presId="urn:microsoft.com/office/officeart/2005/8/layout/lProcess2"/>
    <dgm:cxn modelId="{E7009C3B-17EE-EC43-B120-3EAA35DC9CCA}" type="presOf" srcId="{7C108633-E333-6948-B6B7-BC9DE6324E76}" destId="{13940845-C6A1-034E-A929-7F4E11EA749F}" srcOrd="0" destOrd="0" presId="urn:microsoft.com/office/officeart/2005/8/layout/lProcess2"/>
    <dgm:cxn modelId="{1B8EEAA0-C641-8B4F-8C46-18335811BECD}" type="presOf" srcId="{37F01E66-F653-0D40-9027-BDF9B8FF8DAA}" destId="{018FC5A5-8E0E-0B41-B2E0-39210D1DAD55}" srcOrd="0" destOrd="0" presId="urn:microsoft.com/office/officeart/2005/8/layout/lProcess2"/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5567E225-0449-BB4A-BEC7-EF7549135927}" type="presOf" srcId="{2E8326E9-BE38-794C-B8D6-4BCF9BDF5742}" destId="{BF4A6D2B-0AE6-B445-989D-A3AE4934CAB1}" srcOrd="0" destOrd="0" presId="urn:microsoft.com/office/officeart/2005/8/layout/lProcess2"/>
    <dgm:cxn modelId="{C2F1EA3A-4136-364F-967D-2C26F5D92298}" type="presOf" srcId="{0B83E273-EC51-E84E-931B-7D1FDFF49261}" destId="{0B4B7BFA-C4ED-844D-B039-8E1E382C2B7C}" srcOrd="0" destOrd="0" presId="urn:microsoft.com/office/officeart/2005/8/layout/lProcess2"/>
    <dgm:cxn modelId="{31EC4406-71BB-F14A-A8E8-7107959B4295}" type="presOf" srcId="{387357BF-6B5A-4D4B-BF20-826A74D53396}" destId="{A16FEA74-6F17-F443-A842-E6D03306F636}" srcOrd="0" destOrd="0" presId="urn:microsoft.com/office/officeart/2005/8/layout/lProcess2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5282A040-E5FC-E54A-B21E-1CB621F4099B}" srcId="{2E8326E9-BE38-794C-B8D6-4BCF9BDF5742}" destId="{DEEA601D-E351-A140-980E-FA4ECC6A7BC3}" srcOrd="0" destOrd="0" parTransId="{D550D401-B0FF-BD42-A7A9-C3B40858D19A}" sibTransId="{53DCF995-4272-444F-8515-3311AF701461}"/>
    <dgm:cxn modelId="{A10FBB87-DB0A-7549-BE11-726A217B657A}" type="presOf" srcId="{20407B3E-D15A-4E42-A1FA-84FFE6CDFD03}" destId="{9967BA64-B2DB-9244-8E61-AD7C321E872D}" srcOrd="1" destOrd="0" presId="urn:microsoft.com/office/officeart/2005/8/layout/lProcess2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41E419B6-94A0-F740-92CA-9D38C28406DA}" type="presOf" srcId="{99BCEDCD-7391-8742-89BC-666F21D72207}" destId="{EA0F6D42-79DB-164F-9420-01F62E25D780}" srcOrd="0" destOrd="0" presId="urn:microsoft.com/office/officeart/2005/8/layout/lProcess2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EBCAC14E-8E8F-FF4D-BD5F-5D91D81441A1}" srcId="{45342FBE-1ADD-3C4F-8007-59EE2FA14167}" destId="{2E8326E9-BE38-794C-B8D6-4BCF9BDF5742}" srcOrd="2" destOrd="0" parTransId="{1DA12733-6220-A64E-926A-8AAB5EF9B7F6}" sibTransId="{3C104438-4A22-BD4D-B6E6-F991BC8C9C4B}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F788A28C-B3F1-EB46-B015-12F139BE6E55}" type="presOf" srcId="{DEEA601D-E351-A140-980E-FA4ECC6A7BC3}" destId="{3B5393DD-E56D-0C45-8583-BAA3192055ED}" srcOrd="0" destOrd="0" presId="urn:microsoft.com/office/officeart/2005/8/layout/lProcess2"/>
    <dgm:cxn modelId="{E1F95AC6-A227-F94D-8149-DB85860023F1}" type="presOf" srcId="{096F2552-768B-5849-84F5-F899858B36DD}" destId="{68B46909-D1C5-D042-A931-2698BFF369AF}" srcOrd="0" destOrd="0" presId="urn:microsoft.com/office/officeart/2005/8/layout/lProcess2"/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1A1E9D0B-C488-8A4F-B307-5FC575C0AD1D}" type="presOf" srcId="{AFC74475-5ECD-9E46-AAB3-2074C292C410}" destId="{21F6393B-6D61-BE4A-842C-EF25671ECD65}" srcOrd="0" destOrd="0" presId="urn:microsoft.com/office/officeart/2005/8/layout/lProcess2"/>
    <dgm:cxn modelId="{41CCAF95-7613-6A4B-B0B7-720F225087A4}" type="presOf" srcId="{2E8326E9-BE38-794C-B8D6-4BCF9BDF5742}" destId="{A9E765E3-0425-8449-A24B-C067D47CB8FB}" srcOrd="1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438D3123-13D1-7249-8934-4153FC96B109}" type="presOf" srcId="{56265C20-D309-F140-ACB5-0BA403E4A86E}" destId="{91DB4080-EC5C-3D4B-8F27-A7C548E5BAD2}" srcOrd="0" destOrd="0" presId="urn:microsoft.com/office/officeart/2005/8/layout/lProcess2"/>
    <dgm:cxn modelId="{47E41335-55D4-9443-93D4-B619002CBCD2}" srcId="{2E8326E9-BE38-794C-B8D6-4BCF9BDF5742}" destId="{99BCEDCD-7391-8742-89BC-666F21D72207}" srcOrd="1" destOrd="0" parTransId="{ABFE05C3-BC66-2045-9451-FA2D5DAEB160}" sibTransId="{69234CD1-0F3C-AD46-BB6F-A48782B30745}"/>
    <dgm:cxn modelId="{3B3E0D9C-4F2F-364F-8AD2-949301F8730A}" type="presOf" srcId="{45342FBE-1ADD-3C4F-8007-59EE2FA14167}" destId="{9AF33F3B-5EEB-EB41-A6D7-23E43629281C}" srcOrd="0" destOrd="0" presId="urn:microsoft.com/office/officeart/2005/8/layout/lProcess2"/>
    <dgm:cxn modelId="{04D31D99-ABE6-1C46-AFD8-03D04B8CCA12}" type="presOf" srcId="{AFC74475-5ECD-9E46-AAB3-2074C292C410}" destId="{51AA5207-648A-0148-8F74-758DB2DE9460}" srcOrd="1" destOrd="0" presId="urn:microsoft.com/office/officeart/2005/8/layout/lProcess2"/>
    <dgm:cxn modelId="{EA4D5501-71E6-274A-A6C7-8178B8C47312}" srcId="{2E8326E9-BE38-794C-B8D6-4BCF9BDF5742}" destId="{096F2552-768B-5849-84F5-F899858B36DD}" srcOrd="2" destOrd="0" parTransId="{BF91039D-BACC-5340-8714-2EE6E76634DB}" sibTransId="{ABCD12ED-1A5F-7F49-8205-8CC97C07D681}"/>
    <dgm:cxn modelId="{D247DED4-E2D6-4A4B-B24C-DCE566EFE759}" type="presOf" srcId="{25F47849-4B56-6049-9570-2EE8B18B95D8}" destId="{82D59DAF-494F-0940-881D-FB6209606758}" srcOrd="0" destOrd="0" presId="urn:microsoft.com/office/officeart/2005/8/layout/lProcess2"/>
    <dgm:cxn modelId="{1F88962C-1327-DE4D-AA11-6414FBB2BC2B}" type="presParOf" srcId="{9AF33F3B-5EEB-EB41-A6D7-23E43629281C}" destId="{708E523E-B4E0-1542-9BDD-D24D7C98B4E9}" srcOrd="0" destOrd="0" presId="urn:microsoft.com/office/officeart/2005/8/layout/lProcess2"/>
    <dgm:cxn modelId="{6030CB53-231B-E84F-BB03-AC8C358642F0}" type="presParOf" srcId="{708E523E-B4E0-1542-9BDD-D24D7C98B4E9}" destId="{EADEB759-210F-7D46-B4F4-D68E36B8D40C}" srcOrd="0" destOrd="0" presId="urn:microsoft.com/office/officeart/2005/8/layout/lProcess2"/>
    <dgm:cxn modelId="{87BFE62B-3EB3-D342-AA46-13219ECE1C9B}" type="presParOf" srcId="{708E523E-B4E0-1542-9BDD-D24D7C98B4E9}" destId="{9967BA64-B2DB-9244-8E61-AD7C321E872D}" srcOrd="1" destOrd="0" presId="urn:microsoft.com/office/officeart/2005/8/layout/lProcess2"/>
    <dgm:cxn modelId="{51D7AFCB-E439-AD48-8340-B7ED62C8D4F6}" type="presParOf" srcId="{708E523E-B4E0-1542-9BDD-D24D7C98B4E9}" destId="{E98176B0-745E-8F4D-A499-EFF0E1386F66}" srcOrd="2" destOrd="0" presId="urn:microsoft.com/office/officeart/2005/8/layout/lProcess2"/>
    <dgm:cxn modelId="{C9FF106D-4AE4-2244-9A7B-F5607BF4EF6C}" type="presParOf" srcId="{E98176B0-745E-8F4D-A499-EFF0E1386F66}" destId="{C1EA47F4-B607-FC43-8EFB-5D802A1D54E0}" srcOrd="0" destOrd="0" presId="urn:microsoft.com/office/officeart/2005/8/layout/lProcess2"/>
    <dgm:cxn modelId="{AC8A7EEB-8B3A-2046-A6F6-F2A419CB3240}" type="presParOf" srcId="{C1EA47F4-B607-FC43-8EFB-5D802A1D54E0}" destId="{A16FEA74-6F17-F443-A842-E6D03306F636}" srcOrd="0" destOrd="0" presId="urn:microsoft.com/office/officeart/2005/8/layout/lProcess2"/>
    <dgm:cxn modelId="{8E9088E4-AEE2-654B-AF1E-12355563C012}" type="presParOf" srcId="{C1EA47F4-B607-FC43-8EFB-5D802A1D54E0}" destId="{670C2C2D-7E23-C24B-9D98-BDA7A244B3A8}" srcOrd="1" destOrd="0" presId="urn:microsoft.com/office/officeart/2005/8/layout/lProcess2"/>
    <dgm:cxn modelId="{5A760303-F01C-FD4E-87E5-83B99CAEDDFF}" type="presParOf" srcId="{C1EA47F4-B607-FC43-8EFB-5D802A1D54E0}" destId="{91DB4080-EC5C-3D4B-8F27-A7C548E5BAD2}" srcOrd="2" destOrd="0" presId="urn:microsoft.com/office/officeart/2005/8/layout/lProcess2"/>
    <dgm:cxn modelId="{5FF7384C-A112-8547-8804-5AFF1E4469A0}" type="presParOf" srcId="{C1EA47F4-B607-FC43-8EFB-5D802A1D54E0}" destId="{7F6D2A65-797B-7F46-AC2F-4A6B92FDA88B}" srcOrd="3" destOrd="0" presId="urn:microsoft.com/office/officeart/2005/8/layout/lProcess2"/>
    <dgm:cxn modelId="{96BDE257-7073-0642-80AF-F9B03FBE21EC}" type="presParOf" srcId="{C1EA47F4-B607-FC43-8EFB-5D802A1D54E0}" destId="{82D59DAF-494F-0940-881D-FB6209606758}" srcOrd="4" destOrd="0" presId="urn:microsoft.com/office/officeart/2005/8/layout/lProcess2"/>
    <dgm:cxn modelId="{C76585AD-C827-294F-9A36-373412184E8E}" type="presParOf" srcId="{9AF33F3B-5EEB-EB41-A6D7-23E43629281C}" destId="{F03C9214-7C2F-9442-BCFA-40E3E76A1E14}" srcOrd="1" destOrd="0" presId="urn:microsoft.com/office/officeart/2005/8/layout/lProcess2"/>
    <dgm:cxn modelId="{AD08890F-3653-264B-9983-B39FC2CB22EC}" type="presParOf" srcId="{9AF33F3B-5EEB-EB41-A6D7-23E43629281C}" destId="{72724922-94B1-3F45-8E2E-76DAD64C7ADB}" srcOrd="2" destOrd="0" presId="urn:microsoft.com/office/officeart/2005/8/layout/lProcess2"/>
    <dgm:cxn modelId="{476C5907-2403-CA49-9FB4-59423EA74495}" type="presParOf" srcId="{72724922-94B1-3F45-8E2E-76DAD64C7ADB}" destId="{21F6393B-6D61-BE4A-842C-EF25671ECD65}" srcOrd="0" destOrd="0" presId="urn:microsoft.com/office/officeart/2005/8/layout/lProcess2"/>
    <dgm:cxn modelId="{B2B03DB8-EB8F-304E-9676-9CAC23D57361}" type="presParOf" srcId="{72724922-94B1-3F45-8E2E-76DAD64C7ADB}" destId="{51AA5207-648A-0148-8F74-758DB2DE9460}" srcOrd="1" destOrd="0" presId="urn:microsoft.com/office/officeart/2005/8/layout/lProcess2"/>
    <dgm:cxn modelId="{3A91CE77-B94A-4B42-941A-E5EFF9314990}" type="presParOf" srcId="{72724922-94B1-3F45-8E2E-76DAD64C7ADB}" destId="{5B55244B-D700-0240-A257-696E880FCBF6}" srcOrd="2" destOrd="0" presId="urn:microsoft.com/office/officeart/2005/8/layout/lProcess2"/>
    <dgm:cxn modelId="{3515ADBB-BEDD-6D48-8F05-DCF5CEFEAFF4}" type="presParOf" srcId="{5B55244B-D700-0240-A257-696E880FCBF6}" destId="{FA9841F3-1B4E-4C4A-B006-7B88AC9AB5C1}" srcOrd="0" destOrd="0" presId="urn:microsoft.com/office/officeart/2005/8/layout/lProcess2"/>
    <dgm:cxn modelId="{11A1BF28-DE6A-C749-9F6B-18B068A5A714}" type="presParOf" srcId="{FA9841F3-1B4E-4C4A-B006-7B88AC9AB5C1}" destId="{0B4B7BFA-C4ED-844D-B039-8E1E382C2B7C}" srcOrd="0" destOrd="0" presId="urn:microsoft.com/office/officeart/2005/8/layout/lProcess2"/>
    <dgm:cxn modelId="{193C93C0-FA11-B44E-9CDC-43515F29D672}" type="presParOf" srcId="{FA9841F3-1B4E-4C4A-B006-7B88AC9AB5C1}" destId="{9DE4C128-CE6D-CB4E-A7EA-C2D80525D66B}" srcOrd="1" destOrd="0" presId="urn:microsoft.com/office/officeart/2005/8/layout/lProcess2"/>
    <dgm:cxn modelId="{99D3FD89-0289-FE49-816F-D168F5AE3D1A}" type="presParOf" srcId="{FA9841F3-1B4E-4C4A-B006-7B88AC9AB5C1}" destId="{13940845-C6A1-034E-A929-7F4E11EA749F}" srcOrd="2" destOrd="0" presId="urn:microsoft.com/office/officeart/2005/8/layout/lProcess2"/>
    <dgm:cxn modelId="{DA4BA50F-6069-0143-8729-EEDE3FA265A4}" type="presParOf" srcId="{FA9841F3-1B4E-4C4A-B006-7B88AC9AB5C1}" destId="{03EFA254-9279-DE41-AD68-D5D60D3026F4}" srcOrd="3" destOrd="0" presId="urn:microsoft.com/office/officeart/2005/8/layout/lProcess2"/>
    <dgm:cxn modelId="{16EAB791-FAAE-7949-8EB2-6B858512437D}" type="presParOf" srcId="{FA9841F3-1B4E-4C4A-B006-7B88AC9AB5C1}" destId="{018FC5A5-8E0E-0B41-B2E0-39210D1DAD55}" srcOrd="4" destOrd="0" presId="urn:microsoft.com/office/officeart/2005/8/layout/lProcess2"/>
    <dgm:cxn modelId="{31E7B207-F4DE-484B-9A21-CAB66B064799}" type="presParOf" srcId="{9AF33F3B-5EEB-EB41-A6D7-23E43629281C}" destId="{444702B1-2764-D94E-A71D-382A0B03B6D9}" srcOrd="3" destOrd="0" presId="urn:microsoft.com/office/officeart/2005/8/layout/lProcess2"/>
    <dgm:cxn modelId="{D8791784-BB25-EF4D-AEFD-33C69FFFE218}" type="presParOf" srcId="{9AF33F3B-5EEB-EB41-A6D7-23E43629281C}" destId="{702444D9-3635-3744-A87D-ACFFCD784F55}" srcOrd="4" destOrd="0" presId="urn:microsoft.com/office/officeart/2005/8/layout/lProcess2"/>
    <dgm:cxn modelId="{46D6AB50-29A4-4845-BC49-492A8227528C}" type="presParOf" srcId="{702444D9-3635-3744-A87D-ACFFCD784F55}" destId="{BF4A6D2B-0AE6-B445-989D-A3AE4934CAB1}" srcOrd="0" destOrd="0" presId="urn:microsoft.com/office/officeart/2005/8/layout/lProcess2"/>
    <dgm:cxn modelId="{3CBB8EC9-A83E-0D44-A595-9E6C6E5B7857}" type="presParOf" srcId="{702444D9-3635-3744-A87D-ACFFCD784F55}" destId="{A9E765E3-0425-8449-A24B-C067D47CB8FB}" srcOrd="1" destOrd="0" presId="urn:microsoft.com/office/officeart/2005/8/layout/lProcess2"/>
    <dgm:cxn modelId="{C456E76A-3F6A-3447-9C93-C2A31FEF5CFA}" type="presParOf" srcId="{702444D9-3635-3744-A87D-ACFFCD784F55}" destId="{02B90E83-BE66-ED45-95E5-8CDDC8BEC590}" srcOrd="2" destOrd="0" presId="urn:microsoft.com/office/officeart/2005/8/layout/lProcess2"/>
    <dgm:cxn modelId="{092431BC-ECB5-A646-B3A4-4D5B8966D48E}" type="presParOf" srcId="{02B90E83-BE66-ED45-95E5-8CDDC8BEC590}" destId="{FF3F9E78-0B2F-3A43-A29E-CEAA9B3522CC}" srcOrd="0" destOrd="0" presId="urn:microsoft.com/office/officeart/2005/8/layout/lProcess2"/>
    <dgm:cxn modelId="{09864F8A-3613-1D43-B8BC-99D00909CD1E}" type="presParOf" srcId="{FF3F9E78-0B2F-3A43-A29E-CEAA9B3522CC}" destId="{3B5393DD-E56D-0C45-8583-BAA3192055ED}" srcOrd="0" destOrd="0" presId="urn:microsoft.com/office/officeart/2005/8/layout/lProcess2"/>
    <dgm:cxn modelId="{22222DE4-977B-244C-90DE-A78AA69E883C}" type="presParOf" srcId="{FF3F9E78-0B2F-3A43-A29E-CEAA9B3522CC}" destId="{726B9DF2-A1AC-7F44-8318-63E8D5B99D18}" srcOrd="1" destOrd="0" presId="urn:microsoft.com/office/officeart/2005/8/layout/lProcess2"/>
    <dgm:cxn modelId="{3BC76FB8-2DBC-744A-9031-7F8C4184A2DF}" type="presParOf" srcId="{FF3F9E78-0B2F-3A43-A29E-CEAA9B3522CC}" destId="{EA0F6D42-79DB-164F-9420-01F62E25D780}" srcOrd="2" destOrd="0" presId="urn:microsoft.com/office/officeart/2005/8/layout/lProcess2"/>
    <dgm:cxn modelId="{6B76B455-326D-1847-9942-88AFF6092DFD}" type="presParOf" srcId="{FF3F9E78-0B2F-3A43-A29E-CEAA9B3522CC}" destId="{D9EE278C-7863-4842-98FC-E167E7EC2F50}" srcOrd="3" destOrd="0" presId="urn:microsoft.com/office/officeart/2005/8/layout/lProcess2"/>
    <dgm:cxn modelId="{B8FF1EF8-8FBB-894D-AE4E-A40425161196}" type="presParOf" srcId="{FF3F9E78-0B2F-3A43-A29E-CEAA9B3522CC}" destId="{68B46909-D1C5-D042-A931-2698BFF369AF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/>
      <dgm:t>
        <a:bodyPr/>
        <a:lstStyle/>
        <a:p>
          <a:r>
            <a:rPr lang="fr-FR" dirty="0">
              <a:solidFill>
                <a:srgbClr val="C00000"/>
              </a:solidFill>
            </a:rPr>
            <a:t>?</a:t>
          </a:r>
          <a:r>
            <a:rPr lang="fr-FR" dirty="0"/>
            <a:t> x </a:t>
          </a:r>
          <a:r>
            <a:rPr lang="fr-FR" dirty="0" smtClean="0"/>
            <a:t>9 </a:t>
          </a:r>
          <a:r>
            <a:rPr lang="fr-FR" dirty="0"/>
            <a:t>= </a:t>
          </a:r>
          <a:r>
            <a:rPr lang="fr-FR" dirty="0" smtClean="0"/>
            <a:t>18</a:t>
          </a:r>
          <a:endParaRPr lang="fr-FR" dirty="0"/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/>
      <dgm:t>
        <a:bodyPr/>
        <a:lstStyle/>
        <a:p>
          <a:r>
            <a:rPr lang="fr-FR" dirty="0" smtClean="0"/>
            <a:t>1</a:t>
          </a:r>
          <a:endParaRPr lang="fr-FR" dirty="0"/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/>
      <dgm:t>
        <a:bodyPr/>
        <a:lstStyle/>
        <a:p>
          <a:r>
            <a:rPr lang="fr-FR" dirty="0" smtClean="0"/>
            <a:t>2</a:t>
          </a:r>
          <a:endParaRPr lang="fr-FR" dirty="0"/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 custT="1"/>
      <dgm:spPr/>
      <dgm:t>
        <a:bodyPr/>
        <a:lstStyle/>
        <a:p>
          <a:r>
            <a:rPr lang="fr-FR" sz="4300" dirty="0" smtClean="0"/>
            <a:t>8 </a:t>
          </a:r>
          <a:r>
            <a:rPr lang="fr-FR" sz="4300" dirty="0"/>
            <a:t>x </a:t>
          </a:r>
          <a:r>
            <a:rPr lang="fr-FR" sz="4300" dirty="0">
              <a:solidFill>
                <a:srgbClr val="C00000"/>
              </a:solidFill>
            </a:rPr>
            <a:t>?</a:t>
          </a:r>
          <a:r>
            <a:rPr lang="fr-FR" sz="4300" dirty="0"/>
            <a:t> = </a:t>
          </a:r>
          <a:r>
            <a:rPr lang="fr-FR" sz="4300" dirty="0" smtClean="0"/>
            <a:t>48 </a:t>
          </a:r>
          <a:endParaRPr lang="fr-FR" sz="4300" dirty="0"/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/>
      <dgm:t>
        <a:bodyPr/>
        <a:lstStyle/>
        <a:p>
          <a:r>
            <a:rPr lang="fr-FR" dirty="0" smtClean="0"/>
            <a:t>5</a:t>
          </a:r>
          <a:endParaRPr lang="fr-FR" dirty="0"/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/>
      <dgm:t>
        <a:bodyPr/>
        <a:lstStyle/>
        <a:p>
          <a:r>
            <a:rPr lang="fr-FR" dirty="0" smtClean="0"/>
            <a:t>6</a:t>
          </a:r>
          <a:endParaRPr lang="fr-FR" dirty="0"/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/>
      <dgm:t>
        <a:bodyPr/>
        <a:lstStyle/>
        <a:p>
          <a:r>
            <a:rPr lang="fr-FR" dirty="0" smtClean="0"/>
            <a:t>3</a:t>
          </a:r>
          <a:endParaRPr lang="fr-FR" dirty="0"/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/>
      <dgm:t>
        <a:bodyPr/>
        <a:lstStyle/>
        <a:p>
          <a:r>
            <a:rPr lang="fr-FR" dirty="0" smtClean="0"/>
            <a:t>7</a:t>
          </a:r>
          <a:endParaRPr lang="fr-FR" dirty="0"/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2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2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2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2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CF1F864F-94EE-4206-9B0D-9E28081FC804}" type="presOf" srcId="{387357BF-6B5A-4D4B-BF20-826A74D53396}" destId="{A16FEA74-6F17-F443-A842-E6D03306F636}" srcOrd="0" destOrd="0" presId="urn:microsoft.com/office/officeart/2005/8/layout/lProcess2"/>
    <dgm:cxn modelId="{85BCEB10-C495-4382-A2AA-95723975CD76}" type="presOf" srcId="{45342FBE-1ADD-3C4F-8007-59EE2FA14167}" destId="{9AF33F3B-5EEB-EB41-A6D7-23E43629281C}" srcOrd="0" destOrd="0" presId="urn:microsoft.com/office/officeart/2005/8/layout/lProcess2"/>
    <dgm:cxn modelId="{057BA749-2FCC-4989-BCFF-CABD3E6512D0}" type="presOf" srcId="{AFC74475-5ECD-9E46-AAB3-2074C292C410}" destId="{21F6393B-6D61-BE4A-842C-EF25671ECD65}" srcOrd="0" destOrd="0" presId="urn:microsoft.com/office/officeart/2005/8/layout/lProcess2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F52E42D9-C307-48B4-86C2-BC476A15DE12}" type="presOf" srcId="{AFC74475-5ECD-9E46-AAB3-2074C292C410}" destId="{51AA5207-648A-0148-8F74-758DB2DE9460}" srcOrd="1" destOrd="0" presId="urn:microsoft.com/office/officeart/2005/8/layout/lProcess2"/>
    <dgm:cxn modelId="{20D0E03C-B658-45A9-9D07-D8D4172AE7EC}" type="presOf" srcId="{25F47849-4B56-6049-9570-2EE8B18B95D8}" destId="{82D59DAF-494F-0940-881D-FB6209606758}" srcOrd="0" destOrd="0" presId="urn:microsoft.com/office/officeart/2005/8/layout/lProcess2"/>
    <dgm:cxn modelId="{451D1EA2-959D-477A-8FF4-4C8A51D4C6E2}" type="presOf" srcId="{37F01E66-F653-0D40-9027-BDF9B8FF8DAA}" destId="{018FC5A5-8E0E-0B41-B2E0-39210D1DAD55}" srcOrd="0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4AF69D3F-6647-495B-9BDA-A684A0545DCA}" type="presOf" srcId="{7C108633-E333-6948-B6B7-BC9DE6324E76}" destId="{13940845-C6A1-034E-A929-7F4E11EA749F}" srcOrd="0" destOrd="0" presId="urn:microsoft.com/office/officeart/2005/8/layout/lProcess2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E285F45E-38B5-4988-BBA9-5BCC611D1187}" type="presOf" srcId="{56265C20-D309-F140-ACB5-0BA403E4A86E}" destId="{91DB4080-EC5C-3D4B-8F27-A7C548E5BAD2}" srcOrd="0" destOrd="0" presId="urn:microsoft.com/office/officeart/2005/8/layout/lProcess2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C2CC3C80-1DEE-48FB-97EA-9FCD8D5804C8}" type="presOf" srcId="{0B83E273-EC51-E84E-931B-7D1FDFF49261}" destId="{0B4B7BFA-C4ED-844D-B039-8E1E382C2B7C}" srcOrd="0" destOrd="0" presId="urn:microsoft.com/office/officeart/2005/8/layout/lProcess2"/>
    <dgm:cxn modelId="{B26D856A-FD2F-4954-9AD2-6FF9726324CE}" type="presOf" srcId="{20407B3E-D15A-4E42-A1FA-84FFE6CDFD03}" destId="{EADEB759-210F-7D46-B4F4-D68E36B8D40C}" srcOrd="0" destOrd="0" presId="urn:microsoft.com/office/officeart/2005/8/layout/lProcess2"/>
    <dgm:cxn modelId="{463832BF-AFA9-48A5-9027-8695C9F362AB}" type="presOf" srcId="{20407B3E-D15A-4E42-A1FA-84FFE6CDFD03}" destId="{9967BA64-B2DB-9244-8E61-AD7C321E872D}" srcOrd="1" destOrd="0" presId="urn:microsoft.com/office/officeart/2005/8/layout/lProcess2"/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485BB35A-1763-44B7-BF3A-9025497E2529}" type="presParOf" srcId="{9AF33F3B-5EEB-EB41-A6D7-23E43629281C}" destId="{708E523E-B4E0-1542-9BDD-D24D7C98B4E9}" srcOrd="0" destOrd="0" presId="urn:microsoft.com/office/officeart/2005/8/layout/lProcess2"/>
    <dgm:cxn modelId="{AAF1B853-A7E1-436C-8879-C364DBC5151F}" type="presParOf" srcId="{708E523E-B4E0-1542-9BDD-D24D7C98B4E9}" destId="{EADEB759-210F-7D46-B4F4-D68E36B8D40C}" srcOrd="0" destOrd="0" presId="urn:microsoft.com/office/officeart/2005/8/layout/lProcess2"/>
    <dgm:cxn modelId="{EA3E8863-AFA8-426C-8AE1-01D510E4BFC1}" type="presParOf" srcId="{708E523E-B4E0-1542-9BDD-D24D7C98B4E9}" destId="{9967BA64-B2DB-9244-8E61-AD7C321E872D}" srcOrd="1" destOrd="0" presId="urn:microsoft.com/office/officeart/2005/8/layout/lProcess2"/>
    <dgm:cxn modelId="{E97C3EDE-A467-474B-A1BE-9C312BD9C7E1}" type="presParOf" srcId="{708E523E-B4E0-1542-9BDD-D24D7C98B4E9}" destId="{E98176B0-745E-8F4D-A499-EFF0E1386F66}" srcOrd="2" destOrd="0" presId="urn:microsoft.com/office/officeart/2005/8/layout/lProcess2"/>
    <dgm:cxn modelId="{59244F6F-9163-4442-8511-2FD962AF4B50}" type="presParOf" srcId="{E98176B0-745E-8F4D-A499-EFF0E1386F66}" destId="{C1EA47F4-B607-FC43-8EFB-5D802A1D54E0}" srcOrd="0" destOrd="0" presId="urn:microsoft.com/office/officeart/2005/8/layout/lProcess2"/>
    <dgm:cxn modelId="{108D612B-14DF-450A-906B-D4C29F5700B7}" type="presParOf" srcId="{C1EA47F4-B607-FC43-8EFB-5D802A1D54E0}" destId="{A16FEA74-6F17-F443-A842-E6D03306F636}" srcOrd="0" destOrd="0" presId="urn:microsoft.com/office/officeart/2005/8/layout/lProcess2"/>
    <dgm:cxn modelId="{88458526-38F9-43EE-B27E-BE20F9CA18B5}" type="presParOf" srcId="{C1EA47F4-B607-FC43-8EFB-5D802A1D54E0}" destId="{670C2C2D-7E23-C24B-9D98-BDA7A244B3A8}" srcOrd="1" destOrd="0" presId="urn:microsoft.com/office/officeart/2005/8/layout/lProcess2"/>
    <dgm:cxn modelId="{3A829AD1-307E-4392-95ED-320AE2894D78}" type="presParOf" srcId="{C1EA47F4-B607-FC43-8EFB-5D802A1D54E0}" destId="{91DB4080-EC5C-3D4B-8F27-A7C548E5BAD2}" srcOrd="2" destOrd="0" presId="urn:microsoft.com/office/officeart/2005/8/layout/lProcess2"/>
    <dgm:cxn modelId="{234DFE78-79B3-4213-8B14-93E8A0890BFF}" type="presParOf" srcId="{C1EA47F4-B607-FC43-8EFB-5D802A1D54E0}" destId="{7F6D2A65-797B-7F46-AC2F-4A6B92FDA88B}" srcOrd="3" destOrd="0" presId="urn:microsoft.com/office/officeart/2005/8/layout/lProcess2"/>
    <dgm:cxn modelId="{8255301E-9CB2-412D-8EA5-240B72647B99}" type="presParOf" srcId="{C1EA47F4-B607-FC43-8EFB-5D802A1D54E0}" destId="{82D59DAF-494F-0940-881D-FB6209606758}" srcOrd="4" destOrd="0" presId="urn:microsoft.com/office/officeart/2005/8/layout/lProcess2"/>
    <dgm:cxn modelId="{589C203C-F0C6-40FA-A5E2-592A90694E56}" type="presParOf" srcId="{9AF33F3B-5EEB-EB41-A6D7-23E43629281C}" destId="{F03C9214-7C2F-9442-BCFA-40E3E76A1E14}" srcOrd="1" destOrd="0" presId="urn:microsoft.com/office/officeart/2005/8/layout/lProcess2"/>
    <dgm:cxn modelId="{64FB259E-EC81-45B3-B0FD-B49AD705ECAB}" type="presParOf" srcId="{9AF33F3B-5EEB-EB41-A6D7-23E43629281C}" destId="{72724922-94B1-3F45-8E2E-76DAD64C7ADB}" srcOrd="2" destOrd="0" presId="urn:microsoft.com/office/officeart/2005/8/layout/lProcess2"/>
    <dgm:cxn modelId="{B93E505C-57F6-40AD-A797-AE8C44D94C61}" type="presParOf" srcId="{72724922-94B1-3F45-8E2E-76DAD64C7ADB}" destId="{21F6393B-6D61-BE4A-842C-EF25671ECD65}" srcOrd="0" destOrd="0" presId="urn:microsoft.com/office/officeart/2005/8/layout/lProcess2"/>
    <dgm:cxn modelId="{1C39D69E-30A5-4A7A-95D3-0731B09EB446}" type="presParOf" srcId="{72724922-94B1-3F45-8E2E-76DAD64C7ADB}" destId="{51AA5207-648A-0148-8F74-758DB2DE9460}" srcOrd="1" destOrd="0" presId="urn:microsoft.com/office/officeart/2005/8/layout/lProcess2"/>
    <dgm:cxn modelId="{15D0CD47-C088-4ADC-A8C5-5C530C7B67CD}" type="presParOf" srcId="{72724922-94B1-3F45-8E2E-76DAD64C7ADB}" destId="{5B55244B-D700-0240-A257-696E880FCBF6}" srcOrd="2" destOrd="0" presId="urn:microsoft.com/office/officeart/2005/8/layout/lProcess2"/>
    <dgm:cxn modelId="{7D7A9C79-9CD2-4730-BF82-2F2384DA4348}" type="presParOf" srcId="{5B55244B-D700-0240-A257-696E880FCBF6}" destId="{FA9841F3-1B4E-4C4A-B006-7B88AC9AB5C1}" srcOrd="0" destOrd="0" presId="urn:microsoft.com/office/officeart/2005/8/layout/lProcess2"/>
    <dgm:cxn modelId="{0914C31A-00CC-4E92-AF6F-0D578ECFF2A4}" type="presParOf" srcId="{FA9841F3-1B4E-4C4A-B006-7B88AC9AB5C1}" destId="{0B4B7BFA-C4ED-844D-B039-8E1E382C2B7C}" srcOrd="0" destOrd="0" presId="urn:microsoft.com/office/officeart/2005/8/layout/lProcess2"/>
    <dgm:cxn modelId="{1B88B0CE-D797-4183-BC87-84D5D4096F24}" type="presParOf" srcId="{FA9841F3-1B4E-4C4A-B006-7B88AC9AB5C1}" destId="{9DE4C128-CE6D-CB4E-A7EA-C2D80525D66B}" srcOrd="1" destOrd="0" presId="urn:microsoft.com/office/officeart/2005/8/layout/lProcess2"/>
    <dgm:cxn modelId="{9C43D416-CE4B-4306-9F89-A3D13DAEBDC4}" type="presParOf" srcId="{FA9841F3-1B4E-4C4A-B006-7B88AC9AB5C1}" destId="{13940845-C6A1-034E-A929-7F4E11EA749F}" srcOrd="2" destOrd="0" presId="urn:microsoft.com/office/officeart/2005/8/layout/lProcess2"/>
    <dgm:cxn modelId="{5A031AD7-6AE8-45D9-AFA7-B67981B72145}" type="presParOf" srcId="{FA9841F3-1B4E-4C4A-B006-7B88AC9AB5C1}" destId="{03EFA254-9279-DE41-AD68-D5D60D3026F4}" srcOrd="3" destOrd="0" presId="urn:microsoft.com/office/officeart/2005/8/layout/lProcess2"/>
    <dgm:cxn modelId="{A3AAE400-AB83-4CB4-81C8-F9F14F2E57BA}" type="presParOf" srcId="{FA9841F3-1B4E-4C4A-B006-7B88AC9AB5C1}" destId="{018FC5A5-8E0E-0B41-B2E0-39210D1DAD55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/>
      <dgm:t>
        <a:bodyPr/>
        <a:lstStyle/>
        <a:p>
          <a:r>
            <a:rPr lang="fr-FR" dirty="0">
              <a:solidFill>
                <a:srgbClr val="C00000"/>
              </a:solidFill>
            </a:rPr>
            <a:t>?</a:t>
          </a:r>
          <a:r>
            <a:rPr lang="fr-FR" dirty="0"/>
            <a:t> x </a:t>
          </a:r>
          <a:r>
            <a:rPr lang="fr-FR" dirty="0" smtClean="0"/>
            <a:t>9 </a:t>
          </a:r>
          <a:r>
            <a:rPr lang="fr-FR" dirty="0"/>
            <a:t>= </a:t>
          </a:r>
          <a:r>
            <a:rPr lang="fr-FR" dirty="0" smtClean="0"/>
            <a:t>18</a:t>
          </a:r>
          <a:endParaRPr lang="fr-FR" dirty="0"/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>
        <a:gradFill rotWithShape="0">
          <a:gsLst>
            <a:gs pos="0">
              <a:schemeClr val="accent1">
                <a:hueOff val="0"/>
                <a:satOff val="0"/>
                <a:lum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fr-FR" dirty="0" smtClean="0"/>
            <a:t>2</a:t>
          </a:r>
          <a:endParaRPr lang="fr-FR" dirty="0"/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 custT="1"/>
      <dgm:spPr/>
      <dgm:t>
        <a:bodyPr/>
        <a:lstStyle/>
        <a:p>
          <a:r>
            <a:rPr lang="fr-FR" sz="4300" dirty="0" smtClean="0"/>
            <a:t>8 </a:t>
          </a:r>
          <a:r>
            <a:rPr lang="fr-FR" sz="4300" dirty="0"/>
            <a:t>x </a:t>
          </a:r>
          <a:r>
            <a:rPr lang="fr-FR" sz="4300" dirty="0">
              <a:solidFill>
                <a:srgbClr val="C00000"/>
              </a:solidFill>
            </a:rPr>
            <a:t>?</a:t>
          </a:r>
          <a:r>
            <a:rPr lang="fr-FR" sz="4300" dirty="0"/>
            <a:t> = </a:t>
          </a:r>
          <a:r>
            <a:rPr lang="fr-FR" sz="4300" dirty="0" smtClean="0"/>
            <a:t>48 </a:t>
          </a:r>
          <a:endParaRPr lang="fr-FR" sz="4300" dirty="0"/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/>
      <dgm:t>
        <a:bodyPr/>
        <a:lstStyle/>
        <a:p>
          <a:r>
            <a:rPr lang="fr-FR" dirty="0" smtClean="0"/>
            <a:t>5</a:t>
          </a:r>
          <a:endParaRPr lang="fr-FR" dirty="0"/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>
        <a:gradFill rotWithShape="0">
          <a:gsLst>
            <a:gs pos="0">
              <a:schemeClr val="accent1">
                <a:hueOff val="0"/>
                <a:satOff val="0"/>
                <a:lum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fr-FR" dirty="0" smtClean="0"/>
            <a:t>6</a:t>
          </a:r>
          <a:endParaRPr lang="fr-FR" dirty="0"/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/>
      <dgm:t>
        <a:bodyPr/>
        <a:lstStyle/>
        <a:p>
          <a:r>
            <a:rPr lang="fr-FR" dirty="0" smtClean="0"/>
            <a:t>7</a:t>
          </a:r>
          <a:endParaRPr lang="fr-FR" dirty="0"/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2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2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2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2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4ADE911-C877-4538-AEA7-C0A17C345935}" type="presOf" srcId="{37F01E66-F653-0D40-9027-BDF9B8FF8DAA}" destId="{018FC5A5-8E0E-0B41-B2E0-39210D1DAD55}" srcOrd="0" destOrd="0" presId="urn:microsoft.com/office/officeart/2005/8/layout/lProcess2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69CAF30B-4D9D-4F9C-9D9C-BF2CCF67A1B9}" type="presOf" srcId="{20407B3E-D15A-4E42-A1FA-84FFE6CDFD03}" destId="{EADEB759-210F-7D46-B4F4-D68E36B8D40C}" srcOrd="0" destOrd="0" presId="urn:microsoft.com/office/officeart/2005/8/layout/lProcess2"/>
    <dgm:cxn modelId="{6B9FADE8-4B31-4343-B0D7-6F79D0FA9831}" type="presOf" srcId="{25F47849-4B56-6049-9570-2EE8B18B95D8}" destId="{82D59DAF-494F-0940-881D-FB6209606758}" srcOrd="0" destOrd="0" presId="urn:microsoft.com/office/officeart/2005/8/layout/lProcess2"/>
    <dgm:cxn modelId="{3102C794-5F61-4199-9287-25ED4EEBA7F9}" type="presOf" srcId="{0B83E273-EC51-E84E-931B-7D1FDFF49261}" destId="{0B4B7BFA-C4ED-844D-B039-8E1E382C2B7C}" srcOrd="0" destOrd="0" presId="urn:microsoft.com/office/officeart/2005/8/layout/lProcess2"/>
    <dgm:cxn modelId="{681B825C-C550-4952-91DD-931145AE7368}" type="presOf" srcId="{45342FBE-1ADD-3C4F-8007-59EE2FA14167}" destId="{9AF33F3B-5EEB-EB41-A6D7-23E43629281C}" srcOrd="0" destOrd="0" presId="urn:microsoft.com/office/officeart/2005/8/layout/lProcess2"/>
    <dgm:cxn modelId="{B3AD7F98-CD30-4044-AF79-F1AB27A200DF}" type="presOf" srcId="{387357BF-6B5A-4D4B-BF20-826A74D53396}" destId="{A16FEA74-6F17-F443-A842-E6D03306F636}" srcOrd="0" destOrd="0" presId="urn:microsoft.com/office/officeart/2005/8/layout/lProcess2"/>
    <dgm:cxn modelId="{E56CFCCC-A264-415D-A6B2-45FFAA4FB58E}" type="presOf" srcId="{7C108633-E333-6948-B6B7-BC9DE6324E76}" destId="{13940845-C6A1-034E-A929-7F4E11EA749F}" srcOrd="0" destOrd="0" presId="urn:microsoft.com/office/officeart/2005/8/layout/lProcess2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5973EC67-153F-497F-910A-EFE1BE8363CF}" type="presOf" srcId="{20407B3E-D15A-4E42-A1FA-84FFE6CDFD03}" destId="{9967BA64-B2DB-9244-8E61-AD7C321E872D}" srcOrd="1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1F62A0F6-10AB-485F-AC5A-DA751271491D}" type="presOf" srcId="{AFC74475-5ECD-9E46-AAB3-2074C292C410}" destId="{21F6393B-6D61-BE4A-842C-EF25671ECD65}" srcOrd="0" destOrd="0" presId="urn:microsoft.com/office/officeart/2005/8/layout/lProcess2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65E81B5E-CCED-48DA-BE37-CF6FD8527AC6}" type="presOf" srcId="{56265C20-D309-F140-ACB5-0BA403E4A86E}" destId="{91DB4080-EC5C-3D4B-8F27-A7C548E5BAD2}" srcOrd="0" destOrd="0" presId="urn:microsoft.com/office/officeart/2005/8/layout/lProcess2"/>
    <dgm:cxn modelId="{1D35FC27-7364-4AAB-8AFF-E8AC10B51EBC}" type="presOf" srcId="{AFC74475-5ECD-9E46-AAB3-2074C292C410}" destId="{51AA5207-648A-0148-8F74-758DB2DE9460}" srcOrd="1" destOrd="0" presId="urn:microsoft.com/office/officeart/2005/8/layout/lProcess2"/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994661CC-7BE6-4F4A-B156-0AD584B33559}" type="presParOf" srcId="{9AF33F3B-5EEB-EB41-A6D7-23E43629281C}" destId="{708E523E-B4E0-1542-9BDD-D24D7C98B4E9}" srcOrd="0" destOrd="0" presId="urn:microsoft.com/office/officeart/2005/8/layout/lProcess2"/>
    <dgm:cxn modelId="{2EC0C1E6-09F1-45F4-B57B-6512E08DF446}" type="presParOf" srcId="{708E523E-B4E0-1542-9BDD-D24D7C98B4E9}" destId="{EADEB759-210F-7D46-B4F4-D68E36B8D40C}" srcOrd="0" destOrd="0" presId="urn:microsoft.com/office/officeart/2005/8/layout/lProcess2"/>
    <dgm:cxn modelId="{C0E96392-F874-43E5-8296-08EE87915174}" type="presParOf" srcId="{708E523E-B4E0-1542-9BDD-D24D7C98B4E9}" destId="{9967BA64-B2DB-9244-8E61-AD7C321E872D}" srcOrd="1" destOrd="0" presId="urn:microsoft.com/office/officeart/2005/8/layout/lProcess2"/>
    <dgm:cxn modelId="{97EB911E-43AF-4679-B54B-CD89BC6CAA22}" type="presParOf" srcId="{708E523E-B4E0-1542-9BDD-D24D7C98B4E9}" destId="{E98176B0-745E-8F4D-A499-EFF0E1386F66}" srcOrd="2" destOrd="0" presId="urn:microsoft.com/office/officeart/2005/8/layout/lProcess2"/>
    <dgm:cxn modelId="{B9C6B660-DB73-4FEB-87CF-8A03CA7E3DAD}" type="presParOf" srcId="{E98176B0-745E-8F4D-A499-EFF0E1386F66}" destId="{C1EA47F4-B607-FC43-8EFB-5D802A1D54E0}" srcOrd="0" destOrd="0" presId="urn:microsoft.com/office/officeart/2005/8/layout/lProcess2"/>
    <dgm:cxn modelId="{9CD9102E-1184-48BF-BCC1-03F218ACA65B}" type="presParOf" srcId="{C1EA47F4-B607-FC43-8EFB-5D802A1D54E0}" destId="{A16FEA74-6F17-F443-A842-E6D03306F636}" srcOrd="0" destOrd="0" presId="urn:microsoft.com/office/officeart/2005/8/layout/lProcess2"/>
    <dgm:cxn modelId="{B9DE18CF-6F63-4631-A6B3-B25E5AECD583}" type="presParOf" srcId="{C1EA47F4-B607-FC43-8EFB-5D802A1D54E0}" destId="{670C2C2D-7E23-C24B-9D98-BDA7A244B3A8}" srcOrd="1" destOrd="0" presId="urn:microsoft.com/office/officeart/2005/8/layout/lProcess2"/>
    <dgm:cxn modelId="{AD0D7928-6C70-4E2C-A4DC-64C6FA1DDD15}" type="presParOf" srcId="{C1EA47F4-B607-FC43-8EFB-5D802A1D54E0}" destId="{91DB4080-EC5C-3D4B-8F27-A7C548E5BAD2}" srcOrd="2" destOrd="0" presId="urn:microsoft.com/office/officeart/2005/8/layout/lProcess2"/>
    <dgm:cxn modelId="{6A233620-216B-4056-998C-E3B402B95BB8}" type="presParOf" srcId="{C1EA47F4-B607-FC43-8EFB-5D802A1D54E0}" destId="{7F6D2A65-797B-7F46-AC2F-4A6B92FDA88B}" srcOrd="3" destOrd="0" presId="urn:microsoft.com/office/officeart/2005/8/layout/lProcess2"/>
    <dgm:cxn modelId="{A54DD7A6-BCE8-4B35-8785-C1C9F178A1AA}" type="presParOf" srcId="{C1EA47F4-B607-FC43-8EFB-5D802A1D54E0}" destId="{82D59DAF-494F-0940-881D-FB6209606758}" srcOrd="4" destOrd="0" presId="urn:microsoft.com/office/officeart/2005/8/layout/lProcess2"/>
    <dgm:cxn modelId="{528BDDFB-6294-4958-A929-A137A592CF38}" type="presParOf" srcId="{9AF33F3B-5EEB-EB41-A6D7-23E43629281C}" destId="{F03C9214-7C2F-9442-BCFA-40E3E76A1E14}" srcOrd="1" destOrd="0" presId="urn:microsoft.com/office/officeart/2005/8/layout/lProcess2"/>
    <dgm:cxn modelId="{6E340F81-978C-46DE-993F-2FE06A938AB3}" type="presParOf" srcId="{9AF33F3B-5EEB-EB41-A6D7-23E43629281C}" destId="{72724922-94B1-3F45-8E2E-76DAD64C7ADB}" srcOrd="2" destOrd="0" presId="urn:microsoft.com/office/officeart/2005/8/layout/lProcess2"/>
    <dgm:cxn modelId="{F6839C2C-8083-4A1F-9258-3BCB2B319994}" type="presParOf" srcId="{72724922-94B1-3F45-8E2E-76DAD64C7ADB}" destId="{21F6393B-6D61-BE4A-842C-EF25671ECD65}" srcOrd="0" destOrd="0" presId="urn:microsoft.com/office/officeart/2005/8/layout/lProcess2"/>
    <dgm:cxn modelId="{9D148E37-738A-4C6E-872B-C58EDE07DA6A}" type="presParOf" srcId="{72724922-94B1-3F45-8E2E-76DAD64C7ADB}" destId="{51AA5207-648A-0148-8F74-758DB2DE9460}" srcOrd="1" destOrd="0" presId="urn:microsoft.com/office/officeart/2005/8/layout/lProcess2"/>
    <dgm:cxn modelId="{5A7A85AF-DC1D-44A0-9704-87F8CD0286F9}" type="presParOf" srcId="{72724922-94B1-3F45-8E2E-76DAD64C7ADB}" destId="{5B55244B-D700-0240-A257-696E880FCBF6}" srcOrd="2" destOrd="0" presId="urn:microsoft.com/office/officeart/2005/8/layout/lProcess2"/>
    <dgm:cxn modelId="{3620869E-FC06-401C-960F-A6858261EE89}" type="presParOf" srcId="{5B55244B-D700-0240-A257-696E880FCBF6}" destId="{FA9841F3-1B4E-4C4A-B006-7B88AC9AB5C1}" srcOrd="0" destOrd="0" presId="urn:microsoft.com/office/officeart/2005/8/layout/lProcess2"/>
    <dgm:cxn modelId="{F6DCE95D-0AF5-479D-90AB-E4274A189A1E}" type="presParOf" srcId="{FA9841F3-1B4E-4C4A-B006-7B88AC9AB5C1}" destId="{0B4B7BFA-C4ED-844D-B039-8E1E382C2B7C}" srcOrd="0" destOrd="0" presId="urn:microsoft.com/office/officeart/2005/8/layout/lProcess2"/>
    <dgm:cxn modelId="{4B80CA2E-9BFF-47DB-B681-6BB16FE74120}" type="presParOf" srcId="{FA9841F3-1B4E-4C4A-B006-7B88AC9AB5C1}" destId="{9DE4C128-CE6D-CB4E-A7EA-C2D80525D66B}" srcOrd="1" destOrd="0" presId="urn:microsoft.com/office/officeart/2005/8/layout/lProcess2"/>
    <dgm:cxn modelId="{0217E102-9F88-40BD-A2CF-DEB71FB06494}" type="presParOf" srcId="{FA9841F3-1B4E-4C4A-B006-7B88AC9AB5C1}" destId="{13940845-C6A1-034E-A929-7F4E11EA749F}" srcOrd="2" destOrd="0" presId="urn:microsoft.com/office/officeart/2005/8/layout/lProcess2"/>
    <dgm:cxn modelId="{3F26F439-FA71-4686-803F-D592F5A899C8}" type="presParOf" srcId="{FA9841F3-1B4E-4C4A-B006-7B88AC9AB5C1}" destId="{03EFA254-9279-DE41-AD68-D5D60D3026F4}" srcOrd="3" destOrd="0" presId="urn:microsoft.com/office/officeart/2005/8/layout/lProcess2"/>
    <dgm:cxn modelId="{AD4B763D-51D2-48FA-BC2D-39DCA0776A49}" type="presParOf" srcId="{FA9841F3-1B4E-4C4A-B006-7B88AC9AB5C1}" destId="{018FC5A5-8E0E-0B41-B2E0-39210D1DAD55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/>
      <dgm:t>
        <a:bodyPr/>
        <a:lstStyle/>
        <a:p>
          <a:r>
            <a:rPr lang="fr-FR" dirty="0">
              <a:solidFill>
                <a:srgbClr val="C00000"/>
              </a:solidFill>
            </a:rPr>
            <a:t>?</a:t>
          </a:r>
          <a:r>
            <a:rPr lang="fr-FR" dirty="0"/>
            <a:t> x </a:t>
          </a:r>
          <a:r>
            <a:rPr lang="fr-FR" dirty="0" smtClean="0"/>
            <a:t>9 </a:t>
          </a:r>
          <a:r>
            <a:rPr lang="fr-FR" dirty="0"/>
            <a:t>= </a:t>
          </a:r>
          <a:r>
            <a:rPr lang="fr-FR" dirty="0" smtClean="0"/>
            <a:t>18</a:t>
          </a:r>
          <a:endParaRPr lang="fr-FR" dirty="0"/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 custT="1"/>
      <dgm:spPr/>
      <dgm:t>
        <a:bodyPr/>
        <a:lstStyle/>
        <a:p>
          <a:r>
            <a:rPr lang="fr-FR" sz="4300" dirty="0" smtClean="0"/>
            <a:t>8 </a:t>
          </a:r>
          <a:r>
            <a:rPr lang="fr-FR" sz="4300" dirty="0"/>
            <a:t>x </a:t>
          </a:r>
          <a:r>
            <a:rPr lang="fr-FR" sz="4300" dirty="0">
              <a:solidFill>
                <a:srgbClr val="C00000"/>
              </a:solidFill>
            </a:rPr>
            <a:t>?</a:t>
          </a:r>
          <a:r>
            <a:rPr lang="fr-FR" sz="4300" dirty="0"/>
            <a:t> = </a:t>
          </a:r>
          <a:r>
            <a:rPr lang="fr-FR" sz="4300" dirty="0" smtClean="0"/>
            <a:t>48 </a:t>
          </a:r>
          <a:endParaRPr lang="fr-FR" sz="4300" dirty="0"/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>
        <a:gradFill rotWithShape="0">
          <a:gsLst>
            <a:gs pos="0">
              <a:schemeClr val="accent1">
                <a:hueOff val="0"/>
                <a:satOff val="0"/>
                <a:lum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fr-FR" dirty="0" smtClean="0"/>
            <a:t>6</a:t>
          </a:r>
          <a:endParaRPr lang="fr-FR" dirty="0"/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>
        <a:gradFill rotWithShape="0">
          <a:gsLst>
            <a:gs pos="0">
              <a:schemeClr val="accent1">
                <a:hueOff val="0"/>
                <a:satOff val="0"/>
                <a:lum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fr-FR" dirty="0" smtClean="0"/>
            <a:t>2</a:t>
          </a:r>
          <a:endParaRPr lang="fr-FR" dirty="0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2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2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2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2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3815637-7611-4595-BE30-5EF137E19491}" type="presOf" srcId="{387357BF-6B5A-4D4B-BF20-826A74D53396}" destId="{A16FEA74-6F17-F443-A842-E6D03306F636}" srcOrd="0" destOrd="0" presId="urn:microsoft.com/office/officeart/2005/8/layout/lProcess2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AD2A9844-6426-4C51-AA10-D30E87D0028E}" type="presOf" srcId="{7C108633-E333-6948-B6B7-BC9DE6324E76}" destId="{13940845-C6A1-034E-A929-7F4E11EA749F}" srcOrd="0" destOrd="0" presId="urn:microsoft.com/office/officeart/2005/8/layout/lProcess2"/>
    <dgm:cxn modelId="{5AE93BDB-BF15-4A3D-9CA7-D7032C0305E1}" type="presOf" srcId="{20407B3E-D15A-4E42-A1FA-84FFE6CDFD03}" destId="{EADEB759-210F-7D46-B4F4-D68E36B8D40C}" srcOrd="0" destOrd="0" presId="urn:microsoft.com/office/officeart/2005/8/layout/lProcess2"/>
    <dgm:cxn modelId="{B8FBD22E-3676-47F7-85E0-61E50B5A0D14}" type="presOf" srcId="{AFC74475-5ECD-9E46-AAB3-2074C292C410}" destId="{51AA5207-648A-0148-8F74-758DB2DE9460}" srcOrd="1" destOrd="0" presId="urn:microsoft.com/office/officeart/2005/8/layout/lProcess2"/>
    <dgm:cxn modelId="{C9C9DB65-8EEB-4D49-8420-86B7A3D9ADBB}" type="presOf" srcId="{0B83E273-EC51-E84E-931B-7D1FDFF49261}" destId="{0B4B7BFA-C4ED-844D-B039-8E1E382C2B7C}" srcOrd="0" destOrd="0" presId="urn:microsoft.com/office/officeart/2005/8/layout/lProcess2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A4F88863-59D9-4202-8ACA-603C1A2E6F3A}" type="presOf" srcId="{20407B3E-D15A-4E42-A1FA-84FFE6CDFD03}" destId="{9967BA64-B2DB-9244-8E61-AD7C321E872D}" srcOrd="1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5F699948-D150-4CF8-B2C7-DBC002F5B14A}" type="presOf" srcId="{AFC74475-5ECD-9E46-AAB3-2074C292C410}" destId="{21F6393B-6D61-BE4A-842C-EF25671ECD65}" srcOrd="0" destOrd="0" presId="urn:microsoft.com/office/officeart/2005/8/layout/lProcess2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36764D8E-FEBC-4C69-AB19-241D1FBE7B9E}" type="presOf" srcId="{37F01E66-F653-0D40-9027-BDF9B8FF8DAA}" destId="{018FC5A5-8E0E-0B41-B2E0-39210D1DAD55}" srcOrd="0" destOrd="0" presId="urn:microsoft.com/office/officeart/2005/8/layout/lProcess2"/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E0B3BF9E-BD5F-4501-882E-C51E1244D781}" type="presOf" srcId="{56265C20-D309-F140-ACB5-0BA403E4A86E}" destId="{91DB4080-EC5C-3D4B-8F27-A7C548E5BAD2}" srcOrd="0" destOrd="0" presId="urn:microsoft.com/office/officeart/2005/8/layout/lProcess2"/>
    <dgm:cxn modelId="{DC58508D-F1A9-454F-B7B1-E5C9FA503313}" type="presOf" srcId="{25F47849-4B56-6049-9570-2EE8B18B95D8}" destId="{82D59DAF-494F-0940-881D-FB6209606758}" srcOrd="0" destOrd="0" presId="urn:microsoft.com/office/officeart/2005/8/layout/lProcess2"/>
    <dgm:cxn modelId="{C6BD198E-FFAD-42F3-92B8-9E067D764C96}" type="presOf" srcId="{45342FBE-1ADD-3C4F-8007-59EE2FA14167}" destId="{9AF33F3B-5EEB-EB41-A6D7-23E43629281C}" srcOrd="0" destOrd="0" presId="urn:microsoft.com/office/officeart/2005/8/layout/lProcess2"/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FD454C3C-4444-4BD6-A6C1-2DB0F28B8D84}" type="presParOf" srcId="{9AF33F3B-5EEB-EB41-A6D7-23E43629281C}" destId="{708E523E-B4E0-1542-9BDD-D24D7C98B4E9}" srcOrd="0" destOrd="0" presId="urn:microsoft.com/office/officeart/2005/8/layout/lProcess2"/>
    <dgm:cxn modelId="{2F413070-1C0D-489B-97D5-E932042D592B}" type="presParOf" srcId="{708E523E-B4E0-1542-9BDD-D24D7C98B4E9}" destId="{EADEB759-210F-7D46-B4F4-D68E36B8D40C}" srcOrd="0" destOrd="0" presId="urn:microsoft.com/office/officeart/2005/8/layout/lProcess2"/>
    <dgm:cxn modelId="{92652D73-65AB-4D9D-8D1F-A34F2A174C75}" type="presParOf" srcId="{708E523E-B4E0-1542-9BDD-D24D7C98B4E9}" destId="{9967BA64-B2DB-9244-8E61-AD7C321E872D}" srcOrd="1" destOrd="0" presId="urn:microsoft.com/office/officeart/2005/8/layout/lProcess2"/>
    <dgm:cxn modelId="{B2599CF9-F25E-447C-AB7F-1D07A06B2D75}" type="presParOf" srcId="{708E523E-B4E0-1542-9BDD-D24D7C98B4E9}" destId="{E98176B0-745E-8F4D-A499-EFF0E1386F66}" srcOrd="2" destOrd="0" presId="urn:microsoft.com/office/officeart/2005/8/layout/lProcess2"/>
    <dgm:cxn modelId="{04349AF4-74CB-43FB-AC8A-1ED66A322BF0}" type="presParOf" srcId="{E98176B0-745E-8F4D-A499-EFF0E1386F66}" destId="{C1EA47F4-B607-FC43-8EFB-5D802A1D54E0}" srcOrd="0" destOrd="0" presId="urn:microsoft.com/office/officeart/2005/8/layout/lProcess2"/>
    <dgm:cxn modelId="{2C24C54B-54BF-45F1-8C05-289387215E3F}" type="presParOf" srcId="{C1EA47F4-B607-FC43-8EFB-5D802A1D54E0}" destId="{A16FEA74-6F17-F443-A842-E6D03306F636}" srcOrd="0" destOrd="0" presId="urn:microsoft.com/office/officeart/2005/8/layout/lProcess2"/>
    <dgm:cxn modelId="{5A4139AB-2973-455E-B6CD-D53E1D487973}" type="presParOf" srcId="{C1EA47F4-B607-FC43-8EFB-5D802A1D54E0}" destId="{670C2C2D-7E23-C24B-9D98-BDA7A244B3A8}" srcOrd="1" destOrd="0" presId="urn:microsoft.com/office/officeart/2005/8/layout/lProcess2"/>
    <dgm:cxn modelId="{5C5F7BD0-5AF4-40F2-8610-52025CCACDAD}" type="presParOf" srcId="{C1EA47F4-B607-FC43-8EFB-5D802A1D54E0}" destId="{91DB4080-EC5C-3D4B-8F27-A7C548E5BAD2}" srcOrd="2" destOrd="0" presId="urn:microsoft.com/office/officeart/2005/8/layout/lProcess2"/>
    <dgm:cxn modelId="{CD92A725-8832-4B3C-8B3E-E8BBFAA864E7}" type="presParOf" srcId="{C1EA47F4-B607-FC43-8EFB-5D802A1D54E0}" destId="{7F6D2A65-797B-7F46-AC2F-4A6B92FDA88B}" srcOrd="3" destOrd="0" presId="urn:microsoft.com/office/officeart/2005/8/layout/lProcess2"/>
    <dgm:cxn modelId="{875A405E-E691-4C71-9648-C1C9FB3AD8F9}" type="presParOf" srcId="{C1EA47F4-B607-FC43-8EFB-5D802A1D54E0}" destId="{82D59DAF-494F-0940-881D-FB6209606758}" srcOrd="4" destOrd="0" presId="urn:microsoft.com/office/officeart/2005/8/layout/lProcess2"/>
    <dgm:cxn modelId="{15F9C518-25E9-4AC7-BDE5-BCA06A338C8D}" type="presParOf" srcId="{9AF33F3B-5EEB-EB41-A6D7-23E43629281C}" destId="{F03C9214-7C2F-9442-BCFA-40E3E76A1E14}" srcOrd="1" destOrd="0" presId="urn:microsoft.com/office/officeart/2005/8/layout/lProcess2"/>
    <dgm:cxn modelId="{B902F9AD-0E99-476D-A964-84453D83D6D2}" type="presParOf" srcId="{9AF33F3B-5EEB-EB41-A6D7-23E43629281C}" destId="{72724922-94B1-3F45-8E2E-76DAD64C7ADB}" srcOrd="2" destOrd="0" presId="urn:microsoft.com/office/officeart/2005/8/layout/lProcess2"/>
    <dgm:cxn modelId="{E45CB814-50E0-4F48-9E69-A29494882102}" type="presParOf" srcId="{72724922-94B1-3F45-8E2E-76DAD64C7ADB}" destId="{21F6393B-6D61-BE4A-842C-EF25671ECD65}" srcOrd="0" destOrd="0" presId="urn:microsoft.com/office/officeart/2005/8/layout/lProcess2"/>
    <dgm:cxn modelId="{5FD143BD-4F20-4F50-9054-9B21C3672B3D}" type="presParOf" srcId="{72724922-94B1-3F45-8E2E-76DAD64C7ADB}" destId="{51AA5207-648A-0148-8F74-758DB2DE9460}" srcOrd="1" destOrd="0" presId="urn:microsoft.com/office/officeart/2005/8/layout/lProcess2"/>
    <dgm:cxn modelId="{5CB2C3CB-EE65-44FB-A889-E056864DC6E4}" type="presParOf" srcId="{72724922-94B1-3F45-8E2E-76DAD64C7ADB}" destId="{5B55244B-D700-0240-A257-696E880FCBF6}" srcOrd="2" destOrd="0" presId="urn:microsoft.com/office/officeart/2005/8/layout/lProcess2"/>
    <dgm:cxn modelId="{7817F939-0BCE-4DBF-A6E5-1E2F5DC1B025}" type="presParOf" srcId="{5B55244B-D700-0240-A257-696E880FCBF6}" destId="{FA9841F3-1B4E-4C4A-B006-7B88AC9AB5C1}" srcOrd="0" destOrd="0" presId="urn:microsoft.com/office/officeart/2005/8/layout/lProcess2"/>
    <dgm:cxn modelId="{7ED90394-72F0-40C2-8502-ACB33E6D4E41}" type="presParOf" srcId="{FA9841F3-1B4E-4C4A-B006-7B88AC9AB5C1}" destId="{0B4B7BFA-C4ED-844D-B039-8E1E382C2B7C}" srcOrd="0" destOrd="0" presId="urn:microsoft.com/office/officeart/2005/8/layout/lProcess2"/>
    <dgm:cxn modelId="{F8CC7238-8171-4DC6-9ACD-45AF6DDFC454}" type="presParOf" srcId="{FA9841F3-1B4E-4C4A-B006-7B88AC9AB5C1}" destId="{9DE4C128-CE6D-CB4E-A7EA-C2D80525D66B}" srcOrd="1" destOrd="0" presId="urn:microsoft.com/office/officeart/2005/8/layout/lProcess2"/>
    <dgm:cxn modelId="{293EA075-4D08-4584-BB0A-C4097EAD97CE}" type="presParOf" srcId="{FA9841F3-1B4E-4C4A-B006-7B88AC9AB5C1}" destId="{13940845-C6A1-034E-A929-7F4E11EA749F}" srcOrd="2" destOrd="0" presId="urn:microsoft.com/office/officeart/2005/8/layout/lProcess2"/>
    <dgm:cxn modelId="{3C9B2E39-4718-4A9C-B928-23EAEF85F2EF}" type="presParOf" srcId="{FA9841F3-1B4E-4C4A-B006-7B88AC9AB5C1}" destId="{03EFA254-9279-DE41-AD68-D5D60D3026F4}" srcOrd="3" destOrd="0" presId="urn:microsoft.com/office/officeart/2005/8/layout/lProcess2"/>
    <dgm:cxn modelId="{776260FE-8EC8-4833-BBC7-AE87FA3F2722}" type="presParOf" srcId="{FA9841F3-1B4E-4C4A-B006-7B88AC9AB5C1}" destId="{018FC5A5-8E0E-0B41-B2E0-39210D1DAD55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/>
      <dgm:t>
        <a:bodyPr/>
        <a:lstStyle/>
        <a:p>
          <a:r>
            <a:rPr lang="fr-FR" dirty="0" smtClean="0"/>
            <a:t>5 </a:t>
          </a:r>
          <a:r>
            <a:rPr lang="fr-FR" dirty="0"/>
            <a:t>x </a:t>
          </a:r>
          <a:r>
            <a:rPr lang="fr-FR" dirty="0" smtClean="0"/>
            <a:t>7</a:t>
          </a:r>
          <a:endParaRPr lang="fr-FR" dirty="0"/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/>
      <dgm:t>
        <a:bodyPr/>
        <a:lstStyle/>
        <a:p>
          <a:r>
            <a:rPr lang="fr-FR" dirty="0" smtClean="0"/>
            <a:t>35</a:t>
          </a:r>
          <a:endParaRPr lang="fr-FR" dirty="0"/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/>
      <dgm:t>
        <a:bodyPr/>
        <a:lstStyle/>
        <a:p>
          <a:r>
            <a:rPr lang="fr-FR" dirty="0" smtClean="0"/>
            <a:t>40</a:t>
          </a:r>
          <a:endParaRPr lang="fr-FR" dirty="0"/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/>
      <dgm:spPr/>
      <dgm:t>
        <a:bodyPr/>
        <a:lstStyle/>
        <a:p>
          <a:r>
            <a:rPr lang="fr-FR" dirty="0" smtClean="0"/>
            <a:t>7 </a:t>
          </a:r>
          <a:r>
            <a:rPr lang="fr-FR" dirty="0"/>
            <a:t>x </a:t>
          </a:r>
          <a:r>
            <a:rPr lang="fr-FR" dirty="0" smtClean="0"/>
            <a:t>7 </a:t>
          </a:r>
          <a:endParaRPr lang="fr-FR" dirty="0"/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/>
      <dgm:t>
        <a:bodyPr/>
        <a:lstStyle/>
        <a:p>
          <a:r>
            <a:rPr lang="fr-FR" dirty="0" smtClean="0"/>
            <a:t>42</a:t>
          </a:r>
          <a:endParaRPr lang="fr-FR" dirty="0"/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/>
      <dgm:t>
        <a:bodyPr/>
        <a:lstStyle/>
        <a:p>
          <a:r>
            <a:rPr lang="fr-FR" dirty="0" smtClean="0"/>
            <a:t>49</a:t>
          </a:r>
          <a:endParaRPr lang="fr-FR" dirty="0"/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E8326E9-BE38-794C-B8D6-4BCF9BDF5742}">
      <dgm:prSet phldrT="[Texte]"/>
      <dgm:spPr/>
      <dgm:t>
        <a:bodyPr/>
        <a:lstStyle/>
        <a:p>
          <a:r>
            <a:rPr lang="fr-FR" dirty="0"/>
            <a:t>9 x </a:t>
          </a:r>
          <a:r>
            <a:rPr lang="fr-FR" dirty="0" smtClean="0"/>
            <a:t>4</a:t>
          </a:r>
          <a:endParaRPr lang="fr-FR" dirty="0"/>
        </a:p>
      </dgm:t>
    </dgm:pt>
    <dgm:pt modelId="{1DA12733-6220-A64E-926A-8AAB5EF9B7F6}" type="parTrans" cxnId="{EBCAC14E-8E8F-FF4D-BD5F-5D91D81441A1}">
      <dgm:prSet/>
      <dgm:spPr/>
      <dgm:t>
        <a:bodyPr/>
        <a:lstStyle/>
        <a:p>
          <a:endParaRPr lang="fr-FR"/>
        </a:p>
      </dgm:t>
    </dgm:pt>
    <dgm:pt modelId="{3C104438-4A22-BD4D-B6E6-F991BC8C9C4B}" type="sibTrans" cxnId="{EBCAC14E-8E8F-FF4D-BD5F-5D91D81441A1}">
      <dgm:prSet/>
      <dgm:spPr/>
      <dgm:t>
        <a:bodyPr/>
        <a:lstStyle/>
        <a:p>
          <a:endParaRPr lang="fr-FR"/>
        </a:p>
      </dgm:t>
    </dgm:pt>
    <dgm:pt modelId="{DEEA601D-E351-A140-980E-FA4ECC6A7BC3}">
      <dgm:prSet phldrT="[Texte]"/>
      <dgm:spPr/>
      <dgm:t>
        <a:bodyPr/>
        <a:lstStyle/>
        <a:p>
          <a:r>
            <a:rPr lang="fr-FR" dirty="0" smtClean="0"/>
            <a:t>28</a:t>
          </a:r>
          <a:endParaRPr lang="fr-FR" dirty="0"/>
        </a:p>
      </dgm:t>
    </dgm:pt>
    <dgm:pt modelId="{D550D401-B0FF-BD42-A7A9-C3B40858D19A}" type="parTrans" cxnId="{5282A040-E5FC-E54A-B21E-1CB621F4099B}">
      <dgm:prSet/>
      <dgm:spPr/>
      <dgm:t>
        <a:bodyPr/>
        <a:lstStyle/>
        <a:p>
          <a:endParaRPr lang="fr-FR"/>
        </a:p>
      </dgm:t>
    </dgm:pt>
    <dgm:pt modelId="{53DCF995-4272-444F-8515-3311AF701461}" type="sibTrans" cxnId="{5282A040-E5FC-E54A-B21E-1CB621F4099B}">
      <dgm:prSet/>
      <dgm:spPr/>
      <dgm:t>
        <a:bodyPr/>
        <a:lstStyle/>
        <a:p>
          <a:endParaRPr lang="fr-FR"/>
        </a:p>
      </dgm:t>
    </dgm:pt>
    <dgm:pt modelId="{99BCEDCD-7391-8742-89BC-666F21D72207}">
      <dgm:prSet phldrT="[Texte]"/>
      <dgm:spPr/>
      <dgm:t>
        <a:bodyPr/>
        <a:lstStyle/>
        <a:p>
          <a:r>
            <a:rPr lang="fr-FR" dirty="0" smtClean="0"/>
            <a:t>32</a:t>
          </a:r>
          <a:endParaRPr lang="fr-FR" dirty="0"/>
        </a:p>
      </dgm:t>
    </dgm:pt>
    <dgm:pt modelId="{ABFE05C3-BC66-2045-9451-FA2D5DAEB160}" type="parTrans" cxnId="{47E41335-55D4-9443-93D4-B619002CBCD2}">
      <dgm:prSet/>
      <dgm:spPr/>
      <dgm:t>
        <a:bodyPr/>
        <a:lstStyle/>
        <a:p>
          <a:endParaRPr lang="fr-FR"/>
        </a:p>
      </dgm:t>
    </dgm:pt>
    <dgm:pt modelId="{69234CD1-0F3C-AD46-BB6F-A48782B30745}" type="sibTrans" cxnId="{47E41335-55D4-9443-93D4-B619002CBCD2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/>
      <dgm:t>
        <a:bodyPr/>
        <a:lstStyle/>
        <a:p>
          <a:r>
            <a:rPr lang="fr-FR" dirty="0" smtClean="0"/>
            <a:t>45</a:t>
          </a:r>
          <a:endParaRPr lang="fr-FR" dirty="0"/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/>
      <dgm:t>
        <a:bodyPr/>
        <a:lstStyle/>
        <a:p>
          <a:r>
            <a:rPr lang="fr-FR" dirty="0" smtClean="0"/>
            <a:t>56</a:t>
          </a:r>
          <a:endParaRPr lang="fr-FR" dirty="0"/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096F2552-768B-5849-84F5-F899858B36DD}">
      <dgm:prSet phldrT="[Texte]"/>
      <dgm:spPr/>
      <dgm:t>
        <a:bodyPr/>
        <a:lstStyle/>
        <a:p>
          <a:r>
            <a:rPr lang="fr-FR" dirty="0" smtClean="0"/>
            <a:t>36</a:t>
          </a:r>
          <a:endParaRPr lang="fr-FR" dirty="0"/>
        </a:p>
      </dgm:t>
    </dgm:pt>
    <dgm:pt modelId="{BF91039D-BACC-5340-8714-2EE6E76634DB}" type="parTrans" cxnId="{EA4D5501-71E6-274A-A6C7-8178B8C47312}">
      <dgm:prSet/>
      <dgm:spPr/>
      <dgm:t>
        <a:bodyPr/>
        <a:lstStyle/>
        <a:p>
          <a:endParaRPr lang="fr-FR"/>
        </a:p>
      </dgm:t>
    </dgm:pt>
    <dgm:pt modelId="{ABCD12ED-1A5F-7F49-8205-8CC97C07D681}" type="sibTrans" cxnId="{EA4D5501-71E6-274A-A6C7-8178B8C47312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3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3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3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3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4702B1-2764-D94E-A71D-382A0B03B6D9}" type="pres">
      <dgm:prSet presAssocID="{AFC74475-5ECD-9E46-AAB3-2074C292C410}" presName="aSpace" presStyleCnt="0"/>
      <dgm:spPr/>
    </dgm:pt>
    <dgm:pt modelId="{702444D9-3635-3744-A87D-ACFFCD784F55}" type="pres">
      <dgm:prSet presAssocID="{2E8326E9-BE38-794C-B8D6-4BCF9BDF5742}" presName="compNode" presStyleCnt="0"/>
      <dgm:spPr/>
    </dgm:pt>
    <dgm:pt modelId="{BF4A6D2B-0AE6-B445-989D-A3AE4934CAB1}" type="pres">
      <dgm:prSet presAssocID="{2E8326E9-BE38-794C-B8D6-4BCF9BDF5742}" presName="aNode" presStyleLbl="bgShp" presStyleIdx="2" presStyleCnt="3"/>
      <dgm:spPr/>
      <dgm:t>
        <a:bodyPr/>
        <a:lstStyle/>
        <a:p>
          <a:endParaRPr lang="fr-FR"/>
        </a:p>
      </dgm:t>
    </dgm:pt>
    <dgm:pt modelId="{A9E765E3-0425-8449-A24B-C067D47CB8FB}" type="pres">
      <dgm:prSet presAssocID="{2E8326E9-BE38-794C-B8D6-4BCF9BDF5742}" presName="textNode" presStyleLbl="bgShp" presStyleIdx="2" presStyleCnt="3"/>
      <dgm:spPr/>
      <dgm:t>
        <a:bodyPr/>
        <a:lstStyle/>
        <a:p>
          <a:endParaRPr lang="fr-FR"/>
        </a:p>
      </dgm:t>
    </dgm:pt>
    <dgm:pt modelId="{02B90E83-BE66-ED45-95E5-8CDDC8BEC590}" type="pres">
      <dgm:prSet presAssocID="{2E8326E9-BE38-794C-B8D6-4BCF9BDF5742}" presName="compChildNode" presStyleCnt="0"/>
      <dgm:spPr/>
    </dgm:pt>
    <dgm:pt modelId="{FF3F9E78-0B2F-3A43-A29E-CEAA9B3522CC}" type="pres">
      <dgm:prSet presAssocID="{2E8326E9-BE38-794C-B8D6-4BCF9BDF5742}" presName="theInnerList" presStyleCnt="0"/>
      <dgm:spPr/>
    </dgm:pt>
    <dgm:pt modelId="{3B5393DD-E56D-0C45-8583-BAA3192055ED}" type="pres">
      <dgm:prSet presAssocID="{DEEA601D-E351-A140-980E-FA4ECC6A7BC3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6B9DF2-A1AC-7F44-8318-63E8D5B99D18}" type="pres">
      <dgm:prSet presAssocID="{DEEA601D-E351-A140-980E-FA4ECC6A7BC3}" presName="aSpace2" presStyleCnt="0"/>
      <dgm:spPr/>
    </dgm:pt>
    <dgm:pt modelId="{EA0F6D42-79DB-164F-9420-01F62E25D780}" type="pres">
      <dgm:prSet presAssocID="{99BCEDCD-7391-8742-89BC-666F21D72207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EE278C-7863-4842-98FC-E167E7EC2F50}" type="pres">
      <dgm:prSet presAssocID="{99BCEDCD-7391-8742-89BC-666F21D72207}" presName="aSpace2" presStyleCnt="0"/>
      <dgm:spPr/>
    </dgm:pt>
    <dgm:pt modelId="{68B46909-D1C5-D042-A931-2698BFF369AF}" type="pres">
      <dgm:prSet presAssocID="{096F2552-768B-5849-84F5-F899858B36DD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7BCDC2B-E667-4EF2-A225-19B70B5E4AEB}" type="presOf" srcId="{56265C20-D309-F140-ACB5-0BA403E4A86E}" destId="{91DB4080-EC5C-3D4B-8F27-A7C548E5BAD2}" srcOrd="0" destOrd="0" presId="urn:microsoft.com/office/officeart/2005/8/layout/lProcess2"/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599EC75F-AEBD-4852-8117-3A9D8A600F98}" type="presOf" srcId="{99BCEDCD-7391-8742-89BC-666F21D72207}" destId="{EA0F6D42-79DB-164F-9420-01F62E25D780}" srcOrd="0" destOrd="0" presId="urn:microsoft.com/office/officeart/2005/8/layout/lProcess2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C711F6E4-DCBE-4307-93A6-034CB40F5BD0}" type="presOf" srcId="{20407B3E-D15A-4E42-A1FA-84FFE6CDFD03}" destId="{EADEB759-210F-7D46-B4F4-D68E36B8D40C}" srcOrd="0" destOrd="0" presId="urn:microsoft.com/office/officeart/2005/8/layout/lProcess2"/>
    <dgm:cxn modelId="{8CA1FD89-5323-4CC7-B725-90E63792BF1A}" type="presOf" srcId="{DEEA601D-E351-A140-980E-FA4ECC6A7BC3}" destId="{3B5393DD-E56D-0C45-8583-BAA3192055ED}" srcOrd="0" destOrd="0" presId="urn:microsoft.com/office/officeart/2005/8/layout/lProcess2"/>
    <dgm:cxn modelId="{C07C6CE6-9DAA-4C9A-9054-128EA2F73852}" type="presOf" srcId="{387357BF-6B5A-4D4B-BF20-826A74D53396}" destId="{A16FEA74-6F17-F443-A842-E6D03306F636}" srcOrd="0" destOrd="0" presId="urn:microsoft.com/office/officeart/2005/8/layout/lProcess2"/>
    <dgm:cxn modelId="{47E41335-55D4-9443-93D4-B619002CBCD2}" srcId="{2E8326E9-BE38-794C-B8D6-4BCF9BDF5742}" destId="{99BCEDCD-7391-8742-89BC-666F21D72207}" srcOrd="1" destOrd="0" parTransId="{ABFE05C3-BC66-2045-9451-FA2D5DAEB160}" sibTransId="{69234CD1-0F3C-AD46-BB6F-A48782B30745}"/>
    <dgm:cxn modelId="{4C339EEB-BD83-4CA1-BE98-09D088AC3F52}" type="presOf" srcId="{AFC74475-5ECD-9E46-AAB3-2074C292C410}" destId="{21F6393B-6D61-BE4A-842C-EF25671ECD65}" srcOrd="0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45612EC4-C58B-4AAA-A5A1-A1AD7AEEBDB1}" type="presOf" srcId="{20407B3E-D15A-4E42-A1FA-84FFE6CDFD03}" destId="{9967BA64-B2DB-9244-8E61-AD7C321E872D}" srcOrd="1" destOrd="0" presId="urn:microsoft.com/office/officeart/2005/8/layout/lProcess2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3C9D502A-FD96-4151-9160-458B8A78CD2A}" type="presOf" srcId="{45342FBE-1ADD-3C4F-8007-59EE2FA14167}" destId="{9AF33F3B-5EEB-EB41-A6D7-23E43629281C}" srcOrd="0" destOrd="0" presId="urn:microsoft.com/office/officeart/2005/8/layout/lProcess2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CE0F0D2C-BE5D-4418-A09C-250CFB857788}" type="presOf" srcId="{7C108633-E333-6948-B6B7-BC9DE6324E76}" destId="{13940845-C6A1-034E-A929-7F4E11EA749F}" srcOrd="0" destOrd="0" presId="urn:microsoft.com/office/officeart/2005/8/layout/lProcess2"/>
    <dgm:cxn modelId="{C4D3EA4E-658A-4E87-973D-781EF93A5691}" type="presOf" srcId="{2E8326E9-BE38-794C-B8D6-4BCF9BDF5742}" destId="{BF4A6D2B-0AE6-B445-989D-A3AE4934CAB1}" srcOrd="0" destOrd="0" presId="urn:microsoft.com/office/officeart/2005/8/layout/lProcess2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B5141749-31A5-4935-AC7B-B8BB89E0D2A7}" type="presOf" srcId="{25F47849-4B56-6049-9570-2EE8B18B95D8}" destId="{82D59DAF-494F-0940-881D-FB6209606758}" srcOrd="0" destOrd="0" presId="urn:microsoft.com/office/officeart/2005/8/layout/lProcess2"/>
    <dgm:cxn modelId="{6CED66BE-E207-47FB-BB14-6A662961B658}" type="presOf" srcId="{37F01E66-F653-0D40-9027-BDF9B8FF8DAA}" destId="{018FC5A5-8E0E-0B41-B2E0-39210D1DAD55}" srcOrd="0" destOrd="0" presId="urn:microsoft.com/office/officeart/2005/8/layout/lProcess2"/>
    <dgm:cxn modelId="{5282A040-E5FC-E54A-B21E-1CB621F4099B}" srcId="{2E8326E9-BE38-794C-B8D6-4BCF9BDF5742}" destId="{DEEA601D-E351-A140-980E-FA4ECC6A7BC3}" srcOrd="0" destOrd="0" parTransId="{D550D401-B0FF-BD42-A7A9-C3B40858D19A}" sibTransId="{53DCF995-4272-444F-8515-3311AF701461}"/>
    <dgm:cxn modelId="{EBCAC14E-8E8F-FF4D-BD5F-5D91D81441A1}" srcId="{45342FBE-1ADD-3C4F-8007-59EE2FA14167}" destId="{2E8326E9-BE38-794C-B8D6-4BCF9BDF5742}" srcOrd="2" destOrd="0" parTransId="{1DA12733-6220-A64E-926A-8AAB5EF9B7F6}" sibTransId="{3C104438-4A22-BD4D-B6E6-F991BC8C9C4B}"/>
    <dgm:cxn modelId="{52DD6A4D-9DA3-44B0-A5F6-CC32AC09E238}" type="presOf" srcId="{096F2552-768B-5849-84F5-F899858B36DD}" destId="{68B46909-D1C5-D042-A931-2698BFF369AF}" srcOrd="0" destOrd="0" presId="urn:microsoft.com/office/officeart/2005/8/layout/lProcess2"/>
    <dgm:cxn modelId="{EA4D5501-71E6-274A-A6C7-8178B8C47312}" srcId="{2E8326E9-BE38-794C-B8D6-4BCF9BDF5742}" destId="{096F2552-768B-5849-84F5-F899858B36DD}" srcOrd="2" destOrd="0" parTransId="{BF91039D-BACC-5340-8714-2EE6E76634DB}" sibTransId="{ABCD12ED-1A5F-7F49-8205-8CC97C07D681}"/>
    <dgm:cxn modelId="{B3AC0D76-E136-41CD-A9DC-C9A4587A4BEC}" type="presOf" srcId="{2E8326E9-BE38-794C-B8D6-4BCF9BDF5742}" destId="{A9E765E3-0425-8449-A24B-C067D47CB8FB}" srcOrd="1" destOrd="0" presId="urn:microsoft.com/office/officeart/2005/8/layout/lProcess2"/>
    <dgm:cxn modelId="{1325DEDE-AA9A-47AA-ACF4-440CF1DDA731}" type="presOf" srcId="{AFC74475-5ECD-9E46-AAB3-2074C292C410}" destId="{51AA5207-648A-0148-8F74-758DB2DE9460}" srcOrd="1" destOrd="0" presId="urn:microsoft.com/office/officeart/2005/8/layout/lProcess2"/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933F054B-2AFF-47D7-9221-D915C695C601}" type="presOf" srcId="{0B83E273-EC51-E84E-931B-7D1FDFF49261}" destId="{0B4B7BFA-C4ED-844D-B039-8E1E382C2B7C}" srcOrd="0" destOrd="0" presId="urn:microsoft.com/office/officeart/2005/8/layout/lProcess2"/>
    <dgm:cxn modelId="{CA0F3CF4-29EB-49E1-808B-8B62A6178137}" type="presParOf" srcId="{9AF33F3B-5EEB-EB41-A6D7-23E43629281C}" destId="{708E523E-B4E0-1542-9BDD-D24D7C98B4E9}" srcOrd="0" destOrd="0" presId="urn:microsoft.com/office/officeart/2005/8/layout/lProcess2"/>
    <dgm:cxn modelId="{7D0305BA-5DA7-4680-8F61-E6DAB35336AB}" type="presParOf" srcId="{708E523E-B4E0-1542-9BDD-D24D7C98B4E9}" destId="{EADEB759-210F-7D46-B4F4-D68E36B8D40C}" srcOrd="0" destOrd="0" presId="urn:microsoft.com/office/officeart/2005/8/layout/lProcess2"/>
    <dgm:cxn modelId="{9528DFFE-65A0-4327-956E-300BE1DDFB99}" type="presParOf" srcId="{708E523E-B4E0-1542-9BDD-D24D7C98B4E9}" destId="{9967BA64-B2DB-9244-8E61-AD7C321E872D}" srcOrd="1" destOrd="0" presId="urn:microsoft.com/office/officeart/2005/8/layout/lProcess2"/>
    <dgm:cxn modelId="{C707F383-1E96-4CBB-B5E3-6E698E50B9AC}" type="presParOf" srcId="{708E523E-B4E0-1542-9BDD-D24D7C98B4E9}" destId="{E98176B0-745E-8F4D-A499-EFF0E1386F66}" srcOrd="2" destOrd="0" presId="urn:microsoft.com/office/officeart/2005/8/layout/lProcess2"/>
    <dgm:cxn modelId="{A5B6AD72-C01C-4688-803F-F257BE79C114}" type="presParOf" srcId="{E98176B0-745E-8F4D-A499-EFF0E1386F66}" destId="{C1EA47F4-B607-FC43-8EFB-5D802A1D54E0}" srcOrd="0" destOrd="0" presId="urn:microsoft.com/office/officeart/2005/8/layout/lProcess2"/>
    <dgm:cxn modelId="{88262356-852F-4104-BAAD-AE295D82113A}" type="presParOf" srcId="{C1EA47F4-B607-FC43-8EFB-5D802A1D54E0}" destId="{A16FEA74-6F17-F443-A842-E6D03306F636}" srcOrd="0" destOrd="0" presId="urn:microsoft.com/office/officeart/2005/8/layout/lProcess2"/>
    <dgm:cxn modelId="{EC0BAF70-D35D-4C64-B03A-B55B0779ED8A}" type="presParOf" srcId="{C1EA47F4-B607-FC43-8EFB-5D802A1D54E0}" destId="{670C2C2D-7E23-C24B-9D98-BDA7A244B3A8}" srcOrd="1" destOrd="0" presId="urn:microsoft.com/office/officeart/2005/8/layout/lProcess2"/>
    <dgm:cxn modelId="{A7077DB1-4811-4A37-BE2A-4AEA5266793C}" type="presParOf" srcId="{C1EA47F4-B607-FC43-8EFB-5D802A1D54E0}" destId="{91DB4080-EC5C-3D4B-8F27-A7C548E5BAD2}" srcOrd="2" destOrd="0" presId="urn:microsoft.com/office/officeart/2005/8/layout/lProcess2"/>
    <dgm:cxn modelId="{EC6B12BA-178C-4DE2-9B37-E0F43C8D2383}" type="presParOf" srcId="{C1EA47F4-B607-FC43-8EFB-5D802A1D54E0}" destId="{7F6D2A65-797B-7F46-AC2F-4A6B92FDA88B}" srcOrd="3" destOrd="0" presId="urn:microsoft.com/office/officeart/2005/8/layout/lProcess2"/>
    <dgm:cxn modelId="{501826FF-DF2F-4E31-B61B-D2A61AC14C84}" type="presParOf" srcId="{C1EA47F4-B607-FC43-8EFB-5D802A1D54E0}" destId="{82D59DAF-494F-0940-881D-FB6209606758}" srcOrd="4" destOrd="0" presId="urn:microsoft.com/office/officeart/2005/8/layout/lProcess2"/>
    <dgm:cxn modelId="{88D9ACBC-9927-475C-9380-607353010460}" type="presParOf" srcId="{9AF33F3B-5EEB-EB41-A6D7-23E43629281C}" destId="{F03C9214-7C2F-9442-BCFA-40E3E76A1E14}" srcOrd="1" destOrd="0" presId="urn:microsoft.com/office/officeart/2005/8/layout/lProcess2"/>
    <dgm:cxn modelId="{E9B9DAEF-B609-41C5-93EB-88668FCA3A22}" type="presParOf" srcId="{9AF33F3B-5EEB-EB41-A6D7-23E43629281C}" destId="{72724922-94B1-3F45-8E2E-76DAD64C7ADB}" srcOrd="2" destOrd="0" presId="urn:microsoft.com/office/officeart/2005/8/layout/lProcess2"/>
    <dgm:cxn modelId="{F43DD7FC-0264-4AAB-B35B-B839DAC53F50}" type="presParOf" srcId="{72724922-94B1-3F45-8E2E-76DAD64C7ADB}" destId="{21F6393B-6D61-BE4A-842C-EF25671ECD65}" srcOrd="0" destOrd="0" presId="urn:microsoft.com/office/officeart/2005/8/layout/lProcess2"/>
    <dgm:cxn modelId="{56FC5669-C661-44BB-9C1B-5D3D0F4584A1}" type="presParOf" srcId="{72724922-94B1-3F45-8E2E-76DAD64C7ADB}" destId="{51AA5207-648A-0148-8F74-758DB2DE9460}" srcOrd="1" destOrd="0" presId="urn:microsoft.com/office/officeart/2005/8/layout/lProcess2"/>
    <dgm:cxn modelId="{0EC7B425-17E2-4C12-BA12-38F0372BE7D1}" type="presParOf" srcId="{72724922-94B1-3F45-8E2E-76DAD64C7ADB}" destId="{5B55244B-D700-0240-A257-696E880FCBF6}" srcOrd="2" destOrd="0" presId="urn:microsoft.com/office/officeart/2005/8/layout/lProcess2"/>
    <dgm:cxn modelId="{19D53D88-853F-432D-A1F4-67CDE130AF4B}" type="presParOf" srcId="{5B55244B-D700-0240-A257-696E880FCBF6}" destId="{FA9841F3-1B4E-4C4A-B006-7B88AC9AB5C1}" srcOrd="0" destOrd="0" presId="urn:microsoft.com/office/officeart/2005/8/layout/lProcess2"/>
    <dgm:cxn modelId="{1CD7AAFD-3D63-4F1C-8C48-2CA28D440193}" type="presParOf" srcId="{FA9841F3-1B4E-4C4A-B006-7B88AC9AB5C1}" destId="{0B4B7BFA-C4ED-844D-B039-8E1E382C2B7C}" srcOrd="0" destOrd="0" presId="urn:microsoft.com/office/officeart/2005/8/layout/lProcess2"/>
    <dgm:cxn modelId="{751F8DB2-EBC6-41F7-9EFE-8D80E6373AC3}" type="presParOf" srcId="{FA9841F3-1B4E-4C4A-B006-7B88AC9AB5C1}" destId="{9DE4C128-CE6D-CB4E-A7EA-C2D80525D66B}" srcOrd="1" destOrd="0" presId="urn:microsoft.com/office/officeart/2005/8/layout/lProcess2"/>
    <dgm:cxn modelId="{C01419A3-D97F-4F8E-A2C2-26C23E7CB8E5}" type="presParOf" srcId="{FA9841F3-1B4E-4C4A-B006-7B88AC9AB5C1}" destId="{13940845-C6A1-034E-A929-7F4E11EA749F}" srcOrd="2" destOrd="0" presId="urn:microsoft.com/office/officeart/2005/8/layout/lProcess2"/>
    <dgm:cxn modelId="{D15D2D91-3430-402E-90E5-17ADD1571BBE}" type="presParOf" srcId="{FA9841F3-1B4E-4C4A-B006-7B88AC9AB5C1}" destId="{03EFA254-9279-DE41-AD68-D5D60D3026F4}" srcOrd="3" destOrd="0" presId="urn:microsoft.com/office/officeart/2005/8/layout/lProcess2"/>
    <dgm:cxn modelId="{11507B8B-8B49-41DC-92A3-8448B258E7D9}" type="presParOf" srcId="{FA9841F3-1B4E-4C4A-B006-7B88AC9AB5C1}" destId="{018FC5A5-8E0E-0B41-B2E0-39210D1DAD55}" srcOrd="4" destOrd="0" presId="urn:microsoft.com/office/officeart/2005/8/layout/lProcess2"/>
    <dgm:cxn modelId="{7F1345D0-BAE1-4EC7-BB6D-5C6C67659A4B}" type="presParOf" srcId="{9AF33F3B-5EEB-EB41-A6D7-23E43629281C}" destId="{444702B1-2764-D94E-A71D-382A0B03B6D9}" srcOrd="3" destOrd="0" presId="urn:microsoft.com/office/officeart/2005/8/layout/lProcess2"/>
    <dgm:cxn modelId="{0E314D66-E695-4365-9A52-794C93724039}" type="presParOf" srcId="{9AF33F3B-5EEB-EB41-A6D7-23E43629281C}" destId="{702444D9-3635-3744-A87D-ACFFCD784F55}" srcOrd="4" destOrd="0" presId="urn:microsoft.com/office/officeart/2005/8/layout/lProcess2"/>
    <dgm:cxn modelId="{45B7ACFE-229C-401E-8E92-F8772E5E03EC}" type="presParOf" srcId="{702444D9-3635-3744-A87D-ACFFCD784F55}" destId="{BF4A6D2B-0AE6-B445-989D-A3AE4934CAB1}" srcOrd="0" destOrd="0" presId="urn:microsoft.com/office/officeart/2005/8/layout/lProcess2"/>
    <dgm:cxn modelId="{2CBB1BE1-507C-4812-BB29-2FF86CB0A935}" type="presParOf" srcId="{702444D9-3635-3744-A87D-ACFFCD784F55}" destId="{A9E765E3-0425-8449-A24B-C067D47CB8FB}" srcOrd="1" destOrd="0" presId="urn:microsoft.com/office/officeart/2005/8/layout/lProcess2"/>
    <dgm:cxn modelId="{D6E9696A-E7DC-490F-BD55-0DA8D12659E6}" type="presParOf" srcId="{702444D9-3635-3744-A87D-ACFFCD784F55}" destId="{02B90E83-BE66-ED45-95E5-8CDDC8BEC590}" srcOrd="2" destOrd="0" presId="urn:microsoft.com/office/officeart/2005/8/layout/lProcess2"/>
    <dgm:cxn modelId="{D8CD2BB0-FCD5-4672-B893-07A0BEAF4143}" type="presParOf" srcId="{02B90E83-BE66-ED45-95E5-8CDDC8BEC590}" destId="{FF3F9E78-0B2F-3A43-A29E-CEAA9B3522CC}" srcOrd="0" destOrd="0" presId="urn:microsoft.com/office/officeart/2005/8/layout/lProcess2"/>
    <dgm:cxn modelId="{0B9A6A1C-9542-4D5C-A01A-0B76FE6E5C32}" type="presParOf" srcId="{FF3F9E78-0B2F-3A43-A29E-CEAA9B3522CC}" destId="{3B5393DD-E56D-0C45-8583-BAA3192055ED}" srcOrd="0" destOrd="0" presId="urn:microsoft.com/office/officeart/2005/8/layout/lProcess2"/>
    <dgm:cxn modelId="{210E3C45-C9A0-47BC-B9F0-220CC4A51F2B}" type="presParOf" srcId="{FF3F9E78-0B2F-3A43-A29E-CEAA9B3522CC}" destId="{726B9DF2-A1AC-7F44-8318-63E8D5B99D18}" srcOrd="1" destOrd="0" presId="urn:microsoft.com/office/officeart/2005/8/layout/lProcess2"/>
    <dgm:cxn modelId="{B87EEE40-05EC-4253-AF6A-DDC73F3AD4A0}" type="presParOf" srcId="{FF3F9E78-0B2F-3A43-A29E-CEAA9B3522CC}" destId="{EA0F6D42-79DB-164F-9420-01F62E25D780}" srcOrd="2" destOrd="0" presId="urn:microsoft.com/office/officeart/2005/8/layout/lProcess2"/>
    <dgm:cxn modelId="{9DE9AF71-D80D-41A3-B595-F13FEA73B2F0}" type="presParOf" srcId="{FF3F9E78-0B2F-3A43-A29E-CEAA9B3522CC}" destId="{D9EE278C-7863-4842-98FC-E167E7EC2F50}" srcOrd="3" destOrd="0" presId="urn:microsoft.com/office/officeart/2005/8/layout/lProcess2"/>
    <dgm:cxn modelId="{03923086-E0AC-4CCE-AA6F-DFF0CF4D38C3}" type="presParOf" srcId="{FF3F9E78-0B2F-3A43-A29E-CEAA9B3522CC}" destId="{68B46909-D1C5-D042-A931-2698BFF369AF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/>
      <dgm:t>
        <a:bodyPr/>
        <a:lstStyle/>
        <a:p>
          <a:r>
            <a:rPr lang="fr-FR" dirty="0" smtClean="0"/>
            <a:t>5 </a:t>
          </a:r>
          <a:r>
            <a:rPr lang="fr-FR" dirty="0"/>
            <a:t>x </a:t>
          </a:r>
          <a:r>
            <a:rPr lang="fr-FR" dirty="0" smtClean="0"/>
            <a:t>7</a:t>
          </a:r>
          <a:endParaRPr lang="fr-FR" dirty="0"/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/>
      <dgm:t>
        <a:bodyPr/>
        <a:lstStyle/>
        <a:p>
          <a:r>
            <a:rPr lang="fr-FR" dirty="0" smtClean="0"/>
            <a:t>35</a:t>
          </a:r>
          <a:endParaRPr lang="fr-FR" dirty="0"/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/>
      <dgm:spPr/>
      <dgm:t>
        <a:bodyPr/>
        <a:lstStyle/>
        <a:p>
          <a:r>
            <a:rPr lang="fr-FR" dirty="0" smtClean="0"/>
            <a:t>7 </a:t>
          </a:r>
          <a:r>
            <a:rPr lang="fr-FR" dirty="0"/>
            <a:t>x </a:t>
          </a:r>
          <a:r>
            <a:rPr lang="fr-FR" dirty="0" smtClean="0"/>
            <a:t>7 </a:t>
          </a:r>
          <a:endParaRPr lang="fr-FR" dirty="0"/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/>
      <dgm:t>
        <a:bodyPr/>
        <a:lstStyle/>
        <a:p>
          <a:r>
            <a:rPr lang="fr-FR" dirty="0" smtClean="0"/>
            <a:t>42</a:t>
          </a:r>
          <a:endParaRPr lang="fr-FR" dirty="0"/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/>
      <dgm:t>
        <a:bodyPr/>
        <a:lstStyle/>
        <a:p>
          <a:r>
            <a:rPr lang="fr-FR" dirty="0" smtClean="0"/>
            <a:t>49</a:t>
          </a:r>
          <a:endParaRPr lang="fr-FR" dirty="0"/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E8326E9-BE38-794C-B8D6-4BCF9BDF5742}">
      <dgm:prSet phldrT="[Texte]"/>
      <dgm:spPr/>
      <dgm:t>
        <a:bodyPr/>
        <a:lstStyle/>
        <a:p>
          <a:r>
            <a:rPr lang="fr-FR" dirty="0"/>
            <a:t>9 x </a:t>
          </a:r>
          <a:r>
            <a:rPr lang="fr-FR" dirty="0" smtClean="0"/>
            <a:t>4</a:t>
          </a:r>
          <a:endParaRPr lang="fr-FR" dirty="0"/>
        </a:p>
      </dgm:t>
    </dgm:pt>
    <dgm:pt modelId="{1DA12733-6220-A64E-926A-8AAB5EF9B7F6}" type="parTrans" cxnId="{EBCAC14E-8E8F-FF4D-BD5F-5D91D81441A1}">
      <dgm:prSet/>
      <dgm:spPr/>
      <dgm:t>
        <a:bodyPr/>
        <a:lstStyle/>
        <a:p>
          <a:endParaRPr lang="fr-FR"/>
        </a:p>
      </dgm:t>
    </dgm:pt>
    <dgm:pt modelId="{3C104438-4A22-BD4D-B6E6-F991BC8C9C4B}" type="sibTrans" cxnId="{EBCAC14E-8E8F-FF4D-BD5F-5D91D81441A1}">
      <dgm:prSet/>
      <dgm:spPr/>
      <dgm:t>
        <a:bodyPr/>
        <a:lstStyle/>
        <a:p>
          <a:endParaRPr lang="fr-FR"/>
        </a:p>
      </dgm:t>
    </dgm:pt>
    <dgm:pt modelId="{DEEA601D-E351-A140-980E-FA4ECC6A7BC3}">
      <dgm:prSet phldrT="[Texte]"/>
      <dgm:spPr/>
      <dgm:t>
        <a:bodyPr/>
        <a:lstStyle/>
        <a:p>
          <a:r>
            <a:rPr lang="fr-FR" dirty="0" smtClean="0"/>
            <a:t>28</a:t>
          </a:r>
          <a:endParaRPr lang="fr-FR" dirty="0"/>
        </a:p>
      </dgm:t>
    </dgm:pt>
    <dgm:pt modelId="{D550D401-B0FF-BD42-A7A9-C3B40858D19A}" type="parTrans" cxnId="{5282A040-E5FC-E54A-B21E-1CB621F4099B}">
      <dgm:prSet/>
      <dgm:spPr/>
      <dgm:t>
        <a:bodyPr/>
        <a:lstStyle/>
        <a:p>
          <a:endParaRPr lang="fr-FR"/>
        </a:p>
      </dgm:t>
    </dgm:pt>
    <dgm:pt modelId="{53DCF995-4272-444F-8515-3311AF701461}" type="sibTrans" cxnId="{5282A040-E5FC-E54A-B21E-1CB621F4099B}">
      <dgm:prSet/>
      <dgm:spPr/>
      <dgm:t>
        <a:bodyPr/>
        <a:lstStyle/>
        <a:p>
          <a:endParaRPr lang="fr-FR"/>
        </a:p>
      </dgm:t>
    </dgm:pt>
    <dgm:pt modelId="{99BCEDCD-7391-8742-89BC-666F21D72207}">
      <dgm:prSet phldrT="[Texte]"/>
      <dgm:spPr/>
      <dgm:t>
        <a:bodyPr/>
        <a:lstStyle/>
        <a:p>
          <a:r>
            <a:rPr lang="fr-FR" dirty="0" smtClean="0"/>
            <a:t>32</a:t>
          </a:r>
          <a:endParaRPr lang="fr-FR" dirty="0"/>
        </a:p>
      </dgm:t>
    </dgm:pt>
    <dgm:pt modelId="{ABFE05C3-BC66-2045-9451-FA2D5DAEB160}" type="parTrans" cxnId="{47E41335-55D4-9443-93D4-B619002CBCD2}">
      <dgm:prSet/>
      <dgm:spPr/>
      <dgm:t>
        <a:bodyPr/>
        <a:lstStyle/>
        <a:p>
          <a:endParaRPr lang="fr-FR"/>
        </a:p>
      </dgm:t>
    </dgm:pt>
    <dgm:pt modelId="{69234CD1-0F3C-AD46-BB6F-A48782B30745}" type="sibTrans" cxnId="{47E41335-55D4-9443-93D4-B619002CBCD2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/>
      <dgm:t>
        <a:bodyPr/>
        <a:lstStyle/>
        <a:p>
          <a:r>
            <a:rPr lang="fr-FR" dirty="0" smtClean="0"/>
            <a:t>56</a:t>
          </a:r>
          <a:endParaRPr lang="fr-FR" dirty="0"/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096F2552-768B-5849-84F5-F899858B36DD}">
      <dgm:prSet phldrT="[Texte]"/>
      <dgm:spPr/>
      <dgm:t>
        <a:bodyPr/>
        <a:lstStyle/>
        <a:p>
          <a:r>
            <a:rPr lang="fr-FR" dirty="0" smtClean="0"/>
            <a:t>36</a:t>
          </a:r>
          <a:endParaRPr lang="fr-FR" dirty="0"/>
        </a:p>
      </dgm:t>
    </dgm:pt>
    <dgm:pt modelId="{BF91039D-BACC-5340-8714-2EE6E76634DB}" type="parTrans" cxnId="{EA4D5501-71E6-274A-A6C7-8178B8C47312}">
      <dgm:prSet/>
      <dgm:spPr/>
      <dgm:t>
        <a:bodyPr/>
        <a:lstStyle/>
        <a:p>
          <a:endParaRPr lang="fr-FR"/>
        </a:p>
      </dgm:t>
    </dgm:pt>
    <dgm:pt modelId="{ABCD12ED-1A5F-7F49-8205-8CC97C07D681}" type="sibTrans" cxnId="{EA4D5501-71E6-274A-A6C7-8178B8C47312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3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3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3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3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4702B1-2764-D94E-A71D-382A0B03B6D9}" type="pres">
      <dgm:prSet presAssocID="{AFC74475-5ECD-9E46-AAB3-2074C292C410}" presName="aSpace" presStyleCnt="0"/>
      <dgm:spPr/>
    </dgm:pt>
    <dgm:pt modelId="{702444D9-3635-3744-A87D-ACFFCD784F55}" type="pres">
      <dgm:prSet presAssocID="{2E8326E9-BE38-794C-B8D6-4BCF9BDF5742}" presName="compNode" presStyleCnt="0"/>
      <dgm:spPr/>
    </dgm:pt>
    <dgm:pt modelId="{BF4A6D2B-0AE6-B445-989D-A3AE4934CAB1}" type="pres">
      <dgm:prSet presAssocID="{2E8326E9-BE38-794C-B8D6-4BCF9BDF5742}" presName="aNode" presStyleLbl="bgShp" presStyleIdx="2" presStyleCnt="3"/>
      <dgm:spPr/>
      <dgm:t>
        <a:bodyPr/>
        <a:lstStyle/>
        <a:p>
          <a:endParaRPr lang="fr-FR"/>
        </a:p>
      </dgm:t>
    </dgm:pt>
    <dgm:pt modelId="{A9E765E3-0425-8449-A24B-C067D47CB8FB}" type="pres">
      <dgm:prSet presAssocID="{2E8326E9-BE38-794C-B8D6-4BCF9BDF5742}" presName="textNode" presStyleLbl="bgShp" presStyleIdx="2" presStyleCnt="3"/>
      <dgm:spPr/>
      <dgm:t>
        <a:bodyPr/>
        <a:lstStyle/>
        <a:p>
          <a:endParaRPr lang="fr-FR"/>
        </a:p>
      </dgm:t>
    </dgm:pt>
    <dgm:pt modelId="{02B90E83-BE66-ED45-95E5-8CDDC8BEC590}" type="pres">
      <dgm:prSet presAssocID="{2E8326E9-BE38-794C-B8D6-4BCF9BDF5742}" presName="compChildNode" presStyleCnt="0"/>
      <dgm:spPr/>
    </dgm:pt>
    <dgm:pt modelId="{FF3F9E78-0B2F-3A43-A29E-CEAA9B3522CC}" type="pres">
      <dgm:prSet presAssocID="{2E8326E9-BE38-794C-B8D6-4BCF9BDF5742}" presName="theInnerList" presStyleCnt="0"/>
      <dgm:spPr/>
    </dgm:pt>
    <dgm:pt modelId="{3B5393DD-E56D-0C45-8583-BAA3192055ED}" type="pres">
      <dgm:prSet presAssocID="{DEEA601D-E351-A140-980E-FA4ECC6A7BC3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6B9DF2-A1AC-7F44-8318-63E8D5B99D18}" type="pres">
      <dgm:prSet presAssocID="{DEEA601D-E351-A140-980E-FA4ECC6A7BC3}" presName="aSpace2" presStyleCnt="0"/>
      <dgm:spPr/>
    </dgm:pt>
    <dgm:pt modelId="{EA0F6D42-79DB-164F-9420-01F62E25D780}" type="pres">
      <dgm:prSet presAssocID="{99BCEDCD-7391-8742-89BC-666F21D72207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EE278C-7863-4842-98FC-E167E7EC2F50}" type="pres">
      <dgm:prSet presAssocID="{99BCEDCD-7391-8742-89BC-666F21D72207}" presName="aSpace2" presStyleCnt="0"/>
      <dgm:spPr/>
    </dgm:pt>
    <dgm:pt modelId="{68B46909-D1C5-D042-A931-2698BFF369AF}" type="pres">
      <dgm:prSet presAssocID="{096F2552-768B-5849-84F5-F899858B36DD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FD4919C-B13B-4E28-8DC7-A67B3C7AFB53}" type="presOf" srcId="{0B83E273-EC51-E84E-931B-7D1FDFF49261}" destId="{0B4B7BFA-C4ED-844D-B039-8E1E382C2B7C}" srcOrd="0" destOrd="0" presId="urn:microsoft.com/office/officeart/2005/8/layout/lProcess2"/>
    <dgm:cxn modelId="{E69774F8-74CF-4251-A159-DABA25C5D089}" type="presOf" srcId="{45342FBE-1ADD-3C4F-8007-59EE2FA14167}" destId="{9AF33F3B-5EEB-EB41-A6D7-23E43629281C}" srcOrd="0" destOrd="0" presId="urn:microsoft.com/office/officeart/2005/8/layout/lProcess2"/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ED05CD96-F25E-4FB6-8D84-E3FD899B218C}" type="presOf" srcId="{20407B3E-D15A-4E42-A1FA-84FFE6CDFD03}" destId="{9967BA64-B2DB-9244-8E61-AD7C321E872D}" srcOrd="1" destOrd="0" presId="urn:microsoft.com/office/officeart/2005/8/layout/lProcess2"/>
    <dgm:cxn modelId="{1D5A7B50-EEF9-4829-A2CC-B1C3D9247447}" type="presOf" srcId="{20407B3E-D15A-4E42-A1FA-84FFE6CDFD03}" destId="{EADEB759-210F-7D46-B4F4-D68E36B8D40C}" srcOrd="0" destOrd="0" presId="urn:microsoft.com/office/officeart/2005/8/layout/lProcess2"/>
    <dgm:cxn modelId="{24106044-B7A1-4E01-9182-2B9508E5DEE7}" type="presOf" srcId="{99BCEDCD-7391-8742-89BC-666F21D72207}" destId="{EA0F6D42-79DB-164F-9420-01F62E25D780}" srcOrd="0" destOrd="0" presId="urn:microsoft.com/office/officeart/2005/8/layout/lProcess2"/>
    <dgm:cxn modelId="{88535E78-9B60-45A5-9DB8-24D0ADF377F4}" type="presOf" srcId="{2E8326E9-BE38-794C-B8D6-4BCF9BDF5742}" destId="{BF4A6D2B-0AE6-B445-989D-A3AE4934CAB1}" srcOrd="0" destOrd="0" presId="urn:microsoft.com/office/officeart/2005/8/layout/lProcess2"/>
    <dgm:cxn modelId="{784825C7-51AF-4587-BB2F-6FC4FD6112C2}" type="presOf" srcId="{37F01E66-F653-0D40-9027-BDF9B8FF8DAA}" destId="{018FC5A5-8E0E-0B41-B2E0-39210D1DAD55}" srcOrd="0" destOrd="0" presId="urn:microsoft.com/office/officeart/2005/8/layout/lProcess2"/>
    <dgm:cxn modelId="{5282A040-E5FC-E54A-B21E-1CB621F4099B}" srcId="{2E8326E9-BE38-794C-B8D6-4BCF9BDF5742}" destId="{DEEA601D-E351-A140-980E-FA4ECC6A7BC3}" srcOrd="0" destOrd="0" parTransId="{D550D401-B0FF-BD42-A7A9-C3B40858D19A}" sibTransId="{53DCF995-4272-444F-8515-3311AF701461}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238E6B42-852D-46A7-923E-3A524DBA64E4}" type="presOf" srcId="{DEEA601D-E351-A140-980E-FA4ECC6A7BC3}" destId="{3B5393DD-E56D-0C45-8583-BAA3192055ED}" srcOrd="0" destOrd="0" presId="urn:microsoft.com/office/officeart/2005/8/layout/lProcess2"/>
    <dgm:cxn modelId="{38B25CAA-1F30-4AC8-BAF2-48699E77DF81}" type="presOf" srcId="{AFC74475-5ECD-9E46-AAB3-2074C292C410}" destId="{51AA5207-648A-0148-8F74-758DB2DE9460}" srcOrd="1" destOrd="0" presId="urn:microsoft.com/office/officeart/2005/8/layout/lProcess2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A0846C7D-9F78-4204-BCE6-EC8312548303}" type="presOf" srcId="{AFC74475-5ECD-9E46-AAB3-2074C292C410}" destId="{21F6393B-6D61-BE4A-842C-EF25671ECD65}" srcOrd="0" destOrd="0" presId="urn:microsoft.com/office/officeart/2005/8/layout/lProcess2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29075CD4-3775-4532-A103-D0C6CE08DD22}" type="presOf" srcId="{2E8326E9-BE38-794C-B8D6-4BCF9BDF5742}" destId="{A9E765E3-0425-8449-A24B-C067D47CB8FB}" srcOrd="1" destOrd="0" presId="urn:microsoft.com/office/officeart/2005/8/layout/lProcess2"/>
    <dgm:cxn modelId="{EBCAC14E-8E8F-FF4D-BD5F-5D91D81441A1}" srcId="{45342FBE-1ADD-3C4F-8007-59EE2FA14167}" destId="{2E8326E9-BE38-794C-B8D6-4BCF9BDF5742}" srcOrd="2" destOrd="0" parTransId="{1DA12733-6220-A64E-926A-8AAB5EF9B7F6}" sibTransId="{3C104438-4A22-BD4D-B6E6-F991BC8C9C4B}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AE69D505-AECF-47C4-926E-A159823CDCBD}" type="presOf" srcId="{56265C20-D309-F140-ACB5-0BA403E4A86E}" destId="{91DB4080-EC5C-3D4B-8F27-A7C548E5BAD2}" srcOrd="0" destOrd="0" presId="urn:microsoft.com/office/officeart/2005/8/layout/lProcess2"/>
    <dgm:cxn modelId="{7FA38E98-2492-4023-88B8-70533A17FC2F}" type="presOf" srcId="{25F47849-4B56-6049-9570-2EE8B18B95D8}" destId="{82D59DAF-494F-0940-881D-FB6209606758}" srcOrd="0" destOrd="0" presId="urn:microsoft.com/office/officeart/2005/8/layout/lProcess2"/>
    <dgm:cxn modelId="{8E036379-7469-41E5-97CA-06A20F671B07}" type="presOf" srcId="{096F2552-768B-5849-84F5-F899858B36DD}" destId="{68B46909-D1C5-D042-A931-2698BFF369AF}" srcOrd="0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75E31D50-8EE5-4893-B56E-6FCA15601F25}" type="presOf" srcId="{7C108633-E333-6948-B6B7-BC9DE6324E76}" destId="{13940845-C6A1-034E-A929-7F4E11EA749F}" srcOrd="0" destOrd="0" presId="urn:microsoft.com/office/officeart/2005/8/layout/lProcess2"/>
    <dgm:cxn modelId="{47E41335-55D4-9443-93D4-B619002CBCD2}" srcId="{2E8326E9-BE38-794C-B8D6-4BCF9BDF5742}" destId="{99BCEDCD-7391-8742-89BC-666F21D72207}" srcOrd="1" destOrd="0" parTransId="{ABFE05C3-BC66-2045-9451-FA2D5DAEB160}" sibTransId="{69234CD1-0F3C-AD46-BB6F-A48782B30745}"/>
    <dgm:cxn modelId="{EA4D5501-71E6-274A-A6C7-8178B8C47312}" srcId="{2E8326E9-BE38-794C-B8D6-4BCF9BDF5742}" destId="{096F2552-768B-5849-84F5-F899858B36DD}" srcOrd="2" destOrd="0" parTransId="{BF91039D-BACC-5340-8714-2EE6E76634DB}" sibTransId="{ABCD12ED-1A5F-7F49-8205-8CC97C07D681}"/>
    <dgm:cxn modelId="{92EA9718-54F8-4832-8A5C-6A4CC7B61044}" type="presOf" srcId="{387357BF-6B5A-4D4B-BF20-826A74D53396}" destId="{A16FEA74-6F17-F443-A842-E6D03306F636}" srcOrd="0" destOrd="0" presId="urn:microsoft.com/office/officeart/2005/8/layout/lProcess2"/>
    <dgm:cxn modelId="{CD176CA0-DBC7-4F6C-ACED-D411FEC22752}" type="presParOf" srcId="{9AF33F3B-5EEB-EB41-A6D7-23E43629281C}" destId="{708E523E-B4E0-1542-9BDD-D24D7C98B4E9}" srcOrd="0" destOrd="0" presId="urn:microsoft.com/office/officeart/2005/8/layout/lProcess2"/>
    <dgm:cxn modelId="{DB7C9BB2-DCB8-469D-A151-9B6EBC888CAC}" type="presParOf" srcId="{708E523E-B4E0-1542-9BDD-D24D7C98B4E9}" destId="{EADEB759-210F-7D46-B4F4-D68E36B8D40C}" srcOrd="0" destOrd="0" presId="urn:microsoft.com/office/officeart/2005/8/layout/lProcess2"/>
    <dgm:cxn modelId="{ACB2734F-E4F2-4EC5-AA4D-4023145B793E}" type="presParOf" srcId="{708E523E-B4E0-1542-9BDD-D24D7C98B4E9}" destId="{9967BA64-B2DB-9244-8E61-AD7C321E872D}" srcOrd="1" destOrd="0" presId="urn:microsoft.com/office/officeart/2005/8/layout/lProcess2"/>
    <dgm:cxn modelId="{4EB11661-51E0-45B5-A6ED-11D8F7E5A877}" type="presParOf" srcId="{708E523E-B4E0-1542-9BDD-D24D7C98B4E9}" destId="{E98176B0-745E-8F4D-A499-EFF0E1386F66}" srcOrd="2" destOrd="0" presId="urn:microsoft.com/office/officeart/2005/8/layout/lProcess2"/>
    <dgm:cxn modelId="{E4E07239-6369-4DF7-949E-C71485D666DF}" type="presParOf" srcId="{E98176B0-745E-8F4D-A499-EFF0E1386F66}" destId="{C1EA47F4-B607-FC43-8EFB-5D802A1D54E0}" srcOrd="0" destOrd="0" presId="urn:microsoft.com/office/officeart/2005/8/layout/lProcess2"/>
    <dgm:cxn modelId="{B05CDFFA-0804-4C0A-AE1B-ED13F9E75DC8}" type="presParOf" srcId="{C1EA47F4-B607-FC43-8EFB-5D802A1D54E0}" destId="{A16FEA74-6F17-F443-A842-E6D03306F636}" srcOrd="0" destOrd="0" presId="urn:microsoft.com/office/officeart/2005/8/layout/lProcess2"/>
    <dgm:cxn modelId="{FCD65C69-6AF0-43E3-A7E5-3D653FBBD0F1}" type="presParOf" srcId="{C1EA47F4-B607-FC43-8EFB-5D802A1D54E0}" destId="{670C2C2D-7E23-C24B-9D98-BDA7A244B3A8}" srcOrd="1" destOrd="0" presId="urn:microsoft.com/office/officeart/2005/8/layout/lProcess2"/>
    <dgm:cxn modelId="{6D9E6C7E-DB0D-4492-965F-6D9926D9DC54}" type="presParOf" srcId="{C1EA47F4-B607-FC43-8EFB-5D802A1D54E0}" destId="{91DB4080-EC5C-3D4B-8F27-A7C548E5BAD2}" srcOrd="2" destOrd="0" presId="urn:microsoft.com/office/officeart/2005/8/layout/lProcess2"/>
    <dgm:cxn modelId="{7EC1266A-2F5C-4705-9E25-3CB567AF05F6}" type="presParOf" srcId="{C1EA47F4-B607-FC43-8EFB-5D802A1D54E0}" destId="{7F6D2A65-797B-7F46-AC2F-4A6B92FDA88B}" srcOrd="3" destOrd="0" presId="urn:microsoft.com/office/officeart/2005/8/layout/lProcess2"/>
    <dgm:cxn modelId="{FC03FDDC-93FF-4CEE-8A4B-B92B4D2A9F8A}" type="presParOf" srcId="{C1EA47F4-B607-FC43-8EFB-5D802A1D54E0}" destId="{82D59DAF-494F-0940-881D-FB6209606758}" srcOrd="4" destOrd="0" presId="urn:microsoft.com/office/officeart/2005/8/layout/lProcess2"/>
    <dgm:cxn modelId="{56C793CD-5634-450B-8B37-2F554E5152EC}" type="presParOf" srcId="{9AF33F3B-5EEB-EB41-A6D7-23E43629281C}" destId="{F03C9214-7C2F-9442-BCFA-40E3E76A1E14}" srcOrd="1" destOrd="0" presId="urn:microsoft.com/office/officeart/2005/8/layout/lProcess2"/>
    <dgm:cxn modelId="{5787E099-E718-4117-8B68-B543E4A87322}" type="presParOf" srcId="{9AF33F3B-5EEB-EB41-A6D7-23E43629281C}" destId="{72724922-94B1-3F45-8E2E-76DAD64C7ADB}" srcOrd="2" destOrd="0" presId="urn:microsoft.com/office/officeart/2005/8/layout/lProcess2"/>
    <dgm:cxn modelId="{DF1CAFE9-E20E-43EB-8856-A88425EA2854}" type="presParOf" srcId="{72724922-94B1-3F45-8E2E-76DAD64C7ADB}" destId="{21F6393B-6D61-BE4A-842C-EF25671ECD65}" srcOrd="0" destOrd="0" presId="urn:microsoft.com/office/officeart/2005/8/layout/lProcess2"/>
    <dgm:cxn modelId="{D2147616-31D4-43D5-A731-DB12C94EEF8B}" type="presParOf" srcId="{72724922-94B1-3F45-8E2E-76DAD64C7ADB}" destId="{51AA5207-648A-0148-8F74-758DB2DE9460}" srcOrd="1" destOrd="0" presId="urn:microsoft.com/office/officeart/2005/8/layout/lProcess2"/>
    <dgm:cxn modelId="{6A85F107-ADED-46EB-AD2F-ABDA3F9C6F3B}" type="presParOf" srcId="{72724922-94B1-3F45-8E2E-76DAD64C7ADB}" destId="{5B55244B-D700-0240-A257-696E880FCBF6}" srcOrd="2" destOrd="0" presId="urn:microsoft.com/office/officeart/2005/8/layout/lProcess2"/>
    <dgm:cxn modelId="{375C0FC2-CFE2-455F-A3B4-4D8FB85FD02B}" type="presParOf" srcId="{5B55244B-D700-0240-A257-696E880FCBF6}" destId="{FA9841F3-1B4E-4C4A-B006-7B88AC9AB5C1}" srcOrd="0" destOrd="0" presId="urn:microsoft.com/office/officeart/2005/8/layout/lProcess2"/>
    <dgm:cxn modelId="{5FA27D28-1B24-4FB1-A905-B9531513D340}" type="presParOf" srcId="{FA9841F3-1B4E-4C4A-B006-7B88AC9AB5C1}" destId="{0B4B7BFA-C4ED-844D-B039-8E1E382C2B7C}" srcOrd="0" destOrd="0" presId="urn:microsoft.com/office/officeart/2005/8/layout/lProcess2"/>
    <dgm:cxn modelId="{6A4F62CC-0195-4EA0-B4F3-615D4993B9F1}" type="presParOf" srcId="{FA9841F3-1B4E-4C4A-B006-7B88AC9AB5C1}" destId="{9DE4C128-CE6D-CB4E-A7EA-C2D80525D66B}" srcOrd="1" destOrd="0" presId="urn:microsoft.com/office/officeart/2005/8/layout/lProcess2"/>
    <dgm:cxn modelId="{D314BD68-D724-4870-8047-49AEFBE64ED8}" type="presParOf" srcId="{FA9841F3-1B4E-4C4A-B006-7B88AC9AB5C1}" destId="{13940845-C6A1-034E-A929-7F4E11EA749F}" srcOrd="2" destOrd="0" presId="urn:microsoft.com/office/officeart/2005/8/layout/lProcess2"/>
    <dgm:cxn modelId="{37645ED1-2F9C-4BAD-A456-989CBEB1E171}" type="presParOf" srcId="{FA9841F3-1B4E-4C4A-B006-7B88AC9AB5C1}" destId="{03EFA254-9279-DE41-AD68-D5D60D3026F4}" srcOrd="3" destOrd="0" presId="urn:microsoft.com/office/officeart/2005/8/layout/lProcess2"/>
    <dgm:cxn modelId="{8DF8CB7E-EB5D-452C-AA77-6FEACDE76C37}" type="presParOf" srcId="{FA9841F3-1B4E-4C4A-B006-7B88AC9AB5C1}" destId="{018FC5A5-8E0E-0B41-B2E0-39210D1DAD55}" srcOrd="4" destOrd="0" presId="urn:microsoft.com/office/officeart/2005/8/layout/lProcess2"/>
    <dgm:cxn modelId="{42AE1E3F-8461-46AE-8982-79FBBD3B7FF5}" type="presParOf" srcId="{9AF33F3B-5EEB-EB41-A6D7-23E43629281C}" destId="{444702B1-2764-D94E-A71D-382A0B03B6D9}" srcOrd="3" destOrd="0" presId="urn:microsoft.com/office/officeart/2005/8/layout/lProcess2"/>
    <dgm:cxn modelId="{9EB4010D-C3C8-4313-AF8C-BED14865F75D}" type="presParOf" srcId="{9AF33F3B-5EEB-EB41-A6D7-23E43629281C}" destId="{702444D9-3635-3744-A87D-ACFFCD784F55}" srcOrd="4" destOrd="0" presId="urn:microsoft.com/office/officeart/2005/8/layout/lProcess2"/>
    <dgm:cxn modelId="{128294DF-34BF-486E-8D8F-30DE32A7CB6D}" type="presParOf" srcId="{702444D9-3635-3744-A87D-ACFFCD784F55}" destId="{BF4A6D2B-0AE6-B445-989D-A3AE4934CAB1}" srcOrd="0" destOrd="0" presId="urn:microsoft.com/office/officeart/2005/8/layout/lProcess2"/>
    <dgm:cxn modelId="{EBBA8776-D361-4BDA-A084-214CC7A41CCE}" type="presParOf" srcId="{702444D9-3635-3744-A87D-ACFFCD784F55}" destId="{A9E765E3-0425-8449-A24B-C067D47CB8FB}" srcOrd="1" destOrd="0" presId="urn:microsoft.com/office/officeart/2005/8/layout/lProcess2"/>
    <dgm:cxn modelId="{8E50310A-C580-4C2C-9DC4-767F57579B3D}" type="presParOf" srcId="{702444D9-3635-3744-A87D-ACFFCD784F55}" destId="{02B90E83-BE66-ED45-95E5-8CDDC8BEC590}" srcOrd="2" destOrd="0" presId="urn:microsoft.com/office/officeart/2005/8/layout/lProcess2"/>
    <dgm:cxn modelId="{AFEE63F3-3F97-408C-8FA8-00ABF8056703}" type="presParOf" srcId="{02B90E83-BE66-ED45-95E5-8CDDC8BEC590}" destId="{FF3F9E78-0B2F-3A43-A29E-CEAA9B3522CC}" srcOrd="0" destOrd="0" presId="urn:microsoft.com/office/officeart/2005/8/layout/lProcess2"/>
    <dgm:cxn modelId="{BEE50181-BEE2-4709-A2EE-4922DC03B0DC}" type="presParOf" srcId="{FF3F9E78-0B2F-3A43-A29E-CEAA9B3522CC}" destId="{3B5393DD-E56D-0C45-8583-BAA3192055ED}" srcOrd="0" destOrd="0" presId="urn:microsoft.com/office/officeart/2005/8/layout/lProcess2"/>
    <dgm:cxn modelId="{E9991D92-812E-4DFA-8CF3-4C8211733C2B}" type="presParOf" srcId="{FF3F9E78-0B2F-3A43-A29E-CEAA9B3522CC}" destId="{726B9DF2-A1AC-7F44-8318-63E8D5B99D18}" srcOrd="1" destOrd="0" presId="urn:microsoft.com/office/officeart/2005/8/layout/lProcess2"/>
    <dgm:cxn modelId="{D4E60907-3CF4-48C0-AC59-A705272000D2}" type="presParOf" srcId="{FF3F9E78-0B2F-3A43-A29E-CEAA9B3522CC}" destId="{EA0F6D42-79DB-164F-9420-01F62E25D780}" srcOrd="2" destOrd="0" presId="urn:microsoft.com/office/officeart/2005/8/layout/lProcess2"/>
    <dgm:cxn modelId="{EA2EE7E4-56B1-48E7-8DCF-A1C81B8616D6}" type="presParOf" srcId="{FF3F9E78-0B2F-3A43-A29E-CEAA9B3522CC}" destId="{D9EE278C-7863-4842-98FC-E167E7EC2F50}" srcOrd="3" destOrd="0" presId="urn:microsoft.com/office/officeart/2005/8/layout/lProcess2"/>
    <dgm:cxn modelId="{3F36F42F-B3F8-448E-B07D-FAC431F2B102}" type="presParOf" srcId="{FF3F9E78-0B2F-3A43-A29E-CEAA9B3522CC}" destId="{68B46909-D1C5-D042-A931-2698BFF369AF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/>
      <dgm:t>
        <a:bodyPr/>
        <a:lstStyle/>
        <a:p>
          <a:r>
            <a:rPr lang="fr-FR" dirty="0" smtClean="0"/>
            <a:t>5 </a:t>
          </a:r>
          <a:r>
            <a:rPr lang="fr-FR" dirty="0"/>
            <a:t>x </a:t>
          </a:r>
          <a:r>
            <a:rPr lang="fr-FR" dirty="0" smtClean="0"/>
            <a:t>7</a:t>
          </a:r>
          <a:endParaRPr lang="fr-FR" dirty="0"/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/>
      <dgm:t>
        <a:bodyPr/>
        <a:lstStyle/>
        <a:p>
          <a:r>
            <a:rPr lang="fr-FR" dirty="0" smtClean="0"/>
            <a:t>35</a:t>
          </a:r>
          <a:endParaRPr lang="fr-FR" dirty="0"/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/>
      <dgm:spPr/>
      <dgm:t>
        <a:bodyPr/>
        <a:lstStyle/>
        <a:p>
          <a:r>
            <a:rPr lang="fr-FR" dirty="0" smtClean="0"/>
            <a:t>7 </a:t>
          </a:r>
          <a:r>
            <a:rPr lang="fr-FR" dirty="0"/>
            <a:t>x </a:t>
          </a:r>
          <a:r>
            <a:rPr lang="fr-FR" dirty="0" smtClean="0"/>
            <a:t>7 </a:t>
          </a:r>
          <a:endParaRPr lang="fr-FR" dirty="0"/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/>
      <dgm:t>
        <a:bodyPr/>
        <a:lstStyle/>
        <a:p>
          <a:r>
            <a:rPr lang="fr-FR" dirty="0" smtClean="0"/>
            <a:t>49</a:t>
          </a:r>
          <a:endParaRPr lang="fr-FR" dirty="0"/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E8326E9-BE38-794C-B8D6-4BCF9BDF5742}">
      <dgm:prSet phldrT="[Texte]"/>
      <dgm:spPr/>
      <dgm:t>
        <a:bodyPr/>
        <a:lstStyle/>
        <a:p>
          <a:r>
            <a:rPr lang="fr-FR" dirty="0"/>
            <a:t>9 x </a:t>
          </a:r>
          <a:r>
            <a:rPr lang="fr-FR" dirty="0" smtClean="0"/>
            <a:t>4</a:t>
          </a:r>
          <a:endParaRPr lang="fr-FR" dirty="0"/>
        </a:p>
      </dgm:t>
    </dgm:pt>
    <dgm:pt modelId="{1DA12733-6220-A64E-926A-8AAB5EF9B7F6}" type="parTrans" cxnId="{EBCAC14E-8E8F-FF4D-BD5F-5D91D81441A1}">
      <dgm:prSet/>
      <dgm:spPr/>
      <dgm:t>
        <a:bodyPr/>
        <a:lstStyle/>
        <a:p>
          <a:endParaRPr lang="fr-FR"/>
        </a:p>
      </dgm:t>
    </dgm:pt>
    <dgm:pt modelId="{3C104438-4A22-BD4D-B6E6-F991BC8C9C4B}" type="sibTrans" cxnId="{EBCAC14E-8E8F-FF4D-BD5F-5D91D81441A1}">
      <dgm:prSet/>
      <dgm:spPr/>
      <dgm:t>
        <a:bodyPr/>
        <a:lstStyle/>
        <a:p>
          <a:endParaRPr lang="fr-FR"/>
        </a:p>
      </dgm:t>
    </dgm:pt>
    <dgm:pt modelId="{DEEA601D-E351-A140-980E-FA4ECC6A7BC3}">
      <dgm:prSet phldrT="[Texte]"/>
      <dgm:spPr/>
      <dgm:t>
        <a:bodyPr/>
        <a:lstStyle/>
        <a:p>
          <a:r>
            <a:rPr lang="fr-FR" dirty="0" smtClean="0"/>
            <a:t>28</a:t>
          </a:r>
          <a:endParaRPr lang="fr-FR" dirty="0"/>
        </a:p>
      </dgm:t>
    </dgm:pt>
    <dgm:pt modelId="{D550D401-B0FF-BD42-A7A9-C3B40858D19A}" type="parTrans" cxnId="{5282A040-E5FC-E54A-B21E-1CB621F4099B}">
      <dgm:prSet/>
      <dgm:spPr/>
      <dgm:t>
        <a:bodyPr/>
        <a:lstStyle/>
        <a:p>
          <a:endParaRPr lang="fr-FR"/>
        </a:p>
      </dgm:t>
    </dgm:pt>
    <dgm:pt modelId="{53DCF995-4272-444F-8515-3311AF701461}" type="sibTrans" cxnId="{5282A040-E5FC-E54A-B21E-1CB621F4099B}">
      <dgm:prSet/>
      <dgm:spPr/>
      <dgm:t>
        <a:bodyPr/>
        <a:lstStyle/>
        <a:p>
          <a:endParaRPr lang="fr-FR"/>
        </a:p>
      </dgm:t>
    </dgm:pt>
    <dgm:pt modelId="{99BCEDCD-7391-8742-89BC-666F21D72207}">
      <dgm:prSet phldrT="[Texte]"/>
      <dgm:spPr/>
      <dgm:t>
        <a:bodyPr/>
        <a:lstStyle/>
        <a:p>
          <a:r>
            <a:rPr lang="fr-FR" dirty="0" smtClean="0"/>
            <a:t>32</a:t>
          </a:r>
          <a:endParaRPr lang="fr-FR" dirty="0"/>
        </a:p>
      </dgm:t>
    </dgm:pt>
    <dgm:pt modelId="{ABFE05C3-BC66-2045-9451-FA2D5DAEB160}" type="parTrans" cxnId="{47E41335-55D4-9443-93D4-B619002CBCD2}">
      <dgm:prSet/>
      <dgm:spPr/>
      <dgm:t>
        <a:bodyPr/>
        <a:lstStyle/>
        <a:p>
          <a:endParaRPr lang="fr-FR"/>
        </a:p>
      </dgm:t>
    </dgm:pt>
    <dgm:pt modelId="{69234CD1-0F3C-AD46-BB6F-A48782B30745}" type="sibTrans" cxnId="{47E41335-55D4-9443-93D4-B619002CBCD2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096F2552-768B-5849-84F5-F899858B36DD}">
      <dgm:prSet phldrT="[Texte]"/>
      <dgm:spPr/>
      <dgm:t>
        <a:bodyPr/>
        <a:lstStyle/>
        <a:p>
          <a:r>
            <a:rPr lang="fr-FR" dirty="0" smtClean="0"/>
            <a:t>36</a:t>
          </a:r>
          <a:endParaRPr lang="fr-FR" dirty="0"/>
        </a:p>
      </dgm:t>
    </dgm:pt>
    <dgm:pt modelId="{BF91039D-BACC-5340-8714-2EE6E76634DB}" type="parTrans" cxnId="{EA4D5501-71E6-274A-A6C7-8178B8C47312}">
      <dgm:prSet/>
      <dgm:spPr/>
      <dgm:t>
        <a:bodyPr/>
        <a:lstStyle/>
        <a:p>
          <a:endParaRPr lang="fr-FR"/>
        </a:p>
      </dgm:t>
    </dgm:pt>
    <dgm:pt modelId="{ABCD12ED-1A5F-7F49-8205-8CC97C07D681}" type="sibTrans" cxnId="{EA4D5501-71E6-274A-A6C7-8178B8C47312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3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3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3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3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4702B1-2764-D94E-A71D-382A0B03B6D9}" type="pres">
      <dgm:prSet presAssocID="{AFC74475-5ECD-9E46-AAB3-2074C292C410}" presName="aSpace" presStyleCnt="0"/>
      <dgm:spPr/>
    </dgm:pt>
    <dgm:pt modelId="{702444D9-3635-3744-A87D-ACFFCD784F55}" type="pres">
      <dgm:prSet presAssocID="{2E8326E9-BE38-794C-B8D6-4BCF9BDF5742}" presName="compNode" presStyleCnt="0"/>
      <dgm:spPr/>
    </dgm:pt>
    <dgm:pt modelId="{BF4A6D2B-0AE6-B445-989D-A3AE4934CAB1}" type="pres">
      <dgm:prSet presAssocID="{2E8326E9-BE38-794C-B8D6-4BCF9BDF5742}" presName="aNode" presStyleLbl="bgShp" presStyleIdx="2" presStyleCnt="3"/>
      <dgm:spPr/>
      <dgm:t>
        <a:bodyPr/>
        <a:lstStyle/>
        <a:p>
          <a:endParaRPr lang="fr-FR"/>
        </a:p>
      </dgm:t>
    </dgm:pt>
    <dgm:pt modelId="{A9E765E3-0425-8449-A24B-C067D47CB8FB}" type="pres">
      <dgm:prSet presAssocID="{2E8326E9-BE38-794C-B8D6-4BCF9BDF5742}" presName="textNode" presStyleLbl="bgShp" presStyleIdx="2" presStyleCnt="3"/>
      <dgm:spPr/>
      <dgm:t>
        <a:bodyPr/>
        <a:lstStyle/>
        <a:p>
          <a:endParaRPr lang="fr-FR"/>
        </a:p>
      </dgm:t>
    </dgm:pt>
    <dgm:pt modelId="{02B90E83-BE66-ED45-95E5-8CDDC8BEC590}" type="pres">
      <dgm:prSet presAssocID="{2E8326E9-BE38-794C-B8D6-4BCF9BDF5742}" presName="compChildNode" presStyleCnt="0"/>
      <dgm:spPr/>
    </dgm:pt>
    <dgm:pt modelId="{FF3F9E78-0B2F-3A43-A29E-CEAA9B3522CC}" type="pres">
      <dgm:prSet presAssocID="{2E8326E9-BE38-794C-B8D6-4BCF9BDF5742}" presName="theInnerList" presStyleCnt="0"/>
      <dgm:spPr/>
    </dgm:pt>
    <dgm:pt modelId="{3B5393DD-E56D-0C45-8583-BAA3192055ED}" type="pres">
      <dgm:prSet presAssocID="{DEEA601D-E351-A140-980E-FA4ECC6A7BC3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6B9DF2-A1AC-7F44-8318-63E8D5B99D18}" type="pres">
      <dgm:prSet presAssocID="{DEEA601D-E351-A140-980E-FA4ECC6A7BC3}" presName="aSpace2" presStyleCnt="0"/>
      <dgm:spPr/>
    </dgm:pt>
    <dgm:pt modelId="{EA0F6D42-79DB-164F-9420-01F62E25D780}" type="pres">
      <dgm:prSet presAssocID="{99BCEDCD-7391-8742-89BC-666F21D72207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EE278C-7863-4842-98FC-E167E7EC2F50}" type="pres">
      <dgm:prSet presAssocID="{99BCEDCD-7391-8742-89BC-666F21D72207}" presName="aSpace2" presStyleCnt="0"/>
      <dgm:spPr/>
    </dgm:pt>
    <dgm:pt modelId="{68B46909-D1C5-D042-A931-2698BFF369AF}" type="pres">
      <dgm:prSet presAssocID="{096F2552-768B-5849-84F5-F899858B36DD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E632E6A-DB9B-488A-A25A-C58D8B1617AF}" type="presOf" srcId="{20407B3E-D15A-4E42-A1FA-84FFE6CDFD03}" destId="{EADEB759-210F-7D46-B4F4-D68E36B8D40C}" srcOrd="0" destOrd="0" presId="urn:microsoft.com/office/officeart/2005/8/layout/lProcess2"/>
    <dgm:cxn modelId="{D5344C3A-9E6D-4E4A-99D8-6138BDD2E9A7}" type="presOf" srcId="{45342FBE-1ADD-3C4F-8007-59EE2FA14167}" destId="{9AF33F3B-5EEB-EB41-A6D7-23E43629281C}" srcOrd="0" destOrd="0" presId="urn:microsoft.com/office/officeart/2005/8/layout/lProcess2"/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C6EE316F-6417-42F4-9006-80134F521436}" type="presOf" srcId="{DEEA601D-E351-A140-980E-FA4ECC6A7BC3}" destId="{3B5393DD-E56D-0C45-8583-BAA3192055ED}" srcOrd="0" destOrd="0" presId="urn:microsoft.com/office/officeart/2005/8/layout/lProcess2"/>
    <dgm:cxn modelId="{7B2EF633-28B7-47CE-B208-AFF8F203743C}" type="presOf" srcId="{7C108633-E333-6948-B6B7-BC9DE6324E76}" destId="{13940845-C6A1-034E-A929-7F4E11EA749F}" srcOrd="0" destOrd="0" presId="urn:microsoft.com/office/officeart/2005/8/layout/lProcess2"/>
    <dgm:cxn modelId="{6F4DCD0A-1405-4110-9DCD-7FE4F5EA8110}" type="presOf" srcId="{0B83E273-EC51-E84E-931B-7D1FDFF49261}" destId="{0B4B7BFA-C4ED-844D-B039-8E1E382C2B7C}" srcOrd="0" destOrd="0" presId="urn:microsoft.com/office/officeart/2005/8/layout/lProcess2"/>
    <dgm:cxn modelId="{7F5273A9-45B1-47D0-8D06-1180530BD63D}" type="presOf" srcId="{AFC74475-5ECD-9E46-AAB3-2074C292C410}" destId="{21F6393B-6D61-BE4A-842C-EF25671ECD65}" srcOrd="0" destOrd="0" presId="urn:microsoft.com/office/officeart/2005/8/layout/lProcess2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5282A040-E5FC-E54A-B21E-1CB621F4099B}" srcId="{2E8326E9-BE38-794C-B8D6-4BCF9BDF5742}" destId="{DEEA601D-E351-A140-980E-FA4ECC6A7BC3}" srcOrd="0" destOrd="0" parTransId="{D550D401-B0FF-BD42-A7A9-C3B40858D19A}" sibTransId="{53DCF995-4272-444F-8515-3311AF701461}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EBCAC14E-8E8F-FF4D-BD5F-5D91D81441A1}" srcId="{45342FBE-1ADD-3C4F-8007-59EE2FA14167}" destId="{2E8326E9-BE38-794C-B8D6-4BCF9BDF5742}" srcOrd="2" destOrd="0" parTransId="{1DA12733-6220-A64E-926A-8AAB5EF9B7F6}" sibTransId="{3C104438-4A22-BD4D-B6E6-F991BC8C9C4B}"/>
    <dgm:cxn modelId="{F068311F-3166-4F13-800A-D895A7574002}" type="presOf" srcId="{56265C20-D309-F140-ACB5-0BA403E4A86E}" destId="{91DB4080-EC5C-3D4B-8F27-A7C548E5BAD2}" srcOrd="0" destOrd="0" presId="urn:microsoft.com/office/officeart/2005/8/layout/lProcess2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0C7BD64C-E07D-43CD-A940-5908814C8BAA}" type="presOf" srcId="{096F2552-768B-5849-84F5-F899858B36DD}" destId="{68B46909-D1C5-D042-A931-2698BFF369AF}" srcOrd="0" destOrd="0" presId="urn:microsoft.com/office/officeart/2005/8/layout/lProcess2"/>
    <dgm:cxn modelId="{89810C94-B719-401D-87D5-15DEE42E67D5}" type="presOf" srcId="{99BCEDCD-7391-8742-89BC-666F21D72207}" destId="{EA0F6D42-79DB-164F-9420-01F62E25D780}" srcOrd="0" destOrd="0" presId="urn:microsoft.com/office/officeart/2005/8/layout/lProcess2"/>
    <dgm:cxn modelId="{56DD10B3-1CDB-462B-BDD7-9038A7FBEEAA}" type="presOf" srcId="{25F47849-4B56-6049-9570-2EE8B18B95D8}" destId="{82D59DAF-494F-0940-881D-FB6209606758}" srcOrd="0" destOrd="0" presId="urn:microsoft.com/office/officeart/2005/8/layout/lProcess2"/>
    <dgm:cxn modelId="{A1BDA20F-4343-4115-841D-FFB309C40B41}" type="presOf" srcId="{AFC74475-5ECD-9E46-AAB3-2074C292C410}" destId="{51AA5207-648A-0148-8F74-758DB2DE9460}" srcOrd="1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47E41335-55D4-9443-93D4-B619002CBCD2}" srcId="{2E8326E9-BE38-794C-B8D6-4BCF9BDF5742}" destId="{99BCEDCD-7391-8742-89BC-666F21D72207}" srcOrd="1" destOrd="0" parTransId="{ABFE05C3-BC66-2045-9451-FA2D5DAEB160}" sibTransId="{69234CD1-0F3C-AD46-BB6F-A48782B30745}"/>
    <dgm:cxn modelId="{443CAFC8-8764-4FA7-9462-97B0865D491E}" type="presOf" srcId="{387357BF-6B5A-4D4B-BF20-826A74D53396}" destId="{A16FEA74-6F17-F443-A842-E6D03306F636}" srcOrd="0" destOrd="0" presId="urn:microsoft.com/office/officeart/2005/8/layout/lProcess2"/>
    <dgm:cxn modelId="{A684BB20-9787-421B-986C-0D1F1FE6DF0F}" type="presOf" srcId="{20407B3E-D15A-4E42-A1FA-84FFE6CDFD03}" destId="{9967BA64-B2DB-9244-8E61-AD7C321E872D}" srcOrd="1" destOrd="0" presId="urn:microsoft.com/office/officeart/2005/8/layout/lProcess2"/>
    <dgm:cxn modelId="{A2C24D7B-4F9F-467D-9575-99BDEF1E1A14}" type="presOf" srcId="{2E8326E9-BE38-794C-B8D6-4BCF9BDF5742}" destId="{BF4A6D2B-0AE6-B445-989D-A3AE4934CAB1}" srcOrd="0" destOrd="0" presId="urn:microsoft.com/office/officeart/2005/8/layout/lProcess2"/>
    <dgm:cxn modelId="{EA4D5501-71E6-274A-A6C7-8178B8C47312}" srcId="{2E8326E9-BE38-794C-B8D6-4BCF9BDF5742}" destId="{096F2552-768B-5849-84F5-F899858B36DD}" srcOrd="2" destOrd="0" parTransId="{BF91039D-BACC-5340-8714-2EE6E76634DB}" sibTransId="{ABCD12ED-1A5F-7F49-8205-8CC97C07D681}"/>
    <dgm:cxn modelId="{18F08267-90A5-4B83-BFE3-58F7915F0EC3}" type="presOf" srcId="{37F01E66-F653-0D40-9027-BDF9B8FF8DAA}" destId="{018FC5A5-8E0E-0B41-B2E0-39210D1DAD55}" srcOrd="0" destOrd="0" presId="urn:microsoft.com/office/officeart/2005/8/layout/lProcess2"/>
    <dgm:cxn modelId="{D0D2DCCF-2732-4533-ADCA-CC7741C60773}" type="presOf" srcId="{2E8326E9-BE38-794C-B8D6-4BCF9BDF5742}" destId="{A9E765E3-0425-8449-A24B-C067D47CB8FB}" srcOrd="1" destOrd="0" presId="urn:microsoft.com/office/officeart/2005/8/layout/lProcess2"/>
    <dgm:cxn modelId="{8AA3EA79-B965-44F6-98A8-1915FBE05060}" type="presParOf" srcId="{9AF33F3B-5EEB-EB41-A6D7-23E43629281C}" destId="{708E523E-B4E0-1542-9BDD-D24D7C98B4E9}" srcOrd="0" destOrd="0" presId="urn:microsoft.com/office/officeart/2005/8/layout/lProcess2"/>
    <dgm:cxn modelId="{FC7914AF-2066-4E92-9B7A-F9ECAC5A61B4}" type="presParOf" srcId="{708E523E-B4E0-1542-9BDD-D24D7C98B4E9}" destId="{EADEB759-210F-7D46-B4F4-D68E36B8D40C}" srcOrd="0" destOrd="0" presId="urn:microsoft.com/office/officeart/2005/8/layout/lProcess2"/>
    <dgm:cxn modelId="{8D98CD3B-A791-4D60-B337-E46512B108CF}" type="presParOf" srcId="{708E523E-B4E0-1542-9BDD-D24D7C98B4E9}" destId="{9967BA64-B2DB-9244-8E61-AD7C321E872D}" srcOrd="1" destOrd="0" presId="urn:microsoft.com/office/officeart/2005/8/layout/lProcess2"/>
    <dgm:cxn modelId="{98C49E75-6B33-4EB0-933F-D5B4F38863BE}" type="presParOf" srcId="{708E523E-B4E0-1542-9BDD-D24D7C98B4E9}" destId="{E98176B0-745E-8F4D-A499-EFF0E1386F66}" srcOrd="2" destOrd="0" presId="urn:microsoft.com/office/officeart/2005/8/layout/lProcess2"/>
    <dgm:cxn modelId="{2EB50FB8-8E32-47DB-8864-EFBA5034A724}" type="presParOf" srcId="{E98176B0-745E-8F4D-A499-EFF0E1386F66}" destId="{C1EA47F4-B607-FC43-8EFB-5D802A1D54E0}" srcOrd="0" destOrd="0" presId="urn:microsoft.com/office/officeart/2005/8/layout/lProcess2"/>
    <dgm:cxn modelId="{2187D62A-7C78-4B8A-9190-DD52B39367B8}" type="presParOf" srcId="{C1EA47F4-B607-FC43-8EFB-5D802A1D54E0}" destId="{A16FEA74-6F17-F443-A842-E6D03306F636}" srcOrd="0" destOrd="0" presId="urn:microsoft.com/office/officeart/2005/8/layout/lProcess2"/>
    <dgm:cxn modelId="{E7AF22F4-3A1C-4D20-AAD2-8C17C905D7EB}" type="presParOf" srcId="{C1EA47F4-B607-FC43-8EFB-5D802A1D54E0}" destId="{670C2C2D-7E23-C24B-9D98-BDA7A244B3A8}" srcOrd="1" destOrd="0" presId="urn:microsoft.com/office/officeart/2005/8/layout/lProcess2"/>
    <dgm:cxn modelId="{815E1295-5690-49F2-8A73-D66A99BB4C16}" type="presParOf" srcId="{C1EA47F4-B607-FC43-8EFB-5D802A1D54E0}" destId="{91DB4080-EC5C-3D4B-8F27-A7C548E5BAD2}" srcOrd="2" destOrd="0" presId="urn:microsoft.com/office/officeart/2005/8/layout/lProcess2"/>
    <dgm:cxn modelId="{5545A576-5337-451F-98DE-709DB42F221A}" type="presParOf" srcId="{C1EA47F4-B607-FC43-8EFB-5D802A1D54E0}" destId="{7F6D2A65-797B-7F46-AC2F-4A6B92FDA88B}" srcOrd="3" destOrd="0" presId="urn:microsoft.com/office/officeart/2005/8/layout/lProcess2"/>
    <dgm:cxn modelId="{AABB1A65-11ED-4EAB-9644-2DD3B0E5EFAA}" type="presParOf" srcId="{C1EA47F4-B607-FC43-8EFB-5D802A1D54E0}" destId="{82D59DAF-494F-0940-881D-FB6209606758}" srcOrd="4" destOrd="0" presId="urn:microsoft.com/office/officeart/2005/8/layout/lProcess2"/>
    <dgm:cxn modelId="{4791B5FD-C530-47F8-B67C-2901B8423B83}" type="presParOf" srcId="{9AF33F3B-5EEB-EB41-A6D7-23E43629281C}" destId="{F03C9214-7C2F-9442-BCFA-40E3E76A1E14}" srcOrd="1" destOrd="0" presId="urn:microsoft.com/office/officeart/2005/8/layout/lProcess2"/>
    <dgm:cxn modelId="{2AC275AD-9C4E-458C-BA51-63C3D1AC6A78}" type="presParOf" srcId="{9AF33F3B-5EEB-EB41-A6D7-23E43629281C}" destId="{72724922-94B1-3F45-8E2E-76DAD64C7ADB}" srcOrd="2" destOrd="0" presId="urn:microsoft.com/office/officeart/2005/8/layout/lProcess2"/>
    <dgm:cxn modelId="{62822567-CEBB-401A-AA79-50FCAB0773BF}" type="presParOf" srcId="{72724922-94B1-3F45-8E2E-76DAD64C7ADB}" destId="{21F6393B-6D61-BE4A-842C-EF25671ECD65}" srcOrd="0" destOrd="0" presId="urn:microsoft.com/office/officeart/2005/8/layout/lProcess2"/>
    <dgm:cxn modelId="{0F611E86-5134-4B57-873D-0F2B5C2208A3}" type="presParOf" srcId="{72724922-94B1-3F45-8E2E-76DAD64C7ADB}" destId="{51AA5207-648A-0148-8F74-758DB2DE9460}" srcOrd="1" destOrd="0" presId="urn:microsoft.com/office/officeart/2005/8/layout/lProcess2"/>
    <dgm:cxn modelId="{89DBD682-C8E2-4924-9636-08DCAF285FE4}" type="presParOf" srcId="{72724922-94B1-3F45-8E2E-76DAD64C7ADB}" destId="{5B55244B-D700-0240-A257-696E880FCBF6}" srcOrd="2" destOrd="0" presId="urn:microsoft.com/office/officeart/2005/8/layout/lProcess2"/>
    <dgm:cxn modelId="{BF12ED58-533F-49E0-9B64-FA42E22C0130}" type="presParOf" srcId="{5B55244B-D700-0240-A257-696E880FCBF6}" destId="{FA9841F3-1B4E-4C4A-B006-7B88AC9AB5C1}" srcOrd="0" destOrd="0" presId="urn:microsoft.com/office/officeart/2005/8/layout/lProcess2"/>
    <dgm:cxn modelId="{8C71AA11-886E-4236-9E79-7BD9A58C6F6C}" type="presParOf" srcId="{FA9841F3-1B4E-4C4A-B006-7B88AC9AB5C1}" destId="{0B4B7BFA-C4ED-844D-B039-8E1E382C2B7C}" srcOrd="0" destOrd="0" presId="urn:microsoft.com/office/officeart/2005/8/layout/lProcess2"/>
    <dgm:cxn modelId="{C9DFD36F-57C2-4AB4-938F-145DD9968A66}" type="presParOf" srcId="{FA9841F3-1B4E-4C4A-B006-7B88AC9AB5C1}" destId="{9DE4C128-CE6D-CB4E-A7EA-C2D80525D66B}" srcOrd="1" destOrd="0" presId="urn:microsoft.com/office/officeart/2005/8/layout/lProcess2"/>
    <dgm:cxn modelId="{C70ACBCE-9366-4881-B917-0020E041BCF2}" type="presParOf" srcId="{FA9841F3-1B4E-4C4A-B006-7B88AC9AB5C1}" destId="{13940845-C6A1-034E-A929-7F4E11EA749F}" srcOrd="2" destOrd="0" presId="urn:microsoft.com/office/officeart/2005/8/layout/lProcess2"/>
    <dgm:cxn modelId="{22C1162F-ADEA-4127-B45B-C628CCC58691}" type="presParOf" srcId="{FA9841F3-1B4E-4C4A-B006-7B88AC9AB5C1}" destId="{03EFA254-9279-DE41-AD68-D5D60D3026F4}" srcOrd="3" destOrd="0" presId="urn:microsoft.com/office/officeart/2005/8/layout/lProcess2"/>
    <dgm:cxn modelId="{43980D2B-0F60-4CFA-BAA4-32EFF4802D83}" type="presParOf" srcId="{FA9841F3-1B4E-4C4A-B006-7B88AC9AB5C1}" destId="{018FC5A5-8E0E-0B41-B2E0-39210D1DAD55}" srcOrd="4" destOrd="0" presId="urn:microsoft.com/office/officeart/2005/8/layout/lProcess2"/>
    <dgm:cxn modelId="{4BBDA60E-1059-4EE6-B4B0-BAFC533E1123}" type="presParOf" srcId="{9AF33F3B-5EEB-EB41-A6D7-23E43629281C}" destId="{444702B1-2764-D94E-A71D-382A0B03B6D9}" srcOrd="3" destOrd="0" presId="urn:microsoft.com/office/officeart/2005/8/layout/lProcess2"/>
    <dgm:cxn modelId="{8A6D41B4-6EE2-48DB-8C15-5787F6B86C97}" type="presParOf" srcId="{9AF33F3B-5EEB-EB41-A6D7-23E43629281C}" destId="{702444D9-3635-3744-A87D-ACFFCD784F55}" srcOrd="4" destOrd="0" presId="urn:microsoft.com/office/officeart/2005/8/layout/lProcess2"/>
    <dgm:cxn modelId="{4B9414DB-7F40-4ABF-AFC8-521F461075B2}" type="presParOf" srcId="{702444D9-3635-3744-A87D-ACFFCD784F55}" destId="{BF4A6D2B-0AE6-B445-989D-A3AE4934CAB1}" srcOrd="0" destOrd="0" presId="urn:microsoft.com/office/officeart/2005/8/layout/lProcess2"/>
    <dgm:cxn modelId="{928AB0E1-3B01-453F-B8D6-19F55DE04BA5}" type="presParOf" srcId="{702444D9-3635-3744-A87D-ACFFCD784F55}" destId="{A9E765E3-0425-8449-A24B-C067D47CB8FB}" srcOrd="1" destOrd="0" presId="urn:microsoft.com/office/officeart/2005/8/layout/lProcess2"/>
    <dgm:cxn modelId="{00AA955F-1A62-4DE0-8065-01B64E542CA9}" type="presParOf" srcId="{702444D9-3635-3744-A87D-ACFFCD784F55}" destId="{02B90E83-BE66-ED45-95E5-8CDDC8BEC590}" srcOrd="2" destOrd="0" presId="urn:microsoft.com/office/officeart/2005/8/layout/lProcess2"/>
    <dgm:cxn modelId="{C6DE28E7-DC6D-4A0F-A4BB-25E588B822B2}" type="presParOf" srcId="{02B90E83-BE66-ED45-95E5-8CDDC8BEC590}" destId="{FF3F9E78-0B2F-3A43-A29E-CEAA9B3522CC}" srcOrd="0" destOrd="0" presId="urn:microsoft.com/office/officeart/2005/8/layout/lProcess2"/>
    <dgm:cxn modelId="{589C4715-5AF4-4CF9-98BC-9186C60CBA53}" type="presParOf" srcId="{FF3F9E78-0B2F-3A43-A29E-CEAA9B3522CC}" destId="{3B5393DD-E56D-0C45-8583-BAA3192055ED}" srcOrd="0" destOrd="0" presId="urn:microsoft.com/office/officeart/2005/8/layout/lProcess2"/>
    <dgm:cxn modelId="{4FC09F66-27EF-4667-8282-C9015E778721}" type="presParOf" srcId="{FF3F9E78-0B2F-3A43-A29E-CEAA9B3522CC}" destId="{726B9DF2-A1AC-7F44-8318-63E8D5B99D18}" srcOrd="1" destOrd="0" presId="urn:microsoft.com/office/officeart/2005/8/layout/lProcess2"/>
    <dgm:cxn modelId="{0E6ECFFC-A010-4BBB-8F27-3FBEDB1B874A}" type="presParOf" srcId="{FF3F9E78-0B2F-3A43-A29E-CEAA9B3522CC}" destId="{EA0F6D42-79DB-164F-9420-01F62E25D780}" srcOrd="2" destOrd="0" presId="urn:microsoft.com/office/officeart/2005/8/layout/lProcess2"/>
    <dgm:cxn modelId="{753C8515-3AA8-4F00-9417-A4846760D348}" type="presParOf" srcId="{FF3F9E78-0B2F-3A43-A29E-CEAA9B3522CC}" destId="{D9EE278C-7863-4842-98FC-E167E7EC2F50}" srcOrd="3" destOrd="0" presId="urn:microsoft.com/office/officeart/2005/8/layout/lProcess2"/>
    <dgm:cxn modelId="{AF537123-050E-4A7C-8098-03C3285D2978}" type="presParOf" srcId="{FF3F9E78-0B2F-3A43-A29E-CEAA9B3522CC}" destId="{68B46909-D1C5-D042-A931-2698BFF369AF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/>
      <dgm:t>
        <a:bodyPr/>
        <a:lstStyle/>
        <a:p>
          <a:r>
            <a:rPr lang="fr-FR" dirty="0" smtClean="0"/>
            <a:t>5 </a:t>
          </a:r>
          <a:r>
            <a:rPr lang="fr-FR" dirty="0"/>
            <a:t>x </a:t>
          </a:r>
          <a:r>
            <a:rPr lang="fr-FR" dirty="0" smtClean="0"/>
            <a:t>7</a:t>
          </a:r>
          <a:endParaRPr lang="fr-FR" dirty="0"/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/>
      <dgm:t>
        <a:bodyPr/>
        <a:lstStyle/>
        <a:p>
          <a:r>
            <a:rPr lang="fr-FR" dirty="0" smtClean="0"/>
            <a:t>35</a:t>
          </a:r>
          <a:endParaRPr lang="fr-FR" dirty="0"/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/>
      <dgm:spPr/>
      <dgm:t>
        <a:bodyPr/>
        <a:lstStyle/>
        <a:p>
          <a:r>
            <a:rPr lang="fr-FR" dirty="0" smtClean="0"/>
            <a:t>7 </a:t>
          </a:r>
          <a:r>
            <a:rPr lang="fr-FR" dirty="0"/>
            <a:t>x </a:t>
          </a:r>
          <a:r>
            <a:rPr lang="fr-FR" dirty="0" smtClean="0"/>
            <a:t>7 </a:t>
          </a:r>
          <a:endParaRPr lang="fr-FR" dirty="0"/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/>
      <dgm:t>
        <a:bodyPr/>
        <a:lstStyle/>
        <a:p>
          <a:r>
            <a:rPr lang="fr-FR" dirty="0" smtClean="0"/>
            <a:t>49</a:t>
          </a:r>
          <a:endParaRPr lang="fr-FR" dirty="0"/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E8326E9-BE38-794C-B8D6-4BCF9BDF5742}">
      <dgm:prSet phldrT="[Texte]"/>
      <dgm:spPr/>
      <dgm:t>
        <a:bodyPr/>
        <a:lstStyle/>
        <a:p>
          <a:r>
            <a:rPr lang="fr-FR" dirty="0"/>
            <a:t>9 x </a:t>
          </a:r>
          <a:r>
            <a:rPr lang="fr-FR" dirty="0" smtClean="0"/>
            <a:t>4</a:t>
          </a:r>
          <a:endParaRPr lang="fr-FR" dirty="0"/>
        </a:p>
      </dgm:t>
    </dgm:pt>
    <dgm:pt modelId="{1DA12733-6220-A64E-926A-8AAB5EF9B7F6}" type="parTrans" cxnId="{EBCAC14E-8E8F-FF4D-BD5F-5D91D81441A1}">
      <dgm:prSet/>
      <dgm:spPr/>
      <dgm:t>
        <a:bodyPr/>
        <a:lstStyle/>
        <a:p>
          <a:endParaRPr lang="fr-FR"/>
        </a:p>
      </dgm:t>
    </dgm:pt>
    <dgm:pt modelId="{3C104438-4A22-BD4D-B6E6-F991BC8C9C4B}" type="sibTrans" cxnId="{EBCAC14E-8E8F-FF4D-BD5F-5D91D81441A1}">
      <dgm:prSet/>
      <dgm:spPr/>
      <dgm:t>
        <a:bodyPr/>
        <a:lstStyle/>
        <a:p>
          <a:endParaRPr lang="fr-FR"/>
        </a:p>
      </dgm:t>
    </dgm:pt>
    <dgm:pt modelId="{DEEA601D-E351-A140-980E-FA4ECC6A7BC3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D550D401-B0FF-BD42-A7A9-C3B40858D19A}" type="parTrans" cxnId="{5282A040-E5FC-E54A-B21E-1CB621F4099B}">
      <dgm:prSet/>
      <dgm:spPr/>
      <dgm:t>
        <a:bodyPr/>
        <a:lstStyle/>
        <a:p>
          <a:endParaRPr lang="fr-FR"/>
        </a:p>
      </dgm:t>
    </dgm:pt>
    <dgm:pt modelId="{53DCF995-4272-444F-8515-3311AF701461}" type="sibTrans" cxnId="{5282A040-E5FC-E54A-B21E-1CB621F4099B}">
      <dgm:prSet/>
      <dgm:spPr/>
      <dgm:t>
        <a:bodyPr/>
        <a:lstStyle/>
        <a:p>
          <a:endParaRPr lang="fr-FR"/>
        </a:p>
      </dgm:t>
    </dgm:pt>
    <dgm:pt modelId="{99BCEDCD-7391-8742-89BC-666F21D72207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ABFE05C3-BC66-2045-9451-FA2D5DAEB160}" type="parTrans" cxnId="{47E41335-55D4-9443-93D4-B619002CBCD2}">
      <dgm:prSet/>
      <dgm:spPr/>
      <dgm:t>
        <a:bodyPr/>
        <a:lstStyle/>
        <a:p>
          <a:endParaRPr lang="fr-FR"/>
        </a:p>
      </dgm:t>
    </dgm:pt>
    <dgm:pt modelId="{69234CD1-0F3C-AD46-BB6F-A48782B30745}" type="sibTrans" cxnId="{47E41335-55D4-9443-93D4-B619002CBCD2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096F2552-768B-5849-84F5-F899858B36DD}">
      <dgm:prSet phldrT="[Texte]"/>
      <dgm:spPr/>
      <dgm:t>
        <a:bodyPr/>
        <a:lstStyle/>
        <a:p>
          <a:r>
            <a:rPr lang="fr-FR" dirty="0" smtClean="0"/>
            <a:t>36</a:t>
          </a:r>
          <a:endParaRPr lang="fr-FR" dirty="0"/>
        </a:p>
      </dgm:t>
    </dgm:pt>
    <dgm:pt modelId="{BF91039D-BACC-5340-8714-2EE6E76634DB}" type="parTrans" cxnId="{EA4D5501-71E6-274A-A6C7-8178B8C47312}">
      <dgm:prSet/>
      <dgm:spPr/>
      <dgm:t>
        <a:bodyPr/>
        <a:lstStyle/>
        <a:p>
          <a:endParaRPr lang="fr-FR"/>
        </a:p>
      </dgm:t>
    </dgm:pt>
    <dgm:pt modelId="{ABCD12ED-1A5F-7F49-8205-8CC97C07D681}" type="sibTrans" cxnId="{EA4D5501-71E6-274A-A6C7-8178B8C47312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3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3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3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3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4702B1-2764-D94E-A71D-382A0B03B6D9}" type="pres">
      <dgm:prSet presAssocID="{AFC74475-5ECD-9E46-AAB3-2074C292C410}" presName="aSpace" presStyleCnt="0"/>
      <dgm:spPr/>
    </dgm:pt>
    <dgm:pt modelId="{702444D9-3635-3744-A87D-ACFFCD784F55}" type="pres">
      <dgm:prSet presAssocID="{2E8326E9-BE38-794C-B8D6-4BCF9BDF5742}" presName="compNode" presStyleCnt="0"/>
      <dgm:spPr/>
    </dgm:pt>
    <dgm:pt modelId="{BF4A6D2B-0AE6-B445-989D-A3AE4934CAB1}" type="pres">
      <dgm:prSet presAssocID="{2E8326E9-BE38-794C-B8D6-4BCF9BDF5742}" presName="aNode" presStyleLbl="bgShp" presStyleIdx="2" presStyleCnt="3"/>
      <dgm:spPr/>
      <dgm:t>
        <a:bodyPr/>
        <a:lstStyle/>
        <a:p>
          <a:endParaRPr lang="fr-FR"/>
        </a:p>
      </dgm:t>
    </dgm:pt>
    <dgm:pt modelId="{A9E765E3-0425-8449-A24B-C067D47CB8FB}" type="pres">
      <dgm:prSet presAssocID="{2E8326E9-BE38-794C-B8D6-4BCF9BDF5742}" presName="textNode" presStyleLbl="bgShp" presStyleIdx="2" presStyleCnt="3"/>
      <dgm:spPr/>
      <dgm:t>
        <a:bodyPr/>
        <a:lstStyle/>
        <a:p>
          <a:endParaRPr lang="fr-FR"/>
        </a:p>
      </dgm:t>
    </dgm:pt>
    <dgm:pt modelId="{02B90E83-BE66-ED45-95E5-8CDDC8BEC590}" type="pres">
      <dgm:prSet presAssocID="{2E8326E9-BE38-794C-B8D6-4BCF9BDF5742}" presName="compChildNode" presStyleCnt="0"/>
      <dgm:spPr/>
    </dgm:pt>
    <dgm:pt modelId="{FF3F9E78-0B2F-3A43-A29E-CEAA9B3522CC}" type="pres">
      <dgm:prSet presAssocID="{2E8326E9-BE38-794C-B8D6-4BCF9BDF5742}" presName="theInnerList" presStyleCnt="0"/>
      <dgm:spPr/>
    </dgm:pt>
    <dgm:pt modelId="{3B5393DD-E56D-0C45-8583-BAA3192055ED}" type="pres">
      <dgm:prSet presAssocID="{DEEA601D-E351-A140-980E-FA4ECC6A7BC3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6B9DF2-A1AC-7F44-8318-63E8D5B99D18}" type="pres">
      <dgm:prSet presAssocID="{DEEA601D-E351-A140-980E-FA4ECC6A7BC3}" presName="aSpace2" presStyleCnt="0"/>
      <dgm:spPr/>
    </dgm:pt>
    <dgm:pt modelId="{EA0F6D42-79DB-164F-9420-01F62E25D780}" type="pres">
      <dgm:prSet presAssocID="{99BCEDCD-7391-8742-89BC-666F21D72207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EE278C-7863-4842-98FC-E167E7EC2F50}" type="pres">
      <dgm:prSet presAssocID="{99BCEDCD-7391-8742-89BC-666F21D72207}" presName="aSpace2" presStyleCnt="0"/>
      <dgm:spPr/>
    </dgm:pt>
    <dgm:pt modelId="{68B46909-D1C5-D042-A931-2698BFF369AF}" type="pres">
      <dgm:prSet presAssocID="{096F2552-768B-5849-84F5-F899858B36DD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9B634FA-92E8-4C8F-A79F-27639BE33FB8}" type="presOf" srcId="{99BCEDCD-7391-8742-89BC-666F21D72207}" destId="{EA0F6D42-79DB-164F-9420-01F62E25D780}" srcOrd="0" destOrd="0" presId="urn:microsoft.com/office/officeart/2005/8/layout/lProcess2"/>
    <dgm:cxn modelId="{DC28F2A4-1FC3-4658-9C34-B9FFD8B31EF3}" type="presOf" srcId="{096F2552-768B-5849-84F5-F899858B36DD}" destId="{68B46909-D1C5-D042-A931-2698BFF369AF}" srcOrd="0" destOrd="0" presId="urn:microsoft.com/office/officeart/2005/8/layout/lProcess2"/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EE55F72F-E643-463C-8275-2BF7278C38AE}" type="presOf" srcId="{387357BF-6B5A-4D4B-BF20-826A74D53396}" destId="{A16FEA74-6F17-F443-A842-E6D03306F636}" srcOrd="0" destOrd="0" presId="urn:microsoft.com/office/officeart/2005/8/layout/lProcess2"/>
    <dgm:cxn modelId="{D0642652-AAF9-4E6B-8D54-903B3B8A8D33}" type="presOf" srcId="{2E8326E9-BE38-794C-B8D6-4BCF9BDF5742}" destId="{A9E765E3-0425-8449-A24B-C067D47CB8FB}" srcOrd="1" destOrd="0" presId="urn:microsoft.com/office/officeart/2005/8/layout/lProcess2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1BB84AC9-6592-4C03-BBEC-5D9E0013EAFA}" type="presOf" srcId="{2E8326E9-BE38-794C-B8D6-4BCF9BDF5742}" destId="{BF4A6D2B-0AE6-B445-989D-A3AE4934CAB1}" srcOrd="0" destOrd="0" presId="urn:microsoft.com/office/officeart/2005/8/layout/lProcess2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7E09647D-2BED-4B00-ADD9-F79A45AE29F2}" type="presOf" srcId="{45342FBE-1ADD-3C4F-8007-59EE2FA14167}" destId="{9AF33F3B-5EEB-EB41-A6D7-23E43629281C}" srcOrd="0" destOrd="0" presId="urn:microsoft.com/office/officeart/2005/8/layout/lProcess2"/>
    <dgm:cxn modelId="{3F621E2E-5D22-4385-BFEC-B9EE61DBCC0A}" type="presOf" srcId="{7C108633-E333-6948-B6B7-BC9DE6324E76}" destId="{13940845-C6A1-034E-A929-7F4E11EA749F}" srcOrd="0" destOrd="0" presId="urn:microsoft.com/office/officeart/2005/8/layout/lProcess2"/>
    <dgm:cxn modelId="{2EE456A2-531D-40DC-8EF6-A3C8D3962DB3}" type="presOf" srcId="{AFC74475-5ECD-9E46-AAB3-2074C292C410}" destId="{21F6393B-6D61-BE4A-842C-EF25671ECD65}" srcOrd="0" destOrd="0" presId="urn:microsoft.com/office/officeart/2005/8/layout/lProcess2"/>
    <dgm:cxn modelId="{EECB33DC-D92D-4A7D-90BF-0DD886333B0C}" type="presOf" srcId="{0B83E273-EC51-E84E-931B-7D1FDFF49261}" destId="{0B4B7BFA-C4ED-844D-B039-8E1E382C2B7C}" srcOrd="0" destOrd="0" presId="urn:microsoft.com/office/officeart/2005/8/layout/lProcess2"/>
    <dgm:cxn modelId="{47E41335-55D4-9443-93D4-B619002CBCD2}" srcId="{2E8326E9-BE38-794C-B8D6-4BCF9BDF5742}" destId="{99BCEDCD-7391-8742-89BC-666F21D72207}" srcOrd="1" destOrd="0" parTransId="{ABFE05C3-BC66-2045-9451-FA2D5DAEB160}" sibTransId="{69234CD1-0F3C-AD46-BB6F-A48782B30745}"/>
    <dgm:cxn modelId="{52DFA07D-E22F-4AB3-AD18-F3F3AFE3DB84}" type="presOf" srcId="{20407B3E-D15A-4E42-A1FA-84FFE6CDFD03}" destId="{9967BA64-B2DB-9244-8E61-AD7C321E872D}" srcOrd="1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AB414AF9-7E32-416D-A3C2-CE3B104D3094}" type="presOf" srcId="{56265C20-D309-F140-ACB5-0BA403E4A86E}" destId="{91DB4080-EC5C-3D4B-8F27-A7C548E5BAD2}" srcOrd="0" destOrd="0" presId="urn:microsoft.com/office/officeart/2005/8/layout/lProcess2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C4A0FBE7-410D-4E26-959E-BD95B54E3E6C}" type="presOf" srcId="{37F01E66-F653-0D40-9027-BDF9B8FF8DAA}" destId="{018FC5A5-8E0E-0B41-B2E0-39210D1DAD55}" srcOrd="0" destOrd="0" presId="urn:microsoft.com/office/officeart/2005/8/layout/lProcess2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5282A040-E5FC-E54A-B21E-1CB621F4099B}" srcId="{2E8326E9-BE38-794C-B8D6-4BCF9BDF5742}" destId="{DEEA601D-E351-A140-980E-FA4ECC6A7BC3}" srcOrd="0" destOrd="0" parTransId="{D550D401-B0FF-BD42-A7A9-C3B40858D19A}" sibTransId="{53DCF995-4272-444F-8515-3311AF701461}"/>
    <dgm:cxn modelId="{EBCAC14E-8E8F-FF4D-BD5F-5D91D81441A1}" srcId="{45342FBE-1ADD-3C4F-8007-59EE2FA14167}" destId="{2E8326E9-BE38-794C-B8D6-4BCF9BDF5742}" srcOrd="2" destOrd="0" parTransId="{1DA12733-6220-A64E-926A-8AAB5EF9B7F6}" sibTransId="{3C104438-4A22-BD4D-B6E6-F991BC8C9C4B}"/>
    <dgm:cxn modelId="{84C1965F-E28D-4C08-9CAA-6963B48DBA7E}" type="presOf" srcId="{20407B3E-D15A-4E42-A1FA-84FFE6CDFD03}" destId="{EADEB759-210F-7D46-B4F4-D68E36B8D40C}" srcOrd="0" destOrd="0" presId="urn:microsoft.com/office/officeart/2005/8/layout/lProcess2"/>
    <dgm:cxn modelId="{D56A62CF-CAA9-4822-B1A0-1113D0D4D980}" type="presOf" srcId="{DEEA601D-E351-A140-980E-FA4ECC6A7BC3}" destId="{3B5393DD-E56D-0C45-8583-BAA3192055ED}" srcOrd="0" destOrd="0" presId="urn:microsoft.com/office/officeart/2005/8/layout/lProcess2"/>
    <dgm:cxn modelId="{4E02D9B8-FAC5-4892-8AEF-4088047829C8}" type="presOf" srcId="{25F47849-4B56-6049-9570-2EE8B18B95D8}" destId="{82D59DAF-494F-0940-881D-FB6209606758}" srcOrd="0" destOrd="0" presId="urn:microsoft.com/office/officeart/2005/8/layout/lProcess2"/>
    <dgm:cxn modelId="{EA4D5501-71E6-274A-A6C7-8178B8C47312}" srcId="{2E8326E9-BE38-794C-B8D6-4BCF9BDF5742}" destId="{096F2552-768B-5849-84F5-F899858B36DD}" srcOrd="2" destOrd="0" parTransId="{BF91039D-BACC-5340-8714-2EE6E76634DB}" sibTransId="{ABCD12ED-1A5F-7F49-8205-8CC97C07D681}"/>
    <dgm:cxn modelId="{1386BFEB-9F58-473E-8E96-65F93F6F61BF}" type="presOf" srcId="{AFC74475-5ECD-9E46-AAB3-2074C292C410}" destId="{51AA5207-648A-0148-8F74-758DB2DE9460}" srcOrd="1" destOrd="0" presId="urn:microsoft.com/office/officeart/2005/8/layout/lProcess2"/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560E030F-F5E7-4835-B670-85CA4110C476}" type="presParOf" srcId="{9AF33F3B-5EEB-EB41-A6D7-23E43629281C}" destId="{708E523E-B4E0-1542-9BDD-D24D7C98B4E9}" srcOrd="0" destOrd="0" presId="urn:microsoft.com/office/officeart/2005/8/layout/lProcess2"/>
    <dgm:cxn modelId="{171D4CFB-35EF-4743-89BD-51C13066B58D}" type="presParOf" srcId="{708E523E-B4E0-1542-9BDD-D24D7C98B4E9}" destId="{EADEB759-210F-7D46-B4F4-D68E36B8D40C}" srcOrd="0" destOrd="0" presId="urn:microsoft.com/office/officeart/2005/8/layout/lProcess2"/>
    <dgm:cxn modelId="{A2D1E1F1-77FE-4C86-B916-82894148D630}" type="presParOf" srcId="{708E523E-B4E0-1542-9BDD-D24D7C98B4E9}" destId="{9967BA64-B2DB-9244-8E61-AD7C321E872D}" srcOrd="1" destOrd="0" presId="urn:microsoft.com/office/officeart/2005/8/layout/lProcess2"/>
    <dgm:cxn modelId="{1FBACD96-7141-4FAD-A333-40BD92AABF29}" type="presParOf" srcId="{708E523E-B4E0-1542-9BDD-D24D7C98B4E9}" destId="{E98176B0-745E-8F4D-A499-EFF0E1386F66}" srcOrd="2" destOrd="0" presId="urn:microsoft.com/office/officeart/2005/8/layout/lProcess2"/>
    <dgm:cxn modelId="{CC6E6AB8-D375-47C7-B6EC-ED71D6AE1E24}" type="presParOf" srcId="{E98176B0-745E-8F4D-A499-EFF0E1386F66}" destId="{C1EA47F4-B607-FC43-8EFB-5D802A1D54E0}" srcOrd="0" destOrd="0" presId="urn:microsoft.com/office/officeart/2005/8/layout/lProcess2"/>
    <dgm:cxn modelId="{DDB70B04-DF19-4E55-BF57-6B4A6281A5BC}" type="presParOf" srcId="{C1EA47F4-B607-FC43-8EFB-5D802A1D54E0}" destId="{A16FEA74-6F17-F443-A842-E6D03306F636}" srcOrd="0" destOrd="0" presId="urn:microsoft.com/office/officeart/2005/8/layout/lProcess2"/>
    <dgm:cxn modelId="{1E9A722B-E413-44FE-88C3-E4FC10796A3A}" type="presParOf" srcId="{C1EA47F4-B607-FC43-8EFB-5D802A1D54E0}" destId="{670C2C2D-7E23-C24B-9D98-BDA7A244B3A8}" srcOrd="1" destOrd="0" presId="urn:microsoft.com/office/officeart/2005/8/layout/lProcess2"/>
    <dgm:cxn modelId="{F21AF692-2604-4943-BF93-8C6FFEE71580}" type="presParOf" srcId="{C1EA47F4-B607-FC43-8EFB-5D802A1D54E0}" destId="{91DB4080-EC5C-3D4B-8F27-A7C548E5BAD2}" srcOrd="2" destOrd="0" presId="urn:microsoft.com/office/officeart/2005/8/layout/lProcess2"/>
    <dgm:cxn modelId="{A8771018-13BC-413C-92DD-B9ABE4C10291}" type="presParOf" srcId="{C1EA47F4-B607-FC43-8EFB-5D802A1D54E0}" destId="{7F6D2A65-797B-7F46-AC2F-4A6B92FDA88B}" srcOrd="3" destOrd="0" presId="urn:microsoft.com/office/officeart/2005/8/layout/lProcess2"/>
    <dgm:cxn modelId="{7E2BF746-26E0-442E-A1EB-F104EE671C6E}" type="presParOf" srcId="{C1EA47F4-B607-FC43-8EFB-5D802A1D54E0}" destId="{82D59DAF-494F-0940-881D-FB6209606758}" srcOrd="4" destOrd="0" presId="urn:microsoft.com/office/officeart/2005/8/layout/lProcess2"/>
    <dgm:cxn modelId="{3C415EC1-07F6-4321-A8A3-98A322806BFE}" type="presParOf" srcId="{9AF33F3B-5EEB-EB41-A6D7-23E43629281C}" destId="{F03C9214-7C2F-9442-BCFA-40E3E76A1E14}" srcOrd="1" destOrd="0" presId="urn:microsoft.com/office/officeart/2005/8/layout/lProcess2"/>
    <dgm:cxn modelId="{5D224B5B-DFBD-4E0E-92F8-82273D1883C8}" type="presParOf" srcId="{9AF33F3B-5EEB-EB41-A6D7-23E43629281C}" destId="{72724922-94B1-3F45-8E2E-76DAD64C7ADB}" srcOrd="2" destOrd="0" presId="urn:microsoft.com/office/officeart/2005/8/layout/lProcess2"/>
    <dgm:cxn modelId="{923856FF-EFF1-4BE3-91E3-947424E645BA}" type="presParOf" srcId="{72724922-94B1-3F45-8E2E-76DAD64C7ADB}" destId="{21F6393B-6D61-BE4A-842C-EF25671ECD65}" srcOrd="0" destOrd="0" presId="urn:microsoft.com/office/officeart/2005/8/layout/lProcess2"/>
    <dgm:cxn modelId="{FAFD842E-B43C-4ACD-BBE4-3DDDF3F13199}" type="presParOf" srcId="{72724922-94B1-3F45-8E2E-76DAD64C7ADB}" destId="{51AA5207-648A-0148-8F74-758DB2DE9460}" srcOrd="1" destOrd="0" presId="urn:microsoft.com/office/officeart/2005/8/layout/lProcess2"/>
    <dgm:cxn modelId="{A6420774-9D69-43D1-81CE-FEA6936371C1}" type="presParOf" srcId="{72724922-94B1-3F45-8E2E-76DAD64C7ADB}" destId="{5B55244B-D700-0240-A257-696E880FCBF6}" srcOrd="2" destOrd="0" presId="urn:microsoft.com/office/officeart/2005/8/layout/lProcess2"/>
    <dgm:cxn modelId="{758BEAA9-2CBF-4A5A-B548-9E614BA3FB82}" type="presParOf" srcId="{5B55244B-D700-0240-A257-696E880FCBF6}" destId="{FA9841F3-1B4E-4C4A-B006-7B88AC9AB5C1}" srcOrd="0" destOrd="0" presId="urn:microsoft.com/office/officeart/2005/8/layout/lProcess2"/>
    <dgm:cxn modelId="{97F53635-8D64-46D4-A099-320E1BAB768F}" type="presParOf" srcId="{FA9841F3-1B4E-4C4A-B006-7B88AC9AB5C1}" destId="{0B4B7BFA-C4ED-844D-B039-8E1E382C2B7C}" srcOrd="0" destOrd="0" presId="urn:microsoft.com/office/officeart/2005/8/layout/lProcess2"/>
    <dgm:cxn modelId="{9A7D8AC5-AF30-48A9-BF80-C7C2D6783955}" type="presParOf" srcId="{FA9841F3-1B4E-4C4A-B006-7B88AC9AB5C1}" destId="{9DE4C128-CE6D-CB4E-A7EA-C2D80525D66B}" srcOrd="1" destOrd="0" presId="urn:microsoft.com/office/officeart/2005/8/layout/lProcess2"/>
    <dgm:cxn modelId="{AFE28166-A74F-435A-9D61-99CEC555D6B4}" type="presParOf" srcId="{FA9841F3-1B4E-4C4A-B006-7B88AC9AB5C1}" destId="{13940845-C6A1-034E-A929-7F4E11EA749F}" srcOrd="2" destOrd="0" presId="urn:microsoft.com/office/officeart/2005/8/layout/lProcess2"/>
    <dgm:cxn modelId="{85CB019C-A146-4F02-B32B-71B2800BCB84}" type="presParOf" srcId="{FA9841F3-1B4E-4C4A-B006-7B88AC9AB5C1}" destId="{03EFA254-9279-DE41-AD68-D5D60D3026F4}" srcOrd="3" destOrd="0" presId="urn:microsoft.com/office/officeart/2005/8/layout/lProcess2"/>
    <dgm:cxn modelId="{19FF3BBA-B81F-4D6B-AF01-74D20544FFF8}" type="presParOf" srcId="{FA9841F3-1B4E-4C4A-B006-7B88AC9AB5C1}" destId="{018FC5A5-8E0E-0B41-B2E0-39210D1DAD55}" srcOrd="4" destOrd="0" presId="urn:microsoft.com/office/officeart/2005/8/layout/lProcess2"/>
    <dgm:cxn modelId="{FFD956B5-28FE-4CE4-B6A2-8CF04D5AA0B6}" type="presParOf" srcId="{9AF33F3B-5EEB-EB41-A6D7-23E43629281C}" destId="{444702B1-2764-D94E-A71D-382A0B03B6D9}" srcOrd="3" destOrd="0" presId="urn:microsoft.com/office/officeart/2005/8/layout/lProcess2"/>
    <dgm:cxn modelId="{C21D14A7-6D5F-464B-A16A-90023BF801B5}" type="presParOf" srcId="{9AF33F3B-5EEB-EB41-A6D7-23E43629281C}" destId="{702444D9-3635-3744-A87D-ACFFCD784F55}" srcOrd="4" destOrd="0" presId="urn:microsoft.com/office/officeart/2005/8/layout/lProcess2"/>
    <dgm:cxn modelId="{625E8520-81A3-4C7C-8070-02989AA099EC}" type="presParOf" srcId="{702444D9-3635-3744-A87D-ACFFCD784F55}" destId="{BF4A6D2B-0AE6-B445-989D-A3AE4934CAB1}" srcOrd="0" destOrd="0" presId="urn:microsoft.com/office/officeart/2005/8/layout/lProcess2"/>
    <dgm:cxn modelId="{34D65182-65B3-4F05-A602-CDBD1F62891F}" type="presParOf" srcId="{702444D9-3635-3744-A87D-ACFFCD784F55}" destId="{A9E765E3-0425-8449-A24B-C067D47CB8FB}" srcOrd="1" destOrd="0" presId="urn:microsoft.com/office/officeart/2005/8/layout/lProcess2"/>
    <dgm:cxn modelId="{17F3C087-9CCA-473D-AE2F-EFF38E471BB7}" type="presParOf" srcId="{702444D9-3635-3744-A87D-ACFFCD784F55}" destId="{02B90E83-BE66-ED45-95E5-8CDDC8BEC590}" srcOrd="2" destOrd="0" presId="urn:microsoft.com/office/officeart/2005/8/layout/lProcess2"/>
    <dgm:cxn modelId="{95CC4D33-D2BA-46C2-9A5E-90887DA74D5D}" type="presParOf" srcId="{02B90E83-BE66-ED45-95E5-8CDDC8BEC590}" destId="{FF3F9E78-0B2F-3A43-A29E-CEAA9B3522CC}" srcOrd="0" destOrd="0" presId="urn:microsoft.com/office/officeart/2005/8/layout/lProcess2"/>
    <dgm:cxn modelId="{346483F7-5C71-4989-8FAF-4E1F2695A76B}" type="presParOf" srcId="{FF3F9E78-0B2F-3A43-A29E-CEAA9B3522CC}" destId="{3B5393DD-E56D-0C45-8583-BAA3192055ED}" srcOrd="0" destOrd="0" presId="urn:microsoft.com/office/officeart/2005/8/layout/lProcess2"/>
    <dgm:cxn modelId="{C2478EA2-079F-4EAA-AFFA-C126FC451F79}" type="presParOf" srcId="{FF3F9E78-0B2F-3A43-A29E-CEAA9B3522CC}" destId="{726B9DF2-A1AC-7F44-8318-63E8D5B99D18}" srcOrd="1" destOrd="0" presId="urn:microsoft.com/office/officeart/2005/8/layout/lProcess2"/>
    <dgm:cxn modelId="{4D5D8F7A-BA35-4E12-B829-BB76B8F7004E}" type="presParOf" srcId="{FF3F9E78-0B2F-3A43-A29E-CEAA9B3522CC}" destId="{EA0F6D42-79DB-164F-9420-01F62E25D780}" srcOrd="2" destOrd="0" presId="urn:microsoft.com/office/officeart/2005/8/layout/lProcess2"/>
    <dgm:cxn modelId="{C50FFE39-F773-4539-AFC7-0C6C71F4E53F}" type="presParOf" srcId="{FF3F9E78-0B2F-3A43-A29E-CEAA9B3522CC}" destId="{D9EE278C-7863-4842-98FC-E167E7EC2F50}" srcOrd="3" destOrd="0" presId="urn:microsoft.com/office/officeart/2005/8/layout/lProcess2"/>
    <dgm:cxn modelId="{7228A0E4-4B85-4360-83E7-EC3924AB37C0}" type="presParOf" srcId="{FF3F9E78-0B2F-3A43-A29E-CEAA9B3522CC}" destId="{68B46909-D1C5-D042-A931-2698BFF369AF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/>
      <dgm:t>
        <a:bodyPr/>
        <a:lstStyle/>
        <a:p>
          <a:r>
            <a:rPr lang="fr-FR" dirty="0">
              <a:solidFill>
                <a:srgbClr val="C00000"/>
              </a:solidFill>
            </a:rPr>
            <a:t>?</a:t>
          </a:r>
          <a:r>
            <a:rPr lang="fr-FR" dirty="0"/>
            <a:t> x </a:t>
          </a:r>
          <a:r>
            <a:rPr lang="fr-FR" dirty="0" smtClean="0"/>
            <a:t>3 </a:t>
          </a:r>
          <a:r>
            <a:rPr lang="fr-FR" dirty="0"/>
            <a:t>= </a:t>
          </a:r>
          <a:r>
            <a:rPr lang="fr-FR" dirty="0" smtClean="0"/>
            <a:t>27</a:t>
          </a:r>
          <a:endParaRPr lang="fr-FR" dirty="0"/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/>
      <dgm:t>
        <a:bodyPr/>
        <a:lstStyle/>
        <a:p>
          <a:r>
            <a:rPr lang="fr-FR" dirty="0" smtClean="0"/>
            <a:t>7</a:t>
          </a:r>
          <a:endParaRPr lang="fr-FR" dirty="0"/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/>
      <dgm:t>
        <a:bodyPr/>
        <a:lstStyle/>
        <a:p>
          <a:r>
            <a:rPr lang="fr-FR" dirty="0" smtClean="0"/>
            <a:t>8</a:t>
          </a:r>
          <a:endParaRPr lang="fr-FR" dirty="0"/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 custT="1"/>
      <dgm:spPr/>
      <dgm:t>
        <a:bodyPr/>
        <a:lstStyle/>
        <a:p>
          <a:r>
            <a:rPr lang="fr-FR" sz="4300" dirty="0" smtClean="0"/>
            <a:t>9 </a:t>
          </a:r>
          <a:r>
            <a:rPr lang="fr-FR" sz="4300" dirty="0"/>
            <a:t>x </a:t>
          </a:r>
          <a:r>
            <a:rPr lang="fr-FR" sz="4300" dirty="0">
              <a:solidFill>
                <a:srgbClr val="C00000"/>
              </a:solidFill>
            </a:rPr>
            <a:t>?</a:t>
          </a:r>
          <a:r>
            <a:rPr lang="fr-FR" sz="4300" dirty="0"/>
            <a:t> = </a:t>
          </a:r>
          <a:r>
            <a:rPr lang="fr-FR" sz="4300" dirty="0" smtClean="0"/>
            <a:t>45 </a:t>
          </a:r>
          <a:endParaRPr lang="fr-FR" sz="4300" dirty="0"/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/>
      <dgm:t>
        <a:bodyPr/>
        <a:lstStyle/>
        <a:p>
          <a:r>
            <a:rPr lang="fr-FR" dirty="0" smtClean="0"/>
            <a:t>5</a:t>
          </a:r>
          <a:endParaRPr lang="fr-FR" dirty="0"/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/>
      <dgm:t>
        <a:bodyPr/>
        <a:lstStyle/>
        <a:p>
          <a:r>
            <a:rPr lang="fr-FR" dirty="0" smtClean="0"/>
            <a:t>6</a:t>
          </a:r>
          <a:endParaRPr lang="fr-FR" dirty="0"/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/>
      <dgm:t>
        <a:bodyPr/>
        <a:lstStyle/>
        <a:p>
          <a:r>
            <a:rPr lang="fr-FR" dirty="0" smtClean="0"/>
            <a:t>9</a:t>
          </a:r>
          <a:endParaRPr lang="fr-FR" dirty="0"/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/>
      <dgm:t>
        <a:bodyPr/>
        <a:lstStyle/>
        <a:p>
          <a:r>
            <a:rPr lang="fr-FR" dirty="0" smtClean="0"/>
            <a:t>7</a:t>
          </a:r>
          <a:endParaRPr lang="fr-FR" dirty="0"/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2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2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2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2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DA67B672-35D1-42FF-B320-C72C25655D88}" type="presOf" srcId="{45342FBE-1ADD-3C4F-8007-59EE2FA14167}" destId="{9AF33F3B-5EEB-EB41-A6D7-23E43629281C}" srcOrd="0" destOrd="0" presId="urn:microsoft.com/office/officeart/2005/8/layout/lProcess2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D623D3CB-3EAB-4B6E-9DC7-A3249FFAA5F5}" type="presOf" srcId="{0B83E273-EC51-E84E-931B-7D1FDFF49261}" destId="{0B4B7BFA-C4ED-844D-B039-8E1E382C2B7C}" srcOrd="0" destOrd="0" presId="urn:microsoft.com/office/officeart/2005/8/layout/lProcess2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F18D1ACB-5D26-4FAC-AB67-C87D7BD8B39C}" type="presOf" srcId="{7C108633-E333-6948-B6B7-BC9DE6324E76}" destId="{13940845-C6A1-034E-A929-7F4E11EA749F}" srcOrd="0" destOrd="0" presId="urn:microsoft.com/office/officeart/2005/8/layout/lProcess2"/>
    <dgm:cxn modelId="{D827DFE2-BDE9-48C3-998F-A79DB19B202F}" type="presOf" srcId="{AFC74475-5ECD-9E46-AAB3-2074C292C410}" destId="{21F6393B-6D61-BE4A-842C-EF25671ECD65}" srcOrd="0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FDFB06F0-DDD1-41E1-995D-90781C14464C}" type="presOf" srcId="{20407B3E-D15A-4E42-A1FA-84FFE6CDFD03}" destId="{EADEB759-210F-7D46-B4F4-D68E36B8D40C}" srcOrd="0" destOrd="0" presId="urn:microsoft.com/office/officeart/2005/8/layout/lProcess2"/>
    <dgm:cxn modelId="{5CA1A7F2-8A0B-4F68-9E65-353C13AE1E86}" type="presOf" srcId="{37F01E66-F653-0D40-9027-BDF9B8FF8DAA}" destId="{018FC5A5-8E0E-0B41-B2E0-39210D1DAD55}" srcOrd="0" destOrd="0" presId="urn:microsoft.com/office/officeart/2005/8/layout/lProcess2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8B57726C-7F46-45E8-BA36-597637BCD240}" type="presOf" srcId="{25F47849-4B56-6049-9570-2EE8B18B95D8}" destId="{82D59DAF-494F-0940-881D-FB6209606758}" srcOrd="0" destOrd="0" presId="urn:microsoft.com/office/officeart/2005/8/layout/lProcess2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674A52F9-DCF4-45B4-8BE1-EA09CB936FCC}" type="presOf" srcId="{20407B3E-D15A-4E42-A1FA-84FFE6CDFD03}" destId="{9967BA64-B2DB-9244-8E61-AD7C321E872D}" srcOrd="1" destOrd="0" presId="urn:microsoft.com/office/officeart/2005/8/layout/lProcess2"/>
    <dgm:cxn modelId="{99F0F3D9-0B6F-4A94-9CCC-AC4C28C0F5B2}" type="presOf" srcId="{56265C20-D309-F140-ACB5-0BA403E4A86E}" destId="{91DB4080-EC5C-3D4B-8F27-A7C548E5BAD2}" srcOrd="0" destOrd="0" presId="urn:microsoft.com/office/officeart/2005/8/layout/lProcess2"/>
    <dgm:cxn modelId="{A102E3D1-CC2E-43E0-9D34-CA70B25988A9}" type="presOf" srcId="{AFC74475-5ECD-9E46-AAB3-2074C292C410}" destId="{51AA5207-648A-0148-8F74-758DB2DE9460}" srcOrd="1" destOrd="0" presId="urn:microsoft.com/office/officeart/2005/8/layout/lProcess2"/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0797D372-CBD8-4CE0-A15B-F092A98174D8}" type="presOf" srcId="{387357BF-6B5A-4D4B-BF20-826A74D53396}" destId="{A16FEA74-6F17-F443-A842-E6D03306F636}" srcOrd="0" destOrd="0" presId="urn:microsoft.com/office/officeart/2005/8/layout/lProcess2"/>
    <dgm:cxn modelId="{6CD17732-02FC-4B68-A96B-DCE20282025D}" type="presParOf" srcId="{9AF33F3B-5EEB-EB41-A6D7-23E43629281C}" destId="{708E523E-B4E0-1542-9BDD-D24D7C98B4E9}" srcOrd="0" destOrd="0" presId="urn:microsoft.com/office/officeart/2005/8/layout/lProcess2"/>
    <dgm:cxn modelId="{497ABC6B-BE1D-481D-8648-BB07D58F5B31}" type="presParOf" srcId="{708E523E-B4E0-1542-9BDD-D24D7C98B4E9}" destId="{EADEB759-210F-7D46-B4F4-D68E36B8D40C}" srcOrd="0" destOrd="0" presId="urn:microsoft.com/office/officeart/2005/8/layout/lProcess2"/>
    <dgm:cxn modelId="{ACA625A1-F219-41B9-BC6D-70E155AB37F8}" type="presParOf" srcId="{708E523E-B4E0-1542-9BDD-D24D7C98B4E9}" destId="{9967BA64-B2DB-9244-8E61-AD7C321E872D}" srcOrd="1" destOrd="0" presId="urn:microsoft.com/office/officeart/2005/8/layout/lProcess2"/>
    <dgm:cxn modelId="{5C3E3B88-9750-4CBA-9EC5-EF12915918C8}" type="presParOf" srcId="{708E523E-B4E0-1542-9BDD-D24D7C98B4E9}" destId="{E98176B0-745E-8F4D-A499-EFF0E1386F66}" srcOrd="2" destOrd="0" presId="urn:microsoft.com/office/officeart/2005/8/layout/lProcess2"/>
    <dgm:cxn modelId="{5A3D37E1-D533-4FF0-A811-145C39639D1B}" type="presParOf" srcId="{E98176B0-745E-8F4D-A499-EFF0E1386F66}" destId="{C1EA47F4-B607-FC43-8EFB-5D802A1D54E0}" srcOrd="0" destOrd="0" presId="urn:microsoft.com/office/officeart/2005/8/layout/lProcess2"/>
    <dgm:cxn modelId="{35404D12-EA57-46AF-B8E6-96C616F84BC5}" type="presParOf" srcId="{C1EA47F4-B607-FC43-8EFB-5D802A1D54E0}" destId="{A16FEA74-6F17-F443-A842-E6D03306F636}" srcOrd="0" destOrd="0" presId="urn:microsoft.com/office/officeart/2005/8/layout/lProcess2"/>
    <dgm:cxn modelId="{A4895E9F-D8C0-4827-A1A8-882FC8D8F9E6}" type="presParOf" srcId="{C1EA47F4-B607-FC43-8EFB-5D802A1D54E0}" destId="{670C2C2D-7E23-C24B-9D98-BDA7A244B3A8}" srcOrd="1" destOrd="0" presId="urn:microsoft.com/office/officeart/2005/8/layout/lProcess2"/>
    <dgm:cxn modelId="{6B289248-569D-41D1-BA41-D8A78C6F0BCF}" type="presParOf" srcId="{C1EA47F4-B607-FC43-8EFB-5D802A1D54E0}" destId="{91DB4080-EC5C-3D4B-8F27-A7C548E5BAD2}" srcOrd="2" destOrd="0" presId="urn:microsoft.com/office/officeart/2005/8/layout/lProcess2"/>
    <dgm:cxn modelId="{43B6EA4C-E622-48B9-8FDF-9F105ABCF744}" type="presParOf" srcId="{C1EA47F4-B607-FC43-8EFB-5D802A1D54E0}" destId="{7F6D2A65-797B-7F46-AC2F-4A6B92FDA88B}" srcOrd="3" destOrd="0" presId="urn:microsoft.com/office/officeart/2005/8/layout/lProcess2"/>
    <dgm:cxn modelId="{55D2B94E-0E0F-4ECE-9019-2F4B65166E47}" type="presParOf" srcId="{C1EA47F4-B607-FC43-8EFB-5D802A1D54E0}" destId="{82D59DAF-494F-0940-881D-FB6209606758}" srcOrd="4" destOrd="0" presId="urn:microsoft.com/office/officeart/2005/8/layout/lProcess2"/>
    <dgm:cxn modelId="{A8457A25-0565-435E-AD73-FBE6F31FDA3E}" type="presParOf" srcId="{9AF33F3B-5EEB-EB41-A6D7-23E43629281C}" destId="{F03C9214-7C2F-9442-BCFA-40E3E76A1E14}" srcOrd="1" destOrd="0" presId="urn:microsoft.com/office/officeart/2005/8/layout/lProcess2"/>
    <dgm:cxn modelId="{97F0EB3F-9392-4407-86B6-A7F77DF46994}" type="presParOf" srcId="{9AF33F3B-5EEB-EB41-A6D7-23E43629281C}" destId="{72724922-94B1-3F45-8E2E-76DAD64C7ADB}" srcOrd="2" destOrd="0" presId="urn:microsoft.com/office/officeart/2005/8/layout/lProcess2"/>
    <dgm:cxn modelId="{080B142F-C008-420F-8060-04EE7049EA50}" type="presParOf" srcId="{72724922-94B1-3F45-8E2E-76DAD64C7ADB}" destId="{21F6393B-6D61-BE4A-842C-EF25671ECD65}" srcOrd="0" destOrd="0" presId="urn:microsoft.com/office/officeart/2005/8/layout/lProcess2"/>
    <dgm:cxn modelId="{DE616A58-40F6-453A-864D-B02653FB2324}" type="presParOf" srcId="{72724922-94B1-3F45-8E2E-76DAD64C7ADB}" destId="{51AA5207-648A-0148-8F74-758DB2DE9460}" srcOrd="1" destOrd="0" presId="urn:microsoft.com/office/officeart/2005/8/layout/lProcess2"/>
    <dgm:cxn modelId="{029C96CF-E893-46CE-82E5-0D211D3A73E2}" type="presParOf" srcId="{72724922-94B1-3F45-8E2E-76DAD64C7ADB}" destId="{5B55244B-D700-0240-A257-696E880FCBF6}" srcOrd="2" destOrd="0" presId="urn:microsoft.com/office/officeart/2005/8/layout/lProcess2"/>
    <dgm:cxn modelId="{95D5146C-2AC4-459B-8D36-440966988A41}" type="presParOf" srcId="{5B55244B-D700-0240-A257-696E880FCBF6}" destId="{FA9841F3-1B4E-4C4A-B006-7B88AC9AB5C1}" srcOrd="0" destOrd="0" presId="urn:microsoft.com/office/officeart/2005/8/layout/lProcess2"/>
    <dgm:cxn modelId="{1F55B39C-F443-4D58-9482-E80907C196D1}" type="presParOf" srcId="{FA9841F3-1B4E-4C4A-B006-7B88AC9AB5C1}" destId="{0B4B7BFA-C4ED-844D-B039-8E1E382C2B7C}" srcOrd="0" destOrd="0" presId="urn:microsoft.com/office/officeart/2005/8/layout/lProcess2"/>
    <dgm:cxn modelId="{DAF9FC7C-8464-4835-A200-8AEDCEFEF01E}" type="presParOf" srcId="{FA9841F3-1B4E-4C4A-B006-7B88AC9AB5C1}" destId="{9DE4C128-CE6D-CB4E-A7EA-C2D80525D66B}" srcOrd="1" destOrd="0" presId="urn:microsoft.com/office/officeart/2005/8/layout/lProcess2"/>
    <dgm:cxn modelId="{0DFC50C6-6467-477D-ADDB-820D32200D12}" type="presParOf" srcId="{FA9841F3-1B4E-4C4A-B006-7B88AC9AB5C1}" destId="{13940845-C6A1-034E-A929-7F4E11EA749F}" srcOrd="2" destOrd="0" presId="urn:microsoft.com/office/officeart/2005/8/layout/lProcess2"/>
    <dgm:cxn modelId="{0278B20D-685E-4F9A-AEE1-10EB6D98D44D}" type="presParOf" srcId="{FA9841F3-1B4E-4C4A-B006-7B88AC9AB5C1}" destId="{03EFA254-9279-DE41-AD68-D5D60D3026F4}" srcOrd="3" destOrd="0" presId="urn:microsoft.com/office/officeart/2005/8/layout/lProcess2"/>
    <dgm:cxn modelId="{907A0E5C-CAD7-491A-80FA-44B91D5D13E1}" type="presParOf" srcId="{FA9841F3-1B4E-4C4A-B006-7B88AC9AB5C1}" destId="{018FC5A5-8E0E-0B41-B2E0-39210D1DAD55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/>
      <dgm:t>
        <a:bodyPr/>
        <a:lstStyle/>
        <a:p>
          <a:r>
            <a:rPr lang="fr-FR" dirty="0">
              <a:solidFill>
                <a:srgbClr val="C00000"/>
              </a:solidFill>
            </a:rPr>
            <a:t>?</a:t>
          </a:r>
          <a:r>
            <a:rPr lang="fr-FR" dirty="0"/>
            <a:t> x </a:t>
          </a:r>
          <a:r>
            <a:rPr lang="fr-FR" dirty="0" smtClean="0"/>
            <a:t>3 </a:t>
          </a:r>
          <a:r>
            <a:rPr lang="fr-FR" dirty="0"/>
            <a:t>= </a:t>
          </a:r>
          <a:r>
            <a:rPr lang="fr-FR" dirty="0" smtClean="0"/>
            <a:t>27</a:t>
          </a:r>
          <a:endParaRPr lang="fr-FR" dirty="0"/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 custT="1"/>
      <dgm:spPr/>
      <dgm:t>
        <a:bodyPr/>
        <a:lstStyle/>
        <a:p>
          <a:r>
            <a:rPr lang="fr-FR" sz="4300" dirty="0" smtClean="0"/>
            <a:t>9 </a:t>
          </a:r>
          <a:r>
            <a:rPr lang="fr-FR" sz="4300" dirty="0"/>
            <a:t>x </a:t>
          </a:r>
          <a:r>
            <a:rPr lang="fr-FR" sz="4300" dirty="0">
              <a:solidFill>
                <a:srgbClr val="C00000"/>
              </a:solidFill>
            </a:rPr>
            <a:t>?</a:t>
          </a:r>
          <a:r>
            <a:rPr lang="fr-FR" sz="4300" dirty="0"/>
            <a:t> = </a:t>
          </a:r>
          <a:r>
            <a:rPr lang="fr-FR" sz="4300" dirty="0" smtClean="0"/>
            <a:t>45 </a:t>
          </a:r>
          <a:endParaRPr lang="fr-FR" sz="4300" dirty="0"/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/>
      <dgm:t>
        <a:bodyPr/>
        <a:lstStyle/>
        <a:p>
          <a:r>
            <a:rPr lang="fr-FR" dirty="0" smtClean="0"/>
            <a:t>5</a:t>
          </a:r>
          <a:endParaRPr lang="fr-FR" dirty="0"/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/>
      <dgm:t>
        <a:bodyPr/>
        <a:lstStyle/>
        <a:p>
          <a:r>
            <a:rPr lang="fr-FR" dirty="0" smtClean="0"/>
            <a:t>6</a:t>
          </a:r>
          <a:endParaRPr lang="fr-FR" dirty="0"/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/>
      <dgm:t>
        <a:bodyPr/>
        <a:lstStyle/>
        <a:p>
          <a:r>
            <a:rPr lang="fr-FR" dirty="0" smtClean="0"/>
            <a:t>9</a:t>
          </a:r>
          <a:endParaRPr lang="fr-FR" dirty="0"/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/>
      <dgm:t>
        <a:bodyPr/>
        <a:lstStyle/>
        <a:p>
          <a:r>
            <a:rPr lang="fr-FR" dirty="0" smtClean="0"/>
            <a:t>7</a:t>
          </a:r>
          <a:endParaRPr lang="fr-FR" dirty="0"/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2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2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2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2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EFC5E22D-3C10-4657-BB20-E2271987FC6C}" type="presOf" srcId="{20407B3E-D15A-4E42-A1FA-84FFE6CDFD03}" destId="{9967BA64-B2DB-9244-8E61-AD7C321E872D}" srcOrd="1" destOrd="0" presId="urn:microsoft.com/office/officeart/2005/8/layout/lProcess2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146B1C68-290F-4435-9801-7E2EE44C1BBB}" type="presOf" srcId="{25F47849-4B56-6049-9570-2EE8B18B95D8}" destId="{82D59DAF-494F-0940-881D-FB6209606758}" srcOrd="0" destOrd="0" presId="urn:microsoft.com/office/officeart/2005/8/layout/lProcess2"/>
    <dgm:cxn modelId="{0980E4FA-5906-41EE-BC85-C84C2832F399}" type="presOf" srcId="{37F01E66-F653-0D40-9027-BDF9B8FF8DAA}" destId="{018FC5A5-8E0E-0B41-B2E0-39210D1DAD55}" srcOrd="0" destOrd="0" presId="urn:microsoft.com/office/officeart/2005/8/layout/lProcess2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4CF51FE8-FB11-4364-9C0F-9700C41A3D3E}" type="presOf" srcId="{7C108633-E333-6948-B6B7-BC9DE6324E76}" destId="{13940845-C6A1-034E-A929-7F4E11EA749F}" srcOrd="0" destOrd="0" presId="urn:microsoft.com/office/officeart/2005/8/layout/lProcess2"/>
    <dgm:cxn modelId="{A839FDBC-BBE7-4DE3-85F8-71072B5CEBA1}" type="presOf" srcId="{45342FBE-1ADD-3C4F-8007-59EE2FA14167}" destId="{9AF33F3B-5EEB-EB41-A6D7-23E43629281C}" srcOrd="0" destOrd="0" presId="urn:microsoft.com/office/officeart/2005/8/layout/lProcess2"/>
    <dgm:cxn modelId="{173207F3-E3CC-442C-AB24-EE409CF07F34}" type="presOf" srcId="{20407B3E-D15A-4E42-A1FA-84FFE6CDFD03}" destId="{EADEB759-210F-7D46-B4F4-D68E36B8D40C}" srcOrd="0" destOrd="0" presId="urn:microsoft.com/office/officeart/2005/8/layout/lProcess2"/>
    <dgm:cxn modelId="{D1C6DC59-A4F6-49DA-A293-CCBB136E3F19}" type="presOf" srcId="{0B83E273-EC51-E84E-931B-7D1FDFF49261}" destId="{0B4B7BFA-C4ED-844D-B039-8E1E382C2B7C}" srcOrd="0" destOrd="0" presId="urn:microsoft.com/office/officeart/2005/8/layout/lProcess2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3BBCD457-AFCB-4440-9B95-812187E6C4B1}" type="presOf" srcId="{56265C20-D309-F140-ACB5-0BA403E4A86E}" destId="{91DB4080-EC5C-3D4B-8F27-A7C548E5BAD2}" srcOrd="0" destOrd="0" presId="urn:microsoft.com/office/officeart/2005/8/layout/lProcess2"/>
    <dgm:cxn modelId="{EB3AD1C7-5C30-4E8C-8B85-295C7B6FA213}" type="presOf" srcId="{387357BF-6B5A-4D4B-BF20-826A74D53396}" destId="{A16FEA74-6F17-F443-A842-E6D03306F636}" srcOrd="0" destOrd="0" presId="urn:microsoft.com/office/officeart/2005/8/layout/lProcess2"/>
    <dgm:cxn modelId="{F0E001BF-9E2E-4738-8E51-1BE8BFAC7887}" type="presOf" srcId="{AFC74475-5ECD-9E46-AAB3-2074C292C410}" destId="{21F6393B-6D61-BE4A-842C-EF25671ECD65}" srcOrd="0" destOrd="0" presId="urn:microsoft.com/office/officeart/2005/8/layout/lProcess2"/>
    <dgm:cxn modelId="{A845625D-8034-4035-A3FE-BA3C385B4E7F}" type="presOf" srcId="{AFC74475-5ECD-9E46-AAB3-2074C292C410}" destId="{51AA5207-648A-0148-8F74-758DB2DE9460}" srcOrd="1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AE7F0EF0-236E-4E65-A195-FACA9A832E32}" type="presParOf" srcId="{9AF33F3B-5EEB-EB41-A6D7-23E43629281C}" destId="{708E523E-B4E0-1542-9BDD-D24D7C98B4E9}" srcOrd="0" destOrd="0" presId="urn:microsoft.com/office/officeart/2005/8/layout/lProcess2"/>
    <dgm:cxn modelId="{B53C35AC-042E-415E-ADCC-D725552A2D70}" type="presParOf" srcId="{708E523E-B4E0-1542-9BDD-D24D7C98B4E9}" destId="{EADEB759-210F-7D46-B4F4-D68E36B8D40C}" srcOrd="0" destOrd="0" presId="urn:microsoft.com/office/officeart/2005/8/layout/lProcess2"/>
    <dgm:cxn modelId="{E9EF28FA-E7F0-456D-A70C-519E79DC18B1}" type="presParOf" srcId="{708E523E-B4E0-1542-9BDD-D24D7C98B4E9}" destId="{9967BA64-B2DB-9244-8E61-AD7C321E872D}" srcOrd="1" destOrd="0" presId="urn:microsoft.com/office/officeart/2005/8/layout/lProcess2"/>
    <dgm:cxn modelId="{2A305F1D-CC11-4651-9339-729C5ABDA681}" type="presParOf" srcId="{708E523E-B4E0-1542-9BDD-D24D7C98B4E9}" destId="{E98176B0-745E-8F4D-A499-EFF0E1386F66}" srcOrd="2" destOrd="0" presId="urn:microsoft.com/office/officeart/2005/8/layout/lProcess2"/>
    <dgm:cxn modelId="{FE8BE68F-A811-4AE0-A7F5-0DDA7400AE33}" type="presParOf" srcId="{E98176B0-745E-8F4D-A499-EFF0E1386F66}" destId="{C1EA47F4-B607-FC43-8EFB-5D802A1D54E0}" srcOrd="0" destOrd="0" presId="urn:microsoft.com/office/officeart/2005/8/layout/lProcess2"/>
    <dgm:cxn modelId="{58381DB2-9F2A-4DFA-A46A-1A9743B33BD9}" type="presParOf" srcId="{C1EA47F4-B607-FC43-8EFB-5D802A1D54E0}" destId="{A16FEA74-6F17-F443-A842-E6D03306F636}" srcOrd="0" destOrd="0" presId="urn:microsoft.com/office/officeart/2005/8/layout/lProcess2"/>
    <dgm:cxn modelId="{0723890D-2C4D-44F7-ADA3-9130581D1E9B}" type="presParOf" srcId="{C1EA47F4-B607-FC43-8EFB-5D802A1D54E0}" destId="{670C2C2D-7E23-C24B-9D98-BDA7A244B3A8}" srcOrd="1" destOrd="0" presId="urn:microsoft.com/office/officeart/2005/8/layout/lProcess2"/>
    <dgm:cxn modelId="{6534FA62-80B9-45AF-B089-DB927F2C633D}" type="presParOf" srcId="{C1EA47F4-B607-FC43-8EFB-5D802A1D54E0}" destId="{91DB4080-EC5C-3D4B-8F27-A7C548E5BAD2}" srcOrd="2" destOrd="0" presId="urn:microsoft.com/office/officeart/2005/8/layout/lProcess2"/>
    <dgm:cxn modelId="{B873AEE0-9B98-4BCC-8666-3C9565A50EE3}" type="presParOf" srcId="{C1EA47F4-B607-FC43-8EFB-5D802A1D54E0}" destId="{7F6D2A65-797B-7F46-AC2F-4A6B92FDA88B}" srcOrd="3" destOrd="0" presId="urn:microsoft.com/office/officeart/2005/8/layout/lProcess2"/>
    <dgm:cxn modelId="{8FD3336D-C510-4A89-83B8-0CEC8B843B86}" type="presParOf" srcId="{C1EA47F4-B607-FC43-8EFB-5D802A1D54E0}" destId="{82D59DAF-494F-0940-881D-FB6209606758}" srcOrd="4" destOrd="0" presId="urn:microsoft.com/office/officeart/2005/8/layout/lProcess2"/>
    <dgm:cxn modelId="{8DB4E3B2-8368-4B18-AE9D-3C1E75725BBD}" type="presParOf" srcId="{9AF33F3B-5EEB-EB41-A6D7-23E43629281C}" destId="{F03C9214-7C2F-9442-BCFA-40E3E76A1E14}" srcOrd="1" destOrd="0" presId="urn:microsoft.com/office/officeart/2005/8/layout/lProcess2"/>
    <dgm:cxn modelId="{C51D5459-DB3F-4D5B-8A30-C57FB46BB352}" type="presParOf" srcId="{9AF33F3B-5EEB-EB41-A6D7-23E43629281C}" destId="{72724922-94B1-3F45-8E2E-76DAD64C7ADB}" srcOrd="2" destOrd="0" presId="urn:microsoft.com/office/officeart/2005/8/layout/lProcess2"/>
    <dgm:cxn modelId="{814649D6-8008-4372-9E4B-7DBCCB9487FE}" type="presParOf" srcId="{72724922-94B1-3F45-8E2E-76DAD64C7ADB}" destId="{21F6393B-6D61-BE4A-842C-EF25671ECD65}" srcOrd="0" destOrd="0" presId="urn:microsoft.com/office/officeart/2005/8/layout/lProcess2"/>
    <dgm:cxn modelId="{BDF3E502-F1C7-4B3A-8982-CFCF2CD27FF1}" type="presParOf" srcId="{72724922-94B1-3F45-8E2E-76DAD64C7ADB}" destId="{51AA5207-648A-0148-8F74-758DB2DE9460}" srcOrd="1" destOrd="0" presId="urn:microsoft.com/office/officeart/2005/8/layout/lProcess2"/>
    <dgm:cxn modelId="{EC9CD9C0-306E-4B2D-9FD1-49ADEE65D43D}" type="presParOf" srcId="{72724922-94B1-3F45-8E2E-76DAD64C7ADB}" destId="{5B55244B-D700-0240-A257-696E880FCBF6}" srcOrd="2" destOrd="0" presId="urn:microsoft.com/office/officeart/2005/8/layout/lProcess2"/>
    <dgm:cxn modelId="{8D47ABAE-FE95-47C8-A61E-F9256D1D8706}" type="presParOf" srcId="{5B55244B-D700-0240-A257-696E880FCBF6}" destId="{FA9841F3-1B4E-4C4A-B006-7B88AC9AB5C1}" srcOrd="0" destOrd="0" presId="urn:microsoft.com/office/officeart/2005/8/layout/lProcess2"/>
    <dgm:cxn modelId="{772F4ED8-0031-476C-A6A8-946B94497F0C}" type="presParOf" srcId="{FA9841F3-1B4E-4C4A-B006-7B88AC9AB5C1}" destId="{0B4B7BFA-C4ED-844D-B039-8E1E382C2B7C}" srcOrd="0" destOrd="0" presId="urn:microsoft.com/office/officeart/2005/8/layout/lProcess2"/>
    <dgm:cxn modelId="{7BDBCC82-64D8-4D6C-9590-262FA7F836CF}" type="presParOf" srcId="{FA9841F3-1B4E-4C4A-B006-7B88AC9AB5C1}" destId="{9DE4C128-CE6D-CB4E-A7EA-C2D80525D66B}" srcOrd="1" destOrd="0" presId="urn:microsoft.com/office/officeart/2005/8/layout/lProcess2"/>
    <dgm:cxn modelId="{B468472C-C8B6-46B3-A5CF-E6F56D89E83C}" type="presParOf" srcId="{FA9841F3-1B4E-4C4A-B006-7B88AC9AB5C1}" destId="{13940845-C6A1-034E-A929-7F4E11EA749F}" srcOrd="2" destOrd="0" presId="urn:microsoft.com/office/officeart/2005/8/layout/lProcess2"/>
    <dgm:cxn modelId="{8363B603-BF9D-47D3-84B3-56C53DA60A09}" type="presParOf" srcId="{FA9841F3-1B4E-4C4A-B006-7B88AC9AB5C1}" destId="{03EFA254-9279-DE41-AD68-D5D60D3026F4}" srcOrd="3" destOrd="0" presId="urn:microsoft.com/office/officeart/2005/8/layout/lProcess2"/>
    <dgm:cxn modelId="{6D768913-28BE-432C-A2CA-40F8C1E3C2B6}" type="presParOf" srcId="{FA9841F3-1B4E-4C4A-B006-7B88AC9AB5C1}" destId="{018FC5A5-8E0E-0B41-B2E0-39210D1DAD55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/>
      <dgm:t>
        <a:bodyPr/>
        <a:lstStyle/>
        <a:p>
          <a:r>
            <a:rPr lang="fr-FR" dirty="0">
              <a:solidFill>
                <a:srgbClr val="C00000"/>
              </a:solidFill>
            </a:rPr>
            <a:t>?</a:t>
          </a:r>
          <a:r>
            <a:rPr lang="fr-FR" dirty="0"/>
            <a:t> x </a:t>
          </a:r>
          <a:r>
            <a:rPr lang="fr-FR" dirty="0" smtClean="0"/>
            <a:t>3 </a:t>
          </a:r>
          <a:r>
            <a:rPr lang="fr-FR" dirty="0"/>
            <a:t>= </a:t>
          </a:r>
          <a:r>
            <a:rPr lang="fr-FR" dirty="0" smtClean="0"/>
            <a:t>27</a:t>
          </a:r>
          <a:endParaRPr lang="fr-FR" dirty="0"/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 custT="1"/>
      <dgm:spPr/>
      <dgm:t>
        <a:bodyPr/>
        <a:lstStyle/>
        <a:p>
          <a:r>
            <a:rPr lang="fr-FR" sz="4300" dirty="0" smtClean="0"/>
            <a:t>9 </a:t>
          </a:r>
          <a:r>
            <a:rPr lang="fr-FR" sz="4300" dirty="0"/>
            <a:t>x </a:t>
          </a:r>
          <a:r>
            <a:rPr lang="fr-FR" sz="4300" dirty="0">
              <a:solidFill>
                <a:srgbClr val="C00000"/>
              </a:solidFill>
            </a:rPr>
            <a:t>?</a:t>
          </a:r>
          <a:r>
            <a:rPr lang="fr-FR" sz="4300" dirty="0"/>
            <a:t> = </a:t>
          </a:r>
          <a:r>
            <a:rPr lang="fr-FR" sz="4300" dirty="0" smtClean="0"/>
            <a:t>45 </a:t>
          </a:r>
          <a:endParaRPr lang="fr-FR" sz="4300" dirty="0"/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/>
      <dgm:t>
        <a:bodyPr/>
        <a:lstStyle/>
        <a:p>
          <a:r>
            <a:rPr lang="fr-FR" dirty="0" smtClean="0"/>
            <a:t>5</a:t>
          </a:r>
          <a:endParaRPr lang="fr-FR" dirty="0"/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/>
      <dgm:t>
        <a:bodyPr/>
        <a:lstStyle/>
        <a:p>
          <a:r>
            <a:rPr lang="fr-FR" dirty="0" smtClean="0"/>
            <a:t>9</a:t>
          </a:r>
          <a:endParaRPr lang="fr-FR" dirty="0"/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2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2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2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2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E3C03A7-82FE-4376-AF16-CB6C03F4FB74}" type="presOf" srcId="{25F47849-4B56-6049-9570-2EE8B18B95D8}" destId="{82D59DAF-494F-0940-881D-FB6209606758}" srcOrd="0" destOrd="0" presId="urn:microsoft.com/office/officeart/2005/8/layout/lProcess2"/>
    <dgm:cxn modelId="{36BDAABF-61C4-4856-BAC0-3B65E5E4FFF0}" type="presOf" srcId="{37F01E66-F653-0D40-9027-BDF9B8FF8DAA}" destId="{018FC5A5-8E0E-0B41-B2E0-39210D1DAD55}" srcOrd="0" destOrd="0" presId="urn:microsoft.com/office/officeart/2005/8/layout/lProcess2"/>
    <dgm:cxn modelId="{212001B8-83E4-405F-8E7A-8F961459FA85}" type="presOf" srcId="{20407B3E-D15A-4E42-A1FA-84FFE6CDFD03}" destId="{9967BA64-B2DB-9244-8E61-AD7C321E872D}" srcOrd="1" destOrd="0" presId="urn:microsoft.com/office/officeart/2005/8/layout/lProcess2"/>
    <dgm:cxn modelId="{1E03813D-C7F0-4547-B828-2B07C6137ADA}" type="presOf" srcId="{0B83E273-EC51-E84E-931B-7D1FDFF49261}" destId="{0B4B7BFA-C4ED-844D-B039-8E1E382C2B7C}" srcOrd="0" destOrd="0" presId="urn:microsoft.com/office/officeart/2005/8/layout/lProcess2"/>
    <dgm:cxn modelId="{FA44AD91-8F29-474D-908C-F3134FBB9E14}" type="presOf" srcId="{56265C20-D309-F140-ACB5-0BA403E4A86E}" destId="{91DB4080-EC5C-3D4B-8F27-A7C548E5BAD2}" srcOrd="0" destOrd="0" presId="urn:microsoft.com/office/officeart/2005/8/layout/lProcess2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12EE12E2-1DFE-4CD0-95A2-BE32FD258AAD}" type="presOf" srcId="{AFC74475-5ECD-9E46-AAB3-2074C292C410}" destId="{21F6393B-6D61-BE4A-842C-EF25671ECD65}" srcOrd="0" destOrd="0" presId="urn:microsoft.com/office/officeart/2005/8/layout/lProcess2"/>
    <dgm:cxn modelId="{D5B22659-77D6-4012-8B43-49303625701A}" type="presOf" srcId="{45342FBE-1ADD-3C4F-8007-59EE2FA14167}" destId="{9AF33F3B-5EEB-EB41-A6D7-23E43629281C}" srcOrd="0" destOrd="0" presId="urn:microsoft.com/office/officeart/2005/8/layout/lProcess2"/>
    <dgm:cxn modelId="{7071D545-78AF-45CB-9E2F-D0D4B17C5765}" type="presOf" srcId="{20407B3E-D15A-4E42-A1FA-84FFE6CDFD03}" destId="{EADEB759-210F-7D46-B4F4-D68E36B8D40C}" srcOrd="0" destOrd="0" presId="urn:microsoft.com/office/officeart/2005/8/layout/lProcess2"/>
    <dgm:cxn modelId="{23D4D5B1-A179-4602-BD2C-5BCC045E9DED}" type="presOf" srcId="{7C108633-E333-6948-B6B7-BC9DE6324E76}" destId="{13940845-C6A1-034E-A929-7F4E11EA749F}" srcOrd="0" destOrd="0" presId="urn:microsoft.com/office/officeart/2005/8/layout/lProcess2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B73DF4B9-25FC-4087-84DB-E1B711DAB82C}" type="presOf" srcId="{AFC74475-5ECD-9E46-AAB3-2074C292C410}" destId="{51AA5207-648A-0148-8F74-758DB2DE9460}" srcOrd="1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22E21224-5DEA-446F-BF32-134A11CE54C5}" type="presOf" srcId="{387357BF-6B5A-4D4B-BF20-826A74D53396}" destId="{A16FEA74-6F17-F443-A842-E6D03306F636}" srcOrd="0" destOrd="0" presId="urn:microsoft.com/office/officeart/2005/8/layout/lProcess2"/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6F967C97-11BF-49D4-BB87-1FB1518A66F4}" type="presParOf" srcId="{9AF33F3B-5EEB-EB41-A6D7-23E43629281C}" destId="{708E523E-B4E0-1542-9BDD-D24D7C98B4E9}" srcOrd="0" destOrd="0" presId="urn:microsoft.com/office/officeart/2005/8/layout/lProcess2"/>
    <dgm:cxn modelId="{D901B209-88FA-48C6-8244-AFC91FE26687}" type="presParOf" srcId="{708E523E-B4E0-1542-9BDD-D24D7C98B4E9}" destId="{EADEB759-210F-7D46-B4F4-D68E36B8D40C}" srcOrd="0" destOrd="0" presId="urn:microsoft.com/office/officeart/2005/8/layout/lProcess2"/>
    <dgm:cxn modelId="{560C5FB4-6D34-4896-9B3E-63FC228E3025}" type="presParOf" srcId="{708E523E-B4E0-1542-9BDD-D24D7C98B4E9}" destId="{9967BA64-B2DB-9244-8E61-AD7C321E872D}" srcOrd="1" destOrd="0" presId="urn:microsoft.com/office/officeart/2005/8/layout/lProcess2"/>
    <dgm:cxn modelId="{B09D4C65-6F14-4FD0-B8AD-537E422DF216}" type="presParOf" srcId="{708E523E-B4E0-1542-9BDD-D24D7C98B4E9}" destId="{E98176B0-745E-8F4D-A499-EFF0E1386F66}" srcOrd="2" destOrd="0" presId="urn:microsoft.com/office/officeart/2005/8/layout/lProcess2"/>
    <dgm:cxn modelId="{EB59CDCC-AD09-4715-8FE4-147CFFC2609E}" type="presParOf" srcId="{E98176B0-745E-8F4D-A499-EFF0E1386F66}" destId="{C1EA47F4-B607-FC43-8EFB-5D802A1D54E0}" srcOrd="0" destOrd="0" presId="urn:microsoft.com/office/officeart/2005/8/layout/lProcess2"/>
    <dgm:cxn modelId="{BDF61190-DC4D-41CF-BE98-A5F29B72E7D9}" type="presParOf" srcId="{C1EA47F4-B607-FC43-8EFB-5D802A1D54E0}" destId="{A16FEA74-6F17-F443-A842-E6D03306F636}" srcOrd="0" destOrd="0" presId="urn:microsoft.com/office/officeart/2005/8/layout/lProcess2"/>
    <dgm:cxn modelId="{A9F776BF-0376-4CBC-AC60-2FCF4B8F97B8}" type="presParOf" srcId="{C1EA47F4-B607-FC43-8EFB-5D802A1D54E0}" destId="{670C2C2D-7E23-C24B-9D98-BDA7A244B3A8}" srcOrd="1" destOrd="0" presId="urn:microsoft.com/office/officeart/2005/8/layout/lProcess2"/>
    <dgm:cxn modelId="{7548D7E9-C75C-460B-A1C4-CEF3A48CF93C}" type="presParOf" srcId="{C1EA47F4-B607-FC43-8EFB-5D802A1D54E0}" destId="{91DB4080-EC5C-3D4B-8F27-A7C548E5BAD2}" srcOrd="2" destOrd="0" presId="urn:microsoft.com/office/officeart/2005/8/layout/lProcess2"/>
    <dgm:cxn modelId="{C0F4D76B-007F-4661-A8B8-CB8A3642EBB1}" type="presParOf" srcId="{C1EA47F4-B607-FC43-8EFB-5D802A1D54E0}" destId="{7F6D2A65-797B-7F46-AC2F-4A6B92FDA88B}" srcOrd="3" destOrd="0" presId="urn:microsoft.com/office/officeart/2005/8/layout/lProcess2"/>
    <dgm:cxn modelId="{002542DE-2760-4E79-A089-BAADA9EBC452}" type="presParOf" srcId="{C1EA47F4-B607-FC43-8EFB-5D802A1D54E0}" destId="{82D59DAF-494F-0940-881D-FB6209606758}" srcOrd="4" destOrd="0" presId="urn:microsoft.com/office/officeart/2005/8/layout/lProcess2"/>
    <dgm:cxn modelId="{1A8EBB70-DEC5-49DD-A07D-4FA5AA0A3225}" type="presParOf" srcId="{9AF33F3B-5EEB-EB41-A6D7-23E43629281C}" destId="{F03C9214-7C2F-9442-BCFA-40E3E76A1E14}" srcOrd="1" destOrd="0" presId="urn:microsoft.com/office/officeart/2005/8/layout/lProcess2"/>
    <dgm:cxn modelId="{BD2C9197-3790-43AF-AA97-2C56D6CBC882}" type="presParOf" srcId="{9AF33F3B-5EEB-EB41-A6D7-23E43629281C}" destId="{72724922-94B1-3F45-8E2E-76DAD64C7ADB}" srcOrd="2" destOrd="0" presId="urn:microsoft.com/office/officeart/2005/8/layout/lProcess2"/>
    <dgm:cxn modelId="{161180B2-8F61-4C34-95CC-E90CB61F8E98}" type="presParOf" srcId="{72724922-94B1-3F45-8E2E-76DAD64C7ADB}" destId="{21F6393B-6D61-BE4A-842C-EF25671ECD65}" srcOrd="0" destOrd="0" presId="urn:microsoft.com/office/officeart/2005/8/layout/lProcess2"/>
    <dgm:cxn modelId="{0783C79C-9049-433D-A758-78417A0D77A8}" type="presParOf" srcId="{72724922-94B1-3F45-8E2E-76DAD64C7ADB}" destId="{51AA5207-648A-0148-8F74-758DB2DE9460}" srcOrd="1" destOrd="0" presId="urn:microsoft.com/office/officeart/2005/8/layout/lProcess2"/>
    <dgm:cxn modelId="{0AB3519D-52A4-4307-813D-BD69A633847D}" type="presParOf" srcId="{72724922-94B1-3F45-8E2E-76DAD64C7ADB}" destId="{5B55244B-D700-0240-A257-696E880FCBF6}" srcOrd="2" destOrd="0" presId="urn:microsoft.com/office/officeart/2005/8/layout/lProcess2"/>
    <dgm:cxn modelId="{BE7F8F0F-053D-41DA-9AE8-7A732C8FE0FC}" type="presParOf" srcId="{5B55244B-D700-0240-A257-696E880FCBF6}" destId="{FA9841F3-1B4E-4C4A-B006-7B88AC9AB5C1}" srcOrd="0" destOrd="0" presId="urn:microsoft.com/office/officeart/2005/8/layout/lProcess2"/>
    <dgm:cxn modelId="{DFA872CF-F4EC-4FC7-ADB1-466273E8B91F}" type="presParOf" srcId="{FA9841F3-1B4E-4C4A-B006-7B88AC9AB5C1}" destId="{0B4B7BFA-C4ED-844D-B039-8E1E382C2B7C}" srcOrd="0" destOrd="0" presId="urn:microsoft.com/office/officeart/2005/8/layout/lProcess2"/>
    <dgm:cxn modelId="{3A0E4294-7886-41E0-B783-F92EFFD82660}" type="presParOf" srcId="{FA9841F3-1B4E-4C4A-B006-7B88AC9AB5C1}" destId="{9DE4C128-CE6D-CB4E-A7EA-C2D80525D66B}" srcOrd="1" destOrd="0" presId="urn:microsoft.com/office/officeart/2005/8/layout/lProcess2"/>
    <dgm:cxn modelId="{31232141-8B36-416F-A5D4-8185EFBB21E0}" type="presParOf" srcId="{FA9841F3-1B4E-4C4A-B006-7B88AC9AB5C1}" destId="{13940845-C6A1-034E-A929-7F4E11EA749F}" srcOrd="2" destOrd="0" presId="urn:microsoft.com/office/officeart/2005/8/layout/lProcess2"/>
    <dgm:cxn modelId="{15B2FCCC-418D-409C-A788-3A0FE939AC81}" type="presParOf" srcId="{FA9841F3-1B4E-4C4A-B006-7B88AC9AB5C1}" destId="{03EFA254-9279-DE41-AD68-D5D60D3026F4}" srcOrd="3" destOrd="0" presId="urn:microsoft.com/office/officeart/2005/8/layout/lProcess2"/>
    <dgm:cxn modelId="{B62EA2EC-1CF2-46AB-BF86-782B5BCEE666}" type="presParOf" srcId="{FA9841F3-1B4E-4C4A-B006-7B88AC9AB5C1}" destId="{018FC5A5-8E0E-0B41-B2E0-39210D1DAD55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fr-FR" dirty="0"/>
            <a:t>7 x 8</a:t>
          </a:r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/>
      <dgm:spPr/>
      <dgm:t>
        <a:bodyPr/>
        <a:lstStyle/>
        <a:p>
          <a:r>
            <a:rPr lang="fr-FR" dirty="0"/>
            <a:t>8 x 5</a:t>
          </a:r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/>
      <dgm:t>
        <a:bodyPr/>
        <a:lstStyle/>
        <a:p>
          <a:r>
            <a:rPr lang="fr-FR" dirty="0"/>
            <a:t>35</a:t>
          </a:r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/>
      <dgm:t>
        <a:bodyPr/>
        <a:lstStyle/>
        <a:p>
          <a:r>
            <a:rPr lang="fr-FR" dirty="0"/>
            <a:t>40</a:t>
          </a:r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E8326E9-BE38-794C-B8D6-4BCF9BDF5742}">
      <dgm:prSet phldrT="[Texte]"/>
      <dgm:spPr/>
      <dgm:t>
        <a:bodyPr/>
        <a:lstStyle/>
        <a:p>
          <a:r>
            <a:rPr lang="fr-FR" dirty="0"/>
            <a:t>9 x 6</a:t>
          </a:r>
        </a:p>
      </dgm:t>
    </dgm:pt>
    <dgm:pt modelId="{1DA12733-6220-A64E-926A-8AAB5EF9B7F6}" type="parTrans" cxnId="{EBCAC14E-8E8F-FF4D-BD5F-5D91D81441A1}">
      <dgm:prSet/>
      <dgm:spPr/>
      <dgm:t>
        <a:bodyPr/>
        <a:lstStyle/>
        <a:p>
          <a:endParaRPr lang="fr-FR"/>
        </a:p>
      </dgm:t>
    </dgm:pt>
    <dgm:pt modelId="{3C104438-4A22-BD4D-B6E6-F991BC8C9C4B}" type="sibTrans" cxnId="{EBCAC14E-8E8F-FF4D-BD5F-5D91D81441A1}">
      <dgm:prSet/>
      <dgm:spPr/>
      <dgm:t>
        <a:bodyPr/>
        <a:lstStyle/>
        <a:p>
          <a:endParaRPr lang="fr-FR"/>
        </a:p>
      </dgm:t>
    </dgm:pt>
    <dgm:pt modelId="{DEEA601D-E351-A140-980E-FA4ECC6A7BC3}">
      <dgm:prSet phldrT="[Texte]"/>
      <dgm:spPr/>
      <dgm:t>
        <a:bodyPr/>
        <a:lstStyle/>
        <a:p>
          <a:r>
            <a:rPr lang="fr-FR" dirty="0"/>
            <a:t>42</a:t>
          </a:r>
        </a:p>
      </dgm:t>
    </dgm:pt>
    <dgm:pt modelId="{D550D401-B0FF-BD42-A7A9-C3B40858D19A}" type="parTrans" cxnId="{5282A040-E5FC-E54A-B21E-1CB621F4099B}">
      <dgm:prSet/>
      <dgm:spPr/>
      <dgm:t>
        <a:bodyPr/>
        <a:lstStyle/>
        <a:p>
          <a:endParaRPr lang="fr-FR"/>
        </a:p>
      </dgm:t>
    </dgm:pt>
    <dgm:pt modelId="{53DCF995-4272-444F-8515-3311AF701461}" type="sibTrans" cxnId="{5282A040-E5FC-E54A-B21E-1CB621F4099B}">
      <dgm:prSet/>
      <dgm:spPr/>
      <dgm:t>
        <a:bodyPr/>
        <a:lstStyle/>
        <a:p>
          <a:endParaRPr lang="fr-FR"/>
        </a:p>
      </dgm:t>
    </dgm:pt>
    <dgm:pt modelId="{99BCEDCD-7391-8742-89BC-666F21D72207}">
      <dgm:prSet phldrT="[Texte]"/>
      <dgm:spPr/>
      <dgm:t>
        <a:bodyPr/>
        <a:lstStyle/>
        <a:p>
          <a:r>
            <a:rPr lang="fr-FR" dirty="0"/>
            <a:t>48</a:t>
          </a:r>
        </a:p>
      </dgm:t>
    </dgm:pt>
    <dgm:pt modelId="{ABFE05C3-BC66-2045-9451-FA2D5DAEB160}" type="parTrans" cxnId="{47E41335-55D4-9443-93D4-B619002CBCD2}">
      <dgm:prSet/>
      <dgm:spPr/>
      <dgm:t>
        <a:bodyPr/>
        <a:lstStyle/>
        <a:p>
          <a:endParaRPr lang="fr-FR"/>
        </a:p>
      </dgm:t>
    </dgm:pt>
    <dgm:pt modelId="{69234CD1-0F3C-AD46-BB6F-A48782B30745}" type="sibTrans" cxnId="{47E41335-55D4-9443-93D4-B619002CBCD2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/>
      <dgm:t>
        <a:bodyPr/>
        <a:lstStyle/>
        <a:p>
          <a:r>
            <a:rPr lang="fr-FR" dirty="0"/>
            <a:t>56</a:t>
          </a:r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/>
      <dgm:t>
        <a:bodyPr/>
        <a:lstStyle/>
        <a:p>
          <a:r>
            <a:rPr lang="fr-FR" dirty="0"/>
            <a:t>45</a:t>
          </a:r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096F2552-768B-5849-84F5-F899858B36DD}">
      <dgm:prSet phldrT="[Texte]"/>
      <dgm:spPr/>
      <dgm:t>
        <a:bodyPr/>
        <a:lstStyle/>
        <a:p>
          <a:r>
            <a:rPr lang="fr-FR" dirty="0"/>
            <a:t>54</a:t>
          </a:r>
        </a:p>
      </dgm:t>
    </dgm:pt>
    <dgm:pt modelId="{BF91039D-BACC-5340-8714-2EE6E76634DB}" type="parTrans" cxnId="{EA4D5501-71E6-274A-A6C7-8178B8C47312}">
      <dgm:prSet/>
      <dgm:spPr/>
      <dgm:t>
        <a:bodyPr/>
        <a:lstStyle/>
        <a:p>
          <a:endParaRPr lang="fr-FR"/>
        </a:p>
      </dgm:t>
    </dgm:pt>
    <dgm:pt modelId="{ABCD12ED-1A5F-7F49-8205-8CC97C07D681}" type="sibTrans" cxnId="{EA4D5501-71E6-274A-A6C7-8178B8C47312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3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3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3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3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4702B1-2764-D94E-A71D-382A0B03B6D9}" type="pres">
      <dgm:prSet presAssocID="{AFC74475-5ECD-9E46-AAB3-2074C292C410}" presName="aSpace" presStyleCnt="0"/>
      <dgm:spPr/>
    </dgm:pt>
    <dgm:pt modelId="{702444D9-3635-3744-A87D-ACFFCD784F55}" type="pres">
      <dgm:prSet presAssocID="{2E8326E9-BE38-794C-B8D6-4BCF9BDF5742}" presName="compNode" presStyleCnt="0"/>
      <dgm:spPr/>
    </dgm:pt>
    <dgm:pt modelId="{BF4A6D2B-0AE6-B445-989D-A3AE4934CAB1}" type="pres">
      <dgm:prSet presAssocID="{2E8326E9-BE38-794C-B8D6-4BCF9BDF5742}" presName="aNode" presStyleLbl="bgShp" presStyleIdx="2" presStyleCnt="3"/>
      <dgm:spPr/>
      <dgm:t>
        <a:bodyPr/>
        <a:lstStyle/>
        <a:p>
          <a:endParaRPr lang="fr-FR"/>
        </a:p>
      </dgm:t>
    </dgm:pt>
    <dgm:pt modelId="{A9E765E3-0425-8449-A24B-C067D47CB8FB}" type="pres">
      <dgm:prSet presAssocID="{2E8326E9-BE38-794C-B8D6-4BCF9BDF5742}" presName="textNode" presStyleLbl="bgShp" presStyleIdx="2" presStyleCnt="3"/>
      <dgm:spPr/>
      <dgm:t>
        <a:bodyPr/>
        <a:lstStyle/>
        <a:p>
          <a:endParaRPr lang="fr-FR"/>
        </a:p>
      </dgm:t>
    </dgm:pt>
    <dgm:pt modelId="{02B90E83-BE66-ED45-95E5-8CDDC8BEC590}" type="pres">
      <dgm:prSet presAssocID="{2E8326E9-BE38-794C-B8D6-4BCF9BDF5742}" presName="compChildNode" presStyleCnt="0"/>
      <dgm:spPr/>
    </dgm:pt>
    <dgm:pt modelId="{FF3F9E78-0B2F-3A43-A29E-CEAA9B3522CC}" type="pres">
      <dgm:prSet presAssocID="{2E8326E9-BE38-794C-B8D6-4BCF9BDF5742}" presName="theInnerList" presStyleCnt="0"/>
      <dgm:spPr/>
    </dgm:pt>
    <dgm:pt modelId="{3B5393DD-E56D-0C45-8583-BAA3192055ED}" type="pres">
      <dgm:prSet presAssocID="{DEEA601D-E351-A140-980E-FA4ECC6A7BC3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6B9DF2-A1AC-7F44-8318-63E8D5B99D18}" type="pres">
      <dgm:prSet presAssocID="{DEEA601D-E351-A140-980E-FA4ECC6A7BC3}" presName="aSpace2" presStyleCnt="0"/>
      <dgm:spPr/>
    </dgm:pt>
    <dgm:pt modelId="{EA0F6D42-79DB-164F-9420-01F62E25D780}" type="pres">
      <dgm:prSet presAssocID="{99BCEDCD-7391-8742-89BC-666F21D72207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EE278C-7863-4842-98FC-E167E7EC2F50}" type="pres">
      <dgm:prSet presAssocID="{99BCEDCD-7391-8742-89BC-666F21D72207}" presName="aSpace2" presStyleCnt="0"/>
      <dgm:spPr/>
    </dgm:pt>
    <dgm:pt modelId="{68B46909-D1C5-D042-A931-2698BFF369AF}" type="pres">
      <dgm:prSet presAssocID="{096F2552-768B-5849-84F5-F899858B36DD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2A384A5-0312-4549-8B21-5FA23375A588}" type="presOf" srcId="{20407B3E-D15A-4E42-A1FA-84FFE6CDFD03}" destId="{EADEB759-210F-7D46-B4F4-D68E36B8D40C}" srcOrd="0" destOrd="0" presId="urn:microsoft.com/office/officeart/2005/8/layout/lProcess2"/>
    <dgm:cxn modelId="{E7009C3B-17EE-EC43-B120-3EAA35DC9CCA}" type="presOf" srcId="{7C108633-E333-6948-B6B7-BC9DE6324E76}" destId="{13940845-C6A1-034E-A929-7F4E11EA749F}" srcOrd="0" destOrd="0" presId="urn:microsoft.com/office/officeart/2005/8/layout/lProcess2"/>
    <dgm:cxn modelId="{1B8EEAA0-C641-8B4F-8C46-18335811BECD}" type="presOf" srcId="{37F01E66-F653-0D40-9027-BDF9B8FF8DAA}" destId="{018FC5A5-8E0E-0B41-B2E0-39210D1DAD55}" srcOrd="0" destOrd="0" presId="urn:microsoft.com/office/officeart/2005/8/layout/lProcess2"/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5567E225-0449-BB4A-BEC7-EF7549135927}" type="presOf" srcId="{2E8326E9-BE38-794C-B8D6-4BCF9BDF5742}" destId="{BF4A6D2B-0AE6-B445-989D-A3AE4934CAB1}" srcOrd="0" destOrd="0" presId="urn:microsoft.com/office/officeart/2005/8/layout/lProcess2"/>
    <dgm:cxn modelId="{C2F1EA3A-4136-364F-967D-2C26F5D92298}" type="presOf" srcId="{0B83E273-EC51-E84E-931B-7D1FDFF49261}" destId="{0B4B7BFA-C4ED-844D-B039-8E1E382C2B7C}" srcOrd="0" destOrd="0" presId="urn:microsoft.com/office/officeart/2005/8/layout/lProcess2"/>
    <dgm:cxn modelId="{31EC4406-71BB-F14A-A8E8-7107959B4295}" type="presOf" srcId="{387357BF-6B5A-4D4B-BF20-826A74D53396}" destId="{A16FEA74-6F17-F443-A842-E6D03306F636}" srcOrd="0" destOrd="0" presId="urn:microsoft.com/office/officeart/2005/8/layout/lProcess2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5282A040-E5FC-E54A-B21E-1CB621F4099B}" srcId="{2E8326E9-BE38-794C-B8D6-4BCF9BDF5742}" destId="{DEEA601D-E351-A140-980E-FA4ECC6A7BC3}" srcOrd="0" destOrd="0" parTransId="{D550D401-B0FF-BD42-A7A9-C3B40858D19A}" sibTransId="{53DCF995-4272-444F-8515-3311AF701461}"/>
    <dgm:cxn modelId="{A10FBB87-DB0A-7549-BE11-726A217B657A}" type="presOf" srcId="{20407B3E-D15A-4E42-A1FA-84FFE6CDFD03}" destId="{9967BA64-B2DB-9244-8E61-AD7C321E872D}" srcOrd="1" destOrd="0" presId="urn:microsoft.com/office/officeart/2005/8/layout/lProcess2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41E419B6-94A0-F740-92CA-9D38C28406DA}" type="presOf" srcId="{99BCEDCD-7391-8742-89BC-666F21D72207}" destId="{EA0F6D42-79DB-164F-9420-01F62E25D780}" srcOrd="0" destOrd="0" presId="urn:microsoft.com/office/officeart/2005/8/layout/lProcess2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EBCAC14E-8E8F-FF4D-BD5F-5D91D81441A1}" srcId="{45342FBE-1ADD-3C4F-8007-59EE2FA14167}" destId="{2E8326E9-BE38-794C-B8D6-4BCF9BDF5742}" srcOrd="2" destOrd="0" parTransId="{1DA12733-6220-A64E-926A-8AAB5EF9B7F6}" sibTransId="{3C104438-4A22-BD4D-B6E6-F991BC8C9C4B}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F788A28C-B3F1-EB46-B015-12F139BE6E55}" type="presOf" srcId="{DEEA601D-E351-A140-980E-FA4ECC6A7BC3}" destId="{3B5393DD-E56D-0C45-8583-BAA3192055ED}" srcOrd="0" destOrd="0" presId="urn:microsoft.com/office/officeart/2005/8/layout/lProcess2"/>
    <dgm:cxn modelId="{E1F95AC6-A227-F94D-8149-DB85860023F1}" type="presOf" srcId="{096F2552-768B-5849-84F5-F899858B36DD}" destId="{68B46909-D1C5-D042-A931-2698BFF369AF}" srcOrd="0" destOrd="0" presId="urn:microsoft.com/office/officeart/2005/8/layout/lProcess2"/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1A1E9D0B-C488-8A4F-B307-5FC575C0AD1D}" type="presOf" srcId="{AFC74475-5ECD-9E46-AAB3-2074C292C410}" destId="{21F6393B-6D61-BE4A-842C-EF25671ECD65}" srcOrd="0" destOrd="0" presId="urn:microsoft.com/office/officeart/2005/8/layout/lProcess2"/>
    <dgm:cxn modelId="{41CCAF95-7613-6A4B-B0B7-720F225087A4}" type="presOf" srcId="{2E8326E9-BE38-794C-B8D6-4BCF9BDF5742}" destId="{A9E765E3-0425-8449-A24B-C067D47CB8FB}" srcOrd="1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438D3123-13D1-7249-8934-4153FC96B109}" type="presOf" srcId="{56265C20-D309-F140-ACB5-0BA403E4A86E}" destId="{91DB4080-EC5C-3D4B-8F27-A7C548E5BAD2}" srcOrd="0" destOrd="0" presId="urn:microsoft.com/office/officeart/2005/8/layout/lProcess2"/>
    <dgm:cxn modelId="{47E41335-55D4-9443-93D4-B619002CBCD2}" srcId="{2E8326E9-BE38-794C-B8D6-4BCF9BDF5742}" destId="{99BCEDCD-7391-8742-89BC-666F21D72207}" srcOrd="1" destOrd="0" parTransId="{ABFE05C3-BC66-2045-9451-FA2D5DAEB160}" sibTransId="{69234CD1-0F3C-AD46-BB6F-A48782B30745}"/>
    <dgm:cxn modelId="{3B3E0D9C-4F2F-364F-8AD2-949301F8730A}" type="presOf" srcId="{45342FBE-1ADD-3C4F-8007-59EE2FA14167}" destId="{9AF33F3B-5EEB-EB41-A6D7-23E43629281C}" srcOrd="0" destOrd="0" presId="urn:microsoft.com/office/officeart/2005/8/layout/lProcess2"/>
    <dgm:cxn modelId="{04D31D99-ABE6-1C46-AFD8-03D04B8CCA12}" type="presOf" srcId="{AFC74475-5ECD-9E46-AAB3-2074C292C410}" destId="{51AA5207-648A-0148-8F74-758DB2DE9460}" srcOrd="1" destOrd="0" presId="urn:microsoft.com/office/officeart/2005/8/layout/lProcess2"/>
    <dgm:cxn modelId="{EA4D5501-71E6-274A-A6C7-8178B8C47312}" srcId="{2E8326E9-BE38-794C-B8D6-4BCF9BDF5742}" destId="{096F2552-768B-5849-84F5-F899858B36DD}" srcOrd="2" destOrd="0" parTransId="{BF91039D-BACC-5340-8714-2EE6E76634DB}" sibTransId="{ABCD12ED-1A5F-7F49-8205-8CC97C07D681}"/>
    <dgm:cxn modelId="{D247DED4-E2D6-4A4B-B24C-DCE566EFE759}" type="presOf" srcId="{25F47849-4B56-6049-9570-2EE8B18B95D8}" destId="{82D59DAF-494F-0940-881D-FB6209606758}" srcOrd="0" destOrd="0" presId="urn:microsoft.com/office/officeart/2005/8/layout/lProcess2"/>
    <dgm:cxn modelId="{1F88962C-1327-DE4D-AA11-6414FBB2BC2B}" type="presParOf" srcId="{9AF33F3B-5EEB-EB41-A6D7-23E43629281C}" destId="{708E523E-B4E0-1542-9BDD-D24D7C98B4E9}" srcOrd="0" destOrd="0" presId="urn:microsoft.com/office/officeart/2005/8/layout/lProcess2"/>
    <dgm:cxn modelId="{6030CB53-231B-E84F-BB03-AC8C358642F0}" type="presParOf" srcId="{708E523E-B4E0-1542-9BDD-D24D7C98B4E9}" destId="{EADEB759-210F-7D46-B4F4-D68E36B8D40C}" srcOrd="0" destOrd="0" presId="urn:microsoft.com/office/officeart/2005/8/layout/lProcess2"/>
    <dgm:cxn modelId="{87BFE62B-3EB3-D342-AA46-13219ECE1C9B}" type="presParOf" srcId="{708E523E-B4E0-1542-9BDD-D24D7C98B4E9}" destId="{9967BA64-B2DB-9244-8E61-AD7C321E872D}" srcOrd="1" destOrd="0" presId="urn:microsoft.com/office/officeart/2005/8/layout/lProcess2"/>
    <dgm:cxn modelId="{51D7AFCB-E439-AD48-8340-B7ED62C8D4F6}" type="presParOf" srcId="{708E523E-B4E0-1542-9BDD-D24D7C98B4E9}" destId="{E98176B0-745E-8F4D-A499-EFF0E1386F66}" srcOrd="2" destOrd="0" presId="urn:microsoft.com/office/officeart/2005/8/layout/lProcess2"/>
    <dgm:cxn modelId="{C9FF106D-4AE4-2244-9A7B-F5607BF4EF6C}" type="presParOf" srcId="{E98176B0-745E-8F4D-A499-EFF0E1386F66}" destId="{C1EA47F4-B607-FC43-8EFB-5D802A1D54E0}" srcOrd="0" destOrd="0" presId="urn:microsoft.com/office/officeart/2005/8/layout/lProcess2"/>
    <dgm:cxn modelId="{AC8A7EEB-8B3A-2046-A6F6-F2A419CB3240}" type="presParOf" srcId="{C1EA47F4-B607-FC43-8EFB-5D802A1D54E0}" destId="{A16FEA74-6F17-F443-A842-E6D03306F636}" srcOrd="0" destOrd="0" presId="urn:microsoft.com/office/officeart/2005/8/layout/lProcess2"/>
    <dgm:cxn modelId="{8E9088E4-AEE2-654B-AF1E-12355563C012}" type="presParOf" srcId="{C1EA47F4-B607-FC43-8EFB-5D802A1D54E0}" destId="{670C2C2D-7E23-C24B-9D98-BDA7A244B3A8}" srcOrd="1" destOrd="0" presId="urn:microsoft.com/office/officeart/2005/8/layout/lProcess2"/>
    <dgm:cxn modelId="{5A760303-F01C-FD4E-87E5-83B99CAEDDFF}" type="presParOf" srcId="{C1EA47F4-B607-FC43-8EFB-5D802A1D54E0}" destId="{91DB4080-EC5C-3D4B-8F27-A7C548E5BAD2}" srcOrd="2" destOrd="0" presId="urn:microsoft.com/office/officeart/2005/8/layout/lProcess2"/>
    <dgm:cxn modelId="{5FF7384C-A112-8547-8804-5AFF1E4469A0}" type="presParOf" srcId="{C1EA47F4-B607-FC43-8EFB-5D802A1D54E0}" destId="{7F6D2A65-797B-7F46-AC2F-4A6B92FDA88B}" srcOrd="3" destOrd="0" presId="urn:microsoft.com/office/officeart/2005/8/layout/lProcess2"/>
    <dgm:cxn modelId="{96BDE257-7073-0642-80AF-F9B03FBE21EC}" type="presParOf" srcId="{C1EA47F4-B607-FC43-8EFB-5D802A1D54E0}" destId="{82D59DAF-494F-0940-881D-FB6209606758}" srcOrd="4" destOrd="0" presId="urn:microsoft.com/office/officeart/2005/8/layout/lProcess2"/>
    <dgm:cxn modelId="{C76585AD-C827-294F-9A36-373412184E8E}" type="presParOf" srcId="{9AF33F3B-5EEB-EB41-A6D7-23E43629281C}" destId="{F03C9214-7C2F-9442-BCFA-40E3E76A1E14}" srcOrd="1" destOrd="0" presId="urn:microsoft.com/office/officeart/2005/8/layout/lProcess2"/>
    <dgm:cxn modelId="{AD08890F-3653-264B-9983-B39FC2CB22EC}" type="presParOf" srcId="{9AF33F3B-5EEB-EB41-A6D7-23E43629281C}" destId="{72724922-94B1-3F45-8E2E-76DAD64C7ADB}" srcOrd="2" destOrd="0" presId="urn:microsoft.com/office/officeart/2005/8/layout/lProcess2"/>
    <dgm:cxn modelId="{476C5907-2403-CA49-9FB4-59423EA74495}" type="presParOf" srcId="{72724922-94B1-3F45-8E2E-76DAD64C7ADB}" destId="{21F6393B-6D61-BE4A-842C-EF25671ECD65}" srcOrd="0" destOrd="0" presId="urn:microsoft.com/office/officeart/2005/8/layout/lProcess2"/>
    <dgm:cxn modelId="{B2B03DB8-EB8F-304E-9676-9CAC23D57361}" type="presParOf" srcId="{72724922-94B1-3F45-8E2E-76DAD64C7ADB}" destId="{51AA5207-648A-0148-8F74-758DB2DE9460}" srcOrd="1" destOrd="0" presId="urn:microsoft.com/office/officeart/2005/8/layout/lProcess2"/>
    <dgm:cxn modelId="{3A91CE77-B94A-4B42-941A-E5EFF9314990}" type="presParOf" srcId="{72724922-94B1-3F45-8E2E-76DAD64C7ADB}" destId="{5B55244B-D700-0240-A257-696E880FCBF6}" srcOrd="2" destOrd="0" presId="urn:microsoft.com/office/officeart/2005/8/layout/lProcess2"/>
    <dgm:cxn modelId="{3515ADBB-BEDD-6D48-8F05-DCF5CEFEAFF4}" type="presParOf" srcId="{5B55244B-D700-0240-A257-696E880FCBF6}" destId="{FA9841F3-1B4E-4C4A-B006-7B88AC9AB5C1}" srcOrd="0" destOrd="0" presId="urn:microsoft.com/office/officeart/2005/8/layout/lProcess2"/>
    <dgm:cxn modelId="{11A1BF28-DE6A-C749-9F6B-18B068A5A714}" type="presParOf" srcId="{FA9841F3-1B4E-4C4A-B006-7B88AC9AB5C1}" destId="{0B4B7BFA-C4ED-844D-B039-8E1E382C2B7C}" srcOrd="0" destOrd="0" presId="urn:microsoft.com/office/officeart/2005/8/layout/lProcess2"/>
    <dgm:cxn modelId="{193C93C0-FA11-B44E-9CDC-43515F29D672}" type="presParOf" srcId="{FA9841F3-1B4E-4C4A-B006-7B88AC9AB5C1}" destId="{9DE4C128-CE6D-CB4E-A7EA-C2D80525D66B}" srcOrd="1" destOrd="0" presId="urn:microsoft.com/office/officeart/2005/8/layout/lProcess2"/>
    <dgm:cxn modelId="{99D3FD89-0289-FE49-816F-D168F5AE3D1A}" type="presParOf" srcId="{FA9841F3-1B4E-4C4A-B006-7B88AC9AB5C1}" destId="{13940845-C6A1-034E-A929-7F4E11EA749F}" srcOrd="2" destOrd="0" presId="urn:microsoft.com/office/officeart/2005/8/layout/lProcess2"/>
    <dgm:cxn modelId="{DA4BA50F-6069-0143-8729-EEDE3FA265A4}" type="presParOf" srcId="{FA9841F3-1B4E-4C4A-B006-7B88AC9AB5C1}" destId="{03EFA254-9279-DE41-AD68-D5D60D3026F4}" srcOrd="3" destOrd="0" presId="urn:microsoft.com/office/officeart/2005/8/layout/lProcess2"/>
    <dgm:cxn modelId="{16EAB791-FAAE-7949-8EB2-6B858512437D}" type="presParOf" srcId="{FA9841F3-1B4E-4C4A-B006-7B88AC9AB5C1}" destId="{018FC5A5-8E0E-0B41-B2E0-39210D1DAD55}" srcOrd="4" destOrd="0" presId="urn:microsoft.com/office/officeart/2005/8/layout/lProcess2"/>
    <dgm:cxn modelId="{31E7B207-F4DE-484B-9A21-CAB66B064799}" type="presParOf" srcId="{9AF33F3B-5EEB-EB41-A6D7-23E43629281C}" destId="{444702B1-2764-D94E-A71D-382A0B03B6D9}" srcOrd="3" destOrd="0" presId="urn:microsoft.com/office/officeart/2005/8/layout/lProcess2"/>
    <dgm:cxn modelId="{D8791784-BB25-EF4D-AEFD-33C69FFFE218}" type="presParOf" srcId="{9AF33F3B-5EEB-EB41-A6D7-23E43629281C}" destId="{702444D9-3635-3744-A87D-ACFFCD784F55}" srcOrd="4" destOrd="0" presId="urn:microsoft.com/office/officeart/2005/8/layout/lProcess2"/>
    <dgm:cxn modelId="{46D6AB50-29A4-4845-BC49-492A8227528C}" type="presParOf" srcId="{702444D9-3635-3744-A87D-ACFFCD784F55}" destId="{BF4A6D2B-0AE6-B445-989D-A3AE4934CAB1}" srcOrd="0" destOrd="0" presId="urn:microsoft.com/office/officeart/2005/8/layout/lProcess2"/>
    <dgm:cxn modelId="{3CBB8EC9-A83E-0D44-A595-9E6C6E5B7857}" type="presParOf" srcId="{702444D9-3635-3744-A87D-ACFFCD784F55}" destId="{A9E765E3-0425-8449-A24B-C067D47CB8FB}" srcOrd="1" destOrd="0" presId="urn:microsoft.com/office/officeart/2005/8/layout/lProcess2"/>
    <dgm:cxn modelId="{C456E76A-3F6A-3447-9C93-C2A31FEF5CFA}" type="presParOf" srcId="{702444D9-3635-3744-A87D-ACFFCD784F55}" destId="{02B90E83-BE66-ED45-95E5-8CDDC8BEC590}" srcOrd="2" destOrd="0" presId="urn:microsoft.com/office/officeart/2005/8/layout/lProcess2"/>
    <dgm:cxn modelId="{092431BC-ECB5-A646-B3A4-4D5B8966D48E}" type="presParOf" srcId="{02B90E83-BE66-ED45-95E5-8CDDC8BEC590}" destId="{FF3F9E78-0B2F-3A43-A29E-CEAA9B3522CC}" srcOrd="0" destOrd="0" presId="urn:microsoft.com/office/officeart/2005/8/layout/lProcess2"/>
    <dgm:cxn modelId="{09864F8A-3613-1D43-B8BC-99D00909CD1E}" type="presParOf" srcId="{FF3F9E78-0B2F-3A43-A29E-CEAA9B3522CC}" destId="{3B5393DD-E56D-0C45-8583-BAA3192055ED}" srcOrd="0" destOrd="0" presId="urn:microsoft.com/office/officeart/2005/8/layout/lProcess2"/>
    <dgm:cxn modelId="{22222DE4-977B-244C-90DE-A78AA69E883C}" type="presParOf" srcId="{FF3F9E78-0B2F-3A43-A29E-CEAA9B3522CC}" destId="{726B9DF2-A1AC-7F44-8318-63E8D5B99D18}" srcOrd="1" destOrd="0" presId="urn:microsoft.com/office/officeart/2005/8/layout/lProcess2"/>
    <dgm:cxn modelId="{3BC76FB8-2DBC-744A-9031-7F8C4184A2DF}" type="presParOf" srcId="{FF3F9E78-0B2F-3A43-A29E-CEAA9B3522CC}" destId="{EA0F6D42-79DB-164F-9420-01F62E25D780}" srcOrd="2" destOrd="0" presId="urn:microsoft.com/office/officeart/2005/8/layout/lProcess2"/>
    <dgm:cxn modelId="{6B76B455-326D-1847-9942-88AFF6092DFD}" type="presParOf" srcId="{FF3F9E78-0B2F-3A43-A29E-CEAA9B3522CC}" destId="{D9EE278C-7863-4842-98FC-E167E7EC2F50}" srcOrd="3" destOrd="0" presId="urn:microsoft.com/office/officeart/2005/8/layout/lProcess2"/>
    <dgm:cxn modelId="{B8FF1EF8-8FBB-894D-AE4E-A40425161196}" type="presParOf" srcId="{FF3F9E78-0B2F-3A43-A29E-CEAA9B3522CC}" destId="{68B46909-D1C5-D042-A931-2698BFF369AF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fr-FR" dirty="0"/>
            <a:t>7 x 8</a:t>
          </a:r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fr-FR" dirty="0"/>
            <a:t>8 x 5 </a:t>
          </a:r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/>
      <dgm:t>
        <a:bodyPr/>
        <a:lstStyle/>
        <a:p>
          <a:r>
            <a:rPr lang="fr-FR" dirty="0"/>
            <a:t>40</a:t>
          </a:r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E8326E9-BE38-794C-B8D6-4BCF9BDF5742}">
      <dgm:prSet phldrT="[Texte]"/>
      <dgm:spPr/>
      <dgm:t>
        <a:bodyPr/>
        <a:lstStyle/>
        <a:p>
          <a:r>
            <a:rPr lang="fr-FR" dirty="0"/>
            <a:t>9 x 6</a:t>
          </a:r>
        </a:p>
      </dgm:t>
    </dgm:pt>
    <dgm:pt modelId="{1DA12733-6220-A64E-926A-8AAB5EF9B7F6}" type="parTrans" cxnId="{EBCAC14E-8E8F-FF4D-BD5F-5D91D81441A1}">
      <dgm:prSet/>
      <dgm:spPr/>
      <dgm:t>
        <a:bodyPr/>
        <a:lstStyle/>
        <a:p>
          <a:endParaRPr lang="fr-FR"/>
        </a:p>
      </dgm:t>
    </dgm:pt>
    <dgm:pt modelId="{3C104438-4A22-BD4D-B6E6-F991BC8C9C4B}" type="sibTrans" cxnId="{EBCAC14E-8E8F-FF4D-BD5F-5D91D81441A1}">
      <dgm:prSet/>
      <dgm:spPr/>
      <dgm:t>
        <a:bodyPr/>
        <a:lstStyle/>
        <a:p>
          <a:endParaRPr lang="fr-FR"/>
        </a:p>
      </dgm:t>
    </dgm:pt>
    <dgm:pt modelId="{DEEA601D-E351-A140-980E-FA4ECC6A7BC3}">
      <dgm:prSet phldrT="[Texte]"/>
      <dgm:spPr/>
      <dgm:t>
        <a:bodyPr/>
        <a:lstStyle/>
        <a:p>
          <a:r>
            <a:rPr lang="fr-FR" dirty="0"/>
            <a:t>42</a:t>
          </a:r>
        </a:p>
      </dgm:t>
    </dgm:pt>
    <dgm:pt modelId="{D550D401-B0FF-BD42-A7A9-C3B40858D19A}" type="parTrans" cxnId="{5282A040-E5FC-E54A-B21E-1CB621F4099B}">
      <dgm:prSet/>
      <dgm:spPr/>
      <dgm:t>
        <a:bodyPr/>
        <a:lstStyle/>
        <a:p>
          <a:endParaRPr lang="fr-FR"/>
        </a:p>
      </dgm:t>
    </dgm:pt>
    <dgm:pt modelId="{53DCF995-4272-444F-8515-3311AF701461}" type="sibTrans" cxnId="{5282A040-E5FC-E54A-B21E-1CB621F4099B}">
      <dgm:prSet/>
      <dgm:spPr/>
      <dgm:t>
        <a:bodyPr/>
        <a:lstStyle/>
        <a:p>
          <a:endParaRPr lang="fr-FR"/>
        </a:p>
      </dgm:t>
    </dgm:pt>
    <dgm:pt modelId="{99BCEDCD-7391-8742-89BC-666F21D72207}">
      <dgm:prSet phldrT="[Texte]"/>
      <dgm:spPr/>
      <dgm:t>
        <a:bodyPr/>
        <a:lstStyle/>
        <a:p>
          <a:r>
            <a:rPr lang="fr-FR" dirty="0"/>
            <a:t>48</a:t>
          </a:r>
        </a:p>
      </dgm:t>
    </dgm:pt>
    <dgm:pt modelId="{ABFE05C3-BC66-2045-9451-FA2D5DAEB160}" type="parTrans" cxnId="{47E41335-55D4-9443-93D4-B619002CBCD2}">
      <dgm:prSet/>
      <dgm:spPr/>
      <dgm:t>
        <a:bodyPr/>
        <a:lstStyle/>
        <a:p>
          <a:endParaRPr lang="fr-FR"/>
        </a:p>
      </dgm:t>
    </dgm:pt>
    <dgm:pt modelId="{69234CD1-0F3C-AD46-BB6F-A48782B30745}" type="sibTrans" cxnId="{47E41335-55D4-9443-93D4-B619002CBCD2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/>
      <dgm:t>
        <a:bodyPr/>
        <a:lstStyle/>
        <a:p>
          <a:r>
            <a:rPr lang="fr-FR" dirty="0"/>
            <a:t>56</a:t>
          </a:r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096F2552-768B-5849-84F5-F899858B36DD}">
      <dgm:prSet phldrT="[Texte]"/>
      <dgm:spPr/>
      <dgm:t>
        <a:bodyPr/>
        <a:lstStyle/>
        <a:p>
          <a:r>
            <a:rPr lang="fr-FR" dirty="0"/>
            <a:t>54</a:t>
          </a:r>
        </a:p>
      </dgm:t>
    </dgm:pt>
    <dgm:pt modelId="{BF91039D-BACC-5340-8714-2EE6E76634DB}" type="parTrans" cxnId="{EA4D5501-71E6-274A-A6C7-8178B8C47312}">
      <dgm:prSet/>
      <dgm:spPr/>
      <dgm:t>
        <a:bodyPr/>
        <a:lstStyle/>
        <a:p>
          <a:endParaRPr lang="fr-FR"/>
        </a:p>
      </dgm:t>
    </dgm:pt>
    <dgm:pt modelId="{ABCD12ED-1A5F-7F49-8205-8CC97C07D681}" type="sibTrans" cxnId="{EA4D5501-71E6-274A-A6C7-8178B8C47312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3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3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3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3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4702B1-2764-D94E-A71D-382A0B03B6D9}" type="pres">
      <dgm:prSet presAssocID="{AFC74475-5ECD-9E46-AAB3-2074C292C410}" presName="aSpace" presStyleCnt="0"/>
      <dgm:spPr/>
    </dgm:pt>
    <dgm:pt modelId="{702444D9-3635-3744-A87D-ACFFCD784F55}" type="pres">
      <dgm:prSet presAssocID="{2E8326E9-BE38-794C-B8D6-4BCF9BDF5742}" presName="compNode" presStyleCnt="0"/>
      <dgm:spPr/>
    </dgm:pt>
    <dgm:pt modelId="{BF4A6D2B-0AE6-B445-989D-A3AE4934CAB1}" type="pres">
      <dgm:prSet presAssocID="{2E8326E9-BE38-794C-B8D6-4BCF9BDF5742}" presName="aNode" presStyleLbl="bgShp" presStyleIdx="2" presStyleCnt="3"/>
      <dgm:spPr/>
      <dgm:t>
        <a:bodyPr/>
        <a:lstStyle/>
        <a:p>
          <a:endParaRPr lang="fr-FR"/>
        </a:p>
      </dgm:t>
    </dgm:pt>
    <dgm:pt modelId="{A9E765E3-0425-8449-A24B-C067D47CB8FB}" type="pres">
      <dgm:prSet presAssocID="{2E8326E9-BE38-794C-B8D6-4BCF9BDF5742}" presName="textNode" presStyleLbl="bgShp" presStyleIdx="2" presStyleCnt="3"/>
      <dgm:spPr/>
      <dgm:t>
        <a:bodyPr/>
        <a:lstStyle/>
        <a:p>
          <a:endParaRPr lang="fr-FR"/>
        </a:p>
      </dgm:t>
    </dgm:pt>
    <dgm:pt modelId="{02B90E83-BE66-ED45-95E5-8CDDC8BEC590}" type="pres">
      <dgm:prSet presAssocID="{2E8326E9-BE38-794C-B8D6-4BCF9BDF5742}" presName="compChildNode" presStyleCnt="0"/>
      <dgm:spPr/>
    </dgm:pt>
    <dgm:pt modelId="{FF3F9E78-0B2F-3A43-A29E-CEAA9B3522CC}" type="pres">
      <dgm:prSet presAssocID="{2E8326E9-BE38-794C-B8D6-4BCF9BDF5742}" presName="theInnerList" presStyleCnt="0"/>
      <dgm:spPr/>
    </dgm:pt>
    <dgm:pt modelId="{3B5393DD-E56D-0C45-8583-BAA3192055ED}" type="pres">
      <dgm:prSet presAssocID="{DEEA601D-E351-A140-980E-FA4ECC6A7BC3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6B9DF2-A1AC-7F44-8318-63E8D5B99D18}" type="pres">
      <dgm:prSet presAssocID="{DEEA601D-E351-A140-980E-FA4ECC6A7BC3}" presName="aSpace2" presStyleCnt="0"/>
      <dgm:spPr/>
    </dgm:pt>
    <dgm:pt modelId="{EA0F6D42-79DB-164F-9420-01F62E25D780}" type="pres">
      <dgm:prSet presAssocID="{99BCEDCD-7391-8742-89BC-666F21D72207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EE278C-7863-4842-98FC-E167E7EC2F50}" type="pres">
      <dgm:prSet presAssocID="{99BCEDCD-7391-8742-89BC-666F21D72207}" presName="aSpace2" presStyleCnt="0"/>
      <dgm:spPr/>
    </dgm:pt>
    <dgm:pt modelId="{68B46909-D1C5-D042-A931-2698BFF369AF}" type="pres">
      <dgm:prSet presAssocID="{096F2552-768B-5849-84F5-F899858B36DD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2A384A5-0312-4549-8B21-5FA23375A588}" type="presOf" srcId="{20407B3E-D15A-4E42-A1FA-84FFE6CDFD03}" destId="{EADEB759-210F-7D46-B4F4-D68E36B8D40C}" srcOrd="0" destOrd="0" presId="urn:microsoft.com/office/officeart/2005/8/layout/lProcess2"/>
    <dgm:cxn modelId="{E7009C3B-17EE-EC43-B120-3EAA35DC9CCA}" type="presOf" srcId="{7C108633-E333-6948-B6B7-BC9DE6324E76}" destId="{13940845-C6A1-034E-A929-7F4E11EA749F}" srcOrd="0" destOrd="0" presId="urn:microsoft.com/office/officeart/2005/8/layout/lProcess2"/>
    <dgm:cxn modelId="{1B8EEAA0-C641-8B4F-8C46-18335811BECD}" type="presOf" srcId="{37F01E66-F653-0D40-9027-BDF9B8FF8DAA}" destId="{018FC5A5-8E0E-0B41-B2E0-39210D1DAD55}" srcOrd="0" destOrd="0" presId="urn:microsoft.com/office/officeart/2005/8/layout/lProcess2"/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5567E225-0449-BB4A-BEC7-EF7549135927}" type="presOf" srcId="{2E8326E9-BE38-794C-B8D6-4BCF9BDF5742}" destId="{BF4A6D2B-0AE6-B445-989D-A3AE4934CAB1}" srcOrd="0" destOrd="0" presId="urn:microsoft.com/office/officeart/2005/8/layout/lProcess2"/>
    <dgm:cxn modelId="{C2F1EA3A-4136-364F-967D-2C26F5D92298}" type="presOf" srcId="{0B83E273-EC51-E84E-931B-7D1FDFF49261}" destId="{0B4B7BFA-C4ED-844D-B039-8E1E382C2B7C}" srcOrd="0" destOrd="0" presId="urn:microsoft.com/office/officeart/2005/8/layout/lProcess2"/>
    <dgm:cxn modelId="{31EC4406-71BB-F14A-A8E8-7107959B4295}" type="presOf" srcId="{387357BF-6B5A-4D4B-BF20-826A74D53396}" destId="{A16FEA74-6F17-F443-A842-E6D03306F636}" srcOrd="0" destOrd="0" presId="urn:microsoft.com/office/officeart/2005/8/layout/lProcess2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5282A040-E5FC-E54A-B21E-1CB621F4099B}" srcId="{2E8326E9-BE38-794C-B8D6-4BCF9BDF5742}" destId="{DEEA601D-E351-A140-980E-FA4ECC6A7BC3}" srcOrd="0" destOrd="0" parTransId="{D550D401-B0FF-BD42-A7A9-C3B40858D19A}" sibTransId="{53DCF995-4272-444F-8515-3311AF701461}"/>
    <dgm:cxn modelId="{A10FBB87-DB0A-7549-BE11-726A217B657A}" type="presOf" srcId="{20407B3E-D15A-4E42-A1FA-84FFE6CDFD03}" destId="{9967BA64-B2DB-9244-8E61-AD7C321E872D}" srcOrd="1" destOrd="0" presId="urn:microsoft.com/office/officeart/2005/8/layout/lProcess2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41E419B6-94A0-F740-92CA-9D38C28406DA}" type="presOf" srcId="{99BCEDCD-7391-8742-89BC-666F21D72207}" destId="{EA0F6D42-79DB-164F-9420-01F62E25D780}" srcOrd="0" destOrd="0" presId="urn:microsoft.com/office/officeart/2005/8/layout/lProcess2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EBCAC14E-8E8F-FF4D-BD5F-5D91D81441A1}" srcId="{45342FBE-1ADD-3C4F-8007-59EE2FA14167}" destId="{2E8326E9-BE38-794C-B8D6-4BCF9BDF5742}" srcOrd="2" destOrd="0" parTransId="{1DA12733-6220-A64E-926A-8AAB5EF9B7F6}" sibTransId="{3C104438-4A22-BD4D-B6E6-F991BC8C9C4B}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F788A28C-B3F1-EB46-B015-12F139BE6E55}" type="presOf" srcId="{DEEA601D-E351-A140-980E-FA4ECC6A7BC3}" destId="{3B5393DD-E56D-0C45-8583-BAA3192055ED}" srcOrd="0" destOrd="0" presId="urn:microsoft.com/office/officeart/2005/8/layout/lProcess2"/>
    <dgm:cxn modelId="{E1F95AC6-A227-F94D-8149-DB85860023F1}" type="presOf" srcId="{096F2552-768B-5849-84F5-F899858B36DD}" destId="{68B46909-D1C5-D042-A931-2698BFF369AF}" srcOrd="0" destOrd="0" presId="urn:microsoft.com/office/officeart/2005/8/layout/lProcess2"/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1A1E9D0B-C488-8A4F-B307-5FC575C0AD1D}" type="presOf" srcId="{AFC74475-5ECD-9E46-AAB3-2074C292C410}" destId="{21F6393B-6D61-BE4A-842C-EF25671ECD65}" srcOrd="0" destOrd="0" presId="urn:microsoft.com/office/officeart/2005/8/layout/lProcess2"/>
    <dgm:cxn modelId="{41CCAF95-7613-6A4B-B0B7-720F225087A4}" type="presOf" srcId="{2E8326E9-BE38-794C-B8D6-4BCF9BDF5742}" destId="{A9E765E3-0425-8449-A24B-C067D47CB8FB}" srcOrd="1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438D3123-13D1-7249-8934-4153FC96B109}" type="presOf" srcId="{56265C20-D309-F140-ACB5-0BA403E4A86E}" destId="{91DB4080-EC5C-3D4B-8F27-A7C548E5BAD2}" srcOrd="0" destOrd="0" presId="urn:microsoft.com/office/officeart/2005/8/layout/lProcess2"/>
    <dgm:cxn modelId="{47E41335-55D4-9443-93D4-B619002CBCD2}" srcId="{2E8326E9-BE38-794C-B8D6-4BCF9BDF5742}" destId="{99BCEDCD-7391-8742-89BC-666F21D72207}" srcOrd="1" destOrd="0" parTransId="{ABFE05C3-BC66-2045-9451-FA2D5DAEB160}" sibTransId="{69234CD1-0F3C-AD46-BB6F-A48782B30745}"/>
    <dgm:cxn modelId="{3B3E0D9C-4F2F-364F-8AD2-949301F8730A}" type="presOf" srcId="{45342FBE-1ADD-3C4F-8007-59EE2FA14167}" destId="{9AF33F3B-5EEB-EB41-A6D7-23E43629281C}" srcOrd="0" destOrd="0" presId="urn:microsoft.com/office/officeart/2005/8/layout/lProcess2"/>
    <dgm:cxn modelId="{04D31D99-ABE6-1C46-AFD8-03D04B8CCA12}" type="presOf" srcId="{AFC74475-5ECD-9E46-AAB3-2074C292C410}" destId="{51AA5207-648A-0148-8F74-758DB2DE9460}" srcOrd="1" destOrd="0" presId="urn:microsoft.com/office/officeart/2005/8/layout/lProcess2"/>
    <dgm:cxn modelId="{EA4D5501-71E6-274A-A6C7-8178B8C47312}" srcId="{2E8326E9-BE38-794C-B8D6-4BCF9BDF5742}" destId="{096F2552-768B-5849-84F5-F899858B36DD}" srcOrd="2" destOrd="0" parTransId="{BF91039D-BACC-5340-8714-2EE6E76634DB}" sibTransId="{ABCD12ED-1A5F-7F49-8205-8CC97C07D681}"/>
    <dgm:cxn modelId="{D247DED4-E2D6-4A4B-B24C-DCE566EFE759}" type="presOf" srcId="{25F47849-4B56-6049-9570-2EE8B18B95D8}" destId="{82D59DAF-494F-0940-881D-FB6209606758}" srcOrd="0" destOrd="0" presId="urn:microsoft.com/office/officeart/2005/8/layout/lProcess2"/>
    <dgm:cxn modelId="{1F88962C-1327-DE4D-AA11-6414FBB2BC2B}" type="presParOf" srcId="{9AF33F3B-5EEB-EB41-A6D7-23E43629281C}" destId="{708E523E-B4E0-1542-9BDD-D24D7C98B4E9}" srcOrd="0" destOrd="0" presId="urn:microsoft.com/office/officeart/2005/8/layout/lProcess2"/>
    <dgm:cxn modelId="{6030CB53-231B-E84F-BB03-AC8C358642F0}" type="presParOf" srcId="{708E523E-B4E0-1542-9BDD-D24D7C98B4E9}" destId="{EADEB759-210F-7D46-B4F4-D68E36B8D40C}" srcOrd="0" destOrd="0" presId="urn:microsoft.com/office/officeart/2005/8/layout/lProcess2"/>
    <dgm:cxn modelId="{87BFE62B-3EB3-D342-AA46-13219ECE1C9B}" type="presParOf" srcId="{708E523E-B4E0-1542-9BDD-D24D7C98B4E9}" destId="{9967BA64-B2DB-9244-8E61-AD7C321E872D}" srcOrd="1" destOrd="0" presId="urn:microsoft.com/office/officeart/2005/8/layout/lProcess2"/>
    <dgm:cxn modelId="{51D7AFCB-E439-AD48-8340-B7ED62C8D4F6}" type="presParOf" srcId="{708E523E-B4E0-1542-9BDD-D24D7C98B4E9}" destId="{E98176B0-745E-8F4D-A499-EFF0E1386F66}" srcOrd="2" destOrd="0" presId="urn:microsoft.com/office/officeart/2005/8/layout/lProcess2"/>
    <dgm:cxn modelId="{C9FF106D-4AE4-2244-9A7B-F5607BF4EF6C}" type="presParOf" srcId="{E98176B0-745E-8F4D-A499-EFF0E1386F66}" destId="{C1EA47F4-B607-FC43-8EFB-5D802A1D54E0}" srcOrd="0" destOrd="0" presId="urn:microsoft.com/office/officeart/2005/8/layout/lProcess2"/>
    <dgm:cxn modelId="{AC8A7EEB-8B3A-2046-A6F6-F2A419CB3240}" type="presParOf" srcId="{C1EA47F4-B607-FC43-8EFB-5D802A1D54E0}" destId="{A16FEA74-6F17-F443-A842-E6D03306F636}" srcOrd="0" destOrd="0" presId="urn:microsoft.com/office/officeart/2005/8/layout/lProcess2"/>
    <dgm:cxn modelId="{8E9088E4-AEE2-654B-AF1E-12355563C012}" type="presParOf" srcId="{C1EA47F4-B607-FC43-8EFB-5D802A1D54E0}" destId="{670C2C2D-7E23-C24B-9D98-BDA7A244B3A8}" srcOrd="1" destOrd="0" presId="urn:microsoft.com/office/officeart/2005/8/layout/lProcess2"/>
    <dgm:cxn modelId="{5A760303-F01C-FD4E-87E5-83B99CAEDDFF}" type="presParOf" srcId="{C1EA47F4-B607-FC43-8EFB-5D802A1D54E0}" destId="{91DB4080-EC5C-3D4B-8F27-A7C548E5BAD2}" srcOrd="2" destOrd="0" presId="urn:microsoft.com/office/officeart/2005/8/layout/lProcess2"/>
    <dgm:cxn modelId="{5FF7384C-A112-8547-8804-5AFF1E4469A0}" type="presParOf" srcId="{C1EA47F4-B607-FC43-8EFB-5D802A1D54E0}" destId="{7F6D2A65-797B-7F46-AC2F-4A6B92FDA88B}" srcOrd="3" destOrd="0" presId="urn:microsoft.com/office/officeart/2005/8/layout/lProcess2"/>
    <dgm:cxn modelId="{96BDE257-7073-0642-80AF-F9B03FBE21EC}" type="presParOf" srcId="{C1EA47F4-B607-FC43-8EFB-5D802A1D54E0}" destId="{82D59DAF-494F-0940-881D-FB6209606758}" srcOrd="4" destOrd="0" presId="urn:microsoft.com/office/officeart/2005/8/layout/lProcess2"/>
    <dgm:cxn modelId="{C76585AD-C827-294F-9A36-373412184E8E}" type="presParOf" srcId="{9AF33F3B-5EEB-EB41-A6D7-23E43629281C}" destId="{F03C9214-7C2F-9442-BCFA-40E3E76A1E14}" srcOrd="1" destOrd="0" presId="urn:microsoft.com/office/officeart/2005/8/layout/lProcess2"/>
    <dgm:cxn modelId="{AD08890F-3653-264B-9983-B39FC2CB22EC}" type="presParOf" srcId="{9AF33F3B-5EEB-EB41-A6D7-23E43629281C}" destId="{72724922-94B1-3F45-8E2E-76DAD64C7ADB}" srcOrd="2" destOrd="0" presId="urn:microsoft.com/office/officeart/2005/8/layout/lProcess2"/>
    <dgm:cxn modelId="{476C5907-2403-CA49-9FB4-59423EA74495}" type="presParOf" srcId="{72724922-94B1-3F45-8E2E-76DAD64C7ADB}" destId="{21F6393B-6D61-BE4A-842C-EF25671ECD65}" srcOrd="0" destOrd="0" presId="urn:microsoft.com/office/officeart/2005/8/layout/lProcess2"/>
    <dgm:cxn modelId="{B2B03DB8-EB8F-304E-9676-9CAC23D57361}" type="presParOf" srcId="{72724922-94B1-3F45-8E2E-76DAD64C7ADB}" destId="{51AA5207-648A-0148-8F74-758DB2DE9460}" srcOrd="1" destOrd="0" presId="urn:microsoft.com/office/officeart/2005/8/layout/lProcess2"/>
    <dgm:cxn modelId="{3A91CE77-B94A-4B42-941A-E5EFF9314990}" type="presParOf" srcId="{72724922-94B1-3F45-8E2E-76DAD64C7ADB}" destId="{5B55244B-D700-0240-A257-696E880FCBF6}" srcOrd="2" destOrd="0" presId="urn:microsoft.com/office/officeart/2005/8/layout/lProcess2"/>
    <dgm:cxn modelId="{3515ADBB-BEDD-6D48-8F05-DCF5CEFEAFF4}" type="presParOf" srcId="{5B55244B-D700-0240-A257-696E880FCBF6}" destId="{FA9841F3-1B4E-4C4A-B006-7B88AC9AB5C1}" srcOrd="0" destOrd="0" presId="urn:microsoft.com/office/officeart/2005/8/layout/lProcess2"/>
    <dgm:cxn modelId="{11A1BF28-DE6A-C749-9F6B-18B068A5A714}" type="presParOf" srcId="{FA9841F3-1B4E-4C4A-B006-7B88AC9AB5C1}" destId="{0B4B7BFA-C4ED-844D-B039-8E1E382C2B7C}" srcOrd="0" destOrd="0" presId="urn:microsoft.com/office/officeart/2005/8/layout/lProcess2"/>
    <dgm:cxn modelId="{193C93C0-FA11-B44E-9CDC-43515F29D672}" type="presParOf" srcId="{FA9841F3-1B4E-4C4A-B006-7B88AC9AB5C1}" destId="{9DE4C128-CE6D-CB4E-A7EA-C2D80525D66B}" srcOrd="1" destOrd="0" presId="urn:microsoft.com/office/officeart/2005/8/layout/lProcess2"/>
    <dgm:cxn modelId="{99D3FD89-0289-FE49-816F-D168F5AE3D1A}" type="presParOf" srcId="{FA9841F3-1B4E-4C4A-B006-7B88AC9AB5C1}" destId="{13940845-C6A1-034E-A929-7F4E11EA749F}" srcOrd="2" destOrd="0" presId="urn:microsoft.com/office/officeart/2005/8/layout/lProcess2"/>
    <dgm:cxn modelId="{DA4BA50F-6069-0143-8729-EEDE3FA265A4}" type="presParOf" srcId="{FA9841F3-1B4E-4C4A-B006-7B88AC9AB5C1}" destId="{03EFA254-9279-DE41-AD68-D5D60D3026F4}" srcOrd="3" destOrd="0" presId="urn:microsoft.com/office/officeart/2005/8/layout/lProcess2"/>
    <dgm:cxn modelId="{16EAB791-FAAE-7949-8EB2-6B858512437D}" type="presParOf" srcId="{FA9841F3-1B4E-4C4A-B006-7B88AC9AB5C1}" destId="{018FC5A5-8E0E-0B41-B2E0-39210D1DAD55}" srcOrd="4" destOrd="0" presId="urn:microsoft.com/office/officeart/2005/8/layout/lProcess2"/>
    <dgm:cxn modelId="{31E7B207-F4DE-484B-9A21-CAB66B064799}" type="presParOf" srcId="{9AF33F3B-5EEB-EB41-A6D7-23E43629281C}" destId="{444702B1-2764-D94E-A71D-382A0B03B6D9}" srcOrd="3" destOrd="0" presId="urn:microsoft.com/office/officeart/2005/8/layout/lProcess2"/>
    <dgm:cxn modelId="{D8791784-BB25-EF4D-AEFD-33C69FFFE218}" type="presParOf" srcId="{9AF33F3B-5EEB-EB41-A6D7-23E43629281C}" destId="{702444D9-3635-3744-A87D-ACFFCD784F55}" srcOrd="4" destOrd="0" presId="urn:microsoft.com/office/officeart/2005/8/layout/lProcess2"/>
    <dgm:cxn modelId="{46D6AB50-29A4-4845-BC49-492A8227528C}" type="presParOf" srcId="{702444D9-3635-3744-A87D-ACFFCD784F55}" destId="{BF4A6D2B-0AE6-B445-989D-A3AE4934CAB1}" srcOrd="0" destOrd="0" presId="urn:microsoft.com/office/officeart/2005/8/layout/lProcess2"/>
    <dgm:cxn modelId="{3CBB8EC9-A83E-0D44-A595-9E6C6E5B7857}" type="presParOf" srcId="{702444D9-3635-3744-A87D-ACFFCD784F55}" destId="{A9E765E3-0425-8449-A24B-C067D47CB8FB}" srcOrd="1" destOrd="0" presId="urn:microsoft.com/office/officeart/2005/8/layout/lProcess2"/>
    <dgm:cxn modelId="{C456E76A-3F6A-3447-9C93-C2A31FEF5CFA}" type="presParOf" srcId="{702444D9-3635-3744-A87D-ACFFCD784F55}" destId="{02B90E83-BE66-ED45-95E5-8CDDC8BEC590}" srcOrd="2" destOrd="0" presId="urn:microsoft.com/office/officeart/2005/8/layout/lProcess2"/>
    <dgm:cxn modelId="{092431BC-ECB5-A646-B3A4-4D5B8966D48E}" type="presParOf" srcId="{02B90E83-BE66-ED45-95E5-8CDDC8BEC590}" destId="{FF3F9E78-0B2F-3A43-A29E-CEAA9B3522CC}" srcOrd="0" destOrd="0" presId="urn:microsoft.com/office/officeart/2005/8/layout/lProcess2"/>
    <dgm:cxn modelId="{09864F8A-3613-1D43-B8BC-99D00909CD1E}" type="presParOf" srcId="{FF3F9E78-0B2F-3A43-A29E-CEAA9B3522CC}" destId="{3B5393DD-E56D-0C45-8583-BAA3192055ED}" srcOrd="0" destOrd="0" presId="urn:microsoft.com/office/officeart/2005/8/layout/lProcess2"/>
    <dgm:cxn modelId="{22222DE4-977B-244C-90DE-A78AA69E883C}" type="presParOf" srcId="{FF3F9E78-0B2F-3A43-A29E-CEAA9B3522CC}" destId="{726B9DF2-A1AC-7F44-8318-63E8D5B99D18}" srcOrd="1" destOrd="0" presId="urn:microsoft.com/office/officeart/2005/8/layout/lProcess2"/>
    <dgm:cxn modelId="{3BC76FB8-2DBC-744A-9031-7F8C4184A2DF}" type="presParOf" srcId="{FF3F9E78-0B2F-3A43-A29E-CEAA9B3522CC}" destId="{EA0F6D42-79DB-164F-9420-01F62E25D780}" srcOrd="2" destOrd="0" presId="urn:microsoft.com/office/officeart/2005/8/layout/lProcess2"/>
    <dgm:cxn modelId="{6B76B455-326D-1847-9942-88AFF6092DFD}" type="presParOf" srcId="{FF3F9E78-0B2F-3A43-A29E-CEAA9B3522CC}" destId="{D9EE278C-7863-4842-98FC-E167E7EC2F50}" srcOrd="3" destOrd="0" presId="urn:microsoft.com/office/officeart/2005/8/layout/lProcess2"/>
    <dgm:cxn modelId="{B8FF1EF8-8FBB-894D-AE4E-A40425161196}" type="presParOf" srcId="{FF3F9E78-0B2F-3A43-A29E-CEAA9B3522CC}" destId="{68B46909-D1C5-D042-A931-2698BFF369AF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fr-FR" dirty="0"/>
            <a:t>7 x 8</a:t>
          </a:r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fr-FR" dirty="0"/>
            <a:t>8 x 5 </a:t>
          </a:r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/>
      <dgm:t>
        <a:bodyPr/>
        <a:lstStyle/>
        <a:p>
          <a:r>
            <a:rPr lang="fr-FR" dirty="0"/>
            <a:t>40</a:t>
          </a:r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E8326E9-BE38-794C-B8D6-4BCF9BDF5742}">
      <dgm:prSet phldrT="[Texte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fr-FR" dirty="0"/>
            <a:t>9 x 6</a:t>
          </a:r>
        </a:p>
      </dgm:t>
    </dgm:pt>
    <dgm:pt modelId="{1DA12733-6220-A64E-926A-8AAB5EF9B7F6}" type="parTrans" cxnId="{EBCAC14E-8E8F-FF4D-BD5F-5D91D81441A1}">
      <dgm:prSet/>
      <dgm:spPr/>
      <dgm:t>
        <a:bodyPr/>
        <a:lstStyle/>
        <a:p>
          <a:endParaRPr lang="fr-FR"/>
        </a:p>
      </dgm:t>
    </dgm:pt>
    <dgm:pt modelId="{3C104438-4A22-BD4D-B6E6-F991BC8C9C4B}" type="sibTrans" cxnId="{EBCAC14E-8E8F-FF4D-BD5F-5D91D81441A1}">
      <dgm:prSet/>
      <dgm:spPr/>
      <dgm:t>
        <a:bodyPr/>
        <a:lstStyle/>
        <a:p>
          <a:endParaRPr lang="fr-FR"/>
        </a:p>
      </dgm:t>
    </dgm:pt>
    <dgm:pt modelId="{DEEA601D-E351-A140-980E-FA4ECC6A7BC3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D550D401-B0FF-BD42-A7A9-C3B40858D19A}" type="parTrans" cxnId="{5282A040-E5FC-E54A-B21E-1CB621F4099B}">
      <dgm:prSet/>
      <dgm:spPr/>
      <dgm:t>
        <a:bodyPr/>
        <a:lstStyle/>
        <a:p>
          <a:endParaRPr lang="fr-FR"/>
        </a:p>
      </dgm:t>
    </dgm:pt>
    <dgm:pt modelId="{53DCF995-4272-444F-8515-3311AF701461}" type="sibTrans" cxnId="{5282A040-E5FC-E54A-B21E-1CB621F4099B}">
      <dgm:prSet/>
      <dgm:spPr/>
      <dgm:t>
        <a:bodyPr/>
        <a:lstStyle/>
        <a:p>
          <a:endParaRPr lang="fr-FR"/>
        </a:p>
      </dgm:t>
    </dgm:pt>
    <dgm:pt modelId="{99BCEDCD-7391-8742-89BC-666F21D72207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ABFE05C3-BC66-2045-9451-FA2D5DAEB160}" type="parTrans" cxnId="{47E41335-55D4-9443-93D4-B619002CBCD2}">
      <dgm:prSet/>
      <dgm:spPr/>
      <dgm:t>
        <a:bodyPr/>
        <a:lstStyle/>
        <a:p>
          <a:endParaRPr lang="fr-FR"/>
        </a:p>
      </dgm:t>
    </dgm:pt>
    <dgm:pt modelId="{69234CD1-0F3C-AD46-BB6F-A48782B30745}" type="sibTrans" cxnId="{47E41335-55D4-9443-93D4-B619002CBCD2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/>
      <dgm:t>
        <a:bodyPr/>
        <a:lstStyle/>
        <a:p>
          <a:r>
            <a:rPr lang="fr-FR" dirty="0"/>
            <a:t>56</a:t>
          </a:r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096F2552-768B-5849-84F5-F899858B36DD}">
      <dgm:prSet phldrT="[Texte]"/>
      <dgm:spPr/>
      <dgm:t>
        <a:bodyPr/>
        <a:lstStyle/>
        <a:p>
          <a:r>
            <a:rPr lang="fr-FR" dirty="0"/>
            <a:t>54</a:t>
          </a:r>
        </a:p>
      </dgm:t>
    </dgm:pt>
    <dgm:pt modelId="{BF91039D-BACC-5340-8714-2EE6E76634DB}" type="parTrans" cxnId="{EA4D5501-71E6-274A-A6C7-8178B8C47312}">
      <dgm:prSet/>
      <dgm:spPr/>
      <dgm:t>
        <a:bodyPr/>
        <a:lstStyle/>
        <a:p>
          <a:endParaRPr lang="fr-FR"/>
        </a:p>
      </dgm:t>
    </dgm:pt>
    <dgm:pt modelId="{ABCD12ED-1A5F-7F49-8205-8CC97C07D681}" type="sibTrans" cxnId="{EA4D5501-71E6-274A-A6C7-8178B8C47312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3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3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3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3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4702B1-2764-D94E-A71D-382A0B03B6D9}" type="pres">
      <dgm:prSet presAssocID="{AFC74475-5ECD-9E46-AAB3-2074C292C410}" presName="aSpace" presStyleCnt="0"/>
      <dgm:spPr/>
    </dgm:pt>
    <dgm:pt modelId="{702444D9-3635-3744-A87D-ACFFCD784F55}" type="pres">
      <dgm:prSet presAssocID="{2E8326E9-BE38-794C-B8D6-4BCF9BDF5742}" presName="compNode" presStyleCnt="0"/>
      <dgm:spPr/>
    </dgm:pt>
    <dgm:pt modelId="{BF4A6D2B-0AE6-B445-989D-A3AE4934CAB1}" type="pres">
      <dgm:prSet presAssocID="{2E8326E9-BE38-794C-B8D6-4BCF9BDF5742}" presName="aNode" presStyleLbl="bgShp" presStyleIdx="2" presStyleCnt="3"/>
      <dgm:spPr/>
      <dgm:t>
        <a:bodyPr/>
        <a:lstStyle/>
        <a:p>
          <a:endParaRPr lang="fr-FR"/>
        </a:p>
      </dgm:t>
    </dgm:pt>
    <dgm:pt modelId="{A9E765E3-0425-8449-A24B-C067D47CB8FB}" type="pres">
      <dgm:prSet presAssocID="{2E8326E9-BE38-794C-B8D6-4BCF9BDF5742}" presName="textNode" presStyleLbl="bgShp" presStyleIdx="2" presStyleCnt="3"/>
      <dgm:spPr/>
      <dgm:t>
        <a:bodyPr/>
        <a:lstStyle/>
        <a:p>
          <a:endParaRPr lang="fr-FR"/>
        </a:p>
      </dgm:t>
    </dgm:pt>
    <dgm:pt modelId="{02B90E83-BE66-ED45-95E5-8CDDC8BEC590}" type="pres">
      <dgm:prSet presAssocID="{2E8326E9-BE38-794C-B8D6-4BCF9BDF5742}" presName="compChildNode" presStyleCnt="0"/>
      <dgm:spPr/>
    </dgm:pt>
    <dgm:pt modelId="{FF3F9E78-0B2F-3A43-A29E-CEAA9B3522CC}" type="pres">
      <dgm:prSet presAssocID="{2E8326E9-BE38-794C-B8D6-4BCF9BDF5742}" presName="theInnerList" presStyleCnt="0"/>
      <dgm:spPr/>
    </dgm:pt>
    <dgm:pt modelId="{3B5393DD-E56D-0C45-8583-BAA3192055ED}" type="pres">
      <dgm:prSet presAssocID="{DEEA601D-E351-A140-980E-FA4ECC6A7BC3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6B9DF2-A1AC-7F44-8318-63E8D5B99D18}" type="pres">
      <dgm:prSet presAssocID="{DEEA601D-E351-A140-980E-FA4ECC6A7BC3}" presName="aSpace2" presStyleCnt="0"/>
      <dgm:spPr/>
    </dgm:pt>
    <dgm:pt modelId="{EA0F6D42-79DB-164F-9420-01F62E25D780}" type="pres">
      <dgm:prSet presAssocID="{99BCEDCD-7391-8742-89BC-666F21D72207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EE278C-7863-4842-98FC-E167E7EC2F50}" type="pres">
      <dgm:prSet presAssocID="{99BCEDCD-7391-8742-89BC-666F21D72207}" presName="aSpace2" presStyleCnt="0"/>
      <dgm:spPr/>
    </dgm:pt>
    <dgm:pt modelId="{68B46909-D1C5-D042-A931-2698BFF369AF}" type="pres">
      <dgm:prSet presAssocID="{096F2552-768B-5849-84F5-F899858B36DD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2A384A5-0312-4549-8B21-5FA23375A588}" type="presOf" srcId="{20407B3E-D15A-4E42-A1FA-84FFE6CDFD03}" destId="{EADEB759-210F-7D46-B4F4-D68E36B8D40C}" srcOrd="0" destOrd="0" presId="urn:microsoft.com/office/officeart/2005/8/layout/lProcess2"/>
    <dgm:cxn modelId="{E7009C3B-17EE-EC43-B120-3EAA35DC9CCA}" type="presOf" srcId="{7C108633-E333-6948-B6B7-BC9DE6324E76}" destId="{13940845-C6A1-034E-A929-7F4E11EA749F}" srcOrd="0" destOrd="0" presId="urn:microsoft.com/office/officeart/2005/8/layout/lProcess2"/>
    <dgm:cxn modelId="{1B8EEAA0-C641-8B4F-8C46-18335811BECD}" type="presOf" srcId="{37F01E66-F653-0D40-9027-BDF9B8FF8DAA}" destId="{018FC5A5-8E0E-0B41-B2E0-39210D1DAD55}" srcOrd="0" destOrd="0" presId="urn:microsoft.com/office/officeart/2005/8/layout/lProcess2"/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5567E225-0449-BB4A-BEC7-EF7549135927}" type="presOf" srcId="{2E8326E9-BE38-794C-B8D6-4BCF9BDF5742}" destId="{BF4A6D2B-0AE6-B445-989D-A3AE4934CAB1}" srcOrd="0" destOrd="0" presId="urn:microsoft.com/office/officeart/2005/8/layout/lProcess2"/>
    <dgm:cxn modelId="{C2F1EA3A-4136-364F-967D-2C26F5D92298}" type="presOf" srcId="{0B83E273-EC51-E84E-931B-7D1FDFF49261}" destId="{0B4B7BFA-C4ED-844D-B039-8E1E382C2B7C}" srcOrd="0" destOrd="0" presId="urn:microsoft.com/office/officeart/2005/8/layout/lProcess2"/>
    <dgm:cxn modelId="{31EC4406-71BB-F14A-A8E8-7107959B4295}" type="presOf" srcId="{387357BF-6B5A-4D4B-BF20-826A74D53396}" destId="{A16FEA74-6F17-F443-A842-E6D03306F636}" srcOrd="0" destOrd="0" presId="urn:microsoft.com/office/officeart/2005/8/layout/lProcess2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5282A040-E5FC-E54A-B21E-1CB621F4099B}" srcId="{2E8326E9-BE38-794C-B8D6-4BCF9BDF5742}" destId="{DEEA601D-E351-A140-980E-FA4ECC6A7BC3}" srcOrd="0" destOrd="0" parTransId="{D550D401-B0FF-BD42-A7A9-C3B40858D19A}" sibTransId="{53DCF995-4272-444F-8515-3311AF701461}"/>
    <dgm:cxn modelId="{A10FBB87-DB0A-7549-BE11-726A217B657A}" type="presOf" srcId="{20407B3E-D15A-4E42-A1FA-84FFE6CDFD03}" destId="{9967BA64-B2DB-9244-8E61-AD7C321E872D}" srcOrd="1" destOrd="0" presId="urn:microsoft.com/office/officeart/2005/8/layout/lProcess2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41E419B6-94A0-F740-92CA-9D38C28406DA}" type="presOf" srcId="{99BCEDCD-7391-8742-89BC-666F21D72207}" destId="{EA0F6D42-79DB-164F-9420-01F62E25D780}" srcOrd="0" destOrd="0" presId="urn:microsoft.com/office/officeart/2005/8/layout/lProcess2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EBCAC14E-8E8F-FF4D-BD5F-5D91D81441A1}" srcId="{45342FBE-1ADD-3C4F-8007-59EE2FA14167}" destId="{2E8326E9-BE38-794C-B8D6-4BCF9BDF5742}" srcOrd="2" destOrd="0" parTransId="{1DA12733-6220-A64E-926A-8AAB5EF9B7F6}" sibTransId="{3C104438-4A22-BD4D-B6E6-F991BC8C9C4B}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F788A28C-B3F1-EB46-B015-12F139BE6E55}" type="presOf" srcId="{DEEA601D-E351-A140-980E-FA4ECC6A7BC3}" destId="{3B5393DD-E56D-0C45-8583-BAA3192055ED}" srcOrd="0" destOrd="0" presId="urn:microsoft.com/office/officeart/2005/8/layout/lProcess2"/>
    <dgm:cxn modelId="{E1F95AC6-A227-F94D-8149-DB85860023F1}" type="presOf" srcId="{096F2552-768B-5849-84F5-F899858B36DD}" destId="{68B46909-D1C5-D042-A931-2698BFF369AF}" srcOrd="0" destOrd="0" presId="urn:microsoft.com/office/officeart/2005/8/layout/lProcess2"/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1A1E9D0B-C488-8A4F-B307-5FC575C0AD1D}" type="presOf" srcId="{AFC74475-5ECD-9E46-AAB3-2074C292C410}" destId="{21F6393B-6D61-BE4A-842C-EF25671ECD65}" srcOrd="0" destOrd="0" presId="urn:microsoft.com/office/officeart/2005/8/layout/lProcess2"/>
    <dgm:cxn modelId="{41CCAF95-7613-6A4B-B0B7-720F225087A4}" type="presOf" srcId="{2E8326E9-BE38-794C-B8D6-4BCF9BDF5742}" destId="{A9E765E3-0425-8449-A24B-C067D47CB8FB}" srcOrd="1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438D3123-13D1-7249-8934-4153FC96B109}" type="presOf" srcId="{56265C20-D309-F140-ACB5-0BA403E4A86E}" destId="{91DB4080-EC5C-3D4B-8F27-A7C548E5BAD2}" srcOrd="0" destOrd="0" presId="urn:microsoft.com/office/officeart/2005/8/layout/lProcess2"/>
    <dgm:cxn modelId="{47E41335-55D4-9443-93D4-B619002CBCD2}" srcId="{2E8326E9-BE38-794C-B8D6-4BCF9BDF5742}" destId="{99BCEDCD-7391-8742-89BC-666F21D72207}" srcOrd="1" destOrd="0" parTransId="{ABFE05C3-BC66-2045-9451-FA2D5DAEB160}" sibTransId="{69234CD1-0F3C-AD46-BB6F-A48782B30745}"/>
    <dgm:cxn modelId="{3B3E0D9C-4F2F-364F-8AD2-949301F8730A}" type="presOf" srcId="{45342FBE-1ADD-3C4F-8007-59EE2FA14167}" destId="{9AF33F3B-5EEB-EB41-A6D7-23E43629281C}" srcOrd="0" destOrd="0" presId="urn:microsoft.com/office/officeart/2005/8/layout/lProcess2"/>
    <dgm:cxn modelId="{04D31D99-ABE6-1C46-AFD8-03D04B8CCA12}" type="presOf" srcId="{AFC74475-5ECD-9E46-AAB3-2074C292C410}" destId="{51AA5207-648A-0148-8F74-758DB2DE9460}" srcOrd="1" destOrd="0" presId="urn:microsoft.com/office/officeart/2005/8/layout/lProcess2"/>
    <dgm:cxn modelId="{EA4D5501-71E6-274A-A6C7-8178B8C47312}" srcId="{2E8326E9-BE38-794C-B8D6-4BCF9BDF5742}" destId="{096F2552-768B-5849-84F5-F899858B36DD}" srcOrd="2" destOrd="0" parTransId="{BF91039D-BACC-5340-8714-2EE6E76634DB}" sibTransId="{ABCD12ED-1A5F-7F49-8205-8CC97C07D681}"/>
    <dgm:cxn modelId="{D247DED4-E2D6-4A4B-B24C-DCE566EFE759}" type="presOf" srcId="{25F47849-4B56-6049-9570-2EE8B18B95D8}" destId="{82D59DAF-494F-0940-881D-FB6209606758}" srcOrd="0" destOrd="0" presId="urn:microsoft.com/office/officeart/2005/8/layout/lProcess2"/>
    <dgm:cxn modelId="{1F88962C-1327-DE4D-AA11-6414FBB2BC2B}" type="presParOf" srcId="{9AF33F3B-5EEB-EB41-A6D7-23E43629281C}" destId="{708E523E-B4E0-1542-9BDD-D24D7C98B4E9}" srcOrd="0" destOrd="0" presId="urn:microsoft.com/office/officeart/2005/8/layout/lProcess2"/>
    <dgm:cxn modelId="{6030CB53-231B-E84F-BB03-AC8C358642F0}" type="presParOf" srcId="{708E523E-B4E0-1542-9BDD-D24D7C98B4E9}" destId="{EADEB759-210F-7D46-B4F4-D68E36B8D40C}" srcOrd="0" destOrd="0" presId="urn:microsoft.com/office/officeart/2005/8/layout/lProcess2"/>
    <dgm:cxn modelId="{87BFE62B-3EB3-D342-AA46-13219ECE1C9B}" type="presParOf" srcId="{708E523E-B4E0-1542-9BDD-D24D7C98B4E9}" destId="{9967BA64-B2DB-9244-8E61-AD7C321E872D}" srcOrd="1" destOrd="0" presId="urn:microsoft.com/office/officeart/2005/8/layout/lProcess2"/>
    <dgm:cxn modelId="{51D7AFCB-E439-AD48-8340-B7ED62C8D4F6}" type="presParOf" srcId="{708E523E-B4E0-1542-9BDD-D24D7C98B4E9}" destId="{E98176B0-745E-8F4D-A499-EFF0E1386F66}" srcOrd="2" destOrd="0" presId="urn:microsoft.com/office/officeart/2005/8/layout/lProcess2"/>
    <dgm:cxn modelId="{C9FF106D-4AE4-2244-9A7B-F5607BF4EF6C}" type="presParOf" srcId="{E98176B0-745E-8F4D-A499-EFF0E1386F66}" destId="{C1EA47F4-B607-FC43-8EFB-5D802A1D54E0}" srcOrd="0" destOrd="0" presId="urn:microsoft.com/office/officeart/2005/8/layout/lProcess2"/>
    <dgm:cxn modelId="{AC8A7EEB-8B3A-2046-A6F6-F2A419CB3240}" type="presParOf" srcId="{C1EA47F4-B607-FC43-8EFB-5D802A1D54E0}" destId="{A16FEA74-6F17-F443-A842-E6D03306F636}" srcOrd="0" destOrd="0" presId="urn:microsoft.com/office/officeart/2005/8/layout/lProcess2"/>
    <dgm:cxn modelId="{8E9088E4-AEE2-654B-AF1E-12355563C012}" type="presParOf" srcId="{C1EA47F4-B607-FC43-8EFB-5D802A1D54E0}" destId="{670C2C2D-7E23-C24B-9D98-BDA7A244B3A8}" srcOrd="1" destOrd="0" presId="urn:microsoft.com/office/officeart/2005/8/layout/lProcess2"/>
    <dgm:cxn modelId="{5A760303-F01C-FD4E-87E5-83B99CAEDDFF}" type="presParOf" srcId="{C1EA47F4-B607-FC43-8EFB-5D802A1D54E0}" destId="{91DB4080-EC5C-3D4B-8F27-A7C548E5BAD2}" srcOrd="2" destOrd="0" presId="urn:microsoft.com/office/officeart/2005/8/layout/lProcess2"/>
    <dgm:cxn modelId="{5FF7384C-A112-8547-8804-5AFF1E4469A0}" type="presParOf" srcId="{C1EA47F4-B607-FC43-8EFB-5D802A1D54E0}" destId="{7F6D2A65-797B-7F46-AC2F-4A6B92FDA88B}" srcOrd="3" destOrd="0" presId="urn:microsoft.com/office/officeart/2005/8/layout/lProcess2"/>
    <dgm:cxn modelId="{96BDE257-7073-0642-80AF-F9B03FBE21EC}" type="presParOf" srcId="{C1EA47F4-B607-FC43-8EFB-5D802A1D54E0}" destId="{82D59DAF-494F-0940-881D-FB6209606758}" srcOrd="4" destOrd="0" presId="urn:microsoft.com/office/officeart/2005/8/layout/lProcess2"/>
    <dgm:cxn modelId="{C76585AD-C827-294F-9A36-373412184E8E}" type="presParOf" srcId="{9AF33F3B-5EEB-EB41-A6D7-23E43629281C}" destId="{F03C9214-7C2F-9442-BCFA-40E3E76A1E14}" srcOrd="1" destOrd="0" presId="urn:microsoft.com/office/officeart/2005/8/layout/lProcess2"/>
    <dgm:cxn modelId="{AD08890F-3653-264B-9983-B39FC2CB22EC}" type="presParOf" srcId="{9AF33F3B-5EEB-EB41-A6D7-23E43629281C}" destId="{72724922-94B1-3F45-8E2E-76DAD64C7ADB}" srcOrd="2" destOrd="0" presId="urn:microsoft.com/office/officeart/2005/8/layout/lProcess2"/>
    <dgm:cxn modelId="{476C5907-2403-CA49-9FB4-59423EA74495}" type="presParOf" srcId="{72724922-94B1-3F45-8E2E-76DAD64C7ADB}" destId="{21F6393B-6D61-BE4A-842C-EF25671ECD65}" srcOrd="0" destOrd="0" presId="urn:microsoft.com/office/officeart/2005/8/layout/lProcess2"/>
    <dgm:cxn modelId="{B2B03DB8-EB8F-304E-9676-9CAC23D57361}" type="presParOf" srcId="{72724922-94B1-3F45-8E2E-76DAD64C7ADB}" destId="{51AA5207-648A-0148-8F74-758DB2DE9460}" srcOrd="1" destOrd="0" presId="urn:microsoft.com/office/officeart/2005/8/layout/lProcess2"/>
    <dgm:cxn modelId="{3A91CE77-B94A-4B42-941A-E5EFF9314990}" type="presParOf" srcId="{72724922-94B1-3F45-8E2E-76DAD64C7ADB}" destId="{5B55244B-D700-0240-A257-696E880FCBF6}" srcOrd="2" destOrd="0" presId="urn:microsoft.com/office/officeart/2005/8/layout/lProcess2"/>
    <dgm:cxn modelId="{3515ADBB-BEDD-6D48-8F05-DCF5CEFEAFF4}" type="presParOf" srcId="{5B55244B-D700-0240-A257-696E880FCBF6}" destId="{FA9841F3-1B4E-4C4A-B006-7B88AC9AB5C1}" srcOrd="0" destOrd="0" presId="urn:microsoft.com/office/officeart/2005/8/layout/lProcess2"/>
    <dgm:cxn modelId="{11A1BF28-DE6A-C749-9F6B-18B068A5A714}" type="presParOf" srcId="{FA9841F3-1B4E-4C4A-B006-7B88AC9AB5C1}" destId="{0B4B7BFA-C4ED-844D-B039-8E1E382C2B7C}" srcOrd="0" destOrd="0" presId="urn:microsoft.com/office/officeart/2005/8/layout/lProcess2"/>
    <dgm:cxn modelId="{193C93C0-FA11-B44E-9CDC-43515F29D672}" type="presParOf" srcId="{FA9841F3-1B4E-4C4A-B006-7B88AC9AB5C1}" destId="{9DE4C128-CE6D-CB4E-A7EA-C2D80525D66B}" srcOrd="1" destOrd="0" presId="urn:microsoft.com/office/officeart/2005/8/layout/lProcess2"/>
    <dgm:cxn modelId="{99D3FD89-0289-FE49-816F-D168F5AE3D1A}" type="presParOf" srcId="{FA9841F3-1B4E-4C4A-B006-7B88AC9AB5C1}" destId="{13940845-C6A1-034E-A929-7F4E11EA749F}" srcOrd="2" destOrd="0" presId="urn:microsoft.com/office/officeart/2005/8/layout/lProcess2"/>
    <dgm:cxn modelId="{DA4BA50F-6069-0143-8729-EEDE3FA265A4}" type="presParOf" srcId="{FA9841F3-1B4E-4C4A-B006-7B88AC9AB5C1}" destId="{03EFA254-9279-DE41-AD68-D5D60D3026F4}" srcOrd="3" destOrd="0" presId="urn:microsoft.com/office/officeart/2005/8/layout/lProcess2"/>
    <dgm:cxn modelId="{16EAB791-FAAE-7949-8EB2-6B858512437D}" type="presParOf" srcId="{FA9841F3-1B4E-4C4A-B006-7B88AC9AB5C1}" destId="{018FC5A5-8E0E-0B41-B2E0-39210D1DAD55}" srcOrd="4" destOrd="0" presId="urn:microsoft.com/office/officeart/2005/8/layout/lProcess2"/>
    <dgm:cxn modelId="{31E7B207-F4DE-484B-9A21-CAB66B064799}" type="presParOf" srcId="{9AF33F3B-5EEB-EB41-A6D7-23E43629281C}" destId="{444702B1-2764-D94E-A71D-382A0B03B6D9}" srcOrd="3" destOrd="0" presId="urn:microsoft.com/office/officeart/2005/8/layout/lProcess2"/>
    <dgm:cxn modelId="{D8791784-BB25-EF4D-AEFD-33C69FFFE218}" type="presParOf" srcId="{9AF33F3B-5EEB-EB41-A6D7-23E43629281C}" destId="{702444D9-3635-3744-A87D-ACFFCD784F55}" srcOrd="4" destOrd="0" presId="urn:microsoft.com/office/officeart/2005/8/layout/lProcess2"/>
    <dgm:cxn modelId="{46D6AB50-29A4-4845-BC49-492A8227528C}" type="presParOf" srcId="{702444D9-3635-3744-A87D-ACFFCD784F55}" destId="{BF4A6D2B-0AE6-B445-989D-A3AE4934CAB1}" srcOrd="0" destOrd="0" presId="urn:microsoft.com/office/officeart/2005/8/layout/lProcess2"/>
    <dgm:cxn modelId="{3CBB8EC9-A83E-0D44-A595-9E6C6E5B7857}" type="presParOf" srcId="{702444D9-3635-3744-A87D-ACFFCD784F55}" destId="{A9E765E3-0425-8449-A24B-C067D47CB8FB}" srcOrd="1" destOrd="0" presId="urn:microsoft.com/office/officeart/2005/8/layout/lProcess2"/>
    <dgm:cxn modelId="{C456E76A-3F6A-3447-9C93-C2A31FEF5CFA}" type="presParOf" srcId="{702444D9-3635-3744-A87D-ACFFCD784F55}" destId="{02B90E83-BE66-ED45-95E5-8CDDC8BEC590}" srcOrd="2" destOrd="0" presId="urn:microsoft.com/office/officeart/2005/8/layout/lProcess2"/>
    <dgm:cxn modelId="{092431BC-ECB5-A646-B3A4-4D5B8966D48E}" type="presParOf" srcId="{02B90E83-BE66-ED45-95E5-8CDDC8BEC590}" destId="{FF3F9E78-0B2F-3A43-A29E-CEAA9B3522CC}" srcOrd="0" destOrd="0" presId="urn:microsoft.com/office/officeart/2005/8/layout/lProcess2"/>
    <dgm:cxn modelId="{09864F8A-3613-1D43-B8BC-99D00909CD1E}" type="presParOf" srcId="{FF3F9E78-0B2F-3A43-A29E-CEAA9B3522CC}" destId="{3B5393DD-E56D-0C45-8583-BAA3192055ED}" srcOrd="0" destOrd="0" presId="urn:microsoft.com/office/officeart/2005/8/layout/lProcess2"/>
    <dgm:cxn modelId="{22222DE4-977B-244C-90DE-A78AA69E883C}" type="presParOf" srcId="{FF3F9E78-0B2F-3A43-A29E-CEAA9B3522CC}" destId="{726B9DF2-A1AC-7F44-8318-63E8D5B99D18}" srcOrd="1" destOrd="0" presId="urn:microsoft.com/office/officeart/2005/8/layout/lProcess2"/>
    <dgm:cxn modelId="{3BC76FB8-2DBC-744A-9031-7F8C4184A2DF}" type="presParOf" srcId="{FF3F9E78-0B2F-3A43-A29E-CEAA9B3522CC}" destId="{EA0F6D42-79DB-164F-9420-01F62E25D780}" srcOrd="2" destOrd="0" presId="urn:microsoft.com/office/officeart/2005/8/layout/lProcess2"/>
    <dgm:cxn modelId="{6B76B455-326D-1847-9942-88AFF6092DFD}" type="presParOf" srcId="{FF3F9E78-0B2F-3A43-A29E-CEAA9B3522CC}" destId="{D9EE278C-7863-4842-98FC-E167E7EC2F50}" srcOrd="3" destOrd="0" presId="urn:microsoft.com/office/officeart/2005/8/layout/lProcess2"/>
    <dgm:cxn modelId="{B8FF1EF8-8FBB-894D-AE4E-A40425161196}" type="presParOf" srcId="{FF3F9E78-0B2F-3A43-A29E-CEAA9B3522CC}" destId="{68B46909-D1C5-D042-A931-2698BFF369AF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/>
      <dgm:t>
        <a:bodyPr/>
        <a:lstStyle/>
        <a:p>
          <a:r>
            <a:rPr lang="fr-FR" dirty="0">
              <a:solidFill>
                <a:srgbClr val="C00000"/>
              </a:solidFill>
            </a:rPr>
            <a:t>?</a:t>
          </a:r>
          <a:r>
            <a:rPr lang="fr-FR" dirty="0"/>
            <a:t> x 7 = 21</a:t>
          </a:r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/>
      <dgm:t>
        <a:bodyPr/>
        <a:lstStyle/>
        <a:p>
          <a:r>
            <a:rPr lang="fr-FR" dirty="0"/>
            <a:t>3</a:t>
          </a:r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/>
      <dgm:t>
        <a:bodyPr/>
        <a:lstStyle/>
        <a:p>
          <a:r>
            <a:rPr lang="fr-FR" dirty="0"/>
            <a:t>4</a:t>
          </a:r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 custT="1"/>
      <dgm:spPr/>
      <dgm:t>
        <a:bodyPr/>
        <a:lstStyle/>
        <a:p>
          <a:r>
            <a:rPr lang="fr-FR" sz="4300" dirty="0"/>
            <a:t>6 x </a:t>
          </a:r>
          <a:r>
            <a:rPr lang="fr-FR" sz="4300" dirty="0">
              <a:solidFill>
                <a:srgbClr val="C00000"/>
              </a:solidFill>
            </a:rPr>
            <a:t>?</a:t>
          </a:r>
          <a:r>
            <a:rPr lang="fr-FR" sz="4300" dirty="0"/>
            <a:t> = 24 </a:t>
          </a:r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/>
      <dgm:t>
        <a:bodyPr/>
        <a:lstStyle/>
        <a:p>
          <a:r>
            <a:rPr lang="fr-FR" dirty="0"/>
            <a:t>4</a:t>
          </a:r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/>
      <dgm:t>
        <a:bodyPr/>
        <a:lstStyle/>
        <a:p>
          <a:r>
            <a:rPr lang="fr-FR" dirty="0"/>
            <a:t>6</a:t>
          </a:r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/>
      <dgm:t>
        <a:bodyPr/>
        <a:lstStyle/>
        <a:p>
          <a:r>
            <a:rPr lang="fr-FR" dirty="0"/>
            <a:t>5</a:t>
          </a:r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/>
      <dgm:t>
        <a:bodyPr/>
        <a:lstStyle/>
        <a:p>
          <a:r>
            <a:rPr lang="fr-FR" dirty="0"/>
            <a:t>8</a:t>
          </a:r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2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2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2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2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B8EEAA0-C641-8B4F-8C46-18335811BECD}" type="presOf" srcId="{37F01E66-F653-0D40-9027-BDF9B8FF8DAA}" destId="{018FC5A5-8E0E-0B41-B2E0-39210D1DAD55}" srcOrd="0" destOrd="0" presId="urn:microsoft.com/office/officeart/2005/8/layout/lProcess2"/>
    <dgm:cxn modelId="{04D31D99-ABE6-1C46-AFD8-03D04B8CCA12}" type="presOf" srcId="{AFC74475-5ECD-9E46-AAB3-2074C292C410}" destId="{51AA5207-648A-0148-8F74-758DB2DE9460}" srcOrd="1" destOrd="0" presId="urn:microsoft.com/office/officeart/2005/8/layout/lProcess2"/>
    <dgm:cxn modelId="{D247DED4-E2D6-4A4B-B24C-DCE566EFE759}" type="presOf" srcId="{25F47849-4B56-6049-9570-2EE8B18B95D8}" destId="{82D59DAF-494F-0940-881D-FB6209606758}" srcOrd="0" destOrd="0" presId="urn:microsoft.com/office/officeart/2005/8/layout/lProcess2"/>
    <dgm:cxn modelId="{E7009C3B-17EE-EC43-B120-3EAA35DC9CCA}" type="presOf" srcId="{7C108633-E333-6948-B6B7-BC9DE6324E76}" destId="{13940845-C6A1-034E-A929-7F4E11EA749F}" srcOrd="0" destOrd="0" presId="urn:microsoft.com/office/officeart/2005/8/layout/lProcess2"/>
    <dgm:cxn modelId="{438D3123-13D1-7249-8934-4153FC96B109}" type="presOf" srcId="{56265C20-D309-F140-ACB5-0BA403E4A86E}" destId="{91DB4080-EC5C-3D4B-8F27-A7C548E5BAD2}" srcOrd="0" destOrd="0" presId="urn:microsoft.com/office/officeart/2005/8/layout/lProcess2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32A384A5-0312-4549-8B21-5FA23375A588}" type="presOf" srcId="{20407B3E-D15A-4E42-A1FA-84FFE6CDFD03}" destId="{EADEB759-210F-7D46-B4F4-D68E36B8D40C}" srcOrd="0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C2F1EA3A-4136-364F-967D-2C26F5D92298}" type="presOf" srcId="{0B83E273-EC51-E84E-931B-7D1FDFF49261}" destId="{0B4B7BFA-C4ED-844D-B039-8E1E382C2B7C}" srcOrd="0" destOrd="0" presId="urn:microsoft.com/office/officeart/2005/8/layout/lProcess2"/>
    <dgm:cxn modelId="{31EC4406-71BB-F14A-A8E8-7107959B4295}" type="presOf" srcId="{387357BF-6B5A-4D4B-BF20-826A74D53396}" destId="{A16FEA74-6F17-F443-A842-E6D03306F636}" srcOrd="0" destOrd="0" presId="urn:microsoft.com/office/officeart/2005/8/layout/lProcess2"/>
    <dgm:cxn modelId="{3B3E0D9C-4F2F-364F-8AD2-949301F8730A}" type="presOf" srcId="{45342FBE-1ADD-3C4F-8007-59EE2FA14167}" destId="{9AF33F3B-5EEB-EB41-A6D7-23E43629281C}" srcOrd="0" destOrd="0" presId="urn:microsoft.com/office/officeart/2005/8/layout/lProcess2"/>
    <dgm:cxn modelId="{A10FBB87-DB0A-7549-BE11-726A217B657A}" type="presOf" srcId="{20407B3E-D15A-4E42-A1FA-84FFE6CDFD03}" destId="{9967BA64-B2DB-9244-8E61-AD7C321E872D}" srcOrd="1" destOrd="0" presId="urn:microsoft.com/office/officeart/2005/8/layout/lProcess2"/>
    <dgm:cxn modelId="{1A1E9D0B-C488-8A4F-B307-5FC575C0AD1D}" type="presOf" srcId="{AFC74475-5ECD-9E46-AAB3-2074C292C410}" destId="{21F6393B-6D61-BE4A-842C-EF25671ECD65}" srcOrd="0" destOrd="0" presId="urn:microsoft.com/office/officeart/2005/8/layout/lProcess2"/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1F88962C-1327-DE4D-AA11-6414FBB2BC2B}" type="presParOf" srcId="{9AF33F3B-5EEB-EB41-A6D7-23E43629281C}" destId="{708E523E-B4E0-1542-9BDD-D24D7C98B4E9}" srcOrd="0" destOrd="0" presId="urn:microsoft.com/office/officeart/2005/8/layout/lProcess2"/>
    <dgm:cxn modelId="{6030CB53-231B-E84F-BB03-AC8C358642F0}" type="presParOf" srcId="{708E523E-B4E0-1542-9BDD-D24D7C98B4E9}" destId="{EADEB759-210F-7D46-B4F4-D68E36B8D40C}" srcOrd="0" destOrd="0" presId="urn:microsoft.com/office/officeart/2005/8/layout/lProcess2"/>
    <dgm:cxn modelId="{87BFE62B-3EB3-D342-AA46-13219ECE1C9B}" type="presParOf" srcId="{708E523E-B4E0-1542-9BDD-D24D7C98B4E9}" destId="{9967BA64-B2DB-9244-8E61-AD7C321E872D}" srcOrd="1" destOrd="0" presId="urn:microsoft.com/office/officeart/2005/8/layout/lProcess2"/>
    <dgm:cxn modelId="{51D7AFCB-E439-AD48-8340-B7ED62C8D4F6}" type="presParOf" srcId="{708E523E-B4E0-1542-9BDD-D24D7C98B4E9}" destId="{E98176B0-745E-8F4D-A499-EFF0E1386F66}" srcOrd="2" destOrd="0" presId="urn:microsoft.com/office/officeart/2005/8/layout/lProcess2"/>
    <dgm:cxn modelId="{C9FF106D-4AE4-2244-9A7B-F5607BF4EF6C}" type="presParOf" srcId="{E98176B0-745E-8F4D-A499-EFF0E1386F66}" destId="{C1EA47F4-B607-FC43-8EFB-5D802A1D54E0}" srcOrd="0" destOrd="0" presId="urn:microsoft.com/office/officeart/2005/8/layout/lProcess2"/>
    <dgm:cxn modelId="{AC8A7EEB-8B3A-2046-A6F6-F2A419CB3240}" type="presParOf" srcId="{C1EA47F4-B607-FC43-8EFB-5D802A1D54E0}" destId="{A16FEA74-6F17-F443-A842-E6D03306F636}" srcOrd="0" destOrd="0" presId="urn:microsoft.com/office/officeart/2005/8/layout/lProcess2"/>
    <dgm:cxn modelId="{8E9088E4-AEE2-654B-AF1E-12355563C012}" type="presParOf" srcId="{C1EA47F4-B607-FC43-8EFB-5D802A1D54E0}" destId="{670C2C2D-7E23-C24B-9D98-BDA7A244B3A8}" srcOrd="1" destOrd="0" presId="urn:microsoft.com/office/officeart/2005/8/layout/lProcess2"/>
    <dgm:cxn modelId="{5A760303-F01C-FD4E-87E5-83B99CAEDDFF}" type="presParOf" srcId="{C1EA47F4-B607-FC43-8EFB-5D802A1D54E0}" destId="{91DB4080-EC5C-3D4B-8F27-A7C548E5BAD2}" srcOrd="2" destOrd="0" presId="urn:microsoft.com/office/officeart/2005/8/layout/lProcess2"/>
    <dgm:cxn modelId="{5FF7384C-A112-8547-8804-5AFF1E4469A0}" type="presParOf" srcId="{C1EA47F4-B607-FC43-8EFB-5D802A1D54E0}" destId="{7F6D2A65-797B-7F46-AC2F-4A6B92FDA88B}" srcOrd="3" destOrd="0" presId="urn:microsoft.com/office/officeart/2005/8/layout/lProcess2"/>
    <dgm:cxn modelId="{96BDE257-7073-0642-80AF-F9B03FBE21EC}" type="presParOf" srcId="{C1EA47F4-B607-FC43-8EFB-5D802A1D54E0}" destId="{82D59DAF-494F-0940-881D-FB6209606758}" srcOrd="4" destOrd="0" presId="urn:microsoft.com/office/officeart/2005/8/layout/lProcess2"/>
    <dgm:cxn modelId="{C76585AD-C827-294F-9A36-373412184E8E}" type="presParOf" srcId="{9AF33F3B-5EEB-EB41-A6D7-23E43629281C}" destId="{F03C9214-7C2F-9442-BCFA-40E3E76A1E14}" srcOrd="1" destOrd="0" presId="urn:microsoft.com/office/officeart/2005/8/layout/lProcess2"/>
    <dgm:cxn modelId="{AD08890F-3653-264B-9983-B39FC2CB22EC}" type="presParOf" srcId="{9AF33F3B-5EEB-EB41-A6D7-23E43629281C}" destId="{72724922-94B1-3F45-8E2E-76DAD64C7ADB}" srcOrd="2" destOrd="0" presId="urn:microsoft.com/office/officeart/2005/8/layout/lProcess2"/>
    <dgm:cxn modelId="{476C5907-2403-CA49-9FB4-59423EA74495}" type="presParOf" srcId="{72724922-94B1-3F45-8E2E-76DAD64C7ADB}" destId="{21F6393B-6D61-BE4A-842C-EF25671ECD65}" srcOrd="0" destOrd="0" presId="urn:microsoft.com/office/officeart/2005/8/layout/lProcess2"/>
    <dgm:cxn modelId="{B2B03DB8-EB8F-304E-9676-9CAC23D57361}" type="presParOf" srcId="{72724922-94B1-3F45-8E2E-76DAD64C7ADB}" destId="{51AA5207-648A-0148-8F74-758DB2DE9460}" srcOrd="1" destOrd="0" presId="urn:microsoft.com/office/officeart/2005/8/layout/lProcess2"/>
    <dgm:cxn modelId="{3A91CE77-B94A-4B42-941A-E5EFF9314990}" type="presParOf" srcId="{72724922-94B1-3F45-8E2E-76DAD64C7ADB}" destId="{5B55244B-D700-0240-A257-696E880FCBF6}" srcOrd="2" destOrd="0" presId="urn:microsoft.com/office/officeart/2005/8/layout/lProcess2"/>
    <dgm:cxn modelId="{3515ADBB-BEDD-6D48-8F05-DCF5CEFEAFF4}" type="presParOf" srcId="{5B55244B-D700-0240-A257-696E880FCBF6}" destId="{FA9841F3-1B4E-4C4A-B006-7B88AC9AB5C1}" srcOrd="0" destOrd="0" presId="urn:microsoft.com/office/officeart/2005/8/layout/lProcess2"/>
    <dgm:cxn modelId="{11A1BF28-DE6A-C749-9F6B-18B068A5A714}" type="presParOf" srcId="{FA9841F3-1B4E-4C4A-B006-7B88AC9AB5C1}" destId="{0B4B7BFA-C4ED-844D-B039-8E1E382C2B7C}" srcOrd="0" destOrd="0" presId="urn:microsoft.com/office/officeart/2005/8/layout/lProcess2"/>
    <dgm:cxn modelId="{193C93C0-FA11-B44E-9CDC-43515F29D672}" type="presParOf" srcId="{FA9841F3-1B4E-4C4A-B006-7B88AC9AB5C1}" destId="{9DE4C128-CE6D-CB4E-A7EA-C2D80525D66B}" srcOrd="1" destOrd="0" presId="urn:microsoft.com/office/officeart/2005/8/layout/lProcess2"/>
    <dgm:cxn modelId="{99D3FD89-0289-FE49-816F-D168F5AE3D1A}" type="presParOf" srcId="{FA9841F3-1B4E-4C4A-B006-7B88AC9AB5C1}" destId="{13940845-C6A1-034E-A929-7F4E11EA749F}" srcOrd="2" destOrd="0" presId="urn:microsoft.com/office/officeart/2005/8/layout/lProcess2"/>
    <dgm:cxn modelId="{DA4BA50F-6069-0143-8729-EEDE3FA265A4}" type="presParOf" srcId="{FA9841F3-1B4E-4C4A-B006-7B88AC9AB5C1}" destId="{03EFA254-9279-DE41-AD68-D5D60D3026F4}" srcOrd="3" destOrd="0" presId="urn:microsoft.com/office/officeart/2005/8/layout/lProcess2"/>
    <dgm:cxn modelId="{16EAB791-FAAE-7949-8EB2-6B858512437D}" type="presParOf" srcId="{FA9841F3-1B4E-4C4A-B006-7B88AC9AB5C1}" destId="{018FC5A5-8E0E-0B41-B2E0-39210D1DAD55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fr-FR" dirty="0">
              <a:solidFill>
                <a:srgbClr val="C00000"/>
              </a:solidFill>
            </a:rPr>
            <a:t>?</a:t>
          </a:r>
          <a:r>
            <a:rPr lang="fr-FR" dirty="0"/>
            <a:t> x 7 = 21</a:t>
          </a:r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/>
      <dgm:t>
        <a:bodyPr/>
        <a:lstStyle/>
        <a:p>
          <a:r>
            <a:rPr lang="fr-FR" dirty="0"/>
            <a:t>3</a:t>
          </a:r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 custT="1"/>
      <dgm:spPr/>
      <dgm:t>
        <a:bodyPr/>
        <a:lstStyle/>
        <a:p>
          <a:r>
            <a:rPr lang="fr-FR" sz="4300" dirty="0"/>
            <a:t>6 x </a:t>
          </a:r>
          <a:r>
            <a:rPr lang="fr-FR" sz="4300" dirty="0">
              <a:solidFill>
                <a:srgbClr val="C00000"/>
              </a:solidFill>
            </a:rPr>
            <a:t>?</a:t>
          </a:r>
          <a:r>
            <a:rPr lang="fr-FR" sz="4300" dirty="0"/>
            <a:t> = 24 </a:t>
          </a:r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/>
      <dgm:t>
        <a:bodyPr/>
        <a:lstStyle/>
        <a:p>
          <a:r>
            <a:rPr lang="fr-FR" dirty="0"/>
            <a:t>4</a:t>
          </a:r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/>
      <dgm:t>
        <a:bodyPr/>
        <a:lstStyle/>
        <a:p>
          <a:r>
            <a:rPr lang="fr-FR" dirty="0"/>
            <a:t>6</a:t>
          </a:r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/>
      <dgm:t>
        <a:bodyPr/>
        <a:lstStyle/>
        <a:p>
          <a:r>
            <a:rPr lang="fr-FR" dirty="0"/>
            <a:t>8</a:t>
          </a:r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2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2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2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2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B8EEAA0-C641-8B4F-8C46-18335811BECD}" type="presOf" srcId="{37F01E66-F653-0D40-9027-BDF9B8FF8DAA}" destId="{018FC5A5-8E0E-0B41-B2E0-39210D1DAD55}" srcOrd="0" destOrd="0" presId="urn:microsoft.com/office/officeart/2005/8/layout/lProcess2"/>
    <dgm:cxn modelId="{04D31D99-ABE6-1C46-AFD8-03D04B8CCA12}" type="presOf" srcId="{AFC74475-5ECD-9E46-AAB3-2074C292C410}" destId="{51AA5207-648A-0148-8F74-758DB2DE9460}" srcOrd="1" destOrd="0" presId="urn:microsoft.com/office/officeart/2005/8/layout/lProcess2"/>
    <dgm:cxn modelId="{D247DED4-E2D6-4A4B-B24C-DCE566EFE759}" type="presOf" srcId="{25F47849-4B56-6049-9570-2EE8B18B95D8}" destId="{82D59DAF-494F-0940-881D-FB6209606758}" srcOrd="0" destOrd="0" presId="urn:microsoft.com/office/officeart/2005/8/layout/lProcess2"/>
    <dgm:cxn modelId="{E7009C3B-17EE-EC43-B120-3EAA35DC9CCA}" type="presOf" srcId="{7C108633-E333-6948-B6B7-BC9DE6324E76}" destId="{13940845-C6A1-034E-A929-7F4E11EA749F}" srcOrd="0" destOrd="0" presId="urn:microsoft.com/office/officeart/2005/8/layout/lProcess2"/>
    <dgm:cxn modelId="{438D3123-13D1-7249-8934-4153FC96B109}" type="presOf" srcId="{56265C20-D309-F140-ACB5-0BA403E4A86E}" destId="{91DB4080-EC5C-3D4B-8F27-A7C548E5BAD2}" srcOrd="0" destOrd="0" presId="urn:microsoft.com/office/officeart/2005/8/layout/lProcess2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32A384A5-0312-4549-8B21-5FA23375A588}" type="presOf" srcId="{20407B3E-D15A-4E42-A1FA-84FFE6CDFD03}" destId="{EADEB759-210F-7D46-B4F4-D68E36B8D40C}" srcOrd="0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C2F1EA3A-4136-364F-967D-2C26F5D92298}" type="presOf" srcId="{0B83E273-EC51-E84E-931B-7D1FDFF49261}" destId="{0B4B7BFA-C4ED-844D-B039-8E1E382C2B7C}" srcOrd="0" destOrd="0" presId="urn:microsoft.com/office/officeart/2005/8/layout/lProcess2"/>
    <dgm:cxn modelId="{31EC4406-71BB-F14A-A8E8-7107959B4295}" type="presOf" srcId="{387357BF-6B5A-4D4B-BF20-826A74D53396}" destId="{A16FEA74-6F17-F443-A842-E6D03306F636}" srcOrd="0" destOrd="0" presId="urn:microsoft.com/office/officeart/2005/8/layout/lProcess2"/>
    <dgm:cxn modelId="{3B3E0D9C-4F2F-364F-8AD2-949301F8730A}" type="presOf" srcId="{45342FBE-1ADD-3C4F-8007-59EE2FA14167}" destId="{9AF33F3B-5EEB-EB41-A6D7-23E43629281C}" srcOrd="0" destOrd="0" presId="urn:microsoft.com/office/officeart/2005/8/layout/lProcess2"/>
    <dgm:cxn modelId="{A10FBB87-DB0A-7549-BE11-726A217B657A}" type="presOf" srcId="{20407B3E-D15A-4E42-A1FA-84FFE6CDFD03}" destId="{9967BA64-B2DB-9244-8E61-AD7C321E872D}" srcOrd="1" destOrd="0" presId="urn:microsoft.com/office/officeart/2005/8/layout/lProcess2"/>
    <dgm:cxn modelId="{1A1E9D0B-C488-8A4F-B307-5FC575C0AD1D}" type="presOf" srcId="{AFC74475-5ECD-9E46-AAB3-2074C292C410}" destId="{21F6393B-6D61-BE4A-842C-EF25671ECD65}" srcOrd="0" destOrd="0" presId="urn:microsoft.com/office/officeart/2005/8/layout/lProcess2"/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1F88962C-1327-DE4D-AA11-6414FBB2BC2B}" type="presParOf" srcId="{9AF33F3B-5EEB-EB41-A6D7-23E43629281C}" destId="{708E523E-B4E0-1542-9BDD-D24D7C98B4E9}" srcOrd="0" destOrd="0" presId="urn:microsoft.com/office/officeart/2005/8/layout/lProcess2"/>
    <dgm:cxn modelId="{6030CB53-231B-E84F-BB03-AC8C358642F0}" type="presParOf" srcId="{708E523E-B4E0-1542-9BDD-D24D7C98B4E9}" destId="{EADEB759-210F-7D46-B4F4-D68E36B8D40C}" srcOrd="0" destOrd="0" presId="urn:microsoft.com/office/officeart/2005/8/layout/lProcess2"/>
    <dgm:cxn modelId="{87BFE62B-3EB3-D342-AA46-13219ECE1C9B}" type="presParOf" srcId="{708E523E-B4E0-1542-9BDD-D24D7C98B4E9}" destId="{9967BA64-B2DB-9244-8E61-AD7C321E872D}" srcOrd="1" destOrd="0" presId="urn:microsoft.com/office/officeart/2005/8/layout/lProcess2"/>
    <dgm:cxn modelId="{51D7AFCB-E439-AD48-8340-B7ED62C8D4F6}" type="presParOf" srcId="{708E523E-B4E0-1542-9BDD-D24D7C98B4E9}" destId="{E98176B0-745E-8F4D-A499-EFF0E1386F66}" srcOrd="2" destOrd="0" presId="urn:microsoft.com/office/officeart/2005/8/layout/lProcess2"/>
    <dgm:cxn modelId="{C9FF106D-4AE4-2244-9A7B-F5607BF4EF6C}" type="presParOf" srcId="{E98176B0-745E-8F4D-A499-EFF0E1386F66}" destId="{C1EA47F4-B607-FC43-8EFB-5D802A1D54E0}" srcOrd="0" destOrd="0" presId="urn:microsoft.com/office/officeart/2005/8/layout/lProcess2"/>
    <dgm:cxn modelId="{AC8A7EEB-8B3A-2046-A6F6-F2A419CB3240}" type="presParOf" srcId="{C1EA47F4-B607-FC43-8EFB-5D802A1D54E0}" destId="{A16FEA74-6F17-F443-A842-E6D03306F636}" srcOrd="0" destOrd="0" presId="urn:microsoft.com/office/officeart/2005/8/layout/lProcess2"/>
    <dgm:cxn modelId="{8E9088E4-AEE2-654B-AF1E-12355563C012}" type="presParOf" srcId="{C1EA47F4-B607-FC43-8EFB-5D802A1D54E0}" destId="{670C2C2D-7E23-C24B-9D98-BDA7A244B3A8}" srcOrd="1" destOrd="0" presId="urn:microsoft.com/office/officeart/2005/8/layout/lProcess2"/>
    <dgm:cxn modelId="{5A760303-F01C-FD4E-87E5-83B99CAEDDFF}" type="presParOf" srcId="{C1EA47F4-B607-FC43-8EFB-5D802A1D54E0}" destId="{91DB4080-EC5C-3D4B-8F27-A7C548E5BAD2}" srcOrd="2" destOrd="0" presId="urn:microsoft.com/office/officeart/2005/8/layout/lProcess2"/>
    <dgm:cxn modelId="{5FF7384C-A112-8547-8804-5AFF1E4469A0}" type="presParOf" srcId="{C1EA47F4-B607-FC43-8EFB-5D802A1D54E0}" destId="{7F6D2A65-797B-7F46-AC2F-4A6B92FDA88B}" srcOrd="3" destOrd="0" presId="urn:microsoft.com/office/officeart/2005/8/layout/lProcess2"/>
    <dgm:cxn modelId="{96BDE257-7073-0642-80AF-F9B03FBE21EC}" type="presParOf" srcId="{C1EA47F4-B607-FC43-8EFB-5D802A1D54E0}" destId="{82D59DAF-494F-0940-881D-FB6209606758}" srcOrd="4" destOrd="0" presId="urn:microsoft.com/office/officeart/2005/8/layout/lProcess2"/>
    <dgm:cxn modelId="{C76585AD-C827-294F-9A36-373412184E8E}" type="presParOf" srcId="{9AF33F3B-5EEB-EB41-A6D7-23E43629281C}" destId="{F03C9214-7C2F-9442-BCFA-40E3E76A1E14}" srcOrd="1" destOrd="0" presId="urn:microsoft.com/office/officeart/2005/8/layout/lProcess2"/>
    <dgm:cxn modelId="{AD08890F-3653-264B-9983-B39FC2CB22EC}" type="presParOf" srcId="{9AF33F3B-5EEB-EB41-A6D7-23E43629281C}" destId="{72724922-94B1-3F45-8E2E-76DAD64C7ADB}" srcOrd="2" destOrd="0" presId="urn:microsoft.com/office/officeart/2005/8/layout/lProcess2"/>
    <dgm:cxn modelId="{476C5907-2403-CA49-9FB4-59423EA74495}" type="presParOf" srcId="{72724922-94B1-3F45-8E2E-76DAD64C7ADB}" destId="{21F6393B-6D61-BE4A-842C-EF25671ECD65}" srcOrd="0" destOrd="0" presId="urn:microsoft.com/office/officeart/2005/8/layout/lProcess2"/>
    <dgm:cxn modelId="{B2B03DB8-EB8F-304E-9676-9CAC23D57361}" type="presParOf" srcId="{72724922-94B1-3F45-8E2E-76DAD64C7ADB}" destId="{51AA5207-648A-0148-8F74-758DB2DE9460}" srcOrd="1" destOrd="0" presId="urn:microsoft.com/office/officeart/2005/8/layout/lProcess2"/>
    <dgm:cxn modelId="{3A91CE77-B94A-4B42-941A-E5EFF9314990}" type="presParOf" srcId="{72724922-94B1-3F45-8E2E-76DAD64C7ADB}" destId="{5B55244B-D700-0240-A257-696E880FCBF6}" srcOrd="2" destOrd="0" presId="urn:microsoft.com/office/officeart/2005/8/layout/lProcess2"/>
    <dgm:cxn modelId="{3515ADBB-BEDD-6D48-8F05-DCF5CEFEAFF4}" type="presParOf" srcId="{5B55244B-D700-0240-A257-696E880FCBF6}" destId="{FA9841F3-1B4E-4C4A-B006-7B88AC9AB5C1}" srcOrd="0" destOrd="0" presId="urn:microsoft.com/office/officeart/2005/8/layout/lProcess2"/>
    <dgm:cxn modelId="{11A1BF28-DE6A-C749-9F6B-18B068A5A714}" type="presParOf" srcId="{FA9841F3-1B4E-4C4A-B006-7B88AC9AB5C1}" destId="{0B4B7BFA-C4ED-844D-B039-8E1E382C2B7C}" srcOrd="0" destOrd="0" presId="urn:microsoft.com/office/officeart/2005/8/layout/lProcess2"/>
    <dgm:cxn modelId="{193C93C0-FA11-B44E-9CDC-43515F29D672}" type="presParOf" srcId="{FA9841F3-1B4E-4C4A-B006-7B88AC9AB5C1}" destId="{9DE4C128-CE6D-CB4E-A7EA-C2D80525D66B}" srcOrd="1" destOrd="0" presId="urn:microsoft.com/office/officeart/2005/8/layout/lProcess2"/>
    <dgm:cxn modelId="{99D3FD89-0289-FE49-816F-D168F5AE3D1A}" type="presParOf" srcId="{FA9841F3-1B4E-4C4A-B006-7B88AC9AB5C1}" destId="{13940845-C6A1-034E-A929-7F4E11EA749F}" srcOrd="2" destOrd="0" presId="urn:microsoft.com/office/officeart/2005/8/layout/lProcess2"/>
    <dgm:cxn modelId="{DA4BA50F-6069-0143-8729-EEDE3FA265A4}" type="presParOf" srcId="{FA9841F3-1B4E-4C4A-B006-7B88AC9AB5C1}" destId="{03EFA254-9279-DE41-AD68-D5D60D3026F4}" srcOrd="3" destOrd="0" presId="urn:microsoft.com/office/officeart/2005/8/layout/lProcess2"/>
    <dgm:cxn modelId="{16EAB791-FAAE-7949-8EB2-6B858512437D}" type="presParOf" srcId="{FA9841F3-1B4E-4C4A-B006-7B88AC9AB5C1}" destId="{018FC5A5-8E0E-0B41-B2E0-39210D1DAD55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fr-FR" dirty="0">
              <a:solidFill>
                <a:srgbClr val="C00000"/>
              </a:solidFill>
            </a:rPr>
            <a:t>?</a:t>
          </a:r>
          <a:r>
            <a:rPr lang="fr-FR" dirty="0"/>
            <a:t> x 7 = 21</a:t>
          </a:r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/>
      <dgm:t>
        <a:bodyPr/>
        <a:lstStyle/>
        <a:p>
          <a:r>
            <a:rPr lang="fr-FR" dirty="0"/>
            <a:t>3</a:t>
          </a:r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fr-FR" sz="4300" dirty="0"/>
            <a:t>6 x </a:t>
          </a:r>
          <a:r>
            <a:rPr lang="fr-FR" sz="4300" dirty="0">
              <a:solidFill>
                <a:srgbClr val="C00000"/>
              </a:solidFill>
            </a:rPr>
            <a:t>?</a:t>
          </a:r>
          <a:r>
            <a:rPr lang="fr-FR" sz="4300" dirty="0"/>
            <a:t> = 24 </a:t>
          </a:r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/>
      <dgm:t>
        <a:bodyPr/>
        <a:lstStyle/>
        <a:p>
          <a:r>
            <a:rPr lang="fr-FR" dirty="0"/>
            <a:t>4</a:t>
          </a:r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>
        <a:solidFill>
          <a:srgbClr val="C00000"/>
        </a:solidFill>
      </dgm:spPr>
      <dgm:t>
        <a:bodyPr/>
        <a:lstStyle/>
        <a:p>
          <a:endParaRPr lang="fr-FR" dirty="0"/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2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2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2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2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B8EEAA0-C641-8B4F-8C46-18335811BECD}" type="presOf" srcId="{37F01E66-F653-0D40-9027-BDF9B8FF8DAA}" destId="{018FC5A5-8E0E-0B41-B2E0-39210D1DAD55}" srcOrd="0" destOrd="0" presId="urn:microsoft.com/office/officeart/2005/8/layout/lProcess2"/>
    <dgm:cxn modelId="{04D31D99-ABE6-1C46-AFD8-03D04B8CCA12}" type="presOf" srcId="{AFC74475-5ECD-9E46-AAB3-2074C292C410}" destId="{51AA5207-648A-0148-8F74-758DB2DE9460}" srcOrd="1" destOrd="0" presId="urn:microsoft.com/office/officeart/2005/8/layout/lProcess2"/>
    <dgm:cxn modelId="{D247DED4-E2D6-4A4B-B24C-DCE566EFE759}" type="presOf" srcId="{25F47849-4B56-6049-9570-2EE8B18B95D8}" destId="{82D59DAF-494F-0940-881D-FB6209606758}" srcOrd="0" destOrd="0" presId="urn:microsoft.com/office/officeart/2005/8/layout/lProcess2"/>
    <dgm:cxn modelId="{E7009C3B-17EE-EC43-B120-3EAA35DC9CCA}" type="presOf" srcId="{7C108633-E333-6948-B6B7-BC9DE6324E76}" destId="{13940845-C6A1-034E-A929-7F4E11EA749F}" srcOrd="0" destOrd="0" presId="urn:microsoft.com/office/officeart/2005/8/layout/lProcess2"/>
    <dgm:cxn modelId="{438D3123-13D1-7249-8934-4153FC96B109}" type="presOf" srcId="{56265C20-D309-F140-ACB5-0BA403E4A86E}" destId="{91DB4080-EC5C-3D4B-8F27-A7C548E5BAD2}" srcOrd="0" destOrd="0" presId="urn:microsoft.com/office/officeart/2005/8/layout/lProcess2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32A384A5-0312-4549-8B21-5FA23375A588}" type="presOf" srcId="{20407B3E-D15A-4E42-A1FA-84FFE6CDFD03}" destId="{EADEB759-210F-7D46-B4F4-D68E36B8D40C}" srcOrd="0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C2F1EA3A-4136-364F-967D-2C26F5D92298}" type="presOf" srcId="{0B83E273-EC51-E84E-931B-7D1FDFF49261}" destId="{0B4B7BFA-C4ED-844D-B039-8E1E382C2B7C}" srcOrd="0" destOrd="0" presId="urn:microsoft.com/office/officeart/2005/8/layout/lProcess2"/>
    <dgm:cxn modelId="{31EC4406-71BB-F14A-A8E8-7107959B4295}" type="presOf" srcId="{387357BF-6B5A-4D4B-BF20-826A74D53396}" destId="{A16FEA74-6F17-F443-A842-E6D03306F636}" srcOrd="0" destOrd="0" presId="urn:microsoft.com/office/officeart/2005/8/layout/lProcess2"/>
    <dgm:cxn modelId="{3B3E0D9C-4F2F-364F-8AD2-949301F8730A}" type="presOf" srcId="{45342FBE-1ADD-3C4F-8007-59EE2FA14167}" destId="{9AF33F3B-5EEB-EB41-A6D7-23E43629281C}" srcOrd="0" destOrd="0" presId="urn:microsoft.com/office/officeart/2005/8/layout/lProcess2"/>
    <dgm:cxn modelId="{A10FBB87-DB0A-7549-BE11-726A217B657A}" type="presOf" srcId="{20407B3E-D15A-4E42-A1FA-84FFE6CDFD03}" destId="{9967BA64-B2DB-9244-8E61-AD7C321E872D}" srcOrd="1" destOrd="0" presId="urn:microsoft.com/office/officeart/2005/8/layout/lProcess2"/>
    <dgm:cxn modelId="{1A1E9D0B-C488-8A4F-B307-5FC575C0AD1D}" type="presOf" srcId="{AFC74475-5ECD-9E46-AAB3-2074C292C410}" destId="{21F6393B-6D61-BE4A-842C-EF25671ECD65}" srcOrd="0" destOrd="0" presId="urn:microsoft.com/office/officeart/2005/8/layout/lProcess2"/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1F88962C-1327-DE4D-AA11-6414FBB2BC2B}" type="presParOf" srcId="{9AF33F3B-5EEB-EB41-A6D7-23E43629281C}" destId="{708E523E-B4E0-1542-9BDD-D24D7C98B4E9}" srcOrd="0" destOrd="0" presId="urn:microsoft.com/office/officeart/2005/8/layout/lProcess2"/>
    <dgm:cxn modelId="{6030CB53-231B-E84F-BB03-AC8C358642F0}" type="presParOf" srcId="{708E523E-B4E0-1542-9BDD-D24D7C98B4E9}" destId="{EADEB759-210F-7D46-B4F4-D68E36B8D40C}" srcOrd="0" destOrd="0" presId="urn:microsoft.com/office/officeart/2005/8/layout/lProcess2"/>
    <dgm:cxn modelId="{87BFE62B-3EB3-D342-AA46-13219ECE1C9B}" type="presParOf" srcId="{708E523E-B4E0-1542-9BDD-D24D7C98B4E9}" destId="{9967BA64-B2DB-9244-8E61-AD7C321E872D}" srcOrd="1" destOrd="0" presId="urn:microsoft.com/office/officeart/2005/8/layout/lProcess2"/>
    <dgm:cxn modelId="{51D7AFCB-E439-AD48-8340-B7ED62C8D4F6}" type="presParOf" srcId="{708E523E-B4E0-1542-9BDD-D24D7C98B4E9}" destId="{E98176B0-745E-8F4D-A499-EFF0E1386F66}" srcOrd="2" destOrd="0" presId="urn:microsoft.com/office/officeart/2005/8/layout/lProcess2"/>
    <dgm:cxn modelId="{C9FF106D-4AE4-2244-9A7B-F5607BF4EF6C}" type="presParOf" srcId="{E98176B0-745E-8F4D-A499-EFF0E1386F66}" destId="{C1EA47F4-B607-FC43-8EFB-5D802A1D54E0}" srcOrd="0" destOrd="0" presId="urn:microsoft.com/office/officeart/2005/8/layout/lProcess2"/>
    <dgm:cxn modelId="{AC8A7EEB-8B3A-2046-A6F6-F2A419CB3240}" type="presParOf" srcId="{C1EA47F4-B607-FC43-8EFB-5D802A1D54E0}" destId="{A16FEA74-6F17-F443-A842-E6D03306F636}" srcOrd="0" destOrd="0" presId="urn:microsoft.com/office/officeart/2005/8/layout/lProcess2"/>
    <dgm:cxn modelId="{8E9088E4-AEE2-654B-AF1E-12355563C012}" type="presParOf" srcId="{C1EA47F4-B607-FC43-8EFB-5D802A1D54E0}" destId="{670C2C2D-7E23-C24B-9D98-BDA7A244B3A8}" srcOrd="1" destOrd="0" presId="urn:microsoft.com/office/officeart/2005/8/layout/lProcess2"/>
    <dgm:cxn modelId="{5A760303-F01C-FD4E-87E5-83B99CAEDDFF}" type="presParOf" srcId="{C1EA47F4-B607-FC43-8EFB-5D802A1D54E0}" destId="{91DB4080-EC5C-3D4B-8F27-A7C548E5BAD2}" srcOrd="2" destOrd="0" presId="urn:microsoft.com/office/officeart/2005/8/layout/lProcess2"/>
    <dgm:cxn modelId="{5FF7384C-A112-8547-8804-5AFF1E4469A0}" type="presParOf" srcId="{C1EA47F4-B607-FC43-8EFB-5D802A1D54E0}" destId="{7F6D2A65-797B-7F46-AC2F-4A6B92FDA88B}" srcOrd="3" destOrd="0" presId="urn:microsoft.com/office/officeart/2005/8/layout/lProcess2"/>
    <dgm:cxn modelId="{96BDE257-7073-0642-80AF-F9B03FBE21EC}" type="presParOf" srcId="{C1EA47F4-B607-FC43-8EFB-5D802A1D54E0}" destId="{82D59DAF-494F-0940-881D-FB6209606758}" srcOrd="4" destOrd="0" presId="urn:microsoft.com/office/officeart/2005/8/layout/lProcess2"/>
    <dgm:cxn modelId="{C76585AD-C827-294F-9A36-373412184E8E}" type="presParOf" srcId="{9AF33F3B-5EEB-EB41-A6D7-23E43629281C}" destId="{F03C9214-7C2F-9442-BCFA-40E3E76A1E14}" srcOrd="1" destOrd="0" presId="urn:microsoft.com/office/officeart/2005/8/layout/lProcess2"/>
    <dgm:cxn modelId="{AD08890F-3653-264B-9983-B39FC2CB22EC}" type="presParOf" srcId="{9AF33F3B-5EEB-EB41-A6D7-23E43629281C}" destId="{72724922-94B1-3F45-8E2E-76DAD64C7ADB}" srcOrd="2" destOrd="0" presId="urn:microsoft.com/office/officeart/2005/8/layout/lProcess2"/>
    <dgm:cxn modelId="{476C5907-2403-CA49-9FB4-59423EA74495}" type="presParOf" srcId="{72724922-94B1-3F45-8E2E-76DAD64C7ADB}" destId="{21F6393B-6D61-BE4A-842C-EF25671ECD65}" srcOrd="0" destOrd="0" presId="urn:microsoft.com/office/officeart/2005/8/layout/lProcess2"/>
    <dgm:cxn modelId="{B2B03DB8-EB8F-304E-9676-9CAC23D57361}" type="presParOf" srcId="{72724922-94B1-3F45-8E2E-76DAD64C7ADB}" destId="{51AA5207-648A-0148-8F74-758DB2DE9460}" srcOrd="1" destOrd="0" presId="urn:microsoft.com/office/officeart/2005/8/layout/lProcess2"/>
    <dgm:cxn modelId="{3A91CE77-B94A-4B42-941A-E5EFF9314990}" type="presParOf" srcId="{72724922-94B1-3F45-8E2E-76DAD64C7ADB}" destId="{5B55244B-D700-0240-A257-696E880FCBF6}" srcOrd="2" destOrd="0" presId="urn:microsoft.com/office/officeart/2005/8/layout/lProcess2"/>
    <dgm:cxn modelId="{3515ADBB-BEDD-6D48-8F05-DCF5CEFEAFF4}" type="presParOf" srcId="{5B55244B-D700-0240-A257-696E880FCBF6}" destId="{FA9841F3-1B4E-4C4A-B006-7B88AC9AB5C1}" srcOrd="0" destOrd="0" presId="urn:microsoft.com/office/officeart/2005/8/layout/lProcess2"/>
    <dgm:cxn modelId="{11A1BF28-DE6A-C749-9F6B-18B068A5A714}" type="presParOf" srcId="{FA9841F3-1B4E-4C4A-B006-7B88AC9AB5C1}" destId="{0B4B7BFA-C4ED-844D-B039-8E1E382C2B7C}" srcOrd="0" destOrd="0" presId="urn:microsoft.com/office/officeart/2005/8/layout/lProcess2"/>
    <dgm:cxn modelId="{193C93C0-FA11-B44E-9CDC-43515F29D672}" type="presParOf" srcId="{FA9841F3-1B4E-4C4A-B006-7B88AC9AB5C1}" destId="{9DE4C128-CE6D-CB4E-A7EA-C2D80525D66B}" srcOrd="1" destOrd="0" presId="urn:microsoft.com/office/officeart/2005/8/layout/lProcess2"/>
    <dgm:cxn modelId="{99D3FD89-0289-FE49-816F-D168F5AE3D1A}" type="presParOf" srcId="{FA9841F3-1B4E-4C4A-B006-7B88AC9AB5C1}" destId="{13940845-C6A1-034E-A929-7F4E11EA749F}" srcOrd="2" destOrd="0" presId="urn:microsoft.com/office/officeart/2005/8/layout/lProcess2"/>
    <dgm:cxn modelId="{DA4BA50F-6069-0143-8729-EEDE3FA265A4}" type="presParOf" srcId="{FA9841F3-1B4E-4C4A-B006-7B88AC9AB5C1}" destId="{03EFA254-9279-DE41-AD68-D5D60D3026F4}" srcOrd="3" destOrd="0" presId="urn:microsoft.com/office/officeart/2005/8/layout/lProcess2"/>
    <dgm:cxn modelId="{16EAB791-FAAE-7949-8EB2-6B858512437D}" type="presParOf" srcId="{FA9841F3-1B4E-4C4A-B006-7B88AC9AB5C1}" destId="{018FC5A5-8E0E-0B41-B2E0-39210D1DAD55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5342FBE-1ADD-3C4F-8007-59EE2FA14167}" type="doc">
      <dgm:prSet loTypeId="urn:microsoft.com/office/officeart/2005/8/layout/lProcess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407B3E-D15A-4E42-A1FA-84FFE6CDFD03}">
      <dgm:prSet phldrT="[Texte]"/>
      <dgm:spPr/>
      <dgm:t>
        <a:bodyPr/>
        <a:lstStyle/>
        <a:p>
          <a:r>
            <a:rPr lang="fr-FR" dirty="0"/>
            <a:t>7 x 8</a:t>
          </a:r>
        </a:p>
      </dgm:t>
    </dgm:pt>
    <dgm:pt modelId="{6111B68C-7E65-F64B-9579-DB2E438C7EE0}" type="parTrans" cxnId="{96B8E8B9-2427-3A42-824D-566E9C9D2765}">
      <dgm:prSet/>
      <dgm:spPr/>
      <dgm:t>
        <a:bodyPr/>
        <a:lstStyle/>
        <a:p>
          <a:endParaRPr lang="fr-FR"/>
        </a:p>
      </dgm:t>
    </dgm:pt>
    <dgm:pt modelId="{BA12AAD3-5F88-B045-AB2E-5B46F2544E1F}" type="sibTrans" cxnId="{96B8E8B9-2427-3A42-824D-566E9C9D2765}">
      <dgm:prSet/>
      <dgm:spPr/>
      <dgm:t>
        <a:bodyPr/>
        <a:lstStyle/>
        <a:p>
          <a:endParaRPr lang="fr-FR"/>
        </a:p>
      </dgm:t>
    </dgm:pt>
    <dgm:pt modelId="{387357BF-6B5A-4D4B-BF20-826A74D53396}">
      <dgm:prSet phldrT="[Texte]"/>
      <dgm:spPr/>
      <dgm:t>
        <a:bodyPr/>
        <a:lstStyle/>
        <a:p>
          <a:r>
            <a:rPr lang="fr-FR" dirty="0"/>
            <a:t>42</a:t>
          </a:r>
        </a:p>
      </dgm:t>
    </dgm:pt>
    <dgm:pt modelId="{46792608-B6B2-1743-BFE6-871BA38F8293}" type="parTrans" cxnId="{A576C10D-5151-8143-9042-F40FA8B7261D}">
      <dgm:prSet/>
      <dgm:spPr/>
      <dgm:t>
        <a:bodyPr/>
        <a:lstStyle/>
        <a:p>
          <a:endParaRPr lang="fr-FR"/>
        </a:p>
      </dgm:t>
    </dgm:pt>
    <dgm:pt modelId="{FBFDCD9B-77C9-7849-970A-EDB4B6E4D88D}" type="sibTrans" cxnId="{A576C10D-5151-8143-9042-F40FA8B7261D}">
      <dgm:prSet/>
      <dgm:spPr/>
      <dgm:t>
        <a:bodyPr/>
        <a:lstStyle/>
        <a:p>
          <a:endParaRPr lang="fr-FR"/>
        </a:p>
      </dgm:t>
    </dgm:pt>
    <dgm:pt modelId="{56265C20-D309-F140-ACB5-0BA403E4A86E}">
      <dgm:prSet phldrT="[Texte]"/>
      <dgm:spPr/>
      <dgm:t>
        <a:bodyPr/>
        <a:lstStyle/>
        <a:p>
          <a:r>
            <a:rPr lang="fr-FR" dirty="0"/>
            <a:t>49</a:t>
          </a:r>
        </a:p>
      </dgm:t>
    </dgm:pt>
    <dgm:pt modelId="{AC6DE6DE-9F3C-6C4F-BD0B-7EA2EF4F20B8}" type="parTrans" cxnId="{0C625AE2-E623-D04C-A17E-2733C0B80999}">
      <dgm:prSet/>
      <dgm:spPr/>
      <dgm:t>
        <a:bodyPr/>
        <a:lstStyle/>
        <a:p>
          <a:endParaRPr lang="fr-FR"/>
        </a:p>
      </dgm:t>
    </dgm:pt>
    <dgm:pt modelId="{8457199D-E5A1-FB47-A0B2-07FE3BE4332B}" type="sibTrans" cxnId="{0C625AE2-E623-D04C-A17E-2733C0B80999}">
      <dgm:prSet/>
      <dgm:spPr/>
      <dgm:t>
        <a:bodyPr/>
        <a:lstStyle/>
        <a:p>
          <a:endParaRPr lang="fr-FR"/>
        </a:p>
      </dgm:t>
    </dgm:pt>
    <dgm:pt modelId="{AFC74475-5ECD-9E46-AAB3-2074C292C410}">
      <dgm:prSet phldrT="[Texte]"/>
      <dgm:spPr/>
      <dgm:t>
        <a:bodyPr/>
        <a:lstStyle/>
        <a:p>
          <a:r>
            <a:rPr lang="fr-FR" dirty="0"/>
            <a:t>8 x 5 </a:t>
          </a:r>
        </a:p>
      </dgm:t>
    </dgm:pt>
    <dgm:pt modelId="{6E6BC34D-A0CB-5D4A-BE6E-F299AADD0630}" type="parTrans" cxnId="{99306B9E-74F7-CA43-AB62-8543DB5FF01F}">
      <dgm:prSet/>
      <dgm:spPr/>
      <dgm:t>
        <a:bodyPr/>
        <a:lstStyle/>
        <a:p>
          <a:endParaRPr lang="fr-FR"/>
        </a:p>
      </dgm:t>
    </dgm:pt>
    <dgm:pt modelId="{F8F35002-D883-0646-BF60-A2533CCCC20E}" type="sibTrans" cxnId="{99306B9E-74F7-CA43-AB62-8543DB5FF01F}">
      <dgm:prSet/>
      <dgm:spPr/>
      <dgm:t>
        <a:bodyPr/>
        <a:lstStyle/>
        <a:p>
          <a:endParaRPr lang="fr-FR"/>
        </a:p>
      </dgm:t>
    </dgm:pt>
    <dgm:pt modelId="{0B83E273-EC51-E84E-931B-7D1FDFF49261}">
      <dgm:prSet phldrT="[Texte]"/>
      <dgm:spPr/>
      <dgm:t>
        <a:bodyPr/>
        <a:lstStyle/>
        <a:p>
          <a:r>
            <a:rPr lang="fr-FR" dirty="0"/>
            <a:t>35</a:t>
          </a:r>
        </a:p>
      </dgm:t>
    </dgm:pt>
    <dgm:pt modelId="{DE473899-EEE4-6D4A-A322-CD1E86AD5865}" type="parTrans" cxnId="{D8144F5E-2889-AB47-BABF-8E7CEFC60E1F}">
      <dgm:prSet/>
      <dgm:spPr/>
      <dgm:t>
        <a:bodyPr/>
        <a:lstStyle/>
        <a:p>
          <a:endParaRPr lang="fr-FR"/>
        </a:p>
      </dgm:t>
    </dgm:pt>
    <dgm:pt modelId="{E85E26CD-5DE5-E64A-B423-A73F892B6A80}" type="sibTrans" cxnId="{D8144F5E-2889-AB47-BABF-8E7CEFC60E1F}">
      <dgm:prSet/>
      <dgm:spPr/>
      <dgm:t>
        <a:bodyPr/>
        <a:lstStyle/>
        <a:p>
          <a:endParaRPr lang="fr-FR"/>
        </a:p>
      </dgm:t>
    </dgm:pt>
    <dgm:pt modelId="{7C108633-E333-6948-B6B7-BC9DE6324E76}">
      <dgm:prSet phldrT="[Texte]"/>
      <dgm:spPr/>
      <dgm:t>
        <a:bodyPr/>
        <a:lstStyle/>
        <a:p>
          <a:r>
            <a:rPr lang="fr-FR" dirty="0"/>
            <a:t>40</a:t>
          </a:r>
        </a:p>
      </dgm:t>
    </dgm:pt>
    <dgm:pt modelId="{52AEE6F4-6D58-9E41-80A8-EDA3DBF663FB}" type="parTrans" cxnId="{9E17CAE4-C862-774E-8E8A-34AD2741E17E}">
      <dgm:prSet/>
      <dgm:spPr/>
      <dgm:t>
        <a:bodyPr/>
        <a:lstStyle/>
        <a:p>
          <a:endParaRPr lang="fr-FR"/>
        </a:p>
      </dgm:t>
    </dgm:pt>
    <dgm:pt modelId="{C21B6158-6CC6-FD43-9DE9-C7851744053F}" type="sibTrans" cxnId="{9E17CAE4-C862-774E-8E8A-34AD2741E17E}">
      <dgm:prSet/>
      <dgm:spPr/>
      <dgm:t>
        <a:bodyPr/>
        <a:lstStyle/>
        <a:p>
          <a:endParaRPr lang="fr-FR"/>
        </a:p>
      </dgm:t>
    </dgm:pt>
    <dgm:pt modelId="{2E8326E9-BE38-794C-B8D6-4BCF9BDF5742}">
      <dgm:prSet phldrT="[Texte]"/>
      <dgm:spPr/>
      <dgm:t>
        <a:bodyPr/>
        <a:lstStyle/>
        <a:p>
          <a:r>
            <a:rPr lang="fr-FR" dirty="0"/>
            <a:t>9 x 6</a:t>
          </a:r>
        </a:p>
      </dgm:t>
    </dgm:pt>
    <dgm:pt modelId="{1DA12733-6220-A64E-926A-8AAB5EF9B7F6}" type="parTrans" cxnId="{EBCAC14E-8E8F-FF4D-BD5F-5D91D81441A1}">
      <dgm:prSet/>
      <dgm:spPr/>
      <dgm:t>
        <a:bodyPr/>
        <a:lstStyle/>
        <a:p>
          <a:endParaRPr lang="fr-FR"/>
        </a:p>
      </dgm:t>
    </dgm:pt>
    <dgm:pt modelId="{3C104438-4A22-BD4D-B6E6-F991BC8C9C4B}" type="sibTrans" cxnId="{EBCAC14E-8E8F-FF4D-BD5F-5D91D81441A1}">
      <dgm:prSet/>
      <dgm:spPr/>
      <dgm:t>
        <a:bodyPr/>
        <a:lstStyle/>
        <a:p>
          <a:endParaRPr lang="fr-FR"/>
        </a:p>
      </dgm:t>
    </dgm:pt>
    <dgm:pt modelId="{DEEA601D-E351-A140-980E-FA4ECC6A7BC3}">
      <dgm:prSet phldrT="[Texte]"/>
      <dgm:spPr/>
      <dgm:t>
        <a:bodyPr/>
        <a:lstStyle/>
        <a:p>
          <a:r>
            <a:rPr lang="fr-FR" dirty="0"/>
            <a:t>42</a:t>
          </a:r>
        </a:p>
      </dgm:t>
    </dgm:pt>
    <dgm:pt modelId="{D550D401-B0FF-BD42-A7A9-C3B40858D19A}" type="parTrans" cxnId="{5282A040-E5FC-E54A-B21E-1CB621F4099B}">
      <dgm:prSet/>
      <dgm:spPr/>
      <dgm:t>
        <a:bodyPr/>
        <a:lstStyle/>
        <a:p>
          <a:endParaRPr lang="fr-FR"/>
        </a:p>
      </dgm:t>
    </dgm:pt>
    <dgm:pt modelId="{53DCF995-4272-444F-8515-3311AF701461}" type="sibTrans" cxnId="{5282A040-E5FC-E54A-B21E-1CB621F4099B}">
      <dgm:prSet/>
      <dgm:spPr/>
      <dgm:t>
        <a:bodyPr/>
        <a:lstStyle/>
        <a:p>
          <a:endParaRPr lang="fr-FR"/>
        </a:p>
      </dgm:t>
    </dgm:pt>
    <dgm:pt modelId="{99BCEDCD-7391-8742-89BC-666F21D72207}">
      <dgm:prSet phldrT="[Texte]"/>
      <dgm:spPr/>
      <dgm:t>
        <a:bodyPr/>
        <a:lstStyle/>
        <a:p>
          <a:r>
            <a:rPr lang="fr-FR" dirty="0"/>
            <a:t>48</a:t>
          </a:r>
        </a:p>
      </dgm:t>
    </dgm:pt>
    <dgm:pt modelId="{ABFE05C3-BC66-2045-9451-FA2D5DAEB160}" type="parTrans" cxnId="{47E41335-55D4-9443-93D4-B619002CBCD2}">
      <dgm:prSet/>
      <dgm:spPr/>
      <dgm:t>
        <a:bodyPr/>
        <a:lstStyle/>
        <a:p>
          <a:endParaRPr lang="fr-FR"/>
        </a:p>
      </dgm:t>
    </dgm:pt>
    <dgm:pt modelId="{69234CD1-0F3C-AD46-BB6F-A48782B30745}" type="sibTrans" cxnId="{47E41335-55D4-9443-93D4-B619002CBCD2}">
      <dgm:prSet/>
      <dgm:spPr/>
      <dgm:t>
        <a:bodyPr/>
        <a:lstStyle/>
        <a:p>
          <a:endParaRPr lang="fr-FR"/>
        </a:p>
      </dgm:t>
    </dgm:pt>
    <dgm:pt modelId="{25F47849-4B56-6049-9570-2EE8B18B95D8}">
      <dgm:prSet phldrT="[Texte]"/>
      <dgm:spPr/>
      <dgm:t>
        <a:bodyPr/>
        <a:lstStyle/>
        <a:p>
          <a:r>
            <a:rPr lang="fr-FR" dirty="0"/>
            <a:t>56</a:t>
          </a:r>
        </a:p>
      </dgm:t>
    </dgm:pt>
    <dgm:pt modelId="{FD0891A3-AF6F-8741-B1F1-9C512B199F4A}" type="parTrans" cxnId="{C2436BFA-8790-0C43-A71E-020B1F509D4A}">
      <dgm:prSet/>
      <dgm:spPr/>
      <dgm:t>
        <a:bodyPr/>
        <a:lstStyle/>
        <a:p>
          <a:endParaRPr lang="fr-FR"/>
        </a:p>
      </dgm:t>
    </dgm:pt>
    <dgm:pt modelId="{E128AB76-B9F6-5742-81F1-F8D86962AED3}" type="sibTrans" cxnId="{C2436BFA-8790-0C43-A71E-020B1F509D4A}">
      <dgm:prSet/>
      <dgm:spPr/>
      <dgm:t>
        <a:bodyPr/>
        <a:lstStyle/>
        <a:p>
          <a:endParaRPr lang="fr-FR"/>
        </a:p>
      </dgm:t>
    </dgm:pt>
    <dgm:pt modelId="{37F01E66-F653-0D40-9027-BDF9B8FF8DAA}">
      <dgm:prSet phldrT="[Texte]"/>
      <dgm:spPr/>
      <dgm:t>
        <a:bodyPr/>
        <a:lstStyle/>
        <a:p>
          <a:r>
            <a:rPr lang="fr-FR" dirty="0"/>
            <a:t>45</a:t>
          </a:r>
        </a:p>
      </dgm:t>
    </dgm:pt>
    <dgm:pt modelId="{22867C0C-34E5-2C44-AD6E-58F49ED61F55}" type="parTrans" cxnId="{FFDB640B-41C6-614E-82E7-EC67E3D52FCC}">
      <dgm:prSet/>
      <dgm:spPr/>
      <dgm:t>
        <a:bodyPr/>
        <a:lstStyle/>
        <a:p>
          <a:endParaRPr lang="fr-FR"/>
        </a:p>
      </dgm:t>
    </dgm:pt>
    <dgm:pt modelId="{358AF59F-A0AD-894F-9B69-20AC9E58AFFE}" type="sibTrans" cxnId="{FFDB640B-41C6-614E-82E7-EC67E3D52FCC}">
      <dgm:prSet/>
      <dgm:spPr/>
      <dgm:t>
        <a:bodyPr/>
        <a:lstStyle/>
        <a:p>
          <a:endParaRPr lang="fr-FR"/>
        </a:p>
      </dgm:t>
    </dgm:pt>
    <dgm:pt modelId="{096F2552-768B-5849-84F5-F899858B36DD}">
      <dgm:prSet phldrT="[Texte]"/>
      <dgm:spPr/>
      <dgm:t>
        <a:bodyPr/>
        <a:lstStyle/>
        <a:p>
          <a:r>
            <a:rPr lang="fr-FR" dirty="0"/>
            <a:t>54</a:t>
          </a:r>
        </a:p>
      </dgm:t>
    </dgm:pt>
    <dgm:pt modelId="{BF91039D-BACC-5340-8714-2EE6E76634DB}" type="parTrans" cxnId="{EA4D5501-71E6-274A-A6C7-8178B8C47312}">
      <dgm:prSet/>
      <dgm:spPr/>
      <dgm:t>
        <a:bodyPr/>
        <a:lstStyle/>
        <a:p>
          <a:endParaRPr lang="fr-FR"/>
        </a:p>
      </dgm:t>
    </dgm:pt>
    <dgm:pt modelId="{ABCD12ED-1A5F-7F49-8205-8CC97C07D681}" type="sibTrans" cxnId="{EA4D5501-71E6-274A-A6C7-8178B8C47312}">
      <dgm:prSet/>
      <dgm:spPr/>
      <dgm:t>
        <a:bodyPr/>
        <a:lstStyle/>
        <a:p>
          <a:endParaRPr lang="fr-FR"/>
        </a:p>
      </dgm:t>
    </dgm:pt>
    <dgm:pt modelId="{9AF33F3B-5EEB-EB41-A6D7-23E43629281C}" type="pres">
      <dgm:prSet presAssocID="{45342FBE-1ADD-3C4F-8007-59EE2FA141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8E523E-B4E0-1542-9BDD-D24D7C98B4E9}" type="pres">
      <dgm:prSet presAssocID="{20407B3E-D15A-4E42-A1FA-84FFE6CDFD03}" presName="compNode" presStyleCnt="0"/>
      <dgm:spPr/>
    </dgm:pt>
    <dgm:pt modelId="{EADEB759-210F-7D46-B4F4-D68E36B8D40C}" type="pres">
      <dgm:prSet presAssocID="{20407B3E-D15A-4E42-A1FA-84FFE6CDFD03}" presName="aNode" presStyleLbl="bgShp" presStyleIdx="0" presStyleCnt="3" custLinFactNeighborY="334"/>
      <dgm:spPr/>
      <dgm:t>
        <a:bodyPr/>
        <a:lstStyle/>
        <a:p>
          <a:endParaRPr lang="fr-FR"/>
        </a:p>
      </dgm:t>
    </dgm:pt>
    <dgm:pt modelId="{9967BA64-B2DB-9244-8E61-AD7C321E872D}" type="pres">
      <dgm:prSet presAssocID="{20407B3E-D15A-4E42-A1FA-84FFE6CDFD03}" presName="textNode" presStyleLbl="bgShp" presStyleIdx="0" presStyleCnt="3"/>
      <dgm:spPr/>
      <dgm:t>
        <a:bodyPr/>
        <a:lstStyle/>
        <a:p>
          <a:endParaRPr lang="fr-FR"/>
        </a:p>
      </dgm:t>
    </dgm:pt>
    <dgm:pt modelId="{E98176B0-745E-8F4D-A499-EFF0E1386F66}" type="pres">
      <dgm:prSet presAssocID="{20407B3E-D15A-4E42-A1FA-84FFE6CDFD03}" presName="compChildNode" presStyleCnt="0"/>
      <dgm:spPr/>
    </dgm:pt>
    <dgm:pt modelId="{C1EA47F4-B607-FC43-8EFB-5D802A1D54E0}" type="pres">
      <dgm:prSet presAssocID="{20407B3E-D15A-4E42-A1FA-84FFE6CDFD03}" presName="theInnerList" presStyleCnt="0"/>
      <dgm:spPr/>
    </dgm:pt>
    <dgm:pt modelId="{A16FEA74-6F17-F443-A842-E6D03306F636}" type="pres">
      <dgm:prSet presAssocID="{387357BF-6B5A-4D4B-BF20-826A74D53396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C2C2D-7E23-C24B-9D98-BDA7A244B3A8}" type="pres">
      <dgm:prSet presAssocID="{387357BF-6B5A-4D4B-BF20-826A74D53396}" presName="aSpace2" presStyleCnt="0"/>
      <dgm:spPr/>
    </dgm:pt>
    <dgm:pt modelId="{91DB4080-EC5C-3D4B-8F27-A7C548E5BAD2}" type="pres">
      <dgm:prSet presAssocID="{56265C20-D309-F140-ACB5-0BA403E4A86E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D2A65-797B-7F46-AC2F-4A6B92FDA88B}" type="pres">
      <dgm:prSet presAssocID="{56265C20-D309-F140-ACB5-0BA403E4A86E}" presName="aSpace2" presStyleCnt="0"/>
      <dgm:spPr/>
    </dgm:pt>
    <dgm:pt modelId="{82D59DAF-494F-0940-881D-FB6209606758}" type="pres">
      <dgm:prSet presAssocID="{25F47849-4B56-6049-9570-2EE8B18B95D8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C9214-7C2F-9442-BCFA-40E3E76A1E14}" type="pres">
      <dgm:prSet presAssocID="{20407B3E-D15A-4E42-A1FA-84FFE6CDFD03}" presName="aSpace" presStyleCnt="0"/>
      <dgm:spPr/>
    </dgm:pt>
    <dgm:pt modelId="{72724922-94B1-3F45-8E2E-76DAD64C7ADB}" type="pres">
      <dgm:prSet presAssocID="{AFC74475-5ECD-9E46-AAB3-2074C292C410}" presName="compNode" presStyleCnt="0"/>
      <dgm:spPr/>
    </dgm:pt>
    <dgm:pt modelId="{21F6393B-6D61-BE4A-842C-EF25671ECD65}" type="pres">
      <dgm:prSet presAssocID="{AFC74475-5ECD-9E46-AAB3-2074C292C410}" presName="aNode" presStyleLbl="bgShp" presStyleIdx="1" presStyleCnt="3"/>
      <dgm:spPr/>
      <dgm:t>
        <a:bodyPr/>
        <a:lstStyle/>
        <a:p>
          <a:endParaRPr lang="fr-FR"/>
        </a:p>
      </dgm:t>
    </dgm:pt>
    <dgm:pt modelId="{51AA5207-648A-0148-8F74-758DB2DE9460}" type="pres">
      <dgm:prSet presAssocID="{AFC74475-5ECD-9E46-AAB3-2074C292C410}" presName="textNode" presStyleLbl="bgShp" presStyleIdx="1" presStyleCnt="3"/>
      <dgm:spPr/>
      <dgm:t>
        <a:bodyPr/>
        <a:lstStyle/>
        <a:p>
          <a:endParaRPr lang="fr-FR"/>
        </a:p>
      </dgm:t>
    </dgm:pt>
    <dgm:pt modelId="{5B55244B-D700-0240-A257-696E880FCBF6}" type="pres">
      <dgm:prSet presAssocID="{AFC74475-5ECD-9E46-AAB3-2074C292C410}" presName="compChildNode" presStyleCnt="0"/>
      <dgm:spPr/>
    </dgm:pt>
    <dgm:pt modelId="{FA9841F3-1B4E-4C4A-B006-7B88AC9AB5C1}" type="pres">
      <dgm:prSet presAssocID="{AFC74475-5ECD-9E46-AAB3-2074C292C410}" presName="theInnerList" presStyleCnt="0"/>
      <dgm:spPr/>
    </dgm:pt>
    <dgm:pt modelId="{0B4B7BFA-C4ED-844D-B039-8E1E382C2B7C}" type="pres">
      <dgm:prSet presAssocID="{0B83E273-EC51-E84E-931B-7D1FDFF49261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E4C128-CE6D-CB4E-A7EA-C2D80525D66B}" type="pres">
      <dgm:prSet presAssocID="{0B83E273-EC51-E84E-931B-7D1FDFF49261}" presName="aSpace2" presStyleCnt="0"/>
      <dgm:spPr/>
    </dgm:pt>
    <dgm:pt modelId="{13940845-C6A1-034E-A929-7F4E11EA749F}" type="pres">
      <dgm:prSet presAssocID="{7C108633-E333-6948-B6B7-BC9DE6324E76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FA254-9279-DE41-AD68-D5D60D3026F4}" type="pres">
      <dgm:prSet presAssocID="{7C108633-E333-6948-B6B7-BC9DE6324E76}" presName="aSpace2" presStyleCnt="0"/>
      <dgm:spPr/>
    </dgm:pt>
    <dgm:pt modelId="{018FC5A5-8E0E-0B41-B2E0-39210D1DAD55}" type="pres">
      <dgm:prSet presAssocID="{37F01E66-F653-0D40-9027-BDF9B8FF8DAA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4702B1-2764-D94E-A71D-382A0B03B6D9}" type="pres">
      <dgm:prSet presAssocID="{AFC74475-5ECD-9E46-AAB3-2074C292C410}" presName="aSpace" presStyleCnt="0"/>
      <dgm:spPr/>
    </dgm:pt>
    <dgm:pt modelId="{702444D9-3635-3744-A87D-ACFFCD784F55}" type="pres">
      <dgm:prSet presAssocID="{2E8326E9-BE38-794C-B8D6-4BCF9BDF5742}" presName="compNode" presStyleCnt="0"/>
      <dgm:spPr/>
    </dgm:pt>
    <dgm:pt modelId="{BF4A6D2B-0AE6-B445-989D-A3AE4934CAB1}" type="pres">
      <dgm:prSet presAssocID="{2E8326E9-BE38-794C-B8D6-4BCF9BDF5742}" presName="aNode" presStyleLbl="bgShp" presStyleIdx="2" presStyleCnt="3"/>
      <dgm:spPr/>
      <dgm:t>
        <a:bodyPr/>
        <a:lstStyle/>
        <a:p>
          <a:endParaRPr lang="fr-FR"/>
        </a:p>
      </dgm:t>
    </dgm:pt>
    <dgm:pt modelId="{A9E765E3-0425-8449-A24B-C067D47CB8FB}" type="pres">
      <dgm:prSet presAssocID="{2E8326E9-BE38-794C-B8D6-4BCF9BDF5742}" presName="textNode" presStyleLbl="bgShp" presStyleIdx="2" presStyleCnt="3"/>
      <dgm:spPr/>
      <dgm:t>
        <a:bodyPr/>
        <a:lstStyle/>
        <a:p>
          <a:endParaRPr lang="fr-FR"/>
        </a:p>
      </dgm:t>
    </dgm:pt>
    <dgm:pt modelId="{02B90E83-BE66-ED45-95E5-8CDDC8BEC590}" type="pres">
      <dgm:prSet presAssocID="{2E8326E9-BE38-794C-B8D6-4BCF9BDF5742}" presName="compChildNode" presStyleCnt="0"/>
      <dgm:spPr/>
    </dgm:pt>
    <dgm:pt modelId="{FF3F9E78-0B2F-3A43-A29E-CEAA9B3522CC}" type="pres">
      <dgm:prSet presAssocID="{2E8326E9-BE38-794C-B8D6-4BCF9BDF5742}" presName="theInnerList" presStyleCnt="0"/>
      <dgm:spPr/>
    </dgm:pt>
    <dgm:pt modelId="{3B5393DD-E56D-0C45-8583-BAA3192055ED}" type="pres">
      <dgm:prSet presAssocID="{DEEA601D-E351-A140-980E-FA4ECC6A7BC3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6B9DF2-A1AC-7F44-8318-63E8D5B99D18}" type="pres">
      <dgm:prSet presAssocID="{DEEA601D-E351-A140-980E-FA4ECC6A7BC3}" presName="aSpace2" presStyleCnt="0"/>
      <dgm:spPr/>
    </dgm:pt>
    <dgm:pt modelId="{EA0F6D42-79DB-164F-9420-01F62E25D780}" type="pres">
      <dgm:prSet presAssocID="{99BCEDCD-7391-8742-89BC-666F21D72207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EE278C-7863-4842-98FC-E167E7EC2F50}" type="pres">
      <dgm:prSet presAssocID="{99BCEDCD-7391-8742-89BC-666F21D72207}" presName="aSpace2" presStyleCnt="0"/>
      <dgm:spPr/>
    </dgm:pt>
    <dgm:pt modelId="{68B46909-D1C5-D042-A931-2698BFF369AF}" type="pres">
      <dgm:prSet presAssocID="{096F2552-768B-5849-84F5-F899858B36DD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2A384A5-0312-4549-8B21-5FA23375A588}" type="presOf" srcId="{20407B3E-D15A-4E42-A1FA-84FFE6CDFD03}" destId="{EADEB759-210F-7D46-B4F4-D68E36B8D40C}" srcOrd="0" destOrd="0" presId="urn:microsoft.com/office/officeart/2005/8/layout/lProcess2"/>
    <dgm:cxn modelId="{E7009C3B-17EE-EC43-B120-3EAA35DC9CCA}" type="presOf" srcId="{7C108633-E333-6948-B6B7-BC9DE6324E76}" destId="{13940845-C6A1-034E-A929-7F4E11EA749F}" srcOrd="0" destOrd="0" presId="urn:microsoft.com/office/officeart/2005/8/layout/lProcess2"/>
    <dgm:cxn modelId="{1B8EEAA0-C641-8B4F-8C46-18335811BECD}" type="presOf" srcId="{37F01E66-F653-0D40-9027-BDF9B8FF8DAA}" destId="{018FC5A5-8E0E-0B41-B2E0-39210D1DAD55}" srcOrd="0" destOrd="0" presId="urn:microsoft.com/office/officeart/2005/8/layout/lProcess2"/>
    <dgm:cxn modelId="{99306B9E-74F7-CA43-AB62-8543DB5FF01F}" srcId="{45342FBE-1ADD-3C4F-8007-59EE2FA14167}" destId="{AFC74475-5ECD-9E46-AAB3-2074C292C410}" srcOrd="1" destOrd="0" parTransId="{6E6BC34D-A0CB-5D4A-BE6E-F299AADD0630}" sibTransId="{F8F35002-D883-0646-BF60-A2533CCCC20E}"/>
    <dgm:cxn modelId="{5567E225-0449-BB4A-BEC7-EF7549135927}" type="presOf" srcId="{2E8326E9-BE38-794C-B8D6-4BCF9BDF5742}" destId="{BF4A6D2B-0AE6-B445-989D-A3AE4934CAB1}" srcOrd="0" destOrd="0" presId="urn:microsoft.com/office/officeart/2005/8/layout/lProcess2"/>
    <dgm:cxn modelId="{C2F1EA3A-4136-364F-967D-2C26F5D92298}" type="presOf" srcId="{0B83E273-EC51-E84E-931B-7D1FDFF49261}" destId="{0B4B7BFA-C4ED-844D-B039-8E1E382C2B7C}" srcOrd="0" destOrd="0" presId="urn:microsoft.com/office/officeart/2005/8/layout/lProcess2"/>
    <dgm:cxn modelId="{31EC4406-71BB-F14A-A8E8-7107959B4295}" type="presOf" srcId="{387357BF-6B5A-4D4B-BF20-826A74D53396}" destId="{A16FEA74-6F17-F443-A842-E6D03306F636}" srcOrd="0" destOrd="0" presId="urn:microsoft.com/office/officeart/2005/8/layout/lProcess2"/>
    <dgm:cxn modelId="{FFDB640B-41C6-614E-82E7-EC67E3D52FCC}" srcId="{AFC74475-5ECD-9E46-AAB3-2074C292C410}" destId="{37F01E66-F653-0D40-9027-BDF9B8FF8DAA}" srcOrd="2" destOrd="0" parTransId="{22867C0C-34E5-2C44-AD6E-58F49ED61F55}" sibTransId="{358AF59F-A0AD-894F-9B69-20AC9E58AFFE}"/>
    <dgm:cxn modelId="{5282A040-E5FC-E54A-B21E-1CB621F4099B}" srcId="{2E8326E9-BE38-794C-B8D6-4BCF9BDF5742}" destId="{DEEA601D-E351-A140-980E-FA4ECC6A7BC3}" srcOrd="0" destOrd="0" parTransId="{D550D401-B0FF-BD42-A7A9-C3B40858D19A}" sibTransId="{53DCF995-4272-444F-8515-3311AF701461}"/>
    <dgm:cxn modelId="{A10FBB87-DB0A-7549-BE11-726A217B657A}" type="presOf" srcId="{20407B3E-D15A-4E42-A1FA-84FFE6CDFD03}" destId="{9967BA64-B2DB-9244-8E61-AD7C321E872D}" srcOrd="1" destOrd="0" presId="urn:microsoft.com/office/officeart/2005/8/layout/lProcess2"/>
    <dgm:cxn modelId="{96B8E8B9-2427-3A42-824D-566E9C9D2765}" srcId="{45342FBE-1ADD-3C4F-8007-59EE2FA14167}" destId="{20407B3E-D15A-4E42-A1FA-84FFE6CDFD03}" srcOrd="0" destOrd="0" parTransId="{6111B68C-7E65-F64B-9579-DB2E438C7EE0}" sibTransId="{BA12AAD3-5F88-B045-AB2E-5B46F2544E1F}"/>
    <dgm:cxn modelId="{41E419B6-94A0-F740-92CA-9D38C28406DA}" type="presOf" srcId="{99BCEDCD-7391-8742-89BC-666F21D72207}" destId="{EA0F6D42-79DB-164F-9420-01F62E25D780}" srcOrd="0" destOrd="0" presId="urn:microsoft.com/office/officeart/2005/8/layout/lProcess2"/>
    <dgm:cxn modelId="{D8144F5E-2889-AB47-BABF-8E7CEFC60E1F}" srcId="{AFC74475-5ECD-9E46-AAB3-2074C292C410}" destId="{0B83E273-EC51-E84E-931B-7D1FDFF49261}" srcOrd="0" destOrd="0" parTransId="{DE473899-EEE4-6D4A-A322-CD1E86AD5865}" sibTransId="{E85E26CD-5DE5-E64A-B423-A73F892B6A80}"/>
    <dgm:cxn modelId="{EBCAC14E-8E8F-FF4D-BD5F-5D91D81441A1}" srcId="{45342FBE-1ADD-3C4F-8007-59EE2FA14167}" destId="{2E8326E9-BE38-794C-B8D6-4BCF9BDF5742}" srcOrd="2" destOrd="0" parTransId="{1DA12733-6220-A64E-926A-8AAB5EF9B7F6}" sibTransId="{3C104438-4A22-BD4D-B6E6-F991BC8C9C4B}"/>
    <dgm:cxn modelId="{9E17CAE4-C862-774E-8E8A-34AD2741E17E}" srcId="{AFC74475-5ECD-9E46-AAB3-2074C292C410}" destId="{7C108633-E333-6948-B6B7-BC9DE6324E76}" srcOrd="1" destOrd="0" parTransId="{52AEE6F4-6D58-9E41-80A8-EDA3DBF663FB}" sibTransId="{C21B6158-6CC6-FD43-9DE9-C7851744053F}"/>
    <dgm:cxn modelId="{F788A28C-B3F1-EB46-B015-12F139BE6E55}" type="presOf" srcId="{DEEA601D-E351-A140-980E-FA4ECC6A7BC3}" destId="{3B5393DD-E56D-0C45-8583-BAA3192055ED}" srcOrd="0" destOrd="0" presId="urn:microsoft.com/office/officeart/2005/8/layout/lProcess2"/>
    <dgm:cxn modelId="{E1F95AC6-A227-F94D-8149-DB85860023F1}" type="presOf" srcId="{096F2552-768B-5849-84F5-F899858B36DD}" destId="{68B46909-D1C5-D042-A931-2698BFF369AF}" srcOrd="0" destOrd="0" presId="urn:microsoft.com/office/officeart/2005/8/layout/lProcess2"/>
    <dgm:cxn modelId="{0C625AE2-E623-D04C-A17E-2733C0B80999}" srcId="{20407B3E-D15A-4E42-A1FA-84FFE6CDFD03}" destId="{56265C20-D309-F140-ACB5-0BA403E4A86E}" srcOrd="1" destOrd="0" parTransId="{AC6DE6DE-9F3C-6C4F-BD0B-7EA2EF4F20B8}" sibTransId="{8457199D-E5A1-FB47-A0B2-07FE3BE4332B}"/>
    <dgm:cxn modelId="{C2436BFA-8790-0C43-A71E-020B1F509D4A}" srcId="{20407B3E-D15A-4E42-A1FA-84FFE6CDFD03}" destId="{25F47849-4B56-6049-9570-2EE8B18B95D8}" srcOrd="2" destOrd="0" parTransId="{FD0891A3-AF6F-8741-B1F1-9C512B199F4A}" sibTransId="{E128AB76-B9F6-5742-81F1-F8D86962AED3}"/>
    <dgm:cxn modelId="{1A1E9D0B-C488-8A4F-B307-5FC575C0AD1D}" type="presOf" srcId="{AFC74475-5ECD-9E46-AAB3-2074C292C410}" destId="{21F6393B-6D61-BE4A-842C-EF25671ECD65}" srcOrd="0" destOrd="0" presId="urn:microsoft.com/office/officeart/2005/8/layout/lProcess2"/>
    <dgm:cxn modelId="{41CCAF95-7613-6A4B-B0B7-720F225087A4}" type="presOf" srcId="{2E8326E9-BE38-794C-B8D6-4BCF9BDF5742}" destId="{A9E765E3-0425-8449-A24B-C067D47CB8FB}" srcOrd="1" destOrd="0" presId="urn:microsoft.com/office/officeart/2005/8/layout/lProcess2"/>
    <dgm:cxn modelId="{A576C10D-5151-8143-9042-F40FA8B7261D}" srcId="{20407B3E-D15A-4E42-A1FA-84FFE6CDFD03}" destId="{387357BF-6B5A-4D4B-BF20-826A74D53396}" srcOrd="0" destOrd="0" parTransId="{46792608-B6B2-1743-BFE6-871BA38F8293}" sibTransId="{FBFDCD9B-77C9-7849-970A-EDB4B6E4D88D}"/>
    <dgm:cxn modelId="{438D3123-13D1-7249-8934-4153FC96B109}" type="presOf" srcId="{56265C20-D309-F140-ACB5-0BA403E4A86E}" destId="{91DB4080-EC5C-3D4B-8F27-A7C548E5BAD2}" srcOrd="0" destOrd="0" presId="urn:microsoft.com/office/officeart/2005/8/layout/lProcess2"/>
    <dgm:cxn modelId="{47E41335-55D4-9443-93D4-B619002CBCD2}" srcId="{2E8326E9-BE38-794C-B8D6-4BCF9BDF5742}" destId="{99BCEDCD-7391-8742-89BC-666F21D72207}" srcOrd="1" destOrd="0" parTransId="{ABFE05C3-BC66-2045-9451-FA2D5DAEB160}" sibTransId="{69234CD1-0F3C-AD46-BB6F-A48782B30745}"/>
    <dgm:cxn modelId="{3B3E0D9C-4F2F-364F-8AD2-949301F8730A}" type="presOf" srcId="{45342FBE-1ADD-3C4F-8007-59EE2FA14167}" destId="{9AF33F3B-5EEB-EB41-A6D7-23E43629281C}" srcOrd="0" destOrd="0" presId="urn:microsoft.com/office/officeart/2005/8/layout/lProcess2"/>
    <dgm:cxn modelId="{04D31D99-ABE6-1C46-AFD8-03D04B8CCA12}" type="presOf" srcId="{AFC74475-5ECD-9E46-AAB3-2074C292C410}" destId="{51AA5207-648A-0148-8F74-758DB2DE9460}" srcOrd="1" destOrd="0" presId="urn:microsoft.com/office/officeart/2005/8/layout/lProcess2"/>
    <dgm:cxn modelId="{EA4D5501-71E6-274A-A6C7-8178B8C47312}" srcId="{2E8326E9-BE38-794C-B8D6-4BCF9BDF5742}" destId="{096F2552-768B-5849-84F5-F899858B36DD}" srcOrd="2" destOrd="0" parTransId="{BF91039D-BACC-5340-8714-2EE6E76634DB}" sibTransId="{ABCD12ED-1A5F-7F49-8205-8CC97C07D681}"/>
    <dgm:cxn modelId="{D247DED4-E2D6-4A4B-B24C-DCE566EFE759}" type="presOf" srcId="{25F47849-4B56-6049-9570-2EE8B18B95D8}" destId="{82D59DAF-494F-0940-881D-FB6209606758}" srcOrd="0" destOrd="0" presId="urn:microsoft.com/office/officeart/2005/8/layout/lProcess2"/>
    <dgm:cxn modelId="{1F88962C-1327-DE4D-AA11-6414FBB2BC2B}" type="presParOf" srcId="{9AF33F3B-5EEB-EB41-A6D7-23E43629281C}" destId="{708E523E-B4E0-1542-9BDD-D24D7C98B4E9}" srcOrd="0" destOrd="0" presId="urn:microsoft.com/office/officeart/2005/8/layout/lProcess2"/>
    <dgm:cxn modelId="{6030CB53-231B-E84F-BB03-AC8C358642F0}" type="presParOf" srcId="{708E523E-B4E0-1542-9BDD-D24D7C98B4E9}" destId="{EADEB759-210F-7D46-B4F4-D68E36B8D40C}" srcOrd="0" destOrd="0" presId="urn:microsoft.com/office/officeart/2005/8/layout/lProcess2"/>
    <dgm:cxn modelId="{87BFE62B-3EB3-D342-AA46-13219ECE1C9B}" type="presParOf" srcId="{708E523E-B4E0-1542-9BDD-D24D7C98B4E9}" destId="{9967BA64-B2DB-9244-8E61-AD7C321E872D}" srcOrd="1" destOrd="0" presId="urn:microsoft.com/office/officeart/2005/8/layout/lProcess2"/>
    <dgm:cxn modelId="{51D7AFCB-E439-AD48-8340-B7ED62C8D4F6}" type="presParOf" srcId="{708E523E-B4E0-1542-9BDD-D24D7C98B4E9}" destId="{E98176B0-745E-8F4D-A499-EFF0E1386F66}" srcOrd="2" destOrd="0" presId="urn:microsoft.com/office/officeart/2005/8/layout/lProcess2"/>
    <dgm:cxn modelId="{C9FF106D-4AE4-2244-9A7B-F5607BF4EF6C}" type="presParOf" srcId="{E98176B0-745E-8F4D-A499-EFF0E1386F66}" destId="{C1EA47F4-B607-FC43-8EFB-5D802A1D54E0}" srcOrd="0" destOrd="0" presId="urn:microsoft.com/office/officeart/2005/8/layout/lProcess2"/>
    <dgm:cxn modelId="{AC8A7EEB-8B3A-2046-A6F6-F2A419CB3240}" type="presParOf" srcId="{C1EA47F4-B607-FC43-8EFB-5D802A1D54E0}" destId="{A16FEA74-6F17-F443-A842-E6D03306F636}" srcOrd="0" destOrd="0" presId="urn:microsoft.com/office/officeart/2005/8/layout/lProcess2"/>
    <dgm:cxn modelId="{8E9088E4-AEE2-654B-AF1E-12355563C012}" type="presParOf" srcId="{C1EA47F4-B607-FC43-8EFB-5D802A1D54E0}" destId="{670C2C2D-7E23-C24B-9D98-BDA7A244B3A8}" srcOrd="1" destOrd="0" presId="urn:microsoft.com/office/officeart/2005/8/layout/lProcess2"/>
    <dgm:cxn modelId="{5A760303-F01C-FD4E-87E5-83B99CAEDDFF}" type="presParOf" srcId="{C1EA47F4-B607-FC43-8EFB-5D802A1D54E0}" destId="{91DB4080-EC5C-3D4B-8F27-A7C548E5BAD2}" srcOrd="2" destOrd="0" presId="urn:microsoft.com/office/officeart/2005/8/layout/lProcess2"/>
    <dgm:cxn modelId="{5FF7384C-A112-8547-8804-5AFF1E4469A0}" type="presParOf" srcId="{C1EA47F4-B607-FC43-8EFB-5D802A1D54E0}" destId="{7F6D2A65-797B-7F46-AC2F-4A6B92FDA88B}" srcOrd="3" destOrd="0" presId="urn:microsoft.com/office/officeart/2005/8/layout/lProcess2"/>
    <dgm:cxn modelId="{96BDE257-7073-0642-80AF-F9B03FBE21EC}" type="presParOf" srcId="{C1EA47F4-B607-FC43-8EFB-5D802A1D54E0}" destId="{82D59DAF-494F-0940-881D-FB6209606758}" srcOrd="4" destOrd="0" presId="urn:microsoft.com/office/officeart/2005/8/layout/lProcess2"/>
    <dgm:cxn modelId="{C76585AD-C827-294F-9A36-373412184E8E}" type="presParOf" srcId="{9AF33F3B-5EEB-EB41-A6D7-23E43629281C}" destId="{F03C9214-7C2F-9442-BCFA-40E3E76A1E14}" srcOrd="1" destOrd="0" presId="urn:microsoft.com/office/officeart/2005/8/layout/lProcess2"/>
    <dgm:cxn modelId="{AD08890F-3653-264B-9983-B39FC2CB22EC}" type="presParOf" srcId="{9AF33F3B-5EEB-EB41-A6D7-23E43629281C}" destId="{72724922-94B1-3F45-8E2E-76DAD64C7ADB}" srcOrd="2" destOrd="0" presId="urn:microsoft.com/office/officeart/2005/8/layout/lProcess2"/>
    <dgm:cxn modelId="{476C5907-2403-CA49-9FB4-59423EA74495}" type="presParOf" srcId="{72724922-94B1-3F45-8E2E-76DAD64C7ADB}" destId="{21F6393B-6D61-BE4A-842C-EF25671ECD65}" srcOrd="0" destOrd="0" presId="urn:microsoft.com/office/officeart/2005/8/layout/lProcess2"/>
    <dgm:cxn modelId="{B2B03DB8-EB8F-304E-9676-9CAC23D57361}" type="presParOf" srcId="{72724922-94B1-3F45-8E2E-76DAD64C7ADB}" destId="{51AA5207-648A-0148-8F74-758DB2DE9460}" srcOrd="1" destOrd="0" presId="urn:microsoft.com/office/officeart/2005/8/layout/lProcess2"/>
    <dgm:cxn modelId="{3A91CE77-B94A-4B42-941A-E5EFF9314990}" type="presParOf" srcId="{72724922-94B1-3F45-8E2E-76DAD64C7ADB}" destId="{5B55244B-D700-0240-A257-696E880FCBF6}" srcOrd="2" destOrd="0" presId="urn:microsoft.com/office/officeart/2005/8/layout/lProcess2"/>
    <dgm:cxn modelId="{3515ADBB-BEDD-6D48-8F05-DCF5CEFEAFF4}" type="presParOf" srcId="{5B55244B-D700-0240-A257-696E880FCBF6}" destId="{FA9841F3-1B4E-4C4A-B006-7B88AC9AB5C1}" srcOrd="0" destOrd="0" presId="urn:microsoft.com/office/officeart/2005/8/layout/lProcess2"/>
    <dgm:cxn modelId="{11A1BF28-DE6A-C749-9F6B-18B068A5A714}" type="presParOf" srcId="{FA9841F3-1B4E-4C4A-B006-7B88AC9AB5C1}" destId="{0B4B7BFA-C4ED-844D-B039-8E1E382C2B7C}" srcOrd="0" destOrd="0" presId="urn:microsoft.com/office/officeart/2005/8/layout/lProcess2"/>
    <dgm:cxn modelId="{193C93C0-FA11-B44E-9CDC-43515F29D672}" type="presParOf" srcId="{FA9841F3-1B4E-4C4A-B006-7B88AC9AB5C1}" destId="{9DE4C128-CE6D-CB4E-A7EA-C2D80525D66B}" srcOrd="1" destOrd="0" presId="urn:microsoft.com/office/officeart/2005/8/layout/lProcess2"/>
    <dgm:cxn modelId="{99D3FD89-0289-FE49-816F-D168F5AE3D1A}" type="presParOf" srcId="{FA9841F3-1B4E-4C4A-B006-7B88AC9AB5C1}" destId="{13940845-C6A1-034E-A929-7F4E11EA749F}" srcOrd="2" destOrd="0" presId="urn:microsoft.com/office/officeart/2005/8/layout/lProcess2"/>
    <dgm:cxn modelId="{DA4BA50F-6069-0143-8729-EEDE3FA265A4}" type="presParOf" srcId="{FA9841F3-1B4E-4C4A-B006-7B88AC9AB5C1}" destId="{03EFA254-9279-DE41-AD68-D5D60D3026F4}" srcOrd="3" destOrd="0" presId="urn:microsoft.com/office/officeart/2005/8/layout/lProcess2"/>
    <dgm:cxn modelId="{16EAB791-FAAE-7949-8EB2-6B858512437D}" type="presParOf" srcId="{FA9841F3-1B4E-4C4A-B006-7B88AC9AB5C1}" destId="{018FC5A5-8E0E-0B41-B2E0-39210D1DAD55}" srcOrd="4" destOrd="0" presId="urn:microsoft.com/office/officeart/2005/8/layout/lProcess2"/>
    <dgm:cxn modelId="{31E7B207-F4DE-484B-9A21-CAB66B064799}" type="presParOf" srcId="{9AF33F3B-5EEB-EB41-A6D7-23E43629281C}" destId="{444702B1-2764-D94E-A71D-382A0B03B6D9}" srcOrd="3" destOrd="0" presId="urn:microsoft.com/office/officeart/2005/8/layout/lProcess2"/>
    <dgm:cxn modelId="{D8791784-BB25-EF4D-AEFD-33C69FFFE218}" type="presParOf" srcId="{9AF33F3B-5EEB-EB41-A6D7-23E43629281C}" destId="{702444D9-3635-3744-A87D-ACFFCD784F55}" srcOrd="4" destOrd="0" presId="urn:microsoft.com/office/officeart/2005/8/layout/lProcess2"/>
    <dgm:cxn modelId="{46D6AB50-29A4-4845-BC49-492A8227528C}" type="presParOf" srcId="{702444D9-3635-3744-A87D-ACFFCD784F55}" destId="{BF4A6D2B-0AE6-B445-989D-A3AE4934CAB1}" srcOrd="0" destOrd="0" presId="urn:microsoft.com/office/officeart/2005/8/layout/lProcess2"/>
    <dgm:cxn modelId="{3CBB8EC9-A83E-0D44-A595-9E6C6E5B7857}" type="presParOf" srcId="{702444D9-3635-3744-A87D-ACFFCD784F55}" destId="{A9E765E3-0425-8449-A24B-C067D47CB8FB}" srcOrd="1" destOrd="0" presId="urn:microsoft.com/office/officeart/2005/8/layout/lProcess2"/>
    <dgm:cxn modelId="{C456E76A-3F6A-3447-9C93-C2A31FEF5CFA}" type="presParOf" srcId="{702444D9-3635-3744-A87D-ACFFCD784F55}" destId="{02B90E83-BE66-ED45-95E5-8CDDC8BEC590}" srcOrd="2" destOrd="0" presId="urn:microsoft.com/office/officeart/2005/8/layout/lProcess2"/>
    <dgm:cxn modelId="{092431BC-ECB5-A646-B3A4-4D5B8966D48E}" type="presParOf" srcId="{02B90E83-BE66-ED45-95E5-8CDDC8BEC590}" destId="{FF3F9E78-0B2F-3A43-A29E-CEAA9B3522CC}" srcOrd="0" destOrd="0" presId="urn:microsoft.com/office/officeart/2005/8/layout/lProcess2"/>
    <dgm:cxn modelId="{09864F8A-3613-1D43-B8BC-99D00909CD1E}" type="presParOf" srcId="{FF3F9E78-0B2F-3A43-A29E-CEAA9B3522CC}" destId="{3B5393DD-E56D-0C45-8583-BAA3192055ED}" srcOrd="0" destOrd="0" presId="urn:microsoft.com/office/officeart/2005/8/layout/lProcess2"/>
    <dgm:cxn modelId="{22222DE4-977B-244C-90DE-A78AA69E883C}" type="presParOf" srcId="{FF3F9E78-0B2F-3A43-A29E-CEAA9B3522CC}" destId="{726B9DF2-A1AC-7F44-8318-63E8D5B99D18}" srcOrd="1" destOrd="0" presId="urn:microsoft.com/office/officeart/2005/8/layout/lProcess2"/>
    <dgm:cxn modelId="{3BC76FB8-2DBC-744A-9031-7F8C4184A2DF}" type="presParOf" srcId="{FF3F9E78-0B2F-3A43-A29E-CEAA9B3522CC}" destId="{EA0F6D42-79DB-164F-9420-01F62E25D780}" srcOrd="2" destOrd="0" presId="urn:microsoft.com/office/officeart/2005/8/layout/lProcess2"/>
    <dgm:cxn modelId="{6B76B455-326D-1847-9942-88AFF6092DFD}" type="presParOf" srcId="{FF3F9E78-0B2F-3A43-A29E-CEAA9B3522CC}" destId="{D9EE278C-7863-4842-98FC-E167E7EC2F50}" srcOrd="3" destOrd="0" presId="urn:microsoft.com/office/officeart/2005/8/layout/lProcess2"/>
    <dgm:cxn modelId="{B8FF1EF8-8FBB-894D-AE4E-A40425161196}" type="presParOf" srcId="{FF3F9E78-0B2F-3A43-A29E-CEAA9B3522CC}" destId="{68B46909-D1C5-D042-A931-2698BFF369AF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4400" b="0" strike="noStrike" spc="-1">
                <a:latin typeface="Arial"/>
              </a:rPr>
              <a:t>Cliquez pour déplacer la diapo</a:t>
            </a:r>
          </a:p>
        </p:txBody>
      </p:sp>
      <p:sp>
        <p:nvSpPr>
          <p:cNvPr id="26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2000" b="0" strike="noStrike" spc="-1">
                <a:latin typeface="Arial"/>
              </a:rPr>
              <a:t>Cliquez pour modifier le format des notes</a:t>
            </a:r>
          </a:p>
        </p:txBody>
      </p:sp>
      <p:sp>
        <p:nvSpPr>
          <p:cNvPr id="26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&lt;en-tête&gt;</a:t>
            </a:r>
          </a:p>
        </p:txBody>
      </p:sp>
      <p:sp>
        <p:nvSpPr>
          <p:cNvPr id="269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fr-FR" sz="1400" b="0" strike="noStrike" spc="-1">
                <a:latin typeface="Times New Roman"/>
              </a:rPr>
              <a:t>&lt;date/heure&gt;</a:t>
            </a:r>
          </a:p>
        </p:txBody>
      </p:sp>
      <p:sp>
        <p:nvSpPr>
          <p:cNvPr id="270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&lt;pied de page&gt;</a:t>
            </a:r>
          </a:p>
        </p:txBody>
      </p:sp>
      <p:sp>
        <p:nvSpPr>
          <p:cNvPr id="271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8EC5E2B0-A24D-4BB3-B725-B11F062DA4E9}" type="slidenum">
              <a:rPr lang="fr-FR" sz="1400" b="0" strike="noStrike" spc="-1">
                <a:latin typeface="Times New Roman"/>
              </a:rPr>
              <a:t>‹N°›</a:t>
            </a:fld>
            <a:endParaRPr lang="fr-FR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78417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3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3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4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4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4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4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4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4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4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4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5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5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5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5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5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5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6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6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6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6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6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6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44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44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44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2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9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7" Type="http://schemas.openxmlformats.org/officeDocument/2006/relationships/image" Target="../media/image6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6" name="CustomShape 1"/>
          <p:cNvSpPr/>
          <p:nvPr/>
        </p:nvSpPr>
        <p:spPr>
          <a:xfrm>
            <a:off x="692640" y="301680"/>
            <a:ext cx="8690040" cy="109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320" tIns="33840" rIns="67320" bIns="3384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fr-FR" sz="3300" b="1" strike="noStrike" spc="-1">
                <a:solidFill>
                  <a:srgbClr val="000000"/>
                </a:solidFill>
                <a:latin typeface="Calibri Light"/>
                <a:ea typeface="DejaVu Sans"/>
              </a:rPr>
              <a:t>Mercredi 22 avril SÉANCE 2 CM2</a:t>
            </a:r>
            <a:endParaRPr lang="fr-FR" sz="3300" b="0" strike="noStrike" spc="-1">
              <a:latin typeface="Arial"/>
            </a:endParaRPr>
          </a:p>
        </p:txBody>
      </p:sp>
      <p:sp>
        <p:nvSpPr>
          <p:cNvPr id="1287" name="CustomShape 2"/>
          <p:cNvSpPr/>
          <p:nvPr/>
        </p:nvSpPr>
        <p:spPr>
          <a:xfrm>
            <a:off x="579240" y="1260000"/>
            <a:ext cx="8853840" cy="409104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3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22" name="Diagram22"/>
          <p:cNvGraphicFramePr/>
          <p:nvPr>
            <p:extLst>
              <p:ext uri="{D42A27DB-BD31-4B8C-83A1-F6EECF244321}">
                <p14:modId xmlns:p14="http://schemas.microsoft.com/office/powerpoint/2010/main" val="2873739514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4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23" name="Diagram23"/>
          <p:cNvGraphicFramePr/>
          <p:nvPr>
            <p:extLst>
              <p:ext uri="{D42A27DB-BD31-4B8C-83A1-F6EECF244321}">
                <p14:modId xmlns:p14="http://schemas.microsoft.com/office/powerpoint/2010/main" val="3065417699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5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24" name="Diagram24"/>
          <p:cNvGraphicFramePr/>
          <p:nvPr>
            <p:extLst>
              <p:ext uri="{D42A27DB-BD31-4B8C-83A1-F6EECF244321}">
                <p14:modId xmlns:p14="http://schemas.microsoft.com/office/powerpoint/2010/main" val="476255030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6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25" name="Diagram25"/>
          <p:cNvGraphicFramePr/>
          <p:nvPr>
            <p:extLst>
              <p:ext uri="{D42A27DB-BD31-4B8C-83A1-F6EECF244321}">
                <p14:modId xmlns:p14="http://schemas.microsoft.com/office/powerpoint/2010/main" val="2228302620"/>
              </p:ext>
            </p:extLst>
          </p:nvPr>
        </p:nvGraphicFramePr>
        <p:xfrm>
          <a:off x="125820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26" name="Diagram26"/>
          <p:cNvGraphicFramePr/>
          <p:nvPr>
            <p:extLst>
              <p:ext uri="{D42A27DB-BD31-4B8C-83A1-F6EECF244321}">
                <p14:modId xmlns:p14="http://schemas.microsoft.com/office/powerpoint/2010/main" val="746304377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8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27" name="Diagram27"/>
          <p:cNvGraphicFramePr/>
          <p:nvPr>
            <p:extLst>
              <p:ext uri="{D42A27DB-BD31-4B8C-83A1-F6EECF244321}">
                <p14:modId xmlns:p14="http://schemas.microsoft.com/office/powerpoint/2010/main" val="3462526762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9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28" name="Diagram28"/>
          <p:cNvGraphicFramePr/>
          <p:nvPr>
            <p:extLst>
              <p:ext uri="{D42A27DB-BD31-4B8C-83A1-F6EECF244321}">
                <p14:modId xmlns:p14="http://schemas.microsoft.com/office/powerpoint/2010/main" val="3785840039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0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29" name="Diagram29"/>
          <p:cNvGraphicFramePr/>
          <p:nvPr>
            <p:extLst>
              <p:ext uri="{D42A27DB-BD31-4B8C-83A1-F6EECF244321}">
                <p14:modId xmlns:p14="http://schemas.microsoft.com/office/powerpoint/2010/main" val="3464917152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30" name="Diagram30"/>
          <p:cNvGraphicFramePr/>
          <p:nvPr>
            <p:extLst>
              <p:ext uri="{D42A27DB-BD31-4B8C-83A1-F6EECF244321}">
                <p14:modId xmlns:p14="http://schemas.microsoft.com/office/powerpoint/2010/main" val="1777200309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31" name="Diagram31"/>
          <p:cNvGraphicFramePr/>
          <p:nvPr>
            <p:extLst>
              <p:ext uri="{D42A27DB-BD31-4B8C-83A1-F6EECF244321}">
                <p14:modId xmlns:p14="http://schemas.microsoft.com/office/powerpoint/2010/main" val="4105226222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8" name="CustomShape 1"/>
          <p:cNvSpPr/>
          <p:nvPr/>
        </p:nvSpPr>
        <p:spPr>
          <a:xfrm>
            <a:off x="1260000" y="555480"/>
            <a:ext cx="7557120" cy="1971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fr-FR" sz="6000" b="0" strike="noStrike" spc="-1">
                <a:solidFill>
                  <a:srgbClr val="7030A0"/>
                </a:solidFill>
                <a:latin typeface="Comic Sans MS"/>
                <a:ea typeface="DejaVu Sans"/>
              </a:rPr>
              <a:t>Calcul mental</a:t>
            </a:r>
            <a:endParaRPr lang="fr-FR" sz="6000" b="0" strike="noStrike" spc="-1">
              <a:latin typeface="Arial"/>
            </a:endParaRPr>
          </a:p>
        </p:txBody>
      </p:sp>
      <p:sp>
        <p:nvSpPr>
          <p:cNvPr id="1289" name="CustomShape 2"/>
          <p:cNvSpPr/>
          <p:nvPr/>
        </p:nvSpPr>
        <p:spPr>
          <a:xfrm>
            <a:off x="1260000" y="2977560"/>
            <a:ext cx="7557120" cy="136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>
            <a:normAutofit/>
          </a:bodyPr>
          <a:lstStyle/>
          <a:p>
            <a:pPr algn="ctr">
              <a:lnSpc>
                <a:spcPct val="90000"/>
              </a:lnSpc>
              <a:spcBef>
                <a:spcPts val="751"/>
              </a:spcBef>
            </a:pPr>
            <a:r>
              <a:rPr lang="fr-FR" sz="4500" b="0" strike="noStrike" spc="-1">
                <a:solidFill>
                  <a:srgbClr val="000000"/>
                </a:solidFill>
                <a:latin typeface="Calibri"/>
                <a:ea typeface="DejaVu Sans"/>
              </a:rPr>
              <a:t>La multiplication</a:t>
            </a:r>
            <a:endParaRPr lang="fr-FR" sz="4500" b="0" strike="noStrike" spc="-1">
              <a:latin typeface="Arial"/>
            </a:endParaRPr>
          </a:p>
        </p:txBody>
      </p:sp>
      <p:sp>
        <p:nvSpPr>
          <p:cNvPr id="1290" name="CustomShape 3"/>
          <p:cNvSpPr/>
          <p:nvPr/>
        </p:nvSpPr>
        <p:spPr>
          <a:xfrm>
            <a:off x="1031760" y="4206240"/>
            <a:ext cx="8728200" cy="133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3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32" name="Diagram32"/>
          <p:cNvGraphicFramePr/>
          <p:nvPr>
            <p:extLst>
              <p:ext uri="{D42A27DB-BD31-4B8C-83A1-F6EECF244321}">
                <p14:modId xmlns:p14="http://schemas.microsoft.com/office/powerpoint/2010/main" val="819501093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4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33" name="Diagram33"/>
          <p:cNvGraphicFramePr/>
          <p:nvPr>
            <p:extLst>
              <p:ext uri="{D42A27DB-BD31-4B8C-83A1-F6EECF244321}">
                <p14:modId xmlns:p14="http://schemas.microsoft.com/office/powerpoint/2010/main" val="3867184749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5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34" name="Diagram34"/>
          <p:cNvGraphicFramePr/>
          <p:nvPr>
            <p:extLst>
              <p:ext uri="{D42A27DB-BD31-4B8C-83A1-F6EECF244321}">
                <p14:modId xmlns:p14="http://schemas.microsoft.com/office/powerpoint/2010/main" val="2270582750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6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35" name="Diagram35"/>
          <p:cNvGraphicFramePr/>
          <p:nvPr>
            <p:extLst>
              <p:ext uri="{D42A27DB-BD31-4B8C-83A1-F6EECF244321}">
                <p14:modId xmlns:p14="http://schemas.microsoft.com/office/powerpoint/2010/main" val="3333974215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36" name="Diagram36"/>
          <p:cNvGraphicFramePr/>
          <p:nvPr>
            <p:extLst>
              <p:ext uri="{D42A27DB-BD31-4B8C-83A1-F6EECF244321}">
                <p14:modId xmlns:p14="http://schemas.microsoft.com/office/powerpoint/2010/main" val="2086660455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30" name="Diagram30"/>
          <p:cNvGraphicFramePr/>
          <p:nvPr>
            <p:extLst>
              <p:ext uri="{D42A27DB-BD31-4B8C-83A1-F6EECF244321}">
                <p14:modId xmlns:p14="http://schemas.microsoft.com/office/powerpoint/2010/main" val="1710896948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55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30" name="Diagram30"/>
          <p:cNvGraphicFramePr/>
          <p:nvPr>
            <p:extLst>
              <p:ext uri="{D42A27DB-BD31-4B8C-83A1-F6EECF244321}">
                <p14:modId xmlns:p14="http://schemas.microsoft.com/office/powerpoint/2010/main" val="3483281747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227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30" name="Diagram30"/>
          <p:cNvGraphicFramePr/>
          <p:nvPr>
            <p:extLst>
              <p:ext uri="{D42A27DB-BD31-4B8C-83A1-F6EECF244321}">
                <p14:modId xmlns:p14="http://schemas.microsoft.com/office/powerpoint/2010/main" val="2426363433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227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30" name="Diagram30"/>
          <p:cNvGraphicFramePr/>
          <p:nvPr>
            <p:extLst>
              <p:ext uri="{D42A27DB-BD31-4B8C-83A1-F6EECF244321}">
                <p14:modId xmlns:p14="http://schemas.microsoft.com/office/powerpoint/2010/main" val="3122940290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227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5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34" name="Diagram34"/>
          <p:cNvGraphicFramePr/>
          <p:nvPr>
            <p:extLst>
              <p:ext uri="{D42A27DB-BD31-4B8C-83A1-F6EECF244321}">
                <p14:modId xmlns:p14="http://schemas.microsoft.com/office/powerpoint/2010/main" val="28116425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005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2" name="CustomShape 2"/>
          <p:cNvSpPr/>
          <p:nvPr/>
        </p:nvSpPr>
        <p:spPr>
          <a:xfrm>
            <a:off x="278640" y="1242000"/>
            <a:ext cx="4877640" cy="2340360"/>
          </a:xfrm>
          <a:prstGeom prst="rect">
            <a:avLst/>
          </a:prstGeom>
          <a:solidFill>
            <a:srgbClr val="FBE5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fr-FR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Calcule  3 x 87</a:t>
            </a:r>
            <a:endParaRPr lang="fr-FR" sz="3600" b="0" strike="noStrike" spc="-1">
              <a:latin typeface="Arial"/>
            </a:endParaRPr>
          </a:p>
        </p:txBody>
      </p:sp>
      <p:sp>
        <p:nvSpPr>
          <p:cNvPr id="1293" name="CustomShape 3"/>
          <p:cNvSpPr/>
          <p:nvPr/>
        </p:nvSpPr>
        <p:spPr>
          <a:xfrm>
            <a:off x="5995080" y="1997640"/>
            <a:ext cx="408240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b="0" strike="noStrike" spc="-1" dirty="0">
                <a:solidFill>
                  <a:srgbClr val="2E75B6"/>
                </a:solidFill>
                <a:latin typeface="Calibri"/>
                <a:ea typeface="DejaVu Sans"/>
              </a:rPr>
              <a:t>     = (3 x 80) + (3 x 7</a:t>
            </a:r>
            <a:r>
              <a:rPr lang="fr-FR" sz="3600" b="0" strike="noStrike" spc="-1" dirty="0">
                <a:solidFill>
                  <a:srgbClr val="2E75B6"/>
                </a:solidFill>
                <a:latin typeface="Calibri"/>
                <a:ea typeface="DejaVu Sans"/>
              </a:rPr>
              <a:t>)</a:t>
            </a:r>
            <a:endParaRPr lang="fr-FR" sz="3600" b="0" strike="noStrike" spc="-1" dirty="0">
              <a:latin typeface="Arial"/>
            </a:endParaRPr>
          </a:p>
        </p:txBody>
      </p:sp>
      <p:sp>
        <p:nvSpPr>
          <p:cNvPr id="1294" name="CustomShape 4"/>
          <p:cNvSpPr/>
          <p:nvPr/>
        </p:nvSpPr>
        <p:spPr>
          <a:xfrm>
            <a:off x="6004800" y="2820600"/>
            <a:ext cx="408240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    = 240 + 21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1295" name="CustomShape 5"/>
          <p:cNvSpPr/>
          <p:nvPr/>
        </p:nvSpPr>
        <p:spPr>
          <a:xfrm>
            <a:off x="6111360" y="3584880"/>
            <a:ext cx="408240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   = 261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1296" name="CustomShape 6"/>
          <p:cNvSpPr/>
          <p:nvPr/>
        </p:nvSpPr>
        <p:spPr>
          <a:xfrm>
            <a:off x="2347920" y="2343600"/>
            <a:ext cx="137988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600" b="1" strike="noStrike" spc="-1" dirty="0">
                <a:solidFill>
                  <a:srgbClr val="C9211E"/>
                </a:solidFill>
                <a:latin typeface="Calibri"/>
                <a:ea typeface="DejaVu Sans"/>
              </a:rPr>
              <a:t>261</a:t>
            </a:r>
            <a:endParaRPr lang="fr-FR" sz="3600" b="0" strike="noStrike" spc="-1" dirty="0">
              <a:latin typeface="Arial"/>
            </a:endParaRPr>
          </a:p>
        </p:txBody>
      </p:sp>
      <p:sp>
        <p:nvSpPr>
          <p:cNvPr id="1297" name="CustomShape 7"/>
          <p:cNvSpPr/>
          <p:nvPr/>
        </p:nvSpPr>
        <p:spPr>
          <a:xfrm>
            <a:off x="5317560" y="1203840"/>
            <a:ext cx="571536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b="0" strike="noStrike" spc="-1" dirty="0">
                <a:solidFill>
                  <a:srgbClr val="2E75B6"/>
                </a:solidFill>
                <a:latin typeface="Calibri"/>
                <a:ea typeface="DejaVu Sans"/>
              </a:rPr>
              <a:t> 3 x 87 = 3 x (80 + 7)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3600152" y="403440"/>
            <a:ext cx="2952328" cy="487619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fr-FR" b="1" kern="0" dirty="0" smtClean="0">
                <a:solidFill>
                  <a:schemeClr val="accent5">
                    <a:lumMod val="75000"/>
                  </a:schemeClr>
                </a:solidFill>
              </a:rPr>
              <a:t>La multiplication</a:t>
            </a:r>
            <a:endParaRPr lang="fr-FR" b="1" kern="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3" grpId="0"/>
      <p:bldP spid="1294" grpId="0"/>
      <p:bldP spid="1295" grpId="0"/>
      <p:bldP spid="1296" grpId="0"/>
      <p:bldP spid="129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5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34" name="Diagram34"/>
          <p:cNvGraphicFramePr/>
          <p:nvPr>
            <p:extLst>
              <p:ext uri="{D42A27DB-BD31-4B8C-83A1-F6EECF244321}">
                <p14:modId xmlns:p14="http://schemas.microsoft.com/office/powerpoint/2010/main" val="3758753847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087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5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34" name="Diagram34"/>
          <p:cNvGraphicFramePr/>
          <p:nvPr>
            <p:extLst>
              <p:ext uri="{D42A27DB-BD31-4B8C-83A1-F6EECF244321}">
                <p14:modId xmlns:p14="http://schemas.microsoft.com/office/powerpoint/2010/main" val="1770285970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087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30" name="Diagram30"/>
          <p:cNvGraphicFramePr/>
          <p:nvPr>
            <p:extLst>
              <p:ext uri="{D42A27DB-BD31-4B8C-83A1-F6EECF244321}">
                <p14:modId xmlns:p14="http://schemas.microsoft.com/office/powerpoint/2010/main" val="3699610477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1385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30" name="Diagram30"/>
          <p:cNvGraphicFramePr/>
          <p:nvPr>
            <p:extLst>
              <p:ext uri="{D42A27DB-BD31-4B8C-83A1-F6EECF244321}">
                <p14:modId xmlns:p14="http://schemas.microsoft.com/office/powerpoint/2010/main" val="488025817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104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30" name="Diagram30"/>
          <p:cNvGraphicFramePr/>
          <p:nvPr>
            <p:extLst>
              <p:ext uri="{D42A27DB-BD31-4B8C-83A1-F6EECF244321}">
                <p14:modId xmlns:p14="http://schemas.microsoft.com/office/powerpoint/2010/main" val="3501816503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104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30" name="Diagram30"/>
          <p:cNvGraphicFramePr/>
          <p:nvPr>
            <p:extLst>
              <p:ext uri="{D42A27DB-BD31-4B8C-83A1-F6EECF244321}">
                <p14:modId xmlns:p14="http://schemas.microsoft.com/office/powerpoint/2010/main" val="2177489316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104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5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34" name="Diagram34"/>
          <p:cNvGraphicFramePr/>
          <p:nvPr>
            <p:extLst>
              <p:ext uri="{D42A27DB-BD31-4B8C-83A1-F6EECF244321}">
                <p14:modId xmlns:p14="http://schemas.microsoft.com/office/powerpoint/2010/main" val="330640789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253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5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34" name="Diagram34"/>
          <p:cNvGraphicFramePr/>
          <p:nvPr>
            <p:extLst>
              <p:ext uri="{D42A27DB-BD31-4B8C-83A1-F6EECF244321}">
                <p14:modId xmlns:p14="http://schemas.microsoft.com/office/powerpoint/2010/main" val="2966168996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654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5" name="CustomShape 1"/>
          <p:cNvSpPr/>
          <p:nvPr/>
        </p:nvSpPr>
        <p:spPr>
          <a:xfrm>
            <a:off x="838080" y="402840"/>
            <a:ext cx="5572800" cy="94608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7030A0"/>
                </a:solidFill>
                <a:latin typeface="Century Gothic"/>
                <a:ea typeface="DejaVu Sans"/>
              </a:rPr>
              <a:t>Le quiz du jour</a:t>
            </a:r>
            <a:endParaRPr lang="fr-FR" sz="4400" b="0" strike="noStrike" spc="-1">
              <a:latin typeface="Arial"/>
            </a:endParaRPr>
          </a:p>
        </p:txBody>
      </p:sp>
      <p:graphicFrame>
        <p:nvGraphicFramePr>
          <p:cNvPr id="34" name="Diagram34"/>
          <p:cNvGraphicFramePr/>
          <p:nvPr>
            <p:extLst>
              <p:ext uri="{D42A27DB-BD31-4B8C-83A1-F6EECF244321}">
                <p14:modId xmlns:p14="http://schemas.microsoft.com/office/powerpoint/2010/main" val="3568662753"/>
              </p:ext>
            </p:extLst>
          </p:nvPr>
        </p:nvGraphicFramePr>
        <p:xfrm>
          <a:off x="1257120" y="1271160"/>
          <a:ext cx="6316920" cy="311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654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4" name="CustomShape 1"/>
          <p:cNvSpPr/>
          <p:nvPr/>
        </p:nvSpPr>
        <p:spPr>
          <a:xfrm>
            <a:off x="1260000" y="927720"/>
            <a:ext cx="7557120" cy="1971000"/>
          </a:xfrm>
          <a:prstGeom prst="rect">
            <a:avLst/>
          </a:prstGeom>
          <a:noFill/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fr-FR" sz="6000" b="0" strike="noStrike" spc="-1">
                <a:solidFill>
                  <a:srgbClr val="7030A0"/>
                </a:solidFill>
                <a:latin typeface="Comic Sans MS"/>
                <a:ea typeface="DejaVu Sans"/>
              </a:rPr>
              <a:t>Nombres</a:t>
            </a:r>
            <a:endParaRPr lang="fr-FR" sz="6000" b="0" strike="noStrike" spc="-1">
              <a:latin typeface="Arial"/>
            </a:endParaRPr>
          </a:p>
        </p:txBody>
      </p:sp>
      <p:sp>
        <p:nvSpPr>
          <p:cNvPr id="1555" name="CustomShape 2"/>
          <p:cNvSpPr/>
          <p:nvPr/>
        </p:nvSpPr>
        <p:spPr>
          <a:xfrm>
            <a:off x="2594295" y="3029345"/>
            <a:ext cx="5102280" cy="100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3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Comparer des fractions</a:t>
            </a:r>
            <a:endParaRPr lang="fr-FR" sz="36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9" name="CustomShape 1"/>
          <p:cNvSpPr/>
          <p:nvPr/>
        </p:nvSpPr>
        <p:spPr>
          <a:xfrm>
            <a:off x="2495880" y="403560"/>
            <a:ext cx="4566960" cy="660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fr-FR" sz="2800" b="1" strike="noStrike" spc="-1">
                <a:solidFill>
                  <a:srgbClr val="2F5597"/>
                </a:solidFill>
                <a:latin typeface="Calibri Light"/>
                <a:ea typeface="DejaVu Sans"/>
              </a:rPr>
              <a:t> </a:t>
            </a:r>
            <a:endParaRPr lang="fr-FR" sz="2800" b="0" strike="noStrike" spc="-1">
              <a:latin typeface="Arial"/>
            </a:endParaRPr>
          </a:p>
        </p:txBody>
      </p:sp>
      <p:sp>
        <p:nvSpPr>
          <p:cNvPr id="1301" name="CustomShape 3"/>
          <p:cNvSpPr/>
          <p:nvPr/>
        </p:nvSpPr>
        <p:spPr>
          <a:xfrm>
            <a:off x="279360" y="1230480"/>
            <a:ext cx="4877640" cy="2340360"/>
          </a:xfrm>
          <a:prstGeom prst="rect">
            <a:avLst/>
          </a:prstGeom>
          <a:solidFill>
            <a:srgbClr val="FBE5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fr-FR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Calcule  3 x 79</a:t>
            </a:r>
            <a:endParaRPr lang="fr-FR" sz="3600" b="0" strike="noStrike" spc="-1">
              <a:latin typeface="Arial"/>
            </a:endParaRPr>
          </a:p>
        </p:txBody>
      </p:sp>
      <p:sp>
        <p:nvSpPr>
          <p:cNvPr id="1302" name="CustomShape 4"/>
          <p:cNvSpPr/>
          <p:nvPr/>
        </p:nvSpPr>
        <p:spPr>
          <a:xfrm>
            <a:off x="5995440" y="1986120"/>
            <a:ext cx="408240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b="0" strike="noStrike" spc="-1" dirty="0">
                <a:solidFill>
                  <a:srgbClr val="2E75B6"/>
                </a:solidFill>
                <a:latin typeface="Calibri"/>
                <a:ea typeface="DejaVu Sans"/>
              </a:rPr>
              <a:t>  = ( 3 x 80) - (3 x 1</a:t>
            </a:r>
            <a:r>
              <a:rPr lang="fr-FR" sz="3600" b="0" strike="noStrike" spc="-1" dirty="0">
                <a:solidFill>
                  <a:srgbClr val="2E75B6"/>
                </a:solidFill>
                <a:latin typeface="Calibri"/>
                <a:ea typeface="DejaVu Sans"/>
              </a:rPr>
              <a:t>)</a:t>
            </a:r>
            <a:endParaRPr lang="fr-FR" sz="3600" b="0" strike="noStrike" spc="-1" dirty="0">
              <a:latin typeface="Arial"/>
            </a:endParaRPr>
          </a:p>
        </p:txBody>
      </p:sp>
      <p:sp>
        <p:nvSpPr>
          <p:cNvPr id="1303" name="CustomShape 5"/>
          <p:cNvSpPr/>
          <p:nvPr/>
        </p:nvSpPr>
        <p:spPr>
          <a:xfrm>
            <a:off x="6005160" y="2809080"/>
            <a:ext cx="408240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    = 240 - 3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1304" name="CustomShape 6"/>
          <p:cNvSpPr/>
          <p:nvPr/>
        </p:nvSpPr>
        <p:spPr>
          <a:xfrm>
            <a:off x="6111720" y="3573360"/>
            <a:ext cx="408240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   = 237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1305" name="CustomShape 7"/>
          <p:cNvSpPr/>
          <p:nvPr/>
        </p:nvSpPr>
        <p:spPr>
          <a:xfrm>
            <a:off x="2348280" y="2332080"/>
            <a:ext cx="1379880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600" b="1" strike="noStrike" spc="-1" dirty="0" smtClean="0">
                <a:solidFill>
                  <a:srgbClr val="C9211E"/>
                </a:solidFill>
                <a:latin typeface="Calibri"/>
                <a:ea typeface="DejaVu Sans"/>
              </a:rPr>
              <a:t>237</a:t>
            </a:r>
            <a:endParaRPr lang="fr-FR" sz="3600" b="0" strike="noStrike" spc="-1" dirty="0">
              <a:latin typeface="Arial"/>
            </a:endParaRPr>
          </a:p>
        </p:txBody>
      </p:sp>
      <p:sp>
        <p:nvSpPr>
          <p:cNvPr id="1306" name="CustomShape 8"/>
          <p:cNvSpPr/>
          <p:nvPr/>
        </p:nvSpPr>
        <p:spPr>
          <a:xfrm>
            <a:off x="5317920" y="1192320"/>
            <a:ext cx="571536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b="0" strike="noStrike" spc="-1" dirty="0">
                <a:solidFill>
                  <a:srgbClr val="2E75B6"/>
                </a:solidFill>
                <a:latin typeface="Calibri"/>
                <a:ea typeface="DejaVu Sans"/>
              </a:rPr>
              <a:t> 3 x 79 = 3 x (80 - 1)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3600152" y="403440"/>
            <a:ext cx="2952328" cy="487619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fr-FR" b="1" kern="0" dirty="0" smtClean="0">
                <a:solidFill>
                  <a:schemeClr val="accent5">
                    <a:lumMod val="75000"/>
                  </a:schemeClr>
                </a:solidFill>
              </a:rPr>
              <a:t>La multiplication</a:t>
            </a:r>
            <a:endParaRPr lang="fr-FR" b="1" kern="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1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2" grpId="0"/>
      <p:bldP spid="1303" grpId="0"/>
      <p:bldP spid="1304" grpId="0"/>
      <p:bldP spid="130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0152" y="201565"/>
            <a:ext cx="2952328" cy="487619"/>
          </a:xfrm>
        </p:spPr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Les fractions</a:t>
            </a:r>
            <a:endParaRPr lang="fr-FR" b="1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371646"/>
              </p:ext>
            </p:extLst>
          </p:nvPr>
        </p:nvGraphicFramePr>
        <p:xfrm>
          <a:off x="937833" y="809255"/>
          <a:ext cx="4774031" cy="563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40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63723"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75605" marR="75605" marT="37804" marB="3780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225903" y="838559"/>
            <a:ext cx="1894805" cy="534420"/>
          </a:xfrm>
          <a:prstGeom prst="rect">
            <a:avLst/>
          </a:prstGeom>
        </p:spPr>
        <p:txBody>
          <a:bodyPr wrap="square" lIns="75603" tIns="37801" rIns="75603" bIns="37801">
            <a:spAutoFit/>
          </a:bodyPr>
          <a:lstStyle/>
          <a:p>
            <a:pPr algn="ctr"/>
            <a:r>
              <a:rPr lang="fr-FR" sz="3000" dirty="0"/>
              <a:t>une unité</a:t>
            </a: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433485"/>
              </p:ext>
            </p:extLst>
          </p:nvPr>
        </p:nvGraphicFramePr>
        <p:xfrm>
          <a:off x="937111" y="1573128"/>
          <a:ext cx="4774031" cy="563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02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437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63723"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75605" marR="75605" marT="37804" marB="3780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75605" marR="75605" marT="37804" marB="3780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043315"/>
              </p:ext>
            </p:extLst>
          </p:nvPr>
        </p:nvGraphicFramePr>
        <p:xfrm>
          <a:off x="946164" y="2349450"/>
          <a:ext cx="4774031" cy="563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13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913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913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63723"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75605" marR="75605" marT="37804" marB="3780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75605" marR="75605" marT="37804" marB="3780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75605" marR="75605" marT="37804" marB="3780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221272"/>
              </p:ext>
            </p:extLst>
          </p:nvPr>
        </p:nvGraphicFramePr>
        <p:xfrm>
          <a:off x="946163" y="3125769"/>
          <a:ext cx="4774032" cy="563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5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935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935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935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63723"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75605" marR="75605" marT="37804" marB="3780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75605" marR="75605" marT="37804" marB="3780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75605" marR="75605" marT="37804" marB="3780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75605" marR="75605" marT="37804" marB="3780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7" name="Tableau 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62106128"/>
                  </p:ext>
                </p:extLst>
              </p:nvPr>
            </p:nvGraphicFramePr>
            <p:xfrm>
              <a:off x="937112" y="3913960"/>
              <a:ext cx="4774031" cy="5637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54806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954806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954807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954806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  <a:gridCol w="954806">
                      <a:extLst>
                        <a:ext uri="{9D8B030D-6E8A-4147-A177-3AD203B41FA5}">
                          <a16:colId xmlns="" xmlns:a16="http://schemas.microsoft.com/office/drawing/2014/main" val="20004"/>
                        </a:ext>
                      </a:extLst>
                    </a:gridCol>
                  </a:tblGrid>
                  <a:tr h="56372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5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500" dirty="0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5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500" dirty="0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5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500" dirty="0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5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500" dirty="0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5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500" dirty="0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7" name="Tableau 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62106128"/>
                  </p:ext>
                </p:extLst>
              </p:nvPr>
            </p:nvGraphicFramePr>
            <p:xfrm>
              <a:off x="937112" y="3913960"/>
              <a:ext cx="4774031" cy="5637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54806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0"/>
                        </a:ext>
                      </a:extLst>
                    </a:gridCol>
                    <a:gridCol w="954806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1"/>
                        </a:ext>
                      </a:extLst>
                    </a:gridCol>
                    <a:gridCol w="954807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2"/>
                        </a:ext>
                      </a:extLst>
                    </a:gridCol>
                    <a:gridCol w="954806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3"/>
                        </a:ext>
                      </a:extLst>
                    </a:gridCol>
                    <a:gridCol w="954806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4"/>
                        </a:ext>
                      </a:extLst>
                    </a:gridCol>
                  </a:tblGrid>
                  <a:tr h="563723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637" r="-3987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01282" r="-3012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200000" r="-1993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01923" r="-1006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993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au 8">
                <a:extLst>
                  <a:ext uri="{FF2B5EF4-FFF2-40B4-BE49-F238E27FC236}">
                    <a16:creationId xmlns="" xmlns:a16="http://schemas.microsoft.com/office/drawing/2014/main" id="{A5297944-259C-D144-8BF9-3794C0E3978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6457998"/>
                  </p:ext>
                </p:extLst>
              </p:nvPr>
            </p:nvGraphicFramePr>
            <p:xfrm>
              <a:off x="937111" y="1569072"/>
              <a:ext cx="4774031" cy="5637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30263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2343768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</a:tblGrid>
                  <a:tr h="56372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5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500" dirty="0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5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500" dirty="0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au 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A5297944-259C-D144-8BF9-3794C0E3978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6457998"/>
                  </p:ext>
                </p:extLst>
              </p:nvPr>
            </p:nvGraphicFramePr>
            <p:xfrm>
              <a:off x="937111" y="1569072"/>
              <a:ext cx="4774031" cy="5637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30263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0"/>
                        </a:ext>
                      </a:extLst>
                    </a:gridCol>
                    <a:gridCol w="2343768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1"/>
                        </a:ext>
                      </a:extLst>
                    </a:gridCol>
                  </a:tblGrid>
                  <a:tr h="563723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51" r="-962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041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au 10">
                <a:extLst>
                  <a:ext uri="{FF2B5EF4-FFF2-40B4-BE49-F238E27FC236}">
                    <a16:creationId xmlns="" xmlns:a16="http://schemas.microsoft.com/office/drawing/2014/main" id="{95657B8C-67A6-0C44-B373-48E8BB12DF5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17628404"/>
                  </p:ext>
                </p:extLst>
              </p:nvPr>
            </p:nvGraphicFramePr>
            <p:xfrm>
              <a:off x="946164" y="2349450"/>
              <a:ext cx="4774031" cy="5637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91344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1591343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1591344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</a:tblGrid>
                  <a:tr h="56372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5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500" dirty="0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5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500" dirty="0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5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500" dirty="0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au 1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5657B8C-67A6-0C44-B373-48E8BB12DF5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17628404"/>
                  </p:ext>
                </p:extLst>
              </p:nvPr>
            </p:nvGraphicFramePr>
            <p:xfrm>
              <a:off x="946164" y="2349450"/>
              <a:ext cx="4774031" cy="5637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9134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0"/>
                        </a:ext>
                      </a:extLst>
                    </a:gridCol>
                    <a:gridCol w="1591343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1"/>
                        </a:ext>
                      </a:extLst>
                    </a:gridCol>
                    <a:gridCol w="159134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2"/>
                        </a:ext>
                      </a:extLst>
                    </a:gridCol>
                  </a:tblGrid>
                  <a:tr h="563723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4"/>
                          <a:stretch>
                            <a:fillRect r="-2003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4"/>
                          <a:stretch>
                            <a:fillRect l="-100000" r="-1003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4"/>
                          <a:stretch>
                            <a:fillRect l="-200000" r="-38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au 13">
                <a:extLst>
                  <a:ext uri="{FF2B5EF4-FFF2-40B4-BE49-F238E27FC236}">
                    <a16:creationId xmlns="" xmlns:a16="http://schemas.microsoft.com/office/drawing/2014/main" id="{BEE8ADB0-9C9D-2D4E-B9CF-8902144F44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1840856"/>
                  </p:ext>
                </p:extLst>
              </p:nvPr>
            </p:nvGraphicFramePr>
            <p:xfrm>
              <a:off x="946163" y="3125769"/>
              <a:ext cx="4774032" cy="5637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93508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1193508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1193508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1193508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</a:tblGrid>
                  <a:tr h="56372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5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500" dirty="0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5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500" dirty="0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5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500" dirty="0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5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500" dirty="0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au 1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BEE8ADB0-9C9D-2D4E-B9CF-8902144F44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1840856"/>
                  </p:ext>
                </p:extLst>
              </p:nvPr>
            </p:nvGraphicFramePr>
            <p:xfrm>
              <a:off x="946163" y="3125769"/>
              <a:ext cx="4774032" cy="5637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93508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0"/>
                        </a:ext>
                      </a:extLst>
                    </a:gridCol>
                    <a:gridCol w="1193508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1"/>
                        </a:ext>
                      </a:extLst>
                    </a:gridCol>
                    <a:gridCol w="1193508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2"/>
                        </a:ext>
                      </a:extLst>
                    </a:gridCol>
                    <a:gridCol w="1193508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3"/>
                        </a:ext>
                      </a:extLst>
                    </a:gridCol>
                  </a:tblGrid>
                  <a:tr h="563723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t="-1087" r="-300000" b="-1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100000" t="-1087" r="-200000" b="-1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201026" t="-1087" r="-101026" b="-1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299490" t="-1087" r="-510" b="-108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8" name="Tableau 1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0316781"/>
                  </p:ext>
                </p:extLst>
              </p:nvPr>
            </p:nvGraphicFramePr>
            <p:xfrm>
              <a:off x="935856" y="4697590"/>
              <a:ext cx="4774032" cy="5637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77403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477403"/>
                    <a:gridCol w="477403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477403"/>
                    <a:gridCol w="477404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477404"/>
                    <a:gridCol w="477403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  <a:gridCol w="477403"/>
                    <a:gridCol w="477403">
                      <a:extLst>
                        <a:ext uri="{9D8B030D-6E8A-4147-A177-3AD203B41FA5}">
                          <a16:colId xmlns="" xmlns:a16="http://schemas.microsoft.com/office/drawing/2014/main" val="20004"/>
                        </a:ext>
                      </a:extLst>
                    </a:gridCol>
                    <a:gridCol w="477403"/>
                  </a:tblGrid>
                  <a:tr h="563723">
                    <a:tc>
                      <a:txBody>
                        <a:bodyPr/>
                        <a:lstStyle/>
                        <a:p>
                          <a:pPr marL="0" marR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5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500" dirty="0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5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500" dirty="0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5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500" dirty="0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5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500" dirty="0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5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500" dirty="0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5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500" dirty="0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5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500" dirty="0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5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500" dirty="0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5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500" dirty="0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5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5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500" dirty="0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8" name="Tableau 1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0316781"/>
                  </p:ext>
                </p:extLst>
              </p:nvPr>
            </p:nvGraphicFramePr>
            <p:xfrm>
              <a:off x="935856" y="4697590"/>
              <a:ext cx="4774032" cy="5637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77403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0"/>
                        </a:ext>
                      </a:extLst>
                    </a:gridCol>
                    <a:gridCol w="477403"/>
                    <a:gridCol w="477403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1"/>
                        </a:ext>
                      </a:extLst>
                    </a:gridCol>
                    <a:gridCol w="477403"/>
                    <a:gridCol w="47740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2"/>
                        </a:ext>
                      </a:extLst>
                    </a:gridCol>
                    <a:gridCol w="477404"/>
                    <a:gridCol w="477403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3"/>
                        </a:ext>
                      </a:extLst>
                    </a:gridCol>
                    <a:gridCol w="477403"/>
                    <a:gridCol w="477403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4"/>
                        </a:ext>
                      </a:extLst>
                    </a:gridCol>
                    <a:gridCol w="477403"/>
                  </a:tblGrid>
                  <a:tr h="563723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6"/>
                          <a:stretch>
                            <a:fillRect l="-1282" t="-1087" r="-903846" b="-1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6"/>
                          <a:stretch>
                            <a:fillRect l="-100000" t="-1087" r="-792405" b="-1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6"/>
                          <a:stretch>
                            <a:fillRect l="-202564" t="-1087" r="-702564" b="-1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6"/>
                          <a:stretch>
                            <a:fillRect l="-302564" t="-1087" r="-602564" b="-1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6"/>
                          <a:stretch>
                            <a:fillRect l="-397468" t="-1087" r="-494937" b="-1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6"/>
                          <a:stretch>
                            <a:fillRect l="-503846" t="-1087" r="-401282" b="-1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6"/>
                          <a:stretch>
                            <a:fillRect l="-603846" t="-1087" r="-301282" b="-1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6"/>
                          <a:stretch>
                            <a:fillRect l="-703846" t="-1087" r="-201282" b="-1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6"/>
                          <a:stretch>
                            <a:fillRect l="-793671" t="-1087" r="-98734" b="-1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5" marR="75605" marT="37804" marB="37804"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6"/>
                          <a:stretch>
                            <a:fillRect l="-905128" t="-1087" b="-108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5738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7" name="Group 2"/>
          <p:cNvGrpSpPr/>
          <p:nvPr/>
        </p:nvGrpSpPr>
        <p:grpSpPr>
          <a:xfrm>
            <a:off x="504000" y="2014920"/>
            <a:ext cx="9072000" cy="242640"/>
            <a:chOff x="504000" y="2014920"/>
            <a:chExt cx="9072000" cy="242640"/>
          </a:xfrm>
        </p:grpSpPr>
        <p:sp>
          <p:nvSpPr>
            <p:cNvPr id="1578" name="Line 3"/>
            <p:cNvSpPr/>
            <p:nvPr/>
          </p:nvSpPr>
          <p:spPr>
            <a:xfrm>
              <a:off x="504000" y="2128320"/>
              <a:ext cx="9072000" cy="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79" name="Line 4"/>
            <p:cNvSpPr/>
            <p:nvPr/>
          </p:nvSpPr>
          <p:spPr>
            <a:xfrm>
              <a:off x="504000" y="2031120"/>
              <a:ext cx="0" cy="22644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80" name="Line 5"/>
            <p:cNvSpPr/>
            <p:nvPr/>
          </p:nvSpPr>
          <p:spPr>
            <a:xfrm>
              <a:off x="9173880" y="2045520"/>
              <a:ext cx="0" cy="21204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81" name="Line 6"/>
            <p:cNvSpPr/>
            <p:nvPr/>
          </p:nvSpPr>
          <p:spPr>
            <a:xfrm>
              <a:off x="4858560" y="2031120"/>
              <a:ext cx="0" cy="22644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82" name="Line 7"/>
            <p:cNvSpPr/>
            <p:nvPr/>
          </p:nvSpPr>
          <p:spPr>
            <a:xfrm>
              <a:off x="1364040" y="2017440"/>
              <a:ext cx="0" cy="22644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83" name="Line 8"/>
            <p:cNvSpPr/>
            <p:nvPr/>
          </p:nvSpPr>
          <p:spPr>
            <a:xfrm>
              <a:off x="2265480" y="2014920"/>
              <a:ext cx="0" cy="22680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84" name="Line 9"/>
            <p:cNvSpPr/>
            <p:nvPr/>
          </p:nvSpPr>
          <p:spPr>
            <a:xfrm>
              <a:off x="3138840" y="2014920"/>
              <a:ext cx="0" cy="22680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85" name="Line 10"/>
            <p:cNvSpPr/>
            <p:nvPr/>
          </p:nvSpPr>
          <p:spPr>
            <a:xfrm>
              <a:off x="3983400" y="2018160"/>
              <a:ext cx="0" cy="22644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86" name="Line 11"/>
            <p:cNvSpPr/>
            <p:nvPr/>
          </p:nvSpPr>
          <p:spPr>
            <a:xfrm>
              <a:off x="8341920" y="2022120"/>
              <a:ext cx="0" cy="21240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87" name="Line 12"/>
            <p:cNvSpPr/>
            <p:nvPr/>
          </p:nvSpPr>
          <p:spPr>
            <a:xfrm>
              <a:off x="7444800" y="2037960"/>
              <a:ext cx="0" cy="21240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88" name="Line 13"/>
            <p:cNvSpPr/>
            <p:nvPr/>
          </p:nvSpPr>
          <p:spPr>
            <a:xfrm>
              <a:off x="6585840" y="2031120"/>
              <a:ext cx="0" cy="21204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89" name="Line 14"/>
            <p:cNvSpPr/>
            <p:nvPr/>
          </p:nvSpPr>
          <p:spPr>
            <a:xfrm>
              <a:off x="5697360" y="2037960"/>
              <a:ext cx="0" cy="21240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590" name="CustomShape 15"/>
          <p:cNvSpPr/>
          <p:nvPr/>
        </p:nvSpPr>
        <p:spPr>
          <a:xfrm>
            <a:off x="360000" y="2376000"/>
            <a:ext cx="359640" cy="34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latin typeface="Arial"/>
              </a:rPr>
              <a:t>0</a:t>
            </a:r>
          </a:p>
        </p:txBody>
      </p:sp>
      <p:sp>
        <p:nvSpPr>
          <p:cNvPr id="1591" name="CustomShape 16"/>
          <p:cNvSpPr/>
          <p:nvPr/>
        </p:nvSpPr>
        <p:spPr>
          <a:xfrm>
            <a:off x="3024000" y="2376000"/>
            <a:ext cx="215640" cy="34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latin typeface="Arial"/>
              </a:rPr>
              <a:t>1</a:t>
            </a:r>
          </a:p>
        </p:txBody>
      </p:sp>
      <p:sp>
        <p:nvSpPr>
          <p:cNvPr id="1592" name="CustomShape 17"/>
          <p:cNvSpPr/>
          <p:nvPr/>
        </p:nvSpPr>
        <p:spPr>
          <a:xfrm>
            <a:off x="5544000" y="2317680"/>
            <a:ext cx="287640" cy="34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latin typeface="Arial"/>
              </a:rPr>
              <a:t>2</a:t>
            </a:r>
          </a:p>
        </p:txBody>
      </p:sp>
      <p:sp>
        <p:nvSpPr>
          <p:cNvPr id="1593" name="CustomShape 18"/>
          <p:cNvSpPr/>
          <p:nvPr/>
        </p:nvSpPr>
        <p:spPr>
          <a:xfrm>
            <a:off x="8208000" y="2389680"/>
            <a:ext cx="359640" cy="34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latin typeface="Arial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94" name="Formula 19"/>
              <p:cNvSpPr txBox="1"/>
              <p:nvPr/>
            </p:nvSpPr>
            <p:spPr>
              <a:xfrm>
                <a:off x="7057724" y="458253"/>
                <a:ext cx="268200" cy="804960"/>
              </a:xfrm>
              <a:prstGeom prst="rect">
                <a:avLst/>
              </a:prstGeo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sz="240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sz="240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sz="2400" dirty="0"/>
              </a:p>
            </p:txBody>
          </p:sp>
        </mc:Choice>
        <mc:Fallback xmlns="">
          <p:sp>
            <p:nvSpPr>
              <p:cNvPr id="1594" name="Formula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7724" y="458253"/>
                <a:ext cx="268200" cy="80496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95" name="Formula 20"/>
              <p:cNvSpPr txBox="1"/>
              <p:nvPr/>
            </p:nvSpPr>
            <p:spPr>
              <a:xfrm>
                <a:off x="5916849" y="458253"/>
                <a:ext cx="268200" cy="804960"/>
              </a:xfrm>
              <a:prstGeom prst="rect">
                <a:avLst/>
              </a:prstGeo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sz="240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sz="240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sz="2400" dirty="0"/>
              </a:p>
            </p:txBody>
          </p:sp>
        </mc:Choice>
        <mc:Fallback xmlns="">
          <p:sp>
            <p:nvSpPr>
              <p:cNvPr id="1595" name="Formula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6849" y="458253"/>
                <a:ext cx="268200" cy="8049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ustomShape 21"/>
          <p:cNvSpPr/>
          <p:nvPr/>
        </p:nvSpPr>
        <p:spPr>
          <a:xfrm>
            <a:off x="767140" y="602269"/>
            <a:ext cx="7845984" cy="798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Quelle est la plus </a:t>
            </a:r>
            <a:r>
              <a:rPr lang="fr-FR" sz="28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grande fraction</a:t>
            </a: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 : </a:t>
            </a:r>
            <a:r>
              <a:rPr lang="fr-FR" sz="28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       ou</a:t>
            </a: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 </a:t>
            </a:r>
            <a:r>
              <a:rPr lang="fr-FR" sz="28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      ?    </a:t>
            </a:r>
            <a:endParaRPr lang="fr-FR" sz="2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7" name="Group 2"/>
          <p:cNvGrpSpPr/>
          <p:nvPr/>
        </p:nvGrpSpPr>
        <p:grpSpPr>
          <a:xfrm>
            <a:off x="504000" y="2014920"/>
            <a:ext cx="9072000" cy="242640"/>
            <a:chOff x="504000" y="2014920"/>
            <a:chExt cx="9072000" cy="242640"/>
          </a:xfrm>
        </p:grpSpPr>
        <p:sp>
          <p:nvSpPr>
            <p:cNvPr id="1598" name="Line 3"/>
            <p:cNvSpPr/>
            <p:nvPr/>
          </p:nvSpPr>
          <p:spPr>
            <a:xfrm>
              <a:off x="504000" y="2128320"/>
              <a:ext cx="9072000" cy="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99" name="Line 4"/>
            <p:cNvSpPr/>
            <p:nvPr/>
          </p:nvSpPr>
          <p:spPr>
            <a:xfrm>
              <a:off x="504000" y="2031120"/>
              <a:ext cx="0" cy="22644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00" name="Line 5"/>
            <p:cNvSpPr/>
            <p:nvPr/>
          </p:nvSpPr>
          <p:spPr>
            <a:xfrm>
              <a:off x="9173880" y="2045520"/>
              <a:ext cx="0" cy="21204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01" name="Line 6"/>
            <p:cNvSpPr/>
            <p:nvPr/>
          </p:nvSpPr>
          <p:spPr>
            <a:xfrm>
              <a:off x="4858560" y="2031120"/>
              <a:ext cx="0" cy="22644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02" name="Line 7"/>
            <p:cNvSpPr/>
            <p:nvPr/>
          </p:nvSpPr>
          <p:spPr>
            <a:xfrm>
              <a:off x="1364040" y="2017440"/>
              <a:ext cx="0" cy="22644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03" name="Line 8"/>
            <p:cNvSpPr/>
            <p:nvPr/>
          </p:nvSpPr>
          <p:spPr>
            <a:xfrm>
              <a:off x="2265480" y="2014920"/>
              <a:ext cx="0" cy="22680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04" name="Line 9"/>
            <p:cNvSpPr/>
            <p:nvPr/>
          </p:nvSpPr>
          <p:spPr>
            <a:xfrm>
              <a:off x="3138840" y="2014920"/>
              <a:ext cx="0" cy="22680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05" name="Line 10"/>
            <p:cNvSpPr/>
            <p:nvPr/>
          </p:nvSpPr>
          <p:spPr>
            <a:xfrm>
              <a:off x="3983400" y="2018160"/>
              <a:ext cx="0" cy="22644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06" name="Line 11"/>
            <p:cNvSpPr/>
            <p:nvPr/>
          </p:nvSpPr>
          <p:spPr>
            <a:xfrm>
              <a:off x="8341920" y="2022120"/>
              <a:ext cx="0" cy="21240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07" name="Line 12"/>
            <p:cNvSpPr/>
            <p:nvPr/>
          </p:nvSpPr>
          <p:spPr>
            <a:xfrm>
              <a:off x="7444800" y="2037960"/>
              <a:ext cx="0" cy="21240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08" name="Line 13"/>
            <p:cNvSpPr/>
            <p:nvPr/>
          </p:nvSpPr>
          <p:spPr>
            <a:xfrm>
              <a:off x="6585840" y="2031120"/>
              <a:ext cx="0" cy="21204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09" name="Line 14"/>
            <p:cNvSpPr/>
            <p:nvPr/>
          </p:nvSpPr>
          <p:spPr>
            <a:xfrm>
              <a:off x="5697360" y="2037960"/>
              <a:ext cx="0" cy="21240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610" name="CustomShape 15"/>
          <p:cNvSpPr/>
          <p:nvPr/>
        </p:nvSpPr>
        <p:spPr>
          <a:xfrm>
            <a:off x="360000" y="2376000"/>
            <a:ext cx="359640" cy="34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latin typeface="Arial"/>
              </a:rPr>
              <a:t>0</a:t>
            </a:r>
          </a:p>
        </p:txBody>
      </p:sp>
      <p:sp>
        <p:nvSpPr>
          <p:cNvPr id="1611" name="CustomShape 16"/>
          <p:cNvSpPr/>
          <p:nvPr/>
        </p:nvSpPr>
        <p:spPr>
          <a:xfrm>
            <a:off x="3830760" y="2323080"/>
            <a:ext cx="215640" cy="34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latin typeface="Arial"/>
              </a:rPr>
              <a:t>1</a:t>
            </a:r>
          </a:p>
        </p:txBody>
      </p:sp>
      <p:sp>
        <p:nvSpPr>
          <p:cNvPr id="1612" name="CustomShape 17"/>
          <p:cNvSpPr/>
          <p:nvPr/>
        </p:nvSpPr>
        <p:spPr>
          <a:xfrm>
            <a:off x="7344000" y="2389680"/>
            <a:ext cx="287640" cy="34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latin typeface="Arial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Formula 19"/>
              <p:cNvSpPr txBox="1"/>
              <p:nvPr/>
            </p:nvSpPr>
            <p:spPr>
              <a:xfrm>
                <a:off x="7010224" y="387003"/>
                <a:ext cx="268200" cy="804960"/>
              </a:xfrm>
              <a:prstGeom prst="rect">
                <a:avLst/>
              </a:prstGeo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AE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2400" b="0" i="0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ar-AE" sz="2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sz="2400" dirty="0"/>
              </a:p>
            </p:txBody>
          </p:sp>
        </mc:Choice>
        <mc:Fallback xmlns="">
          <p:sp>
            <p:nvSpPr>
              <p:cNvPr id="21" name="Formula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224" y="387003"/>
                <a:ext cx="268200" cy="80496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Formula 20"/>
              <p:cNvSpPr txBox="1"/>
              <p:nvPr/>
            </p:nvSpPr>
            <p:spPr>
              <a:xfrm>
                <a:off x="5869349" y="387003"/>
                <a:ext cx="268200" cy="804960"/>
              </a:xfrm>
              <a:prstGeom prst="rect">
                <a:avLst/>
              </a:prstGeo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AE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2400" b="0" i="0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ar-AE" sz="2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sz="2400" dirty="0"/>
              </a:p>
            </p:txBody>
          </p:sp>
        </mc:Choice>
        <mc:Fallback xmlns="">
          <p:sp>
            <p:nvSpPr>
              <p:cNvPr id="22" name="Formula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9349" y="387003"/>
                <a:ext cx="268200" cy="8049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CustomShape 21"/>
          <p:cNvSpPr/>
          <p:nvPr/>
        </p:nvSpPr>
        <p:spPr>
          <a:xfrm>
            <a:off x="719640" y="531019"/>
            <a:ext cx="7845984" cy="798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Quelle est la plus </a:t>
            </a:r>
            <a:r>
              <a:rPr lang="fr-FR" sz="28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grande fraction</a:t>
            </a: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 : </a:t>
            </a:r>
            <a:r>
              <a:rPr lang="fr-FR" sz="28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      ou</a:t>
            </a: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 </a:t>
            </a:r>
            <a:r>
              <a:rPr lang="fr-FR" sz="28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      ?    </a:t>
            </a:r>
            <a:endParaRPr lang="fr-FR" sz="2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6" name="Group 2"/>
          <p:cNvGrpSpPr/>
          <p:nvPr/>
        </p:nvGrpSpPr>
        <p:grpSpPr>
          <a:xfrm>
            <a:off x="504000" y="2014920"/>
            <a:ext cx="9072000" cy="242640"/>
            <a:chOff x="504000" y="2014920"/>
            <a:chExt cx="9072000" cy="242640"/>
          </a:xfrm>
        </p:grpSpPr>
        <p:sp>
          <p:nvSpPr>
            <p:cNvPr id="1617" name="Line 3"/>
            <p:cNvSpPr/>
            <p:nvPr/>
          </p:nvSpPr>
          <p:spPr>
            <a:xfrm>
              <a:off x="504000" y="2128320"/>
              <a:ext cx="9072000" cy="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18" name="Line 4"/>
            <p:cNvSpPr/>
            <p:nvPr/>
          </p:nvSpPr>
          <p:spPr>
            <a:xfrm>
              <a:off x="504000" y="2031120"/>
              <a:ext cx="0" cy="22644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19" name="Line 5"/>
            <p:cNvSpPr/>
            <p:nvPr/>
          </p:nvSpPr>
          <p:spPr>
            <a:xfrm>
              <a:off x="9173880" y="2045520"/>
              <a:ext cx="0" cy="21204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20" name="Line 6"/>
            <p:cNvSpPr/>
            <p:nvPr/>
          </p:nvSpPr>
          <p:spPr>
            <a:xfrm>
              <a:off x="4858560" y="2031120"/>
              <a:ext cx="0" cy="22644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21" name="Line 7"/>
            <p:cNvSpPr/>
            <p:nvPr/>
          </p:nvSpPr>
          <p:spPr>
            <a:xfrm>
              <a:off x="1364040" y="2017440"/>
              <a:ext cx="0" cy="22644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22" name="Line 8"/>
            <p:cNvSpPr/>
            <p:nvPr/>
          </p:nvSpPr>
          <p:spPr>
            <a:xfrm>
              <a:off x="2265480" y="2014920"/>
              <a:ext cx="0" cy="22680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23" name="Line 9"/>
            <p:cNvSpPr/>
            <p:nvPr/>
          </p:nvSpPr>
          <p:spPr>
            <a:xfrm>
              <a:off x="3138840" y="2014920"/>
              <a:ext cx="0" cy="22680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24" name="Line 10"/>
            <p:cNvSpPr/>
            <p:nvPr/>
          </p:nvSpPr>
          <p:spPr>
            <a:xfrm>
              <a:off x="3983400" y="2018160"/>
              <a:ext cx="0" cy="22644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25" name="Line 11"/>
            <p:cNvSpPr/>
            <p:nvPr/>
          </p:nvSpPr>
          <p:spPr>
            <a:xfrm>
              <a:off x="8341920" y="2022120"/>
              <a:ext cx="0" cy="21240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26" name="Line 12"/>
            <p:cNvSpPr/>
            <p:nvPr/>
          </p:nvSpPr>
          <p:spPr>
            <a:xfrm>
              <a:off x="7444800" y="2037960"/>
              <a:ext cx="0" cy="21240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27" name="Line 13"/>
            <p:cNvSpPr/>
            <p:nvPr/>
          </p:nvSpPr>
          <p:spPr>
            <a:xfrm>
              <a:off x="6585840" y="2031120"/>
              <a:ext cx="0" cy="21204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28" name="Line 14"/>
            <p:cNvSpPr/>
            <p:nvPr/>
          </p:nvSpPr>
          <p:spPr>
            <a:xfrm>
              <a:off x="5697360" y="2037960"/>
              <a:ext cx="0" cy="21240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629" name="CustomShape 15"/>
          <p:cNvSpPr/>
          <p:nvPr/>
        </p:nvSpPr>
        <p:spPr>
          <a:xfrm>
            <a:off x="360000" y="2376000"/>
            <a:ext cx="359640" cy="34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latin typeface="Arial"/>
              </a:rPr>
              <a:t>0</a:t>
            </a:r>
          </a:p>
        </p:txBody>
      </p:sp>
      <p:sp>
        <p:nvSpPr>
          <p:cNvPr id="1630" name="CustomShape 16"/>
          <p:cNvSpPr/>
          <p:nvPr/>
        </p:nvSpPr>
        <p:spPr>
          <a:xfrm>
            <a:off x="2160000" y="2389680"/>
            <a:ext cx="215640" cy="34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latin typeface="Arial"/>
              </a:rPr>
              <a:t>1</a:t>
            </a:r>
          </a:p>
        </p:txBody>
      </p:sp>
      <p:sp>
        <p:nvSpPr>
          <p:cNvPr id="1631" name="CustomShape 17"/>
          <p:cNvSpPr/>
          <p:nvPr/>
        </p:nvSpPr>
        <p:spPr>
          <a:xfrm>
            <a:off x="3816000" y="2376000"/>
            <a:ext cx="287640" cy="34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latin typeface="Arial"/>
              </a:rPr>
              <a:t>2</a:t>
            </a:r>
          </a:p>
        </p:txBody>
      </p:sp>
      <p:sp>
        <p:nvSpPr>
          <p:cNvPr id="1632" name="CustomShape 18"/>
          <p:cNvSpPr/>
          <p:nvPr/>
        </p:nvSpPr>
        <p:spPr>
          <a:xfrm>
            <a:off x="5530680" y="2355840"/>
            <a:ext cx="359640" cy="34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latin typeface="Arial"/>
              </a:rPr>
              <a:t>3</a:t>
            </a:r>
          </a:p>
        </p:txBody>
      </p:sp>
      <p:sp>
        <p:nvSpPr>
          <p:cNvPr id="1636" name="CustomShape 22"/>
          <p:cNvSpPr/>
          <p:nvPr/>
        </p:nvSpPr>
        <p:spPr>
          <a:xfrm>
            <a:off x="7278480" y="2282040"/>
            <a:ext cx="359640" cy="34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latin typeface="Arial"/>
              </a:rPr>
              <a:t>4</a:t>
            </a:r>
          </a:p>
        </p:txBody>
      </p:sp>
      <p:sp>
        <p:nvSpPr>
          <p:cNvPr id="1637" name="CustomShape 23"/>
          <p:cNvSpPr/>
          <p:nvPr/>
        </p:nvSpPr>
        <p:spPr>
          <a:xfrm>
            <a:off x="9000000" y="2323080"/>
            <a:ext cx="431640" cy="34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latin typeface="Arial"/>
              </a:rPr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Formula 19"/>
              <p:cNvSpPr txBox="1"/>
              <p:nvPr/>
            </p:nvSpPr>
            <p:spPr>
              <a:xfrm>
                <a:off x="7154902" y="459011"/>
                <a:ext cx="268200" cy="804960"/>
              </a:xfrm>
              <a:prstGeom prst="rect">
                <a:avLst/>
              </a:prstGeo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AE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2400" b="0" i="0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fr-FR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sz="2400" dirty="0"/>
              </a:p>
            </p:txBody>
          </p:sp>
        </mc:Choice>
        <mc:Fallback xmlns="">
          <p:sp>
            <p:nvSpPr>
              <p:cNvPr id="25" name="Formula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4902" y="459011"/>
                <a:ext cx="268200" cy="80496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Formula 20"/>
              <p:cNvSpPr txBox="1"/>
              <p:nvPr/>
            </p:nvSpPr>
            <p:spPr>
              <a:xfrm>
                <a:off x="6085277" y="459011"/>
                <a:ext cx="268200" cy="804960"/>
              </a:xfrm>
              <a:prstGeom prst="rect">
                <a:avLst/>
              </a:prstGeo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AE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2400" b="0" i="0" smtClean="0">
                              <a:latin typeface="Cambria Math"/>
                            </a:rPr>
                            <m:t>10</m:t>
                          </m:r>
                        </m:num>
                        <m:den>
                          <m:r>
                            <a:rPr lang="fr-FR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sz="2400" dirty="0"/>
              </a:p>
            </p:txBody>
          </p:sp>
        </mc:Choice>
        <mc:Fallback xmlns="">
          <p:sp>
            <p:nvSpPr>
              <p:cNvPr id="26" name="Formula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5277" y="459011"/>
                <a:ext cx="268200" cy="804960"/>
              </a:xfrm>
              <a:prstGeom prst="rect">
                <a:avLst/>
              </a:prstGeom>
              <a:blipFill rotWithShape="1">
                <a:blip r:embed="rId3"/>
                <a:stretch>
                  <a:fillRect r="-6136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CustomShape 21"/>
          <p:cNvSpPr/>
          <p:nvPr/>
        </p:nvSpPr>
        <p:spPr>
          <a:xfrm>
            <a:off x="935568" y="603027"/>
            <a:ext cx="7845984" cy="798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Quelle est la plus </a:t>
            </a:r>
            <a:r>
              <a:rPr lang="fr-FR" sz="28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grande fraction</a:t>
            </a: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 : </a:t>
            </a:r>
            <a:r>
              <a:rPr lang="fr-FR" sz="28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      ou</a:t>
            </a: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 </a:t>
            </a:r>
            <a:r>
              <a:rPr lang="fr-FR" sz="28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      </a:t>
            </a:r>
            <a:r>
              <a:rPr lang="fr-FR" sz="2800" b="0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ou</a:t>
            </a:r>
            <a:r>
              <a:rPr lang="fr-FR" sz="28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     ?    </a:t>
            </a:r>
            <a:endParaRPr lang="fr-FR" sz="2800" b="0" strike="noStrike" spc="-1" dirty="0">
              <a:latin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Formula 21"/>
              <p:cNvSpPr txBox="1"/>
              <p:nvPr/>
            </p:nvSpPr>
            <p:spPr>
              <a:xfrm>
                <a:off x="8047822" y="457302"/>
                <a:ext cx="268200" cy="804960"/>
              </a:xfrm>
              <a:prstGeom prst="rect">
                <a:avLst/>
              </a:prstGeo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sz="2400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sz="240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sz="2400" dirty="0"/>
              </a:p>
            </p:txBody>
          </p:sp>
        </mc:Choice>
        <mc:Fallback xmlns="">
          <p:sp>
            <p:nvSpPr>
              <p:cNvPr id="28" name="Formula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7822" y="457302"/>
                <a:ext cx="268200" cy="80496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" name="CustomShape 1"/>
          <p:cNvSpPr/>
          <p:nvPr/>
        </p:nvSpPr>
        <p:spPr>
          <a:xfrm>
            <a:off x="1800000" y="864000"/>
            <a:ext cx="705564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3200" b="0" strike="noStrike" spc="-1">
                <a:latin typeface="Calibri"/>
              </a:rPr>
              <a:t>Range ces fractions dans l’ordre croissant</a:t>
            </a:r>
            <a:r>
              <a:rPr lang="fr-FR" sz="1800" b="0" strike="noStrike" spc="-1">
                <a:latin typeface="Arial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39" name="Formula 2"/>
              <p:cNvSpPr txBox="1"/>
              <p:nvPr/>
            </p:nvSpPr>
            <p:spPr>
              <a:xfrm>
                <a:off x="2087984" y="1860840"/>
                <a:ext cx="267840" cy="804960"/>
              </a:xfrm>
              <a:prstGeom prst="rect">
                <a:avLst/>
              </a:prstGeo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sz="240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sz="240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sz="2400"/>
              </a:p>
            </p:txBody>
          </p:sp>
        </mc:Choice>
        <mc:Fallback xmlns="">
          <p:sp>
            <p:nvSpPr>
              <p:cNvPr id="1639" name="Formula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7984" y="1860840"/>
                <a:ext cx="267840" cy="80496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40" name="Formula 3"/>
              <p:cNvSpPr txBox="1"/>
              <p:nvPr/>
            </p:nvSpPr>
            <p:spPr>
              <a:xfrm>
                <a:off x="2736000" y="1859040"/>
                <a:ext cx="267840" cy="804960"/>
              </a:xfrm>
              <a:prstGeom prst="rect">
                <a:avLst/>
              </a:prstGeo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sz="240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sz="240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sz="2400" dirty="0"/>
              </a:p>
            </p:txBody>
          </p:sp>
        </mc:Choice>
        <mc:Fallback xmlns="">
          <p:sp>
            <p:nvSpPr>
              <p:cNvPr id="1640" name="Formula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6000" y="1859040"/>
                <a:ext cx="267840" cy="8049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41" name="Formula 4"/>
              <p:cNvSpPr txBox="1"/>
              <p:nvPr/>
            </p:nvSpPr>
            <p:spPr>
              <a:xfrm>
                <a:off x="3384000" y="1872000"/>
                <a:ext cx="270000" cy="804960"/>
              </a:xfrm>
              <a:prstGeom prst="rect">
                <a:avLst/>
              </a:prstGeo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sz="240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sz="240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sz="2400"/>
              </a:p>
            </p:txBody>
          </p:sp>
        </mc:Choice>
        <mc:Fallback xmlns="">
          <p:sp>
            <p:nvSpPr>
              <p:cNvPr id="1641" name="Formula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4000" y="1872000"/>
                <a:ext cx="270000" cy="80496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42" name="Formula 5"/>
              <p:cNvSpPr txBox="1"/>
              <p:nvPr/>
            </p:nvSpPr>
            <p:spPr>
              <a:xfrm>
                <a:off x="4711424" y="1872000"/>
                <a:ext cx="267840" cy="804960"/>
              </a:xfrm>
              <a:prstGeom prst="rect">
                <a:avLst/>
              </a:prstGeo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sz="2400"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sz="240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sz="2400"/>
              </a:p>
            </p:txBody>
          </p:sp>
        </mc:Choice>
        <mc:Fallback xmlns="">
          <p:sp>
            <p:nvSpPr>
              <p:cNvPr id="1642" name="Formula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1424" y="1872000"/>
                <a:ext cx="267840" cy="80496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43" name="Formula 6"/>
              <p:cNvSpPr txBox="1"/>
              <p:nvPr/>
            </p:nvSpPr>
            <p:spPr>
              <a:xfrm>
                <a:off x="5483624" y="1872000"/>
                <a:ext cx="267840" cy="804960"/>
              </a:xfrm>
              <a:prstGeom prst="rect">
                <a:avLst/>
              </a:prstGeo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sz="2400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sz="240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sz="2400"/>
              </a:p>
            </p:txBody>
          </p:sp>
        </mc:Choice>
        <mc:Fallback xmlns="">
          <p:sp>
            <p:nvSpPr>
              <p:cNvPr id="1643" name="Formula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3624" y="1872000"/>
                <a:ext cx="267840" cy="80496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45" name="Formula 8"/>
              <p:cNvSpPr txBox="1"/>
              <p:nvPr/>
            </p:nvSpPr>
            <p:spPr>
              <a:xfrm>
                <a:off x="4070256" y="1872000"/>
                <a:ext cx="261000" cy="804960"/>
              </a:xfrm>
              <a:prstGeom prst="rect">
                <a:avLst/>
              </a:prstGeo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AE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ar-AE" sz="2400" b="0" i="0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fr-FR" sz="2400" b="0" i="0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sz="2400" dirty="0"/>
              </a:p>
            </p:txBody>
          </p:sp>
        </mc:Choice>
        <mc:Fallback xmlns="">
          <p:sp>
            <p:nvSpPr>
              <p:cNvPr id="1645" name="Formula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0256" y="1872000"/>
                <a:ext cx="261000" cy="80496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6" name="CustomShape 1"/>
          <p:cNvSpPr/>
          <p:nvPr/>
        </p:nvSpPr>
        <p:spPr>
          <a:xfrm>
            <a:off x="359792" y="720720"/>
            <a:ext cx="8063668" cy="17545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200" b="0" strike="noStrike" spc="-1" dirty="0" smtClean="0">
              <a:solidFill>
                <a:srgbClr val="000000"/>
              </a:solidFill>
              <a:latin typeface="Calibri"/>
              <a:ea typeface="Calibri"/>
            </a:endParaRPr>
          </a:p>
          <a:p>
            <a:pPr>
              <a:lnSpc>
                <a:spcPct val="100000"/>
              </a:lnSpc>
            </a:pPr>
            <a:r>
              <a:rPr lang="fr-FR" sz="24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Quand deux fractions ont le même dénominateur,</a:t>
            </a:r>
          </a:p>
          <a:p>
            <a:pPr>
              <a:lnSpc>
                <a:spcPct val="100000"/>
              </a:lnSpc>
            </a:pPr>
            <a:r>
              <a:rPr lang="fr-FR" sz="24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la </a:t>
            </a:r>
            <a:r>
              <a:rPr lang="fr-FR" sz="24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plus grande fraction est celle qui a le plus grand numérateur.</a:t>
            </a:r>
            <a:endParaRPr lang="fr-FR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200" b="0" strike="noStrike" spc="-1" dirty="0">
              <a:latin typeface="Arial"/>
            </a:endParaRPr>
          </a:p>
        </p:txBody>
      </p:sp>
      <p:graphicFrame>
        <p:nvGraphicFramePr>
          <p:cNvPr id="1647" name="Table 2"/>
          <p:cNvGraphicFramePr/>
          <p:nvPr>
            <p:extLst>
              <p:ext uri="{D42A27DB-BD31-4B8C-83A1-F6EECF244321}">
                <p14:modId xmlns:p14="http://schemas.microsoft.com/office/powerpoint/2010/main" val="3142134361"/>
              </p:ext>
            </p:extLst>
          </p:nvPr>
        </p:nvGraphicFramePr>
        <p:xfrm>
          <a:off x="885960" y="3511800"/>
          <a:ext cx="3805920" cy="719640"/>
        </p:xfrm>
        <a:graphic>
          <a:graphicData uri="http://schemas.openxmlformats.org/drawingml/2006/table">
            <a:tbl>
              <a:tblPr/>
              <a:tblGrid>
                <a:gridCol w="1268640"/>
                <a:gridCol w="1268640"/>
                <a:gridCol w="1268640"/>
              </a:tblGrid>
              <a:tr h="7196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8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48" name="Table 3"/>
          <p:cNvGraphicFramePr/>
          <p:nvPr/>
        </p:nvGraphicFramePr>
        <p:xfrm>
          <a:off x="876600" y="4435560"/>
          <a:ext cx="6345360" cy="719640"/>
        </p:xfrm>
        <a:graphic>
          <a:graphicData uri="http://schemas.openxmlformats.org/drawingml/2006/table">
            <a:tbl>
              <a:tblPr/>
              <a:tblGrid>
                <a:gridCol w="1268640"/>
                <a:gridCol w="1268640"/>
                <a:gridCol w="1268640"/>
                <a:gridCol w="1269720"/>
                <a:gridCol w="1269720"/>
              </a:tblGrid>
              <a:tr h="7196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8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49" name="Table 4"/>
          <p:cNvGraphicFramePr/>
          <p:nvPr/>
        </p:nvGraphicFramePr>
        <p:xfrm>
          <a:off x="897120" y="2630160"/>
          <a:ext cx="5075640" cy="719640"/>
        </p:xfrm>
        <a:graphic>
          <a:graphicData uri="http://schemas.openxmlformats.org/drawingml/2006/table">
            <a:tbl>
              <a:tblPr/>
              <a:tblGrid>
                <a:gridCol w="5075640"/>
              </a:tblGrid>
              <a:tr h="719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latin typeface="Arial"/>
                        </a:rPr>
                        <a:t>Une unité 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8000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650" name="Formula 5"/>
              <p:cNvSpPr txBox="1"/>
              <p:nvPr/>
            </p:nvSpPr>
            <p:spPr>
              <a:xfrm>
                <a:off x="7128000" y="3153600"/>
                <a:ext cx="278640" cy="804960"/>
              </a:xfrm>
              <a:prstGeom prst="rect">
                <a:avLst/>
              </a:prstGeo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sz="240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sz="240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sz="2400"/>
              </a:p>
            </p:txBody>
          </p:sp>
        </mc:Choice>
        <mc:Fallback xmlns="">
          <p:sp>
            <p:nvSpPr>
              <p:cNvPr id="1650" name="Formula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8000" y="3153600"/>
                <a:ext cx="278640" cy="80496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51" name="Formula 6"/>
              <p:cNvSpPr txBox="1"/>
              <p:nvPr/>
            </p:nvSpPr>
            <p:spPr>
              <a:xfrm>
                <a:off x="7920000" y="3153600"/>
                <a:ext cx="278640" cy="804960"/>
              </a:xfrm>
              <a:prstGeom prst="rect">
                <a:avLst/>
              </a:prstGeo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sz="240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sz="240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sz="2400"/>
              </a:p>
            </p:txBody>
          </p:sp>
        </mc:Choice>
        <mc:Fallback xmlns="">
          <p:sp>
            <p:nvSpPr>
              <p:cNvPr id="1651" name="Formula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0000" y="3153600"/>
                <a:ext cx="278640" cy="8049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52" name="CustomShape 7"/>
          <p:cNvSpPr/>
          <p:nvPr/>
        </p:nvSpPr>
        <p:spPr>
          <a:xfrm>
            <a:off x="7548125" y="3312720"/>
            <a:ext cx="357840" cy="40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2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&lt;</a:t>
            </a:r>
            <a:endParaRPr lang="fr-FR" sz="2800" b="0" strike="noStrike" spc="-1" dirty="0">
              <a:latin typeface="Arial"/>
            </a:endParaRPr>
          </a:p>
        </p:txBody>
      </p:sp>
      <p:sp>
        <p:nvSpPr>
          <p:cNvPr id="1653" name="CustomShape 8"/>
          <p:cNvSpPr/>
          <p:nvPr/>
        </p:nvSpPr>
        <p:spPr>
          <a:xfrm>
            <a:off x="7200000" y="144720"/>
            <a:ext cx="2446920" cy="790920"/>
          </a:xfrm>
          <a:prstGeom prst="wedgeRoundRectCallout">
            <a:avLst>
              <a:gd name="adj1" fmla="val -38958"/>
              <a:gd name="adj2" fmla="val 81254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800" b="1" strike="noStrike" spc="-1" dirty="0">
                <a:solidFill>
                  <a:srgbClr val="000000"/>
                </a:solidFill>
                <a:latin typeface="Comic Sans MS"/>
                <a:ea typeface="Calibri"/>
              </a:rPr>
              <a:t>À RETENIR</a:t>
            </a:r>
            <a:endParaRPr lang="fr-FR" sz="2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" name="CustomShape 1"/>
          <p:cNvSpPr/>
          <p:nvPr/>
        </p:nvSpPr>
        <p:spPr>
          <a:xfrm>
            <a:off x="864000" y="792000"/>
            <a:ext cx="8711640" cy="800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2800" b="0" strike="noStrike" spc="-1">
                <a:latin typeface="Calibri"/>
              </a:rPr>
              <a:t>Cette fraction est-elle supérieure, inférieure ou égale à 1 ?</a:t>
            </a:r>
            <a:endParaRPr lang="fr-FR" sz="2800" b="0" strike="noStrike" spc="-1">
              <a:latin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59" name="Formula 2"/>
              <p:cNvSpPr txBox="1"/>
              <p:nvPr/>
            </p:nvSpPr>
            <p:spPr>
              <a:xfrm>
                <a:off x="2710416" y="2103664"/>
                <a:ext cx="987944" cy="1508400"/>
              </a:xfrm>
              <a:prstGeom prst="rect">
                <a:avLst/>
              </a:prstGeo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AE" sz="4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ar-AE" sz="4800" b="0" i="0" smtClean="0">
                              <a:latin typeface="Cambria Math"/>
                            </a:rPr>
                            <m:t>1</m:t>
                          </m:r>
                          <m:r>
                            <a:rPr lang="fr-FR" sz="4800" b="0" i="0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fr-FR" sz="4800" b="0" i="0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sz="4800" dirty="0"/>
              </a:p>
            </p:txBody>
          </p:sp>
        </mc:Choice>
        <mc:Fallback xmlns="">
          <p:sp>
            <p:nvSpPr>
              <p:cNvPr id="1659" name="Formula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0416" y="2103664"/>
                <a:ext cx="987944" cy="15084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60" name="CustomShape 3"/>
          <p:cNvSpPr/>
          <p:nvPr/>
        </p:nvSpPr>
        <p:spPr>
          <a:xfrm>
            <a:off x="5400000" y="2163240"/>
            <a:ext cx="1943640" cy="100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6600" b="0" strike="noStrike" spc="-1" dirty="0">
                <a:latin typeface="Calibri"/>
              </a:rPr>
              <a:t>1</a:t>
            </a:r>
            <a:endParaRPr lang="fr-FR" sz="6600" b="0" strike="noStrike" spc="-1" dirty="0">
              <a:latin typeface="Arial"/>
            </a:endParaRPr>
          </a:p>
        </p:txBody>
      </p:sp>
      <p:sp>
        <p:nvSpPr>
          <p:cNvPr id="1661" name="CustomShape 4"/>
          <p:cNvSpPr/>
          <p:nvPr/>
        </p:nvSpPr>
        <p:spPr>
          <a:xfrm>
            <a:off x="3744000" y="2232360"/>
            <a:ext cx="1295640" cy="100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7200" spc="-1" dirty="0">
                <a:latin typeface="Calibri"/>
              </a:rPr>
              <a:t>&gt;</a:t>
            </a:r>
            <a:endParaRPr lang="fr-FR" sz="7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" name="CustomShape 1"/>
          <p:cNvSpPr/>
          <p:nvPr/>
        </p:nvSpPr>
        <p:spPr>
          <a:xfrm>
            <a:off x="864000" y="792000"/>
            <a:ext cx="8711640" cy="800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2800" b="0" strike="noStrike" spc="-1">
                <a:latin typeface="Calibri"/>
              </a:rPr>
              <a:t>Cette fraction est-elle supérieure, inférieure ou égale à 1 ?</a:t>
            </a:r>
            <a:endParaRPr lang="fr-FR" sz="2800" b="0" strike="noStrike" spc="-1">
              <a:latin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59" name="Formula 2"/>
              <p:cNvSpPr txBox="1"/>
              <p:nvPr/>
            </p:nvSpPr>
            <p:spPr>
              <a:xfrm>
                <a:off x="2710416" y="2103664"/>
                <a:ext cx="987944" cy="1508400"/>
              </a:xfrm>
              <a:prstGeom prst="rect">
                <a:avLst/>
              </a:prstGeo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sz="4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sz="480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sz="480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sz="4800" dirty="0"/>
              </a:p>
            </p:txBody>
          </p:sp>
        </mc:Choice>
        <mc:Fallback xmlns="">
          <p:sp>
            <p:nvSpPr>
              <p:cNvPr id="1659" name="Formula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0416" y="2103664"/>
                <a:ext cx="987944" cy="15084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60" name="CustomShape 3"/>
          <p:cNvSpPr/>
          <p:nvPr/>
        </p:nvSpPr>
        <p:spPr>
          <a:xfrm>
            <a:off x="5400000" y="2163240"/>
            <a:ext cx="1943640" cy="100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6600" b="0" strike="noStrike" spc="-1" dirty="0">
                <a:latin typeface="Calibri"/>
              </a:rPr>
              <a:t>1</a:t>
            </a:r>
            <a:endParaRPr lang="fr-FR" sz="6600" b="0" strike="noStrike" spc="-1" dirty="0">
              <a:latin typeface="Arial"/>
            </a:endParaRPr>
          </a:p>
        </p:txBody>
      </p:sp>
      <p:sp>
        <p:nvSpPr>
          <p:cNvPr id="1661" name="CustomShape 4"/>
          <p:cNvSpPr/>
          <p:nvPr/>
        </p:nvSpPr>
        <p:spPr>
          <a:xfrm>
            <a:off x="3744000" y="2232360"/>
            <a:ext cx="1295640" cy="100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7200" b="0" strike="noStrike" spc="-1" dirty="0">
                <a:latin typeface="Calibri"/>
              </a:rPr>
              <a:t>&lt;</a:t>
            </a:r>
            <a:endParaRPr lang="fr-FR" sz="7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6499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" name="CustomShape 1"/>
          <p:cNvSpPr/>
          <p:nvPr/>
        </p:nvSpPr>
        <p:spPr>
          <a:xfrm>
            <a:off x="864000" y="792000"/>
            <a:ext cx="8711640" cy="800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2800" b="0" strike="noStrike" spc="-1">
                <a:latin typeface="Calibri"/>
              </a:rPr>
              <a:t>Cette fraction est-elle supérieure, inférieure ou égale à 1 ?</a:t>
            </a:r>
            <a:endParaRPr lang="fr-FR" sz="2800" b="0" strike="noStrike" spc="-1">
              <a:latin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59" name="Formula 2"/>
              <p:cNvSpPr txBox="1"/>
              <p:nvPr/>
            </p:nvSpPr>
            <p:spPr>
              <a:xfrm>
                <a:off x="2710416" y="2103664"/>
                <a:ext cx="987944" cy="1508400"/>
              </a:xfrm>
              <a:prstGeom prst="rect">
                <a:avLst/>
              </a:prstGeo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AE" sz="4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ar-AE" sz="4800" b="0" i="0" smtClean="0">
                              <a:latin typeface="Cambria Math"/>
                            </a:rPr>
                            <m:t>1</m:t>
                          </m:r>
                          <m:r>
                            <a:rPr lang="fr-FR" sz="4800" b="0" i="0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fr-FR" sz="4800" b="0" i="0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sz="4800" dirty="0"/>
              </a:p>
            </p:txBody>
          </p:sp>
        </mc:Choice>
        <mc:Fallback xmlns="">
          <p:sp>
            <p:nvSpPr>
              <p:cNvPr id="1659" name="Formula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0416" y="2103664"/>
                <a:ext cx="987944" cy="15084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60" name="CustomShape 3"/>
          <p:cNvSpPr/>
          <p:nvPr/>
        </p:nvSpPr>
        <p:spPr>
          <a:xfrm>
            <a:off x="5400000" y="2163240"/>
            <a:ext cx="1943640" cy="100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6600" b="0" strike="noStrike" spc="-1" dirty="0">
                <a:latin typeface="Calibri"/>
              </a:rPr>
              <a:t>1</a:t>
            </a:r>
            <a:endParaRPr lang="fr-FR" sz="6600" b="0" strike="noStrike" spc="-1" dirty="0">
              <a:latin typeface="Arial"/>
            </a:endParaRPr>
          </a:p>
        </p:txBody>
      </p:sp>
      <p:sp>
        <p:nvSpPr>
          <p:cNvPr id="1661" name="CustomShape 4"/>
          <p:cNvSpPr/>
          <p:nvPr/>
        </p:nvSpPr>
        <p:spPr>
          <a:xfrm>
            <a:off x="3744000" y="2232360"/>
            <a:ext cx="1295640" cy="100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7200" spc="-1" dirty="0">
                <a:latin typeface="Calibri"/>
              </a:rPr>
              <a:t>&gt;</a:t>
            </a:r>
            <a:endParaRPr lang="fr-FR" sz="7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6499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" name="CustomShape 1"/>
          <p:cNvSpPr/>
          <p:nvPr/>
        </p:nvSpPr>
        <p:spPr>
          <a:xfrm>
            <a:off x="864000" y="792000"/>
            <a:ext cx="8711640" cy="800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2800" b="0" strike="noStrike" spc="-1">
                <a:latin typeface="Calibri"/>
              </a:rPr>
              <a:t>Cette fraction est-elle supérieure, inférieure ou égale à 1 ?</a:t>
            </a:r>
            <a:endParaRPr lang="fr-FR" sz="2800" b="0" strike="noStrike" spc="-1">
              <a:latin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59" name="Formula 2"/>
              <p:cNvSpPr txBox="1"/>
              <p:nvPr/>
            </p:nvSpPr>
            <p:spPr>
              <a:xfrm>
                <a:off x="2710416" y="2103664"/>
                <a:ext cx="987944" cy="1508400"/>
              </a:xfrm>
              <a:prstGeom prst="rect">
                <a:avLst/>
              </a:prstGeo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AE" sz="4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ar-AE" sz="4800" b="0" i="0" smtClean="0">
                              <a:latin typeface="Cambria Math"/>
                            </a:rPr>
                            <m:t>7</m:t>
                          </m:r>
                          <m:r>
                            <a:rPr lang="fr-FR" sz="4800" b="0" i="0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fr-FR" sz="4800" b="0" i="0" smtClean="0">
                              <a:latin typeface="Cambria Math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sz="4800" dirty="0"/>
              </a:p>
            </p:txBody>
          </p:sp>
        </mc:Choice>
        <mc:Fallback xmlns="">
          <p:sp>
            <p:nvSpPr>
              <p:cNvPr id="1659" name="Formula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0416" y="2103664"/>
                <a:ext cx="987944" cy="1508400"/>
              </a:xfrm>
              <a:prstGeom prst="rect">
                <a:avLst/>
              </a:prstGeom>
              <a:blipFill rotWithShape="1">
                <a:blip r:embed="rId2"/>
                <a:stretch>
                  <a:fillRect r="-1172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60" name="CustomShape 3"/>
          <p:cNvSpPr/>
          <p:nvPr/>
        </p:nvSpPr>
        <p:spPr>
          <a:xfrm>
            <a:off x="5400000" y="2163240"/>
            <a:ext cx="1943640" cy="100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6600" b="0" strike="noStrike" spc="-1" dirty="0">
                <a:latin typeface="Calibri"/>
              </a:rPr>
              <a:t>1</a:t>
            </a:r>
            <a:endParaRPr lang="fr-FR" sz="6600" b="0" strike="noStrike" spc="-1" dirty="0">
              <a:latin typeface="Arial"/>
            </a:endParaRPr>
          </a:p>
        </p:txBody>
      </p:sp>
      <p:sp>
        <p:nvSpPr>
          <p:cNvPr id="1661" name="CustomShape 4"/>
          <p:cNvSpPr/>
          <p:nvPr/>
        </p:nvSpPr>
        <p:spPr>
          <a:xfrm>
            <a:off x="3744000" y="2232360"/>
            <a:ext cx="1295640" cy="100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7200" b="0" strike="noStrike" spc="-1" dirty="0">
                <a:latin typeface="Calibri"/>
              </a:rPr>
              <a:t>&lt;</a:t>
            </a:r>
            <a:endParaRPr lang="fr-FR" sz="7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6499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" name="CustomShape 1"/>
          <p:cNvSpPr/>
          <p:nvPr/>
        </p:nvSpPr>
        <p:spPr>
          <a:xfrm>
            <a:off x="2496240" y="405360"/>
            <a:ext cx="4566960" cy="660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fr-FR" sz="2800" b="1" strike="noStrike" spc="-1">
                <a:solidFill>
                  <a:srgbClr val="2F5597"/>
                </a:solidFill>
                <a:latin typeface="Calibri Light"/>
                <a:ea typeface="DejaVu Sans"/>
              </a:rPr>
              <a:t> </a:t>
            </a:r>
            <a:endParaRPr lang="fr-FR" sz="2800" b="0" strike="noStrike" spc="-1">
              <a:latin typeface="Arial"/>
            </a:endParaRPr>
          </a:p>
        </p:txBody>
      </p:sp>
      <p:sp>
        <p:nvSpPr>
          <p:cNvPr id="1309" name="CustomShape 3"/>
          <p:cNvSpPr/>
          <p:nvPr/>
        </p:nvSpPr>
        <p:spPr>
          <a:xfrm>
            <a:off x="279720" y="1232280"/>
            <a:ext cx="4877640" cy="2340360"/>
          </a:xfrm>
          <a:prstGeom prst="rect">
            <a:avLst/>
          </a:prstGeom>
          <a:solidFill>
            <a:srgbClr val="FBE5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fr-FR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Calcule 8 x 59 </a:t>
            </a:r>
            <a:endParaRPr lang="fr-FR" sz="3600" b="0" strike="noStrike" spc="-1">
              <a:latin typeface="Arial"/>
            </a:endParaRPr>
          </a:p>
        </p:txBody>
      </p:sp>
      <p:sp>
        <p:nvSpPr>
          <p:cNvPr id="1310" name="CustomShape 4"/>
          <p:cNvSpPr/>
          <p:nvPr/>
        </p:nvSpPr>
        <p:spPr>
          <a:xfrm>
            <a:off x="5995800" y="1987920"/>
            <a:ext cx="408240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b="0" strike="noStrike" spc="-1">
                <a:solidFill>
                  <a:srgbClr val="2E75B6"/>
                </a:solidFill>
                <a:latin typeface="Calibri"/>
                <a:ea typeface="DejaVu Sans"/>
              </a:rPr>
              <a:t>  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311" name="CustomShape 5"/>
          <p:cNvSpPr/>
          <p:nvPr/>
        </p:nvSpPr>
        <p:spPr>
          <a:xfrm>
            <a:off x="6005880" y="2810880"/>
            <a:ext cx="408240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312" name="CustomShape 6"/>
          <p:cNvSpPr/>
          <p:nvPr/>
        </p:nvSpPr>
        <p:spPr>
          <a:xfrm>
            <a:off x="6112080" y="3575160"/>
            <a:ext cx="408240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313" name="CustomShape 7"/>
          <p:cNvSpPr/>
          <p:nvPr/>
        </p:nvSpPr>
        <p:spPr>
          <a:xfrm>
            <a:off x="5318280" y="1194120"/>
            <a:ext cx="571536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b="0" strike="noStrike" spc="-1">
                <a:solidFill>
                  <a:srgbClr val="2E75B6"/>
                </a:solidFill>
                <a:latin typeface="Calibri"/>
                <a:ea typeface="DejaVu Sans"/>
              </a:rPr>
              <a:t> 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314" name="CustomShape 8"/>
          <p:cNvSpPr/>
          <p:nvPr/>
        </p:nvSpPr>
        <p:spPr>
          <a:xfrm>
            <a:off x="1825200" y="2460240"/>
            <a:ext cx="2061000" cy="504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200" b="1" strike="noStrike" spc="-1">
                <a:solidFill>
                  <a:srgbClr val="C9211E"/>
                </a:solidFill>
                <a:latin typeface="Calibri"/>
                <a:ea typeface="DejaVu Sans"/>
              </a:rPr>
              <a:t>472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3600152" y="403440"/>
            <a:ext cx="2952328" cy="487619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fr-FR" b="1" kern="0" dirty="0" smtClean="0">
                <a:solidFill>
                  <a:schemeClr val="accent5">
                    <a:lumMod val="75000"/>
                  </a:schemeClr>
                </a:solidFill>
              </a:rPr>
              <a:t>La multiplication</a:t>
            </a:r>
            <a:endParaRPr lang="fr-FR" b="1" kern="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" name="CustomShape 1"/>
          <p:cNvSpPr/>
          <p:nvPr/>
        </p:nvSpPr>
        <p:spPr>
          <a:xfrm>
            <a:off x="864000" y="792000"/>
            <a:ext cx="8711640" cy="800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2800" b="0" strike="noStrike" spc="-1">
                <a:latin typeface="Calibri"/>
              </a:rPr>
              <a:t>Cette fraction est-elle supérieure, inférieure ou égale à 1 ?</a:t>
            </a:r>
            <a:endParaRPr lang="fr-FR" sz="2800" b="0" strike="noStrike" spc="-1">
              <a:latin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59" name="Formula 2"/>
              <p:cNvSpPr txBox="1"/>
              <p:nvPr/>
            </p:nvSpPr>
            <p:spPr>
              <a:xfrm>
                <a:off x="2710416" y="2103664"/>
                <a:ext cx="987944" cy="1508400"/>
              </a:xfrm>
              <a:prstGeom prst="rect">
                <a:avLst/>
              </a:prstGeo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AE" sz="4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4800" b="0" i="0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fr-FR" sz="4800" b="0" i="0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sz="4800" dirty="0"/>
              </a:p>
            </p:txBody>
          </p:sp>
        </mc:Choice>
        <mc:Fallback xmlns="">
          <p:sp>
            <p:nvSpPr>
              <p:cNvPr id="1659" name="Formula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0416" y="2103664"/>
                <a:ext cx="987944" cy="15084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60" name="CustomShape 3"/>
          <p:cNvSpPr/>
          <p:nvPr/>
        </p:nvSpPr>
        <p:spPr>
          <a:xfrm>
            <a:off x="5400000" y="2163240"/>
            <a:ext cx="1943640" cy="100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6600" b="0" strike="noStrike" spc="-1" dirty="0">
                <a:latin typeface="Calibri"/>
              </a:rPr>
              <a:t>1</a:t>
            </a:r>
            <a:endParaRPr lang="fr-FR" sz="6600" b="0" strike="noStrike" spc="-1" dirty="0">
              <a:latin typeface="Arial"/>
            </a:endParaRPr>
          </a:p>
        </p:txBody>
      </p:sp>
      <p:sp>
        <p:nvSpPr>
          <p:cNvPr id="1661" name="CustomShape 4"/>
          <p:cNvSpPr/>
          <p:nvPr/>
        </p:nvSpPr>
        <p:spPr>
          <a:xfrm>
            <a:off x="3744000" y="2232360"/>
            <a:ext cx="1295640" cy="100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7200" b="0" strike="noStrike" spc="-1" dirty="0" smtClean="0">
                <a:latin typeface="Calibri"/>
              </a:rPr>
              <a:t>=</a:t>
            </a:r>
            <a:endParaRPr lang="fr-FR" sz="7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837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4" name="CustomShape 1"/>
          <p:cNvSpPr/>
          <p:nvPr/>
        </p:nvSpPr>
        <p:spPr>
          <a:xfrm>
            <a:off x="1267200" y="1453680"/>
            <a:ext cx="7557120" cy="1971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fr-FR" sz="6000" b="0" strike="noStrike" spc="-1">
                <a:solidFill>
                  <a:srgbClr val="7030A0"/>
                </a:solidFill>
                <a:latin typeface="Comic Sans MS"/>
                <a:ea typeface="DejaVu Sans"/>
              </a:rPr>
              <a:t>Problèmes</a:t>
            </a:r>
            <a:endParaRPr lang="fr-FR" sz="6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7" name="CustomShape 1"/>
          <p:cNvSpPr/>
          <p:nvPr/>
        </p:nvSpPr>
        <p:spPr>
          <a:xfrm>
            <a:off x="692640" y="302400"/>
            <a:ext cx="6939960" cy="82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3300" b="0" strike="noStrike" spc="-1" dirty="0">
                <a:solidFill>
                  <a:srgbClr val="000000"/>
                </a:solidFill>
                <a:latin typeface="Calibri Light"/>
                <a:ea typeface="DejaVu Sans"/>
              </a:rPr>
              <a:t>Première situation</a:t>
            </a:r>
            <a:endParaRPr lang="fr-FR" sz="3300" b="0" strike="noStrike" spc="-1" dirty="0">
              <a:latin typeface="Arial"/>
            </a:endParaRPr>
          </a:p>
        </p:txBody>
      </p:sp>
      <p:sp>
        <p:nvSpPr>
          <p:cNvPr id="1688" name="CustomShape 2"/>
          <p:cNvSpPr/>
          <p:nvPr/>
        </p:nvSpPr>
        <p:spPr>
          <a:xfrm>
            <a:off x="398880" y="1224720"/>
            <a:ext cx="9224280" cy="476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89" name="CustomShape 3"/>
          <p:cNvSpPr/>
          <p:nvPr/>
        </p:nvSpPr>
        <p:spPr>
          <a:xfrm>
            <a:off x="1267200" y="2770200"/>
            <a:ext cx="200520" cy="27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0" name="CustomShape 4"/>
          <p:cNvSpPr/>
          <p:nvPr/>
        </p:nvSpPr>
        <p:spPr>
          <a:xfrm>
            <a:off x="3727080" y="3118320"/>
            <a:ext cx="3395880" cy="50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1" name="CustomShape 5"/>
          <p:cNvSpPr/>
          <p:nvPr/>
        </p:nvSpPr>
        <p:spPr>
          <a:xfrm>
            <a:off x="4672800" y="3854160"/>
            <a:ext cx="3395880" cy="50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692" name="Image 3_9"/>
          <p:cNvPicPr/>
          <p:nvPr/>
        </p:nvPicPr>
        <p:blipFill>
          <a:blip r:embed="rId2"/>
          <a:srcRect l="6941" t="58587" r="53507" b="4734"/>
          <a:stretch/>
        </p:blipFill>
        <p:spPr>
          <a:xfrm>
            <a:off x="7106339" y="2891424"/>
            <a:ext cx="2729160" cy="2013120"/>
          </a:xfrm>
          <a:prstGeom prst="rect">
            <a:avLst/>
          </a:prstGeom>
          <a:ln>
            <a:noFill/>
          </a:ln>
        </p:spPr>
      </p:pic>
      <p:sp>
        <p:nvSpPr>
          <p:cNvPr id="1693" name="CustomShape 6"/>
          <p:cNvSpPr/>
          <p:nvPr/>
        </p:nvSpPr>
        <p:spPr>
          <a:xfrm>
            <a:off x="254220" y="1066680"/>
            <a:ext cx="8251920" cy="99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Lucas achète trois </a:t>
            </a:r>
            <a:r>
              <a:rPr lang="fr-FR" sz="28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t-shirts </a:t>
            </a: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qui </a:t>
            </a:r>
            <a:r>
              <a:rPr lang="fr-FR" sz="28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coûtent 12 </a:t>
            </a:r>
            <a:r>
              <a:rPr lang="fr-FR" sz="2800" b="0" strike="noStrike" spc="-1" dirty="0" smtClean="0">
                <a:solidFill>
                  <a:srgbClr val="000000"/>
                </a:solidFill>
                <a:latin typeface="Calibri"/>
                <a:ea typeface="Times New Roman"/>
              </a:rPr>
              <a:t>€ l’un,</a:t>
            </a:r>
          </a:p>
          <a:p>
            <a:pPr>
              <a:lnSpc>
                <a:spcPct val="100000"/>
              </a:lnSpc>
            </a:pPr>
            <a:r>
              <a:rPr lang="fr-FR" sz="2800" b="0" strike="noStrike" spc="-1" dirty="0" smtClean="0">
                <a:solidFill>
                  <a:srgbClr val="000000"/>
                </a:solidFill>
                <a:latin typeface="Calibri"/>
                <a:ea typeface="Times New Roman"/>
              </a:rPr>
              <a:t>deux </a:t>
            </a: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pulls qui coûtent 25€ l’un et une </a:t>
            </a:r>
            <a:r>
              <a:rPr lang="fr-FR" sz="2800" b="0" strike="noStrike" spc="-1" dirty="0" smtClean="0">
                <a:solidFill>
                  <a:srgbClr val="000000"/>
                </a:solidFill>
                <a:latin typeface="Calibri"/>
                <a:ea typeface="Times New Roman"/>
              </a:rPr>
              <a:t>chemise.</a:t>
            </a:r>
          </a:p>
          <a:p>
            <a:pPr>
              <a:lnSpc>
                <a:spcPct val="100000"/>
              </a:lnSpc>
            </a:pPr>
            <a:r>
              <a:rPr lang="fr-FR" sz="2800" b="0" strike="noStrike" spc="-1" dirty="0" smtClean="0">
                <a:solidFill>
                  <a:srgbClr val="000000"/>
                </a:solidFill>
                <a:latin typeface="Calibri"/>
                <a:ea typeface="Times New Roman"/>
              </a:rPr>
              <a:t>Il </a:t>
            </a: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paie en tout 116 </a:t>
            </a:r>
            <a:r>
              <a:rPr lang="fr-FR" sz="2800" b="0" strike="noStrike" spc="-1" dirty="0" smtClean="0">
                <a:solidFill>
                  <a:srgbClr val="000000"/>
                </a:solidFill>
                <a:latin typeface="Calibri"/>
                <a:ea typeface="Times New Roman"/>
              </a:rPr>
              <a:t>€</a:t>
            </a:r>
          </a:p>
          <a:p>
            <a:pPr>
              <a:lnSpc>
                <a:spcPct val="100000"/>
              </a:lnSpc>
            </a:pPr>
            <a:endParaRPr lang="fr-FR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Quel est le prix d’une chemise ?</a:t>
            </a:r>
            <a:endParaRPr lang="fr-FR" sz="2800" b="0" strike="noStrike" spc="-1" dirty="0">
              <a:latin typeface="Arial"/>
            </a:endParaRPr>
          </a:p>
        </p:txBody>
      </p:sp>
      <p:pic>
        <p:nvPicPr>
          <p:cNvPr id="4100" name="Picture 4" descr="T-shirts - Buy T-shirts Unis Product on Alibaba.c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326" y="83126"/>
            <a:ext cx="2603664" cy="2404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4" name="CustomShape 1"/>
          <p:cNvSpPr/>
          <p:nvPr/>
        </p:nvSpPr>
        <p:spPr>
          <a:xfrm>
            <a:off x="692640" y="302400"/>
            <a:ext cx="8691120" cy="82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33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Deuxième situation</a:t>
            </a:r>
            <a:endParaRPr lang="fr-FR" sz="3300" b="0" strike="noStrike" spc="-1">
              <a:latin typeface="Arial"/>
            </a:endParaRPr>
          </a:p>
        </p:txBody>
      </p:sp>
      <p:sp>
        <p:nvSpPr>
          <p:cNvPr id="1695" name="CustomShape 2"/>
          <p:cNvSpPr/>
          <p:nvPr/>
        </p:nvSpPr>
        <p:spPr>
          <a:xfrm>
            <a:off x="398880" y="1224720"/>
            <a:ext cx="9224280" cy="476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6" name="CustomShape 3"/>
          <p:cNvSpPr/>
          <p:nvPr/>
        </p:nvSpPr>
        <p:spPr>
          <a:xfrm>
            <a:off x="1267200" y="2770200"/>
            <a:ext cx="200520" cy="27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8" name="CustomShape 5"/>
          <p:cNvSpPr/>
          <p:nvPr/>
        </p:nvSpPr>
        <p:spPr>
          <a:xfrm>
            <a:off x="4672800" y="3854160"/>
            <a:ext cx="3395880" cy="50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699" name="Image 3_11"/>
          <p:cNvPicPr/>
          <p:nvPr/>
        </p:nvPicPr>
        <p:blipFill>
          <a:blip r:embed="rId2"/>
          <a:srcRect l="6941" t="58587" r="53507" b="4734"/>
          <a:stretch/>
        </p:blipFill>
        <p:spPr>
          <a:xfrm>
            <a:off x="6941160" y="2620080"/>
            <a:ext cx="2729160" cy="2013120"/>
          </a:xfrm>
          <a:prstGeom prst="rect">
            <a:avLst/>
          </a:prstGeom>
          <a:ln>
            <a:noFill/>
          </a:ln>
        </p:spPr>
      </p:pic>
      <p:sp>
        <p:nvSpPr>
          <p:cNvPr id="1700" name="CustomShape 6"/>
          <p:cNvSpPr/>
          <p:nvPr/>
        </p:nvSpPr>
        <p:spPr>
          <a:xfrm>
            <a:off x="396720" y="1066680"/>
            <a:ext cx="8251920" cy="99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01" name="CustomShape 7"/>
          <p:cNvSpPr/>
          <p:nvPr/>
        </p:nvSpPr>
        <p:spPr>
          <a:xfrm>
            <a:off x="720000" y="1224720"/>
            <a:ext cx="9070200" cy="139536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000" tIns="63000" rIns="108000" bIns="63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Élodie possède 18 </a:t>
            </a:r>
            <a:r>
              <a:rPr lang="fr-FR" sz="28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billes.</a:t>
            </a:r>
          </a:p>
          <a:p>
            <a:pPr>
              <a:lnSpc>
                <a:spcPct val="100000"/>
              </a:lnSpc>
            </a:pPr>
            <a:r>
              <a:rPr lang="fr-FR" sz="28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Elias </a:t>
            </a: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possède 3 fois plus de billes </a:t>
            </a:r>
            <a:r>
              <a:rPr lang="fr-FR" sz="28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qu’elle.</a:t>
            </a:r>
          </a:p>
          <a:p>
            <a:pPr>
              <a:lnSpc>
                <a:spcPct val="100000"/>
              </a:lnSpc>
            </a:pPr>
            <a:r>
              <a:rPr lang="fr-FR" sz="28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Combien </a:t>
            </a: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de billes </a:t>
            </a:r>
            <a:r>
              <a:rPr lang="fr-FR" sz="28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possède Elias</a:t>
            </a: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 ?  </a:t>
            </a:r>
            <a:endParaRPr lang="fr-FR" sz="2800" b="0" strike="noStrike" spc="-1" dirty="0">
              <a:latin typeface="Arial"/>
            </a:endParaRPr>
          </a:p>
        </p:txBody>
      </p:sp>
      <p:pic>
        <p:nvPicPr>
          <p:cNvPr id="3074" name="Picture 2" descr="D:\dessins\agath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387" y="104155"/>
            <a:ext cx="3647407" cy="1723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2" name="CustomShape 1"/>
          <p:cNvSpPr/>
          <p:nvPr/>
        </p:nvSpPr>
        <p:spPr>
          <a:xfrm>
            <a:off x="692640" y="302400"/>
            <a:ext cx="6430320" cy="82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3300" b="0" strike="noStrike" spc="-1" dirty="0">
                <a:solidFill>
                  <a:srgbClr val="000000"/>
                </a:solidFill>
                <a:latin typeface="Calibri Light"/>
                <a:ea typeface="DejaVu Sans"/>
              </a:rPr>
              <a:t>Troisième situation</a:t>
            </a:r>
            <a:endParaRPr lang="fr-FR" sz="3300" b="0" strike="noStrike" spc="-1" dirty="0">
              <a:latin typeface="Arial"/>
            </a:endParaRPr>
          </a:p>
        </p:txBody>
      </p:sp>
      <p:sp>
        <p:nvSpPr>
          <p:cNvPr id="1703" name="CustomShape 2"/>
          <p:cNvSpPr/>
          <p:nvPr/>
        </p:nvSpPr>
        <p:spPr>
          <a:xfrm>
            <a:off x="398880" y="1224720"/>
            <a:ext cx="9224280" cy="476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04" name="CustomShape 3"/>
          <p:cNvSpPr/>
          <p:nvPr/>
        </p:nvSpPr>
        <p:spPr>
          <a:xfrm>
            <a:off x="1267200" y="2770200"/>
            <a:ext cx="200520" cy="27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05" name="CustomShape 4"/>
          <p:cNvSpPr/>
          <p:nvPr/>
        </p:nvSpPr>
        <p:spPr>
          <a:xfrm>
            <a:off x="3727080" y="3118320"/>
            <a:ext cx="3395880" cy="50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07" name="CustomShape 6"/>
          <p:cNvSpPr/>
          <p:nvPr/>
        </p:nvSpPr>
        <p:spPr>
          <a:xfrm>
            <a:off x="396720" y="1239300"/>
            <a:ext cx="8251920" cy="99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08" name="CustomShape 7"/>
          <p:cNvSpPr/>
          <p:nvPr/>
        </p:nvSpPr>
        <p:spPr>
          <a:xfrm>
            <a:off x="216000" y="1224720"/>
            <a:ext cx="10006200" cy="119052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09" name="CustomShape 8"/>
          <p:cNvSpPr/>
          <p:nvPr/>
        </p:nvSpPr>
        <p:spPr>
          <a:xfrm>
            <a:off x="396720" y="1189980"/>
            <a:ext cx="7415640" cy="171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2800" b="0" strike="noStrike" spc="-1" dirty="0">
                <a:latin typeface="Calibri"/>
              </a:rPr>
              <a:t>Yohan et Théo rangent </a:t>
            </a:r>
            <a:r>
              <a:rPr lang="fr-FR" sz="2800" b="0" strike="noStrike" spc="-1" dirty="0" smtClean="0">
                <a:latin typeface="Calibri"/>
              </a:rPr>
              <a:t>leurs </a:t>
            </a:r>
            <a:r>
              <a:rPr lang="fr-FR" sz="2800" b="0" strike="noStrike" spc="-1" dirty="0">
                <a:latin typeface="Calibri"/>
              </a:rPr>
              <a:t>BD.</a:t>
            </a:r>
            <a:endParaRPr lang="fr-F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800" b="0" strike="noStrike" spc="-1" dirty="0">
                <a:latin typeface="Calibri"/>
              </a:rPr>
              <a:t>Yohan a déjà rangé la moitié et Théo </a:t>
            </a:r>
            <a:r>
              <a:rPr lang="fr-FR" sz="2800" b="0" strike="noStrike" spc="-1" dirty="0" smtClean="0">
                <a:latin typeface="Calibri"/>
              </a:rPr>
              <a:t>les      </a:t>
            </a:r>
            <a:r>
              <a:rPr lang="fr-FR" sz="2800" b="0" strike="noStrike" spc="-1" dirty="0">
                <a:latin typeface="Calibri"/>
              </a:rPr>
              <a:t>.</a:t>
            </a:r>
            <a:endParaRPr lang="fr-F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800" b="0" strike="noStrike" spc="-1" dirty="0">
                <a:latin typeface="Calibri"/>
              </a:rPr>
              <a:t>Qui a fait le plus de rangement ? </a:t>
            </a:r>
            <a:endParaRPr lang="fr-FR" sz="2800" b="0" strike="noStrike" spc="-1" dirty="0">
              <a:latin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10" name="Formula 9"/>
              <p:cNvSpPr txBox="1"/>
              <p:nvPr/>
            </p:nvSpPr>
            <p:spPr>
              <a:xfrm>
                <a:off x="6247065" y="1530882"/>
                <a:ext cx="374400" cy="804960"/>
              </a:xfrm>
              <a:prstGeom prst="rect">
                <a:avLst/>
              </a:prstGeo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AE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ar-AE" sz="2400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ar-AE" sz="240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sz="2400" dirty="0"/>
              </a:p>
            </p:txBody>
          </p:sp>
        </mc:Choice>
        <mc:Fallback xmlns="">
          <p:sp>
            <p:nvSpPr>
              <p:cNvPr id="1710" name="Formula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7065" y="1530882"/>
                <a:ext cx="374400" cy="804960"/>
              </a:xfrm>
              <a:prstGeom prst="rect">
                <a:avLst/>
              </a:prstGeom>
              <a:blipFill rotWithShape="1">
                <a:blip r:embed="rId2"/>
                <a:stretch>
                  <a:fillRect r="-147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11" name="Group 10"/>
          <p:cNvGrpSpPr/>
          <p:nvPr/>
        </p:nvGrpSpPr>
        <p:grpSpPr>
          <a:xfrm>
            <a:off x="504000" y="3240000"/>
            <a:ext cx="9072000" cy="242640"/>
            <a:chOff x="504000" y="3240000"/>
            <a:chExt cx="9072000" cy="242640"/>
          </a:xfrm>
        </p:grpSpPr>
        <p:sp>
          <p:nvSpPr>
            <p:cNvPr id="1712" name="Line 11"/>
            <p:cNvSpPr/>
            <p:nvPr/>
          </p:nvSpPr>
          <p:spPr>
            <a:xfrm>
              <a:off x="504000" y="3353400"/>
              <a:ext cx="9072000" cy="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713" name="Line 12"/>
            <p:cNvSpPr/>
            <p:nvPr/>
          </p:nvSpPr>
          <p:spPr>
            <a:xfrm>
              <a:off x="504000" y="3256200"/>
              <a:ext cx="0" cy="22644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714" name="Line 13"/>
            <p:cNvSpPr/>
            <p:nvPr/>
          </p:nvSpPr>
          <p:spPr>
            <a:xfrm>
              <a:off x="9173880" y="3270600"/>
              <a:ext cx="0" cy="21204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715" name="Line 14"/>
            <p:cNvSpPr/>
            <p:nvPr/>
          </p:nvSpPr>
          <p:spPr>
            <a:xfrm>
              <a:off x="4858560" y="3256200"/>
              <a:ext cx="0" cy="22644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716" name="Line 15"/>
            <p:cNvSpPr/>
            <p:nvPr/>
          </p:nvSpPr>
          <p:spPr>
            <a:xfrm>
              <a:off x="1364040" y="3242520"/>
              <a:ext cx="0" cy="22644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717" name="Line 16"/>
            <p:cNvSpPr/>
            <p:nvPr/>
          </p:nvSpPr>
          <p:spPr>
            <a:xfrm>
              <a:off x="2265480" y="3240000"/>
              <a:ext cx="0" cy="22680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718" name="Line 17"/>
            <p:cNvSpPr/>
            <p:nvPr/>
          </p:nvSpPr>
          <p:spPr>
            <a:xfrm>
              <a:off x="3138840" y="3240000"/>
              <a:ext cx="0" cy="22680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719" name="Line 18"/>
            <p:cNvSpPr/>
            <p:nvPr/>
          </p:nvSpPr>
          <p:spPr>
            <a:xfrm>
              <a:off x="3983400" y="3243240"/>
              <a:ext cx="0" cy="22644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720" name="Line 19"/>
            <p:cNvSpPr/>
            <p:nvPr/>
          </p:nvSpPr>
          <p:spPr>
            <a:xfrm>
              <a:off x="8341920" y="3247200"/>
              <a:ext cx="0" cy="21240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721" name="Line 20"/>
            <p:cNvSpPr/>
            <p:nvPr/>
          </p:nvSpPr>
          <p:spPr>
            <a:xfrm>
              <a:off x="7444800" y="3263040"/>
              <a:ext cx="0" cy="21240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722" name="Line 21"/>
            <p:cNvSpPr/>
            <p:nvPr/>
          </p:nvSpPr>
          <p:spPr>
            <a:xfrm>
              <a:off x="6585840" y="3256200"/>
              <a:ext cx="0" cy="21204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723" name="Line 22"/>
            <p:cNvSpPr/>
            <p:nvPr/>
          </p:nvSpPr>
          <p:spPr>
            <a:xfrm>
              <a:off x="5697360" y="3263040"/>
              <a:ext cx="0" cy="212400"/>
            </a:xfrm>
            <a:prstGeom prst="line">
              <a:avLst/>
            </a:prstGeom>
            <a:ln w="720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24" name="CustomShape 2"/>
          <p:cNvSpPr/>
          <p:nvPr/>
        </p:nvSpPr>
        <p:spPr>
          <a:xfrm>
            <a:off x="9007565" y="3459428"/>
            <a:ext cx="30888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endParaRPr lang="fr-FR" sz="3200" b="0" strike="noStrike" spc="-1" dirty="0">
              <a:latin typeface="Arial"/>
            </a:endParaRPr>
          </a:p>
        </p:txBody>
      </p:sp>
      <p:pic>
        <p:nvPicPr>
          <p:cNvPr id="15364" name="Picture 4" descr="Bande dessinée d'entreprise - bd reims, communication bd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560" y="437680"/>
            <a:ext cx="2417166" cy="1709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CustomShape 2"/>
          <p:cNvSpPr/>
          <p:nvPr/>
        </p:nvSpPr>
        <p:spPr>
          <a:xfrm>
            <a:off x="349560" y="3586975"/>
            <a:ext cx="308880" cy="5833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0</a:t>
            </a:r>
            <a:endParaRPr lang="fr-FR" sz="3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5" name="CustomShape 1"/>
          <p:cNvSpPr/>
          <p:nvPr/>
        </p:nvSpPr>
        <p:spPr>
          <a:xfrm>
            <a:off x="2496240" y="405360"/>
            <a:ext cx="4566960" cy="660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fr-FR" sz="2800" b="1" strike="noStrike" spc="-1">
                <a:solidFill>
                  <a:srgbClr val="2F5597"/>
                </a:solidFill>
                <a:latin typeface="Calibri Light"/>
                <a:ea typeface="DejaVu Sans"/>
              </a:rPr>
              <a:t> </a:t>
            </a:r>
            <a:endParaRPr lang="fr-FR" sz="2800" b="0" strike="noStrike" spc="-1">
              <a:latin typeface="Arial"/>
            </a:endParaRPr>
          </a:p>
        </p:txBody>
      </p:sp>
      <p:sp>
        <p:nvSpPr>
          <p:cNvPr id="1317" name="CustomShape 3"/>
          <p:cNvSpPr/>
          <p:nvPr/>
        </p:nvSpPr>
        <p:spPr>
          <a:xfrm>
            <a:off x="279720" y="1232280"/>
            <a:ext cx="4877640" cy="2340360"/>
          </a:xfrm>
          <a:prstGeom prst="rect">
            <a:avLst/>
          </a:prstGeom>
          <a:solidFill>
            <a:srgbClr val="FBE5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fr-FR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Calcule 4 x 36 </a:t>
            </a:r>
            <a:endParaRPr lang="fr-FR" sz="3600" b="0" strike="noStrike" spc="-1">
              <a:latin typeface="Arial"/>
            </a:endParaRPr>
          </a:p>
        </p:txBody>
      </p:sp>
      <p:sp>
        <p:nvSpPr>
          <p:cNvPr id="1318" name="CustomShape 4"/>
          <p:cNvSpPr/>
          <p:nvPr/>
        </p:nvSpPr>
        <p:spPr>
          <a:xfrm>
            <a:off x="5995800" y="1987920"/>
            <a:ext cx="408240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b="0" strike="noStrike" spc="-1">
                <a:solidFill>
                  <a:srgbClr val="2E75B6"/>
                </a:solidFill>
                <a:latin typeface="Calibri"/>
                <a:ea typeface="DejaVu Sans"/>
              </a:rPr>
              <a:t>  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319" name="CustomShape 5"/>
          <p:cNvSpPr/>
          <p:nvPr/>
        </p:nvSpPr>
        <p:spPr>
          <a:xfrm>
            <a:off x="6005880" y="2810880"/>
            <a:ext cx="408240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320" name="CustomShape 6"/>
          <p:cNvSpPr/>
          <p:nvPr/>
        </p:nvSpPr>
        <p:spPr>
          <a:xfrm>
            <a:off x="6112080" y="3575160"/>
            <a:ext cx="408240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321" name="CustomShape 7"/>
          <p:cNvSpPr/>
          <p:nvPr/>
        </p:nvSpPr>
        <p:spPr>
          <a:xfrm>
            <a:off x="5318280" y="1194120"/>
            <a:ext cx="571536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b="0" strike="noStrike" spc="-1">
                <a:solidFill>
                  <a:srgbClr val="2E75B6"/>
                </a:solidFill>
                <a:latin typeface="Calibri"/>
                <a:ea typeface="DejaVu Sans"/>
              </a:rPr>
              <a:t> 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322" name="CustomShape 8"/>
          <p:cNvSpPr/>
          <p:nvPr/>
        </p:nvSpPr>
        <p:spPr>
          <a:xfrm>
            <a:off x="1825200" y="2460240"/>
            <a:ext cx="2061000" cy="504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200" b="1" strike="noStrike" spc="-1">
                <a:solidFill>
                  <a:srgbClr val="C9211E"/>
                </a:solidFill>
                <a:latin typeface="Calibri"/>
                <a:ea typeface="DejaVu Sans"/>
              </a:rPr>
              <a:t>144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3600152" y="403440"/>
            <a:ext cx="2952328" cy="487619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fr-FR" b="1" kern="0" dirty="0" smtClean="0">
                <a:solidFill>
                  <a:schemeClr val="accent5">
                    <a:lumMod val="75000"/>
                  </a:schemeClr>
                </a:solidFill>
              </a:rPr>
              <a:t>La multiplication</a:t>
            </a:r>
            <a:endParaRPr lang="fr-FR" b="1" kern="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3" name="CustomShape 1"/>
          <p:cNvSpPr/>
          <p:nvPr/>
        </p:nvSpPr>
        <p:spPr>
          <a:xfrm>
            <a:off x="2496240" y="405360"/>
            <a:ext cx="4566960" cy="660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fr-FR" sz="2800" b="1" strike="noStrike" spc="-1">
                <a:solidFill>
                  <a:srgbClr val="2F5597"/>
                </a:solidFill>
                <a:latin typeface="Calibri Light"/>
                <a:ea typeface="DejaVu Sans"/>
              </a:rPr>
              <a:t> </a:t>
            </a:r>
            <a:endParaRPr lang="fr-FR" sz="2800" b="0" strike="noStrike" spc="-1">
              <a:latin typeface="Arial"/>
            </a:endParaRPr>
          </a:p>
        </p:txBody>
      </p:sp>
      <p:sp>
        <p:nvSpPr>
          <p:cNvPr id="1325" name="CustomShape 3"/>
          <p:cNvSpPr/>
          <p:nvPr/>
        </p:nvSpPr>
        <p:spPr>
          <a:xfrm>
            <a:off x="279720" y="1232280"/>
            <a:ext cx="4877640" cy="2340360"/>
          </a:xfrm>
          <a:prstGeom prst="rect">
            <a:avLst/>
          </a:prstGeom>
          <a:solidFill>
            <a:srgbClr val="FBE5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fr-FR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Calcule 7 x 79 </a:t>
            </a:r>
            <a:endParaRPr lang="fr-FR" sz="3600" b="0" strike="noStrike" spc="-1">
              <a:latin typeface="Arial"/>
            </a:endParaRPr>
          </a:p>
        </p:txBody>
      </p:sp>
      <p:sp>
        <p:nvSpPr>
          <p:cNvPr id="1326" name="CustomShape 4"/>
          <p:cNvSpPr/>
          <p:nvPr/>
        </p:nvSpPr>
        <p:spPr>
          <a:xfrm>
            <a:off x="5995800" y="1987920"/>
            <a:ext cx="408240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b="0" strike="noStrike" spc="-1">
                <a:solidFill>
                  <a:srgbClr val="2E75B6"/>
                </a:solidFill>
                <a:latin typeface="Calibri"/>
                <a:ea typeface="DejaVu Sans"/>
              </a:rPr>
              <a:t>  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327" name="CustomShape 5"/>
          <p:cNvSpPr/>
          <p:nvPr/>
        </p:nvSpPr>
        <p:spPr>
          <a:xfrm>
            <a:off x="6005880" y="2810880"/>
            <a:ext cx="408240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328" name="CustomShape 6"/>
          <p:cNvSpPr/>
          <p:nvPr/>
        </p:nvSpPr>
        <p:spPr>
          <a:xfrm>
            <a:off x="6112080" y="3575160"/>
            <a:ext cx="408240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329" name="CustomShape 7"/>
          <p:cNvSpPr/>
          <p:nvPr/>
        </p:nvSpPr>
        <p:spPr>
          <a:xfrm>
            <a:off x="5318280" y="1194120"/>
            <a:ext cx="5715360" cy="57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30" name="CustomShape 8"/>
          <p:cNvSpPr/>
          <p:nvPr/>
        </p:nvSpPr>
        <p:spPr>
          <a:xfrm>
            <a:off x="1983960" y="2539440"/>
            <a:ext cx="1664280" cy="504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600" b="1" strike="noStrike" spc="-1">
                <a:solidFill>
                  <a:srgbClr val="C9211E"/>
                </a:solidFill>
                <a:latin typeface="Calibri"/>
                <a:ea typeface="DejaVu Sans"/>
              </a:rPr>
              <a:t>553</a:t>
            </a:r>
            <a:endParaRPr lang="fr-FR" sz="3600" b="0" strike="noStrike" spc="-1">
              <a:latin typeface="Arial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3600152" y="403440"/>
            <a:ext cx="2952328" cy="487619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fr-FR" b="1" kern="0" dirty="0" smtClean="0">
                <a:solidFill>
                  <a:schemeClr val="accent5">
                    <a:lumMod val="75000"/>
                  </a:schemeClr>
                </a:solidFill>
              </a:rPr>
              <a:t>La multiplication</a:t>
            </a:r>
            <a:endParaRPr lang="fr-FR" b="1" kern="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9" name="CustomShape 1"/>
          <p:cNvSpPr/>
          <p:nvPr/>
        </p:nvSpPr>
        <p:spPr>
          <a:xfrm>
            <a:off x="1143720" y="842400"/>
            <a:ext cx="6856560" cy="1789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fr-FR" sz="6000" b="0" strike="noStrike" spc="-1">
                <a:solidFill>
                  <a:srgbClr val="7030A0"/>
                </a:solidFill>
                <a:latin typeface="Comic Sans MS"/>
                <a:ea typeface="DejaVu Sans"/>
              </a:rPr>
              <a:t>Calcul mental</a:t>
            </a:r>
            <a:endParaRPr lang="fr-FR" sz="6000" b="0" strike="noStrike" spc="-1">
              <a:latin typeface="Arial"/>
            </a:endParaRPr>
          </a:p>
        </p:txBody>
      </p:sp>
      <p:sp>
        <p:nvSpPr>
          <p:cNvPr id="1340" name="CustomShape 2"/>
          <p:cNvSpPr/>
          <p:nvPr/>
        </p:nvSpPr>
        <p:spPr>
          <a:xfrm>
            <a:off x="1143720" y="2702160"/>
            <a:ext cx="6856560" cy="124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>
            <a:normAutofit/>
          </a:bodyPr>
          <a:lstStyle/>
          <a:p>
            <a:pPr algn="ctr">
              <a:lnSpc>
                <a:spcPct val="90000"/>
              </a:lnSpc>
              <a:spcBef>
                <a:spcPts val="751"/>
              </a:spcBef>
            </a:pPr>
            <a:r>
              <a:rPr lang="fr-FR" sz="4500" b="0" strike="noStrike" spc="-1">
                <a:solidFill>
                  <a:srgbClr val="000000"/>
                </a:solidFill>
                <a:latin typeface="Calibri"/>
                <a:ea typeface="DejaVu Sans"/>
              </a:rPr>
              <a:t>Les tables de multiplication</a:t>
            </a:r>
            <a:endParaRPr lang="fr-FR" sz="45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" name="CustomShape 1"/>
          <p:cNvSpPr/>
          <p:nvPr/>
        </p:nvSpPr>
        <p:spPr>
          <a:xfrm>
            <a:off x="2265120" y="366120"/>
            <a:ext cx="4143960" cy="60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fr-FR" sz="2800" b="1" strike="noStrike" spc="-1">
                <a:solidFill>
                  <a:srgbClr val="2F5597"/>
                </a:solidFill>
                <a:latin typeface="Calibri Light"/>
                <a:ea typeface="DejaVu Sans"/>
              </a:rPr>
              <a:t>Les tables de multiplication</a:t>
            </a:r>
            <a:endParaRPr lang="fr-FR" sz="2800" b="0" strike="noStrike" spc="-1">
              <a:latin typeface="Arial"/>
            </a:endParaRPr>
          </a:p>
        </p:txBody>
      </p:sp>
      <p:sp>
        <p:nvSpPr>
          <p:cNvPr id="1342" name="CustomShape 2"/>
          <p:cNvSpPr/>
          <p:nvPr/>
        </p:nvSpPr>
        <p:spPr>
          <a:xfrm>
            <a:off x="686520" y="911160"/>
            <a:ext cx="1207080" cy="20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ts val="1321"/>
              </a:lnSpc>
              <a:spcAft>
                <a:spcPts val="601"/>
              </a:spcAft>
            </a:pPr>
            <a:r>
              <a:rPr lang="fr-FR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Table de 1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1 x 1 = 1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1 x 2 = 2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1 x 3 = 3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1 x 4 = 4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1 x 5 = 5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1 x 6 = 6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1 x 7 = 7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1 x 8 = 8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1 x 9 = 9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1 x 10 = 10</a:t>
            </a:r>
            <a:endParaRPr lang="fr-FR" sz="1600" b="0" strike="noStrike" spc="-1">
              <a:latin typeface="Arial"/>
            </a:endParaRPr>
          </a:p>
        </p:txBody>
      </p:sp>
      <p:sp>
        <p:nvSpPr>
          <p:cNvPr id="1343" name="CustomShape 3"/>
          <p:cNvSpPr/>
          <p:nvPr/>
        </p:nvSpPr>
        <p:spPr>
          <a:xfrm>
            <a:off x="2319480" y="911160"/>
            <a:ext cx="1207080" cy="20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ts val="1321"/>
              </a:lnSpc>
              <a:spcAft>
                <a:spcPts val="601"/>
              </a:spcAft>
            </a:pPr>
            <a:r>
              <a:rPr lang="fr-FR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Table de 2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2 x 1 = 2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2 x 2 = 4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2 x 3 = 6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2 x 4 = 8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2 x 5 = 10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2 x 6 = 12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2 x 7 = 14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2 x 8 = 16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2 x 9 = 18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2 x 10 = 20</a:t>
            </a:r>
            <a:endParaRPr lang="fr-FR" sz="1600" b="0" strike="noStrike" spc="-1">
              <a:latin typeface="Arial"/>
            </a:endParaRPr>
          </a:p>
        </p:txBody>
      </p:sp>
      <p:sp>
        <p:nvSpPr>
          <p:cNvPr id="1344" name="CustomShape 4"/>
          <p:cNvSpPr/>
          <p:nvPr/>
        </p:nvSpPr>
        <p:spPr>
          <a:xfrm>
            <a:off x="3922200" y="911160"/>
            <a:ext cx="1207080" cy="20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ts val="1321"/>
              </a:lnSpc>
              <a:spcAft>
                <a:spcPts val="601"/>
              </a:spcAft>
            </a:pPr>
            <a:r>
              <a:rPr lang="fr-FR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Table de 3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3 x 1 = 3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3 x 2 = 6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3 x 3 = 9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3 x 4 = 12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3 x 5 = 15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3 x 6 = 18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3 x 7 = 21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3 x 8 = 24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3 x 9 = 27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3 x 10 = 30</a:t>
            </a:r>
            <a:endParaRPr lang="fr-FR" sz="1600" b="0" strike="noStrike" spc="-1">
              <a:latin typeface="Arial"/>
            </a:endParaRPr>
          </a:p>
        </p:txBody>
      </p:sp>
      <p:sp>
        <p:nvSpPr>
          <p:cNvPr id="1345" name="CustomShape 5"/>
          <p:cNvSpPr/>
          <p:nvPr/>
        </p:nvSpPr>
        <p:spPr>
          <a:xfrm>
            <a:off x="5525280" y="911160"/>
            <a:ext cx="1207080" cy="20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ts val="1321"/>
              </a:lnSpc>
              <a:spcAft>
                <a:spcPts val="601"/>
              </a:spcAft>
            </a:pPr>
            <a:r>
              <a:rPr lang="fr-FR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Table de 4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4 x 1 = 4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4 x 2 = 8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4 x 3 = 12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4 x 4 = 16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4 x 5 = 20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4 x 6 = 24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4 x 7 = 28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4 x 8 = 32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4 x 9 = 36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4 x 10 = 40</a:t>
            </a:r>
            <a:endParaRPr lang="fr-FR" sz="1600" b="0" strike="noStrike" spc="-1">
              <a:latin typeface="Arial"/>
            </a:endParaRPr>
          </a:p>
        </p:txBody>
      </p:sp>
      <p:sp>
        <p:nvSpPr>
          <p:cNvPr id="1346" name="CustomShape 6"/>
          <p:cNvSpPr/>
          <p:nvPr/>
        </p:nvSpPr>
        <p:spPr>
          <a:xfrm>
            <a:off x="7156800" y="911160"/>
            <a:ext cx="1207080" cy="20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ts val="1321"/>
              </a:lnSpc>
              <a:spcAft>
                <a:spcPts val="601"/>
              </a:spcAft>
            </a:pPr>
            <a:r>
              <a:rPr lang="fr-FR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Table de 5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5 x 1 = 5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5 x 2 = 10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5 x 3 = 15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5 x 4 = 20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5 x 5 = 25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5 x 6 = 30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5 x 7 = 35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5 x 8 = 40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5 x 9 = 45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5 x 10 = 50</a:t>
            </a:r>
            <a:endParaRPr lang="fr-FR" sz="1600" b="0" strike="noStrike" spc="-1">
              <a:latin typeface="Arial"/>
            </a:endParaRPr>
          </a:p>
        </p:txBody>
      </p:sp>
      <p:sp>
        <p:nvSpPr>
          <p:cNvPr id="1347" name="CustomShape 7"/>
          <p:cNvSpPr/>
          <p:nvPr/>
        </p:nvSpPr>
        <p:spPr>
          <a:xfrm>
            <a:off x="686520" y="3003840"/>
            <a:ext cx="1207080" cy="20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ts val="1321"/>
              </a:lnSpc>
              <a:spcAft>
                <a:spcPts val="601"/>
              </a:spcAft>
            </a:pPr>
            <a:r>
              <a:rPr lang="fr-FR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Table de 6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6 x 1 = 6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6 x 2 = 12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6 x 3 = 13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6 x 4 = 24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6 x 5 = 30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6 x 6 = 36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6 x 7 = 42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6 x 8 = 48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6 x 9 = 54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6 x 10 = 60</a:t>
            </a:r>
            <a:endParaRPr lang="fr-FR" sz="1600" b="0" strike="noStrike" spc="-1">
              <a:latin typeface="Arial"/>
            </a:endParaRPr>
          </a:p>
        </p:txBody>
      </p:sp>
      <p:sp>
        <p:nvSpPr>
          <p:cNvPr id="1348" name="CustomShape 8"/>
          <p:cNvSpPr/>
          <p:nvPr/>
        </p:nvSpPr>
        <p:spPr>
          <a:xfrm>
            <a:off x="2319480" y="3003840"/>
            <a:ext cx="1207080" cy="20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ts val="1321"/>
              </a:lnSpc>
              <a:spcAft>
                <a:spcPts val="601"/>
              </a:spcAft>
            </a:pPr>
            <a:r>
              <a:rPr lang="fr-FR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Table de 7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7 x 1 = 7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7 x 2 = 14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7 x 3 = 21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7 x 4 = 28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7 x 5 = 35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7 x 6 = 42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7 x 7 = 49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7 x 8 = 56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7 x 9 = 63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7 x 10 = 70</a:t>
            </a:r>
            <a:endParaRPr lang="fr-FR" sz="1600" b="0" strike="noStrike" spc="-1">
              <a:latin typeface="Arial"/>
            </a:endParaRPr>
          </a:p>
        </p:txBody>
      </p:sp>
      <p:sp>
        <p:nvSpPr>
          <p:cNvPr id="1349" name="CustomShape 9"/>
          <p:cNvSpPr/>
          <p:nvPr/>
        </p:nvSpPr>
        <p:spPr>
          <a:xfrm>
            <a:off x="3926160" y="3003840"/>
            <a:ext cx="1207080" cy="20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ts val="1321"/>
              </a:lnSpc>
              <a:spcAft>
                <a:spcPts val="601"/>
              </a:spcAft>
            </a:pPr>
            <a:r>
              <a:rPr lang="fr-FR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Table de 8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8 x 1 = 8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8 x 2 = 16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8 x 3 = 24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8 x 4 = 32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8 x 5 = 40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8 x 6 = 48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8 x 7 = 56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8 x 8 = 64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8 x 9 = 72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8 x 10 = 80</a:t>
            </a:r>
            <a:endParaRPr lang="fr-FR" sz="1600" b="0" strike="noStrike" spc="-1">
              <a:latin typeface="Arial"/>
            </a:endParaRPr>
          </a:p>
        </p:txBody>
      </p:sp>
      <p:sp>
        <p:nvSpPr>
          <p:cNvPr id="1350" name="CustomShape 10"/>
          <p:cNvSpPr/>
          <p:nvPr/>
        </p:nvSpPr>
        <p:spPr>
          <a:xfrm>
            <a:off x="5533200" y="3003840"/>
            <a:ext cx="1207080" cy="20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ts val="1321"/>
              </a:lnSpc>
              <a:spcAft>
                <a:spcPts val="601"/>
              </a:spcAft>
            </a:pPr>
            <a:r>
              <a:rPr lang="fr-FR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Table de 9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9 x 1 = 9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9 x 2 = 18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9 x 3 = 27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9 x 4 = 36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9 x 5 = 45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9 x 6 = 54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9 x 7 = 63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9 x 8 = 72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9 x 9 = 81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9 x 10 = 90</a:t>
            </a:r>
            <a:endParaRPr lang="fr-FR" sz="1600" b="0" strike="noStrike" spc="-1">
              <a:latin typeface="Arial"/>
            </a:endParaRPr>
          </a:p>
        </p:txBody>
      </p:sp>
      <p:sp>
        <p:nvSpPr>
          <p:cNvPr id="1351" name="CustomShape 11"/>
          <p:cNvSpPr/>
          <p:nvPr/>
        </p:nvSpPr>
        <p:spPr>
          <a:xfrm>
            <a:off x="7156800" y="3003840"/>
            <a:ext cx="1300680" cy="20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ts val="1321"/>
              </a:lnSpc>
              <a:spcAft>
                <a:spcPts val="601"/>
              </a:spcAft>
            </a:pPr>
            <a:r>
              <a:rPr lang="fr-FR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Table de 10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10 x 1 = 10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10 x 2 = 20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10 x 3 = 30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10 x 4 = 40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10 x 5 = 50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10 x 6 = 60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10 x 7 = 70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10 x 8 = 80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10 x 9 = 90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321"/>
              </a:lnSpc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10 x 10 = 100</a:t>
            </a:r>
            <a:endParaRPr lang="fr-FR" sz="1600" b="0" strike="noStrike" spc="-1">
              <a:latin typeface="Arial"/>
            </a:endParaRPr>
          </a:p>
        </p:txBody>
      </p:sp>
      <p:pic>
        <p:nvPicPr>
          <p:cNvPr id="1352" name="Modèle 3D 14_2" descr="Cœur rouge"/>
          <p:cNvPicPr/>
          <p:nvPr/>
        </p:nvPicPr>
        <p:blipFill>
          <a:blip r:embed="rId2"/>
          <a:stretch/>
        </p:blipFill>
        <p:spPr>
          <a:xfrm rot="592800">
            <a:off x="6305400" y="227160"/>
            <a:ext cx="609480" cy="565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TM02900771[[fn=Secteur]]</Template>
  <TotalTime>9029</TotalTime>
  <Words>1635</Words>
  <Application>Microsoft Office PowerPoint</Application>
  <PresentationFormat>Personnalisé</PresentationFormat>
  <Paragraphs>504</Paragraphs>
  <Slides>54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54</vt:i4>
      </vt:variant>
    </vt:vector>
  </HeadingPairs>
  <TitlesOfParts>
    <vt:vector size="57" baseType="lpstr">
      <vt:lpstr>Office Theme</vt:lpstr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Les fractions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maison Lumni (France 4)</dc:title>
  <dc:subject>CM2 Mathématiques, émission du 22 avril 2020</dc:subject>
  <dc:creator>Messica SOUALEM, PE et Xavier SORBE, IG</dc:creator>
  <cp:keywords>multiplication d'entiers (distributivité et tables), comparaison de fractions à l'unité, problèmes numériques</cp:keywords>
  <cp:lastModifiedBy>Xavier SORBE</cp:lastModifiedBy>
  <cp:revision>607</cp:revision>
  <cp:lastPrinted>2020-03-27T09:40:59Z</cp:lastPrinted>
  <dcterms:created xsi:type="dcterms:W3CDTF">2020-03-26T08:38:08Z</dcterms:created>
  <dcterms:modified xsi:type="dcterms:W3CDTF">2020-04-28T15:51:57Z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75</vt:i4>
  </property>
  <property fmtid="{D5CDD505-2E9C-101B-9397-08002B2CF9AE}" pid="8" name="PresentationFormat">
    <vt:lpwstr>Affichage à l'écran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139</vt:i4>
  </property>
</Properties>
</file>