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8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9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0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1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2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638" r:id="rId2"/>
    <p:sldId id="867" r:id="rId3"/>
    <p:sldId id="949" r:id="rId4"/>
    <p:sldId id="1014" r:id="rId5"/>
    <p:sldId id="1015" r:id="rId6"/>
    <p:sldId id="833" r:id="rId7"/>
    <p:sldId id="819" r:id="rId8"/>
    <p:sldId id="823" r:id="rId9"/>
    <p:sldId id="824" r:id="rId10"/>
    <p:sldId id="825" r:id="rId11"/>
    <p:sldId id="1046" r:id="rId12"/>
    <p:sldId id="1047" r:id="rId13"/>
    <p:sldId id="1054" r:id="rId14"/>
    <p:sldId id="1055" r:id="rId15"/>
    <p:sldId id="1050" r:id="rId16"/>
    <p:sldId id="1051" r:id="rId17"/>
    <p:sldId id="1052" r:id="rId18"/>
    <p:sldId id="1053" r:id="rId19"/>
    <p:sldId id="826" r:id="rId20"/>
    <p:sldId id="827" r:id="rId21"/>
    <p:sldId id="828" r:id="rId22"/>
    <p:sldId id="829" r:id="rId23"/>
    <p:sldId id="1056" r:id="rId24"/>
    <p:sldId id="1057" r:id="rId25"/>
    <p:sldId id="1058" r:id="rId26"/>
    <p:sldId id="1059" r:id="rId27"/>
    <p:sldId id="1060" r:id="rId28"/>
    <p:sldId id="1061" r:id="rId29"/>
    <p:sldId id="830" r:id="rId30"/>
    <p:sldId id="950" r:id="rId31"/>
    <p:sldId id="951" r:id="rId32"/>
    <p:sldId id="1020" r:id="rId33"/>
    <p:sldId id="1021" r:id="rId34"/>
    <p:sldId id="1022" r:id="rId35"/>
    <p:sldId id="656" r:id="rId36"/>
    <p:sldId id="936" r:id="rId37"/>
    <p:sldId id="752" r:id="rId38"/>
    <p:sldId id="838" r:id="rId39"/>
    <p:sldId id="952" r:id="rId40"/>
    <p:sldId id="850" r:id="rId41"/>
    <p:sldId id="506" r:id="rId42"/>
    <p:sldId id="854" r:id="rId43"/>
    <p:sldId id="1027" r:id="rId44"/>
    <p:sldId id="1026" r:id="rId45"/>
    <p:sldId id="856" r:id="rId46"/>
    <p:sldId id="989" r:id="rId47"/>
    <p:sldId id="1018" r:id="rId48"/>
    <p:sldId id="962" r:id="rId49"/>
    <p:sldId id="852" r:id="rId50"/>
    <p:sldId id="853" r:id="rId51"/>
  </p:sldIdLst>
  <p:sldSz cx="9144000" cy="5143500" type="screen16x9"/>
  <p:notesSz cx="9144000" cy="6858000"/>
  <p:defaultTextStyle>
    <a:defPPr>
      <a:defRPr lang="fr-F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ADA"/>
    <a:srgbClr val="FFA4A6"/>
    <a:srgbClr val="FFD8E1"/>
    <a:srgbClr val="E3C1F7"/>
    <a:srgbClr val="B9F5FD"/>
    <a:srgbClr val="ADEEE6"/>
    <a:srgbClr val="5CFFFF"/>
    <a:srgbClr val="2BD6FF"/>
    <a:srgbClr val="2DCEF0"/>
    <a:srgbClr val="F29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6" autoAdjust="0"/>
    <p:restoredTop sz="95135" autoAdjust="0"/>
  </p:normalViewPr>
  <p:slideViewPr>
    <p:cSldViewPr snapToGrid="0">
      <p:cViewPr>
        <p:scale>
          <a:sx n="92" d="100"/>
          <a:sy n="92" d="100"/>
        </p:scale>
        <p:origin x="-522" y="-120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endParaRPr lang="fr-FR" dirty="0"/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endParaRPr lang="fr-FR" dirty="0"/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endParaRPr lang="fr-FR" dirty="0"/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endParaRPr lang="fr-FR" dirty="0"/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endParaRPr lang="fr-FR" dirty="0"/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endParaRPr lang="fr-FR" dirty="0"/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7 x 5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25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35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4 x 4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12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6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18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19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45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16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7 x 5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35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4 x 4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12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6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18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19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16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7 x 5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35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4 x 4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6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18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19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549ADA"/>
        </a:solidFill>
      </dgm:spPr>
      <dgm:t>
        <a:bodyPr/>
        <a:lstStyle/>
        <a:p>
          <a:r>
            <a:rPr lang="fr-FR" dirty="0"/>
            <a:t>16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7 x 5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35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4 x 4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6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18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549ADA"/>
        </a:solidFill>
      </dgm:spPr>
      <dgm:t>
        <a:bodyPr/>
        <a:lstStyle/>
        <a:p>
          <a:r>
            <a:rPr lang="fr-FR" dirty="0"/>
            <a:t>16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5 x 8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35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38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7 x 7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42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49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9 x 4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28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32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40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56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36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5 x 8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7 x 7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42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49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9 x 4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28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32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40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56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36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5 x 8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7 x 7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49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9 x 4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28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32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40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36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5 x 8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7 x 7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49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9 x 4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40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36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5 = 20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5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5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0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5 = 20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5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5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0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 custAng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 custAng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2 x 7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14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6 x 7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32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42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9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21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17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52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27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5 = 20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5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5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 custAng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 custAng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3 = 21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9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81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3 = 21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9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81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3 = 21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9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81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7 = 28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8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64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7 = 28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8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64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7 = 28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8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64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4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7 = 49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6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5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35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7 = 49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5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35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8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9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 custT="1"/>
      <dgm:spPr/>
      <dgm:t>
        <a:bodyPr/>
        <a:lstStyle/>
        <a:p>
          <a:r>
            <a:rPr lang="fr-FR" sz="4000" dirty="0">
              <a:solidFill>
                <a:srgbClr val="C00000"/>
              </a:solidFill>
            </a:rPr>
            <a:t>?</a:t>
          </a:r>
          <a:r>
            <a:rPr lang="fr-FR" sz="4000" dirty="0"/>
            <a:t> x 7 = 49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5 x </a:t>
          </a:r>
          <a:r>
            <a:rPr lang="fr-FR" dirty="0">
              <a:solidFill>
                <a:srgbClr val="C00000"/>
              </a:solidFill>
            </a:rPr>
            <a:t>?</a:t>
          </a:r>
          <a:r>
            <a:rPr lang="fr-FR" dirty="0"/>
            <a:t> = 35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7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2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2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2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2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2 x 7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>
            <a:solidFill>
              <a:schemeClr val="bg1">
                <a:lumMod val="50000"/>
              </a:schemeClr>
            </a:solidFill>
          </a:endParaRP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14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6 x 7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32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42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9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21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>
            <a:solidFill>
              <a:schemeClr val="bg1">
                <a:lumMod val="50000"/>
              </a:schemeClr>
            </a:solidFill>
          </a:endParaRP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52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27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2 x 7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>
            <a:solidFill>
              <a:schemeClr val="bg1">
                <a:lumMod val="50000"/>
              </a:schemeClr>
            </a:solidFill>
          </a:endParaRP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14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6 x 7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42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9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21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>
            <a:solidFill>
              <a:schemeClr val="bg1">
                <a:lumMod val="50000"/>
              </a:schemeClr>
            </a:solidFill>
          </a:endParaRP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27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2 x 7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>
            <a:solidFill>
              <a:schemeClr val="bg1">
                <a:lumMod val="50000"/>
              </a:schemeClr>
            </a:solidFill>
          </a:endParaRP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14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6 x 7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42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3 x 9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>
            <a:solidFill>
              <a:schemeClr val="bg1">
                <a:lumMod val="50000"/>
              </a:schemeClr>
            </a:solidFill>
          </a:endParaRP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27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5 x 6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/>
      <dgm:t>
        <a:bodyPr/>
        <a:lstStyle/>
        <a:p>
          <a:r>
            <a:rPr lang="fr-FR" dirty="0"/>
            <a:t>25</a:t>
          </a:r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30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3 x 8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27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10 x 2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12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/>
      <dgm:t>
        <a:bodyPr/>
        <a:lstStyle/>
        <a:p>
          <a:r>
            <a:rPr lang="fr-FR" dirty="0"/>
            <a:t>36</a:t>
          </a:r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36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22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5 x 6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30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3 x 8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/>
      <dgm:t>
        <a:bodyPr/>
        <a:lstStyle/>
        <a:p>
          <a:r>
            <a:rPr lang="fr-FR" dirty="0"/>
            <a:t>27</a:t>
          </a:r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10 x 2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12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/>
      <dgm:t>
        <a:bodyPr/>
        <a:lstStyle/>
        <a:p>
          <a:r>
            <a:rPr lang="fr-FR" dirty="0"/>
            <a:t>36</a:t>
          </a:r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22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5 x 6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30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3 x 8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10 x 2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/>
      <dgm:t>
        <a:bodyPr/>
        <a:lstStyle/>
        <a:p>
          <a:r>
            <a:rPr lang="fr-FR" dirty="0"/>
            <a:t>12</a:t>
          </a:r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/>
      <dgm:t>
        <a:bodyPr/>
        <a:lstStyle/>
        <a:p>
          <a:r>
            <a:rPr lang="fr-FR" dirty="0"/>
            <a:t>22</a:t>
          </a:r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342FBE-1ADD-3C4F-8007-59EE2FA14167}" type="doc">
      <dgm:prSet loTypeId="urn:microsoft.com/office/officeart/2005/8/layout/lProcess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407B3E-D15A-4E42-A1FA-84FFE6CDFD03}">
      <dgm:prSet phldrT="[Texte]"/>
      <dgm:spPr/>
      <dgm:t>
        <a:bodyPr/>
        <a:lstStyle/>
        <a:p>
          <a:r>
            <a:rPr lang="fr-FR" dirty="0"/>
            <a:t>5 x 6</a:t>
          </a:r>
        </a:p>
      </dgm:t>
    </dgm:pt>
    <dgm:pt modelId="{6111B68C-7E65-F64B-9579-DB2E438C7EE0}" type="parTrans" cxnId="{96B8E8B9-2427-3A42-824D-566E9C9D2765}">
      <dgm:prSet/>
      <dgm:spPr/>
      <dgm:t>
        <a:bodyPr/>
        <a:lstStyle/>
        <a:p>
          <a:endParaRPr lang="fr-FR"/>
        </a:p>
      </dgm:t>
    </dgm:pt>
    <dgm:pt modelId="{BA12AAD3-5F88-B045-AB2E-5B46F2544E1F}" type="sibTrans" cxnId="{96B8E8B9-2427-3A42-824D-566E9C9D2765}">
      <dgm:prSet/>
      <dgm:spPr/>
      <dgm:t>
        <a:bodyPr/>
        <a:lstStyle/>
        <a:p>
          <a:endParaRPr lang="fr-FR"/>
        </a:p>
      </dgm:t>
    </dgm:pt>
    <dgm:pt modelId="{387357BF-6B5A-4D4B-BF20-826A74D5339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46792608-B6B2-1743-BFE6-871BA38F8293}" type="parTrans" cxnId="{A576C10D-5151-8143-9042-F40FA8B7261D}">
      <dgm:prSet/>
      <dgm:spPr/>
      <dgm:t>
        <a:bodyPr/>
        <a:lstStyle/>
        <a:p>
          <a:endParaRPr lang="fr-FR"/>
        </a:p>
      </dgm:t>
    </dgm:pt>
    <dgm:pt modelId="{FBFDCD9B-77C9-7849-970A-EDB4B6E4D88D}" type="sibTrans" cxnId="{A576C10D-5151-8143-9042-F40FA8B7261D}">
      <dgm:prSet/>
      <dgm:spPr/>
      <dgm:t>
        <a:bodyPr/>
        <a:lstStyle/>
        <a:p>
          <a:endParaRPr lang="fr-FR"/>
        </a:p>
      </dgm:t>
    </dgm:pt>
    <dgm:pt modelId="{56265C20-D309-F140-ACB5-0BA403E4A86E}">
      <dgm:prSet phldrT="[Texte]"/>
      <dgm:spPr/>
      <dgm:t>
        <a:bodyPr/>
        <a:lstStyle/>
        <a:p>
          <a:r>
            <a:rPr lang="fr-FR" dirty="0"/>
            <a:t>30</a:t>
          </a:r>
        </a:p>
      </dgm:t>
    </dgm:pt>
    <dgm:pt modelId="{AC6DE6DE-9F3C-6C4F-BD0B-7EA2EF4F20B8}" type="parTrans" cxnId="{0C625AE2-E623-D04C-A17E-2733C0B80999}">
      <dgm:prSet/>
      <dgm:spPr/>
      <dgm:t>
        <a:bodyPr/>
        <a:lstStyle/>
        <a:p>
          <a:endParaRPr lang="fr-FR"/>
        </a:p>
      </dgm:t>
    </dgm:pt>
    <dgm:pt modelId="{8457199D-E5A1-FB47-A0B2-07FE3BE4332B}" type="sibTrans" cxnId="{0C625AE2-E623-D04C-A17E-2733C0B80999}">
      <dgm:prSet/>
      <dgm:spPr/>
      <dgm:t>
        <a:bodyPr/>
        <a:lstStyle/>
        <a:p>
          <a:endParaRPr lang="fr-FR"/>
        </a:p>
      </dgm:t>
    </dgm:pt>
    <dgm:pt modelId="{AFC74475-5ECD-9E46-AAB3-2074C292C410}">
      <dgm:prSet phldrT="[Texte]"/>
      <dgm:spPr/>
      <dgm:t>
        <a:bodyPr/>
        <a:lstStyle/>
        <a:p>
          <a:r>
            <a:rPr lang="fr-FR" dirty="0"/>
            <a:t>3 x 8 </a:t>
          </a:r>
        </a:p>
      </dgm:t>
    </dgm:pt>
    <dgm:pt modelId="{6E6BC34D-A0CB-5D4A-BE6E-F299AADD0630}" type="parTrans" cxnId="{99306B9E-74F7-CA43-AB62-8543DB5FF01F}">
      <dgm:prSet/>
      <dgm:spPr/>
      <dgm:t>
        <a:bodyPr/>
        <a:lstStyle/>
        <a:p>
          <a:endParaRPr lang="fr-FR"/>
        </a:p>
      </dgm:t>
    </dgm:pt>
    <dgm:pt modelId="{F8F35002-D883-0646-BF60-A2533CCCC20E}" type="sibTrans" cxnId="{99306B9E-74F7-CA43-AB62-8543DB5FF01F}">
      <dgm:prSet/>
      <dgm:spPr/>
      <dgm:t>
        <a:bodyPr/>
        <a:lstStyle/>
        <a:p>
          <a:endParaRPr lang="fr-FR"/>
        </a:p>
      </dgm:t>
    </dgm:pt>
    <dgm:pt modelId="{0B83E273-EC51-E84E-931B-7D1FDFF49261}">
      <dgm:prSet phldrT="[Texte]"/>
      <dgm:spPr/>
      <dgm:t>
        <a:bodyPr/>
        <a:lstStyle/>
        <a:p>
          <a:r>
            <a:rPr lang="fr-FR" dirty="0"/>
            <a:t>24</a:t>
          </a:r>
        </a:p>
      </dgm:t>
    </dgm:pt>
    <dgm:pt modelId="{DE473899-EEE4-6D4A-A322-CD1E86AD5865}" type="parTrans" cxnId="{D8144F5E-2889-AB47-BABF-8E7CEFC60E1F}">
      <dgm:prSet/>
      <dgm:spPr/>
      <dgm:t>
        <a:bodyPr/>
        <a:lstStyle/>
        <a:p>
          <a:endParaRPr lang="fr-FR"/>
        </a:p>
      </dgm:t>
    </dgm:pt>
    <dgm:pt modelId="{E85E26CD-5DE5-E64A-B423-A73F892B6A80}" type="sibTrans" cxnId="{D8144F5E-2889-AB47-BABF-8E7CEFC60E1F}">
      <dgm:prSet/>
      <dgm:spPr/>
      <dgm:t>
        <a:bodyPr/>
        <a:lstStyle/>
        <a:p>
          <a:endParaRPr lang="fr-FR"/>
        </a:p>
      </dgm:t>
    </dgm:pt>
    <dgm:pt modelId="{7C108633-E333-6948-B6B7-BC9DE6324E76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52AEE6F4-6D58-9E41-80A8-EDA3DBF663FB}" type="parTrans" cxnId="{9E17CAE4-C862-774E-8E8A-34AD2741E17E}">
      <dgm:prSet/>
      <dgm:spPr/>
      <dgm:t>
        <a:bodyPr/>
        <a:lstStyle/>
        <a:p>
          <a:endParaRPr lang="fr-FR"/>
        </a:p>
      </dgm:t>
    </dgm:pt>
    <dgm:pt modelId="{C21B6158-6CC6-FD43-9DE9-C7851744053F}" type="sibTrans" cxnId="{9E17CAE4-C862-774E-8E8A-34AD2741E17E}">
      <dgm:prSet/>
      <dgm:spPr/>
      <dgm:t>
        <a:bodyPr/>
        <a:lstStyle/>
        <a:p>
          <a:endParaRPr lang="fr-FR"/>
        </a:p>
      </dgm:t>
    </dgm:pt>
    <dgm:pt modelId="{2E8326E9-BE38-794C-B8D6-4BCF9BDF5742}">
      <dgm:prSet phldrT="[Texte]"/>
      <dgm:spPr/>
      <dgm:t>
        <a:bodyPr/>
        <a:lstStyle/>
        <a:p>
          <a:r>
            <a:rPr lang="fr-FR" dirty="0"/>
            <a:t>10 x 2</a:t>
          </a:r>
        </a:p>
      </dgm:t>
    </dgm:pt>
    <dgm:pt modelId="{1DA12733-6220-A64E-926A-8AAB5EF9B7F6}" type="parTrans" cxnId="{EBCAC14E-8E8F-FF4D-BD5F-5D91D81441A1}">
      <dgm:prSet/>
      <dgm:spPr/>
      <dgm:t>
        <a:bodyPr/>
        <a:lstStyle/>
        <a:p>
          <a:endParaRPr lang="fr-FR"/>
        </a:p>
      </dgm:t>
    </dgm:pt>
    <dgm:pt modelId="{3C104438-4A22-BD4D-B6E6-F991BC8C9C4B}" type="sibTrans" cxnId="{EBCAC14E-8E8F-FF4D-BD5F-5D91D81441A1}">
      <dgm:prSet/>
      <dgm:spPr/>
      <dgm:t>
        <a:bodyPr/>
        <a:lstStyle/>
        <a:p>
          <a:endParaRPr lang="fr-FR"/>
        </a:p>
      </dgm:t>
    </dgm:pt>
    <dgm:pt modelId="{DEEA601D-E351-A140-980E-FA4ECC6A7BC3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D550D401-B0FF-BD42-A7A9-C3B40858D19A}" type="parTrans" cxnId="{5282A040-E5FC-E54A-B21E-1CB621F4099B}">
      <dgm:prSet/>
      <dgm:spPr/>
      <dgm:t>
        <a:bodyPr/>
        <a:lstStyle/>
        <a:p>
          <a:endParaRPr lang="fr-FR"/>
        </a:p>
      </dgm:t>
    </dgm:pt>
    <dgm:pt modelId="{53DCF995-4272-444F-8515-3311AF701461}" type="sibTrans" cxnId="{5282A040-E5FC-E54A-B21E-1CB621F4099B}">
      <dgm:prSet/>
      <dgm:spPr/>
      <dgm:t>
        <a:bodyPr/>
        <a:lstStyle/>
        <a:p>
          <a:endParaRPr lang="fr-FR"/>
        </a:p>
      </dgm:t>
    </dgm:pt>
    <dgm:pt modelId="{99BCEDCD-7391-8742-89BC-666F21D72207}">
      <dgm:prSet phldrT="[Texte]"/>
      <dgm:spPr/>
      <dgm:t>
        <a:bodyPr/>
        <a:lstStyle/>
        <a:p>
          <a:r>
            <a:rPr lang="fr-FR" dirty="0"/>
            <a:t>20</a:t>
          </a:r>
        </a:p>
      </dgm:t>
    </dgm:pt>
    <dgm:pt modelId="{ABFE05C3-BC66-2045-9451-FA2D5DAEB160}" type="parTrans" cxnId="{47E41335-55D4-9443-93D4-B619002CBCD2}">
      <dgm:prSet/>
      <dgm:spPr/>
      <dgm:t>
        <a:bodyPr/>
        <a:lstStyle/>
        <a:p>
          <a:endParaRPr lang="fr-FR"/>
        </a:p>
      </dgm:t>
    </dgm:pt>
    <dgm:pt modelId="{69234CD1-0F3C-AD46-BB6F-A48782B30745}" type="sibTrans" cxnId="{47E41335-55D4-9443-93D4-B619002CBCD2}">
      <dgm:prSet/>
      <dgm:spPr/>
      <dgm:t>
        <a:bodyPr/>
        <a:lstStyle/>
        <a:p>
          <a:endParaRPr lang="fr-FR"/>
        </a:p>
      </dgm:t>
    </dgm:pt>
    <dgm:pt modelId="{25F47849-4B56-6049-9570-2EE8B18B95D8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FD0891A3-AF6F-8741-B1F1-9C512B199F4A}" type="parTrans" cxnId="{C2436BFA-8790-0C43-A71E-020B1F509D4A}">
      <dgm:prSet/>
      <dgm:spPr/>
      <dgm:t>
        <a:bodyPr/>
        <a:lstStyle/>
        <a:p>
          <a:endParaRPr lang="fr-FR"/>
        </a:p>
      </dgm:t>
    </dgm:pt>
    <dgm:pt modelId="{E128AB76-B9F6-5742-81F1-F8D86962AED3}" type="sibTrans" cxnId="{C2436BFA-8790-0C43-A71E-020B1F509D4A}">
      <dgm:prSet/>
      <dgm:spPr/>
      <dgm:t>
        <a:bodyPr/>
        <a:lstStyle/>
        <a:p>
          <a:endParaRPr lang="fr-FR"/>
        </a:p>
      </dgm:t>
    </dgm:pt>
    <dgm:pt modelId="{37F01E66-F653-0D40-9027-BDF9B8FF8DAA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22867C0C-34E5-2C44-AD6E-58F49ED61F55}" type="parTrans" cxnId="{FFDB640B-41C6-614E-82E7-EC67E3D52FCC}">
      <dgm:prSet/>
      <dgm:spPr/>
      <dgm:t>
        <a:bodyPr/>
        <a:lstStyle/>
        <a:p>
          <a:endParaRPr lang="fr-FR"/>
        </a:p>
      </dgm:t>
    </dgm:pt>
    <dgm:pt modelId="{358AF59F-A0AD-894F-9B69-20AC9E58AFFE}" type="sibTrans" cxnId="{FFDB640B-41C6-614E-82E7-EC67E3D52FCC}">
      <dgm:prSet/>
      <dgm:spPr/>
      <dgm:t>
        <a:bodyPr/>
        <a:lstStyle/>
        <a:p>
          <a:endParaRPr lang="fr-FR"/>
        </a:p>
      </dgm:t>
    </dgm:pt>
    <dgm:pt modelId="{096F2552-768B-5849-84F5-F899858B36DD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</dgm:t>
    </dgm:pt>
    <dgm:pt modelId="{BF91039D-BACC-5340-8714-2EE6E76634DB}" type="parTrans" cxnId="{EA4D5501-71E6-274A-A6C7-8178B8C47312}">
      <dgm:prSet/>
      <dgm:spPr/>
      <dgm:t>
        <a:bodyPr/>
        <a:lstStyle/>
        <a:p>
          <a:endParaRPr lang="fr-FR"/>
        </a:p>
      </dgm:t>
    </dgm:pt>
    <dgm:pt modelId="{ABCD12ED-1A5F-7F49-8205-8CC97C07D681}" type="sibTrans" cxnId="{EA4D5501-71E6-274A-A6C7-8178B8C47312}">
      <dgm:prSet/>
      <dgm:spPr/>
      <dgm:t>
        <a:bodyPr/>
        <a:lstStyle/>
        <a:p>
          <a:endParaRPr lang="fr-FR"/>
        </a:p>
      </dgm:t>
    </dgm:pt>
    <dgm:pt modelId="{9AF33F3B-5EEB-EB41-A6D7-23E43629281C}" type="pres">
      <dgm:prSet presAssocID="{45342FBE-1ADD-3C4F-8007-59EE2FA141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8E523E-B4E0-1542-9BDD-D24D7C98B4E9}" type="pres">
      <dgm:prSet presAssocID="{20407B3E-D15A-4E42-A1FA-84FFE6CDFD03}" presName="compNode" presStyleCnt="0"/>
      <dgm:spPr/>
    </dgm:pt>
    <dgm:pt modelId="{EADEB759-210F-7D46-B4F4-D68E36B8D40C}" type="pres">
      <dgm:prSet presAssocID="{20407B3E-D15A-4E42-A1FA-84FFE6CDFD03}" presName="aNode" presStyleLbl="bgShp" presStyleIdx="0" presStyleCnt="3" custLinFactNeighborY="334"/>
      <dgm:spPr/>
      <dgm:t>
        <a:bodyPr/>
        <a:lstStyle/>
        <a:p>
          <a:endParaRPr lang="fr-FR"/>
        </a:p>
      </dgm:t>
    </dgm:pt>
    <dgm:pt modelId="{9967BA64-B2DB-9244-8E61-AD7C321E872D}" type="pres">
      <dgm:prSet presAssocID="{20407B3E-D15A-4E42-A1FA-84FFE6CDFD03}" presName="textNode" presStyleLbl="bgShp" presStyleIdx="0" presStyleCnt="3"/>
      <dgm:spPr/>
      <dgm:t>
        <a:bodyPr/>
        <a:lstStyle/>
        <a:p>
          <a:endParaRPr lang="fr-FR"/>
        </a:p>
      </dgm:t>
    </dgm:pt>
    <dgm:pt modelId="{E98176B0-745E-8F4D-A499-EFF0E1386F66}" type="pres">
      <dgm:prSet presAssocID="{20407B3E-D15A-4E42-A1FA-84FFE6CDFD03}" presName="compChildNode" presStyleCnt="0"/>
      <dgm:spPr/>
    </dgm:pt>
    <dgm:pt modelId="{C1EA47F4-B607-FC43-8EFB-5D802A1D54E0}" type="pres">
      <dgm:prSet presAssocID="{20407B3E-D15A-4E42-A1FA-84FFE6CDFD03}" presName="theInnerList" presStyleCnt="0"/>
      <dgm:spPr/>
    </dgm:pt>
    <dgm:pt modelId="{A16FEA74-6F17-F443-A842-E6D03306F636}" type="pres">
      <dgm:prSet presAssocID="{387357BF-6B5A-4D4B-BF20-826A74D53396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C2C2D-7E23-C24B-9D98-BDA7A244B3A8}" type="pres">
      <dgm:prSet presAssocID="{387357BF-6B5A-4D4B-BF20-826A74D53396}" presName="aSpace2" presStyleCnt="0"/>
      <dgm:spPr/>
    </dgm:pt>
    <dgm:pt modelId="{91DB4080-EC5C-3D4B-8F27-A7C548E5BAD2}" type="pres">
      <dgm:prSet presAssocID="{56265C20-D309-F140-ACB5-0BA403E4A86E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6D2A65-797B-7F46-AC2F-4A6B92FDA88B}" type="pres">
      <dgm:prSet presAssocID="{56265C20-D309-F140-ACB5-0BA403E4A86E}" presName="aSpace2" presStyleCnt="0"/>
      <dgm:spPr/>
    </dgm:pt>
    <dgm:pt modelId="{82D59DAF-494F-0940-881D-FB6209606758}" type="pres">
      <dgm:prSet presAssocID="{25F47849-4B56-6049-9570-2EE8B18B95D8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C9214-7C2F-9442-BCFA-40E3E76A1E14}" type="pres">
      <dgm:prSet presAssocID="{20407B3E-D15A-4E42-A1FA-84FFE6CDFD03}" presName="aSpace" presStyleCnt="0"/>
      <dgm:spPr/>
    </dgm:pt>
    <dgm:pt modelId="{72724922-94B1-3F45-8E2E-76DAD64C7ADB}" type="pres">
      <dgm:prSet presAssocID="{AFC74475-5ECD-9E46-AAB3-2074C292C410}" presName="compNode" presStyleCnt="0"/>
      <dgm:spPr/>
    </dgm:pt>
    <dgm:pt modelId="{21F6393B-6D61-BE4A-842C-EF25671ECD65}" type="pres">
      <dgm:prSet presAssocID="{AFC74475-5ECD-9E46-AAB3-2074C292C410}" presName="aNode" presStyleLbl="bgShp" presStyleIdx="1" presStyleCnt="3"/>
      <dgm:spPr/>
      <dgm:t>
        <a:bodyPr/>
        <a:lstStyle/>
        <a:p>
          <a:endParaRPr lang="fr-FR"/>
        </a:p>
      </dgm:t>
    </dgm:pt>
    <dgm:pt modelId="{51AA5207-648A-0148-8F74-758DB2DE9460}" type="pres">
      <dgm:prSet presAssocID="{AFC74475-5ECD-9E46-AAB3-2074C292C410}" presName="textNode" presStyleLbl="bgShp" presStyleIdx="1" presStyleCnt="3"/>
      <dgm:spPr/>
      <dgm:t>
        <a:bodyPr/>
        <a:lstStyle/>
        <a:p>
          <a:endParaRPr lang="fr-FR"/>
        </a:p>
      </dgm:t>
    </dgm:pt>
    <dgm:pt modelId="{5B55244B-D700-0240-A257-696E880FCBF6}" type="pres">
      <dgm:prSet presAssocID="{AFC74475-5ECD-9E46-AAB3-2074C292C410}" presName="compChildNode" presStyleCnt="0"/>
      <dgm:spPr/>
    </dgm:pt>
    <dgm:pt modelId="{FA9841F3-1B4E-4C4A-B006-7B88AC9AB5C1}" type="pres">
      <dgm:prSet presAssocID="{AFC74475-5ECD-9E46-AAB3-2074C292C410}" presName="theInnerList" presStyleCnt="0"/>
      <dgm:spPr/>
    </dgm:pt>
    <dgm:pt modelId="{0B4B7BFA-C4ED-844D-B039-8E1E382C2B7C}" type="pres">
      <dgm:prSet presAssocID="{0B83E273-EC51-E84E-931B-7D1FDFF49261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E4C128-CE6D-CB4E-A7EA-C2D80525D66B}" type="pres">
      <dgm:prSet presAssocID="{0B83E273-EC51-E84E-931B-7D1FDFF49261}" presName="aSpace2" presStyleCnt="0"/>
      <dgm:spPr/>
    </dgm:pt>
    <dgm:pt modelId="{13940845-C6A1-034E-A929-7F4E11EA749F}" type="pres">
      <dgm:prSet presAssocID="{7C108633-E333-6948-B6B7-BC9DE6324E76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FA254-9279-DE41-AD68-D5D60D3026F4}" type="pres">
      <dgm:prSet presAssocID="{7C108633-E333-6948-B6B7-BC9DE6324E76}" presName="aSpace2" presStyleCnt="0"/>
      <dgm:spPr/>
    </dgm:pt>
    <dgm:pt modelId="{018FC5A5-8E0E-0B41-B2E0-39210D1DAD55}" type="pres">
      <dgm:prSet presAssocID="{37F01E66-F653-0D40-9027-BDF9B8FF8DA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4702B1-2764-D94E-A71D-382A0B03B6D9}" type="pres">
      <dgm:prSet presAssocID="{AFC74475-5ECD-9E46-AAB3-2074C292C410}" presName="aSpace" presStyleCnt="0"/>
      <dgm:spPr/>
    </dgm:pt>
    <dgm:pt modelId="{702444D9-3635-3744-A87D-ACFFCD784F55}" type="pres">
      <dgm:prSet presAssocID="{2E8326E9-BE38-794C-B8D6-4BCF9BDF5742}" presName="compNode" presStyleCnt="0"/>
      <dgm:spPr/>
    </dgm:pt>
    <dgm:pt modelId="{BF4A6D2B-0AE6-B445-989D-A3AE4934CAB1}" type="pres">
      <dgm:prSet presAssocID="{2E8326E9-BE38-794C-B8D6-4BCF9BDF5742}" presName="aNode" presStyleLbl="bgShp" presStyleIdx="2" presStyleCnt="3"/>
      <dgm:spPr/>
      <dgm:t>
        <a:bodyPr/>
        <a:lstStyle/>
        <a:p>
          <a:endParaRPr lang="fr-FR"/>
        </a:p>
      </dgm:t>
    </dgm:pt>
    <dgm:pt modelId="{A9E765E3-0425-8449-A24B-C067D47CB8FB}" type="pres">
      <dgm:prSet presAssocID="{2E8326E9-BE38-794C-B8D6-4BCF9BDF5742}" presName="textNode" presStyleLbl="bgShp" presStyleIdx="2" presStyleCnt="3"/>
      <dgm:spPr/>
      <dgm:t>
        <a:bodyPr/>
        <a:lstStyle/>
        <a:p>
          <a:endParaRPr lang="fr-FR"/>
        </a:p>
      </dgm:t>
    </dgm:pt>
    <dgm:pt modelId="{02B90E83-BE66-ED45-95E5-8CDDC8BEC590}" type="pres">
      <dgm:prSet presAssocID="{2E8326E9-BE38-794C-B8D6-4BCF9BDF5742}" presName="compChildNode" presStyleCnt="0"/>
      <dgm:spPr/>
    </dgm:pt>
    <dgm:pt modelId="{FF3F9E78-0B2F-3A43-A29E-CEAA9B3522CC}" type="pres">
      <dgm:prSet presAssocID="{2E8326E9-BE38-794C-B8D6-4BCF9BDF5742}" presName="theInnerList" presStyleCnt="0"/>
      <dgm:spPr/>
    </dgm:pt>
    <dgm:pt modelId="{3B5393DD-E56D-0C45-8583-BAA3192055ED}" type="pres">
      <dgm:prSet presAssocID="{DEEA601D-E351-A140-980E-FA4ECC6A7BC3}" presName="childNode" presStyleLbl="node1" presStyleIdx="6" presStyleCnt="9" custLinFactNeighborX="648" custLinFactNeighborY="-36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6B9DF2-A1AC-7F44-8318-63E8D5B99D18}" type="pres">
      <dgm:prSet presAssocID="{DEEA601D-E351-A140-980E-FA4ECC6A7BC3}" presName="aSpace2" presStyleCnt="0"/>
      <dgm:spPr/>
    </dgm:pt>
    <dgm:pt modelId="{EA0F6D42-79DB-164F-9420-01F62E25D780}" type="pres">
      <dgm:prSet presAssocID="{99BCEDCD-7391-8742-89BC-666F21D72207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EE278C-7863-4842-98FC-E167E7EC2F50}" type="pres">
      <dgm:prSet presAssocID="{99BCEDCD-7391-8742-89BC-666F21D72207}" presName="aSpace2" presStyleCnt="0"/>
      <dgm:spPr/>
    </dgm:pt>
    <dgm:pt modelId="{68B46909-D1C5-D042-A931-2698BFF369AF}" type="pres">
      <dgm:prSet presAssocID="{096F2552-768B-5849-84F5-F899858B36DD}" presName="childNode" presStyleLbl="node1" presStyleIdx="8" presStyleCnt="9" custLinFactNeighborX="648" custLinFactNeighborY="-36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384A5-0312-4549-8B21-5FA23375A588}" type="presOf" srcId="{20407B3E-D15A-4E42-A1FA-84FFE6CDFD03}" destId="{EADEB759-210F-7D46-B4F4-D68E36B8D40C}" srcOrd="0" destOrd="0" presId="urn:microsoft.com/office/officeart/2005/8/layout/lProcess2"/>
    <dgm:cxn modelId="{E7009C3B-17EE-EC43-B120-3EAA35DC9CCA}" type="presOf" srcId="{7C108633-E333-6948-B6B7-BC9DE6324E76}" destId="{13940845-C6A1-034E-A929-7F4E11EA749F}" srcOrd="0" destOrd="0" presId="urn:microsoft.com/office/officeart/2005/8/layout/lProcess2"/>
    <dgm:cxn modelId="{1B8EEAA0-C641-8B4F-8C46-18335811BECD}" type="presOf" srcId="{37F01E66-F653-0D40-9027-BDF9B8FF8DAA}" destId="{018FC5A5-8E0E-0B41-B2E0-39210D1DAD55}" srcOrd="0" destOrd="0" presId="urn:microsoft.com/office/officeart/2005/8/layout/lProcess2"/>
    <dgm:cxn modelId="{99306B9E-74F7-CA43-AB62-8543DB5FF01F}" srcId="{45342FBE-1ADD-3C4F-8007-59EE2FA14167}" destId="{AFC74475-5ECD-9E46-AAB3-2074C292C410}" srcOrd="1" destOrd="0" parTransId="{6E6BC34D-A0CB-5D4A-BE6E-F299AADD0630}" sibTransId="{F8F35002-D883-0646-BF60-A2533CCCC20E}"/>
    <dgm:cxn modelId="{5567E225-0449-BB4A-BEC7-EF7549135927}" type="presOf" srcId="{2E8326E9-BE38-794C-B8D6-4BCF9BDF5742}" destId="{BF4A6D2B-0AE6-B445-989D-A3AE4934CAB1}" srcOrd="0" destOrd="0" presId="urn:microsoft.com/office/officeart/2005/8/layout/lProcess2"/>
    <dgm:cxn modelId="{C2F1EA3A-4136-364F-967D-2C26F5D92298}" type="presOf" srcId="{0B83E273-EC51-E84E-931B-7D1FDFF49261}" destId="{0B4B7BFA-C4ED-844D-B039-8E1E382C2B7C}" srcOrd="0" destOrd="0" presId="urn:microsoft.com/office/officeart/2005/8/layout/lProcess2"/>
    <dgm:cxn modelId="{31EC4406-71BB-F14A-A8E8-7107959B4295}" type="presOf" srcId="{387357BF-6B5A-4D4B-BF20-826A74D53396}" destId="{A16FEA74-6F17-F443-A842-E6D03306F636}" srcOrd="0" destOrd="0" presId="urn:microsoft.com/office/officeart/2005/8/layout/lProcess2"/>
    <dgm:cxn modelId="{FFDB640B-41C6-614E-82E7-EC67E3D52FCC}" srcId="{AFC74475-5ECD-9E46-AAB3-2074C292C410}" destId="{37F01E66-F653-0D40-9027-BDF9B8FF8DAA}" srcOrd="2" destOrd="0" parTransId="{22867C0C-34E5-2C44-AD6E-58F49ED61F55}" sibTransId="{358AF59F-A0AD-894F-9B69-20AC9E58AFFE}"/>
    <dgm:cxn modelId="{5282A040-E5FC-E54A-B21E-1CB621F4099B}" srcId="{2E8326E9-BE38-794C-B8D6-4BCF9BDF5742}" destId="{DEEA601D-E351-A140-980E-FA4ECC6A7BC3}" srcOrd="0" destOrd="0" parTransId="{D550D401-B0FF-BD42-A7A9-C3B40858D19A}" sibTransId="{53DCF995-4272-444F-8515-3311AF701461}"/>
    <dgm:cxn modelId="{A10FBB87-DB0A-7549-BE11-726A217B657A}" type="presOf" srcId="{20407B3E-D15A-4E42-A1FA-84FFE6CDFD03}" destId="{9967BA64-B2DB-9244-8E61-AD7C321E872D}" srcOrd="1" destOrd="0" presId="urn:microsoft.com/office/officeart/2005/8/layout/lProcess2"/>
    <dgm:cxn modelId="{96B8E8B9-2427-3A42-824D-566E9C9D2765}" srcId="{45342FBE-1ADD-3C4F-8007-59EE2FA14167}" destId="{20407B3E-D15A-4E42-A1FA-84FFE6CDFD03}" srcOrd="0" destOrd="0" parTransId="{6111B68C-7E65-F64B-9579-DB2E438C7EE0}" sibTransId="{BA12AAD3-5F88-B045-AB2E-5B46F2544E1F}"/>
    <dgm:cxn modelId="{41E419B6-94A0-F740-92CA-9D38C28406DA}" type="presOf" srcId="{99BCEDCD-7391-8742-89BC-666F21D72207}" destId="{EA0F6D42-79DB-164F-9420-01F62E25D780}" srcOrd="0" destOrd="0" presId="urn:microsoft.com/office/officeart/2005/8/layout/lProcess2"/>
    <dgm:cxn modelId="{D8144F5E-2889-AB47-BABF-8E7CEFC60E1F}" srcId="{AFC74475-5ECD-9E46-AAB3-2074C292C410}" destId="{0B83E273-EC51-E84E-931B-7D1FDFF49261}" srcOrd="0" destOrd="0" parTransId="{DE473899-EEE4-6D4A-A322-CD1E86AD5865}" sibTransId="{E85E26CD-5DE5-E64A-B423-A73F892B6A80}"/>
    <dgm:cxn modelId="{EBCAC14E-8E8F-FF4D-BD5F-5D91D81441A1}" srcId="{45342FBE-1ADD-3C4F-8007-59EE2FA14167}" destId="{2E8326E9-BE38-794C-B8D6-4BCF9BDF5742}" srcOrd="2" destOrd="0" parTransId="{1DA12733-6220-A64E-926A-8AAB5EF9B7F6}" sibTransId="{3C104438-4A22-BD4D-B6E6-F991BC8C9C4B}"/>
    <dgm:cxn modelId="{9E17CAE4-C862-774E-8E8A-34AD2741E17E}" srcId="{AFC74475-5ECD-9E46-AAB3-2074C292C410}" destId="{7C108633-E333-6948-B6B7-BC9DE6324E76}" srcOrd="1" destOrd="0" parTransId="{52AEE6F4-6D58-9E41-80A8-EDA3DBF663FB}" sibTransId="{C21B6158-6CC6-FD43-9DE9-C7851744053F}"/>
    <dgm:cxn modelId="{F788A28C-B3F1-EB46-B015-12F139BE6E55}" type="presOf" srcId="{DEEA601D-E351-A140-980E-FA4ECC6A7BC3}" destId="{3B5393DD-E56D-0C45-8583-BAA3192055ED}" srcOrd="0" destOrd="0" presId="urn:microsoft.com/office/officeart/2005/8/layout/lProcess2"/>
    <dgm:cxn modelId="{E1F95AC6-A227-F94D-8149-DB85860023F1}" type="presOf" srcId="{096F2552-768B-5849-84F5-F899858B36DD}" destId="{68B46909-D1C5-D042-A931-2698BFF369AF}" srcOrd="0" destOrd="0" presId="urn:microsoft.com/office/officeart/2005/8/layout/lProcess2"/>
    <dgm:cxn modelId="{0C625AE2-E623-D04C-A17E-2733C0B80999}" srcId="{20407B3E-D15A-4E42-A1FA-84FFE6CDFD03}" destId="{56265C20-D309-F140-ACB5-0BA403E4A86E}" srcOrd="1" destOrd="0" parTransId="{AC6DE6DE-9F3C-6C4F-BD0B-7EA2EF4F20B8}" sibTransId="{8457199D-E5A1-FB47-A0B2-07FE3BE4332B}"/>
    <dgm:cxn modelId="{C2436BFA-8790-0C43-A71E-020B1F509D4A}" srcId="{20407B3E-D15A-4E42-A1FA-84FFE6CDFD03}" destId="{25F47849-4B56-6049-9570-2EE8B18B95D8}" srcOrd="2" destOrd="0" parTransId="{FD0891A3-AF6F-8741-B1F1-9C512B199F4A}" sibTransId="{E128AB76-B9F6-5742-81F1-F8D86962AED3}"/>
    <dgm:cxn modelId="{1A1E9D0B-C488-8A4F-B307-5FC575C0AD1D}" type="presOf" srcId="{AFC74475-5ECD-9E46-AAB3-2074C292C410}" destId="{21F6393B-6D61-BE4A-842C-EF25671ECD65}" srcOrd="0" destOrd="0" presId="urn:microsoft.com/office/officeart/2005/8/layout/lProcess2"/>
    <dgm:cxn modelId="{41CCAF95-7613-6A4B-B0B7-720F225087A4}" type="presOf" srcId="{2E8326E9-BE38-794C-B8D6-4BCF9BDF5742}" destId="{A9E765E3-0425-8449-A24B-C067D47CB8FB}" srcOrd="1" destOrd="0" presId="urn:microsoft.com/office/officeart/2005/8/layout/lProcess2"/>
    <dgm:cxn modelId="{A576C10D-5151-8143-9042-F40FA8B7261D}" srcId="{20407B3E-D15A-4E42-A1FA-84FFE6CDFD03}" destId="{387357BF-6B5A-4D4B-BF20-826A74D53396}" srcOrd="0" destOrd="0" parTransId="{46792608-B6B2-1743-BFE6-871BA38F8293}" sibTransId="{FBFDCD9B-77C9-7849-970A-EDB4B6E4D88D}"/>
    <dgm:cxn modelId="{438D3123-13D1-7249-8934-4153FC96B109}" type="presOf" srcId="{56265C20-D309-F140-ACB5-0BA403E4A86E}" destId="{91DB4080-EC5C-3D4B-8F27-A7C548E5BAD2}" srcOrd="0" destOrd="0" presId="urn:microsoft.com/office/officeart/2005/8/layout/lProcess2"/>
    <dgm:cxn modelId="{47E41335-55D4-9443-93D4-B619002CBCD2}" srcId="{2E8326E9-BE38-794C-B8D6-4BCF9BDF5742}" destId="{99BCEDCD-7391-8742-89BC-666F21D72207}" srcOrd="1" destOrd="0" parTransId="{ABFE05C3-BC66-2045-9451-FA2D5DAEB160}" sibTransId="{69234CD1-0F3C-AD46-BB6F-A48782B30745}"/>
    <dgm:cxn modelId="{3B3E0D9C-4F2F-364F-8AD2-949301F8730A}" type="presOf" srcId="{45342FBE-1ADD-3C4F-8007-59EE2FA14167}" destId="{9AF33F3B-5EEB-EB41-A6D7-23E43629281C}" srcOrd="0" destOrd="0" presId="urn:microsoft.com/office/officeart/2005/8/layout/lProcess2"/>
    <dgm:cxn modelId="{04D31D99-ABE6-1C46-AFD8-03D04B8CCA12}" type="presOf" srcId="{AFC74475-5ECD-9E46-AAB3-2074C292C410}" destId="{51AA5207-648A-0148-8F74-758DB2DE9460}" srcOrd="1" destOrd="0" presId="urn:microsoft.com/office/officeart/2005/8/layout/lProcess2"/>
    <dgm:cxn modelId="{EA4D5501-71E6-274A-A6C7-8178B8C47312}" srcId="{2E8326E9-BE38-794C-B8D6-4BCF9BDF5742}" destId="{096F2552-768B-5849-84F5-F899858B36DD}" srcOrd="2" destOrd="0" parTransId="{BF91039D-BACC-5340-8714-2EE6E76634DB}" sibTransId="{ABCD12ED-1A5F-7F49-8205-8CC97C07D681}"/>
    <dgm:cxn modelId="{D247DED4-E2D6-4A4B-B24C-DCE566EFE759}" type="presOf" srcId="{25F47849-4B56-6049-9570-2EE8B18B95D8}" destId="{82D59DAF-494F-0940-881D-FB6209606758}" srcOrd="0" destOrd="0" presId="urn:microsoft.com/office/officeart/2005/8/layout/lProcess2"/>
    <dgm:cxn modelId="{1F88962C-1327-DE4D-AA11-6414FBB2BC2B}" type="presParOf" srcId="{9AF33F3B-5EEB-EB41-A6D7-23E43629281C}" destId="{708E523E-B4E0-1542-9BDD-D24D7C98B4E9}" srcOrd="0" destOrd="0" presId="urn:microsoft.com/office/officeart/2005/8/layout/lProcess2"/>
    <dgm:cxn modelId="{6030CB53-231B-E84F-BB03-AC8C358642F0}" type="presParOf" srcId="{708E523E-B4E0-1542-9BDD-D24D7C98B4E9}" destId="{EADEB759-210F-7D46-B4F4-D68E36B8D40C}" srcOrd="0" destOrd="0" presId="urn:microsoft.com/office/officeart/2005/8/layout/lProcess2"/>
    <dgm:cxn modelId="{87BFE62B-3EB3-D342-AA46-13219ECE1C9B}" type="presParOf" srcId="{708E523E-B4E0-1542-9BDD-D24D7C98B4E9}" destId="{9967BA64-B2DB-9244-8E61-AD7C321E872D}" srcOrd="1" destOrd="0" presId="urn:microsoft.com/office/officeart/2005/8/layout/lProcess2"/>
    <dgm:cxn modelId="{51D7AFCB-E439-AD48-8340-B7ED62C8D4F6}" type="presParOf" srcId="{708E523E-B4E0-1542-9BDD-D24D7C98B4E9}" destId="{E98176B0-745E-8F4D-A499-EFF0E1386F66}" srcOrd="2" destOrd="0" presId="urn:microsoft.com/office/officeart/2005/8/layout/lProcess2"/>
    <dgm:cxn modelId="{C9FF106D-4AE4-2244-9A7B-F5607BF4EF6C}" type="presParOf" srcId="{E98176B0-745E-8F4D-A499-EFF0E1386F66}" destId="{C1EA47F4-B607-FC43-8EFB-5D802A1D54E0}" srcOrd="0" destOrd="0" presId="urn:microsoft.com/office/officeart/2005/8/layout/lProcess2"/>
    <dgm:cxn modelId="{AC8A7EEB-8B3A-2046-A6F6-F2A419CB3240}" type="presParOf" srcId="{C1EA47F4-B607-FC43-8EFB-5D802A1D54E0}" destId="{A16FEA74-6F17-F443-A842-E6D03306F636}" srcOrd="0" destOrd="0" presId="urn:microsoft.com/office/officeart/2005/8/layout/lProcess2"/>
    <dgm:cxn modelId="{8E9088E4-AEE2-654B-AF1E-12355563C012}" type="presParOf" srcId="{C1EA47F4-B607-FC43-8EFB-5D802A1D54E0}" destId="{670C2C2D-7E23-C24B-9D98-BDA7A244B3A8}" srcOrd="1" destOrd="0" presId="urn:microsoft.com/office/officeart/2005/8/layout/lProcess2"/>
    <dgm:cxn modelId="{5A760303-F01C-FD4E-87E5-83B99CAEDDFF}" type="presParOf" srcId="{C1EA47F4-B607-FC43-8EFB-5D802A1D54E0}" destId="{91DB4080-EC5C-3D4B-8F27-A7C548E5BAD2}" srcOrd="2" destOrd="0" presId="urn:microsoft.com/office/officeart/2005/8/layout/lProcess2"/>
    <dgm:cxn modelId="{5FF7384C-A112-8547-8804-5AFF1E4469A0}" type="presParOf" srcId="{C1EA47F4-B607-FC43-8EFB-5D802A1D54E0}" destId="{7F6D2A65-797B-7F46-AC2F-4A6B92FDA88B}" srcOrd="3" destOrd="0" presId="urn:microsoft.com/office/officeart/2005/8/layout/lProcess2"/>
    <dgm:cxn modelId="{96BDE257-7073-0642-80AF-F9B03FBE21EC}" type="presParOf" srcId="{C1EA47F4-B607-FC43-8EFB-5D802A1D54E0}" destId="{82D59DAF-494F-0940-881D-FB6209606758}" srcOrd="4" destOrd="0" presId="urn:microsoft.com/office/officeart/2005/8/layout/lProcess2"/>
    <dgm:cxn modelId="{C76585AD-C827-294F-9A36-373412184E8E}" type="presParOf" srcId="{9AF33F3B-5EEB-EB41-A6D7-23E43629281C}" destId="{F03C9214-7C2F-9442-BCFA-40E3E76A1E14}" srcOrd="1" destOrd="0" presId="urn:microsoft.com/office/officeart/2005/8/layout/lProcess2"/>
    <dgm:cxn modelId="{AD08890F-3653-264B-9983-B39FC2CB22EC}" type="presParOf" srcId="{9AF33F3B-5EEB-EB41-A6D7-23E43629281C}" destId="{72724922-94B1-3F45-8E2E-76DAD64C7ADB}" srcOrd="2" destOrd="0" presId="urn:microsoft.com/office/officeart/2005/8/layout/lProcess2"/>
    <dgm:cxn modelId="{476C5907-2403-CA49-9FB4-59423EA74495}" type="presParOf" srcId="{72724922-94B1-3F45-8E2E-76DAD64C7ADB}" destId="{21F6393B-6D61-BE4A-842C-EF25671ECD65}" srcOrd="0" destOrd="0" presId="urn:microsoft.com/office/officeart/2005/8/layout/lProcess2"/>
    <dgm:cxn modelId="{B2B03DB8-EB8F-304E-9676-9CAC23D57361}" type="presParOf" srcId="{72724922-94B1-3F45-8E2E-76DAD64C7ADB}" destId="{51AA5207-648A-0148-8F74-758DB2DE9460}" srcOrd="1" destOrd="0" presId="urn:microsoft.com/office/officeart/2005/8/layout/lProcess2"/>
    <dgm:cxn modelId="{3A91CE77-B94A-4B42-941A-E5EFF9314990}" type="presParOf" srcId="{72724922-94B1-3F45-8E2E-76DAD64C7ADB}" destId="{5B55244B-D700-0240-A257-696E880FCBF6}" srcOrd="2" destOrd="0" presId="urn:microsoft.com/office/officeart/2005/8/layout/lProcess2"/>
    <dgm:cxn modelId="{3515ADBB-BEDD-6D48-8F05-DCF5CEFEAFF4}" type="presParOf" srcId="{5B55244B-D700-0240-A257-696E880FCBF6}" destId="{FA9841F3-1B4E-4C4A-B006-7B88AC9AB5C1}" srcOrd="0" destOrd="0" presId="urn:microsoft.com/office/officeart/2005/8/layout/lProcess2"/>
    <dgm:cxn modelId="{11A1BF28-DE6A-C749-9F6B-18B068A5A714}" type="presParOf" srcId="{FA9841F3-1B4E-4C4A-B006-7B88AC9AB5C1}" destId="{0B4B7BFA-C4ED-844D-B039-8E1E382C2B7C}" srcOrd="0" destOrd="0" presId="urn:microsoft.com/office/officeart/2005/8/layout/lProcess2"/>
    <dgm:cxn modelId="{193C93C0-FA11-B44E-9CDC-43515F29D672}" type="presParOf" srcId="{FA9841F3-1B4E-4C4A-B006-7B88AC9AB5C1}" destId="{9DE4C128-CE6D-CB4E-A7EA-C2D80525D66B}" srcOrd="1" destOrd="0" presId="urn:microsoft.com/office/officeart/2005/8/layout/lProcess2"/>
    <dgm:cxn modelId="{99D3FD89-0289-FE49-816F-D168F5AE3D1A}" type="presParOf" srcId="{FA9841F3-1B4E-4C4A-B006-7B88AC9AB5C1}" destId="{13940845-C6A1-034E-A929-7F4E11EA749F}" srcOrd="2" destOrd="0" presId="urn:microsoft.com/office/officeart/2005/8/layout/lProcess2"/>
    <dgm:cxn modelId="{DA4BA50F-6069-0143-8729-EEDE3FA265A4}" type="presParOf" srcId="{FA9841F3-1B4E-4C4A-B006-7B88AC9AB5C1}" destId="{03EFA254-9279-DE41-AD68-D5D60D3026F4}" srcOrd="3" destOrd="0" presId="urn:microsoft.com/office/officeart/2005/8/layout/lProcess2"/>
    <dgm:cxn modelId="{16EAB791-FAAE-7949-8EB2-6B858512437D}" type="presParOf" srcId="{FA9841F3-1B4E-4C4A-B006-7B88AC9AB5C1}" destId="{018FC5A5-8E0E-0B41-B2E0-39210D1DAD55}" srcOrd="4" destOrd="0" presId="urn:microsoft.com/office/officeart/2005/8/layout/lProcess2"/>
    <dgm:cxn modelId="{31E7B207-F4DE-484B-9A21-CAB66B064799}" type="presParOf" srcId="{9AF33F3B-5EEB-EB41-A6D7-23E43629281C}" destId="{444702B1-2764-D94E-A71D-382A0B03B6D9}" srcOrd="3" destOrd="0" presId="urn:microsoft.com/office/officeart/2005/8/layout/lProcess2"/>
    <dgm:cxn modelId="{D8791784-BB25-EF4D-AEFD-33C69FFFE218}" type="presParOf" srcId="{9AF33F3B-5EEB-EB41-A6D7-23E43629281C}" destId="{702444D9-3635-3744-A87D-ACFFCD784F55}" srcOrd="4" destOrd="0" presId="urn:microsoft.com/office/officeart/2005/8/layout/lProcess2"/>
    <dgm:cxn modelId="{46D6AB50-29A4-4845-BC49-492A8227528C}" type="presParOf" srcId="{702444D9-3635-3744-A87D-ACFFCD784F55}" destId="{BF4A6D2B-0AE6-B445-989D-A3AE4934CAB1}" srcOrd="0" destOrd="0" presId="urn:microsoft.com/office/officeart/2005/8/layout/lProcess2"/>
    <dgm:cxn modelId="{3CBB8EC9-A83E-0D44-A595-9E6C6E5B7857}" type="presParOf" srcId="{702444D9-3635-3744-A87D-ACFFCD784F55}" destId="{A9E765E3-0425-8449-A24B-C067D47CB8FB}" srcOrd="1" destOrd="0" presId="urn:microsoft.com/office/officeart/2005/8/layout/lProcess2"/>
    <dgm:cxn modelId="{C456E76A-3F6A-3447-9C93-C2A31FEF5CFA}" type="presParOf" srcId="{702444D9-3635-3744-A87D-ACFFCD784F55}" destId="{02B90E83-BE66-ED45-95E5-8CDDC8BEC590}" srcOrd="2" destOrd="0" presId="urn:microsoft.com/office/officeart/2005/8/layout/lProcess2"/>
    <dgm:cxn modelId="{092431BC-ECB5-A646-B3A4-4D5B8966D48E}" type="presParOf" srcId="{02B90E83-BE66-ED45-95E5-8CDDC8BEC590}" destId="{FF3F9E78-0B2F-3A43-A29E-CEAA9B3522CC}" srcOrd="0" destOrd="0" presId="urn:microsoft.com/office/officeart/2005/8/layout/lProcess2"/>
    <dgm:cxn modelId="{09864F8A-3613-1D43-B8BC-99D00909CD1E}" type="presParOf" srcId="{FF3F9E78-0B2F-3A43-A29E-CEAA9B3522CC}" destId="{3B5393DD-E56D-0C45-8583-BAA3192055ED}" srcOrd="0" destOrd="0" presId="urn:microsoft.com/office/officeart/2005/8/layout/lProcess2"/>
    <dgm:cxn modelId="{22222DE4-977B-244C-90DE-A78AA69E883C}" type="presParOf" srcId="{FF3F9E78-0B2F-3A43-A29E-CEAA9B3522CC}" destId="{726B9DF2-A1AC-7F44-8318-63E8D5B99D18}" srcOrd="1" destOrd="0" presId="urn:microsoft.com/office/officeart/2005/8/layout/lProcess2"/>
    <dgm:cxn modelId="{3BC76FB8-2DBC-744A-9031-7F8C4184A2DF}" type="presParOf" srcId="{FF3F9E78-0B2F-3A43-A29E-CEAA9B3522CC}" destId="{EA0F6D42-79DB-164F-9420-01F62E25D780}" srcOrd="2" destOrd="0" presId="urn:microsoft.com/office/officeart/2005/8/layout/lProcess2"/>
    <dgm:cxn modelId="{6B76B455-326D-1847-9942-88AFF6092DFD}" type="presParOf" srcId="{FF3F9E78-0B2F-3A43-A29E-CEAA9B3522CC}" destId="{D9EE278C-7863-4842-98FC-E167E7EC2F50}" srcOrd="3" destOrd="0" presId="urn:microsoft.com/office/officeart/2005/8/layout/lProcess2"/>
    <dgm:cxn modelId="{B8FF1EF8-8FBB-894D-AE4E-A40425161196}" type="presParOf" srcId="{FF3F9E78-0B2F-3A43-A29E-CEAA9B3522CC}" destId="{68B46909-D1C5-D042-A931-2698BFF369A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EB759-210F-7D46-B4F4-D68E36B8D40C}">
      <dsp:nvSpPr>
        <dsp:cNvPr id="0" name=""/>
        <dsp:cNvSpPr/>
      </dsp:nvSpPr>
      <dsp:spPr>
        <a:xfrm>
          <a:off x="771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300" kern="1200" dirty="0"/>
        </a:p>
      </dsp:txBody>
      <dsp:txXfrm>
        <a:off x="771" y="0"/>
        <a:ext cx="2005120" cy="934169"/>
      </dsp:txXfrm>
    </dsp:sp>
    <dsp:sp modelId="{A16FEA74-6F17-F443-A842-E6D03306F636}">
      <dsp:nvSpPr>
        <dsp:cNvPr id="0" name=""/>
        <dsp:cNvSpPr/>
      </dsp:nvSpPr>
      <dsp:spPr>
        <a:xfrm>
          <a:off x="201283" y="934435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19201" y="952353"/>
        <a:ext cx="1568260" cy="575920"/>
      </dsp:txXfrm>
    </dsp:sp>
    <dsp:sp modelId="{91DB4080-EC5C-3D4B-8F27-A7C548E5BAD2}">
      <dsp:nvSpPr>
        <dsp:cNvPr id="0" name=""/>
        <dsp:cNvSpPr/>
      </dsp:nvSpPr>
      <dsp:spPr>
        <a:xfrm>
          <a:off x="201283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19201" y="1658226"/>
        <a:ext cx="1568260" cy="575920"/>
      </dsp:txXfrm>
    </dsp:sp>
    <dsp:sp modelId="{82D59DAF-494F-0940-881D-FB6209606758}">
      <dsp:nvSpPr>
        <dsp:cNvPr id="0" name=""/>
        <dsp:cNvSpPr/>
      </dsp:nvSpPr>
      <dsp:spPr>
        <a:xfrm>
          <a:off x="201283" y="2346181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19201" y="2364099"/>
        <a:ext cx="1568260" cy="575920"/>
      </dsp:txXfrm>
    </dsp:sp>
    <dsp:sp modelId="{21F6393B-6D61-BE4A-842C-EF25671ECD65}">
      <dsp:nvSpPr>
        <dsp:cNvPr id="0" name=""/>
        <dsp:cNvSpPr/>
      </dsp:nvSpPr>
      <dsp:spPr>
        <a:xfrm>
          <a:off x="2156276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300" kern="1200" dirty="0"/>
        </a:p>
      </dsp:txBody>
      <dsp:txXfrm>
        <a:off x="2156276" y="0"/>
        <a:ext cx="2005120" cy="934169"/>
      </dsp:txXfrm>
    </dsp:sp>
    <dsp:sp modelId="{0B4B7BFA-C4ED-844D-B039-8E1E382C2B7C}">
      <dsp:nvSpPr>
        <dsp:cNvPr id="0" name=""/>
        <dsp:cNvSpPr/>
      </dsp:nvSpPr>
      <dsp:spPr>
        <a:xfrm>
          <a:off x="2356788" y="934435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374706" y="952353"/>
        <a:ext cx="1568260" cy="575920"/>
      </dsp:txXfrm>
    </dsp:sp>
    <dsp:sp modelId="{13940845-C6A1-034E-A929-7F4E11EA749F}">
      <dsp:nvSpPr>
        <dsp:cNvPr id="0" name=""/>
        <dsp:cNvSpPr/>
      </dsp:nvSpPr>
      <dsp:spPr>
        <a:xfrm>
          <a:off x="2356788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374706" y="1658226"/>
        <a:ext cx="1568260" cy="575920"/>
      </dsp:txXfrm>
    </dsp:sp>
    <dsp:sp modelId="{018FC5A5-8E0E-0B41-B2E0-39210D1DAD55}">
      <dsp:nvSpPr>
        <dsp:cNvPr id="0" name=""/>
        <dsp:cNvSpPr/>
      </dsp:nvSpPr>
      <dsp:spPr>
        <a:xfrm>
          <a:off x="2356788" y="2346181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374706" y="2364099"/>
        <a:ext cx="1568260" cy="575920"/>
      </dsp:txXfrm>
    </dsp:sp>
    <dsp:sp modelId="{BF4A6D2B-0AE6-B445-989D-A3AE4934CAB1}">
      <dsp:nvSpPr>
        <dsp:cNvPr id="0" name=""/>
        <dsp:cNvSpPr/>
      </dsp:nvSpPr>
      <dsp:spPr>
        <a:xfrm>
          <a:off x="4311780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300" kern="1200" dirty="0"/>
        </a:p>
      </dsp:txBody>
      <dsp:txXfrm>
        <a:off x="4311780" y="0"/>
        <a:ext cx="2005120" cy="934169"/>
      </dsp:txXfrm>
    </dsp:sp>
    <dsp:sp modelId="{3B5393DD-E56D-0C45-8583-BAA3192055ED}">
      <dsp:nvSpPr>
        <dsp:cNvPr id="0" name=""/>
        <dsp:cNvSpPr/>
      </dsp:nvSpPr>
      <dsp:spPr>
        <a:xfrm>
          <a:off x="4512293" y="934435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4530211" y="952353"/>
        <a:ext cx="1568260" cy="575920"/>
      </dsp:txXfrm>
    </dsp:sp>
    <dsp:sp modelId="{EA0F6D42-79DB-164F-9420-01F62E25D780}">
      <dsp:nvSpPr>
        <dsp:cNvPr id="0" name=""/>
        <dsp:cNvSpPr/>
      </dsp:nvSpPr>
      <dsp:spPr>
        <a:xfrm>
          <a:off x="4512293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4530211" y="1658226"/>
        <a:ext cx="1568260" cy="575920"/>
      </dsp:txXfrm>
    </dsp:sp>
    <dsp:sp modelId="{68B46909-D1C5-D042-A931-2698BFF369AF}">
      <dsp:nvSpPr>
        <dsp:cNvPr id="0" name=""/>
        <dsp:cNvSpPr/>
      </dsp:nvSpPr>
      <dsp:spPr>
        <a:xfrm>
          <a:off x="4512293" y="2346181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4530211" y="2364099"/>
        <a:ext cx="1568260" cy="5759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EB759-210F-7D46-B4F4-D68E36B8D40C}">
      <dsp:nvSpPr>
        <dsp:cNvPr id="0" name=""/>
        <dsp:cNvSpPr/>
      </dsp:nvSpPr>
      <dsp:spPr>
        <a:xfrm>
          <a:off x="771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2 x 7</a:t>
          </a:r>
        </a:p>
      </dsp:txBody>
      <dsp:txXfrm>
        <a:off x="771" y="0"/>
        <a:ext cx="2005120" cy="934169"/>
      </dsp:txXfrm>
    </dsp:sp>
    <dsp:sp modelId="{A16FEA74-6F17-F443-A842-E6D03306F636}">
      <dsp:nvSpPr>
        <dsp:cNvPr id="0" name=""/>
        <dsp:cNvSpPr/>
      </dsp:nvSpPr>
      <dsp:spPr>
        <a:xfrm>
          <a:off x="201283" y="934435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9</a:t>
          </a:r>
        </a:p>
      </dsp:txBody>
      <dsp:txXfrm>
        <a:off x="219201" y="952353"/>
        <a:ext cx="1568260" cy="575920"/>
      </dsp:txXfrm>
    </dsp:sp>
    <dsp:sp modelId="{91DB4080-EC5C-3D4B-8F27-A7C548E5BAD2}">
      <dsp:nvSpPr>
        <dsp:cNvPr id="0" name=""/>
        <dsp:cNvSpPr/>
      </dsp:nvSpPr>
      <dsp:spPr>
        <a:xfrm>
          <a:off x="201283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14</a:t>
          </a:r>
        </a:p>
      </dsp:txBody>
      <dsp:txXfrm>
        <a:off x="219201" y="1658226"/>
        <a:ext cx="1568260" cy="575920"/>
      </dsp:txXfrm>
    </dsp:sp>
    <dsp:sp modelId="{82D59DAF-494F-0940-881D-FB6209606758}">
      <dsp:nvSpPr>
        <dsp:cNvPr id="0" name=""/>
        <dsp:cNvSpPr/>
      </dsp:nvSpPr>
      <dsp:spPr>
        <a:xfrm>
          <a:off x="201283" y="2346181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17</a:t>
          </a:r>
        </a:p>
      </dsp:txBody>
      <dsp:txXfrm>
        <a:off x="219201" y="2364099"/>
        <a:ext cx="1568260" cy="575920"/>
      </dsp:txXfrm>
    </dsp:sp>
    <dsp:sp modelId="{21F6393B-6D61-BE4A-842C-EF25671ECD65}">
      <dsp:nvSpPr>
        <dsp:cNvPr id="0" name=""/>
        <dsp:cNvSpPr/>
      </dsp:nvSpPr>
      <dsp:spPr>
        <a:xfrm>
          <a:off x="2156276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6 x 7</a:t>
          </a:r>
        </a:p>
      </dsp:txBody>
      <dsp:txXfrm>
        <a:off x="2156276" y="0"/>
        <a:ext cx="2005120" cy="934169"/>
      </dsp:txXfrm>
    </dsp:sp>
    <dsp:sp modelId="{0B4B7BFA-C4ED-844D-B039-8E1E382C2B7C}">
      <dsp:nvSpPr>
        <dsp:cNvPr id="0" name=""/>
        <dsp:cNvSpPr/>
      </dsp:nvSpPr>
      <dsp:spPr>
        <a:xfrm>
          <a:off x="2356788" y="934435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32</a:t>
          </a:r>
        </a:p>
      </dsp:txBody>
      <dsp:txXfrm>
        <a:off x="2374706" y="952353"/>
        <a:ext cx="1568260" cy="575920"/>
      </dsp:txXfrm>
    </dsp:sp>
    <dsp:sp modelId="{13940845-C6A1-034E-A929-7F4E11EA749F}">
      <dsp:nvSpPr>
        <dsp:cNvPr id="0" name=""/>
        <dsp:cNvSpPr/>
      </dsp:nvSpPr>
      <dsp:spPr>
        <a:xfrm>
          <a:off x="2356788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42</a:t>
          </a:r>
        </a:p>
      </dsp:txBody>
      <dsp:txXfrm>
        <a:off x="2374706" y="1658226"/>
        <a:ext cx="1568260" cy="575920"/>
      </dsp:txXfrm>
    </dsp:sp>
    <dsp:sp modelId="{018FC5A5-8E0E-0B41-B2E0-39210D1DAD55}">
      <dsp:nvSpPr>
        <dsp:cNvPr id="0" name=""/>
        <dsp:cNvSpPr/>
      </dsp:nvSpPr>
      <dsp:spPr>
        <a:xfrm>
          <a:off x="2356788" y="2346181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52</a:t>
          </a:r>
        </a:p>
      </dsp:txBody>
      <dsp:txXfrm>
        <a:off x="2374706" y="2364099"/>
        <a:ext cx="1568260" cy="575920"/>
      </dsp:txXfrm>
    </dsp:sp>
    <dsp:sp modelId="{BF4A6D2B-0AE6-B445-989D-A3AE4934CAB1}">
      <dsp:nvSpPr>
        <dsp:cNvPr id="0" name=""/>
        <dsp:cNvSpPr/>
      </dsp:nvSpPr>
      <dsp:spPr>
        <a:xfrm>
          <a:off x="4311780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3 x 9</a:t>
          </a:r>
        </a:p>
      </dsp:txBody>
      <dsp:txXfrm>
        <a:off x="4311780" y="0"/>
        <a:ext cx="2005120" cy="934169"/>
      </dsp:txXfrm>
    </dsp:sp>
    <dsp:sp modelId="{3B5393DD-E56D-0C45-8583-BAA3192055ED}">
      <dsp:nvSpPr>
        <dsp:cNvPr id="0" name=""/>
        <dsp:cNvSpPr/>
      </dsp:nvSpPr>
      <dsp:spPr>
        <a:xfrm>
          <a:off x="4512293" y="934435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21</a:t>
          </a:r>
        </a:p>
      </dsp:txBody>
      <dsp:txXfrm>
        <a:off x="4530211" y="952353"/>
        <a:ext cx="1568260" cy="575920"/>
      </dsp:txXfrm>
    </dsp:sp>
    <dsp:sp modelId="{EA0F6D42-79DB-164F-9420-01F62E25D780}">
      <dsp:nvSpPr>
        <dsp:cNvPr id="0" name=""/>
        <dsp:cNvSpPr/>
      </dsp:nvSpPr>
      <dsp:spPr>
        <a:xfrm>
          <a:off x="4512293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24</a:t>
          </a:r>
        </a:p>
      </dsp:txBody>
      <dsp:txXfrm>
        <a:off x="4530211" y="1658226"/>
        <a:ext cx="1568260" cy="575920"/>
      </dsp:txXfrm>
    </dsp:sp>
    <dsp:sp modelId="{68B46909-D1C5-D042-A931-2698BFF369AF}">
      <dsp:nvSpPr>
        <dsp:cNvPr id="0" name=""/>
        <dsp:cNvSpPr/>
      </dsp:nvSpPr>
      <dsp:spPr>
        <a:xfrm>
          <a:off x="4512293" y="2346181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27</a:t>
          </a:r>
        </a:p>
      </dsp:txBody>
      <dsp:txXfrm>
        <a:off x="4530211" y="2364099"/>
        <a:ext cx="1568260" cy="5759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EB759-210F-7D46-B4F4-D68E36B8D40C}">
      <dsp:nvSpPr>
        <dsp:cNvPr id="0" name=""/>
        <dsp:cNvSpPr/>
      </dsp:nvSpPr>
      <dsp:spPr>
        <a:xfrm>
          <a:off x="771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2 x 7</a:t>
          </a:r>
        </a:p>
      </dsp:txBody>
      <dsp:txXfrm>
        <a:off x="771" y="0"/>
        <a:ext cx="2005120" cy="934169"/>
      </dsp:txXfrm>
    </dsp:sp>
    <dsp:sp modelId="{A16FEA74-6F17-F443-A842-E6D03306F636}">
      <dsp:nvSpPr>
        <dsp:cNvPr id="0" name=""/>
        <dsp:cNvSpPr/>
      </dsp:nvSpPr>
      <dsp:spPr>
        <a:xfrm>
          <a:off x="201283" y="934435"/>
          <a:ext cx="1604096" cy="6117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19201" y="952353"/>
        <a:ext cx="1568260" cy="575920"/>
      </dsp:txXfrm>
    </dsp:sp>
    <dsp:sp modelId="{91DB4080-EC5C-3D4B-8F27-A7C548E5BAD2}">
      <dsp:nvSpPr>
        <dsp:cNvPr id="0" name=""/>
        <dsp:cNvSpPr/>
      </dsp:nvSpPr>
      <dsp:spPr>
        <a:xfrm>
          <a:off x="201283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14</a:t>
          </a:r>
        </a:p>
      </dsp:txBody>
      <dsp:txXfrm>
        <a:off x="219201" y="1658226"/>
        <a:ext cx="1568260" cy="575920"/>
      </dsp:txXfrm>
    </dsp:sp>
    <dsp:sp modelId="{82D59DAF-494F-0940-881D-FB6209606758}">
      <dsp:nvSpPr>
        <dsp:cNvPr id="0" name=""/>
        <dsp:cNvSpPr/>
      </dsp:nvSpPr>
      <dsp:spPr>
        <a:xfrm>
          <a:off x="201283" y="2346181"/>
          <a:ext cx="1604096" cy="6117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19201" y="2364099"/>
        <a:ext cx="1568260" cy="575920"/>
      </dsp:txXfrm>
    </dsp:sp>
    <dsp:sp modelId="{21F6393B-6D61-BE4A-842C-EF25671ECD65}">
      <dsp:nvSpPr>
        <dsp:cNvPr id="0" name=""/>
        <dsp:cNvSpPr/>
      </dsp:nvSpPr>
      <dsp:spPr>
        <a:xfrm>
          <a:off x="2156276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6 x 7</a:t>
          </a:r>
        </a:p>
      </dsp:txBody>
      <dsp:txXfrm>
        <a:off x="2156276" y="0"/>
        <a:ext cx="2005120" cy="934169"/>
      </dsp:txXfrm>
    </dsp:sp>
    <dsp:sp modelId="{0B4B7BFA-C4ED-844D-B039-8E1E382C2B7C}">
      <dsp:nvSpPr>
        <dsp:cNvPr id="0" name=""/>
        <dsp:cNvSpPr/>
      </dsp:nvSpPr>
      <dsp:spPr>
        <a:xfrm>
          <a:off x="2356788" y="934435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32</a:t>
          </a:r>
        </a:p>
      </dsp:txBody>
      <dsp:txXfrm>
        <a:off x="2374706" y="952353"/>
        <a:ext cx="1568260" cy="575920"/>
      </dsp:txXfrm>
    </dsp:sp>
    <dsp:sp modelId="{13940845-C6A1-034E-A929-7F4E11EA749F}">
      <dsp:nvSpPr>
        <dsp:cNvPr id="0" name=""/>
        <dsp:cNvSpPr/>
      </dsp:nvSpPr>
      <dsp:spPr>
        <a:xfrm>
          <a:off x="2356788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42</a:t>
          </a:r>
        </a:p>
      </dsp:txBody>
      <dsp:txXfrm>
        <a:off x="2374706" y="1658226"/>
        <a:ext cx="1568260" cy="575920"/>
      </dsp:txXfrm>
    </dsp:sp>
    <dsp:sp modelId="{018FC5A5-8E0E-0B41-B2E0-39210D1DAD55}">
      <dsp:nvSpPr>
        <dsp:cNvPr id="0" name=""/>
        <dsp:cNvSpPr/>
      </dsp:nvSpPr>
      <dsp:spPr>
        <a:xfrm>
          <a:off x="2356788" y="2346181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52</a:t>
          </a:r>
        </a:p>
      </dsp:txBody>
      <dsp:txXfrm>
        <a:off x="2374706" y="2364099"/>
        <a:ext cx="1568260" cy="575920"/>
      </dsp:txXfrm>
    </dsp:sp>
    <dsp:sp modelId="{BF4A6D2B-0AE6-B445-989D-A3AE4934CAB1}">
      <dsp:nvSpPr>
        <dsp:cNvPr id="0" name=""/>
        <dsp:cNvSpPr/>
      </dsp:nvSpPr>
      <dsp:spPr>
        <a:xfrm>
          <a:off x="4311780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3 x 9</a:t>
          </a:r>
        </a:p>
      </dsp:txBody>
      <dsp:txXfrm>
        <a:off x="4311780" y="0"/>
        <a:ext cx="2005120" cy="934169"/>
      </dsp:txXfrm>
    </dsp:sp>
    <dsp:sp modelId="{3B5393DD-E56D-0C45-8583-BAA3192055ED}">
      <dsp:nvSpPr>
        <dsp:cNvPr id="0" name=""/>
        <dsp:cNvSpPr/>
      </dsp:nvSpPr>
      <dsp:spPr>
        <a:xfrm>
          <a:off x="4512293" y="934435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21</a:t>
          </a:r>
        </a:p>
      </dsp:txBody>
      <dsp:txXfrm>
        <a:off x="4530211" y="952353"/>
        <a:ext cx="1568260" cy="575920"/>
      </dsp:txXfrm>
    </dsp:sp>
    <dsp:sp modelId="{EA0F6D42-79DB-164F-9420-01F62E25D780}">
      <dsp:nvSpPr>
        <dsp:cNvPr id="0" name=""/>
        <dsp:cNvSpPr/>
      </dsp:nvSpPr>
      <dsp:spPr>
        <a:xfrm>
          <a:off x="4512293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24</a:t>
          </a:r>
        </a:p>
      </dsp:txBody>
      <dsp:txXfrm>
        <a:off x="4530211" y="1658226"/>
        <a:ext cx="1568260" cy="575920"/>
      </dsp:txXfrm>
    </dsp:sp>
    <dsp:sp modelId="{68B46909-D1C5-D042-A931-2698BFF369AF}">
      <dsp:nvSpPr>
        <dsp:cNvPr id="0" name=""/>
        <dsp:cNvSpPr/>
      </dsp:nvSpPr>
      <dsp:spPr>
        <a:xfrm>
          <a:off x="4512293" y="2346181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27</a:t>
          </a:r>
        </a:p>
      </dsp:txBody>
      <dsp:txXfrm>
        <a:off x="4530211" y="2364099"/>
        <a:ext cx="1568260" cy="575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EB759-210F-7D46-B4F4-D68E36B8D40C}">
      <dsp:nvSpPr>
        <dsp:cNvPr id="0" name=""/>
        <dsp:cNvSpPr/>
      </dsp:nvSpPr>
      <dsp:spPr>
        <a:xfrm>
          <a:off x="771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2 x 7</a:t>
          </a:r>
        </a:p>
      </dsp:txBody>
      <dsp:txXfrm>
        <a:off x="771" y="0"/>
        <a:ext cx="2005120" cy="934169"/>
      </dsp:txXfrm>
    </dsp:sp>
    <dsp:sp modelId="{A16FEA74-6F17-F443-A842-E6D03306F636}">
      <dsp:nvSpPr>
        <dsp:cNvPr id="0" name=""/>
        <dsp:cNvSpPr/>
      </dsp:nvSpPr>
      <dsp:spPr>
        <a:xfrm>
          <a:off x="201283" y="934435"/>
          <a:ext cx="1604096" cy="6117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19201" y="952353"/>
        <a:ext cx="1568260" cy="575920"/>
      </dsp:txXfrm>
    </dsp:sp>
    <dsp:sp modelId="{91DB4080-EC5C-3D4B-8F27-A7C548E5BAD2}">
      <dsp:nvSpPr>
        <dsp:cNvPr id="0" name=""/>
        <dsp:cNvSpPr/>
      </dsp:nvSpPr>
      <dsp:spPr>
        <a:xfrm>
          <a:off x="201283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14</a:t>
          </a:r>
        </a:p>
      </dsp:txBody>
      <dsp:txXfrm>
        <a:off x="219201" y="1658226"/>
        <a:ext cx="1568260" cy="575920"/>
      </dsp:txXfrm>
    </dsp:sp>
    <dsp:sp modelId="{82D59DAF-494F-0940-881D-FB6209606758}">
      <dsp:nvSpPr>
        <dsp:cNvPr id="0" name=""/>
        <dsp:cNvSpPr/>
      </dsp:nvSpPr>
      <dsp:spPr>
        <a:xfrm>
          <a:off x="201283" y="2346181"/>
          <a:ext cx="1604096" cy="6117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19201" y="2364099"/>
        <a:ext cx="1568260" cy="575920"/>
      </dsp:txXfrm>
    </dsp:sp>
    <dsp:sp modelId="{21F6393B-6D61-BE4A-842C-EF25671ECD65}">
      <dsp:nvSpPr>
        <dsp:cNvPr id="0" name=""/>
        <dsp:cNvSpPr/>
      </dsp:nvSpPr>
      <dsp:spPr>
        <a:xfrm>
          <a:off x="2156276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6 x 7</a:t>
          </a:r>
        </a:p>
      </dsp:txBody>
      <dsp:txXfrm>
        <a:off x="2156276" y="0"/>
        <a:ext cx="2005120" cy="934169"/>
      </dsp:txXfrm>
    </dsp:sp>
    <dsp:sp modelId="{0B4B7BFA-C4ED-844D-B039-8E1E382C2B7C}">
      <dsp:nvSpPr>
        <dsp:cNvPr id="0" name=""/>
        <dsp:cNvSpPr/>
      </dsp:nvSpPr>
      <dsp:spPr>
        <a:xfrm>
          <a:off x="2356788" y="934435"/>
          <a:ext cx="1604096" cy="6117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374706" y="952353"/>
        <a:ext cx="1568260" cy="575920"/>
      </dsp:txXfrm>
    </dsp:sp>
    <dsp:sp modelId="{13940845-C6A1-034E-A929-7F4E11EA749F}">
      <dsp:nvSpPr>
        <dsp:cNvPr id="0" name=""/>
        <dsp:cNvSpPr/>
      </dsp:nvSpPr>
      <dsp:spPr>
        <a:xfrm>
          <a:off x="2356788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42</a:t>
          </a:r>
        </a:p>
      </dsp:txBody>
      <dsp:txXfrm>
        <a:off x="2374706" y="1658226"/>
        <a:ext cx="1568260" cy="575920"/>
      </dsp:txXfrm>
    </dsp:sp>
    <dsp:sp modelId="{018FC5A5-8E0E-0B41-B2E0-39210D1DAD55}">
      <dsp:nvSpPr>
        <dsp:cNvPr id="0" name=""/>
        <dsp:cNvSpPr/>
      </dsp:nvSpPr>
      <dsp:spPr>
        <a:xfrm>
          <a:off x="2356788" y="2346181"/>
          <a:ext cx="1604096" cy="6117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374706" y="2364099"/>
        <a:ext cx="1568260" cy="575920"/>
      </dsp:txXfrm>
    </dsp:sp>
    <dsp:sp modelId="{BF4A6D2B-0AE6-B445-989D-A3AE4934CAB1}">
      <dsp:nvSpPr>
        <dsp:cNvPr id="0" name=""/>
        <dsp:cNvSpPr/>
      </dsp:nvSpPr>
      <dsp:spPr>
        <a:xfrm>
          <a:off x="4311780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3 x 9</a:t>
          </a:r>
        </a:p>
      </dsp:txBody>
      <dsp:txXfrm>
        <a:off x="4311780" y="0"/>
        <a:ext cx="2005120" cy="934169"/>
      </dsp:txXfrm>
    </dsp:sp>
    <dsp:sp modelId="{3B5393DD-E56D-0C45-8583-BAA3192055ED}">
      <dsp:nvSpPr>
        <dsp:cNvPr id="0" name=""/>
        <dsp:cNvSpPr/>
      </dsp:nvSpPr>
      <dsp:spPr>
        <a:xfrm>
          <a:off x="4512293" y="934435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21</a:t>
          </a:r>
        </a:p>
      </dsp:txBody>
      <dsp:txXfrm>
        <a:off x="4530211" y="952353"/>
        <a:ext cx="1568260" cy="575920"/>
      </dsp:txXfrm>
    </dsp:sp>
    <dsp:sp modelId="{EA0F6D42-79DB-164F-9420-01F62E25D780}">
      <dsp:nvSpPr>
        <dsp:cNvPr id="0" name=""/>
        <dsp:cNvSpPr/>
      </dsp:nvSpPr>
      <dsp:spPr>
        <a:xfrm>
          <a:off x="4512293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24</a:t>
          </a:r>
        </a:p>
      </dsp:txBody>
      <dsp:txXfrm>
        <a:off x="4530211" y="1658226"/>
        <a:ext cx="1568260" cy="575920"/>
      </dsp:txXfrm>
    </dsp:sp>
    <dsp:sp modelId="{68B46909-D1C5-D042-A931-2698BFF369AF}">
      <dsp:nvSpPr>
        <dsp:cNvPr id="0" name=""/>
        <dsp:cNvSpPr/>
      </dsp:nvSpPr>
      <dsp:spPr>
        <a:xfrm>
          <a:off x="4512293" y="2346181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27</a:t>
          </a:r>
        </a:p>
      </dsp:txBody>
      <dsp:txXfrm>
        <a:off x="4530211" y="2364099"/>
        <a:ext cx="1568260" cy="575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EB759-210F-7D46-B4F4-D68E36B8D40C}">
      <dsp:nvSpPr>
        <dsp:cNvPr id="0" name=""/>
        <dsp:cNvSpPr/>
      </dsp:nvSpPr>
      <dsp:spPr>
        <a:xfrm>
          <a:off x="771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2 x 7</a:t>
          </a:r>
        </a:p>
      </dsp:txBody>
      <dsp:txXfrm>
        <a:off x="771" y="0"/>
        <a:ext cx="2005120" cy="934169"/>
      </dsp:txXfrm>
    </dsp:sp>
    <dsp:sp modelId="{A16FEA74-6F17-F443-A842-E6D03306F636}">
      <dsp:nvSpPr>
        <dsp:cNvPr id="0" name=""/>
        <dsp:cNvSpPr/>
      </dsp:nvSpPr>
      <dsp:spPr>
        <a:xfrm>
          <a:off x="201283" y="934435"/>
          <a:ext cx="1604096" cy="6117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19201" y="952353"/>
        <a:ext cx="1568260" cy="575920"/>
      </dsp:txXfrm>
    </dsp:sp>
    <dsp:sp modelId="{91DB4080-EC5C-3D4B-8F27-A7C548E5BAD2}">
      <dsp:nvSpPr>
        <dsp:cNvPr id="0" name=""/>
        <dsp:cNvSpPr/>
      </dsp:nvSpPr>
      <dsp:spPr>
        <a:xfrm>
          <a:off x="201283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14</a:t>
          </a:r>
        </a:p>
      </dsp:txBody>
      <dsp:txXfrm>
        <a:off x="219201" y="1658226"/>
        <a:ext cx="1568260" cy="575920"/>
      </dsp:txXfrm>
    </dsp:sp>
    <dsp:sp modelId="{82D59DAF-494F-0940-881D-FB6209606758}">
      <dsp:nvSpPr>
        <dsp:cNvPr id="0" name=""/>
        <dsp:cNvSpPr/>
      </dsp:nvSpPr>
      <dsp:spPr>
        <a:xfrm>
          <a:off x="201283" y="2346181"/>
          <a:ext cx="1604096" cy="6117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19201" y="2364099"/>
        <a:ext cx="1568260" cy="575920"/>
      </dsp:txXfrm>
    </dsp:sp>
    <dsp:sp modelId="{21F6393B-6D61-BE4A-842C-EF25671ECD65}">
      <dsp:nvSpPr>
        <dsp:cNvPr id="0" name=""/>
        <dsp:cNvSpPr/>
      </dsp:nvSpPr>
      <dsp:spPr>
        <a:xfrm>
          <a:off x="2156276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6 x 7</a:t>
          </a:r>
        </a:p>
      </dsp:txBody>
      <dsp:txXfrm>
        <a:off x="2156276" y="0"/>
        <a:ext cx="2005120" cy="934169"/>
      </dsp:txXfrm>
    </dsp:sp>
    <dsp:sp modelId="{0B4B7BFA-C4ED-844D-B039-8E1E382C2B7C}">
      <dsp:nvSpPr>
        <dsp:cNvPr id="0" name=""/>
        <dsp:cNvSpPr/>
      </dsp:nvSpPr>
      <dsp:spPr>
        <a:xfrm>
          <a:off x="2356788" y="934435"/>
          <a:ext cx="1604096" cy="6117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374706" y="952353"/>
        <a:ext cx="1568260" cy="575920"/>
      </dsp:txXfrm>
    </dsp:sp>
    <dsp:sp modelId="{13940845-C6A1-034E-A929-7F4E11EA749F}">
      <dsp:nvSpPr>
        <dsp:cNvPr id="0" name=""/>
        <dsp:cNvSpPr/>
      </dsp:nvSpPr>
      <dsp:spPr>
        <a:xfrm>
          <a:off x="2356788" y="1640308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42</a:t>
          </a:r>
        </a:p>
      </dsp:txBody>
      <dsp:txXfrm>
        <a:off x="2374706" y="1658226"/>
        <a:ext cx="1568260" cy="575920"/>
      </dsp:txXfrm>
    </dsp:sp>
    <dsp:sp modelId="{018FC5A5-8E0E-0B41-B2E0-39210D1DAD55}">
      <dsp:nvSpPr>
        <dsp:cNvPr id="0" name=""/>
        <dsp:cNvSpPr/>
      </dsp:nvSpPr>
      <dsp:spPr>
        <a:xfrm>
          <a:off x="2356788" y="2346181"/>
          <a:ext cx="1604096" cy="6117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2374706" y="2364099"/>
        <a:ext cx="1568260" cy="575920"/>
      </dsp:txXfrm>
    </dsp:sp>
    <dsp:sp modelId="{BF4A6D2B-0AE6-B445-989D-A3AE4934CAB1}">
      <dsp:nvSpPr>
        <dsp:cNvPr id="0" name=""/>
        <dsp:cNvSpPr/>
      </dsp:nvSpPr>
      <dsp:spPr>
        <a:xfrm>
          <a:off x="4311780" y="0"/>
          <a:ext cx="2005120" cy="3113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300" kern="1200" dirty="0"/>
            <a:t>3 x 9</a:t>
          </a:r>
        </a:p>
      </dsp:txBody>
      <dsp:txXfrm>
        <a:off x="4311780" y="0"/>
        <a:ext cx="2005120" cy="934169"/>
      </dsp:txXfrm>
    </dsp:sp>
    <dsp:sp modelId="{3B5393DD-E56D-0C45-8583-BAA3192055ED}">
      <dsp:nvSpPr>
        <dsp:cNvPr id="0" name=""/>
        <dsp:cNvSpPr/>
      </dsp:nvSpPr>
      <dsp:spPr>
        <a:xfrm>
          <a:off x="4512293" y="934435"/>
          <a:ext cx="1604096" cy="6117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4530211" y="952353"/>
        <a:ext cx="1568260" cy="575920"/>
      </dsp:txXfrm>
    </dsp:sp>
    <dsp:sp modelId="{EA0F6D42-79DB-164F-9420-01F62E25D780}">
      <dsp:nvSpPr>
        <dsp:cNvPr id="0" name=""/>
        <dsp:cNvSpPr/>
      </dsp:nvSpPr>
      <dsp:spPr>
        <a:xfrm>
          <a:off x="4512293" y="1640308"/>
          <a:ext cx="1604096" cy="61175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dirty="0"/>
        </a:p>
      </dsp:txBody>
      <dsp:txXfrm>
        <a:off x="4530211" y="1658226"/>
        <a:ext cx="1568260" cy="575920"/>
      </dsp:txXfrm>
    </dsp:sp>
    <dsp:sp modelId="{68B46909-D1C5-D042-A931-2698BFF369AF}">
      <dsp:nvSpPr>
        <dsp:cNvPr id="0" name=""/>
        <dsp:cNvSpPr/>
      </dsp:nvSpPr>
      <dsp:spPr>
        <a:xfrm>
          <a:off x="4512293" y="2346181"/>
          <a:ext cx="1604096" cy="611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/>
            <a:t>27</a:t>
          </a:r>
        </a:p>
      </dsp:txBody>
      <dsp:txXfrm>
        <a:off x="4530211" y="2364099"/>
        <a:ext cx="1568260" cy="575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096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8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46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09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649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427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865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8150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582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638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987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50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220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440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215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971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136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2884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189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655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203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134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474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32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709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33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9029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34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393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8474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169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3419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317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502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0130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8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8232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723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6067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9217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44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59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936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486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743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31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8479" y="273780"/>
            <a:ext cx="7886213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28479" y="1369170"/>
            <a:ext cx="7886213" cy="32632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3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pPr/>
              <a:t>28/04/2020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628479" y="273780"/>
            <a:ext cx="7885943" cy="99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490" tIns="33746" rIns="67490" bIns="33746" anchor="ctr"/>
          <a:lstStyle/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Jeudi 16 avril SEANCE 2 CM1</a:t>
            </a:r>
            <a:endParaRPr lang="fr-FR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525621" y="1142910"/>
            <a:ext cx="8034424" cy="371412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8243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373875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5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3661164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36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818585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51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571894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59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483089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27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695351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9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240365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09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435885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16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762459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51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881159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24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500" dirty="0"/>
              <a:t>Les tables de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7300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073497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3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906647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59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032916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82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707532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85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083972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49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830540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18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116363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12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122784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01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763112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67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359627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02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2606EBA5-D74B-B34B-82D1-325476619D19}"/>
              </a:ext>
            </a:extLst>
          </p:cNvPr>
          <p:cNvSpPr txBox="1">
            <a:spLocks/>
          </p:cNvSpPr>
          <p:nvPr/>
        </p:nvSpPr>
        <p:spPr>
          <a:xfrm>
            <a:off x="2318601" y="124067"/>
            <a:ext cx="4145354" cy="6022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Les tables de multiplication</a:t>
            </a:r>
            <a:endParaRPr lang="fr-FR" sz="28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363F8F7-066D-2C45-A558-81014EAD16A3}"/>
              </a:ext>
            </a:extLst>
          </p:cNvPr>
          <p:cNvSpPr txBox="1"/>
          <p:nvPr/>
        </p:nvSpPr>
        <p:spPr>
          <a:xfrm>
            <a:off x="830373" y="922308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1 = 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2 =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3 =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4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5 =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6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7 =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8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9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10 = 10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A6CDE64-60F2-6F43-893E-669C138DAA13}"/>
              </a:ext>
            </a:extLst>
          </p:cNvPr>
          <p:cNvSpPr txBox="1"/>
          <p:nvPr/>
        </p:nvSpPr>
        <p:spPr>
          <a:xfrm>
            <a:off x="2463232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1 =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2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3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4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5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6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7 = 14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8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9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10 = 20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930997A-38C8-344C-B6E6-EFE3FCD9C5EE}"/>
              </a:ext>
            </a:extLst>
          </p:cNvPr>
          <p:cNvSpPr txBox="1"/>
          <p:nvPr/>
        </p:nvSpPr>
        <p:spPr>
          <a:xfrm>
            <a:off x="4081129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1 =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2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3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4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5 = 15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6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7 = 21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8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9 = 27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10 = 30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FDB5DB9-1BCC-EB45-934F-A6527297B04E}"/>
              </a:ext>
            </a:extLst>
          </p:cNvPr>
          <p:cNvSpPr txBox="1"/>
          <p:nvPr/>
        </p:nvSpPr>
        <p:spPr>
          <a:xfrm>
            <a:off x="5713988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1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2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3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4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5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6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7 = 28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8 = 32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9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10 = 40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4F0E7F7-4C21-324C-ABD3-80407B604B41}"/>
              </a:ext>
            </a:extLst>
          </p:cNvPr>
          <p:cNvSpPr txBox="1"/>
          <p:nvPr/>
        </p:nvSpPr>
        <p:spPr>
          <a:xfrm>
            <a:off x="7316924" y="887684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1 =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2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3 = 15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4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5 = 25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6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7 = 35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8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9 = 45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10 = 50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7CF17F6-6449-8046-8135-D6FC9FE881C6}"/>
              </a:ext>
            </a:extLst>
          </p:cNvPr>
          <p:cNvSpPr txBox="1"/>
          <p:nvPr/>
        </p:nvSpPr>
        <p:spPr>
          <a:xfrm>
            <a:off x="830372" y="299742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1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2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3 = </a:t>
            </a:r>
            <a:r>
              <a:rPr lang="fr-FR" sz="1600" dirty="0" smtClean="0"/>
              <a:t>18</a:t>
            </a:r>
            <a:endParaRPr lang="fr-FR" sz="1600" dirty="0"/>
          </a:p>
          <a:p>
            <a:pPr>
              <a:lnSpc>
                <a:spcPts val="1320"/>
              </a:lnSpc>
            </a:pPr>
            <a:r>
              <a:rPr lang="fr-FR" sz="1600" dirty="0"/>
              <a:t>6 x 4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5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6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7 = 42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8 = 48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9 = 54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10 = 60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B6FCDC2-8554-2E40-AC99-90A7AE7765CA}"/>
              </a:ext>
            </a:extLst>
          </p:cNvPr>
          <p:cNvSpPr txBox="1"/>
          <p:nvPr/>
        </p:nvSpPr>
        <p:spPr>
          <a:xfrm>
            <a:off x="2463232" y="299742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1 =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2 = 14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3 = 21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4 = 28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5 = 35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6 = 42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7 = 49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8 = 56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9 = 63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10 = 70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41C6C85-8B70-DC41-AEC0-B85FC3DE0272}"/>
              </a:ext>
            </a:extLst>
          </p:cNvPr>
          <p:cNvSpPr txBox="1"/>
          <p:nvPr/>
        </p:nvSpPr>
        <p:spPr>
          <a:xfrm>
            <a:off x="4081128" y="299742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1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2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3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4 = 32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5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6 = 48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7 = 56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8 = 64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9 = 72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10 = 80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22DA581-C316-2D4C-BCA7-39AC93228E15}"/>
              </a:ext>
            </a:extLst>
          </p:cNvPr>
          <p:cNvSpPr txBox="1"/>
          <p:nvPr/>
        </p:nvSpPr>
        <p:spPr>
          <a:xfrm>
            <a:off x="5713988" y="2965382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1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2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3 = 27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4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5 = 45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6 = 54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7 = 63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8 = 72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9 = 81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10 = 90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0F4C46A-E984-0E4F-99A3-FADDBE310760}"/>
              </a:ext>
            </a:extLst>
          </p:cNvPr>
          <p:cNvSpPr txBox="1"/>
          <p:nvPr/>
        </p:nvSpPr>
        <p:spPr>
          <a:xfrm>
            <a:off x="7316924" y="3003816"/>
            <a:ext cx="1302269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1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2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3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4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5 = 50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6 = 60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7 = 70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8 = 80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9 = 90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10 = 100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14" name="Modèle 3D 13" descr="Cœur rouge">
                <a:extLst>
                  <a:ext uri="{FF2B5EF4-FFF2-40B4-BE49-F238E27FC236}">
                    <a16:creationId xmlns:a16="http://schemas.microsoft.com/office/drawing/2014/main" id="{8AAD998B-D62A-F144-BBF3-B9B3A755C6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3950427"/>
                  </p:ext>
                </p:extLst>
              </p:nvPr>
            </p:nvGraphicFramePr>
            <p:xfrm rot="592601">
              <a:off x="6737206" y="172261"/>
              <a:ext cx="610904" cy="566712"/>
            </p:xfrm>
            <a:graphic>
              <a:graphicData uri="http://schemas.microsoft.com/office/drawing/2017/model3d">
                <am3d:model3d r:embed="rId3">
                  <am3d:spPr>
                    <a:xfrm rot="592601">
                      <a:off x="0" y="0"/>
                      <a:ext cx="610904" cy="566712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 ax="152124" ay="-89267" az="-395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282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Modèle 3D 13" descr="Cœur rouge">
                <a:extLst>
                  <a:ext uri="{FF2B5EF4-FFF2-40B4-BE49-F238E27FC236}">
                    <a16:creationId xmlns:a16="http://schemas.microsoft.com/office/drawing/2014/main" xmlns="" id="{8AAD998B-D62A-F144-BBF3-B9B3A755C6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92601">
                <a:off x="6737206" y="172261"/>
                <a:ext cx="610904" cy="5667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0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65878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2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778628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35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/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22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/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4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/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44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143000" y="2811780"/>
            <a:ext cx="6858000" cy="1131570"/>
          </a:xfrm>
        </p:spPr>
        <p:txBody>
          <a:bodyPr>
            <a:normAutofit/>
          </a:bodyPr>
          <a:lstStyle/>
          <a:p>
            <a:r>
              <a:rPr lang="fr-FR" sz="3200" dirty="0"/>
              <a:t>Les nombres décimaux</a:t>
            </a:r>
          </a:p>
        </p:txBody>
      </p:sp>
    </p:spTree>
    <p:extLst>
      <p:ext uri="{BB962C8B-B14F-4D97-AF65-F5344CB8AC3E}">
        <p14:creationId xmlns:p14="http://schemas.microsoft.com/office/powerpoint/2010/main" val="27448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>
            <a:off x="2669215" y="980651"/>
            <a:ext cx="319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13,44</a:t>
            </a:r>
            <a:r>
              <a:rPr lang="fr-FR" sz="2400" dirty="0"/>
              <a:t>      </a:t>
            </a:r>
            <a:r>
              <a:rPr lang="fr-FR" sz="2400" dirty="0">
                <a:solidFill>
                  <a:srgbClr val="C00000"/>
                </a:solidFill>
              </a:rPr>
              <a:t>14,1</a:t>
            </a:r>
            <a:r>
              <a:rPr lang="fr-FR" sz="2400" dirty="0"/>
              <a:t>       </a:t>
            </a:r>
            <a:r>
              <a:rPr lang="fr-FR" sz="2400" dirty="0">
                <a:solidFill>
                  <a:srgbClr val="C00000"/>
                </a:solidFill>
              </a:rPr>
              <a:t>13,8</a:t>
            </a:r>
            <a:endParaRPr lang="fr-FR" sz="24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70122" y="2533381"/>
            <a:ext cx="8774566" cy="1332230"/>
            <a:chOff x="151439" y="2218681"/>
            <a:chExt cx="11699422" cy="1776307"/>
          </a:xfrm>
        </p:grpSpPr>
        <p:grpSp>
          <p:nvGrpSpPr>
            <p:cNvPr id="17" name="Groupe 16"/>
            <p:cNvGrpSpPr/>
            <p:nvPr/>
          </p:nvGrpSpPr>
          <p:grpSpPr>
            <a:xfrm>
              <a:off x="151439" y="2218681"/>
              <a:ext cx="11699422" cy="1776307"/>
              <a:chOff x="177437" y="1313901"/>
              <a:chExt cx="11699422" cy="1776307"/>
            </a:xfrm>
          </p:grpSpPr>
          <p:grpSp>
            <p:nvGrpSpPr>
              <p:cNvPr id="76" name="Groupe 75"/>
              <p:cNvGrpSpPr/>
              <p:nvPr/>
            </p:nvGrpSpPr>
            <p:grpSpPr>
              <a:xfrm>
                <a:off x="177437" y="1313901"/>
                <a:ext cx="11699422" cy="1535976"/>
                <a:chOff x="177437" y="1313901"/>
                <a:chExt cx="11699422" cy="1535976"/>
              </a:xfrm>
            </p:grpSpPr>
            <p:grpSp>
              <p:nvGrpSpPr>
                <p:cNvPr id="79" name="Groupe 78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0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1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0" name="Rectangle 79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4" name="ZoneTexte 83"/>
                <p:cNvSpPr txBox="1"/>
                <p:nvPr/>
              </p:nvSpPr>
              <p:spPr>
                <a:xfrm>
                  <a:off x="177437" y="1320330"/>
                  <a:ext cx="80856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12</a:t>
                  </a:r>
                </a:p>
              </p:txBody>
            </p:sp>
            <p:sp>
              <p:nvSpPr>
                <p:cNvPr id="85" name="ZoneTexte 84"/>
                <p:cNvSpPr txBox="1"/>
                <p:nvPr/>
              </p:nvSpPr>
              <p:spPr>
                <a:xfrm>
                  <a:off x="8165737" y="1353996"/>
                  <a:ext cx="813976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15</a:t>
                  </a:r>
                </a:p>
              </p:txBody>
            </p:sp>
            <p:sp>
              <p:nvSpPr>
                <p:cNvPr id="86" name="ZoneTexte 85"/>
                <p:cNvSpPr txBox="1"/>
                <p:nvPr/>
              </p:nvSpPr>
              <p:spPr>
                <a:xfrm>
                  <a:off x="5488235" y="1325421"/>
                  <a:ext cx="694283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14</a:t>
                  </a:r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49211" y="1313901"/>
                  <a:ext cx="76462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13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10794911" y="1339001"/>
                  <a:ext cx="854180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16</a:t>
                  </a:r>
                </a:p>
              </p:txBody>
            </p:sp>
            <p:cxnSp>
              <p:nvCxnSpPr>
                <p:cNvPr id="89" name="Connecteur droit avec flèche 88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Connecteur droit avec flèche 76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ZoneTexte 77"/>
              <p:cNvSpPr txBox="1"/>
              <p:nvPr/>
            </p:nvSpPr>
            <p:spPr>
              <a:xfrm>
                <a:off x="1123950" y="2536211"/>
                <a:ext cx="1638300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1 unité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sp>
        <p:nvSpPr>
          <p:cNvPr id="104" name="Titre 1">
            <a:extLst>
              <a:ext uri="{FF2B5EF4-FFF2-40B4-BE49-F238E27FC236}">
                <a16:creationId xmlns:a16="http://schemas.microsoft.com/office/drawing/2014/main" xmlns="" id="{9C84CFB0-19F6-EB4F-A2B0-6B4CF7A0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259" y="330884"/>
            <a:ext cx="4610702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Quel est le plus grand ?</a:t>
            </a:r>
            <a:endParaRPr lang="fr-FR" b="1" dirty="0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xmlns="" id="{AA933DCD-37B0-374C-A574-A49F872E0D3D}"/>
              </a:ext>
            </a:extLst>
          </p:cNvPr>
          <p:cNvSpPr txBox="1"/>
          <p:nvPr/>
        </p:nvSpPr>
        <p:spPr>
          <a:xfrm>
            <a:off x="811789" y="1652702"/>
            <a:ext cx="7494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Place les trois nombres sur une droite graduée.</a:t>
            </a:r>
          </a:p>
        </p:txBody>
      </p:sp>
      <p:pic>
        <p:nvPicPr>
          <p:cNvPr id="92" name="Picture 2">
            <a:extLst>
              <a:ext uri="{FF2B5EF4-FFF2-40B4-BE49-F238E27FC236}">
                <a16:creationId xmlns:a16="http://schemas.microsoft.com/office/drawing/2014/main" xmlns="" id="{5A397EC2-5C9A-9842-9FF6-ED7847FD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59" y="108302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7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67B25C-9613-2348-96A7-8AE07A5D3A0C}"/>
              </a:ext>
            </a:extLst>
          </p:cNvPr>
          <p:cNvSpPr txBox="1">
            <a:spLocks/>
          </p:cNvSpPr>
          <p:nvPr/>
        </p:nvSpPr>
        <p:spPr>
          <a:xfrm>
            <a:off x="2060258" y="427675"/>
            <a:ext cx="334994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Opération donnée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88FAB80B-85A7-D54A-B4D2-323EA2FF515C}"/>
              </a:ext>
            </a:extLst>
          </p:cNvPr>
          <p:cNvSpPr txBox="1">
            <a:spLocks/>
          </p:cNvSpPr>
          <p:nvPr/>
        </p:nvSpPr>
        <p:spPr>
          <a:xfrm>
            <a:off x="533400" y="1129939"/>
            <a:ext cx="494538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Calculer en posant 158,63 – 13,32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910D20E-1F18-4A4F-AB23-68B4650CC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5880" r="36538" b="12539"/>
          <a:stretch/>
        </p:blipFill>
        <p:spPr bwMode="auto">
          <a:xfrm>
            <a:off x="1726138" y="2317704"/>
            <a:ext cx="4652962" cy="20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3">
            <a:extLst>
              <a:ext uri="{FF2B5EF4-FFF2-40B4-BE49-F238E27FC236}">
                <a16:creationId xmlns:a16="http://schemas.microsoft.com/office/drawing/2014/main" xmlns="" id="{32509667-FF6C-EC43-90F9-B4088F367C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12539"/>
          <a:stretch/>
        </p:blipFill>
        <p:spPr bwMode="auto">
          <a:xfrm>
            <a:off x="6379100" y="254231"/>
            <a:ext cx="2405808" cy="13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316AA318-2526-3848-9995-B94AC8E87231}"/>
              </a:ext>
            </a:extLst>
          </p:cNvPr>
          <p:cNvSpPr txBox="1"/>
          <p:nvPr/>
        </p:nvSpPr>
        <p:spPr>
          <a:xfrm>
            <a:off x="6844179" y="267685"/>
            <a:ext cx="183642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>
                <a:solidFill>
                  <a:schemeClr val="accent5">
                    <a:lumMod val="75000"/>
                  </a:schemeClr>
                </a:solidFill>
              </a:rPr>
              <a:t>     3  5,  7  8</a:t>
            </a:r>
          </a:p>
          <a:p>
            <a:r>
              <a:rPr lang="fr-FR" sz="2300" u="sng" dirty="0">
                <a:solidFill>
                  <a:schemeClr val="accent5">
                    <a:lumMod val="75000"/>
                  </a:schemeClr>
                </a:solidFill>
              </a:rPr>
              <a:t>-        3,  2  1</a:t>
            </a:r>
          </a:p>
          <a:p>
            <a:r>
              <a:rPr lang="fr-FR" sz="2300" dirty="0">
                <a:solidFill>
                  <a:schemeClr val="accent5">
                    <a:lumMod val="75000"/>
                  </a:schemeClr>
                </a:solidFill>
              </a:rPr>
              <a:t>     3  2,  5  7 </a:t>
            </a:r>
          </a:p>
        </p:txBody>
      </p:sp>
    </p:spTree>
    <p:extLst>
      <p:ext uri="{BB962C8B-B14F-4D97-AF65-F5344CB8AC3E}">
        <p14:creationId xmlns:p14="http://schemas.microsoft.com/office/powerpoint/2010/main" val="13683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C64A887-5F8B-5546-B04A-2754CDAE6F59}"/>
              </a:ext>
            </a:extLst>
          </p:cNvPr>
          <p:cNvSpPr txBox="1">
            <a:spLocks/>
          </p:cNvSpPr>
          <p:nvPr/>
        </p:nvSpPr>
        <p:spPr>
          <a:xfrm>
            <a:off x="757238" y="25423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Calculer 29,15 – 7,32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7B7235A-2D93-F543-A62D-C56CBAF6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3">
            <a:extLst>
              <a:ext uri="{FF2B5EF4-FFF2-40B4-BE49-F238E27FC236}">
                <a16:creationId xmlns:a16="http://schemas.microsoft.com/office/drawing/2014/main" xmlns="" id="{D8453734-3079-5E48-954F-B344CB3A41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5913220" y="1756476"/>
            <a:ext cx="3092768" cy="22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9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xmlns="" id="{2C64A887-5F8B-5546-B04A-2754CDAE6F59}"/>
              </a:ext>
            </a:extLst>
          </p:cNvPr>
          <p:cNvSpPr txBox="1">
            <a:spLocks/>
          </p:cNvSpPr>
          <p:nvPr/>
        </p:nvSpPr>
        <p:spPr>
          <a:xfrm>
            <a:off x="757238" y="25423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Calculer 29,15 – 7,32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9656AFDC-C141-EB47-81D6-F52C3798AE6D}"/>
                  </a:ext>
                </a:extLst>
              </p:cNvPr>
              <p:cNvSpPr/>
              <p:nvPr/>
            </p:nvSpPr>
            <p:spPr>
              <a:xfrm>
                <a:off x="1229269" y="1331926"/>
                <a:ext cx="3124317" cy="72103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/>
                  <a:t>29</a:t>
                </a:r>
                <a:r>
                  <a:rPr lang="fr-FR" sz="28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+  </m:t>
                    </m:r>
                    <m:f>
                      <m:fPr>
                        <m:ctrlPr>
                          <a:rPr lang="fr-FR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2800" b="1" i="1">
                            <a:latin typeface="Cambria Math"/>
                          </a:rPr>
                          <m:t>𝟏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800" b="1" i="1"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fr-F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656AFDC-C141-EB47-81D6-F52C3798AE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69" y="1331926"/>
                <a:ext cx="3124317" cy="721031"/>
              </a:xfrm>
              <a:prstGeom prst="rect">
                <a:avLst/>
              </a:prstGeom>
              <a:blipFill>
                <a:blip r:embed="rId2"/>
                <a:stretch>
                  <a:fillRect l="-3644" b="-86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FB9867B3-122F-CD49-811D-AE85BAC3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86D8E7BD-7A4F-9341-8519-29937C3D4B23}"/>
                  </a:ext>
                </a:extLst>
              </p:cNvPr>
              <p:cNvSpPr/>
              <p:nvPr/>
            </p:nvSpPr>
            <p:spPr>
              <a:xfrm>
                <a:off x="1345336" y="2445712"/>
                <a:ext cx="3023327" cy="74180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tx1"/>
                    </a:solidFill>
                  </a:rPr>
                  <a:t> 7   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+  </m:t>
                    </m:r>
                    <m:f>
                      <m:fPr>
                        <m:ctrlPr>
                          <a:rPr lang="fr-FR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2800" b="1" i="1">
                            <a:latin typeface="Cambria Math"/>
                          </a:rPr>
                          <m:t>𝟏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800" b="1" i="1"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fr-F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D8E7BD-7A4F-9341-8519-29937C3D4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336" y="2445712"/>
                <a:ext cx="3023327" cy="741806"/>
              </a:xfrm>
              <a:prstGeom prst="rect">
                <a:avLst/>
              </a:prstGeom>
              <a:blipFill>
                <a:blip r:embed="rId4"/>
                <a:stretch>
                  <a:fillRect l="-837" b="-5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xmlns="" id="{B4764EC3-EBEC-C64A-ADF2-84C25ECEC469}"/>
              </a:ext>
            </a:extLst>
          </p:cNvPr>
          <p:cNvCxnSpPr>
            <a:cxnSpLocks/>
          </p:cNvCxnSpPr>
          <p:nvPr/>
        </p:nvCxnSpPr>
        <p:spPr>
          <a:xfrm>
            <a:off x="471414" y="2826887"/>
            <a:ext cx="2858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D13F37E7-A188-E546-9065-E16DAC682BE3}"/>
              </a:ext>
            </a:extLst>
          </p:cNvPr>
          <p:cNvCxnSpPr/>
          <p:nvPr/>
        </p:nvCxnSpPr>
        <p:spPr>
          <a:xfrm>
            <a:off x="635285" y="3563420"/>
            <a:ext cx="433569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69E751EC-073F-1047-AEAF-5FC2ED49F041}"/>
              </a:ext>
            </a:extLst>
          </p:cNvPr>
          <p:cNvSpPr/>
          <p:nvPr/>
        </p:nvSpPr>
        <p:spPr>
          <a:xfrm>
            <a:off x="965771" y="1248403"/>
            <a:ext cx="3606229" cy="888622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A4A6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xmlns="" id="{C9317CD9-9832-FB42-AF23-91A55222F98B}"/>
              </a:ext>
            </a:extLst>
          </p:cNvPr>
          <p:cNvSpPr/>
          <p:nvPr/>
        </p:nvSpPr>
        <p:spPr>
          <a:xfrm>
            <a:off x="1000017" y="2405911"/>
            <a:ext cx="3606229" cy="88862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3">
            <a:extLst>
              <a:ext uri="{FF2B5EF4-FFF2-40B4-BE49-F238E27FC236}">
                <a16:creationId xmlns:a16="http://schemas.microsoft.com/office/drawing/2014/main" xmlns="" id="{A5032B56-DE2E-304B-B0E2-C13ADA447E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5913220" y="1756476"/>
            <a:ext cx="3092768" cy="22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3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au 60">
            <a:extLst>
              <a:ext uri="{FF2B5EF4-FFF2-40B4-BE49-F238E27FC236}">
                <a16:creationId xmlns:a16="http://schemas.microsoft.com/office/drawing/2014/main" xmlns="" id="{E6C7FCBD-F0BD-7440-94F7-11788E4CF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07783"/>
              </p:ext>
            </p:extLst>
          </p:nvPr>
        </p:nvGraphicFramePr>
        <p:xfrm>
          <a:off x="1566849" y="238980"/>
          <a:ext cx="5207930" cy="46655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0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079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2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/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3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4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5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6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7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49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8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64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9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C00000"/>
                          </a:solidFill>
                        </a:rPr>
                        <a:t>81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55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10</a:t>
                      </a:r>
                    </a:p>
                  </a:txBody>
                  <a:tcPr marL="91449" marR="91449" marT="45711" marB="4571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91449" marR="91449" marT="45711" marB="4571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B4B1358F-0427-A24F-A7E5-48E1A605A076}"/>
              </a:ext>
            </a:extLst>
          </p:cNvPr>
          <p:cNvSpPr txBox="1"/>
          <p:nvPr/>
        </p:nvSpPr>
        <p:spPr>
          <a:xfrm>
            <a:off x="7256696" y="826616"/>
            <a:ext cx="1397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4 x 8 = </a:t>
            </a:r>
            <a:r>
              <a:rPr lang="fr-FR" sz="20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1843C5B-1161-B841-AB35-347C2858C211}"/>
              </a:ext>
            </a:extLst>
          </p:cNvPr>
          <p:cNvSpPr txBox="1"/>
          <p:nvPr/>
        </p:nvSpPr>
        <p:spPr>
          <a:xfrm>
            <a:off x="7256695" y="1246555"/>
            <a:ext cx="1397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8 x 4 = </a:t>
            </a:r>
            <a:r>
              <a:rPr lang="fr-FR" sz="20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94EC2D1C-21D4-3345-8512-17775624C638}"/>
              </a:ext>
            </a:extLst>
          </p:cNvPr>
          <p:cNvSpPr txBox="1"/>
          <p:nvPr/>
        </p:nvSpPr>
        <p:spPr>
          <a:xfrm>
            <a:off x="7256695" y="1666494"/>
            <a:ext cx="1397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4 x </a:t>
            </a:r>
            <a:r>
              <a:rPr lang="fr-FR" sz="2000" dirty="0">
                <a:solidFill>
                  <a:srgbClr val="C00000"/>
                </a:solidFill>
              </a:rPr>
              <a:t>?</a:t>
            </a:r>
            <a:r>
              <a:rPr lang="fr-FR" sz="2000" dirty="0"/>
              <a:t> = 32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A73ED071-41DD-CD41-B48C-9098E4F89799}"/>
              </a:ext>
            </a:extLst>
          </p:cNvPr>
          <p:cNvSpPr txBox="1"/>
          <p:nvPr/>
        </p:nvSpPr>
        <p:spPr>
          <a:xfrm>
            <a:off x="7256695" y="2083911"/>
            <a:ext cx="1397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8 x </a:t>
            </a:r>
            <a:r>
              <a:rPr lang="fr-FR" sz="2000" dirty="0">
                <a:solidFill>
                  <a:srgbClr val="C00000"/>
                </a:solidFill>
              </a:rPr>
              <a:t>?</a:t>
            </a:r>
            <a:r>
              <a:rPr lang="fr-FR" sz="2000" dirty="0"/>
              <a:t> = 32</a:t>
            </a:r>
          </a:p>
        </p:txBody>
      </p:sp>
    </p:spTree>
    <p:extLst>
      <p:ext uri="{BB962C8B-B14F-4D97-AF65-F5344CB8AC3E}">
        <p14:creationId xmlns:p14="http://schemas.microsoft.com/office/powerpoint/2010/main" val="3587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9724" y="1319143"/>
            <a:ext cx="6858000" cy="1790700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12835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Correction du problème donné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F5DFA15-021C-FF49-9C12-42DBF292F496}"/>
              </a:ext>
            </a:extLst>
          </p:cNvPr>
          <p:cNvSpPr txBox="1"/>
          <p:nvPr/>
        </p:nvSpPr>
        <p:spPr>
          <a:xfrm>
            <a:off x="434339" y="1110720"/>
            <a:ext cx="811530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Paul a 56 €. Il lui manque 13,90 € pour s’acheter une paire de rollers.</a:t>
            </a:r>
          </a:p>
          <a:p>
            <a:r>
              <a:rPr lang="fr-FR" sz="2400" dirty="0"/>
              <a:t>Combien coûte la paire de rollers ?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xmlns="" id="{AA1220E1-FB6F-B948-8C66-9778F762F8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235701" y="2146798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Correction du problème donné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F5DFA15-021C-FF49-9C12-42DBF292F496}"/>
              </a:ext>
            </a:extLst>
          </p:cNvPr>
          <p:cNvSpPr txBox="1"/>
          <p:nvPr/>
        </p:nvSpPr>
        <p:spPr>
          <a:xfrm>
            <a:off x="434339" y="1110720"/>
            <a:ext cx="811530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Paul a 56 €. Il lui manque 13,90 € pour s’acheter une paire de rollers.</a:t>
            </a:r>
          </a:p>
          <a:p>
            <a:r>
              <a:rPr lang="fr-FR" sz="2400" dirty="0"/>
              <a:t>Combien coûte la paire de rollers ?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BB937FC8-5E15-4F43-96B2-AD15C5270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047115"/>
              </p:ext>
            </p:extLst>
          </p:nvPr>
        </p:nvGraphicFramePr>
        <p:xfrm>
          <a:off x="777151" y="2999481"/>
          <a:ext cx="2069958" cy="55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325">
                  <a:extLst>
                    <a:ext uri="{9D8B030D-6E8A-4147-A177-3AD203B41FA5}">
                      <a16:colId xmlns:a16="http://schemas.microsoft.com/office/drawing/2014/main" xmlns="" val="276851717"/>
                    </a:ext>
                  </a:extLst>
                </a:gridCol>
                <a:gridCol w="925633">
                  <a:extLst>
                    <a:ext uri="{9D8B030D-6E8A-4147-A177-3AD203B41FA5}">
                      <a16:colId xmlns:a16="http://schemas.microsoft.com/office/drawing/2014/main" xmlns="" val="83395891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048201"/>
                  </a:ext>
                </a:extLst>
              </a:tr>
            </a:tbl>
          </a:graphicData>
        </a:graphic>
      </p:graphicFrame>
      <p:sp>
        <p:nvSpPr>
          <p:cNvPr id="14" name="Arc plein 13">
            <a:extLst>
              <a:ext uri="{FF2B5EF4-FFF2-40B4-BE49-F238E27FC236}">
                <a16:creationId xmlns:a16="http://schemas.microsoft.com/office/drawing/2014/main" xmlns="" id="{19FA1BE8-58B5-FF45-992B-BC4307A47505}"/>
              </a:ext>
            </a:extLst>
          </p:cNvPr>
          <p:cNvSpPr/>
          <p:nvPr/>
        </p:nvSpPr>
        <p:spPr>
          <a:xfrm>
            <a:off x="1223238" y="2811073"/>
            <a:ext cx="1231900" cy="2423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4AC83CB2-47C8-3D42-9757-64B45F050395}"/>
              </a:ext>
            </a:extLst>
          </p:cNvPr>
          <p:cNvSpPr txBox="1"/>
          <p:nvPr/>
        </p:nvSpPr>
        <p:spPr>
          <a:xfrm>
            <a:off x="504646" y="2596356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5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AEEED49-6DE8-F442-8A91-D37C52418712}"/>
              </a:ext>
            </a:extLst>
          </p:cNvPr>
          <p:cNvSpPr txBox="1"/>
          <p:nvPr/>
        </p:nvSpPr>
        <p:spPr>
          <a:xfrm>
            <a:off x="1669211" y="2379218"/>
            <a:ext cx="34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?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EACE350A-A302-2B43-8FBC-B8D874487891}"/>
              </a:ext>
            </a:extLst>
          </p:cNvPr>
          <p:cNvCxnSpPr>
            <a:cxnSpLocks/>
          </p:cNvCxnSpPr>
          <p:nvPr/>
        </p:nvCxnSpPr>
        <p:spPr>
          <a:xfrm flipH="1">
            <a:off x="1035169" y="3558281"/>
            <a:ext cx="188069" cy="4173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2E1E6868-02DF-904D-BB04-88C39B9C89AF}"/>
              </a:ext>
            </a:extLst>
          </p:cNvPr>
          <p:cNvCxnSpPr>
            <a:cxnSpLocks/>
          </p:cNvCxnSpPr>
          <p:nvPr/>
        </p:nvCxnSpPr>
        <p:spPr>
          <a:xfrm>
            <a:off x="2508205" y="3570372"/>
            <a:ext cx="199754" cy="3872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2" name="Image 3">
            <a:extLst>
              <a:ext uri="{FF2B5EF4-FFF2-40B4-BE49-F238E27FC236}">
                <a16:creationId xmlns:a16="http://schemas.microsoft.com/office/drawing/2014/main" xmlns="" id="{9AC6ACA7-D620-DA4A-A757-5B0A59ADB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235701" y="2146798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8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Correction du problème donné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F5DFA15-021C-FF49-9C12-42DBF292F496}"/>
              </a:ext>
            </a:extLst>
          </p:cNvPr>
          <p:cNvSpPr txBox="1"/>
          <p:nvPr/>
        </p:nvSpPr>
        <p:spPr>
          <a:xfrm>
            <a:off x="434339" y="1110720"/>
            <a:ext cx="811530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Paul a 56 €. Il lui manque 13,90 € pour s’acheter une paire de rollers.</a:t>
            </a:r>
          </a:p>
          <a:p>
            <a:r>
              <a:rPr lang="fr-FR" sz="2400" dirty="0"/>
              <a:t>Combien coûte la paire de rollers ?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BB937FC8-5E15-4F43-96B2-AD15C527092F}"/>
              </a:ext>
            </a:extLst>
          </p:cNvPr>
          <p:cNvGraphicFramePr>
            <a:graphicFrameLocks noGrp="1"/>
          </p:cNvGraphicFramePr>
          <p:nvPr/>
        </p:nvGraphicFramePr>
        <p:xfrm>
          <a:off x="777151" y="2999481"/>
          <a:ext cx="2069958" cy="55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325">
                  <a:extLst>
                    <a:ext uri="{9D8B030D-6E8A-4147-A177-3AD203B41FA5}">
                      <a16:colId xmlns:a16="http://schemas.microsoft.com/office/drawing/2014/main" xmlns="" val="276851717"/>
                    </a:ext>
                  </a:extLst>
                </a:gridCol>
                <a:gridCol w="925633">
                  <a:extLst>
                    <a:ext uri="{9D8B030D-6E8A-4147-A177-3AD203B41FA5}">
                      <a16:colId xmlns:a16="http://schemas.microsoft.com/office/drawing/2014/main" xmlns="" val="83395891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048201"/>
                  </a:ext>
                </a:extLst>
              </a:tr>
            </a:tbl>
          </a:graphicData>
        </a:graphic>
      </p:graphicFrame>
      <p:sp>
        <p:nvSpPr>
          <p:cNvPr id="14" name="Arc plein 13">
            <a:extLst>
              <a:ext uri="{FF2B5EF4-FFF2-40B4-BE49-F238E27FC236}">
                <a16:creationId xmlns:a16="http://schemas.microsoft.com/office/drawing/2014/main" xmlns="" id="{19FA1BE8-58B5-FF45-992B-BC4307A47505}"/>
              </a:ext>
            </a:extLst>
          </p:cNvPr>
          <p:cNvSpPr/>
          <p:nvPr/>
        </p:nvSpPr>
        <p:spPr>
          <a:xfrm>
            <a:off x="1223238" y="2811073"/>
            <a:ext cx="1231900" cy="2423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4AC83CB2-47C8-3D42-9757-64B45F050395}"/>
              </a:ext>
            </a:extLst>
          </p:cNvPr>
          <p:cNvSpPr txBox="1"/>
          <p:nvPr/>
        </p:nvSpPr>
        <p:spPr>
          <a:xfrm>
            <a:off x="504646" y="2596356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5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AEEED49-6DE8-F442-8A91-D37C52418712}"/>
              </a:ext>
            </a:extLst>
          </p:cNvPr>
          <p:cNvSpPr txBox="1"/>
          <p:nvPr/>
        </p:nvSpPr>
        <p:spPr>
          <a:xfrm>
            <a:off x="1669211" y="2379218"/>
            <a:ext cx="34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79D83DA-2A18-D640-BC11-1C098D50DE65}"/>
              </a:ext>
            </a:extLst>
          </p:cNvPr>
          <p:cNvSpPr txBox="1"/>
          <p:nvPr/>
        </p:nvSpPr>
        <p:spPr>
          <a:xfrm>
            <a:off x="2261986" y="3975614"/>
            <a:ext cx="12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ce qu’il lui manque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23033E45-6CAA-DD4E-887A-082558540403}"/>
              </a:ext>
            </a:extLst>
          </p:cNvPr>
          <p:cNvSpPr txBox="1"/>
          <p:nvPr/>
        </p:nvSpPr>
        <p:spPr>
          <a:xfrm>
            <a:off x="643193" y="3975614"/>
            <a:ext cx="102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ce qu’il a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EACE350A-A302-2B43-8FBC-B8D874487891}"/>
              </a:ext>
            </a:extLst>
          </p:cNvPr>
          <p:cNvCxnSpPr>
            <a:cxnSpLocks/>
          </p:cNvCxnSpPr>
          <p:nvPr/>
        </p:nvCxnSpPr>
        <p:spPr>
          <a:xfrm flipH="1">
            <a:off x="1035169" y="3558281"/>
            <a:ext cx="188069" cy="4173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2E1E6868-02DF-904D-BB04-88C39B9C89AF}"/>
              </a:ext>
            </a:extLst>
          </p:cNvPr>
          <p:cNvCxnSpPr>
            <a:cxnSpLocks/>
          </p:cNvCxnSpPr>
          <p:nvPr/>
        </p:nvCxnSpPr>
        <p:spPr>
          <a:xfrm>
            <a:off x="2508205" y="3570372"/>
            <a:ext cx="199754" cy="3872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2" name="Image 3">
            <a:extLst>
              <a:ext uri="{FF2B5EF4-FFF2-40B4-BE49-F238E27FC236}">
                <a16:creationId xmlns:a16="http://schemas.microsoft.com/office/drawing/2014/main" xmlns="" id="{9AC6ACA7-D620-DA4A-A757-5B0A59ADB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235701" y="2146798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9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Correction du problème donné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F5DFA15-021C-FF49-9C12-42DBF292F496}"/>
              </a:ext>
            </a:extLst>
          </p:cNvPr>
          <p:cNvSpPr txBox="1"/>
          <p:nvPr/>
        </p:nvSpPr>
        <p:spPr>
          <a:xfrm>
            <a:off x="434339" y="1110720"/>
            <a:ext cx="811530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Paul a 56 €. Il lui manque 13,90 € pour s’acheter une paire de rollers.</a:t>
            </a:r>
          </a:p>
          <a:p>
            <a:r>
              <a:rPr lang="fr-FR" sz="2400" dirty="0"/>
              <a:t>Combien coûte la paire de rollers ?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BB937FC8-5E15-4F43-96B2-AD15C527092F}"/>
              </a:ext>
            </a:extLst>
          </p:cNvPr>
          <p:cNvGraphicFramePr>
            <a:graphicFrameLocks noGrp="1"/>
          </p:cNvGraphicFramePr>
          <p:nvPr/>
        </p:nvGraphicFramePr>
        <p:xfrm>
          <a:off x="777151" y="2999481"/>
          <a:ext cx="2069958" cy="55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325">
                  <a:extLst>
                    <a:ext uri="{9D8B030D-6E8A-4147-A177-3AD203B41FA5}">
                      <a16:colId xmlns:a16="http://schemas.microsoft.com/office/drawing/2014/main" xmlns="" val="276851717"/>
                    </a:ext>
                  </a:extLst>
                </a:gridCol>
                <a:gridCol w="925633">
                  <a:extLst>
                    <a:ext uri="{9D8B030D-6E8A-4147-A177-3AD203B41FA5}">
                      <a16:colId xmlns:a16="http://schemas.microsoft.com/office/drawing/2014/main" xmlns="" val="83395891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56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13,90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048201"/>
                  </a:ext>
                </a:extLst>
              </a:tr>
            </a:tbl>
          </a:graphicData>
        </a:graphic>
      </p:graphicFrame>
      <p:sp>
        <p:nvSpPr>
          <p:cNvPr id="14" name="Arc plein 13">
            <a:extLst>
              <a:ext uri="{FF2B5EF4-FFF2-40B4-BE49-F238E27FC236}">
                <a16:creationId xmlns:a16="http://schemas.microsoft.com/office/drawing/2014/main" xmlns="" id="{19FA1BE8-58B5-FF45-992B-BC4307A47505}"/>
              </a:ext>
            </a:extLst>
          </p:cNvPr>
          <p:cNvSpPr/>
          <p:nvPr/>
        </p:nvSpPr>
        <p:spPr>
          <a:xfrm>
            <a:off x="1223238" y="2811073"/>
            <a:ext cx="1231900" cy="2423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4AC83CB2-47C8-3D42-9757-64B45F050395}"/>
              </a:ext>
            </a:extLst>
          </p:cNvPr>
          <p:cNvSpPr txBox="1"/>
          <p:nvPr/>
        </p:nvSpPr>
        <p:spPr>
          <a:xfrm>
            <a:off x="504646" y="2596356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5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AEEED49-6DE8-F442-8A91-D37C52418712}"/>
              </a:ext>
            </a:extLst>
          </p:cNvPr>
          <p:cNvSpPr txBox="1"/>
          <p:nvPr/>
        </p:nvSpPr>
        <p:spPr>
          <a:xfrm>
            <a:off x="1669211" y="2379218"/>
            <a:ext cx="34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579D83DA-2A18-D640-BC11-1C098D50DE65}"/>
              </a:ext>
            </a:extLst>
          </p:cNvPr>
          <p:cNvSpPr txBox="1"/>
          <p:nvPr/>
        </p:nvSpPr>
        <p:spPr>
          <a:xfrm>
            <a:off x="2261986" y="3975614"/>
            <a:ext cx="12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ce qu’il lui manque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23033E45-6CAA-DD4E-887A-082558540403}"/>
              </a:ext>
            </a:extLst>
          </p:cNvPr>
          <p:cNvSpPr txBox="1"/>
          <p:nvPr/>
        </p:nvSpPr>
        <p:spPr>
          <a:xfrm>
            <a:off x="643193" y="3975614"/>
            <a:ext cx="102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ce qu’il a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xmlns="" id="{EACE350A-A302-2B43-8FBC-B8D874487891}"/>
              </a:ext>
            </a:extLst>
          </p:cNvPr>
          <p:cNvCxnSpPr>
            <a:cxnSpLocks/>
          </p:cNvCxnSpPr>
          <p:nvPr/>
        </p:nvCxnSpPr>
        <p:spPr>
          <a:xfrm flipH="1">
            <a:off x="1035169" y="3558281"/>
            <a:ext cx="188069" cy="4173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xmlns="" id="{2E1E6868-02DF-904D-BB04-88C39B9C89AF}"/>
              </a:ext>
            </a:extLst>
          </p:cNvPr>
          <p:cNvCxnSpPr>
            <a:cxnSpLocks/>
          </p:cNvCxnSpPr>
          <p:nvPr/>
        </p:nvCxnSpPr>
        <p:spPr>
          <a:xfrm>
            <a:off x="2508205" y="3570372"/>
            <a:ext cx="199754" cy="3872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2" name="Image 3">
            <a:extLst>
              <a:ext uri="{FF2B5EF4-FFF2-40B4-BE49-F238E27FC236}">
                <a16:creationId xmlns:a16="http://schemas.microsoft.com/office/drawing/2014/main" xmlns="" id="{9AC6ACA7-D620-DA4A-A757-5B0A59ADB3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235701" y="2146798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Correction du problème donné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F5DFA15-021C-FF49-9C12-42DBF292F496}"/>
              </a:ext>
            </a:extLst>
          </p:cNvPr>
          <p:cNvSpPr txBox="1"/>
          <p:nvPr/>
        </p:nvSpPr>
        <p:spPr>
          <a:xfrm>
            <a:off x="434339" y="1110720"/>
            <a:ext cx="811530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Paul a 56 €. Il lui manque 13,90 € pour s’acheter une paire de rollers.</a:t>
            </a:r>
          </a:p>
          <a:p>
            <a:r>
              <a:rPr lang="fr-FR" sz="2400" dirty="0"/>
              <a:t>Combien coûte la paire de rollers ?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xmlns="" id="{E63E6179-5E7A-2C4F-AB29-13D549C9A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64045"/>
              </p:ext>
            </p:extLst>
          </p:nvPr>
        </p:nvGraphicFramePr>
        <p:xfrm>
          <a:off x="777151" y="2999481"/>
          <a:ext cx="2069958" cy="55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325">
                  <a:extLst>
                    <a:ext uri="{9D8B030D-6E8A-4147-A177-3AD203B41FA5}">
                      <a16:colId xmlns:a16="http://schemas.microsoft.com/office/drawing/2014/main" xmlns="" val="276851717"/>
                    </a:ext>
                  </a:extLst>
                </a:gridCol>
                <a:gridCol w="925633">
                  <a:extLst>
                    <a:ext uri="{9D8B030D-6E8A-4147-A177-3AD203B41FA5}">
                      <a16:colId xmlns:a16="http://schemas.microsoft.com/office/drawing/2014/main" xmlns="" val="83395891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56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13,90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048201"/>
                  </a:ext>
                </a:extLst>
              </a:tr>
            </a:tbl>
          </a:graphicData>
        </a:graphic>
      </p:graphicFrame>
      <p:sp>
        <p:nvSpPr>
          <p:cNvPr id="23" name="Arc plein 22">
            <a:extLst>
              <a:ext uri="{FF2B5EF4-FFF2-40B4-BE49-F238E27FC236}">
                <a16:creationId xmlns:a16="http://schemas.microsoft.com/office/drawing/2014/main" xmlns="" id="{2EBB3CBD-03BF-AE40-A7EB-1B468ED1CCAB}"/>
              </a:ext>
            </a:extLst>
          </p:cNvPr>
          <p:cNvSpPr/>
          <p:nvPr/>
        </p:nvSpPr>
        <p:spPr>
          <a:xfrm>
            <a:off x="1223238" y="2811073"/>
            <a:ext cx="1231900" cy="2423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10DE0A90-3213-6042-89BB-93DF901455A1}"/>
              </a:ext>
            </a:extLst>
          </p:cNvPr>
          <p:cNvSpPr txBox="1"/>
          <p:nvPr/>
        </p:nvSpPr>
        <p:spPr>
          <a:xfrm>
            <a:off x="504646" y="2596356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5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492E4E5B-E410-A346-9FCA-ED6D20507113}"/>
              </a:ext>
            </a:extLst>
          </p:cNvPr>
          <p:cNvSpPr txBox="1"/>
          <p:nvPr/>
        </p:nvSpPr>
        <p:spPr>
          <a:xfrm>
            <a:off x="1669211" y="2379218"/>
            <a:ext cx="34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/>
              <a:t>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FD2133DB-D68A-0A4C-9323-15EAC244B4B5}"/>
              </a:ext>
            </a:extLst>
          </p:cNvPr>
          <p:cNvSpPr txBox="1"/>
          <p:nvPr/>
        </p:nvSpPr>
        <p:spPr>
          <a:xfrm>
            <a:off x="2261986" y="3975614"/>
            <a:ext cx="12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>
                <a:solidFill>
                  <a:srgbClr val="0070C0"/>
                </a:solidFill>
              </a:rPr>
              <a:t>ce qu’il lui manque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0C89BDA3-3764-C44A-944F-95441B6D2C4C}"/>
              </a:ext>
            </a:extLst>
          </p:cNvPr>
          <p:cNvSpPr txBox="1"/>
          <p:nvPr/>
        </p:nvSpPr>
        <p:spPr>
          <a:xfrm>
            <a:off x="643193" y="3975614"/>
            <a:ext cx="102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>
                <a:solidFill>
                  <a:srgbClr val="0070C0"/>
                </a:solidFill>
              </a:rPr>
              <a:t>ce qu’il a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xmlns="" id="{C3232ACC-6B71-914B-A99F-1BD67161BC6F}"/>
              </a:ext>
            </a:extLst>
          </p:cNvPr>
          <p:cNvCxnSpPr>
            <a:cxnSpLocks/>
          </p:cNvCxnSpPr>
          <p:nvPr/>
        </p:nvCxnSpPr>
        <p:spPr>
          <a:xfrm flipH="1">
            <a:off x="1035169" y="3558281"/>
            <a:ext cx="188069" cy="4173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E72F5E65-6DF4-5D40-BFDA-9F0D684C6EC3}"/>
              </a:ext>
            </a:extLst>
          </p:cNvPr>
          <p:cNvCxnSpPr>
            <a:cxnSpLocks/>
          </p:cNvCxnSpPr>
          <p:nvPr/>
        </p:nvCxnSpPr>
        <p:spPr>
          <a:xfrm>
            <a:off x="2508205" y="3570372"/>
            <a:ext cx="199754" cy="3872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55DF094-2525-2A4F-B84C-67E9C50F5426}"/>
              </a:ext>
            </a:extLst>
          </p:cNvPr>
          <p:cNvSpPr txBox="1"/>
          <p:nvPr/>
        </p:nvSpPr>
        <p:spPr>
          <a:xfrm>
            <a:off x="3518545" y="2723314"/>
            <a:ext cx="245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56 + 13,90</a:t>
            </a:r>
          </a:p>
        </p:txBody>
      </p:sp>
      <p:pic>
        <p:nvPicPr>
          <p:cNvPr id="16" name="Image 3">
            <a:extLst>
              <a:ext uri="{FF2B5EF4-FFF2-40B4-BE49-F238E27FC236}">
                <a16:creationId xmlns:a16="http://schemas.microsoft.com/office/drawing/2014/main" xmlns="" id="{CC7B7E56-BC87-4C48-9290-38A68ED6F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235701" y="2146798"/>
            <a:ext cx="2478244" cy="182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Correction du problème donné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F5DFA15-021C-FF49-9C12-42DBF292F496}"/>
              </a:ext>
            </a:extLst>
          </p:cNvPr>
          <p:cNvSpPr txBox="1"/>
          <p:nvPr/>
        </p:nvSpPr>
        <p:spPr>
          <a:xfrm>
            <a:off x="434339" y="1110720"/>
            <a:ext cx="811530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Paul a 56 €. Il lui manque 13,90 € pour s’acheter une paire de rollers.</a:t>
            </a:r>
          </a:p>
          <a:p>
            <a:r>
              <a:rPr lang="fr-FR" sz="2400" dirty="0"/>
              <a:t>Combien coûte la paire de rollers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4AC83CB2-47C8-3D42-9757-64B45F050395}"/>
              </a:ext>
            </a:extLst>
          </p:cNvPr>
          <p:cNvSpPr txBox="1"/>
          <p:nvPr/>
        </p:nvSpPr>
        <p:spPr>
          <a:xfrm>
            <a:off x="504646" y="2596356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5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775A2D1-7B05-C44D-864F-4EB95A50352C}"/>
              </a:ext>
            </a:extLst>
          </p:cNvPr>
          <p:cNvSpPr txBox="1"/>
          <p:nvPr/>
        </p:nvSpPr>
        <p:spPr>
          <a:xfrm>
            <a:off x="3518545" y="2723314"/>
            <a:ext cx="245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56 + 13,90 = 69,90 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xmlns="" id="{4DD3839F-BD85-174A-8D2F-8F4F5E39B89D}"/>
              </a:ext>
            </a:extLst>
          </p:cNvPr>
          <p:cNvGraphicFramePr>
            <a:graphicFrameLocks noGrp="1"/>
          </p:cNvGraphicFramePr>
          <p:nvPr/>
        </p:nvGraphicFramePr>
        <p:xfrm>
          <a:off x="777151" y="2999481"/>
          <a:ext cx="2069958" cy="55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325">
                  <a:extLst>
                    <a:ext uri="{9D8B030D-6E8A-4147-A177-3AD203B41FA5}">
                      <a16:colId xmlns:a16="http://schemas.microsoft.com/office/drawing/2014/main" xmlns="" val="276851717"/>
                    </a:ext>
                  </a:extLst>
                </a:gridCol>
                <a:gridCol w="925633">
                  <a:extLst>
                    <a:ext uri="{9D8B030D-6E8A-4147-A177-3AD203B41FA5}">
                      <a16:colId xmlns:a16="http://schemas.microsoft.com/office/drawing/2014/main" xmlns="" val="83395891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56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13,90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048201"/>
                  </a:ext>
                </a:extLst>
              </a:tr>
            </a:tbl>
          </a:graphicData>
        </a:graphic>
      </p:graphicFrame>
      <p:sp>
        <p:nvSpPr>
          <p:cNvPr id="23" name="Arc plein 22">
            <a:extLst>
              <a:ext uri="{FF2B5EF4-FFF2-40B4-BE49-F238E27FC236}">
                <a16:creationId xmlns:a16="http://schemas.microsoft.com/office/drawing/2014/main" xmlns="" id="{9BC225A3-6C05-DD45-A297-0676EA76DA92}"/>
              </a:ext>
            </a:extLst>
          </p:cNvPr>
          <p:cNvSpPr/>
          <p:nvPr/>
        </p:nvSpPr>
        <p:spPr>
          <a:xfrm>
            <a:off x="1223238" y="2811073"/>
            <a:ext cx="1231900" cy="2423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00B0412B-8974-EB44-8154-1F30214F04C9}"/>
              </a:ext>
            </a:extLst>
          </p:cNvPr>
          <p:cNvSpPr txBox="1"/>
          <p:nvPr/>
        </p:nvSpPr>
        <p:spPr>
          <a:xfrm>
            <a:off x="504646" y="2596356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5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EBE224E9-BE86-104D-A438-32CB4A90C4ED}"/>
              </a:ext>
            </a:extLst>
          </p:cNvPr>
          <p:cNvSpPr txBox="1"/>
          <p:nvPr/>
        </p:nvSpPr>
        <p:spPr>
          <a:xfrm>
            <a:off x="1669211" y="2379218"/>
            <a:ext cx="34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2EF691A9-2EDC-6242-A721-C19D50DE34DC}"/>
              </a:ext>
            </a:extLst>
          </p:cNvPr>
          <p:cNvSpPr txBox="1"/>
          <p:nvPr/>
        </p:nvSpPr>
        <p:spPr>
          <a:xfrm>
            <a:off x="2261986" y="3975614"/>
            <a:ext cx="12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ce qu’il lui manque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8E9374DE-948D-F446-8F6C-BC96989CF92D}"/>
              </a:ext>
            </a:extLst>
          </p:cNvPr>
          <p:cNvSpPr txBox="1"/>
          <p:nvPr/>
        </p:nvSpPr>
        <p:spPr>
          <a:xfrm>
            <a:off x="643193" y="3975614"/>
            <a:ext cx="102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ce qu’il a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xmlns="" id="{E5F4E61C-C8F3-E14E-A816-AF3AB832651E}"/>
              </a:ext>
            </a:extLst>
          </p:cNvPr>
          <p:cNvCxnSpPr>
            <a:cxnSpLocks/>
          </p:cNvCxnSpPr>
          <p:nvPr/>
        </p:nvCxnSpPr>
        <p:spPr>
          <a:xfrm flipH="1">
            <a:off x="1035169" y="3558281"/>
            <a:ext cx="188069" cy="4173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0AFD218A-E718-BA43-B918-5A881AF5C98D}"/>
              </a:ext>
            </a:extLst>
          </p:cNvPr>
          <p:cNvCxnSpPr>
            <a:cxnSpLocks/>
          </p:cNvCxnSpPr>
          <p:nvPr/>
        </p:nvCxnSpPr>
        <p:spPr>
          <a:xfrm>
            <a:off x="2508205" y="3570372"/>
            <a:ext cx="199754" cy="3872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2C6B17D7-493F-DF41-812D-AEF538F6F0A1}"/>
              </a:ext>
            </a:extLst>
          </p:cNvPr>
          <p:cNvGrpSpPr/>
          <p:nvPr/>
        </p:nvGrpSpPr>
        <p:grpSpPr>
          <a:xfrm>
            <a:off x="6235701" y="2146798"/>
            <a:ext cx="2580870" cy="1828816"/>
            <a:chOff x="5874075" y="348915"/>
            <a:chExt cx="3220842" cy="2222835"/>
          </a:xfrm>
        </p:grpSpPr>
        <p:pic>
          <p:nvPicPr>
            <p:cNvPr id="17" name="Image 3">
              <a:extLst>
                <a:ext uri="{FF2B5EF4-FFF2-40B4-BE49-F238E27FC236}">
                  <a16:creationId xmlns:a16="http://schemas.microsoft.com/office/drawing/2014/main" xmlns="" id="{92BBD048-1375-934C-988F-85D5CAAA7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3" t="58586" r="53509" b="4735"/>
            <a:stretch/>
          </p:blipFill>
          <p:spPr bwMode="auto">
            <a:xfrm>
              <a:off x="5874075" y="348915"/>
              <a:ext cx="3092768" cy="222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1D711178-76F4-B44C-BC80-85125A74EA27}"/>
                </a:ext>
              </a:extLst>
            </p:cNvPr>
            <p:cNvSpPr txBox="1"/>
            <p:nvPr/>
          </p:nvSpPr>
          <p:spPr>
            <a:xfrm>
              <a:off x="6425627" y="410358"/>
              <a:ext cx="2669290" cy="1324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2400" dirty="0">
                  <a:solidFill>
                    <a:schemeClr val="accent5">
                      <a:lumMod val="75000"/>
                    </a:schemeClr>
                  </a:solidFill>
                </a:rPr>
                <a:t>     5  6 </a:t>
              </a:r>
            </a:p>
            <a:p>
              <a:pPr>
                <a:lnSpc>
                  <a:spcPct val="90000"/>
                </a:lnSpc>
              </a:pPr>
              <a:r>
                <a:rPr lang="fr-FR" sz="2400" u="sng" dirty="0">
                  <a:solidFill>
                    <a:schemeClr val="accent5">
                      <a:lumMod val="75000"/>
                    </a:schemeClr>
                  </a:solidFill>
                </a:rPr>
                <a:t>+   1  3,  9  0        </a:t>
              </a:r>
            </a:p>
            <a:p>
              <a:pPr>
                <a:lnSpc>
                  <a:spcPct val="90000"/>
                </a:lnSpc>
              </a:pPr>
              <a:r>
                <a:rPr lang="fr-FR" sz="2400" dirty="0">
                  <a:solidFill>
                    <a:schemeClr val="accent5">
                      <a:lumMod val="75000"/>
                    </a:schemeClr>
                  </a:solidFill>
                </a:rPr>
                <a:t>     6  9,  9  0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1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Correction du problème donné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F5DFA15-021C-FF49-9C12-42DBF292F496}"/>
              </a:ext>
            </a:extLst>
          </p:cNvPr>
          <p:cNvSpPr txBox="1"/>
          <p:nvPr/>
        </p:nvSpPr>
        <p:spPr>
          <a:xfrm>
            <a:off x="434339" y="1110720"/>
            <a:ext cx="8115301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Paul a 56 €. Il lui manque 13,90 € pour s’acheter une paire de rollers.</a:t>
            </a:r>
          </a:p>
          <a:p>
            <a:r>
              <a:rPr lang="fr-FR" sz="2400" dirty="0"/>
              <a:t>Combien coûte la paire de rollers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4AC83CB2-47C8-3D42-9757-64B45F050395}"/>
              </a:ext>
            </a:extLst>
          </p:cNvPr>
          <p:cNvSpPr txBox="1"/>
          <p:nvPr/>
        </p:nvSpPr>
        <p:spPr>
          <a:xfrm>
            <a:off x="504646" y="2596356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5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775A2D1-7B05-C44D-864F-4EB95A50352C}"/>
              </a:ext>
            </a:extLst>
          </p:cNvPr>
          <p:cNvSpPr txBox="1"/>
          <p:nvPr/>
        </p:nvSpPr>
        <p:spPr>
          <a:xfrm>
            <a:off x="3518545" y="2723314"/>
            <a:ext cx="245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56 + 13,90 = 69,90 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xmlns="" id="{4DD3839F-BD85-174A-8D2F-8F4F5E39B89D}"/>
              </a:ext>
            </a:extLst>
          </p:cNvPr>
          <p:cNvGraphicFramePr>
            <a:graphicFrameLocks noGrp="1"/>
          </p:cNvGraphicFramePr>
          <p:nvPr/>
        </p:nvGraphicFramePr>
        <p:xfrm>
          <a:off x="777151" y="2999481"/>
          <a:ext cx="2069958" cy="55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325">
                  <a:extLst>
                    <a:ext uri="{9D8B030D-6E8A-4147-A177-3AD203B41FA5}">
                      <a16:colId xmlns:a16="http://schemas.microsoft.com/office/drawing/2014/main" xmlns="" val="276851717"/>
                    </a:ext>
                  </a:extLst>
                </a:gridCol>
                <a:gridCol w="925633">
                  <a:extLst>
                    <a:ext uri="{9D8B030D-6E8A-4147-A177-3AD203B41FA5}">
                      <a16:colId xmlns:a16="http://schemas.microsoft.com/office/drawing/2014/main" xmlns="" val="83395891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56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13,90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2048201"/>
                  </a:ext>
                </a:extLst>
              </a:tr>
            </a:tbl>
          </a:graphicData>
        </a:graphic>
      </p:graphicFrame>
      <p:sp>
        <p:nvSpPr>
          <p:cNvPr id="23" name="Arc plein 22">
            <a:extLst>
              <a:ext uri="{FF2B5EF4-FFF2-40B4-BE49-F238E27FC236}">
                <a16:creationId xmlns:a16="http://schemas.microsoft.com/office/drawing/2014/main" xmlns="" id="{9BC225A3-6C05-DD45-A297-0676EA76DA92}"/>
              </a:ext>
            </a:extLst>
          </p:cNvPr>
          <p:cNvSpPr/>
          <p:nvPr/>
        </p:nvSpPr>
        <p:spPr>
          <a:xfrm>
            <a:off x="1223238" y="2811073"/>
            <a:ext cx="1231900" cy="2423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00B0412B-8974-EB44-8154-1F30214F04C9}"/>
              </a:ext>
            </a:extLst>
          </p:cNvPr>
          <p:cNvSpPr txBox="1"/>
          <p:nvPr/>
        </p:nvSpPr>
        <p:spPr>
          <a:xfrm>
            <a:off x="504646" y="2596356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5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EBE224E9-BE86-104D-A438-32CB4A90C4ED}"/>
              </a:ext>
            </a:extLst>
          </p:cNvPr>
          <p:cNvSpPr txBox="1"/>
          <p:nvPr/>
        </p:nvSpPr>
        <p:spPr>
          <a:xfrm>
            <a:off x="1669211" y="2379218"/>
            <a:ext cx="34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?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2EF691A9-2EDC-6242-A721-C19D50DE34DC}"/>
              </a:ext>
            </a:extLst>
          </p:cNvPr>
          <p:cNvSpPr txBox="1"/>
          <p:nvPr/>
        </p:nvSpPr>
        <p:spPr>
          <a:xfrm>
            <a:off x="2261986" y="3975614"/>
            <a:ext cx="12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ce qu’il lui manque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8E9374DE-948D-F446-8F6C-BC96989CF92D}"/>
              </a:ext>
            </a:extLst>
          </p:cNvPr>
          <p:cNvSpPr txBox="1"/>
          <p:nvPr/>
        </p:nvSpPr>
        <p:spPr>
          <a:xfrm>
            <a:off x="643193" y="3975614"/>
            <a:ext cx="1026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ce qu’il a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xmlns="" id="{E5F4E61C-C8F3-E14E-A816-AF3AB832651E}"/>
              </a:ext>
            </a:extLst>
          </p:cNvPr>
          <p:cNvCxnSpPr>
            <a:cxnSpLocks/>
          </p:cNvCxnSpPr>
          <p:nvPr/>
        </p:nvCxnSpPr>
        <p:spPr>
          <a:xfrm flipH="1">
            <a:off x="1035169" y="3558281"/>
            <a:ext cx="188069" cy="4173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0AFD218A-E718-BA43-B918-5A881AF5C98D}"/>
              </a:ext>
            </a:extLst>
          </p:cNvPr>
          <p:cNvCxnSpPr>
            <a:cxnSpLocks/>
          </p:cNvCxnSpPr>
          <p:nvPr/>
        </p:nvCxnSpPr>
        <p:spPr>
          <a:xfrm>
            <a:off x="2508205" y="3570372"/>
            <a:ext cx="199754" cy="3872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2C6B17D7-493F-DF41-812D-AEF538F6F0A1}"/>
              </a:ext>
            </a:extLst>
          </p:cNvPr>
          <p:cNvGrpSpPr/>
          <p:nvPr/>
        </p:nvGrpSpPr>
        <p:grpSpPr>
          <a:xfrm>
            <a:off x="6235701" y="2146798"/>
            <a:ext cx="2580870" cy="1828816"/>
            <a:chOff x="5874075" y="348915"/>
            <a:chExt cx="3220842" cy="2222835"/>
          </a:xfrm>
        </p:grpSpPr>
        <p:pic>
          <p:nvPicPr>
            <p:cNvPr id="17" name="Image 3">
              <a:extLst>
                <a:ext uri="{FF2B5EF4-FFF2-40B4-BE49-F238E27FC236}">
                  <a16:creationId xmlns:a16="http://schemas.microsoft.com/office/drawing/2014/main" xmlns="" id="{92BBD048-1375-934C-988F-85D5CAAA7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3" t="58586" r="53509" b="4735"/>
            <a:stretch/>
          </p:blipFill>
          <p:spPr bwMode="auto">
            <a:xfrm>
              <a:off x="5874075" y="348915"/>
              <a:ext cx="3092768" cy="222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1D711178-76F4-B44C-BC80-85125A74EA27}"/>
                </a:ext>
              </a:extLst>
            </p:cNvPr>
            <p:cNvSpPr txBox="1"/>
            <p:nvPr/>
          </p:nvSpPr>
          <p:spPr>
            <a:xfrm>
              <a:off x="6425627" y="410358"/>
              <a:ext cx="2669290" cy="1324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2400" dirty="0">
                  <a:solidFill>
                    <a:schemeClr val="accent5">
                      <a:lumMod val="75000"/>
                    </a:schemeClr>
                  </a:solidFill>
                </a:rPr>
                <a:t>     5  6 </a:t>
              </a:r>
            </a:p>
            <a:p>
              <a:pPr>
                <a:lnSpc>
                  <a:spcPct val="90000"/>
                </a:lnSpc>
              </a:pPr>
              <a:r>
                <a:rPr lang="fr-FR" sz="2400" u="sng" dirty="0">
                  <a:solidFill>
                    <a:schemeClr val="accent5">
                      <a:lumMod val="75000"/>
                    </a:schemeClr>
                  </a:solidFill>
                </a:rPr>
                <a:t>+   1  3,  9  0        </a:t>
              </a:r>
            </a:p>
            <a:p>
              <a:pPr>
                <a:lnSpc>
                  <a:spcPct val="90000"/>
                </a:lnSpc>
              </a:pPr>
              <a:r>
                <a:rPr lang="fr-FR" sz="2400" dirty="0">
                  <a:solidFill>
                    <a:schemeClr val="accent5">
                      <a:lumMod val="75000"/>
                    </a:schemeClr>
                  </a:solidFill>
                </a:rPr>
                <a:t>     6  9,  9  0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7FA20F5-10D5-9A44-A7BB-4D1589B79762}"/>
              </a:ext>
            </a:extLst>
          </p:cNvPr>
          <p:cNvSpPr/>
          <p:nvPr/>
        </p:nvSpPr>
        <p:spPr>
          <a:xfrm>
            <a:off x="4024746" y="4160280"/>
            <a:ext cx="4490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paire de rollers coûte 69,90 €. </a:t>
            </a:r>
          </a:p>
        </p:txBody>
      </p:sp>
    </p:spTree>
    <p:extLst>
      <p:ext uri="{BB962C8B-B14F-4D97-AF65-F5344CB8AC3E}">
        <p14:creationId xmlns:p14="http://schemas.microsoft.com/office/powerpoint/2010/main" val="29451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Première situation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040ADD98-F069-0541-8ADD-E74580B18E17}"/>
              </a:ext>
            </a:extLst>
          </p:cNvPr>
          <p:cNvSpPr txBox="1"/>
          <p:nvPr/>
        </p:nvSpPr>
        <p:spPr>
          <a:xfrm>
            <a:off x="362314" y="1110720"/>
            <a:ext cx="846672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 la station service, j’ai rempli mon réservoir avec 29,8 L d’essence.</a:t>
            </a:r>
          </a:p>
          <a:p>
            <a:r>
              <a:rPr lang="fr-FR" sz="2400" dirty="0"/>
              <a:t>Celui-ci a une capacité maximale de 55,3 L.</a:t>
            </a:r>
          </a:p>
          <a:p>
            <a:r>
              <a:rPr lang="fr-FR" sz="2400" dirty="0"/>
              <a:t>Combien me restait-il d’essence avant de faire le plein ?</a:t>
            </a:r>
          </a:p>
        </p:txBody>
      </p:sp>
      <p:pic>
        <p:nvPicPr>
          <p:cNvPr id="14" name="Image 3">
            <a:extLst>
              <a:ext uri="{FF2B5EF4-FFF2-40B4-BE49-F238E27FC236}">
                <a16:creationId xmlns:a16="http://schemas.microsoft.com/office/drawing/2014/main" xmlns="" id="{1E5BD462-E8EF-1740-B022-331EBC61E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235701" y="2424197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Deuxième situation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xmlns="" id="{040ADD98-F069-0541-8ADD-E74580B18E17}"/>
              </a:ext>
            </a:extLst>
          </p:cNvPr>
          <p:cNvSpPr txBox="1"/>
          <p:nvPr/>
        </p:nvSpPr>
        <p:spPr>
          <a:xfrm>
            <a:off x="362314" y="1110720"/>
            <a:ext cx="837020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Monsieur </a:t>
            </a:r>
            <a:r>
              <a:rPr lang="fr-FR" sz="2400" dirty="0" err="1"/>
              <a:t>Poirot</a:t>
            </a:r>
            <a:r>
              <a:rPr lang="fr-FR" sz="2400" dirty="0"/>
              <a:t> a dépensé 221,78 €. Il a acheté une tenue de ski à 178,99 € et un casque.</a:t>
            </a:r>
          </a:p>
          <a:p>
            <a:r>
              <a:rPr lang="fr-FR" sz="2400" dirty="0"/>
              <a:t>Combien a coûté le casque ?</a:t>
            </a:r>
          </a:p>
        </p:txBody>
      </p:sp>
      <p:pic>
        <p:nvPicPr>
          <p:cNvPr id="15" name="Image 3">
            <a:extLst>
              <a:ext uri="{FF2B5EF4-FFF2-40B4-BE49-F238E27FC236}">
                <a16:creationId xmlns:a16="http://schemas.microsoft.com/office/drawing/2014/main" xmlns="" id="{5C8444C5-34A2-B949-97B9-E33A8420C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161110" y="2024985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3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45B4962-BB98-CB43-951F-D125B81D5280}"/>
              </a:ext>
            </a:extLst>
          </p:cNvPr>
          <p:cNvSpPr/>
          <p:nvPr/>
        </p:nvSpPr>
        <p:spPr>
          <a:xfrm>
            <a:off x="5526271" y="2666396"/>
            <a:ext cx="1087539" cy="171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EF2D84E-14C7-F642-BA3E-0A07E8ED28D0}"/>
              </a:ext>
            </a:extLst>
          </p:cNvPr>
          <p:cNvSpPr/>
          <p:nvPr/>
        </p:nvSpPr>
        <p:spPr>
          <a:xfrm>
            <a:off x="5483040" y="3233560"/>
            <a:ext cx="1087539" cy="1353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1AEFB23-48FC-024F-9631-E3AB81DBEE63}"/>
              </a:ext>
            </a:extLst>
          </p:cNvPr>
          <p:cNvSpPr/>
          <p:nvPr/>
        </p:nvSpPr>
        <p:spPr>
          <a:xfrm>
            <a:off x="3942032" y="3223832"/>
            <a:ext cx="1087539" cy="12108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DFC54F7-66C9-2B41-9BB1-F330A8401454}"/>
              </a:ext>
            </a:extLst>
          </p:cNvPr>
          <p:cNvSpPr/>
          <p:nvPr/>
        </p:nvSpPr>
        <p:spPr>
          <a:xfrm>
            <a:off x="2323688" y="3223832"/>
            <a:ext cx="1087539" cy="1029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D415A966-5334-824E-9657-9486FF3CD809}"/>
              </a:ext>
            </a:extLst>
          </p:cNvPr>
          <p:cNvSpPr/>
          <p:nvPr/>
        </p:nvSpPr>
        <p:spPr>
          <a:xfrm>
            <a:off x="685739" y="3223832"/>
            <a:ext cx="1087539" cy="881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1B4841F-D38D-8B46-A0DE-3A347966C573}"/>
              </a:ext>
            </a:extLst>
          </p:cNvPr>
          <p:cNvSpPr/>
          <p:nvPr/>
        </p:nvSpPr>
        <p:spPr>
          <a:xfrm>
            <a:off x="5543909" y="1121583"/>
            <a:ext cx="1087539" cy="5400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9058979-DDF1-4149-BD2C-FE2D547D2609}"/>
              </a:ext>
            </a:extLst>
          </p:cNvPr>
          <p:cNvSpPr/>
          <p:nvPr/>
        </p:nvSpPr>
        <p:spPr>
          <a:xfrm>
            <a:off x="3923055" y="1121583"/>
            <a:ext cx="1087539" cy="382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F73C91E-39F5-3B4D-AF7B-F9A3476BCBEA}"/>
              </a:ext>
            </a:extLst>
          </p:cNvPr>
          <p:cNvSpPr/>
          <p:nvPr/>
        </p:nvSpPr>
        <p:spPr>
          <a:xfrm>
            <a:off x="7146159" y="3223832"/>
            <a:ext cx="1218204" cy="1772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F15A583-4AB9-FA4B-B525-6DF697E32159}"/>
              </a:ext>
            </a:extLst>
          </p:cNvPr>
          <p:cNvSpPr/>
          <p:nvPr/>
        </p:nvSpPr>
        <p:spPr>
          <a:xfrm>
            <a:off x="3932200" y="4434711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CEB2DE6-43BD-574B-88F6-AE0D376BB4D0}"/>
              </a:ext>
            </a:extLst>
          </p:cNvPr>
          <p:cNvSpPr/>
          <p:nvPr/>
        </p:nvSpPr>
        <p:spPr>
          <a:xfrm>
            <a:off x="2326402" y="4262861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282C234-0901-8048-8A76-AE1A1E3C8E21}"/>
              </a:ext>
            </a:extLst>
          </p:cNvPr>
          <p:cNvSpPr/>
          <p:nvPr/>
        </p:nvSpPr>
        <p:spPr>
          <a:xfrm>
            <a:off x="685740" y="4105412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BD09A0C-A8EE-CA4C-83B0-DF9AC092207E}"/>
              </a:ext>
            </a:extLst>
          </p:cNvPr>
          <p:cNvSpPr/>
          <p:nvPr/>
        </p:nvSpPr>
        <p:spPr>
          <a:xfrm>
            <a:off x="5548347" y="1676836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83DE835-515D-D443-8467-D8D809996725}"/>
              </a:ext>
            </a:extLst>
          </p:cNvPr>
          <p:cNvSpPr/>
          <p:nvPr/>
        </p:nvSpPr>
        <p:spPr>
          <a:xfrm>
            <a:off x="3920194" y="1513287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B39A51-8426-3949-A370-A6F84EA5CE63}"/>
              </a:ext>
            </a:extLst>
          </p:cNvPr>
          <p:cNvSpPr/>
          <p:nvPr/>
        </p:nvSpPr>
        <p:spPr>
          <a:xfrm>
            <a:off x="676927" y="1121583"/>
            <a:ext cx="1087539" cy="1772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8D3FCDB-F6E2-0546-B7F4-15735A3222C5}"/>
              </a:ext>
            </a:extLst>
          </p:cNvPr>
          <p:cNvSpPr/>
          <p:nvPr/>
        </p:nvSpPr>
        <p:spPr>
          <a:xfrm>
            <a:off x="7137944" y="1121585"/>
            <a:ext cx="1087539" cy="1772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7DEDD7F-FB0C-054A-9A1A-9D0FA0E90EF6}"/>
              </a:ext>
            </a:extLst>
          </p:cNvPr>
          <p:cNvSpPr/>
          <p:nvPr/>
        </p:nvSpPr>
        <p:spPr>
          <a:xfrm>
            <a:off x="2318601" y="1121737"/>
            <a:ext cx="1087539" cy="1772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2606EBA5-D74B-B34B-82D1-325476619D19}"/>
              </a:ext>
            </a:extLst>
          </p:cNvPr>
          <p:cNvSpPr txBox="1">
            <a:spLocks/>
          </p:cNvSpPr>
          <p:nvPr/>
        </p:nvSpPr>
        <p:spPr>
          <a:xfrm>
            <a:off x="2264229" y="365942"/>
            <a:ext cx="4145354" cy="6022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Les tables de multiplication</a:t>
            </a:r>
            <a:endParaRPr lang="fr-FR" sz="2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A078FCE-F634-7C42-9012-26C33308D339}"/>
              </a:ext>
            </a:extLst>
          </p:cNvPr>
          <p:cNvSpPr/>
          <p:nvPr/>
        </p:nvSpPr>
        <p:spPr>
          <a:xfrm>
            <a:off x="7137943" y="1844664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365748E-9ACA-7F49-98BB-A4B56B6C76A0}"/>
              </a:ext>
            </a:extLst>
          </p:cNvPr>
          <p:cNvSpPr/>
          <p:nvPr/>
        </p:nvSpPr>
        <p:spPr>
          <a:xfrm>
            <a:off x="5483330" y="4604854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F0EC5CF-EC15-DF47-BDF9-DE54364190AC}"/>
              </a:ext>
            </a:extLst>
          </p:cNvPr>
          <p:cNvSpPr/>
          <p:nvPr/>
        </p:nvSpPr>
        <p:spPr>
          <a:xfrm>
            <a:off x="2319356" y="1355776"/>
            <a:ext cx="1087539" cy="1483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6B6FEE5-EDA1-894C-867A-6DD74FC076CC}"/>
              </a:ext>
            </a:extLst>
          </p:cNvPr>
          <p:cNvSpPr/>
          <p:nvPr/>
        </p:nvSpPr>
        <p:spPr>
          <a:xfrm>
            <a:off x="2317257" y="4753220"/>
            <a:ext cx="1087539" cy="148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53764AE-B7DE-C646-9F82-CCBB50138398}"/>
              </a:ext>
            </a:extLst>
          </p:cNvPr>
          <p:cNvSpPr/>
          <p:nvPr/>
        </p:nvSpPr>
        <p:spPr>
          <a:xfrm>
            <a:off x="3920194" y="4753220"/>
            <a:ext cx="1087539" cy="148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26B8A509-77AC-1C4A-AE59-7907D32E2030}"/>
              </a:ext>
            </a:extLst>
          </p:cNvPr>
          <p:cNvSpPr/>
          <p:nvPr/>
        </p:nvSpPr>
        <p:spPr>
          <a:xfrm>
            <a:off x="5483039" y="4753220"/>
            <a:ext cx="1087539" cy="148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0BAC501-562C-C54F-BB3A-5ECF5B19F334}"/>
              </a:ext>
            </a:extLst>
          </p:cNvPr>
          <p:cNvSpPr/>
          <p:nvPr/>
        </p:nvSpPr>
        <p:spPr>
          <a:xfrm>
            <a:off x="3920193" y="1839071"/>
            <a:ext cx="1087539" cy="148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38C3125B-A51C-304F-868D-E52BD2DC8737}"/>
              </a:ext>
            </a:extLst>
          </p:cNvPr>
          <p:cNvSpPr/>
          <p:nvPr/>
        </p:nvSpPr>
        <p:spPr>
          <a:xfrm>
            <a:off x="5543909" y="1834167"/>
            <a:ext cx="1087539" cy="148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9" name="Modèle 3D 48" descr="Cœur rouge">
                <a:extLst>
                  <a:ext uri="{FF2B5EF4-FFF2-40B4-BE49-F238E27FC236}">
                    <a16:creationId xmlns:a16="http://schemas.microsoft.com/office/drawing/2014/main" id="{C030B269-1C34-1F4C-BEA2-F7070BE6A96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592601">
              <a:off x="6305609" y="228407"/>
              <a:ext cx="610904" cy="566712"/>
            </p:xfrm>
            <a:graphic>
              <a:graphicData uri="http://schemas.microsoft.com/office/drawing/2017/model3d">
                <am3d:model3d r:embed="rId3">
                  <am3d:spPr>
                    <a:xfrm rot="592601">
                      <a:off x="0" y="0"/>
                      <a:ext cx="610904" cy="566712"/>
                    </a:xfrm>
                    <a:prstGeom prst="rect">
                      <a:avLst/>
                    </a:prstGeom>
                  </am3d:spPr>
                  <am3d:camera>
                    <am3d:pos x="0" y="0" z="7035031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73780" d="1000000"/>
                    <am3d:preTrans dx="0" dy="-16579315" dz="296057"/>
                    <am3d:scale>
                      <am3d:sx n="1000000" d="1000000"/>
                      <am3d:sy n="1000000" d="1000000"/>
                      <am3d:sz n="1000000" d="1000000"/>
                    </am3d:scale>
                    <am3d:rot ax="152124" ay="-89267" az="-395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282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9" name="Modèle 3D 48" descr="Cœur rouge">
                <a:extLst>
                  <a:ext uri="{FF2B5EF4-FFF2-40B4-BE49-F238E27FC236}">
                    <a16:creationId xmlns:a16="http://schemas.microsoft.com/office/drawing/2014/main" xmlns="" id="{C030B269-1C34-1F4C-BEA2-F7070BE6A9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92601">
                <a:off x="6305609" y="228407"/>
                <a:ext cx="610904" cy="56671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363F8F7-066D-2C45-A558-81014EAD16A3}"/>
              </a:ext>
            </a:extLst>
          </p:cNvPr>
          <p:cNvSpPr txBox="1"/>
          <p:nvPr/>
        </p:nvSpPr>
        <p:spPr>
          <a:xfrm>
            <a:off x="685742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1 = 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2 =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3 =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4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5 =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6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7 =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8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9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 x 10 = 10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A6CDE64-60F2-6F43-893E-669C138DAA13}"/>
              </a:ext>
            </a:extLst>
          </p:cNvPr>
          <p:cNvSpPr txBox="1"/>
          <p:nvPr/>
        </p:nvSpPr>
        <p:spPr>
          <a:xfrm>
            <a:off x="2317258" y="911039"/>
            <a:ext cx="1087539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1 = 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2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3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4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5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6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7 = 14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8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9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2 x 10 = 20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4A46347-836F-1F4E-B687-C668AB9D56E8}"/>
              </a:ext>
            </a:extLst>
          </p:cNvPr>
          <p:cNvSpPr/>
          <p:nvPr/>
        </p:nvSpPr>
        <p:spPr>
          <a:xfrm>
            <a:off x="3911004" y="2668294"/>
            <a:ext cx="1087539" cy="180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FDB5DB9-1BCC-EB45-934F-A6527297B04E}"/>
              </a:ext>
            </a:extLst>
          </p:cNvPr>
          <p:cNvSpPr txBox="1"/>
          <p:nvPr/>
        </p:nvSpPr>
        <p:spPr>
          <a:xfrm>
            <a:off x="5524474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1 = 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2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3 = 12</a:t>
            </a:r>
          </a:p>
          <a:p>
            <a:pPr>
              <a:lnSpc>
                <a:spcPts val="1320"/>
              </a:lnSpc>
            </a:pPr>
            <a:r>
              <a:rPr lang="fr-FR" sz="1600" dirty="0">
                <a:solidFill>
                  <a:srgbClr val="C00000"/>
                </a:solidFill>
              </a:rPr>
              <a:t>4 x 4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5 = 20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4 x 6 = 24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4 x 7 = 28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4 x 8 = 32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4 x 9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4 x 10 = 40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4F0E7F7-4C21-324C-ABD3-80407B604B41}"/>
              </a:ext>
            </a:extLst>
          </p:cNvPr>
          <p:cNvSpPr txBox="1"/>
          <p:nvPr/>
        </p:nvSpPr>
        <p:spPr>
          <a:xfrm>
            <a:off x="7155990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1 = 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2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3 = 15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4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5 = 25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6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7 = 35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8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9 = 45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5 x 10 = 50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B443D7BA-CEA2-404D-AC5A-428ACD77569D}"/>
              </a:ext>
            </a:extLst>
          </p:cNvPr>
          <p:cNvSpPr txBox="1"/>
          <p:nvPr/>
        </p:nvSpPr>
        <p:spPr>
          <a:xfrm>
            <a:off x="7155990" y="3003817"/>
            <a:ext cx="1302269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1 = 10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2 = 20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3 = 30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4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5 = 50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6 = 60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7 = 70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8 = 80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9 = 90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10 x 10 = 100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80A22979-5B25-F64E-ACEA-07A4EC82ED06}"/>
              </a:ext>
            </a:extLst>
          </p:cNvPr>
          <p:cNvSpPr/>
          <p:nvPr/>
        </p:nvSpPr>
        <p:spPr>
          <a:xfrm>
            <a:off x="685739" y="4753220"/>
            <a:ext cx="1087539" cy="1805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D930997A-38C8-344C-B6E6-EFE3FCD9C5EE}"/>
              </a:ext>
            </a:extLst>
          </p:cNvPr>
          <p:cNvSpPr txBox="1"/>
          <p:nvPr/>
        </p:nvSpPr>
        <p:spPr>
          <a:xfrm>
            <a:off x="3921537" y="911039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1 = 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2 = 6</a:t>
            </a:r>
          </a:p>
          <a:p>
            <a:pPr>
              <a:lnSpc>
                <a:spcPts val="1320"/>
              </a:lnSpc>
            </a:pPr>
            <a:r>
              <a:rPr lang="fr-FR" sz="1600" dirty="0">
                <a:solidFill>
                  <a:srgbClr val="C00000"/>
                </a:solidFill>
              </a:rPr>
              <a:t>3 x 3 = 9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3 x 4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5 = 15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3 x 6 = 18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3 x 7 = 21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3 x 8 = 24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3 x 9 = 27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3 x 10 = 30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7CF17F6-6449-8046-8135-D6FC9FE881C6}"/>
              </a:ext>
            </a:extLst>
          </p:cNvPr>
          <p:cNvSpPr txBox="1"/>
          <p:nvPr/>
        </p:nvSpPr>
        <p:spPr>
          <a:xfrm>
            <a:off x="685741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1 = 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2 = 12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3 </a:t>
            </a:r>
            <a:r>
              <a:rPr lang="fr-FR" sz="1600"/>
              <a:t>= </a:t>
            </a:r>
            <a:r>
              <a:rPr lang="fr-FR" sz="1600" smtClean="0"/>
              <a:t>18</a:t>
            </a:r>
            <a:endParaRPr lang="fr-FR" sz="1600" dirty="0"/>
          </a:p>
          <a:p>
            <a:pPr>
              <a:lnSpc>
                <a:spcPts val="1320"/>
              </a:lnSpc>
            </a:pPr>
            <a:r>
              <a:rPr lang="fr-FR" sz="1600" dirty="0"/>
              <a:t>6 x 4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5 = 30</a:t>
            </a:r>
          </a:p>
          <a:p>
            <a:pPr>
              <a:lnSpc>
                <a:spcPts val="1320"/>
              </a:lnSpc>
            </a:pPr>
            <a:r>
              <a:rPr lang="fr-FR" sz="1600" dirty="0">
                <a:solidFill>
                  <a:srgbClr val="C00000"/>
                </a:solidFill>
              </a:rPr>
              <a:t>6 x 6 = 36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6 x 7 = 42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6 x 8 = 48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6 x 9 = 54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6 x 10 = 60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B6FCDC2-8554-2E40-AC99-90A7AE7765CA}"/>
              </a:ext>
            </a:extLst>
          </p:cNvPr>
          <p:cNvSpPr txBox="1"/>
          <p:nvPr/>
        </p:nvSpPr>
        <p:spPr>
          <a:xfrm>
            <a:off x="2318602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1 = 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2 = 14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3 = 21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4 = 28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5 = 35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6 = 42</a:t>
            </a:r>
          </a:p>
          <a:p>
            <a:pPr>
              <a:lnSpc>
                <a:spcPts val="1320"/>
              </a:lnSpc>
            </a:pPr>
            <a:r>
              <a:rPr lang="fr-FR" sz="1600" dirty="0">
                <a:solidFill>
                  <a:srgbClr val="C00000"/>
                </a:solidFill>
              </a:rPr>
              <a:t>7 x 7 = 49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7 x 8 = 56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7 x 9 = 63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7 x 10 = 70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DCA9537C-2AAB-4647-858B-0C309C29CED4}"/>
              </a:ext>
            </a:extLst>
          </p:cNvPr>
          <p:cNvSpPr txBox="1"/>
          <p:nvPr/>
        </p:nvSpPr>
        <p:spPr>
          <a:xfrm>
            <a:off x="3925581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1 = 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2 = 16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3 = 24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4 = 32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5 = 40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6 = 48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7 = 56</a:t>
            </a:r>
          </a:p>
          <a:p>
            <a:pPr>
              <a:lnSpc>
                <a:spcPts val="1320"/>
              </a:lnSpc>
            </a:pPr>
            <a:r>
              <a:rPr lang="fr-FR" sz="1600" dirty="0">
                <a:solidFill>
                  <a:srgbClr val="C00000"/>
                </a:solidFill>
              </a:rPr>
              <a:t>8 x 8 = 64</a:t>
            </a:r>
          </a:p>
          <a:p>
            <a:pPr>
              <a:lnSpc>
                <a:spcPts val="1320"/>
              </a:lnSpc>
            </a:pPr>
            <a:r>
              <a:rPr lang="fr-FR" sz="1600" b="1" dirty="0">
                <a:solidFill>
                  <a:srgbClr val="C00000"/>
                </a:solidFill>
              </a:rPr>
              <a:t>8 x 9 = 72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8 x 10 = 80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7806F73A-06BD-1E48-9807-8B60F32EA132}"/>
              </a:ext>
            </a:extLst>
          </p:cNvPr>
          <p:cNvSpPr txBox="1"/>
          <p:nvPr/>
        </p:nvSpPr>
        <p:spPr>
          <a:xfrm>
            <a:off x="5532560" y="3003817"/>
            <a:ext cx="1208373" cy="201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  <a:spcAft>
                <a:spcPts val="600"/>
              </a:spcAft>
            </a:pPr>
            <a:r>
              <a:rPr lang="fr-FR" sz="1600" b="1" dirty="0"/>
              <a:t>Table de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1 = 9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2 = 18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3 = 27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4 = 36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5 = 45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6 = 54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7 = 63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8 = 72</a:t>
            </a:r>
          </a:p>
          <a:p>
            <a:pPr>
              <a:lnSpc>
                <a:spcPts val="1320"/>
              </a:lnSpc>
            </a:pPr>
            <a:r>
              <a:rPr lang="fr-FR" sz="1600" dirty="0">
                <a:solidFill>
                  <a:srgbClr val="C00000"/>
                </a:solidFill>
              </a:rPr>
              <a:t>9 x 9 = 81</a:t>
            </a:r>
          </a:p>
          <a:p>
            <a:pPr>
              <a:lnSpc>
                <a:spcPts val="1320"/>
              </a:lnSpc>
            </a:pPr>
            <a:r>
              <a:rPr lang="fr-FR" sz="1600" dirty="0"/>
              <a:t>9 x 10 = 90</a:t>
            </a:r>
          </a:p>
        </p:txBody>
      </p:sp>
    </p:spTree>
    <p:extLst>
      <p:ext uri="{BB962C8B-B14F-4D97-AF65-F5344CB8AC3E}">
        <p14:creationId xmlns:p14="http://schemas.microsoft.com/office/powerpoint/2010/main" val="1322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Troisième situation</a:t>
            </a:r>
          </a:p>
        </p:txBody>
      </p:sp>
      <p:pic>
        <p:nvPicPr>
          <p:cNvPr id="15" name="Image 3">
            <a:extLst>
              <a:ext uri="{FF2B5EF4-FFF2-40B4-BE49-F238E27FC236}">
                <a16:creationId xmlns:a16="http://schemas.microsoft.com/office/drawing/2014/main" xmlns="" id="{6ACCE961-C548-134C-BF27-A23ECCAFB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161110" y="2024985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5D6EC90-1320-F74B-BE3F-060459CB0EE4}"/>
              </a:ext>
            </a:extLst>
          </p:cNvPr>
          <p:cNvSpPr txBox="1"/>
          <p:nvPr/>
        </p:nvSpPr>
        <p:spPr>
          <a:xfrm>
            <a:off x="362314" y="1110720"/>
            <a:ext cx="837020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Moussa a dépensé 6,25 € pour acheter une place de cinéma. Il lui reste 55 € dans sa tirelire.</a:t>
            </a:r>
          </a:p>
          <a:p>
            <a:r>
              <a:rPr lang="fr-FR" sz="2400" dirty="0"/>
              <a:t>Combien avait-il d’argent avant cet achat ?</a:t>
            </a:r>
          </a:p>
        </p:txBody>
      </p:sp>
    </p:spTree>
    <p:extLst>
      <p:ext uri="{BB962C8B-B14F-4D97-AF65-F5344CB8AC3E}">
        <p14:creationId xmlns:p14="http://schemas.microsoft.com/office/powerpoint/2010/main" val="18323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773127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78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993343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08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227166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66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F49916CD-BD9E-2C4E-B4F4-A0BA79E38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244733"/>
              </p:ext>
            </p:extLst>
          </p:nvPr>
        </p:nvGraphicFramePr>
        <p:xfrm>
          <a:off x="1257299" y="1271065"/>
          <a:ext cx="6317673" cy="311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26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7299</TotalTime>
  <Words>2404</Words>
  <Application>Microsoft Office PowerPoint</Application>
  <PresentationFormat>Affichage à l'écran (16:9)</PresentationFormat>
  <Paragraphs>732</Paragraphs>
  <Slides>50</Slides>
  <Notes>43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</vt:lpstr>
      <vt:lpstr>Quel est le plus grand ?</vt:lpstr>
      <vt:lpstr>Présentation PowerPoint</vt:lpstr>
      <vt:lpstr>Présentation PowerPoint</vt:lpstr>
      <vt:lpstr>Présentation PowerPoint</vt:lpstr>
      <vt:lpstr>Problèmes</vt:lpstr>
      <vt:lpstr>Correction du problème donné</vt:lpstr>
      <vt:lpstr>Correction du problème donné</vt:lpstr>
      <vt:lpstr>Correction du problème donné</vt:lpstr>
      <vt:lpstr>Correction du problème donné</vt:lpstr>
      <vt:lpstr>Correction du problème donné</vt:lpstr>
      <vt:lpstr>Correction du problème donné</vt:lpstr>
      <vt:lpstr>Correction du problème donné</vt:lpstr>
      <vt:lpstr>Première situation</vt:lpstr>
      <vt:lpstr>Deuxième situation</vt:lpstr>
      <vt:lpstr>Troisième situation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CM1 Mathématiques, émission du 16 avril 2020</dc:subject>
  <dc:creator>Marie-France BOULET, CPD et Xavier SORBE, IG</dc:creator>
  <cp:keywords>tables de multiplication, comparaison de décimaux, soustraction de décimaux avec retenue, problèmes additifs</cp:keywords>
  <cp:lastModifiedBy>Xavier SORBE</cp:lastModifiedBy>
  <cp:revision>533</cp:revision>
  <cp:lastPrinted>2020-04-09T07:36:17Z</cp:lastPrinted>
  <dcterms:created xsi:type="dcterms:W3CDTF">2020-03-26T08:38:08Z</dcterms:created>
  <dcterms:modified xsi:type="dcterms:W3CDTF">2020-04-28T15:48:38Z</dcterms:modified>
</cp:coreProperties>
</file>