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1347" r:id="rId2"/>
    <p:sldId id="1413" r:id="rId3"/>
    <p:sldId id="1688" r:id="rId4"/>
    <p:sldId id="1772" r:id="rId5"/>
    <p:sldId id="1773" r:id="rId6"/>
    <p:sldId id="1774" r:id="rId7"/>
    <p:sldId id="1775" r:id="rId8"/>
    <p:sldId id="1776" r:id="rId9"/>
    <p:sldId id="1777" r:id="rId10"/>
    <p:sldId id="1778" r:id="rId11"/>
    <p:sldId id="1779" r:id="rId12"/>
    <p:sldId id="1780" r:id="rId13"/>
    <p:sldId id="1781" r:id="rId14"/>
    <p:sldId id="1782" r:id="rId15"/>
    <p:sldId id="1739" r:id="rId16"/>
    <p:sldId id="1729" r:id="rId17"/>
    <p:sldId id="1730" r:id="rId18"/>
    <p:sldId id="1731" r:id="rId19"/>
    <p:sldId id="1732" r:id="rId20"/>
    <p:sldId id="1740" r:id="rId21"/>
    <p:sldId id="1741" r:id="rId22"/>
    <p:sldId id="1742" r:id="rId23"/>
    <p:sldId id="1783" r:id="rId24"/>
    <p:sldId id="1744" r:id="rId25"/>
    <p:sldId id="1745" r:id="rId26"/>
    <p:sldId id="1784" r:id="rId27"/>
    <p:sldId id="1757" r:id="rId28"/>
    <p:sldId id="1785" r:id="rId29"/>
    <p:sldId id="1786" r:id="rId30"/>
    <p:sldId id="1787" r:id="rId31"/>
    <p:sldId id="1788" r:id="rId32"/>
    <p:sldId id="1789" r:id="rId33"/>
    <p:sldId id="1790" r:id="rId34"/>
    <p:sldId id="1791" r:id="rId35"/>
    <p:sldId id="1792" r:id="rId36"/>
    <p:sldId id="1793" r:id="rId37"/>
    <p:sldId id="1794" r:id="rId38"/>
    <p:sldId id="1695" r:id="rId39"/>
    <p:sldId id="1771" r:id="rId40"/>
    <p:sldId id="1795" r:id="rId41"/>
    <p:sldId id="1796" r:id="rId42"/>
    <p:sldId id="1797" r:id="rId43"/>
    <p:sldId id="1798" r:id="rId44"/>
    <p:sldId id="1799" r:id="rId45"/>
    <p:sldId id="1800" r:id="rId46"/>
    <p:sldId id="1801" r:id="rId47"/>
    <p:sldId id="1803" r:id="rId48"/>
    <p:sldId id="1802" r:id="rId49"/>
    <p:sldId id="1804" r:id="rId50"/>
    <p:sldId id="1758" r:id="rId51"/>
    <p:sldId id="1805" r:id="rId52"/>
    <p:sldId id="1806" r:id="rId53"/>
    <p:sldId id="1807" r:id="rId54"/>
    <p:sldId id="1808" r:id="rId55"/>
    <p:sldId id="1809" r:id="rId56"/>
    <p:sldId id="1810" r:id="rId57"/>
    <p:sldId id="1811" r:id="rId58"/>
    <p:sldId id="1812" r:id="rId59"/>
    <p:sldId id="1814" r:id="rId60"/>
    <p:sldId id="1813" r:id="rId61"/>
    <p:sldId id="1759" r:id="rId62"/>
    <p:sldId id="1769" r:id="rId63"/>
    <p:sldId id="1761" r:id="rId64"/>
    <p:sldId id="1762" r:id="rId65"/>
    <p:sldId id="1763" r:id="rId66"/>
    <p:sldId id="1764" r:id="rId67"/>
    <p:sldId id="1765" r:id="rId68"/>
    <p:sldId id="1766" r:id="rId69"/>
    <p:sldId id="1768" r:id="rId70"/>
    <p:sldId id="1815" r:id="rId71"/>
    <p:sldId id="1816" r:id="rId7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73"/>
    <a:srgbClr val="AC8300"/>
    <a:srgbClr val="EA5D7B"/>
    <a:srgbClr val="B14AFF"/>
    <a:srgbClr val="7CA8EA"/>
    <a:srgbClr val="FF767B"/>
    <a:srgbClr val="FF8082"/>
    <a:srgbClr val="FF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0" autoAdjust="0"/>
    <p:restoredTop sz="94627"/>
  </p:normalViewPr>
  <p:slideViewPr>
    <p:cSldViewPr snapToGrid="0" snapToObjects="1">
      <p:cViewPr varScale="1">
        <p:scale>
          <a:sx n="89" d="100"/>
          <a:sy n="89" d="100"/>
        </p:scale>
        <p:origin x="13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0,56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56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560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</a:t>
          </a:r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0,56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56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560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4,35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baseline="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4,53</a:t>
          </a:r>
          <a:endParaRPr lang="fr-FR" sz="4800" dirty="0">
            <a:solidFill>
              <a:schemeClr val="bg1">
                <a:lumMod val="65000"/>
              </a:schemeClr>
            </a:solidFill>
            <a:latin typeface="Times" pitchFamily="2" charset="0"/>
          </a:endParaRP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435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 anchor="ctr"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40,10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41</a:t>
          </a:r>
          <a:endParaRPr lang="fr-FR" sz="44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34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42,5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 anchor="ctr"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15,6 &lt; 15,25</a:t>
          </a:r>
          <a:endParaRPr lang="fr-FR" sz="44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4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15,6 &lt; 15,07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15,6 &lt; 16,1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12,35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12,305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12,53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 anchor="ctr"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 10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 sz="4800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 sz="4800"/>
        </a:p>
      </dgm:t>
    </dgm:pt>
    <dgm:pt modelId="{56AA5FEF-2DE7-5A44-948F-48EAE666E716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100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 sz="4800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 sz="4800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 sz="4800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 sz="4800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 anchor="ctr"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100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1 000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1 000 000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noFill/>
        <a:ln>
          <a:solidFill>
            <a:srgbClr val="002060"/>
          </a:solidFill>
        </a:ln>
      </dgm:spPr>
      <dgm:t>
        <a:bodyPr anchor="ctr"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13 000 512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13 500 012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13 512 000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6 371 km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40 000 m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ctr"/>
          <a:r>
            <a:rPr lang="fr-FR" sz="48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1 000 000 cm</a:t>
          </a:r>
          <a:endParaRPr lang="fr-FR" sz="4800" dirty="0">
            <a:solidFill>
              <a:schemeClr val="bg1">
                <a:lumMod val="65000"/>
              </a:schemeClr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4,35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baseline="0" dirty="0">
              <a:latin typeface="Times" pitchFamily="2" charset="0"/>
            </a:rPr>
            <a:t>4,53</a:t>
          </a:r>
          <a:endParaRPr lang="fr-FR" sz="4800" dirty="0">
            <a:latin typeface="Times" pitchFamily="2" charset="0"/>
          </a:endParaRP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435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 </a:t>
          </a:r>
          <a:r>
            <a:rPr lang="fr-FR" sz="4800" dirty="0">
              <a:latin typeface="Times" pitchFamily="2" charset="0"/>
            </a:rPr>
            <a:t>40,10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41</a:t>
          </a:r>
          <a:endParaRPr lang="fr-FR" sz="48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3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42,5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400" dirty="0">
              <a:latin typeface="Times" pitchFamily="2" charset="0"/>
            </a:rPr>
            <a:t>15,6 &lt; 15,25</a:t>
          </a:r>
          <a:endParaRPr lang="fr-FR" sz="44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latin typeface="Times" pitchFamily="2" charset="0"/>
            </a:rPr>
            <a:t>15,6 &lt; 15,07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4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15,6 &lt; 16,1</a:t>
          </a:r>
          <a:endParaRPr lang="fr-FR" sz="44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12,35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12,305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12,53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 10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 sz="4800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 sz="4800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100</a:t>
          </a:r>
          <a:endParaRPr lang="fr-FR" sz="4800" dirty="0"/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 sz="4800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 sz="4800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 sz="4800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 sz="4800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100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1 000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1 000 000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13 000 512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13 500 012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dirty="0">
              <a:latin typeface="Times" pitchFamily="2" charset="0"/>
            </a:rPr>
            <a:t>13 512 000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FF19C5-489D-6C48-B34A-B1CB1C6A595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C364E2C-4407-3443-8999-FEDF2D0CCB85}">
      <dgm:prSet phldrT="[Texte]" custT="1"/>
      <dgm:spPr>
        <a:solidFill>
          <a:schemeClr val="accent5">
            <a:lumMod val="50000"/>
          </a:schemeClr>
        </a:solidFill>
      </dgm:spPr>
      <dgm:t>
        <a:bodyPr anchor="ctr"/>
        <a:lstStyle/>
        <a:p>
          <a:pPr algn="ctr"/>
          <a:r>
            <a:rPr lang="fr-FR" sz="4800" dirty="0">
              <a:latin typeface="Times" pitchFamily="2" charset="0"/>
            </a:rPr>
            <a:t> 6 371 km</a:t>
          </a:r>
          <a:endParaRPr lang="fr-FR" sz="4800" dirty="0"/>
        </a:p>
      </dgm:t>
    </dgm:pt>
    <dgm:pt modelId="{713A4C28-CC91-1242-A152-E556A265E522}" type="parTrans" cxnId="{8BE9CF7B-4CA7-B94A-8340-662178D3F7B1}">
      <dgm:prSet/>
      <dgm:spPr/>
      <dgm:t>
        <a:bodyPr/>
        <a:lstStyle/>
        <a:p>
          <a:endParaRPr lang="fr-FR"/>
        </a:p>
      </dgm:t>
    </dgm:pt>
    <dgm:pt modelId="{C95964A8-0DB7-6142-8E45-9B2AFA34F38D}" type="sibTrans" cxnId="{8BE9CF7B-4CA7-B94A-8340-662178D3F7B1}">
      <dgm:prSet/>
      <dgm:spPr/>
      <dgm:t>
        <a:bodyPr/>
        <a:lstStyle/>
        <a:p>
          <a:endParaRPr lang="fr-FR"/>
        </a:p>
      </dgm:t>
    </dgm:pt>
    <dgm:pt modelId="{56AA5FEF-2DE7-5A44-948F-48EAE666E716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latin typeface="Times" pitchFamily="2" charset="0"/>
            </a:rPr>
            <a:t>40 000 m</a:t>
          </a:r>
        </a:p>
      </dgm:t>
    </dgm:pt>
    <dgm:pt modelId="{E2258DF9-D50C-3E43-A5A7-0ADB16AA047D}" type="parTrans" cxnId="{90B90CA7-8AE5-4A4F-A93B-AD4019B17BFD}">
      <dgm:prSet/>
      <dgm:spPr/>
      <dgm:t>
        <a:bodyPr/>
        <a:lstStyle/>
        <a:p>
          <a:endParaRPr lang="fr-FR"/>
        </a:p>
      </dgm:t>
    </dgm:pt>
    <dgm:pt modelId="{14581FAE-C36A-C247-BA96-CDBC93D9BC56}" type="sibTrans" cxnId="{90B90CA7-8AE5-4A4F-A93B-AD4019B17BFD}">
      <dgm:prSet/>
      <dgm:spPr/>
      <dgm:t>
        <a:bodyPr/>
        <a:lstStyle/>
        <a:p>
          <a:endParaRPr lang="fr-FR"/>
        </a:p>
      </dgm:t>
    </dgm:pt>
    <dgm:pt modelId="{574A3166-93E8-8E41-8781-DE44B0DFB8CE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fr-FR" sz="48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1 000 000 cm</a:t>
          </a:r>
          <a:endParaRPr lang="fr-FR" sz="4800" dirty="0">
            <a:solidFill>
              <a:schemeClr val="bg1"/>
            </a:solidFill>
          </a:endParaRPr>
        </a:p>
      </dgm:t>
    </dgm:pt>
    <dgm:pt modelId="{50E89C38-D412-F346-9BD0-8F347F4E4EDD}" type="parTrans" cxnId="{31DA7024-B38E-0B42-BCF5-67A00AF36CCC}">
      <dgm:prSet/>
      <dgm:spPr/>
      <dgm:t>
        <a:bodyPr/>
        <a:lstStyle/>
        <a:p>
          <a:endParaRPr lang="fr-FR"/>
        </a:p>
      </dgm:t>
    </dgm:pt>
    <dgm:pt modelId="{B63BC1F8-0E21-8647-ADCE-965023535629}" type="sibTrans" cxnId="{31DA7024-B38E-0B42-BCF5-67A00AF36CCC}">
      <dgm:prSet/>
      <dgm:spPr/>
      <dgm:t>
        <a:bodyPr/>
        <a:lstStyle/>
        <a:p>
          <a:endParaRPr lang="fr-FR"/>
        </a:p>
      </dgm:t>
    </dgm:pt>
    <dgm:pt modelId="{F678E5AA-AC7A-504C-AE7A-82D90D2EA5A2}" type="pres">
      <dgm:prSet presAssocID="{71FF19C5-489D-6C48-B34A-B1CB1C6A59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6E2C956-A3B8-764A-BF10-1C13F1467AF1}" type="pres">
      <dgm:prSet presAssocID="{71FF19C5-489D-6C48-B34A-B1CB1C6A5954}" presName="Name1" presStyleCnt="0"/>
      <dgm:spPr/>
    </dgm:pt>
    <dgm:pt modelId="{12143E94-4B9D-7341-81B8-2C41A62F927C}" type="pres">
      <dgm:prSet presAssocID="{71FF19C5-489D-6C48-B34A-B1CB1C6A5954}" presName="cycle" presStyleCnt="0"/>
      <dgm:spPr/>
    </dgm:pt>
    <dgm:pt modelId="{184BB7B5-3409-6C49-ACEE-610C380E298F}" type="pres">
      <dgm:prSet presAssocID="{71FF19C5-489D-6C48-B34A-B1CB1C6A5954}" presName="srcNode" presStyleLbl="node1" presStyleIdx="0" presStyleCnt="3"/>
      <dgm:spPr/>
    </dgm:pt>
    <dgm:pt modelId="{B4A20935-86B3-DD48-8621-3766D5B810F9}" type="pres">
      <dgm:prSet presAssocID="{71FF19C5-489D-6C48-B34A-B1CB1C6A5954}" presName="conn" presStyleLbl="parChTrans1D2" presStyleIdx="0" presStyleCnt="1"/>
      <dgm:spPr/>
      <dgm:t>
        <a:bodyPr/>
        <a:lstStyle/>
        <a:p>
          <a:endParaRPr lang="fr-FR"/>
        </a:p>
      </dgm:t>
    </dgm:pt>
    <dgm:pt modelId="{C41DFD86-87FD-BE4A-A9D2-9735D4F793F5}" type="pres">
      <dgm:prSet presAssocID="{71FF19C5-489D-6C48-B34A-B1CB1C6A5954}" presName="extraNode" presStyleLbl="node1" presStyleIdx="0" presStyleCnt="3"/>
      <dgm:spPr/>
    </dgm:pt>
    <dgm:pt modelId="{E2322B8D-006A-1A40-BE1D-6D9C8483A88A}" type="pres">
      <dgm:prSet presAssocID="{71FF19C5-489D-6C48-B34A-B1CB1C6A5954}" presName="dstNode" presStyleLbl="node1" presStyleIdx="0" presStyleCnt="3"/>
      <dgm:spPr/>
    </dgm:pt>
    <dgm:pt modelId="{A0A1C02B-69AA-2547-9D8D-BEEBF8582FB6}" type="pres">
      <dgm:prSet presAssocID="{FC364E2C-4407-3443-8999-FEDF2D0CCB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6D06B2-37F9-B84D-A0F8-0E2B76BD3C48}" type="pres">
      <dgm:prSet presAssocID="{FC364E2C-4407-3443-8999-FEDF2D0CCB85}" presName="accent_1" presStyleCnt="0"/>
      <dgm:spPr/>
    </dgm:pt>
    <dgm:pt modelId="{5343F426-292D-9A4E-8776-60B4D748783C}" type="pres">
      <dgm:prSet presAssocID="{FC364E2C-4407-3443-8999-FEDF2D0CCB85}" presName="accentRepeatNode" presStyleLbl="solidFgAcc1" presStyleIdx="0" presStyleCnt="3"/>
      <dgm:spPr/>
    </dgm:pt>
    <dgm:pt modelId="{C7BC6F96-0213-FA43-8744-57C69EDF5A22}" type="pres">
      <dgm:prSet presAssocID="{56AA5FEF-2DE7-5A44-948F-48EAE666E71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80D5A-4E8A-E647-AC57-86D25C3FE957}" type="pres">
      <dgm:prSet presAssocID="{56AA5FEF-2DE7-5A44-948F-48EAE666E716}" presName="accent_2" presStyleCnt="0"/>
      <dgm:spPr/>
    </dgm:pt>
    <dgm:pt modelId="{49ADF79F-3188-F241-AF2E-B7D4B6632828}" type="pres">
      <dgm:prSet presAssocID="{56AA5FEF-2DE7-5A44-948F-48EAE666E716}" presName="accentRepeatNode" presStyleLbl="solidFgAcc1" presStyleIdx="1" presStyleCnt="3"/>
      <dgm:spPr/>
    </dgm:pt>
    <dgm:pt modelId="{DB8D25F1-8C02-8149-92F6-D3043BD651F1}" type="pres">
      <dgm:prSet presAssocID="{574A3166-93E8-8E41-8781-DE44B0DFB8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053077-E158-CB4E-91F3-2C6AFDC29003}" type="pres">
      <dgm:prSet presAssocID="{574A3166-93E8-8E41-8781-DE44B0DFB8CE}" presName="accent_3" presStyleCnt="0"/>
      <dgm:spPr/>
    </dgm:pt>
    <dgm:pt modelId="{58875531-EE6D-CC46-8F6B-B910A6A68281}" type="pres">
      <dgm:prSet presAssocID="{574A3166-93E8-8E41-8781-DE44B0DFB8CE}" presName="accentRepeatNode" presStyleLbl="solidFgAcc1" presStyleIdx="2" presStyleCnt="3"/>
      <dgm:spPr/>
    </dgm:pt>
  </dgm:ptLst>
  <dgm:cxnLst>
    <dgm:cxn modelId="{618A1DAD-3948-6D49-8AA0-B43FEE047F2C}" type="presOf" srcId="{71FF19C5-489D-6C48-B34A-B1CB1C6A5954}" destId="{F678E5AA-AC7A-504C-AE7A-82D90D2EA5A2}" srcOrd="0" destOrd="0" presId="urn:microsoft.com/office/officeart/2008/layout/VerticalCurvedList"/>
    <dgm:cxn modelId="{9E4C87DD-01B4-9A4B-92A5-0663D587A433}" type="presOf" srcId="{C95964A8-0DB7-6142-8E45-9B2AFA34F38D}" destId="{B4A20935-86B3-DD48-8621-3766D5B810F9}" srcOrd="0" destOrd="0" presId="urn:microsoft.com/office/officeart/2008/layout/VerticalCurvedList"/>
    <dgm:cxn modelId="{90B90CA7-8AE5-4A4F-A93B-AD4019B17BFD}" srcId="{71FF19C5-489D-6C48-B34A-B1CB1C6A5954}" destId="{56AA5FEF-2DE7-5A44-948F-48EAE666E716}" srcOrd="1" destOrd="0" parTransId="{E2258DF9-D50C-3E43-A5A7-0ADB16AA047D}" sibTransId="{14581FAE-C36A-C247-BA96-CDBC93D9BC56}"/>
    <dgm:cxn modelId="{9D0C9D3C-6D39-7B4A-BA12-8321D4ABBF87}" type="presOf" srcId="{574A3166-93E8-8E41-8781-DE44B0DFB8CE}" destId="{DB8D25F1-8C02-8149-92F6-D3043BD651F1}" srcOrd="0" destOrd="0" presId="urn:microsoft.com/office/officeart/2008/layout/VerticalCurvedList"/>
    <dgm:cxn modelId="{8BE9CF7B-4CA7-B94A-8340-662178D3F7B1}" srcId="{71FF19C5-489D-6C48-B34A-B1CB1C6A5954}" destId="{FC364E2C-4407-3443-8999-FEDF2D0CCB85}" srcOrd="0" destOrd="0" parTransId="{713A4C28-CC91-1242-A152-E556A265E522}" sibTransId="{C95964A8-0DB7-6142-8E45-9B2AFA34F38D}"/>
    <dgm:cxn modelId="{133FB1FD-F23C-9549-9943-11CEBE3FA3DA}" type="presOf" srcId="{FC364E2C-4407-3443-8999-FEDF2D0CCB85}" destId="{A0A1C02B-69AA-2547-9D8D-BEEBF8582FB6}" srcOrd="0" destOrd="0" presId="urn:microsoft.com/office/officeart/2008/layout/VerticalCurvedList"/>
    <dgm:cxn modelId="{31DA7024-B38E-0B42-BCF5-67A00AF36CCC}" srcId="{71FF19C5-489D-6C48-B34A-B1CB1C6A5954}" destId="{574A3166-93E8-8E41-8781-DE44B0DFB8CE}" srcOrd="2" destOrd="0" parTransId="{50E89C38-D412-F346-9BD0-8F347F4E4EDD}" sibTransId="{B63BC1F8-0E21-8647-ADCE-965023535629}"/>
    <dgm:cxn modelId="{267D1570-8F6C-194D-A8C3-F38476F56657}" type="presOf" srcId="{56AA5FEF-2DE7-5A44-948F-48EAE666E716}" destId="{C7BC6F96-0213-FA43-8744-57C69EDF5A22}" srcOrd="0" destOrd="0" presId="urn:microsoft.com/office/officeart/2008/layout/VerticalCurvedList"/>
    <dgm:cxn modelId="{358E832C-0374-1844-952F-DAF458E848AF}" type="presParOf" srcId="{F678E5AA-AC7A-504C-AE7A-82D90D2EA5A2}" destId="{46E2C956-A3B8-764A-BF10-1C13F1467AF1}" srcOrd="0" destOrd="0" presId="urn:microsoft.com/office/officeart/2008/layout/VerticalCurvedList"/>
    <dgm:cxn modelId="{E0889045-B1EB-D441-BC64-37FFF3AE0FB4}" type="presParOf" srcId="{46E2C956-A3B8-764A-BF10-1C13F1467AF1}" destId="{12143E94-4B9D-7341-81B8-2C41A62F927C}" srcOrd="0" destOrd="0" presId="urn:microsoft.com/office/officeart/2008/layout/VerticalCurvedList"/>
    <dgm:cxn modelId="{466A3C55-15CF-AB4F-98B6-21F35B7A03F6}" type="presParOf" srcId="{12143E94-4B9D-7341-81B8-2C41A62F927C}" destId="{184BB7B5-3409-6C49-ACEE-610C380E298F}" srcOrd="0" destOrd="0" presId="urn:microsoft.com/office/officeart/2008/layout/VerticalCurvedList"/>
    <dgm:cxn modelId="{CFE29300-6C47-7742-8850-91EC795FF7D1}" type="presParOf" srcId="{12143E94-4B9D-7341-81B8-2C41A62F927C}" destId="{B4A20935-86B3-DD48-8621-3766D5B810F9}" srcOrd="1" destOrd="0" presId="urn:microsoft.com/office/officeart/2008/layout/VerticalCurvedList"/>
    <dgm:cxn modelId="{386042E4-704D-FF41-9ACE-8CB96F770D1B}" type="presParOf" srcId="{12143E94-4B9D-7341-81B8-2C41A62F927C}" destId="{C41DFD86-87FD-BE4A-A9D2-9735D4F793F5}" srcOrd="2" destOrd="0" presId="urn:microsoft.com/office/officeart/2008/layout/VerticalCurvedList"/>
    <dgm:cxn modelId="{5F6904CB-0115-C241-ABB5-4B2DCBEAECC8}" type="presParOf" srcId="{12143E94-4B9D-7341-81B8-2C41A62F927C}" destId="{E2322B8D-006A-1A40-BE1D-6D9C8483A88A}" srcOrd="3" destOrd="0" presId="urn:microsoft.com/office/officeart/2008/layout/VerticalCurvedList"/>
    <dgm:cxn modelId="{42C24A47-5B51-9842-8F2C-FEA7F7C979B6}" type="presParOf" srcId="{46E2C956-A3B8-764A-BF10-1C13F1467AF1}" destId="{A0A1C02B-69AA-2547-9D8D-BEEBF8582FB6}" srcOrd="1" destOrd="0" presId="urn:microsoft.com/office/officeart/2008/layout/VerticalCurvedList"/>
    <dgm:cxn modelId="{4C5131D0-1005-AF43-A421-FD2793A0E85A}" type="presParOf" srcId="{46E2C956-A3B8-764A-BF10-1C13F1467AF1}" destId="{386D06B2-37F9-B84D-A0F8-0E2B76BD3C48}" srcOrd="2" destOrd="0" presId="urn:microsoft.com/office/officeart/2008/layout/VerticalCurvedList"/>
    <dgm:cxn modelId="{640097C9-1CFF-214D-AD3F-C866FA11522A}" type="presParOf" srcId="{386D06B2-37F9-B84D-A0F8-0E2B76BD3C48}" destId="{5343F426-292D-9A4E-8776-60B4D748783C}" srcOrd="0" destOrd="0" presId="urn:microsoft.com/office/officeart/2008/layout/VerticalCurvedList"/>
    <dgm:cxn modelId="{C3754115-58B5-514D-B362-61ECEB51E89C}" type="presParOf" srcId="{46E2C956-A3B8-764A-BF10-1C13F1467AF1}" destId="{C7BC6F96-0213-FA43-8744-57C69EDF5A22}" srcOrd="3" destOrd="0" presId="urn:microsoft.com/office/officeart/2008/layout/VerticalCurvedList"/>
    <dgm:cxn modelId="{5F25CAEA-AAB9-3649-B604-B2801521C596}" type="presParOf" srcId="{46E2C956-A3B8-764A-BF10-1C13F1467AF1}" destId="{90A80D5A-4E8A-E647-AC57-86D25C3FE957}" srcOrd="4" destOrd="0" presId="urn:microsoft.com/office/officeart/2008/layout/VerticalCurvedList"/>
    <dgm:cxn modelId="{C28A891A-D38D-8549-BEF7-534E05890E67}" type="presParOf" srcId="{90A80D5A-4E8A-E647-AC57-86D25C3FE957}" destId="{49ADF79F-3188-F241-AF2E-B7D4B6632828}" srcOrd="0" destOrd="0" presId="urn:microsoft.com/office/officeart/2008/layout/VerticalCurvedList"/>
    <dgm:cxn modelId="{0D4A3689-B3B3-8F4A-8BC3-FF1653FC49D5}" type="presParOf" srcId="{46E2C956-A3B8-764A-BF10-1C13F1467AF1}" destId="{DB8D25F1-8C02-8149-92F6-D3043BD651F1}" srcOrd="5" destOrd="0" presId="urn:microsoft.com/office/officeart/2008/layout/VerticalCurvedList"/>
    <dgm:cxn modelId="{DD6527DA-9167-CF4C-BAB9-5C254F65F784}" type="presParOf" srcId="{46E2C956-A3B8-764A-BF10-1C13F1467AF1}" destId="{29053077-E158-CB4E-91F3-2C6AFDC29003}" srcOrd="6" destOrd="0" presId="urn:microsoft.com/office/officeart/2008/layout/VerticalCurvedList"/>
    <dgm:cxn modelId="{D430C7FA-180C-1F4B-97CA-CD94069505D7}" type="presParOf" srcId="{29053077-E158-CB4E-91F3-2C6AFDC29003}" destId="{58875531-EE6D-CC46-8F6B-B910A6A682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0,56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56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560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</a:t>
          </a: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0,56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56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560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4,35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baseline="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4,53</a:t>
          </a:r>
          <a:endParaRPr lang="fr-FR" sz="4800" kern="1200" dirty="0">
            <a:solidFill>
              <a:schemeClr val="bg1">
                <a:lumMod val="65000"/>
              </a:schemeClr>
            </a:solidFill>
            <a:latin typeface="Times" pitchFamily="2" charset="0"/>
          </a:endParaRP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435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40,10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41</a:t>
          </a:r>
          <a:endParaRPr lang="fr-FR" sz="4400" kern="1200" dirty="0"/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42,5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388107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15,6 &lt; 15,25</a:t>
          </a:r>
          <a:endParaRPr lang="fr-FR" sz="4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388107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4149007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15,6 &lt; 15,07</a:t>
          </a:r>
        </a:p>
      </dsp:txBody>
      <dsp:txXfrm>
        <a:off x="698033" y="1315538"/>
        <a:ext cx="4149007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388107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15,6 &lt; 16,1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388107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12,35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12,305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12,53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 10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100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100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1 000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1 000 000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5292279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 13 000 512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328884"/>
        <a:ext cx="5292279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5053179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13 500 012</a:t>
          </a:r>
        </a:p>
      </dsp:txBody>
      <dsp:txXfrm>
        <a:off x="698033" y="1315538"/>
        <a:ext cx="5053179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5292279" cy="657769"/>
        </a:xfrm>
        <a:prstGeom prst="rect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13 512 000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5292279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5414330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6 371 km</a:t>
          </a:r>
          <a:endParaRPr lang="fr-FR" sz="4800" kern="1200" dirty="0"/>
        </a:p>
      </dsp:txBody>
      <dsp:txXfrm>
        <a:off x="458934" y="328884"/>
        <a:ext cx="5414330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5175230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</a:rPr>
            <a:t>40 000 m</a:t>
          </a:r>
        </a:p>
      </dsp:txBody>
      <dsp:txXfrm>
        <a:off x="698033" y="1315538"/>
        <a:ext cx="5175230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5414330" cy="657769"/>
        </a:xfrm>
        <a:prstGeom prst="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>
                  <a:lumMod val="65000"/>
                </a:schemeClr>
              </a:solidFill>
              <a:latin typeface="Times" pitchFamily="2" charset="0"/>
              <a:ea typeface="+mn-ea"/>
              <a:cs typeface="+mn-cs"/>
            </a:rPr>
            <a:t>  1 000 000 cm</a:t>
          </a:r>
          <a:endParaRPr lang="fr-FR" sz="4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58934" y="2302192"/>
        <a:ext cx="5414330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4,35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baseline="0" dirty="0">
              <a:latin typeface="Times" pitchFamily="2" charset="0"/>
            </a:rPr>
            <a:t>4,53</a:t>
          </a:r>
          <a:endParaRPr lang="fr-FR" sz="4800" kern="1200" dirty="0">
            <a:latin typeface="Times" pitchFamily="2" charset="0"/>
          </a:endParaRP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435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 </a:t>
          </a:r>
          <a:r>
            <a:rPr lang="fr-FR" sz="4800" kern="1200" dirty="0">
              <a:latin typeface="Times" pitchFamily="2" charset="0"/>
            </a:rPr>
            <a:t>40,10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41</a:t>
          </a:r>
          <a:endParaRPr lang="fr-FR" sz="4800" kern="1200" dirty="0"/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42,5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388107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15,6 &lt; 15,25</a:t>
          </a:r>
          <a:endParaRPr lang="fr-FR" sz="4400" kern="1200" dirty="0"/>
        </a:p>
      </dsp:txBody>
      <dsp:txXfrm>
        <a:off x="458934" y="328884"/>
        <a:ext cx="4388107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4149007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latin typeface="Times" pitchFamily="2" charset="0"/>
            </a:rPr>
            <a:t>15,6 &lt; 15,07</a:t>
          </a:r>
        </a:p>
      </dsp:txBody>
      <dsp:txXfrm>
        <a:off x="698033" y="1315538"/>
        <a:ext cx="4149007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388107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15,6 &lt; 16,1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458934" y="2302192"/>
        <a:ext cx="4388107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12,35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12,305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12,53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 10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100</a:t>
          </a:r>
          <a:endParaRPr lang="fr-FR" sz="4800" kern="1200" dirty="0"/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100</a:t>
          </a:r>
          <a:endParaRPr lang="fr-FR" sz="4800" kern="1200" dirty="0"/>
        </a:p>
      </dsp:txBody>
      <dsp:txXfrm>
        <a:off x="458934" y="328884"/>
        <a:ext cx="4110581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38714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1 000</a:t>
          </a:r>
        </a:p>
      </dsp:txBody>
      <dsp:txXfrm>
        <a:off x="698033" y="1315538"/>
        <a:ext cx="3871481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4110581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1 000 000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4110581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5292279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13 000 512</a:t>
          </a:r>
          <a:endParaRPr lang="fr-FR" sz="4800" kern="1200" dirty="0"/>
        </a:p>
      </dsp:txBody>
      <dsp:txXfrm>
        <a:off x="458934" y="328884"/>
        <a:ext cx="5292279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5053179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13 500 012</a:t>
          </a:r>
        </a:p>
      </dsp:txBody>
      <dsp:txXfrm>
        <a:off x="698033" y="1315538"/>
        <a:ext cx="5053179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5292279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</a:t>
          </a:r>
          <a:r>
            <a:rPr lang="fr-FR" sz="4800" kern="1200" dirty="0">
              <a:latin typeface="Times" pitchFamily="2" charset="0"/>
            </a:rPr>
            <a:t>13 512 000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5292279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20935-86B3-DD48-8621-3766D5B810F9}">
      <dsp:nvSpPr>
        <dsp:cNvPr id="0" name=""/>
        <dsp:cNvSpPr/>
      </dsp:nvSpPr>
      <dsp:spPr>
        <a:xfrm>
          <a:off x="-3717340" y="-571081"/>
          <a:ext cx="4431009" cy="443100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C02B-69AA-2547-9D8D-BEEBF8582FB6}">
      <dsp:nvSpPr>
        <dsp:cNvPr id="0" name=""/>
        <dsp:cNvSpPr/>
      </dsp:nvSpPr>
      <dsp:spPr>
        <a:xfrm>
          <a:off x="458934" y="328884"/>
          <a:ext cx="5414330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 6 371 km</a:t>
          </a:r>
          <a:endParaRPr lang="fr-FR" sz="4800" kern="1200" dirty="0"/>
        </a:p>
      </dsp:txBody>
      <dsp:txXfrm>
        <a:off x="458934" y="328884"/>
        <a:ext cx="5414330" cy="657769"/>
      </dsp:txXfrm>
    </dsp:sp>
    <dsp:sp modelId="{5343F426-292D-9A4E-8776-60B4D748783C}">
      <dsp:nvSpPr>
        <dsp:cNvPr id="0" name=""/>
        <dsp:cNvSpPr/>
      </dsp:nvSpPr>
      <dsp:spPr>
        <a:xfrm>
          <a:off x="47828" y="246663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C6F96-0213-FA43-8744-57C69EDF5A22}">
      <dsp:nvSpPr>
        <dsp:cNvPr id="0" name=""/>
        <dsp:cNvSpPr/>
      </dsp:nvSpPr>
      <dsp:spPr>
        <a:xfrm>
          <a:off x="698033" y="1315538"/>
          <a:ext cx="5175230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latin typeface="Times" pitchFamily="2" charset="0"/>
            </a:rPr>
            <a:t>40 000 m</a:t>
          </a:r>
        </a:p>
      </dsp:txBody>
      <dsp:txXfrm>
        <a:off x="698033" y="1315538"/>
        <a:ext cx="5175230" cy="657769"/>
      </dsp:txXfrm>
    </dsp:sp>
    <dsp:sp modelId="{49ADF79F-3188-F241-AF2E-B7D4B6632828}">
      <dsp:nvSpPr>
        <dsp:cNvPr id="0" name=""/>
        <dsp:cNvSpPr/>
      </dsp:nvSpPr>
      <dsp:spPr>
        <a:xfrm>
          <a:off x="286927" y="1233317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25F1-8C02-8149-92F6-D3043BD651F1}">
      <dsp:nvSpPr>
        <dsp:cNvPr id="0" name=""/>
        <dsp:cNvSpPr/>
      </dsp:nvSpPr>
      <dsp:spPr>
        <a:xfrm>
          <a:off x="458934" y="2302192"/>
          <a:ext cx="5414330" cy="65776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104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>
              <a:solidFill>
                <a:schemeClr val="bg1"/>
              </a:solidFill>
              <a:latin typeface="Times" pitchFamily="2" charset="0"/>
              <a:ea typeface="+mn-ea"/>
              <a:cs typeface="+mn-cs"/>
            </a:rPr>
            <a:t>  1 000 000 cm</a:t>
          </a:r>
          <a:endParaRPr lang="fr-FR" sz="4800" kern="1200" dirty="0">
            <a:solidFill>
              <a:schemeClr val="bg1"/>
            </a:solidFill>
          </a:endParaRPr>
        </a:p>
      </dsp:txBody>
      <dsp:txXfrm>
        <a:off x="458934" y="2302192"/>
        <a:ext cx="5414330" cy="657769"/>
      </dsp:txXfrm>
    </dsp:sp>
    <dsp:sp modelId="{58875531-EE6D-CC46-8F6B-B910A6A68281}">
      <dsp:nvSpPr>
        <dsp:cNvPr id="0" name=""/>
        <dsp:cNvSpPr/>
      </dsp:nvSpPr>
      <dsp:spPr>
        <a:xfrm>
          <a:off x="47828" y="2219971"/>
          <a:ext cx="822211" cy="82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4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81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07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12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065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02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40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90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203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587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43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86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983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762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25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27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329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780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270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960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44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551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20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16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343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402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438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333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534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244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606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823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440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8514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21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197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5958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417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959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50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2233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280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842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0451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6071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403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32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4369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2867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909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9433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7881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0643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060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6316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2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5503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85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2381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9715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0811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8537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19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75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6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76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2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4.jpeg"/><Relationship Id="rId9" Type="http://schemas.microsoft.com/office/2007/relationships/diagramDrawing" Target="../diagrams/drawing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20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4.jpeg"/><Relationship Id="rId9" Type="http://schemas.microsoft.com/office/2007/relationships/diagramDrawing" Target="../diagrams/drawing14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8.png"/><Relationship Id="rId9" Type="http://schemas.microsoft.com/office/2007/relationships/diagramDrawing" Target="../diagrams/drawing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60.png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44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40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4.jpe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15.png"/><Relationship Id="rId9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5.png"/><Relationship Id="rId9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5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7.png"/><Relationship Id="rId3" Type="http://schemas.openxmlformats.org/officeDocument/2006/relationships/image" Target="../media/image530.png"/><Relationship Id="rId7" Type="http://schemas.openxmlformats.org/officeDocument/2006/relationships/image" Target="../media/image47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1.png"/><Relationship Id="rId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54.png"/><Relationship Id="rId9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47.png"/><Relationship Id="rId10" Type="http://schemas.openxmlformats.org/officeDocument/2006/relationships/image" Target="../media/image38.jpeg"/><Relationship Id="rId4" Type="http://schemas.openxmlformats.org/officeDocument/2006/relationships/image" Target="../media/image15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openxmlformats.org/officeDocument/2006/relationships/image" Target="../media/image47.png"/><Relationship Id="rId9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Jeudi 11 </a:t>
            </a: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juin SEANCE 1 CM1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0811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7E8011-25C9-B44A-B235-B04C2DBE06EC}"/>
              </a:ext>
            </a:extLst>
          </p:cNvPr>
          <p:cNvSpPr txBox="1"/>
          <p:nvPr/>
        </p:nvSpPr>
        <p:spPr>
          <a:xfrm>
            <a:off x="4068000" y="2136125"/>
            <a:ext cx="4423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 – 101 = ?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E8F7990-25AC-0B4F-92C7-C6E6AD1C6165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10161E6-3E8E-C24C-964B-90542FA1ABA2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740A147-3953-8241-BF9B-8FE8320F57DD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558F8C4-F4ED-E34D-A005-7F688FC442BD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88FDAD7-7392-9745-BC9C-48499E18882C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10FA473-071B-A042-B192-14B0FF952C20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CDB3B17-4D72-B049-82B3-8DA5704024A8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FD9477A-0058-8140-BEAE-33E979B6059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1BB7929-88BF-B648-9122-91BA272D9F6A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1EE8E43-CAC6-3648-B773-DE446F3C890D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AEA8E80-6AF3-764E-A903-643797E728CC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F6C148-6583-1A43-ACF5-AD5BF8BA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61" y="304546"/>
            <a:ext cx="1334648" cy="8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68000" y="2136125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Occuper ses enfants quand l'attente est longue et les exercer e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635" y="169650"/>
            <a:ext cx="1512000" cy="8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9B50C992-3F76-DD4D-B5B4-9066E23D65D8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57E2752-CF01-5A44-AE4F-15D3122117F6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1DEEEDC-531A-1842-A1F7-AD75FC56D716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3243E18-DD13-884F-975A-71B42647ED3D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BDC97AA-2144-CF44-A195-CCCE3E2F5F2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4E8B1E8-0852-F747-B7E7-FF80D53D0F59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0FE0B06-CC90-8547-88D7-839A3BE12C68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AA5A32E-49DA-984A-B472-59098A9F0DE7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8E6E281-C26C-BB4B-B08E-412CF1362CE3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3FAD4A9-A038-5B4A-960D-05B5F5BDE9E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DF13DB1-AF99-3F48-9F60-8CBBA1572BD5}"/>
              </a:ext>
            </a:extLst>
          </p:cNvPr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20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90556" y="1615847"/>
            <a:ext cx="10318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Parmi les nombres suivants quel est celui qui est divisible par 2 et par 5 ?</a:t>
            </a:r>
          </a:p>
          <a:p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12    25   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40    48</a:t>
            </a: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Une explication mathématique ? - Central de l'asile - Forum Fr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0" y="332988"/>
            <a:ext cx="1620000" cy="9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6622B9D5-F52B-2844-BFE7-FF498711C78A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938D780-DC93-A146-A5DC-BE47E0E2479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2D74D18-9CEB-A549-A4F3-17F794563EA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59980CA-6F40-3143-B1D3-42C6AAB1A5F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0A450D5-D003-F34E-962B-49CEAF5A53B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DD3311A-FEAD-974B-9FBD-3AE7D89C123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BFFB3DF-E46A-F74A-A7DF-F9F24CE0E08E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8F8F772-BC4F-0C45-A2C4-DB7EB72F035E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FBA3871-CEB0-F24F-8D0E-F6385DC06473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9FCE540-65B1-0B4A-B7BE-9341246BBB26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635ACC4-657D-C345-8C45-A3EEAEACC446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07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170EFB0-0466-3540-8992-1FC3F1071FD8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53E772E-B910-B04F-9F4E-4A85F46C7E52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72B0811-DF5C-8B47-8F4B-44F177079DF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75D284C-6B06-8F47-80B5-68FA9CF097B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A712DFD-D731-8C41-9D65-A74087BC8A53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9D4E2E8-E7E6-9E4B-B4EB-6DBE24AD08FD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7E8135F-1837-FD48-A89E-DF19EB97152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DC56B70-7553-1F42-A836-F8CDA5F211A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7AE66F5-350D-5247-BA6D-533B4C51322B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52B2043-A7C6-C140-B805-4E5CACE53EF1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1947952-3F5E-F347-967B-22FF8F4A43A0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DFB1CEF-65F7-014A-B089-B13DC7933D6C}"/>
              </a:ext>
            </a:extLst>
          </p:cNvPr>
          <p:cNvSpPr txBox="1"/>
          <p:nvPr/>
        </p:nvSpPr>
        <p:spPr>
          <a:xfrm>
            <a:off x="949084" y="1476190"/>
            <a:ext cx="8087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moitié de 1 kg vaut 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2821B5-30C7-9F4F-9AE0-B19F4682F101}"/>
              </a:ext>
            </a:extLst>
          </p:cNvPr>
          <p:cNvSpPr/>
          <p:nvPr/>
        </p:nvSpPr>
        <p:spPr>
          <a:xfrm>
            <a:off x="3315971" y="2939163"/>
            <a:ext cx="4016028" cy="6470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1E98C6-932C-B148-A690-1A4CAFD0882B}"/>
              </a:ext>
            </a:extLst>
          </p:cNvPr>
          <p:cNvSpPr/>
          <p:nvPr/>
        </p:nvSpPr>
        <p:spPr>
          <a:xfrm>
            <a:off x="3315925" y="3928587"/>
            <a:ext cx="4016028" cy="6470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7DD0DE-85DB-C842-B072-34E7AE21DBFF}"/>
              </a:ext>
            </a:extLst>
          </p:cNvPr>
          <p:cNvSpPr/>
          <p:nvPr/>
        </p:nvSpPr>
        <p:spPr>
          <a:xfrm>
            <a:off x="3315925" y="4893150"/>
            <a:ext cx="4016028" cy="6470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5F54B3-C9E9-9344-99FA-33AE4EEBA73D}"/>
              </a:ext>
            </a:extLst>
          </p:cNvPr>
          <p:cNvSpPr txBox="1"/>
          <p:nvPr/>
        </p:nvSpPr>
        <p:spPr>
          <a:xfrm>
            <a:off x="4887849" y="2877953"/>
            <a:ext cx="1409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" pitchFamily="2" charset="0"/>
              </a:rPr>
              <a:t>50 g</a:t>
            </a:r>
            <a:endParaRPr lang="fr-FR" sz="44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2A065D1-2719-AA4B-930A-0B57DC25AE97}"/>
              </a:ext>
            </a:extLst>
          </p:cNvPr>
          <p:cNvSpPr txBox="1"/>
          <p:nvPr/>
        </p:nvSpPr>
        <p:spPr>
          <a:xfrm>
            <a:off x="4794861" y="3867377"/>
            <a:ext cx="2193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" pitchFamily="2" charset="0"/>
              </a:rPr>
              <a:t>500 g</a:t>
            </a:r>
            <a:endParaRPr lang="fr-FR" sz="4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ED88F27-D48D-FE45-8AF5-8A5765FBF1E7}"/>
              </a:ext>
            </a:extLst>
          </p:cNvPr>
          <p:cNvSpPr txBox="1"/>
          <p:nvPr/>
        </p:nvSpPr>
        <p:spPr>
          <a:xfrm>
            <a:off x="4547393" y="4810548"/>
            <a:ext cx="2193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" pitchFamily="2" charset="0"/>
              </a:rPr>
              <a:t>5 000 g</a:t>
            </a:r>
            <a:endParaRPr lang="fr-FR" sz="4400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9D75E539-4597-0A40-BD3B-18B7631D95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1242" y="319497"/>
            <a:ext cx="765016" cy="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utoShape 2" descr="SVG &gt; coureur dessin isolé - Image et icône SVG gratuite. |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E9AB406-082C-5644-85B0-263290150D5D}"/>
              </a:ext>
            </a:extLst>
          </p:cNvPr>
          <p:cNvSpPr txBox="1"/>
          <p:nvPr/>
        </p:nvSpPr>
        <p:spPr>
          <a:xfrm>
            <a:off x="990556" y="1615847"/>
            <a:ext cx="10318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payer 31 €, je donne deux billets de 20 € et une pièce de 1 €.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doit-on me rendre ?</a:t>
            </a:r>
          </a:p>
        </p:txBody>
      </p:sp>
      <p:sp>
        <p:nvSpPr>
          <p:cNvPr id="2" name="AutoShape 2" descr="Images Gratuites : argent, marque, en espèces, devise, euro, pièc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513" y="93973"/>
            <a:ext cx="1962487" cy="130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8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acro?name=calculatric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49" y="0"/>
            <a:ext cx="1598148" cy="19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93D608F-7791-9D41-B640-E4DA6350C80B}"/>
              </a:ext>
            </a:extLst>
          </p:cNvPr>
          <p:cNvSpPr txBox="1"/>
          <p:nvPr/>
        </p:nvSpPr>
        <p:spPr>
          <a:xfrm>
            <a:off x="621968" y="1613693"/>
            <a:ext cx="723414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Choisis un nombre entre 100 et 1000.</a:t>
            </a:r>
          </a:p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Multiplie ce nombre par 7.</a:t>
            </a:r>
          </a:p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Multiplie le résultat par 11.</a:t>
            </a:r>
          </a:p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Multiplie le résultat par 13.</a:t>
            </a:r>
          </a:p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Quel résultat obtiens-tu ?</a:t>
            </a:r>
            <a:endParaRPr lang="fr-FR" sz="28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39E29A5-7B17-404E-9766-064878D606FC}"/>
              </a:ext>
            </a:extLst>
          </p:cNvPr>
          <p:cNvSpPr txBox="1"/>
          <p:nvPr/>
        </p:nvSpPr>
        <p:spPr>
          <a:xfrm>
            <a:off x="7540283" y="5542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7AF69A2-8CD4-2948-9742-C4E20F23AB2A}"/>
              </a:ext>
            </a:extLst>
          </p:cNvPr>
          <p:cNvSpPr txBox="1">
            <a:spLocks/>
          </p:cNvSpPr>
          <p:nvPr/>
        </p:nvSpPr>
        <p:spPr>
          <a:xfrm>
            <a:off x="1278790" y="494197"/>
            <a:ext cx="7117751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La course de calcul</a:t>
            </a:r>
            <a:endParaRPr lang="fr-F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3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646838" y="1661408"/>
            <a:ext cx="323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= </a:t>
            </a: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2050" name="Picture 2" descr="File:Calcul mental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41" y="294057"/>
            <a:ext cx="143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4">
            <a:extLst>
              <a:ext uri="{FF2B5EF4-FFF2-40B4-BE49-F238E27FC236}">
                <a16:creationId xmlns:a16="http://schemas.microsoft.com/office/drawing/2014/main" id="{D1EE0B95-69BB-4841-9CD0-4FA1C13A7DD8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19" name="Group 3">
            <a:extLst>
              <a:ext uri="{FF2B5EF4-FFF2-40B4-BE49-F238E27FC236}">
                <a16:creationId xmlns:a16="http://schemas.microsoft.com/office/drawing/2014/main" id="{91348029-DD68-4844-9FEE-E03B6E80363F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20" name="CustomShape 4">
              <a:extLst>
                <a:ext uri="{FF2B5EF4-FFF2-40B4-BE49-F238E27FC236}">
                  <a16:creationId xmlns:a16="http://schemas.microsoft.com/office/drawing/2014/main" id="{4F522C8A-06BB-B645-9C8D-239F4DD77DFA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1" name="CustomShape 5">
              <a:extLst>
                <a:ext uri="{FF2B5EF4-FFF2-40B4-BE49-F238E27FC236}">
                  <a16:creationId xmlns:a16="http://schemas.microsoft.com/office/drawing/2014/main" id="{81197236-998C-304C-9FE1-DCA1475B50FB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6">
              <a:extLst>
                <a:ext uri="{FF2B5EF4-FFF2-40B4-BE49-F238E27FC236}">
                  <a16:creationId xmlns:a16="http://schemas.microsoft.com/office/drawing/2014/main" id="{C66F199D-BC13-0040-9901-CF88C626071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7">
              <a:extLst>
                <a:ext uri="{FF2B5EF4-FFF2-40B4-BE49-F238E27FC236}">
                  <a16:creationId xmlns:a16="http://schemas.microsoft.com/office/drawing/2014/main" id="{C4EDDBB1-3776-0D4D-ABA7-8E61EB60D77D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6" name="CustomShape 8">
              <a:extLst>
                <a:ext uri="{FF2B5EF4-FFF2-40B4-BE49-F238E27FC236}">
                  <a16:creationId xmlns:a16="http://schemas.microsoft.com/office/drawing/2014/main" id="{3A719F3E-F76B-E14E-8345-9FB0DC4D34CF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4123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655236" y="1681812"/>
            <a:ext cx="323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3074" name="Picture 2" descr="Mathématiques | Direction de l'Enseignement de la Nouvelle-Calédoni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6" y="155595"/>
            <a:ext cx="1525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4">
            <a:extLst>
              <a:ext uri="{FF2B5EF4-FFF2-40B4-BE49-F238E27FC236}">
                <a16:creationId xmlns:a16="http://schemas.microsoft.com/office/drawing/2014/main" id="{FF0F3ACA-D6A2-BA4C-98AA-A41B304E3AA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31" name="Group 3">
            <a:extLst>
              <a:ext uri="{FF2B5EF4-FFF2-40B4-BE49-F238E27FC236}">
                <a16:creationId xmlns:a16="http://schemas.microsoft.com/office/drawing/2014/main" id="{E1E44481-7FE4-0D41-8A70-A6B09BC57C55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32" name="CustomShape 4">
              <a:extLst>
                <a:ext uri="{FF2B5EF4-FFF2-40B4-BE49-F238E27FC236}">
                  <a16:creationId xmlns:a16="http://schemas.microsoft.com/office/drawing/2014/main" id="{E4C8B0AA-356B-AD4A-829B-E528D6B3DDE7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3" name="CustomShape 5">
              <a:extLst>
                <a:ext uri="{FF2B5EF4-FFF2-40B4-BE49-F238E27FC236}">
                  <a16:creationId xmlns:a16="http://schemas.microsoft.com/office/drawing/2014/main" id="{8F3F59CA-BD17-2040-B98B-542B7B806AF1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4" name="CustomShape 6">
              <a:extLst>
                <a:ext uri="{FF2B5EF4-FFF2-40B4-BE49-F238E27FC236}">
                  <a16:creationId xmlns:a16="http://schemas.microsoft.com/office/drawing/2014/main" id="{1CE3C9FB-DB61-6F4C-9CF4-1DB811CFED2B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id="{0F1765DB-EA41-C646-9D58-EFC1CE18ECA0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8">
              <a:extLst>
                <a:ext uri="{FF2B5EF4-FFF2-40B4-BE49-F238E27FC236}">
                  <a16:creationId xmlns:a16="http://schemas.microsoft.com/office/drawing/2014/main" id="{993070C3-F592-2A4C-8AFD-0A705B1AF73A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5DE661A-C015-BE4E-B711-4D9E0A8464C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1724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85800" y="1833855"/>
            <a:ext cx="608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double de 23 ?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7170" name="Picture 2" descr="Fizz buzz - Jeux &amp; anniversaire - Idées de jeux pour anniversaire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715" y="248275"/>
            <a:ext cx="1080000" cy="10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4">
            <a:extLst>
              <a:ext uri="{FF2B5EF4-FFF2-40B4-BE49-F238E27FC236}">
                <a16:creationId xmlns:a16="http://schemas.microsoft.com/office/drawing/2014/main" id="{5DCA556D-71CD-104A-B103-567C3EB9915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31" name="Group 3">
            <a:extLst>
              <a:ext uri="{FF2B5EF4-FFF2-40B4-BE49-F238E27FC236}">
                <a16:creationId xmlns:a16="http://schemas.microsoft.com/office/drawing/2014/main" id="{204D84D2-E68D-4441-981D-20DF7438D30D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32" name="CustomShape 4">
              <a:extLst>
                <a:ext uri="{FF2B5EF4-FFF2-40B4-BE49-F238E27FC236}">
                  <a16:creationId xmlns:a16="http://schemas.microsoft.com/office/drawing/2014/main" id="{1F1DEF09-85F1-7C46-8D6A-F25C04AB7E18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3" name="CustomShape 5">
              <a:extLst>
                <a:ext uri="{FF2B5EF4-FFF2-40B4-BE49-F238E27FC236}">
                  <a16:creationId xmlns:a16="http://schemas.microsoft.com/office/drawing/2014/main" id="{197E6313-566A-DD48-B1A2-83B1186434B4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4" name="CustomShape 6">
              <a:extLst>
                <a:ext uri="{FF2B5EF4-FFF2-40B4-BE49-F238E27FC236}">
                  <a16:creationId xmlns:a16="http://schemas.microsoft.com/office/drawing/2014/main" id="{149CE213-4F8D-4445-802E-1C2A03665C6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7">
              <a:extLst>
                <a:ext uri="{FF2B5EF4-FFF2-40B4-BE49-F238E27FC236}">
                  <a16:creationId xmlns:a16="http://schemas.microsoft.com/office/drawing/2014/main" id="{4D5859C9-0B1E-BB41-8421-B32D0D666186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8">
              <a:extLst>
                <a:ext uri="{FF2B5EF4-FFF2-40B4-BE49-F238E27FC236}">
                  <a16:creationId xmlns:a16="http://schemas.microsoft.com/office/drawing/2014/main" id="{0B076A3B-70B7-E341-BF79-1237AE9F9344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FCAB2DF-6A2F-CE40-A876-D4EEF11A6A6A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2DD18C-8386-E44F-8590-3CA6EC17CEAB}"/>
              </a:ext>
            </a:extLst>
          </p:cNvPr>
          <p:cNvSpPr/>
          <p:nvPr/>
        </p:nvSpPr>
        <p:spPr>
          <a:xfrm>
            <a:off x="8688927" y="3412944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fr-FR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1139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73224" y="1618848"/>
            <a:ext cx="6450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Complète la droite graduée.</a:t>
            </a:r>
          </a:p>
        </p:txBody>
      </p:sp>
      <p:sp>
        <p:nvSpPr>
          <p:cNvPr id="98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105" name="Picture 2" descr="Oraux 2017 : la nouvelle épreuve de l'EDHEC - Studyrama Grandes Ecoles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22" y="184588"/>
            <a:ext cx="1620000" cy="9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0BFCFF-5EF8-544B-AF00-C25AC9F8E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24" y="2790499"/>
            <a:ext cx="7000873" cy="1123180"/>
          </a:xfrm>
          <a:prstGeom prst="rect">
            <a:avLst/>
          </a:prstGeom>
        </p:spPr>
      </p:pic>
      <p:pic>
        <p:nvPicPr>
          <p:cNvPr id="62" name="Image 4">
            <a:extLst>
              <a:ext uri="{FF2B5EF4-FFF2-40B4-BE49-F238E27FC236}">
                <a16:creationId xmlns:a16="http://schemas.microsoft.com/office/drawing/2014/main" id="{72CB3F8A-87DE-2747-A8A2-13A94829A237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63" name="Group 3">
            <a:extLst>
              <a:ext uri="{FF2B5EF4-FFF2-40B4-BE49-F238E27FC236}">
                <a16:creationId xmlns:a16="http://schemas.microsoft.com/office/drawing/2014/main" id="{0E086E89-C554-214B-B209-7A03C8E2263D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64" name="CustomShape 4">
              <a:extLst>
                <a:ext uri="{FF2B5EF4-FFF2-40B4-BE49-F238E27FC236}">
                  <a16:creationId xmlns:a16="http://schemas.microsoft.com/office/drawing/2014/main" id="{FA4B073B-E35A-8047-87F1-56DA8C1660DE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5" name="CustomShape 5">
              <a:extLst>
                <a:ext uri="{FF2B5EF4-FFF2-40B4-BE49-F238E27FC236}">
                  <a16:creationId xmlns:a16="http://schemas.microsoft.com/office/drawing/2014/main" id="{C9F0A633-EB76-EC43-8A02-0A4D7041BA61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6" name="CustomShape 6">
              <a:extLst>
                <a:ext uri="{FF2B5EF4-FFF2-40B4-BE49-F238E27FC236}">
                  <a16:creationId xmlns:a16="http://schemas.microsoft.com/office/drawing/2014/main" id="{CF3375DE-10DC-E14D-AB5D-F292C56F417A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7" name="CustomShape 7">
              <a:extLst>
                <a:ext uri="{FF2B5EF4-FFF2-40B4-BE49-F238E27FC236}">
                  <a16:creationId xmlns:a16="http://schemas.microsoft.com/office/drawing/2014/main" id="{0E7364A2-F67D-424A-8071-B83C0DFB103B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8" name="CustomShape 8">
              <a:extLst>
                <a:ext uri="{FF2B5EF4-FFF2-40B4-BE49-F238E27FC236}">
                  <a16:creationId xmlns:a16="http://schemas.microsoft.com/office/drawing/2014/main" id="{EA2513D7-3A41-494F-9903-3FCE4EB6F20D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CA2590DA-A78C-B447-B620-9660D1CE9E8C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5A7586-321E-FB47-9FA1-52E54300062E}"/>
              </a:ext>
            </a:extLst>
          </p:cNvPr>
          <p:cNvSpPr/>
          <p:nvPr/>
        </p:nvSpPr>
        <p:spPr>
          <a:xfrm>
            <a:off x="8688927" y="3412944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fr-FR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7A1FF4E-450C-8248-B0E0-98B84943E9AC}"/>
              </a:ext>
            </a:extLst>
          </p:cNvPr>
          <p:cNvSpPr/>
          <p:nvPr/>
        </p:nvSpPr>
        <p:spPr>
          <a:xfrm>
            <a:off x="8688927" y="3926278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fr-FR" sz="3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6970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130" y="2023893"/>
            <a:ext cx="9405870" cy="2387600"/>
          </a:xfrm>
          <a:ln w="38100">
            <a:solidFill>
              <a:srgbClr val="AC83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816" y="2442877"/>
            <a:ext cx="1428750" cy="142875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2342" y="2442877"/>
            <a:ext cx="1428750" cy="142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B73D06-7D8E-4D44-8FC5-E030946AE5F5}"/>
              </a:ext>
            </a:extLst>
          </p:cNvPr>
          <p:cNvSpPr/>
          <p:nvPr/>
        </p:nvSpPr>
        <p:spPr>
          <a:xfrm>
            <a:off x="3683030" y="4632162"/>
            <a:ext cx="499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AC8300"/>
                </a:solidFill>
                <a:latin typeface="Comic Sans MS" panose="030F0702030302020204" pitchFamily="66" charset="0"/>
              </a:rPr>
              <a:t>3 séries – 3x10 questions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9752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pic>
        <p:nvPicPr>
          <p:cNvPr id="4098" name="Picture 2" descr="L'aide au calcul - des idées de jeux - Envolu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39" y="269595"/>
            <a:ext cx="127665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543B88EE-2C4F-4245-A5F6-8F634544EBC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3E14337-0F94-A84C-8F16-D3861B764B4A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42D0C91-173A-C245-85B3-7DC82F3CFFE8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10BB967-DC8D-1C48-B75B-B08F7E205BA3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FEF680F-6371-3B4F-AB62-759EAA9C908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0FC4494-6EFD-AB48-AAB5-1415D60E197C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4E0F6AC-9A19-694A-B25C-49ABD414DF36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4CB7B25-5DC5-774D-ACAA-E0AF16BE8561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41FE8CD-B083-0242-B99A-E920099B4A1C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3C657B8-7579-764B-A5D6-7BDFF2E1349C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8719359-D040-7644-84B5-A3D04298187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229758F-45A5-0144-9859-3B36D1A8FA29}"/>
              </a:ext>
            </a:extLst>
          </p:cNvPr>
          <p:cNvSpPr txBox="1"/>
          <p:nvPr/>
        </p:nvSpPr>
        <p:spPr>
          <a:xfrm>
            <a:off x="1737774" y="1853668"/>
            <a:ext cx="3361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+ 99 = </a:t>
            </a:r>
            <a:endParaRPr lang="fr-FR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CF64DE-0247-EF4F-B14F-76A7B0D596E0}"/>
              </a:ext>
            </a:extLst>
          </p:cNvPr>
          <p:cNvSpPr/>
          <p:nvPr/>
        </p:nvSpPr>
        <p:spPr>
          <a:xfrm>
            <a:off x="1366136" y="3694119"/>
            <a:ext cx="55146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+ 99 = 58 + 100 – 1 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</a:p>
        </p:txBody>
      </p:sp>
      <p:pic>
        <p:nvPicPr>
          <p:cNvPr id="32" name="Image 4">
            <a:extLst>
              <a:ext uri="{FF2B5EF4-FFF2-40B4-BE49-F238E27FC236}">
                <a16:creationId xmlns:a16="http://schemas.microsoft.com/office/drawing/2014/main" id="{EF0C9672-D489-9D4C-8AEE-AA1889D56CE3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663752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33" name="Group 3">
            <a:extLst>
              <a:ext uri="{FF2B5EF4-FFF2-40B4-BE49-F238E27FC236}">
                <a16:creationId xmlns:a16="http://schemas.microsoft.com/office/drawing/2014/main" id="{0C7F50A7-C9CE-D04B-8526-E5D909AA6BFA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34" name="CustomShape 4">
              <a:extLst>
                <a:ext uri="{FF2B5EF4-FFF2-40B4-BE49-F238E27FC236}">
                  <a16:creationId xmlns:a16="http://schemas.microsoft.com/office/drawing/2014/main" id="{403BA775-9E77-B14A-91DF-FAEAC011123C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5">
              <a:extLst>
                <a:ext uri="{FF2B5EF4-FFF2-40B4-BE49-F238E27FC236}">
                  <a16:creationId xmlns:a16="http://schemas.microsoft.com/office/drawing/2014/main" id="{163554E7-DB68-034C-8E85-279669413379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6">
              <a:extLst>
                <a:ext uri="{FF2B5EF4-FFF2-40B4-BE49-F238E27FC236}">
                  <a16:creationId xmlns:a16="http://schemas.microsoft.com/office/drawing/2014/main" id="{AB4A3EB2-618A-E742-B58C-0A51346F62C0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7" name="CustomShape 7">
              <a:extLst>
                <a:ext uri="{FF2B5EF4-FFF2-40B4-BE49-F238E27FC236}">
                  <a16:creationId xmlns:a16="http://schemas.microsoft.com/office/drawing/2014/main" id="{58269E85-17B1-A84D-85B3-983F7CF1F3AD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8" name="CustomShape 8">
              <a:extLst>
                <a:ext uri="{FF2B5EF4-FFF2-40B4-BE49-F238E27FC236}">
                  <a16:creationId xmlns:a16="http://schemas.microsoft.com/office/drawing/2014/main" id="{B858122C-8CBA-8843-B66E-52E6B1AFE19E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C588575-2737-A043-B940-60C48391FE6F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7D4F08-7109-884D-9481-357C2891C008}"/>
              </a:ext>
            </a:extLst>
          </p:cNvPr>
          <p:cNvSpPr/>
          <p:nvPr/>
        </p:nvSpPr>
        <p:spPr>
          <a:xfrm>
            <a:off x="8688927" y="3412944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fr-FR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DE6658-7BDE-774E-BA52-E3C31491DB45}"/>
              </a:ext>
            </a:extLst>
          </p:cNvPr>
          <p:cNvSpPr/>
          <p:nvPr/>
        </p:nvSpPr>
        <p:spPr>
          <a:xfrm>
            <a:off x="8688927" y="3926278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fr-FR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6F14F1-2885-9542-BE38-B3B37527D5CD}"/>
              </a:ext>
            </a:extLst>
          </p:cNvPr>
          <p:cNvSpPr/>
          <p:nvPr/>
        </p:nvSpPr>
        <p:spPr>
          <a:xfrm>
            <a:off x="8703233" y="4444257"/>
            <a:ext cx="88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fr-FR" sz="3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929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50337" y="1759738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fr-FR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F0EBB6E-7966-7243-89FF-55E1F10376C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3AA889D-078F-6B41-8B74-4C2FC01A2B1B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6957B4D-2245-B24B-8CB6-1202E8F8296E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F79C9F-ACC8-8547-92C4-64AC561091B8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697835A-EEC9-BF4C-A94B-F813CB5080F1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50ED258-AD7D-294E-9264-8C17CD248037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C43FFA3-7BD5-C04D-8BD3-7597916F92DA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EF3A963-4605-9045-8556-7EECF5B2055F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49169FA-6D96-A845-9E2B-15E513D0C416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598D03C-1D50-AB47-AF1C-E3A92459F6C5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8F675E3-C8B5-6146-BE2C-7803C0A2C49D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EDDC25-8E99-0941-8D98-EB2E5AB43C99}"/>
              </a:ext>
            </a:extLst>
          </p:cNvPr>
          <p:cNvSpPr/>
          <p:nvPr/>
        </p:nvSpPr>
        <p:spPr>
          <a:xfrm>
            <a:off x="879006" y="3110669"/>
            <a:ext cx="613341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 – 101 = 470 – 100</a:t>
            </a:r>
            <a:r>
              <a:rPr lang="fr-FR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= 370 – 1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=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</a:p>
        </p:txBody>
      </p:sp>
      <p:pic>
        <p:nvPicPr>
          <p:cNvPr id="51" name="Image 4">
            <a:extLst>
              <a:ext uri="{FF2B5EF4-FFF2-40B4-BE49-F238E27FC236}">
                <a16:creationId xmlns:a16="http://schemas.microsoft.com/office/drawing/2014/main" id="{2C9CEF05-E2CA-C947-88D9-CB54DF10C8D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52" name="Group 3">
            <a:extLst>
              <a:ext uri="{FF2B5EF4-FFF2-40B4-BE49-F238E27FC236}">
                <a16:creationId xmlns:a16="http://schemas.microsoft.com/office/drawing/2014/main" id="{23CD7D4F-2FE6-3547-BCF0-38CC7719A063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53" name="CustomShape 4">
              <a:extLst>
                <a:ext uri="{FF2B5EF4-FFF2-40B4-BE49-F238E27FC236}">
                  <a16:creationId xmlns:a16="http://schemas.microsoft.com/office/drawing/2014/main" id="{334ABB37-F2C1-8B4A-AC38-039E2B676334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4" name="CustomShape 5">
              <a:extLst>
                <a:ext uri="{FF2B5EF4-FFF2-40B4-BE49-F238E27FC236}">
                  <a16:creationId xmlns:a16="http://schemas.microsoft.com/office/drawing/2014/main" id="{15ACD740-4B9C-EE49-A2B4-E27AAA640277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5" name="CustomShape 6">
              <a:extLst>
                <a:ext uri="{FF2B5EF4-FFF2-40B4-BE49-F238E27FC236}">
                  <a16:creationId xmlns:a16="http://schemas.microsoft.com/office/drawing/2014/main" id="{D3F8A061-7843-B04F-8157-ABE814F78914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6" name="CustomShape 7">
              <a:extLst>
                <a:ext uri="{FF2B5EF4-FFF2-40B4-BE49-F238E27FC236}">
                  <a16:creationId xmlns:a16="http://schemas.microsoft.com/office/drawing/2014/main" id="{92494A72-3742-A741-94D3-120F267FD5C0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7" name="CustomShape 8">
              <a:extLst>
                <a:ext uri="{FF2B5EF4-FFF2-40B4-BE49-F238E27FC236}">
                  <a16:creationId xmlns:a16="http://schemas.microsoft.com/office/drawing/2014/main" id="{DB83BC22-D5CC-7942-AC27-66E148C8F6BF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BDF91D9-291D-FF42-9715-DF69BC2BC2F8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91CBD3-8D5B-C643-9733-008DC07EC7C9}"/>
              </a:ext>
            </a:extLst>
          </p:cNvPr>
          <p:cNvSpPr/>
          <p:nvPr/>
        </p:nvSpPr>
        <p:spPr>
          <a:xfrm>
            <a:off x="8688927" y="3412944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fr-FR" sz="3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4A4D84-EF25-064A-9F2F-EE2774773D46}"/>
              </a:ext>
            </a:extLst>
          </p:cNvPr>
          <p:cNvSpPr/>
          <p:nvPr/>
        </p:nvSpPr>
        <p:spPr>
          <a:xfrm>
            <a:off x="8688927" y="3926278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fr-FR" sz="3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C765063-1B8A-3E42-B04D-CA7E5102CBDE}"/>
              </a:ext>
            </a:extLst>
          </p:cNvPr>
          <p:cNvSpPr/>
          <p:nvPr/>
        </p:nvSpPr>
        <p:spPr>
          <a:xfrm>
            <a:off x="8703233" y="4444257"/>
            <a:ext cx="88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fr-FR" sz="3200" dirty="0"/>
          </a:p>
        </p:txBody>
      </p:sp>
      <p:grpSp>
        <p:nvGrpSpPr>
          <p:cNvPr id="63" name="Group 3">
            <a:extLst>
              <a:ext uri="{FF2B5EF4-FFF2-40B4-BE49-F238E27FC236}">
                <a16:creationId xmlns:a16="http://schemas.microsoft.com/office/drawing/2014/main" id="{D968D9AC-58F0-524F-A354-DEC6CFE59465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64" name="CustomShape 4">
              <a:extLst>
                <a:ext uri="{FF2B5EF4-FFF2-40B4-BE49-F238E27FC236}">
                  <a16:creationId xmlns:a16="http://schemas.microsoft.com/office/drawing/2014/main" id="{5C2A6E04-0FFD-CB47-8FAF-B1D8F67DB805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5" name="CustomShape 5">
              <a:extLst>
                <a:ext uri="{FF2B5EF4-FFF2-40B4-BE49-F238E27FC236}">
                  <a16:creationId xmlns:a16="http://schemas.microsoft.com/office/drawing/2014/main" id="{787B70D5-F237-364B-BAB4-9420A333D901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6" name="CustomShape 6">
              <a:extLst>
                <a:ext uri="{FF2B5EF4-FFF2-40B4-BE49-F238E27FC236}">
                  <a16:creationId xmlns:a16="http://schemas.microsoft.com/office/drawing/2014/main" id="{39599B83-D5C6-FC42-BE2C-DB83D247A62D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7" name="CustomShape 7">
              <a:extLst>
                <a:ext uri="{FF2B5EF4-FFF2-40B4-BE49-F238E27FC236}">
                  <a16:creationId xmlns:a16="http://schemas.microsoft.com/office/drawing/2014/main" id="{10F53DDC-252A-0F40-B72B-4BAA42DAACF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8" name="CustomShape 8">
              <a:extLst>
                <a:ext uri="{FF2B5EF4-FFF2-40B4-BE49-F238E27FC236}">
                  <a16:creationId xmlns:a16="http://schemas.microsoft.com/office/drawing/2014/main" id="{BD278BA5-6F1D-3B48-BB56-996010B1BA8E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  <a:endParaRPr lang="fr-FR" sz="3200" dirty="0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633F74E8-E551-9B4C-B25F-ED00485B1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61" y="304546"/>
            <a:ext cx="1334648" cy="8743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884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pic>
        <p:nvPicPr>
          <p:cNvPr id="21" name="Image 4">
            <a:extLst>
              <a:ext uri="{FF2B5EF4-FFF2-40B4-BE49-F238E27FC236}">
                <a16:creationId xmlns:a16="http://schemas.microsoft.com/office/drawing/2014/main" id="{11674EB3-B46D-7C48-ADE0-49A0C70F827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22" name="Group 3">
            <a:extLst>
              <a:ext uri="{FF2B5EF4-FFF2-40B4-BE49-F238E27FC236}">
                <a16:creationId xmlns:a16="http://schemas.microsoft.com/office/drawing/2014/main" id="{267E44D1-CDC8-E64E-8666-A7E07C363314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23" name="CustomShape 4">
              <a:extLst>
                <a:ext uri="{FF2B5EF4-FFF2-40B4-BE49-F238E27FC236}">
                  <a16:creationId xmlns:a16="http://schemas.microsoft.com/office/drawing/2014/main" id="{FDB2D69A-F264-4547-8D41-707D758048FB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5">
              <a:extLst>
                <a:ext uri="{FF2B5EF4-FFF2-40B4-BE49-F238E27FC236}">
                  <a16:creationId xmlns:a16="http://schemas.microsoft.com/office/drawing/2014/main" id="{5071EB2C-A956-1849-B9A7-EB9467687D1F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6">
              <a:extLst>
                <a:ext uri="{FF2B5EF4-FFF2-40B4-BE49-F238E27FC236}">
                  <a16:creationId xmlns:a16="http://schemas.microsoft.com/office/drawing/2014/main" id="{331DB853-E61F-6745-BC18-1FA6A1FED98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6" name="CustomShape 7">
              <a:extLst>
                <a:ext uri="{FF2B5EF4-FFF2-40B4-BE49-F238E27FC236}">
                  <a16:creationId xmlns:a16="http://schemas.microsoft.com/office/drawing/2014/main" id="{73521FE0-61B1-8944-B143-C0E08EBF90D5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7" name="CustomShape 8">
              <a:extLst>
                <a:ext uri="{FF2B5EF4-FFF2-40B4-BE49-F238E27FC236}">
                  <a16:creationId xmlns:a16="http://schemas.microsoft.com/office/drawing/2014/main" id="{6ECE9785-D4FD-8047-B3AA-8251C1400A99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275AF04-8D9B-364A-975F-838BA9695C83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404166-9D27-ED43-A0B2-29C2F8106B9A}"/>
              </a:ext>
            </a:extLst>
          </p:cNvPr>
          <p:cNvSpPr/>
          <p:nvPr/>
        </p:nvSpPr>
        <p:spPr>
          <a:xfrm>
            <a:off x="8688927" y="3412944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fr-FR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6318DC-73FA-B045-BAFF-8BDBC5B39FBD}"/>
              </a:ext>
            </a:extLst>
          </p:cNvPr>
          <p:cNvSpPr/>
          <p:nvPr/>
        </p:nvSpPr>
        <p:spPr>
          <a:xfrm>
            <a:off x="8688927" y="3926278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fr-FR" sz="3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645970-EBE0-7F4D-924F-19F31ACCB199}"/>
              </a:ext>
            </a:extLst>
          </p:cNvPr>
          <p:cNvSpPr/>
          <p:nvPr/>
        </p:nvSpPr>
        <p:spPr>
          <a:xfrm>
            <a:off x="8703233" y="4444257"/>
            <a:ext cx="88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fr-FR" sz="3200" dirty="0"/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C2C0DE32-9417-924F-974B-8F385EA64D9C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34" name="CustomShape 4">
              <a:extLst>
                <a:ext uri="{FF2B5EF4-FFF2-40B4-BE49-F238E27FC236}">
                  <a16:creationId xmlns:a16="http://schemas.microsoft.com/office/drawing/2014/main" id="{78A3FD90-F356-4C45-AD3C-189C84FC433D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5">
              <a:extLst>
                <a:ext uri="{FF2B5EF4-FFF2-40B4-BE49-F238E27FC236}">
                  <a16:creationId xmlns:a16="http://schemas.microsoft.com/office/drawing/2014/main" id="{3D710AB2-76CB-6540-890A-D390AED6FE49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6">
              <a:extLst>
                <a:ext uri="{FF2B5EF4-FFF2-40B4-BE49-F238E27FC236}">
                  <a16:creationId xmlns:a16="http://schemas.microsoft.com/office/drawing/2014/main" id="{5A8FA879-6D89-4548-B72D-C644B75E0E3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7" name="CustomShape 7">
              <a:extLst>
                <a:ext uri="{FF2B5EF4-FFF2-40B4-BE49-F238E27FC236}">
                  <a16:creationId xmlns:a16="http://schemas.microsoft.com/office/drawing/2014/main" id="{0B6C84E8-BD6E-7B40-BEDD-2676A738E885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8" name="CustomShape 8">
              <a:extLst>
                <a:ext uri="{FF2B5EF4-FFF2-40B4-BE49-F238E27FC236}">
                  <a16:creationId xmlns:a16="http://schemas.microsoft.com/office/drawing/2014/main" id="{20478964-567A-BA47-8F53-9F8001FB0407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B26F347-EB51-FD4C-8DB2-B4E035209B37}"/>
              </a:ext>
            </a:extLst>
          </p:cNvPr>
          <p:cNvSpPr/>
          <p:nvPr/>
        </p:nvSpPr>
        <p:spPr>
          <a:xfrm>
            <a:off x="10796298" y="2879817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</a:t>
            </a:r>
            <a:endParaRPr lang="fr-FR" sz="3200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2BB91DA-8AD4-A94E-B301-2D876AD78701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20C9284-E9F8-6C47-99AE-072D31B6EE6F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9CD358C-AA09-8747-AFAF-2ABC84ADFF5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5BAD6FA-D395-BC43-AF78-055A3DABB4F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8F15AAB-9C68-254D-9EDE-026B801FC47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E4219DB-1AC4-CC47-B5E5-D50C3EE97500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3136819-3DEF-4B48-93BF-842C08B9DBD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CCDE7AF-820B-754B-86C4-B37724B144AF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58C8085-6F84-5E47-B050-CC54AA273605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1D67FBA-9515-294A-983C-6AA0C715DD4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F670CD2-EB38-714D-BC3F-7C61A3D26BFB}"/>
              </a:ext>
            </a:extLst>
          </p:cNvPr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58" name="Picture 2" descr="Occuper ses enfants quand l'attente est longue et les exercer en ...">
            <a:extLst>
              <a:ext uri="{FF2B5EF4-FFF2-40B4-BE49-F238E27FC236}">
                <a16:creationId xmlns:a16="http://schemas.microsoft.com/office/drawing/2014/main" id="{E232FBAF-AD57-E54E-91B5-A2965C25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635" y="169650"/>
            <a:ext cx="1512000" cy="8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CA5AD503-8D54-C94C-B507-9B6E7E166E28}"/>
              </a:ext>
            </a:extLst>
          </p:cNvPr>
          <p:cNvSpPr txBox="1"/>
          <p:nvPr/>
        </p:nvSpPr>
        <p:spPr>
          <a:xfrm>
            <a:off x="2357588" y="1670343"/>
            <a:ext cx="285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fr-FR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CAAA73A-684C-874F-A32D-E5A5F5B9CC9E}"/>
              </a:ext>
            </a:extLst>
          </p:cNvPr>
          <p:cNvSpPr/>
          <p:nvPr/>
        </p:nvSpPr>
        <p:spPr>
          <a:xfrm>
            <a:off x="879006" y="3110669"/>
            <a:ext cx="611898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= (40 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+ (1 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= 240 + 6</a:t>
            </a:r>
          </a:p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=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  <a:endParaRPr lang="fr-FR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109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5239" y="1636375"/>
            <a:ext cx="63707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Parmi les nombres suivants quel est celui qui est divisible par 2 et par 5 ?</a:t>
            </a:r>
          </a:p>
          <a:p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	25  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40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48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Une explication mathématique ? - Central de l'asile - Forum Fr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00" y="332988"/>
            <a:ext cx="1620000" cy="9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4">
            <a:extLst>
              <a:ext uri="{FF2B5EF4-FFF2-40B4-BE49-F238E27FC236}">
                <a16:creationId xmlns:a16="http://schemas.microsoft.com/office/drawing/2014/main" id="{11674EB3-B46D-7C48-ADE0-49A0C70F827C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22" name="Group 3">
            <a:extLst>
              <a:ext uri="{FF2B5EF4-FFF2-40B4-BE49-F238E27FC236}">
                <a16:creationId xmlns:a16="http://schemas.microsoft.com/office/drawing/2014/main" id="{267E44D1-CDC8-E64E-8666-A7E07C363314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23" name="CustomShape 4">
              <a:extLst>
                <a:ext uri="{FF2B5EF4-FFF2-40B4-BE49-F238E27FC236}">
                  <a16:creationId xmlns:a16="http://schemas.microsoft.com/office/drawing/2014/main" id="{FDB2D69A-F264-4547-8D41-707D758048FB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5">
              <a:extLst>
                <a:ext uri="{FF2B5EF4-FFF2-40B4-BE49-F238E27FC236}">
                  <a16:creationId xmlns:a16="http://schemas.microsoft.com/office/drawing/2014/main" id="{5071EB2C-A956-1849-B9A7-EB9467687D1F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6">
              <a:extLst>
                <a:ext uri="{FF2B5EF4-FFF2-40B4-BE49-F238E27FC236}">
                  <a16:creationId xmlns:a16="http://schemas.microsoft.com/office/drawing/2014/main" id="{331DB853-E61F-6745-BC18-1FA6A1FED98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6" name="CustomShape 7">
              <a:extLst>
                <a:ext uri="{FF2B5EF4-FFF2-40B4-BE49-F238E27FC236}">
                  <a16:creationId xmlns:a16="http://schemas.microsoft.com/office/drawing/2014/main" id="{73521FE0-61B1-8944-B143-C0E08EBF90D5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7" name="CustomShape 8">
              <a:extLst>
                <a:ext uri="{FF2B5EF4-FFF2-40B4-BE49-F238E27FC236}">
                  <a16:creationId xmlns:a16="http://schemas.microsoft.com/office/drawing/2014/main" id="{6ECE9785-D4FD-8047-B3AA-8251C1400A99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275AF04-8D9B-364A-975F-838BA9695C83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404166-9D27-ED43-A0B2-29C2F8106B9A}"/>
              </a:ext>
            </a:extLst>
          </p:cNvPr>
          <p:cNvSpPr/>
          <p:nvPr/>
        </p:nvSpPr>
        <p:spPr>
          <a:xfrm>
            <a:off x="8688927" y="3412944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fr-FR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6318DC-73FA-B045-BAFF-8BDBC5B39FBD}"/>
              </a:ext>
            </a:extLst>
          </p:cNvPr>
          <p:cNvSpPr/>
          <p:nvPr/>
        </p:nvSpPr>
        <p:spPr>
          <a:xfrm>
            <a:off x="8688927" y="3926278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fr-FR" sz="3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645970-EBE0-7F4D-924F-19F31ACCB199}"/>
              </a:ext>
            </a:extLst>
          </p:cNvPr>
          <p:cNvSpPr/>
          <p:nvPr/>
        </p:nvSpPr>
        <p:spPr>
          <a:xfrm>
            <a:off x="8703233" y="4444257"/>
            <a:ext cx="88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fr-FR" sz="3200" dirty="0"/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C2C0DE32-9417-924F-974B-8F385EA64D9C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34" name="CustomShape 4">
              <a:extLst>
                <a:ext uri="{FF2B5EF4-FFF2-40B4-BE49-F238E27FC236}">
                  <a16:creationId xmlns:a16="http://schemas.microsoft.com/office/drawing/2014/main" id="{78A3FD90-F356-4C45-AD3C-189C84FC433D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5" name="CustomShape 5">
              <a:extLst>
                <a:ext uri="{FF2B5EF4-FFF2-40B4-BE49-F238E27FC236}">
                  <a16:creationId xmlns:a16="http://schemas.microsoft.com/office/drawing/2014/main" id="{3D710AB2-76CB-6540-890A-D390AED6FE49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6">
              <a:extLst>
                <a:ext uri="{FF2B5EF4-FFF2-40B4-BE49-F238E27FC236}">
                  <a16:creationId xmlns:a16="http://schemas.microsoft.com/office/drawing/2014/main" id="{5A8FA879-6D89-4548-B72D-C644B75E0E33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7" name="CustomShape 7">
              <a:extLst>
                <a:ext uri="{FF2B5EF4-FFF2-40B4-BE49-F238E27FC236}">
                  <a16:creationId xmlns:a16="http://schemas.microsoft.com/office/drawing/2014/main" id="{0B6C84E8-BD6E-7B40-BEDD-2676A738E885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8" name="CustomShape 8">
              <a:extLst>
                <a:ext uri="{FF2B5EF4-FFF2-40B4-BE49-F238E27FC236}">
                  <a16:creationId xmlns:a16="http://schemas.microsoft.com/office/drawing/2014/main" id="{20478964-567A-BA47-8F53-9F8001FB0407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B26F347-EB51-FD4C-8DB2-B4E035209B37}"/>
              </a:ext>
            </a:extLst>
          </p:cNvPr>
          <p:cNvSpPr/>
          <p:nvPr/>
        </p:nvSpPr>
        <p:spPr>
          <a:xfrm>
            <a:off x="10778955" y="3406987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fr-FR" sz="3200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64E4A23-AC38-E148-A32C-AE7E056FA9F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BFEDAA8-C6A8-D943-8563-DBD530DFBF13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7BA19507-E712-5A4F-B31C-6F6510E90D1F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9849020-BACD-E648-AF79-F3D9D414DCCB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7ECAE0E1-435D-C24C-8512-FE3175E56D93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67B586CC-C1E2-7C43-A072-CAC0AD4B431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596D4CE-9FF6-A34D-BC5F-1627475BD5EC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E19A68F-8D77-D342-9916-8622960F4A00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46E526C-C941-3549-8265-63EF36C17219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635A239-5E1D-F748-B86D-FFCB5C3FD6F0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D9C6EB4-4480-4547-B9F2-2CE7E2D7F267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C7B34AF-4F47-8C4E-9519-D5522BAB472A}"/>
              </a:ext>
            </a:extLst>
          </p:cNvPr>
          <p:cNvSpPr/>
          <p:nvPr/>
        </p:nvSpPr>
        <p:spPr>
          <a:xfrm>
            <a:off x="10796298" y="2879817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</a:t>
            </a:r>
            <a:endParaRPr lang="fr-FR" sz="3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  <a:endParaRPr lang="fr-FR" sz="3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5496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170EFB0-0466-3540-8992-1FC3F1071FD8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53E772E-B910-B04F-9F4E-4A85F46C7E52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72B0811-DF5C-8B47-8F4B-44F177079DF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75D284C-6B06-8F47-80B5-68FA9CF097B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A712DFD-D731-8C41-9D65-A74087BC8A53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9D4E2E8-E7E6-9E4B-B4EB-6DBE24AD08FD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7E8135F-1837-FD48-A89E-DF19EB97152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DC56B70-7553-1F42-A836-F8CDA5F211A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7AE66F5-350D-5247-BA6D-533B4C51322B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52B2043-A7C6-C140-B805-4E5CACE53EF1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1947952-3F5E-F347-967B-22FF8F4A43A0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64" name="Image 4">
            <a:extLst>
              <a:ext uri="{FF2B5EF4-FFF2-40B4-BE49-F238E27FC236}">
                <a16:creationId xmlns:a16="http://schemas.microsoft.com/office/drawing/2014/main" id="{94F28C65-B988-F945-8101-2E413D2A0D5F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65" name="Group 3">
            <a:extLst>
              <a:ext uri="{FF2B5EF4-FFF2-40B4-BE49-F238E27FC236}">
                <a16:creationId xmlns:a16="http://schemas.microsoft.com/office/drawing/2014/main" id="{2F8F6BB6-67A4-4446-9AFB-C1A0A524E8E2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66" name="CustomShape 4">
              <a:extLst>
                <a:ext uri="{FF2B5EF4-FFF2-40B4-BE49-F238E27FC236}">
                  <a16:creationId xmlns:a16="http://schemas.microsoft.com/office/drawing/2014/main" id="{382E7461-574B-4443-9A12-E3669971AB50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7" name="CustomShape 5">
              <a:extLst>
                <a:ext uri="{FF2B5EF4-FFF2-40B4-BE49-F238E27FC236}">
                  <a16:creationId xmlns:a16="http://schemas.microsoft.com/office/drawing/2014/main" id="{8BB67200-D7D0-B64D-901C-7AAA9255EE64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8" name="CustomShape 6">
              <a:extLst>
                <a:ext uri="{FF2B5EF4-FFF2-40B4-BE49-F238E27FC236}">
                  <a16:creationId xmlns:a16="http://schemas.microsoft.com/office/drawing/2014/main" id="{5B3CE787-BCA5-0B41-BE2B-35FFE6F7417C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9" name="CustomShape 7">
              <a:extLst>
                <a:ext uri="{FF2B5EF4-FFF2-40B4-BE49-F238E27FC236}">
                  <a16:creationId xmlns:a16="http://schemas.microsoft.com/office/drawing/2014/main" id="{1547EFF1-2644-FF42-9208-648EFB4AE123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70" name="CustomShape 8">
              <a:extLst>
                <a:ext uri="{FF2B5EF4-FFF2-40B4-BE49-F238E27FC236}">
                  <a16:creationId xmlns:a16="http://schemas.microsoft.com/office/drawing/2014/main" id="{88BC3538-C48D-114E-AD03-982981C4ED76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2D80D12D-86D4-4A49-8B72-CB1DF652C7E2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18CCD9-8FFA-E247-B908-22D8667B4BF2}"/>
              </a:ext>
            </a:extLst>
          </p:cNvPr>
          <p:cNvSpPr/>
          <p:nvPr/>
        </p:nvSpPr>
        <p:spPr>
          <a:xfrm>
            <a:off x="8688927" y="3412944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fr-FR" sz="3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323564-843C-CB4F-ABBA-7E5F698B3413}"/>
              </a:ext>
            </a:extLst>
          </p:cNvPr>
          <p:cNvSpPr/>
          <p:nvPr/>
        </p:nvSpPr>
        <p:spPr>
          <a:xfrm>
            <a:off x="8688927" y="3926278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fr-FR" sz="3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1E46D0-993D-B141-8F2B-AA99943E63B9}"/>
              </a:ext>
            </a:extLst>
          </p:cNvPr>
          <p:cNvSpPr/>
          <p:nvPr/>
        </p:nvSpPr>
        <p:spPr>
          <a:xfrm>
            <a:off x="8703233" y="4444257"/>
            <a:ext cx="88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fr-FR" sz="3200" dirty="0"/>
          </a:p>
        </p:txBody>
      </p:sp>
      <p:grpSp>
        <p:nvGrpSpPr>
          <p:cNvPr id="76" name="Group 3">
            <a:extLst>
              <a:ext uri="{FF2B5EF4-FFF2-40B4-BE49-F238E27FC236}">
                <a16:creationId xmlns:a16="http://schemas.microsoft.com/office/drawing/2014/main" id="{8940F994-76C3-1E48-9414-035F342ED6C5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77" name="CustomShape 4">
              <a:extLst>
                <a:ext uri="{FF2B5EF4-FFF2-40B4-BE49-F238E27FC236}">
                  <a16:creationId xmlns:a16="http://schemas.microsoft.com/office/drawing/2014/main" id="{F3D5427F-19E6-BE46-862C-4A3AC124C42A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78" name="CustomShape 5">
              <a:extLst>
                <a:ext uri="{FF2B5EF4-FFF2-40B4-BE49-F238E27FC236}">
                  <a16:creationId xmlns:a16="http://schemas.microsoft.com/office/drawing/2014/main" id="{9A5E8EFE-88DA-D441-8FC6-9E05C23C0D47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79" name="CustomShape 6">
              <a:extLst>
                <a:ext uri="{FF2B5EF4-FFF2-40B4-BE49-F238E27FC236}">
                  <a16:creationId xmlns:a16="http://schemas.microsoft.com/office/drawing/2014/main" id="{030BD151-CA34-6542-A1E4-84640CD07841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0" name="CustomShape 7">
              <a:extLst>
                <a:ext uri="{FF2B5EF4-FFF2-40B4-BE49-F238E27FC236}">
                  <a16:creationId xmlns:a16="http://schemas.microsoft.com/office/drawing/2014/main" id="{8F3E178B-EE27-9448-BA61-63169741D0E2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1" name="CustomShape 8">
              <a:extLst>
                <a:ext uri="{FF2B5EF4-FFF2-40B4-BE49-F238E27FC236}">
                  <a16:creationId xmlns:a16="http://schemas.microsoft.com/office/drawing/2014/main" id="{AE0312A1-4661-0C4E-A5E7-ACBF23B6BFEE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4B05759-C080-DF4A-86F7-71A48FE71A83}"/>
              </a:ext>
            </a:extLst>
          </p:cNvPr>
          <p:cNvSpPr/>
          <p:nvPr/>
        </p:nvSpPr>
        <p:spPr>
          <a:xfrm>
            <a:off x="10778955" y="3406987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fr-FR" sz="32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78EDF85-8108-FA42-8127-431905A37126}"/>
              </a:ext>
            </a:extLst>
          </p:cNvPr>
          <p:cNvSpPr/>
          <p:nvPr/>
        </p:nvSpPr>
        <p:spPr>
          <a:xfrm>
            <a:off x="10796298" y="2879817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</a:t>
            </a:r>
            <a:endParaRPr lang="fr-FR" sz="32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90DF13B-40C0-664A-AADF-D5BA544D81BF}"/>
              </a:ext>
            </a:extLst>
          </p:cNvPr>
          <p:cNvSpPr/>
          <p:nvPr/>
        </p:nvSpPr>
        <p:spPr>
          <a:xfrm>
            <a:off x="10761612" y="3931836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g</a:t>
            </a:r>
            <a:endParaRPr lang="fr-FR" sz="3200" dirty="0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64E7D502-6A6C-0947-88E3-5D958467B531}"/>
              </a:ext>
            </a:extLst>
          </p:cNvPr>
          <p:cNvSpPr txBox="1"/>
          <p:nvPr/>
        </p:nvSpPr>
        <p:spPr>
          <a:xfrm>
            <a:off x="944598" y="1951133"/>
            <a:ext cx="5455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moitié de 1 kg vaut …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F811634-3216-6246-9484-872389445309}"/>
              </a:ext>
            </a:extLst>
          </p:cNvPr>
          <p:cNvSpPr/>
          <p:nvPr/>
        </p:nvSpPr>
        <p:spPr>
          <a:xfrm>
            <a:off x="1689666" y="3668251"/>
            <a:ext cx="4016028" cy="6470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B76407D-9AEE-1741-95A1-51E49ED4E256}"/>
              </a:ext>
            </a:extLst>
          </p:cNvPr>
          <p:cNvSpPr txBox="1"/>
          <p:nvPr/>
        </p:nvSpPr>
        <p:spPr>
          <a:xfrm>
            <a:off x="3168602" y="3607041"/>
            <a:ext cx="2193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" pitchFamily="2" charset="0"/>
              </a:rPr>
              <a:t>500 g</a:t>
            </a:r>
            <a:endParaRPr lang="fr-FR" sz="4400" dirty="0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8E12ECF7-CA90-CF4E-A7F6-B91AE7C77F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1242" y="319497"/>
            <a:ext cx="765016" cy="93460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  <a:endParaRPr lang="fr-FR" sz="3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6663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" name="AutoShape 2" descr="SVG &gt; coureur dessin isolé - Image et icône SVG gratuite. |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7" name="Image 4">
            <a:extLst>
              <a:ext uri="{FF2B5EF4-FFF2-40B4-BE49-F238E27FC236}">
                <a16:creationId xmlns:a16="http://schemas.microsoft.com/office/drawing/2014/main" id="{53C0945F-3C30-5449-B8C5-3F427913D2F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663752"/>
            <a:ext cx="4261906" cy="3971595"/>
          </a:xfrm>
          <a:prstGeom prst="rect">
            <a:avLst/>
          </a:prstGeom>
          <a:ln>
            <a:noFill/>
          </a:ln>
        </p:spPr>
      </p:pic>
      <p:grpSp>
        <p:nvGrpSpPr>
          <p:cNvPr id="78" name="Group 3">
            <a:extLst>
              <a:ext uri="{FF2B5EF4-FFF2-40B4-BE49-F238E27FC236}">
                <a16:creationId xmlns:a16="http://schemas.microsoft.com/office/drawing/2014/main" id="{BF9FC58B-641B-DA45-9005-70795AC9FF42}"/>
              </a:ext>
            </a:extLst>
          </p:cNvPr>
          <p:cNvGrpSpPr/>
          <p:nvPr/>
        </p:nvGrpSpPr>
        <p:grpSpPr>
          <a:xfrm>
            <a:off x="8215697" y="2361500"/>
            <a:ext cx="889059" cy="2711853"/>
            <a:chOff x="4832280" y="1550880"/>
            <a:chExt cx="735120" cy="2242301"/>
          </a:xfrm>
        </p:grpSpPr>
        <p:sp>
          <p:nvSpPr>
            <p:cNvPr id="79" name="CustomShape 4">
              <a:extLst>
                <a:ext uri="{FF2B5EF4-FFF2-40B4-BE49-F238E27FC236}">
                  <a16:creationId xmlns:a16="http://schemas.microsoft.com/office/drawing/2014/main" id="{FBFB462A-3D10-4E49-8766-7F91CCBD7F65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0" name="CustomShape 5">
              <a:extLst>
                <a:ext uri="{FF2B5EF4-FFF2-40B4-BE49-F238E27FC236}">
                  <a16:creationId xmlns:a16="http://schemas.microsoft.com/office/drawing/2014/main" id="{2F28B128-44C0-6945-93E3-580699A31967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1" name="CustomShape 6">
              <a:extLst>
                <a:ext uri="{FF2B5EF4-FFF2-40B4-BE49-F238E27FC236}">
                  <a16:creationId xmlns:a16="http://schemas.microsoft.com/office/drawing/2014/main" id="{D9737D83-A0FA-7845-9170-36C979D9D8A2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2" name="CustomShape 7">
              <a:extLst>
                <a:ext uri="{FF2B5EF4-FFF2-40B4-BE49-F238E27FC236}">
                  <a16:creationId xmlns:a16="http://schemas.microsoft.com/office/drawing/2014/main" id="{C5A5FD53-8F1B-AC4B-9B16-674D524FBA32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3" name="CustomShape 8">
              <a:extLst>
                <a:ext uri="{FF2B5EF4-FFF2-40B4-BE49-F238E27FC236}">
                  <a16:creationId xmlns:a16="http://schemas.microsoft.com/office/drawing/2014/main" id="{15AC14A3-BE01-6545-AB26-3B6425D4BE79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886486B5-545F-9947-90E7-B9F68B05035E}"/>
              </a:ext>
            </a:extLst>
          </p:cNvPr>
          <p:cNvSpPr/>
          <p:nvPr/>
        </p:nvSpPr>
        <p:spPr>
          <a:xfrm>
            <a:off x="8760609" y="28949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E8D996-747D-F04C-9B29-21ECB19CC8C9}"/>
              </a:ext>
            </a:extLst>
          </p:cNvPr>
          <p:cNvSpPr/>
          <p:nvPr/>
        </p:nvSpPr>
        <p:spPr>
          <a:xfrm>
            <a:off x="8688927" y="3412944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fr-FR" sz="32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879FEEE-764F-B048-97D5-19CF5C2EF571}"/>
              </a:ext>
            </a:extLst>
          </p:cNvPr>
          <p:cNvSpPr/>
          <p:nvPr/>
        </p:nvSpPr>
        <p:spPr>
          <a:xfrm>
            <a:off x="8688927" y="3926278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fr-FR" sz="32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65401D6-C322-294A-912C-4127FF7EBE3F}"/>
              </a:ext>
            </a:extLst>
          </p:cNvPr>
          <p:cNvSpPr/>
          <p:nvPr/>
        </p:nvSpPr>
        <p:spPr>
          <a:xfrm>
            <a:off x="8703233" y="4444257"/>
            <a:ext cx="88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endParaRPr lang="fr-FR" sz="3200" dirty="0"/>
          </a:p>
        </p:txBody>
      </p:sp>
      <p:grpSp>
        <p:nvGrpSpPr>
          <p:cNvPr id="89" name="Group 3">
            <a:extLst>
              <a:ext uri="{FF2B5EF4-FFF2-40B4-BE49-F238E27FC236}">
                <a16:creationId xmlns:a16="http://schemas.microsoft.com/office/drawing/2014/main" id="{33A65A2C-FD6A-FD4C-8960-1C02B46C427E}"/>
              </a:ext>
            </a:extLst>
          </p:cNvPr>
          <p:cNvGrpSpPr/>
          <p:nvPr/>
        </p:nvGrpSpPr>
        <p:grpSpPr>
          <a:xfrm>
            <a:off x="10196500" y="2343448"/>
            <a:ext cx="980500" cy="2711853"/>
            <a:chOff x="4756673" y="1550880"/>
            <a:chExt cx="810727" cy="2242301"/>
          </a:xfrm>
        </p:grpSpPr>
        <p:sp>
          <p:nvSpPr>
            <p:cNvPr id="90" name="CustomShape 4">
              <a:extLst>
                <a:ext uri="{FF2B5EF4-FFF2-40B4-BE49-F238E27FC236}">
                  <a16:creationId xmlns:a16="http://schemas.microsoft.com/office/drawing/2014/main" id="{5C04340B-C70E-2742-A294-7555E54A1573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91" name="CustomShape 5">
              <a:extLst>
                <a:ext uri="{FF2B5EF4-FFF2-40B4-BE49-F238E27FC236}">
                  <a16:creationId xmlns:a16="http://schemas.microsoft.com/office/drawing/2014/main" id="{97A2B360-CBAF-3045-8795-D491A7C627A8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92" name="CustomShape 6">
              <a:extLst>
                <a:ext uri="{FF2B5EF4-FFF2-40B4-BE49-F238E27FC236}">
                  <a16:creationId xmlns:a16="http://schemas.microsoft.com/office/drawing/2014/main" id="{0206F4D7-83EA-C441-85A6-54152C3CBB18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93" name="CustomShape 7">
              <a:extLst>
                <a:ext uri="{FF2B5EF4-FFF2-40B4-BE49-F238E27FC236}">
                  <a16:creationId xmlns:a16="http://schemas.microsoft.com/office/drawing/2014/main" id="{DF8AE651-17BE-3544-A374-C948E6D5556C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94" name="CustomShape 8">
              <a:extLst>
                <a:ext uri="{FF2B5EF4-FFF2-40B4-BE49-F238E27FC236}">
                  <a16:creationId xmlns:a16="http://schemas.microsoft.com/office/drawing/2014/main" id="{1C9F27BA-17EB-104F-ABF8-EA58CB3E73A5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9E2B9800-8DB7-2744-93D1-DAD5E21A91D8}"/>
              </a:ext>
            </a:extLst>
          </p:cNvPr>
          <p:cNvSpPr/>
          <p:nvPr/>
        </p:nvSpPr>
        <p:spPr>
          <a:xfrm>
            <a:off x="10778955" y="3406987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fr-FR" sz="32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7E8D239-A581-FC4A-B20F-738C0203A073}"/>
              </a:ext>
            </a:extLst>
          </p:cNvPr>
          <p:cNvSpPr/>
          <p:nvPr/>
        </p:nvSpPr>
        <p:spPr>
          <a:xfrm>
            <a:off x="10796298" y="2879817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</a:t>
            </a:r>
            <a:endParaRPr lang="fr-FR" sz="32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1B7D1FC-970C-D04F-AF66-73F11F957488}"/>
              </a:ext>
            </a:extLst>
          </p:cNvPr>
          <p:cNvSpPr/>
          <p:nvPr/>
        </p:nvSpPr>
        <p:spPr>
          <a:xfrm>
            <a:off x="10761612" y="3931836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g</a:t>
            </a:r>
            <a:endParaRPr lang="fr-FR" sz="32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A8E5746-AD6B-AD40-B641-56E87DF611D2}"/>
              </a:ext>
            </a:extLst>
          </p:cNvPr>
          <p:cNvSpPr/>
          <p:nvPr/>
        </p:nvSpPr>
        <p:spPr>
          <a:xfrm>
            <a:off x="10788041" y="4455833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10 €</a:t>
            </a:r>
            <a:endParaRPr lang="fr-FR" sz="3200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F1635B90-9D50-A64D-8A02-89C052682274}"/>
              </a:ext>
            </a:extLst>
          </p:cNvPr>
          <p:cNvSpPr txBox="1"/>
          <p:nvPr/>
        </p:nvSpPr>
        <p:spPr>
          <a:xfrm>
            <a:off x="763130" y="1582108"/>
            <a:ext cx="6315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payer 31 €, je donne deux billets de 20 € et une pièce de 1 €.</a:t>
            </a: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doit-on me rendre ?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6C5036B-66E0-E54A-AC56-1BCD85C32CF3}"/>
              </a:ext>
            </a:extLst>
          </p:cNvPr>
          <p:cNvSpPr/>
          <p:nvPr/>
        </p:nvSpPr>
        <p:spPr>
          <a:xfrm>
            <a:off x="887538" y="4310310"/>
            <a:ext cx="4019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20) + 1 = 41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0C95250-2035-3B4A-98DC-143B0B62C713}"/>
              </a:ext>
            </a:extLst>
          </p:cNvPr>
          <p:cNvSpPr/>
          <p:nvPr/>
        </p:nvSpPr>
        <p:spPr>
          <a:xfrm>
            <a:off x="1118250" y="5222888"/>
            <a:ext cx="3466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– 31 = 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10 €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C8DF49-7A8E-D84F-8846-51EA34864F1C}"/>
              </a:ext>
            </a:extLst>
          </p:cNvPr>
          <p:cNvSpPr/>
          <p:nvPr/>
        </p:nvSpPr>
        <p:spPr>
          <a:xfrm>
            <a:off x="10788041" y="237283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  <a:endParaRPr lang="fr-FR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699D49F-44C7-BA43-A2E6-FA60D33C78E8}"/>
              </a:ext>
            </a:extLst>
          </p:cNvPr>
          <p:cNvSpPr/>
          <p:nvPr/>
        </p:nvSpPr>
        <p:spPr>
          <a:xfrm>
            <a:off x="8703855" y="238828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535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599011"/>
            <a:ext cx="9144000" cy="2387600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Série 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4195483"/>
            <a:ext cx="9573059" cy="941056"/>
          </a:xfrm>
        </p:spPr>
        <p:txBody>
          <a:bodyPr>
            <a:noAutofit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décimaux, grands nombres</a:t>
            </a:r>
          </a:p>
          <a:p>
            <a:endParaRPr lang="fr-FR" sz="48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D6D0DE-E894-8B47-8FD4-BC234B5D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81" y="2886676"/>
            <a:ext cx="891062" cy="8910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97078E-E459-A049-9070-8CA51E6F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413" y="2886676"/>
            <a:ext cx="891062" cy="89106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9ED468C-9BD8-5045-8717-C3B50ABA6B36}"/>
              </a:ext>
            </a:extLst>
          </p:cNvPr>
          <p:cNvSpPr txBox="1">
            <a:spLocks/>
          </p:cNvSpPr>
          <p:nvPr/>
        </p:nvSpPr>
        <p:spPr>
          <a:xfrm>
            <a:off x="363497" y="386002"/>
            <a:ext cx="4208503" cy="1384514"/>
          </a:xfrm>
          <a:prstGeom prst="rect">
            <a:avLst/>
          </a:prstGeom>
          <a:ln w="28575">
            <a:solidFill>
              <a:srgbClr val="AC83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  <a:endParaRPr lang="fr-FR" sz="4400" dirty="0">
              <a:solidFill>
                <a:srgbClr val="AC8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391C82-C4B7-4817-9C10-501D2BB717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5981" y="2886676"/>
            <a:ext cx="891062" cy="8910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FAC1A1-7A19-44A6-B912-E9CE2CC935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1413" y="2886676"/>
            <a:ext cx="891062" cy="8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28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9" y="1551782"/>
            <a:ext cx="10460157" cy="4454437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2160904" y="2360294"/>
            <a:ext cx="797192" cy="2957410"/>
            <a:chOff x="1630440" y="1661400"/>
            <a:chExt cx="659160" cy="2445341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15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07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2" name="CustomShape 6"/>
            <p:cNvSpPr/>
            <p:nvPr/>
          </p:nvSpPr>
          <p:spPr>
            <a:xfrm>
              <a:off x="1630440" y="3584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94" name="CustomShape 8"/>
          <p:cNvSpPr/>
          <p:nvPr/>
        </p:nvSpPr>
        <p:spPr>
          <a:xfrm>
            <a:off x="6189124" y="2356971"/>
            <a:ext cx="797193" cy="631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387" b="1" spc="-1" dirty="0">
                <a:solidFill>
                  <a:srgbClr val="000000"/>
                </a:solidFill>
                <a:latin typeface="Cursive standard"/>
                <a:ea typeface="DejaVu Sans"/>
              </a:rPr>
              <a:t>6.</a:t>
            </a:r>
            <a:endParaRPr lang="fr-FR" sz="3387" spc="-1" dirty="0"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6189124" y="2933858"/>
            <a:ext cx="797193" cy="631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387" b="1" spc="-1" dirty="0">
                <a:solidFill>
                  <a:srgbClr val="000000"/>
                </a:solidFill>
                <a:latin typeface="Cursive standard"/>
                <a:ea typeface="DejaVu Sans"/>
              </a:rPr>
              <a:t>7.</a:t>
            </a:r>
            <a:endParaRPr lang="fr-FR" sz="3387" spc="-1" dirty="0">
              <a:latin typeface="Arial"/>
            </a:endParaRPr>
          </a:p>
        </p:txBody>
      </p:sp>
      <p:sp>
        <p:nvSpPr>
          <p:cNvPr id="196" name="CustomShape 10"/>
          <p:cNvSpPr/>
          <p:nvPr/>
        </p:nvSpPr>
        <p:spPr>
          <a:xfrm>
            <a:off x="6189124" y="3529742"/>
            <a:ext cx="797193" cy="631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387" b="1" spc="-1" dirty="0">
                <a:solidFill>
                  <a:srgbClr val="000000"/>
                </a:solidFill>
                <a:latin typeface="Cursive standard"/>
                <a:ea typeface="DejaVu Sans"/>
              </a:rPr>
              <a:t>8.</a:t>
            </a:r>
            <a:endParaRPr lang="fr-FR" sz="3387" spc="-1" dirty="0">
              <a:latin typeface="Arial"/>
            </a:endParaRPr>
          </a:p>
        </p:txBody>
      </p:sp>
      <p:sp>
        <p:nvSpPr>
          <p:cNvPr id="197" name="CustomShape 11"/>
          <p:cNvSpPr/>
          <p:nvPr/>
        </p:nvSpPr>
        <p:spPr>
          <a:xfrm>
            <a:off x="6189124" y="4107935"/>
            <a:ext cx="797193" cy="631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387" b="1" spc="-1" dirty="0">
                <a:solidFill>
                  <a:srgbClr val="000000"/>
                </a:solidFill>
                <a:latin typeface="Cursive standard"/>
                <a:ea typeface="DejaVu Sans"/>
              </a:rPr>
              <a:t>9.</a:t>
            </a:r>
            <a:endParaRPr lang="fr-FR" sz="3387" spc="-1" dirty="0">
              <a:latin typeface="Arial"/>
            </a:endParaRPr>
          </a:p>
        </p:txBody>
      </p:sp>
      <p:sp>
        <p:nvSpPr>
          <p:cNvPr id="198" name="CustomShape 12"/>
          <p:cNvSpPr/>
          <p:nvPr/>
        </p:nvSpPr>
        <p:spPr>
          <a:xfrm>
            <a:off x="6110745" y="4702237"/>
            <a:ext cx="1409407" cy="631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847" tIns="54423" rIns="108847" bIns="5442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387" b="1" spc="-1" dirty="0">
                <a:solidFill>
                  <a:srgbClr val="000000"/>
                </a:solidFill>
                <a:latin typeface="Cursive standard"/>
                <a:ea typeface="DejaVu Sans"/>
              </a:rPr>
              <a:t>10.</a:t>
            </a:r>
            <a:endParaRPr lang="fr-FR" sz="3387" spc="-1" dirty="0">
              <a:latin typeface="Arial"/>
            </a:endParaRPr>
          </a:p>
        </p:txBody>
      </p:sp>
      <p:sp>
        <p:nvSpPr>
          <p:cNvPr id="16" name="CustomShape 13">
            <a:extLst>
              <a:ext uri="{FF2B5EF4-FFF2-40B4-BE49-F238E27FC236}">
                <a16:creationId xmlns:a16="http://schemas.microsoft.com/office/drawing/2014/main" id="{E5AAA23C-1329-0146-B6EB-122B284DDD04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7030A0"/>
                </a:solidFill>
                <a:latin typeface="+mj-lt"/>
              </a:rPr>
              <a:t>Série 2 : 10 questions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B3723FC-969D-3443-9167-A4BB1F99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0904" y="335982"/>
            <a:ext cx="1031597" cy="10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884176" y="1405880"/>
            <a:ext cx="4153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=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Découvrez l'infographie des chiffres clés du marketing d'avril 2018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écouvrez l'infographie des chiffres clés du marketing d'avril 2018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80" y="239972"/>
            <a:ext cx="1944000" cy="8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766D086-2FFE-EA4E-83E4-2A9FFD957559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32" name="Diagramme 31">
              <a:extLst>
                <a:ext uri="{FF2B5EF4-FFF2-40B4-BE49-F238E27FC236}">
                  <a16:creationId xmlns:a16="http://schemas.microsoft.com/office/drawing/2014/main" id="{1ACC7A6A-FFDF-CF46-A221-C1976D819F1E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6E2C88-A9AB-D74E-8C78-6C7B874B1962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E95065-2ED9-C94C-8534-49E053437B52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D7CE1F-6D52-5446-A53B-6B69545FCA25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D72728CD-9D17-5A46-B4CF-22F4116BFAAA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D55A738-420F-7A46-81F8-267399651E0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E9D3785-04C2-3440-9028-CCB704E93D76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08AAD49-6932-1B41-BE54-999A9669E0C4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C8734B8-9219-ED4F-9294-49E55330D6ED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6BD7FD1-DC63-8B4D-8189-2A1CA5C9A29C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D17C330-6E16-FB47-B4F1-52F42030A2C2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CF9BDDC-4AE4-C346-A7AE-2B06386B5BE9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3F08D19-1B96-C649-87B3-C11DBEB090A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433DD09F-CFF0-9C4E-88AA-55562A5BD978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563AAF4-0A92-3147-9CD7-B434F9768014}"/>
              </a:ext>
            </a:extLst>
          </p:cNvPr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12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87849" y="1517560"/>
            <a:ext cx="4033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43,5 </a:t>
            </a:r>
            <a:r>
              <a:rPr lang="fr-FR" sz="6000" dirty="0"/>
              <a:t>: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=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2" descr="Icône Comptabilité, calcul, calculatrice, math, bureau Gratuit de ...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11" y="219959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5BE361D-23E2-D046-9390-4FE64BA7AFAE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19" name="Diagramme 18">
              <a:extLst>
                <a:ext uri="{FF2B5EF4-FFF2-40B4-BE49-F238E27FC236}">
                  <a16:creationId xmlns:a16="http://schemas.microsoft.com/office/drawing/2014/main" id="{732194AA-4D01-454F-AEC5-F1F475F702DE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8FC8E9-BB11-0F4F-8608-DC5D9317BAE3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C706B8-70BF-B942-9F2C-07648B9D71D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033FD1-F601-964B-8ED0-C681346518F7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C0A1F4F4-90A9-E144-9E70-47F472078FD5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4D40E5C-D276-6547-94C2-B637282D4656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649FDAD-F6BB-394F-AA2B-80523260EA2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25B863F-953A-974F-88BD-CA28AC166AB8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80BAC5-6104-BF48-8736-10ED6F54A35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BCC37CE-6FE5-5B4E-AF0E-69B7DACA208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9DAEB99-8783-4947-AD71-DB1BDF5FB80D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E4F3A15-E635-3748-8C20-0D15A8436DF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4F254E0-AF69-F046-A55C-150EADA2C13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8C9EE5B-D97B-AF41-A8F0-7CCC4D9DB02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1B0EB6F-B391-BD49-B067-293AD0C0E83C}"/>
              </a:ext>
            </a:extLst>
          </p:cNvPr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65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Série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entiers, divisibilité,</a:t>
            </a:r>
          </a:p>
          <a:p>
            <a:r>
              <a:rPr lang="fr-FR" sz="4800" dirty="0">
                <a:latin typeface="Comic Sans MS" panose="030F0702030302020204" pitchFamily="66" charset="0"/>
              </a:rPr>
              <a:t>problèmes additifs</a:t>
            </a:r>
          </a:p>
          <a:p>
            <a:endParaRPr lang="fr-FR"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D6D0DE-E894-8B47-8FD4-BC234B5D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0452" y="2418668"/>
            <a:ext cx="891062" cy="89106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97078E-E459-A049-9070-8CA51E6F76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0488" y="2454623"/>
            <a:ext cx="891062" cy="89106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0D4015B-1580-C74D-B08E-989BDCF14542}"/>
              </a:ext>
            </a:extLst>
          </p:cNvPr>
          <p:cNvSpPr txBox="1">
            <a:spLocks/>
          </p:cNvSpPr>
          <p:nvPr/>
        </p:nvSpPr>
        <p:spPr>
          <a:xfrm>
            <a:off x="363497" y="386002"/>
            <a:ext cx="4208503" cy="1384514"/>
          </a:xfrm>
          <a:prstGeom prst="rect">
            <a:avLst/>
          </a:prstGeom>
          <a:ln w="28575">
            <a:solidFill>
              <a:srgbClr val="AC83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  <a:endParaRPr lang="fr-FR" sz="4400" dirty="0">
              <a:solidFill>
                <a:srgbClr val="AC8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51716" y="1476190"/>
            <a:ext cx="3384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8,2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10242" name="Picture 2" descr="Ven 28 Sept 18 1 A 6 Les Chiffres De 0 à 10 Et Pogramme Socio ...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47" y="170127"/>
            <a:ext cx="1718945" cy="1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EFE6CE26-E1C0-C245-94D1-A988B9761651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32" name="Diagramme 31">
              <a:extLst>
                <a:ext uri="{FF2B5EF4-FFF2-40B4-BE49-F238E27FC236}">
                  <a16:creationId xmlns:a16="http://schemas.microsoft.com/office/drawing/2014/main" id="{3B76E924-9A5F-0A41-A2CF-268A413E98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3870300"/>
                </p:ext>
              </p:extLst>
            </p:nvPr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85EDE5-3327-424D-B107-289E5A5D3B6D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55A40A-8503-9447-8E0B-2305685017A2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5B944E-2831-584B-8653-257CFE547630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4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8796" y="1652644"/>
            <a:ext cx="1083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Laquelle de ces propositions est-elle correcte ?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35" y="197691"/>
            <a:ext cx="144445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78E1027C-E44F-4045-857A-14BC670CBFAB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BFAB705-EC9E-9448-B34F-62B0B71A5B0D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5DB51A0-C188-3D4D-A59F-09C867901197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67E3684-9C98-E24D-9055-526C4703728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279BAE-0D4B-4849-AD25-6EC7EDDD9CBB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7DD7478-2DFF-954B-9FAC-0890A6E01420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58295F1-F128-7E4A-BD3E-4F16F33ACCA8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753226B-3AE9-0D49-A955-8584E77DF5AE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7A4E44D-B51A-924F-9CC1-C9EF06DA004C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0137DCD-8A37-A345-9442-7E29B526FC71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C864754-AFAF-2F49-B405-5166A4C6B779}"/>
              </a:ext>
            </a:extLst>
          </p:cNvPr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E265150-C2A3-E340-86BA-7113DA04EEF2}"/>
              </a:ext>
            </a:extLst>
          </p:cNvPr>
          <p:cNvGrpSpPr/>
          <p:nvPr/>
        </p:nvGrpSpPr>
        <p:grpSpPr>
          <a:xfrm>
            <a:off x="2931340" y="2648505"/>
            <a:ext cx="4889985" cy="3288846"/>
            <a:chOff x="2931340" y="2648505"/>
            <a:chExt cx="4889985" cy="3288846"/>
          </a:xfrm>
        </p:grpSpPr>
        <p:graphicFrame>
          <p:nvGraphicFramePr>
            <p:cNvPr id="45" name="Diagramme 44">
              <a:extLst>
                <a:ext uri="{FF2B5EF4-FFF2-40B4-BE49-F238E27FC236}">
                  <a16:creationId xmlns:a16="http://schemas.microsoft.com/office/drawing/2014/main" id="{B9E67565-6133-DA4C-BBDA-A9032CE948CE}"/>
                </a:ext>
              </a:extLst>
            </p:cNvPr>
            <p:cNvGraphicFramePr/>
            <p:nvPr/>
          </p:nvGraphicFramePr>
          <p:xfrm>
            <a:off x="2931340" y="2648505"/>
            <a:ext cx="4889985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1FA423-10C2-4C41-9B30-2D217EADFC7A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C94354-F4E0-2449-9C41-8DBFE343FCCC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A7D0DB5-7D73-3C40-BB73-AA40A6E307E1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1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88796" y="1746440"/>
            <a:ext cx="108309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Écris un nombre qui peut remplacer le point d’interrogation.</a:t>
            </a:r>
          </a:p>
          <a:p>
            <a:endParaRPr lang="fr-F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&lt;  </a:t>
            </a: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 7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10415279" y="183868"/>
            <a:ext cx="668673" cy="10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11197580" y="731588"/>
            <a:ext cx="567385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47AB69AD-8F50-224F-A6DD-FE79F6EA7ABF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CA3C12C-905A-6A46-9B91-CE6841ECC40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8D149AD-DC1A-CC41-9063-1961CDF9631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B9E0F9A-ADC8-0549-8F81-DA1F79328159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A999FD0-EE0F-2E49-A1CC-1308C2A3B7DE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5351F51-7771-F346-96A9-6B7D3080FF6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FD717C4-15E5-714A-9FC5-D56B9DBCC35B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94BE1F74-252A-3C41-9E93-CACF82734BEA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9C3D8B0-7376-6942-A8FC-8996079A4E26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B2BC311-21CA-A044-83C9-F9CC642CDE29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6D78B39D-9415-7F46-9368-87037C2F350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99713" y="1239604"/>
                <a:ext cx="11225048" cy="2061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Écris le nombre suivant sous forme d’un nombre décimal :</a:t>
                </a:r>
                <a:endParaRPr lang="fr-FR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"/>
                  </a:lnSpc>
                  <a:spcBef>
                    <a:spcPts val="2400"/>
                  </a:spcBef>
                </a:pPr>
                <a:r>
                  <a:rPr lang="fr-FR" sz="4800" dirty="0"/>
                  <a:t>12    </a:t>
                </a:r>
                <a14:m>
                  <m:oMath xmlns:m="http://schemas.openxmlformats.org/officeDocument/2006/math">
                    <m:r>
                      <a:rPr lang="fr-FR" sz="4800" b="0">
                        <a:latin typeface="Cambria Math" panose="02040503050406030204" pitchFamily="18" charset="0"/>
                      </a:rPr>
                      <m:t>+   </m:t>
                    </m:r>
                    <m:f>
                      <m:f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800" b="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fr-FR" sz="4800" b="0" i="1">
                        <a:latin typeface="Cambria Math" panose="02040503050406030204" pitchFamily="18" charset="0"/>
                      </a:rPr>
                      <m:t>    +  </m:t>
                    </m:r>
                    <m:f>
                      <m:f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800" b="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4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13" y="1239604"/>
                <a:ext cx="11225048" cy="2061975"/>
              </a:xfrm>
              <a:prstGeom prst="rect">
                <a:avLst/>
              </a:prstGeom>
              <a:blipFill>
                <a:blip r:embed="rId3"/>
                <a:stretch>
                  <a:fillRect l="-2147" t="-6135" r="-2260" b="-6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 descr="Chiffres Arabes Stylisés Comme Si Soufflé Loin Illustration de ..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94" y="163157"/>
            <a:ext cx="1476000" cy="10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4396D40-A1D5-1F4F-8EDD-F3447BDFA2E5}"/>
              </a:ext>
            </a:extLst>
          </p:cNvPr>
          <p:cNvGrpSpPr/>
          <p:nvPr/>
        </p:nvGrpSpPr>
        <p:grpSpPr>
          <a:xfrm>
            <a:off x="2376314" y="3173507"/>
            <a:ext cx="4612459" cy="3288846"/>
            <a:chOff x="2376314" y="3173507"/>
            <a:chExt cx="4612459" cy="3288846"/>
          </a:xfrm>
        </p:grpSpPr>
        <p:graphicFrame>
          <p:nvGraphicFramePr>
            <p:cNvPr id="18" name="Diagramme 17">
              <a:extLst>
                <a:ext uri="{FF2B5EF4-FFF2-40B4-BE49-F238E27FC236}">
                  <a16:creationId xmlns:a16="http://schemas.microsoft.com/office/drawing/2014/main" id="{2BEC69FD-6EE5-F344-8C18-03F83AD076E8}"/>
                </a:ext>
              </a:extLst>
            </p:cNvPr>
            <p:cNvGraphicFramePr/>
            <p:nvPr/>
          </p:nvGraphicFramePr>
          <p:xfrm>
            <a:off x="2376314" y="3173507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9BBC2115-913D-4B4E-9D4C-784CDA088B70}"/>
                </a:ext>
              </a:extLst>
            </p:cNvPr>
            <p:cNvGrpSpPr/>
            <p:nvPr/>
          </p:nvGrpSpPr>
          <p:grpSpPr>
            <a:xfrm>
              <a:off x="2570252" y="3470811"/>
              <a:ext cx="613250" cy="2706252"/>
              <a:chOff x="2570252" y="3470811"/>
              <a:chExt cx="613250" cy="270625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7B5EA7-C17C-4143-B744-DFE1073A32CB}"/>
                  </a:ext>
                </a:extLst>
              </p:cNvPr>
              <p:cNvSpPr/>
              <p:nvPr/>
            </p:nvSpPr>
            <p:spPr>
              <a:xfrm>
                <a:off x="2570252" y="3470811"/>
                <a:ext cx="380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fr-FR" sz="4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6B54CE3-2563-B64C-B61A-6460E819FD8B}"/>
                  </a:ext>
                </a:extLst>
              </p:cNvPr>
              <p:cNvSpPr/>
              <p:nvPr/>
            </p:nvSpPr>
            <p:spPr>
              <a:xfrm>
                <a:off x="2822319" y="4463987"/>
                <a:ext cx="3611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fr-FR" sz="4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639B417-1D42-404E-9095-46A66DF73F4C}"/>
                  </a:ext>
                </a:extLst>
              </p:cNvPr>
              <p:cNvSpPr/>
              <p:nvPr/>
            </p:nvSpPr>
            <p:spPr>
              <a:xfrm>
                <a:off x="2606110" y="5469177"/>
                <a:ext cx="3611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fr-FR" sz="4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62E3D931-BD38-7A4D-97AD-F3A90C6B2F37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55D771B-DEE0-A049-8F1F-23E5443D9DFE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E97CDD7-3CE0-1E40-A13B-76A988B8C8C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A8A82DF-7D42-0748-B0D4-57AFB6C1B76B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82D8036-369D-7046-8591-5C223919A5CA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AAECF78-47D7-8B45-8438-AD7C24809B1A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FB62261-5324-EF48-948D-041F5A9EECF1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E859576-C8EC-6747-B3DD-DCE3F495C973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9179B61-AEBA-7440-8C1C-1335587FD679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6542231A-689B-FC41-B242-3346D3D2795A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02799BF-F13C-E945-B285-4B627AA5FADE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4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3895" y="1579917"/>
            <a:ext cx="1136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y a t-il de milliers dans un million ?</a:t>
            </a:r>
          </a:p>
        </p:txBody>
      </p:sp>
      <p:pic>
        <p:nvPicPr>
          <p:cNvPr id="9218" name="Picture 2" descr="Club des Joyeuses du 7 Février 2018 - Guadeloupe.f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216252"/>
            <a:ext cx="156246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51C78E2B-6196-D241-8770-479FF8145FCF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32" name="Diagramme 31">
              <a:extLst>
                <a:ext uri="{FF2B5EF4-FFF2-40B4-BE49-F238E27FC236}">
                  <a16:creationId xmlns:a16="http://schemas.microsoft.com/office/drawing/2014/main" id="{B0BEF72C-4DAC-AF48-85E1-D24EFA933302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0992DC9-92E6-1C4E-B2E1-6B8505D5DD72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551E0C9-A43C-984F-9045-E2301F532A5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9B3AC1-7635-5346-A647-B805769CB4BB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4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6745" y="1149173"/>
            <a:ext cx="11225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y a t-il de petits cubes dans ce grand cube 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99" y="2335536"/>
            <a:ext cx="3807423" cy="383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3FE2FABA-C7F7-8B4F-B0F2-173485367451}"/>
              </a:ext>
            </a:extLst>
          </p:cNvPr>
          <p:cNvGrpSpPr/>
          <p:nvPr/>
        </p:nvGrpSpPr>
        <p:grpSpPr>
          <a:xfrm>
            <a:off x="1699778" y="2885219"/>
            <a:ext cx="4612459" cy="3288846"/>
            <a:chOff x="1699778" y="2885219"/>
            <a:chExt cx="4612459" cy="3288846"/>
          </a:xfrm>
        </p:grpSpPr>
        <p:graphicFrame>
          <p:nvGraphicFramePr>
            <p:cNvPr id="20" name="Diagramme 19">
              <a:extLst>
                <a:ext uri="{FF2B5EF4-FFF2-40B4-BE49-F238E27FC236}">
                  <a16:creationId xmlns:a16="http://schemas.microsoft.com/office/drawing/2014/main" id="{0F4BDA8F-3B6A-C049-8883-65CD3468444A}"/>
                </a:ext>
              </a:extLst>
            </p:cNvPr>
            <p:cNvGraphicFramePr/>
            <p:nvPr/>
          </p:nvGraphicFramePr>
          <p:xfrm>
            <a:off x="1699778" y="2885219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9252BD-3446-FB42-AE1B-DE48348DFFC9}"/>
                </a:ext>
              </a:extLst>
            </p:cNvPr>
            <p:cNvSpPr/>
            <p:nvPr/>
          </p:nvSpPr>
          <p:spPr>
            <a:xfrm>
              <a:off x="1893716" y="3182523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B1C7CD-CCD3-F04B-B7BE-E3DC2AEF4FD2}"/>
                </a:ext>
              </a:extLst>
            </p:cNvPr>
            <p:cNvSpPr/>
            <p:nvPr/>
          </p:nvSpPr>
          <p:spPr>
            <a:xfrm>
              <a:off x="2145783" y="4175699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B7A32B-5612-A649-9EEB-34C04B1C9157}"/>
                </a:ext>
              </a:extLst>
            </p:cNvPr>
            <p:cNvSpPr/>
            <p:nvPr/>
          </p:nvSpPr>
          <p:spPr>
            <a:xfrm>
              <a:off x="1929574" y="5180889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1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7750" y="1583662"/>
            <a:ext cx="1083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Écris le nombre ...</a:t>
            </a:r>
          </a:p>
        </p:txBody>
      </p:sp>
      <p:pic>
        <p:nvPicPr>
          <p:cNvPr id="12290" name="Picture 2" descr="La valeur des chiffres dans l'information - Club Presse Bordeaux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60" y="233224"/>
            <a:ext cx="1439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DF69060-1B77-D549-ABAA-7A6DF1773A90}"/>
              </a:ext>
            </a:extLst>
          </p:cNvPr>
          <p:cNvGrpSpPr/>
          <p:nvPr/>
        </p:nvGrpSpPr>
        <p:grpSpPr>
          <a:xfrm>
            <a:off x="2931340" y="2648505"/>
            <a:ext cx="5794157" cy="3288846"/>
            <a:chOff x="2931340" y="2648505"/>
            <a:chExt cx="5794157" cy="3288846"/>
          </a:xfrm>
        </p:grpSpPr>
        <p:graphicFrame>
          <p:nvGraphicFramePr>
            <p:cNvPr id="33" name="Diagramme 32">
              <a:extLst>
                <a:ext uri="{FF2B5EF4-FFF2-40B4-BE49-F238E27FC236}">
                  <a16:creationId xmlns:a16="http://schemas.microsoft.com/office/drawing/2014/main" id="{D21C61F4-3973-044A-BE5E-7D5034514380}"/>
                </a:ext>
              </a:extLst>
            </p:cNvPr>
            <p:cNvGraphicFramePr/>
            <p:nvPr/>
          </p:nvGraphicFramePr>
          <p:xfrm>
            <a:off x="2931340" y="2648505"/>
            <a:ext cx="5794157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4FA298-F6E9-544B-B65E-B9C869BEDDE6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67A522-D59E-9841-ADC6-4171567369C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B014AD7-33C0-5642-951C-97E249903396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B5847ECE-2B29-5F47-B525-D14181F3B47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E784BEB-2387-2F41-9E92-ED766640AA3C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F9116DE-1D0A-E842-AC69-5F7A78D5E21E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742C313-7EFB-3441-9760-F1D283760A1D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CF1F0D1-1602-2D4F-8935-80FD184C84B0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AE90442-BC34-0746-873F-B6F3EDECBD3C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C7E6B0B-8DF3-1D4A-8E44-E046CBDB082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AB86ECD-A690-D146-9525-9B3F9A0F537E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14A9AEC-1E0C-C441-B57A-AAA22A5DF3A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FEF50A6-24BD-0B47-BFBF-5678AE3CE13F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8C08627-116A-2448-B253-0A8DFAF417AB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114" name="ZoneTexte 1113"/>
          <p:cNvSpPr txBox="1"/>
          <p:nvPr/>
        </p:nvSpPr>
        <p:spPr>
          <a:xfrm>
            <a:off x="896782" y="1536174"/>
            <a:ext cx="1083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rayon de la Terre ?</a:t>
            </a:r>
          </a:p>
        </p:txBody>
      </p:sp>
      <p:pic>
        <p:nvPicPr>
          <p:cNvPr id="13314" name="Picture 2" descr="Terre Stylisé De La - Image gratuite sur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81" y="137909"/>
            <a:ext cx="1570673" cy="15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8842D6E-9F24-EE43-800F-76C7D538908F}"/>
              </a:ext>
            </a:extLst>
          </p:cNvPr>
          <p:cNvGrpSpPr/>
          <p:nvPr/>
        </p:nvGrpSpPr>
        <p:grpSpPr>
          <a:xfrm>
            <a:off x="2931340" y="2648505"/>
            <a:ext cx="5916208" cy="3288846"/>
            <a:chOff x="2931340" y="2648505"/>
            <a:chExt cx="5916208" cy="3288846"/>
          </a:xfrm>
        </p:grpSpPr>
        <p:graphicFrame>
          <p:nvGraphicFramePr>
            <p:cNvPr id="29" name="Diagramme 28">
              <a:extLst>
                <a:ext uri="{FF2B5EF4-FFF2-40B4-BE49-F238E27FC236}">
                  <a16:creationId xmlns:a16="http://schemas.microsoft.com/office/drawing/2014/main" id="{08B25450-2738-FC48-B042-971563C291D6}"/>
                </a:ext>
              </a:extLst>
            </p:cNvPr>
            <p:cNvGraphicFramePr/>
            <p:nvPr/>
          </p:nvGraphicFramePr>
          <p:xfrm>
            <a:off x="2931340" y="2648505"/>
            <a:ext cx="5916208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DB2076-3C4D-084E-B2B7-ED1675FC2E31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C4533B1-8472-C94E-AC62-C3C58D21E1FC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A4C8502-6A9F-5746-AEA3-8D565996CA93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4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93D608F-7791-9D41-B640-E4DA6350C80B}"/>
              </a:ext>
            </a:extLst>
          </p:cNvPr>
          <p:cNvSpPr txBox="1"/>
          <p:nvPr/>
        </p:nvSpPr>
        <p:spPr>
          <a:xfrm>
            <a:off x="7600211" y="1612800"/>
            <a:ext cx="4583242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488">
              <a:spcAft>
                <a:spcPts val="1200"/>
              </a:spcAft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574</a:t>
            </a:r>
          </a:p>
          <a:p>
            <a:pPr marL="90488">
              <a:spcAft>
                <a:spcPts val="1200"/>
              </a:spcAft>
            </a:pPr>
            <a:endParaRPr lang="fr-FR" sz="2000" dirty="0">
              <a:solidFill>
                <a:schemeClr val="accent1">
                  <a:lumMod val="75000"/>
                </a:schemeClr>
              </a:solidFill>
              <a:sym typeface="Wingdings 3"/>
            </a:endParaRPr>
          </a:p>
          <a:p>
            <a:pPr marL="90488">
              <a:spcAft>
                <a:spcPts val="1200"/>
              </a:spcAft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Cela revient à multiplier le nombre par (7 x 11 x 13).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90488">
              <a:spcAft>
                <a:spcPts val="1200"/>
              </a:spcAft>
            </a:pPr>
            <a:endParaRPr lang="fr-FR" sz="2800" dirty="0">
              <a:solidFill>
                <a:schemeClr val="accent1">
                  <a:lumMod val="75000"/>
                </a:schemeClr>
              </a:solidFill>
              <a:sym typeface="Wingdings 3"/>
            </a:endParaRPr>
          </a:p>
          <a:p>
            <a:pPr marL="90488">
              <a:spcAft>
                <a:spcPts val="1200"/>
              </a:spcAft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7 x 11 x 13 = 1 001</a:t>
            </a:r>
          </a:p>
          <a:p>
            <a:pPr marL="90488">
              <a:spcAft>
                <a:spcPts val="1200"/>
              </a:spcAft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On obtient donc 574 milliers et 574 unités.</a:t>
            </a:r>
          </a:p>
          <a:p>
            <a:pPr marL="90488" algn="ctr">
              <a:spcAft>
                <a:spcPts val="1200"/>
              </a:spcAft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574 574.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278790" y="494197"/>
            <a:ext cx="7117751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La course de calcul</a:t>
            </a:r>
            <a:endParaRPr lang="fr-FR" sz="4000" b="1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3D608F-7791-9D41-B640-E4DA6350C80B}"/>
              </a:ext>
            </a:extLst>
          </p:cNvPr>
          <p:cNvSpPr txBox="1"/>
          <p:nvPr/>
        </p:nvSpPr>
        <p:spPr>
          <a:xfrm>
            <a:off x="621969" y="1613693"/>
            <a:ext cx="68349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Choisis un nombre entre 100 et 1000.</a:t>
            </a:r>
          </a:p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Multiplie ce nombre par 7.</a:t>
            </a:r>
          </a:p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Multiplie le résultat par 11.</a:t>
            </a:r>
          </a:p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</a:t>
            </a:r>
            <a:r>
              <a:rPr lang="fr-FR" sz="2800" dirty="0"/>
              <a:t>Multiplie le résultat par 13.</a:t>
            </a:r>
          </a:p>
          <a:p>
            <a:pPr marL="720725">
              <a:spcAft>
                <a:spcPts val="1200"/>
              </a:spcAft>
            </a:pPr>
            <a:r>
              <a:rPr lang="fr-FR" dirty="0">
                <a:sym typeface="Wingdings 3"/>
              </a:rPr>
              <a:t></a:t>
            </a:r>
            <a:r>
              <a:rPr lang="fr-FR" sz="2800" dirty="0">
                <a:sym typeface="Wingdings 3"/>
              </a:rPr>
              <a:t> Quel résultat obtiens-tu ?</a:t>
            </a:r>
            <a:endParaRPr lang="fr-FR" sz="28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7664606" y="2331076"/>
            <a:ext cx="0" cy="1728547"/>
          </a:xfrm>
          <a:prstGeom prst="line">
            <a:avLst/>
          </a:prstGeom>
          <a:ln w="317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hlinkClick r:id="" action="ppaction://macro?name=calculatrice"/>
            <a:extLst>
              <a:ext uri="{FF2B5EF4-FFF2-40B4-BE49-F238E27FC236}">
                <a16:creationId xmlns:a16="http://schemas.microsoft.com/office/drawing/2014/main" id="{7651F42A-150D-46F9-93EF-9DDFC188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49" y="0"/>
            <a:ext cx="1598148" cy="19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884176" y="1405880"/>
            <a:ext cx="4153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= ?</a:t>
            </a:r>
          </a:p>
        </p:txBody>
      </p:sp>
      <p:sp>
        <p:nvSpPr>
          <p:cNvPr id="2" name="AutoShape 2" descr="Découvrez l'infographie des chiffres clés du marketing d'avril 2018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écouvrez l'infographie des chiffres clés du marketing d'avril 2018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80" y="239972"/>
            <a:ext cx="1944000" cy="8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766D086-2FFE-EA4E-83E4-2A9FFD957559}"/>
              </a:ext>
            </a:extLst>
          </p:cNvPr>
          <p:cNvGrpSpPr/>
          <p:nvPr/>
        </p:nvGrpSpPr>
        <p:grpSpPr>
          <a:xfrm>
            <a:off x="1263854" y="2602857"/>
            <a:ext cx="4612459" cy="3288846"/>
            <a:chOff x="2931340" y="2648505"/>
            <a:chExt cx="4612459" cy="3288846"/>
          </a:xfrm>
        </p:grpSpPr>
        <p:graphicFrame>
          <p:nvGraphicFramePr>
            <p:cNvPr id="32" name="Diagramme 31">
              <a:extLst>
                <a:ext uri="{FF2B5EF4-FFF2-40B4-BE49-F238E27FC236}">
                  <a16:creationId xmlns:a16="http://schemas.microsoft.com/office/drawing/2014/main" id="{1ACC7A6A-FFDF-CF46-A221-C1976D819F1E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6E2C88-A9AB-D74E-8C78-6C7B874B1962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E95065-2ED9-C94C-8534-49E053437B52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D7CE1F-6D52-5446-A53B-6B69545FCA25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D72728CD-9D17-5A46-B4CF-22F4116BFAAA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D55A738-420F-7A46-81F8-267399651E0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E9D3785-04C2-3440-9028-CCB704E93D76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08AAD49-6932-1B41-BE54-999A9669E0C4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C8734B8-9219-ED4F-9294-49E55330D6ED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6BD7FD1-DC63-8B4D-8189-2A1CA5C9A29C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D17C330-6E16-FB47-B4F1-52F42030A2C2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CF9BDDC-4AE4-C346-A7AE-2B06386B5BE9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3F08D19-1B96-C649-87B3-C11DBEB090A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433DD09F-CFF0-9C4E-88AA-55562A5BD978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563AAF4-0A92-3147-9CD7-B434F9768014}"/>
              </a:ext>
            </a:extLst>
          </p:cNvPr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F65B48-47D7-124A-820A-02D03FEDE02C}"/>
              </a:ext>
            </a:extLst>
          </p:cNvPr>
          <p:cNvSpPr/>
          <p:nvPr/>
        </p:nvSpPr>
        <p:spPr>
          <a:xfrm>
            <a:off x="6531700" y="4140793"/>
            <a:ext cx="6336000" cy="76617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lang="fr-FR" sz="4000" kern="0" noProof="0" dirty="0">
                <a:solidFill>
                  <a:srgbClr val="0070C0"/>
                </a:solidFill>
                <a:latin typeface="Calibri"/>
              </a:rPr>
              <a:t>	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5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noProof="0" dirty="0">
                <a:solidFill>
                  <a:srgbClr val="0070C0"/>
                </a:solidFill>
                <a:latin typeface="Calibri"/>
              </a:rPr>
              <a:t>6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E74554E3-9084-E843-808A-EC4B11E1F122}"/>
              </a:ext>
            </a:extLst>
          </p:cNvPr>
          <p:cNvGraphicFramePr>
            <a:graphicFrameLocks noGrp="1"/>
          </p:cNvGraphicFramePr>
          <p:nvPr/>
        </p:nvGraphicFramePr>
        <p:xfrm>
          <a:off x="6654971" y="3208050"/>
          <a:ext cx="4607912" cy="950912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7" name="Groupe 26">
            <a:extLst>
              <a:ext uri="{FF2B5EF4-FFF2-40B4-BE49-F238E27FC236}">
                <a16:creationId xmlns:a16="http://schemas.microsoft.com/office/drawing/2014/main" id="{8D8987D2-7C06-D14B-9AC5-312B700FAB58}"/>
              </a:ext>
            </a:extLst>
          </p:cNvPr>
          <p:cNvGrpSpPr/>
          <p:nvPr/>
        </p:nvGrpSpPr>
        <p:grpSpPr>
          <a:xfrm>
            <a:off x="10248251" y="3182387"/>
            <a:ext cx="845915" cy="1064893"/>
            <a:chOff x="18830619" y="3897039"/>
            <a:chExt cx="845915" cy="1064893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996F4E8-7663-2D42-9947-4726BD4EC42B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D4E628D-9E50-2945-9380-DAD5863B3B37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4102D51-F1A4-3F4E-B8CE-C77038E8FAC8}"/>
              </a:ext>
            </a:extLst>
          </p:cNvPr>
          <p:cNvGrpSpPr/>
          <p:nvPr/>
        </p:nvGrpSpPr>
        <p:grpSpPr>
          <a:xfrm>
            <a:off x="6642614" y="4135439"/>
            <a:ext cx="4623738" cy="815229"/>
            <a:chOff x="469752" y="4552536"/>
            <a:chExt cx="4623738" cy="8152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DC9F8F1-8D8B-9649-94C2-417D236AAF59}"/>
                </a:ext>
              </a:extLst>
            </p:cNvPr>
            <p:cNvSpPr/>
            <p:nvPr/>
          </p:nvSpPr>
          <p:spPr>
            <a:xfrm>
              <a:off x="331916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3C51D4A-AE50-B349-9217-9B03C54DF23A}"/>
                </a:ext>
              </a:extLst>
            </p:cNvPr>
            <p:cNvSpPr/>
            <p:nvPr/>
          </p:nvSpPr>
          <p:spPr>
            <a:xfrm>
              <a:off x="2787032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A26FB2-03FA-A34D-8363-87F5E8F89C65}"/>
                </a:ext>
              </a:extLst>
            </p:cNvPr>
            <p:cNvSpPr/>
            <p:nvPr/>
          </p:nvSpPr>
          <p:spPr>
            <a:xfrm>
              <a:off x="2195778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EF3882E-998B-674C-87C9-D05201E34D3C}"/>
                </a:ext>
              </a:extLst>
            </p:cNvPr>
            <p:cNvSpPr/>
            <p:nvPr/>
          </p:nvSpPr>
          <p:spPr>
            <a:xfrm>
              <a:off x="1604525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FDA932C-5A83-5347-9145-5DDD9ABDE7CB}"/>
                </a:ext>
              </a:extLst>
            </p:cNvPr>
            <p:cNvSpPr/>
            <p:nvPr/>
          </p:nvSpPr>
          <p:spPr>
            <a:xfrm>
              <a:off x="101327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69F953-CFEF-8343-92B6-EB794417869B}"/>
                </a:ext>
              </a:extLst>
            </p:cNvPr>
            <p:cNvSpPr/>
            <p:nvPr/>
          </p:nvSpPr>
          <p:spPr>
            <a:xfrm>
              <a:off x="469752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58AD068-1D7B-0241-A386-7C01F0E3A8A6}"/>
                </a:ext>
              </a:extLst>
            </p:cNvPr>
            <p:cNvSpPr/>
            <p:nvPr/>
          </p:nvSpPr>
          <p:spPr>
            <a:xfrm>
              <a:off x="469752" y="5232537"/>
              <a:ext cx="4578018" cy="13522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383760C-FA36-8848-902A-97601A85F6EB}"/>
                </a:ext>
              </a:extLst>
            </p:cNvPr>
            <p:cNvSpPr/>
            <p:nvPr/>
          </p:nvSpPr>
          <p:spPr>
            <a:xfrm>
              <a:off x="5047771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8C51BF-DE50-4D4B-8DAA-128287C2FF90}"/>
                </a:ext>
              </a:extLst>
            </p:cNvPr>
            <p:cNvSpPr/>
            <p:nvPr/>
          </p:nvSpPr>
          <p:spPr>
            <a:xfrm>
              <a:off x="3872721" y="455253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B3D96F0-7307-C449-BC50-81FD224448C1}"/>
                </a:ext>
              </a:extLst>
            </p:cNvPr>
            <p:cNvSpPr/>
            <p:nvPr/>
          </p:nvSpPr>
          <p:spPr>
            <a:xfrm>
              <a:off x="4498347" y="455253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3445ED-C7DF-1641-82AC-D72D3CC81812}"/>
                </a:ext>
              </a:extLst>
            </p:cNvPr>
            <p:cNvSpPr/>
            <p:nvPr/>
          </p:nvSpPr>
          <p:spPr>
            <a:xfrm>
              <a:off x="3961410" y="455253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1D0EACD4-81B4-044C-9E1B-62C273D216A3}"/>
              </a:ext>
            </a:extLst>
          </p:cNvPr>
          <p:cNvSpPr txBox="1"/>
          <p:nvPr/>
        </p:nvSpPr>
        <p:spPr>
          <a:xfrm>
            <a:off x="10008423" y="4323243"/>
            <a:ext cx="152614" cy="6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933AB91F-1004-0C41-8E51-E024526D1E0C}"/>
              </a:ext>
            </a:extLst>
          </p:cNvPr>
          <p:cNvSpPr txBox="1"/>
          <p:nvPr/>
        </p:nvSpPr>
        <p:spPr>
          <a:xfrm>
            <a:off x="7620000" y="526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6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81E-7 -7.40741E-7 L -0.05548 -7.40741E-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48 -7.40741E-7 L -0.09872 -7.40741E-7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9" y="1551782"/>
            <a:ext cx="10460157" cy="4454437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2160904" y="2360294"/>
            <a:ext cx="797192" cy="2957410"/>
            <a:chOff x="1630440" y="1661400"/>
            <a:chExt cx="659160" cy="2445341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15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07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2" name="CustomShape 6"/>
            <p:cNvSpPr/>
            <p:nvPr/>
          </p:nvSpPr>
          <p:spPr>
            <a:xfrm>
              <a:off x="1630440" y="3584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193" name="Group 7"/>
          <p:cNvGrpSpPr/>
          <p:nvPr/>
        </p:nvGrpSpPr>
        <p:grpSpPr>
          <a:xfrm>
            <a:off x="6110749" y="2356971"/>
            <a:ext cx="1027033" cy="2976408"/>
            <a:chOff x="4777554" y="1658652"/>
            <a:chExt cx="849203" cy="2461049"/>
          </a:xfrm>
        </p:grpSpPr>
        <p:sp>
          <p:nvSpPr>
            <p:cNvPr id="194" name="CustomShape 8"/>
            <p:cNvSpPr/>
            <p:nvPr/>
          </p:nvSpPr>
          <p:spPr>
            <a:xfrm>
              <a:off x="4842360" y="1658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5" name="CustomShape 9"/>
            <p:cNvSpPr/>
            <p:nvPr/>
          </p:nvSpPr>
          <p:spPr>
            <a:xfrm>
              <a:off x="4842360" y="2135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6" name="CustomShape 10"/>
            <p:cNvSpPr/>
            <p:nvPr/>
          </p:nvSpPr>
          <p:spPr>
            <a:xfrm>
              <a:off x="4842360" y="262836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7" name="CustomShape 11"/>
            <p:cNvSpPr/>
            <p:nvPr/>
          </p:nvSpPr>
          <p:spPr>
            <a:xfrm>
              <a:off x="4842360" y="310644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8" name="CustomShape 12"/>
            <p:cNvSpPr/>
            <p:nvPr/>
          </p:nvSpPr>
          <p:spPr>
            <a:xfrm>
              <a:off x="4777554" y="3597840"/>
              <a:ext cx="849203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6" name="CustomShape 13">
            <a:extLst>
              <a:ext uri="{FF2B5EF4-FFF2-40B4-BE49-F238E27FC236}">
                <a16:creationId xmlns:a16="http://schemas.microsoft.com/office/drawing/2014/main" id="{E5AAA23C-1329-0146-B6EB-122B284DDD04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7030A0"/>
                </a:solidFill>
                <a:latin typeface="+mj-lt"/>
              </a:rPr>
              <a:t>Série 1 : 10 questions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B3723FC-969D-3443-9167-A4BB1F9947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0904" y="335982"/>
            <a:ext cx="1031597" cy="10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9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87849" y="1517560"/>
            <a:ext cx="4033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43,5 </a:t>
            </a:r>
            <a:r>
              <a:rPr lang="fr-FR" sz="6000" dirty="0"/>
              <a:t>: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= ?</a:t>
            </a:r>
          </a:p>
        </p:txBody>
      </p:sp>
      <p:pic>
        <p:nvPicPr>
          <p:cNvPr id="42" name="Picture 2" descr="Icône Comptabilité, calcul, calculatrice, math, bureau Gratuit de ...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11" y="219959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C0A1F4F4-90A9-E144-9E70-47F472078FD5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4D40E5C-D276-6547-94C2-B637282D4656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649FDAD-F6BB-394F-AA2B-80523260EA2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25B863F-953A-974F-88BD-CA28AC166AB8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C80BAC5-6104-BF48-8736-10ED6F54A35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BCC37CE-6FE5-5B4E-AF0E-69B7DACA208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9DAEB99-8783-4947-AD71-DB1BDF5FB80D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E4F3A15-E635-3748-8C20-0D15A8436DF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4F254E0-AF69-F046-A55C-150EADA2C13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8C9EE5B-D97B-AF41-A8F0-7CCC4D9DB02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1B0EB6F-B391-BD49-B067-293AD0C0E83C}"/>
              </a:ext>
            </a:extLst>
          </p:cNvPr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E7D2CD-72C9-ED43-B964-290280631712}"/>
              </a:ext>
            </a:extLst>
          </p:cNvPr>
          <p:cNvSpPr/>
          <p:nvPr/>
        </p:nvSpPr>
        <p:spPr>
          <a:xfrm>
            <a:off x="6283262" y="4130368"/>
            <a:ext cx="536118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4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3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5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257A15F7-5B4E-3C4C-83DE-9B33333AEAAB}"/>
              </a:ext>
            </a:extLst>
          </p:cNvPr>
          <p:cNvGraphicFramePr>
            <a:graphicFrameLocks noGrp="1"/>
          </p:cNvGraphicFramePr>
          <p:nvPr/>
        </p:nvGraphicFramePr>
        <p:xfrm>
          <a:off x="6738910" y="3197625"/>
          <a:ext cx="4607912" cy="950912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2" name="Groupe 31">
            <a:extLst>
              <a:ext uri="{FF2B5EF4-FFF2-40B4-BE49-F238E27FC236}">
                <a16:creationId xmlns:a16="http://schemas.microsoft.com/office/drawing/2014/main" id="{5F2C3946-AC5E-2244-A292-4310100EAC55}"/>
              </a:ext>
            </a:extLst>
          </p:cNvPr>
          <p:cNvGrpSpPr/>
          <p:nvPr/>
        </p:nvGrpSpPr>
        <p:grpSpPr>
          <a:xfrm>
            <a:off x="10332190" y="3171962"/>
            <a:ext cx="845915" cy="1064893"/>
            <a:chOff x="18830619" y="3897039"/>
            <a:chExt cx="845915" cy="1064893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4B32F9B-E07D-BB40-A990-3E6835D2D8A7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4A65E63-D5A7-3247-8C7D-587CCC94CB5D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FAD34FE-2FFE-EE40-B452-FB50EE7585C8}"/>
              </a:ext>
            </a:extLst>
          </p:cNvPr>
          <p:cNvGrpSpPr/>
          <p:nvPr/>
        </p:nvGrpSpPr>
        <p:grpSpPr>
          <a:xfrm>
            <a:off x="6726553" y="4125014"/>
            <a:ext cx="4623738" cy="815229"/>
            <a:chOff x="469752" y="4552536"/>
            <a:chExt cx="4623738" cy="81522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43D5C1-0F9D-E443-90A3-A8CD0604A223}"/>
                </a:ext>
              </a:extLst>
            </p:cNvPr>
            <p:cNvSpPr/>
            <p:nvPr/>
          </p:nvSpPr>
          <p:spPr>
            <a:xfrm>
              <a:off x="331916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575B65-538D-C941-861C-FAC945B210D5}"/>
                </a:ext>
              </a:extLst>
            </p:cNvPr>
            <p:cNvSpPr/>
            <p:nvPr/>
          </p:nvSpPr>
          <p:spPr>
            <a:xfrm>
              <a:off x="2787032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F2E39D-9602-4E4F-91B9-36FE1ECF1086}"/>
                </a:ext>
              </a:extLst>
            </p:cNvPr>
            <p:cNvSpPr/>
            <p:nvPr/>
          </p:nvSpPr>
          <p:spPr>
            <a:xfrm>
              <a:off x="2195778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D75AC9-1CED-9F40-8243-ACD25FC5D7AC}"/>
                </a:ext>
              </a:extLst>
            </p:cNvPr>
            <p:cNvSpPr/>
            <p:nvPr/>
          </p:nvSpPr>
          <p:spPr>
            <a:xfrm>
              <a:off x="1604525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291ED50-D035-4745-93C3-1EB0F0DAD9A8}"/>
                </a:ext>
              </a:extLst>
            </p:cNvPr>
            <p:cNvSpPr/>
            <p:nvPr/>
          </p:nvSpPr>
          <p:spPr>
            <a:xfrm>
              <a:off x="101327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E18CA3-1458-2044-9EBE-AB0822E30511}"/>
                </a:ext>
              </a:extLst>
            </p:cNvPr>
            <p:cNvSpPr/>
            <p:nvPr/>
          </p:nvSpPr>
          <p:spPr>
            <a:xfrm>
              <a:off x="469752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BC8ACA-5205-5B4F-AAF8-B6DAC0103946}"/>
                </a:ext>
              </a:extLst>
            </p:cNvPr>
            <p:cNvSpPr/>
            <p:nvPr/>
          </p:nvSpPr>
          <p:spPr>
            <a:xfrm>
              <a:off x="469752" y="5232537"/>
              <a:ext cx="4578018" cy="13522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391EFD5-1B5A-BB4E-B3C8-F90A09ADEE77}"/>
                </a:ext>
              </a:extLst>
            </p:cNvPr>
            <p:cNvSpPr/>
            <p:nvPr/>
          </p:nvSpPr>
          <p:spPr>
            <a:xfrm>
              <a:off x="5047771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694DB97-9C0C-3844-AA53-EC57EFEFD212}"/>
                </a:ext>
              </a:extLst>
            </p:cNvPr>
            <p:cNvSpPr/>
            <p:nvPr/>
          </p:nvSpPr>
          <p:spPr>
            <a:xfrm>
              <a:off x="3872721" y="455253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941D45E-297A-7244-84F1-5F05FA24CEAA}"/>
                </a:ext>
              </a:extLst>
            </p:cNvPr>
            <p:cNvSpPr/>
            <p:nvPr/>
          </p:nvSpPr>
          <p:spPr>
            <a:xfrm>
              <a:off x="4498347" y="455253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DD1A34F-E80A-9A42-878D-BCCEA8AF7AF5}"/>
                </a:ext>
              </a:extLst>
            </p:cNvPr>
            <p:cNvSpPr/>
            <p:nvPr/>
          </p:nvSpPr>
          <p:spPr>
            <a:xfrm>
              <a:off x="3961410" y="455253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2458C39E-9FC9-D449-886A-A44FC8F60F5F}"/>
              </a:ext>
            </a:extLst>
          </p:cNvPr>
          <p:cNvSpPr txBox="1"/>
          <p:nvPr/>
        </p:nvSpPr>
        <p:spPr>
          <a:xfrm>
            <a:off x="10092362" y="4312818"/>
            <a:ext cx="152614" cy="6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6B65698-9C91-E348-BD57-3E1465220C4B}"/>
              </a:ext>
            </a:extLst>
          </p:cNvPr>
          <p:cNvGrpSpPr/>
          <p:nvPr/>
        </p:nvGrpSpPr>
        <p:grpSpPr>
          <a:xfrm>
            <a:off x="1118250" y="2592432"/>
            <a:ext cx="4612459" cy="3288846"/>
            <a:chOff x="1118250" y="2592432"/>
            <a:chExt cx="4612459" cy="3288846"/>
          </a:xfrm>
        </p:grpSpPr>
        <p:graphicFrame>
          <p:nvGraphicFramePr>
            <p:cNvPr id="53" name="Diagramme 52">
              <a:extLst>
                <a:ext uri="{FF2B5EF4-FFF2-40B4-BE49-F238E27FC236}">
                  <a16:creationId xmlns:a16="http://schemas.microsoft.com/office/drawing/2014/main" id="{ACFEA384-6532-3B4D-B7BF-612DA9D494A1}"/>
                </a:ext>
              </a:extLst>
            </p:cNvPr>
            <p:cNvGraphicFramePr/>
            <p:nvPr/>
          </p:nvGraphicFramePr>
          <p:xfrm>
            <a:off x="1118250" y="2592432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210332D-53F0-424D-AF54-B06F4EA08D79}"/>
                </a:ext>
              </a:extLst>
            </p:cNvPr>
            <p:cNvSpPr/>
            <p:nvPr/>
          </p:nvSpPr>
          <p:spPr>
            <a:xfrm>
              <a:off x="1312188" y="2889736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A48F9-1CF5-2B42-BBB0-F803D7E2692F}"/>
                </a:ext>
              </a:extLst>
            </p:cNvPr>
            <p:cNvSpPr/>
            <p:nvPr/>
          </p:nvSpPr>
          <p:spPr>
            <a:xfrm>
              <a:off x="1564255" y="3882912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BC79088-3F29-3D45-B2F7-724BF4234C8D}"/>
                </a:ext>
              </a:extLst>
            </p:cNvPr>
            <p:cNvSpPr/>
            <p:nvPr/>
          </p:nvSpPr>
          <p:spPr>
            <a:xfrm>
              <a:off x="1348046" y="4888102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8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04192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67624" y="1476190"/>
            <a:ext cx="3384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8,2 </a:t>
            </a:r>
            <a:r>
              <a:rPr lang="fr-FR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= ?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10242" name="Picture 2" descr="Ven 28 Sept 18 1 A 6 Les Chiffres De 0 à 10 Et Pogramme Socio ...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47" y="170127"/>
            <a:ext cx="1718945" cy="1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EFBE99-E486-1E45-98BC-412C5B8449A8}"/>
              </a:ext>
            </a:extLst>
          </p:cNvPr>
          <p:cNvSpPr/>
          <p:nvPr/>
        </p:nvSpPr>
        <p:spPr>
          <a:xfrm>
            <a:off x="7568251" y="3367865"/>
            <a:ext cx="2637260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 </a:t>
            </a: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= 82</a:t>
            </a:r>
          </a:p>
          <a:p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: 2 = 41</a:t>
            </a:r>
            <a:endParaRPr lang="fr-FR" sz="3600" dirty="0">
              <a:solidFill>
                <a:srgbClr val="0070C0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E9529D2E-E77E-F54F-8E9C-1DEA38F4EB8F}"/>
              </a:ext>
            </a:extLst>
          </p:cNvPr>
          <p:cNvGrpSpPr/>
          <p:nvPr/>
        </p:nvGrpSpPr>
        <p:grpSpPr>
          <a:xfrm>
            <a:off x="2159141" y="2594716"/>
            <a:ext cx="4612459" cy="3288846"/>
            <a:chOff x="2931340" y="2648505"/>
            <a:chExt cx="4612459" cy="3288846"/>
          </a:xfrm>
        </p:grpSpPr>
        <p:graphicFrame>
          <p:nvGraphicFramePr>
            <p:cNvPr id="35" name="Diagramme 34">
              <a:extLst>
                <a:ext uri="{FF2B5EF4-FFF2-40B4-BE49-F238E27FC236}">
                  <a16:creationId xmlns:a16="http://schemas.microsoft.com/office/drawing/2014/main" id="{E204FDCE-1F8D-B44A-8B43-798DE9B5BB20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30CEC9-B5AD-B64A-9537-4E03B2028686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E4D5C7-2909-7249-9AF9-9591937B0D58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19C5AA-8147-A44A-BDBD-BD2E6363377D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7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35" y="197691"/>
            <a:ext cx="144445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78E1027C-E44F-4045-857A-14BC670CBFAB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BFAB705-EC9E-9448-B34F-62B0B71A5B0D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5DB51A0-C188-3D4D-A59F-09C867901197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67E3684-9C98-E24D-9055-526C4703728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279BAE-0D4B-4849-AD25-6EC7EDDD9CBB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7DD7478-2DFF-954B-9FAC-0890A6E01420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58295F1-F128-7E4A-BD3E-4F16F33ACCA8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753226B-3AE9-0D49-A955-8584E77DF5AE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7A4E44D-B51A-924F-9CC1-C9EF06DA004C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0137DCD-8A37-A345-9442-7E29B526FC71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C864754-AFAF-2F49-B405-5166A4C6B779}"/>
              </a:ext>
            </a:extLst>
          </p:cNvPr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8796" y="1652644"/>
            <a:ext cx="1083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Laquelle de ces propositions est-elle correcte ?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6A79C87-1CE9-0148-95E4-EA7C7F06326C}"/>
              </a:ext>
            </a:extLst>
          </p:cNvPr>
          <p:cNvGrpSpPr/>
          <p:nvPr/>
        </p:nvGrpSpPr>
        <p:grpSpPr>
          <a:xfrm>
            <a:off x="2931340" y="2648505"/>
            <a:ext cx="4889985" cy="3288846"/>
            <a:chOff x="2931340" y="2648505"/>
            <a:chExt cx="4889985" cy="3288846"/>
          </a:xfrm>
        </p:grpSpPr>
        <p:graphicFrame>
          <p:nvGraphicFramePr>
            <p:cNvPr id="30" name="Diagramme 29">
              <a:extLst>
                <a:ext uri="{FF2B5EF4-FFF2-40B4-BE49-F238E27FC236}">
                  <a16:creationId xmlns:a16="http://schemas.microsoft.com/office/drawing/2014/main" id="{1E2C2B34-4CD3-0B43-AE2D-98E2F8822EBE}"/>
                </a:ext>
              </a:extLst>
            </p:cNvPr>
            <p:cNvGraphicFramePr/>
            <p:nvPr/>
          </p:nvGraphicFramePr>
          <p:xfrm>
            <a:off x="2931340" y="2648505"/>
            <a:ext cx="4889985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7092C25-414A-CC4A-BEA2-8D6CE053DA70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EC8563-7596-8E4D-9F4E-06066B1DDA7E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A24110-CBCC-754F-AD0C-FEC75602C117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48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88796" y="1746440"/>
            <a:ext cx="108309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Écris un nombre qui peut remplacer le point d’interrogation.</a:t>
            </a:r>
          </a:p>
          <a:p>
            <a:endParaRPr lang="fr-F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&lt;  </a:t>
            </a: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6,…. 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7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10415279" y="183868"/>
            <a:ext cx="668673" cy="10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11197580" y="731588"/>
            <a:ext cx="567385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47AB69AD-8F50-224F-A6DD-FE79F6EA7ABF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CA3C12C-905A-6A46-9B91-CE6841ECC40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8D149AD-DC1A-CC41-9063-1961CDF9631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B9E0F9A-ADC8-0549-8F81-DA1F79328159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A999FD0-EE0F-2E49-A1CC-1308C2A3B7DE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5351F51-7771-F346-96A9-6B7D3080FF65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FD717C4-15E5-714A-9FC5-D56B9DBCC35B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94BE1F74-252A-3C41-9E93-CACF82734BEA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9C3D8B0-7376-6942-A8FC-8996079A4E26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B2BC311-21CA-A044-83C9-F9CC642CDE29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6D78B39D-9415-7F46-9368-87037C2F350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906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99713" y="1239604"/>
                <a:ext cx="11225048" cy="2061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Écris le nombre suivant sous forme d’un nombre décimal :</a:t>
                </a:r>
                <a:endParaRPr lang="fr-FR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"/>
                  </a:lnSpc>
                  <a:spcBef>
                    <a:spcPts val="2400"/>
                  </a:spcBef>
                </a:pPr>
                <a:r>
                  <a:rPr lang="fr-FR" sz="4800" dirty="0"/>
                  <a:t>12    </a:t>
                </a:r>
                <a14:m>
                  <m:oMath xmlns:m="http://schemas.openxmlformats.org/officeDocument/2006/math">
                    <m:r>
                      <a:rPr lang="fr-FR" sz="4800" b="0">
                        <a:latin typeface="Cambria Math" panose="02040503050406030204" pitchFamily="18" charset="0"/>
                      </a:rPr>
                      <m:t>+   </m:t>
                    </m:r>
                    <m:f>
                      <m:f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800" b="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fr-FR" sz="4800" b="0" i="1">
                        <a:latin typeface="Cambria Math" panose="02040503050406030204" pitchFamily="18" charset="0"/>
                      </a:rPr>
                      <m:t>    +  </m:t>
                    </m:r>
                    <m:f>
                      <m:f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800" b="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4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13" y="1239604"/>
                <a:ext cx="11225048" cy="2061975"/>
              </a:xfrm>
              <a:prstGeom prst="rect">
                <a:avLst/>
              </a:prstGeom>
              <a:blipFill>
                <a:blip r:embed="rId3"/>
                <a:stretch>
                  <a:fillRect l="-2147" t="-6135" r="-2260" b="-6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 descr="Chiffres Arabes Stylisés Comme Si Soufflé Loin Illustration de ...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94" y="163157"/>
            <a:ext cx="1476000" cy="10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62E3D931-BD38-7A4D-97AD-F3A90C6B2F37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55D771B-DEE0-A049-8F1F-23E5443D9DFE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E97CDD7-3CE0-1E40-A13B-76A988B8C8C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A8A82DF-7D42-0748-B0D4-57AFB6C1B76B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82D8036-369D-7046-8591-5C223919A5CA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AAECF78-47D7-8B45-8438-AD7C24809B1A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FB62261-5324-EF48-948D-041F5A9EECF1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E859576-C8EC-6747-B3DD-DCE3F495C973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9179B61-AEBA-7440-8C1C-1335587FD679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6542231A-689B-FC41-B242-3346D3D2795A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02799BF-F13C-E945-B285-4B627AA5FADE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4B97E23-0D87-B942-87E6-F11F56AB7D50}"/>
              </a:ext>
            </a:extLst>
          </p:cNvPr>
          <p:cNvGrpSpPr/>
          <p:nvPr/>
        </p:nvGrpSpPr>
        <p:grpSpPr>
          <a:xfrm>
            <a:off x="2376314" y="3173507"/>
            <a:ext cx="4612459" cy="3288846"/>
            <a:chOff x="2376314" y="3173507"/>
            <a:chExt cx="4612459" cy="3288846"/>
          </a:xfrm>
        </p:grpSpPr>
        <p:graphicFrame>
          <p:nvGraphicFramePr>
            <p:cNvPr id="34" name="Diagramme 33">
              <a:extLst>
                <a:ext uri="{FF2B5EF4-FFF2-40B4-BE49-F238E27FC236}">
                  <a16:creationId xmlns:a16="http://schemas.microsoft.com/office/drawing/2014/main" id="{96C03BBF-3506-F945-A598-3DFEFACE671A}"/>
                </a:ext>
              </a:extLst>
            </p:cNvPr>
            <p:cNvGraphicFramePr/>
            <p:nvPr/>
          </p:nvGraphicFramePr>
          <p:xfrm>
            <a:off x="2376314" y="3173507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1B778A43-AD51-634E-A78B-7F58DFEA214E}"/>
                </a:ext>
              </a:extLst>
            </p:cNvPr>
            <p:cNvGrpSpPr/>
            <p:nvPr/>
          </p:nvGrpSpPr>
          <p:grpSpPr>
            <a:xfrm>
              <a:off x="2570252" y="3470811"/>
              <a:ext cx="613250" cy="2706252"/>
              <a:chOff x="2570252" y="3470811"/>
              <a:chExt cx="613250" cy="270625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D669714-B4B4-B84D-AACF-6B7FEAFED10D}"/>
                  </a:ext>
                </a:extLst>
              </p:cNvPr>
              <p:cNvSpPr/>
              <p:nvPr/>
            </p:nvSpPr>
            <p:spPr>
              <a:xfrm>
                <a:off x="2570252" y="3470811"/>
                <a:ext cx="380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fr-FR" sz="4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293DA36-EC2E-D649-9FD8-5388DF289084}"/>
                  </a:ext>
                </a:extLst>
              </p:cNvPr>
              <p:cNvSpPr/>
              <p:nvPr/>
            </p:nvSpPr>
            <p:spPr>
              <a:xfrm>
                <a:off x="2822319" y="4463987"/>
                <a:ext cx="3611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fr-FR" sz="4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4DF3A6-3224-544A-BAD4-FBD9B8553DCA}"/>
                  </a:ext>
                </a:extLst>
              </p:cNvPr>
              <p:cNvSpPr/>
              <p:nvPr/>
            </p:nvSpPr>
            <p:spPr>
              <a:xfrm>
                <a:off x="2606110" y="5469177"/>
                <a:ext cx="3611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fr-FR" sz="4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223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3895" y="1579917"/>
            <a:ext cx="1136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y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a-t-il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milliers dans un million ?</a:t>
            </a:r>
          </a:p>
        </p:txBody>
      </p:sp>
      <p:pic>
        <p:nvPicPr>
          <p:cNvPr id="9218" name="Picture 2" descr="Club des Joyeuses du 7 Février 2018 - Guadeloupe.f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216252"/>
            <a:ext cx="156246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E90C2AFE-1E1A-8148-82CA-FED65C717C6F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4997A24-26BD-1840-BD34-4BE76D07A644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4808814-4D1E-8B4E-96FB-61B22E5632F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7528E0B-9B68-E249-8B08-0DD1095098B7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83EC12A-254A-414F-94C9-3F70017AB4B8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E177124-C233-8046-8753-EB7498EFCDA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D3C8250-0F96-E548-A870-11E47B57F353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8FA0ABB-543E-6040-8B9D-AC7DE1AA8310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5E55FF4B-2C12-B34F-ADCF-DF02F1995501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BB6B5C1-CE93-0B4F-8EDA-EEB1D46549CE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15301F9-6FC7-B04C-AFAC-65625741B6CC}"/>
              </a:ext>
            </a:extLst>
          </p:cNvPr>
          <p:cNvSpPr txBox="1"/>
          <p:nvPr/>
        </p:nvSpPr>
        <p:spPr>
          <a:xfrm>
            <a:off x="8034892" y="647785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34B6B6F-E985-594A-847D-D4CB6F594580}"/>
              </a:ext>
            </a:extLst>
          </p:cNvPr>
          <p:cNvGrpSpPr/>
          <p:nvPr/>
        </p:nvGrpSpPr>
        <p:grpSpPr>
          <a:xfrm>
            <a:off x="2931340" y="2648505"/>
            <a:ext cx="4612459" cy="3288846"/>
            <a:chOff x="2931340" y="2648505"/>
            <a:chExt cx="4612459" cy="3288846"/>
          </a:xfrm>
        </p:grpSpPr>
        <p:graphicFrame>
          <p:nvGraphicFramePr>
            <p:cNvPr id="21" name="Diagramme 20">
              <a:extLst>
                <a:ext uri="{FF2B5EF4-FFF2-40B4-BE49-F238E27FC236}">
                  <a16:creationId xmlns:a16="http://schemas.microsoft.com/office/drawing/2014/main" id="{1A1BDC70-E1EB-DD4A-8998-4DDB845FE568}"/>
                </a:ext>
              </a:extLst>
            </p:cNvPr>
            <p:cNvGraphicFramePr/>
            <p:nvPr/>
          </p:nvGraphicFramePr>
          <p:xfrm>
            <a:off x="2931340" y="2648505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E1911D-7DC3-5C4B-814D-5824E9BF37A5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106057-F540-7748-964C-5718EC373353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19DFD0-6A7A-B343-B1F6-B404489D8B3C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172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6745" y="1149173"/>
            <a:ext cx="11225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y </a:t>
            </a:r>
            <a:r>
              <a:rPr lang="fr-FR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a-t-il</a:t>
            </a: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petits cubes dans ce grand cube 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DF5BBE9-1612-DC4A-BCD4-CF55D9A53C56}"/>
              </a:ext>
            </a:extLst>
          </p:cNvPr>
          <p:cNvGrpSpPr/>
          <p:nvPr/>
        </p:nvGrpSpPr>
        <p:grpSpPr>
          <a:xfrm>
            <a:off x="1699778" y="2885219"/>
            <a:ext cx="4612459" cy="3288846"/>
            <a:chOff x="1699778" y="2885219"/>
            <a:chExt cx="4612459" cy="3288846"/>
          </a:xfrm>
        </p:grpSpPr>
        <p:graphicFrame>
          <p:nvGraphicFramePr>
            <p:cNvPr id="23" name="Diagramme 22">
              <a:extLst>
                <a:ext uri="{FF2B5EF4-FFF2-40B4-BE49-F238E27FC236}">
                  <a16:creationId xmlns:a16="http://schemas.microsoft.com/office/drawing/2014/main" id="{936865CF-EBF2-CB4C-9F2D-CDC59D5394F3}"/>
                </a:ext>
              </a:extLst>
            </p:cNvPr>
            <p:cNvGraphicFramePr/>
            <p:nvPr/>
          </p:nvGraphicFramePr>
          <p:xfrm>
            <a:off x="1699778" y="2885219"/>
            <a:ext cx="4612459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0CB38C-58A2-6740-B293-64B32E20996B}"/>
                </a:ext>
              </a:extLst>
            </p:cNvPr>
            <p:cNvSpPr/>
            <p:nvPr/>
          </p:nvSpPr>
          <p:spPr>
            <a:xfrm>
              <a:off x="1893716" y="3182523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75DA96-3FDF-D442-99F2-E41C723909BD}"/>
                </a:ext>
              </a:extLst>
            </p:cNvPr>
            <p:cNvSpPr/>
            <p:nvPr/>
          </p:nvSpPr>
          <p:spPr>
            <a:xfrm>
              <a:off x="2145783" y="4175699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FB1F8D-EC81-5843-9B3A-B012AEEB2160}"/>
                </a:ext>
              </a:extLst>
            </p:cNvPr>
            <p:cNvSpPr/>
            <p:nvPr/>
          </p:nvSpPr>
          <p:spPr>
            <a:xfrm>
              <a:off x="1929574" y="5180889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0FDAC1EB-82C4-7C40-A626-CD039996C8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8773" y="2282703"/>
            <a:ext cx="4145779" cy="38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75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7750" y="1583662"/>
            <a:ext cx="1083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Écris le nombre ...</a:t>
            </a:r>
          </a:p>
        </p:txBody>
      </p:sp>
      <p:pic>
        <p:nvPicPr>
          <p:cNvPr id="12290" name="Picture 2" descr="La valeur des chiffres dans l'information - Club Presse Bordeaux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60" y="233224"/>
            <a:ext cx="1439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DF69060-1B77-D549-ABAA-7A6DF1773A90}"/>
              </a:ext>
            </a:extLst>
          </p:cNvPr>
          <p:cNvGrpSpPr/>
          <p:nvPr/>
        </p:nvGrpSpPr>
        <p:grpSpPr>
          <a:xfrm>
            <a:off x="2931340" y="2648505"/>
            <a:ext cx="5794157" cy="3288846"/>
            <a:chOff x="2931340" y="2648505"/>
            <a:chExt cx="5794157" cy="3288846"/>
          </a:xfrm>
        </p:grpSpPr>
        <p:graphicFrame>
          <p:nvGraphicFramePr>
            <p:cNvPr id="33" name="Diagramme 32">
              <a:extLst>
                <a:ext uri="{FF2B5EF4-FFF2-40B4-BE49-F238E27FC236}">
                  <a16:creationId xmlns:a16="http://schemas.microsoft.com/office/drawing/2014/main" id="{D21C61F4-3973-044A-BE5E-7D50345143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139165"/>
                </p:ext>
              </p:extLst>
            </p:nvPr>
          </p:nvGraphicFramePr>
          <p:xfrm>
            <a:off x="2931340" y="2648505"/>
            <a:ext cx="5794157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4FA298-F6E9-544B-B65E-B9C869BEDDE6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67A522-D59E-9841-ADC6-4171567369C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B014AD7-33C0-5642-951C-97E249903396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B5847ECE-2B29-5F47-B525-D14181F3B47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E784BEB-2387-2F41-9E92-ED766640AA3C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F9116DE-1D0A-E842-AC69-5F7A78D5E21E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742C313-7EFB-3441-9760-F1D283760A1D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CF1F0D1-1602-2D4F-8935-80FD184C84B0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AE90442-BC34-0746-873F-B6F3EDECBD3C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C7E6B0B-8DF3-1D4A-8E44-E046CBDB082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AB86ECD-A690-D146-9525-9B3F9A0F537E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14A9AEC-1E0C-C441-B57A-AAA22A5DF3A4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FEF50A6-24BD-0B47-BFBF-5678AE3CE13F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8C08627-116A-2448-B253-0A8DFAF417AB}"/>
              </a:ext>
            </a:extLst>
          </p:cNvPr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7565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4">
            <a:extLst>
              <a:ext uri="{FF2B5EF4-FFF2-40B4-BE49-F238E27FC236}">
                <a16:creationId xmlns:a16="http://schemas.microsoft.com/office/drawing/2014/main" id="{D6B5EC87-1343-424F-A050-FFB60F8F076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68"/>
          <a:stretch/>
        </p:blipFill>
        <p:spPr>
          <a:xfrm>
            <a:off x="7610729" y="1990327"/>
            <a:ext cx="4261906" cy="3971595"/>
          </a:xfrm>
          <a:prstGeom prst="rect">
            <a:avLst/>
          </a:prstGeom>
          <a:ln>
            <a:noFill/>
          </a:ln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Times" pitchFamily="18" charset="0"/>
              </a:rPr>
              <a:t>Série 2/3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114" name="ZoneTexte 1113"/>
          <p:cNvSpPr txBox="1"/>
          <p:nvPr/>
        </p:nvSpPr>
        <p:spPr>
          <a:xfrm>
            <a:off x="397390" y="1550662"/>
            <a:ext cx="724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rayon de la Terre ?</a:t>
            </a:r>
          </a:p>
        </p:txBody>
      </p:sp>
      <p:pic>
        <p:nvPicPr>
          <p:cNvPr id="13314" name="Picture 2" descr="Terre Stylisé De La - Image gratuite sur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81" y="137909"/>
            <a:ext cx="1570673" cy="15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">
            <a:extLst>
              <a:ext uri="{FF2B5EF4-FFF2-40B4-BE49-F238E27FC236}">
                <a16:creationId xmlns:a16="http://schemas.microsoft.com/office/drawing/2014/main" id="{B59807CB-99B5-EA46-AA75-68261AE1F6DA}"/>
              </a:ext>
            </a:extLst>
          </p:cNvPr>
          <p:cNvGrpSpPr/>
          <p:nvPr/>
        </p:nvGrpSpPr>
        <p:grpSpPr>
          <a:xfrm>
            <a:off x="8215697" y="2688075"/>
            <a:ext cx="889059" cy="2711853"/>
            <a:chOff x="4832280" y="1550880"/>
            <a:chExt cx="735120" cy="2242301"/>
          </a:xfrm>
        </p:grpSpPr>
        <p:sp>
          <p:nvSpPr>
            <p:cNvPr id="35" name="CustomShape 4">
              <a:extLst>
                <a:ext uri="{FF2B5EF4-FFF2-40B4-BE49-F238E27FC236}">
                  <a16:creationId xmlns:a16="http://schemas.microsoft.com/office/drawing/2014/main" id="{4E1D6DE9-74F6-E043-9402-69904951FC18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6" name="CustomShape 5">
              <a:extLst>
                <a:ext uri="{FF2B5EF4-FFF2-40B4-BE49-F238E27FC236}">
                  <a16:creationId xmlns:a16="http://schemas.microsoft.com/office/drawing/2014/main" id="{1634A983-3A11-5745-8521-02499AD8929E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7" name="CustomShape 6">
              <a:extLst>
                <a:ext uri="{FF2B5EF4-FFF2-40B4-BE49-F238E27FC236}">
                  <a16:creationId xmlns:a16="http://schemas.microsoft.com/office/drawing/2014/main" id="{2764FA02-E095-AA47-BA22-4348C4F36859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8" name="CustomShape 7">
              <a:extLst>
                <a:ext uri="{FF2B5EF4-FFF2-40B4-BE49-F238E27FC236}">
                  <a16:creationId xmlns:a16="http://schemas.microsoft.com/office/drawing/2014/main" id="{A4A1F900-0532-3B48-9255-36D0893710BB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9" name="CustomShape 8">
              <a:extLst>
                <a:ext uri="{FF2B5EF4-FFF2-40B4-BE49-F238E27FC236}">
                  <a16:creationId xmlns:a16="http://schemas.microsoft.com/office/drawing/2014/main" id="{18BD3414-46AC-914E-B6EA-44942820E74D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349B45D-DCCF-BA44-94BE-41EC5C9554BE}"/>
              </a:ext>
            </a:extLst>
          </p:cNvPr>
          <p:cNvSpPr/>
          <p:nvPr/>
        </p:nvSpPr>
        <p:spPr>
          <a:xfrm>
            <a:off x="8703855" y="271486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3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EB940E-FE8F-5847-991A-401FFFA87255}"/>
              </a:ext>
            </a:extLst>
          </p:cNvPr>
          <p:cNvSpPr/>
          <p:nvPr/>
        </p:nvSpPr>
        <p:spPr>
          <a:xfrm>
            <a:off x="8708357" y="322154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65A77C-136F-4C49-9F67-6BFA67F4B84D}"/>
              </a:ext>
            </a:extLst>
          </p:cNvPr>
          <p:cNvSpPr/>
          <p:nvPr/>
        </p:nvSpPr>
        <p:spPr>
          <a:xfrm>
            <a:off x="8728116" y="3739519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4778B3-B95D-404C-95B2-BB826332F638}"/>
              </a:ext>
            </a:extLst>
          </p:cNvPr>
          <p:cNvSpPr/>
          <p:nvPr/>
        </p:nvSpPr>
        <p:spPr>
          <a:xfrm>
            <a:off x="8741179" y="4252853"/>
            <a:ext cx="59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3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32F16C-7A5C-A745-B6E8-72047B9FF43B}"/>
              </a:ext>
            </a:extLst>
          </p:cNvPr>
          <p:cNvSpPr/>
          <p:nvPr/>
        </p:nvSpPr>
        <p:spPr>
          <a:xfrm>
            <a:off x="8703233" y="4770832"/>
            <a:ext cx="1127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6,…</a:t>
            </a:r>
            <a:endParaRPr lang="fr-FR" sz="3200" dirty="0"/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0374CDF4-29F5-9541-A94F-9F9336500012}"/>
              </a:ext>
            </a:extLst>
          </p:cNvPr>
          <p:cNvGrpSpPr/>
          <p:nvPr/>
        </p:nvGrpSpPr>
        <p:grpSpPr>
          <a:xfrm>
            <a:off x="10196500" y="2670023"/>
            <a:ext cx="980500" cy="2711853"/>
            <a:chOff x="4756673" y="1550880"/>
            <a:chExt cx="810727" cy="2242301"/>
          </a:xfrm>
        </p:grpSpPr>
        <p:sp>
          <p:nvSpPr>
            <p:cNvPr id="46" name="CustomShape 4">
              <a:extLst>
                <a:ext uri="{FF2B5EF4-FFF2-40B4-BE49-F238E27FC236}">
                  <a16:creationId xmlns:a16="http://schemas.microsoft.com/office/drawing/2014/main" id="{960A9B73-B663-D146-828A-E5F72DE1C85F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7" name="CustomShape 5">
              <a:extLst>
                <a:ext uri="{FF2B5EF4-FFF2-40B4-BE49-F238E27FC236}">
                  <a16:creationId xmlns:a16="http://schemas.microsoft.com/office/drawing/2014/main" id="{0A6851C1-EE90-4A4A-A58D-262E3271DFAA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8" name="CustomShape 6">
              <a:extLst>
                <a:ext uri="{FF2B5EF4-FFF2-40B4-BE49-F238E27FC236}">
                  <a16:creationId xmlns:a16="http://schemas.microsoft.com/office/drawing/2014/main" id="{A8BB87ED-465A-9143-A335-12685E02C268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9" name="CustomShape 7">
              <a:extLst>
                <a:ext uri="{FF2B5EF4-FFF2-40B4-BE49-F238E27FC236}">
                  <a16:creationId xmlns:a16="http://schemas.microsoft.com/office/drawing/2014/main" id="{F1A5BE8F-ADD3-9548-9F1A-F0741671E1F5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0" name="CustomShape 8">
              <a:extLst>
                <a:ext uri="{FF2B5EF4-FFF2-40B4-BE49-F238E27FC236}">
                  <a16:creationId xmlns:a16="http://schemas.microsoft.com/office/drawing/2014/main" id="{E0A80F33-2707-BC4F-9C6C-CF57637B6C78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0AE2A81-2FEE-2349-902C-E7C22753C41D}"/>
              </a:ext>
            </a:extLst>
          </p:cNvPr>
          <p:cNvSpPr/>
          <p:nvPr/>
        </p:nvSpPr>
        <p:spPr>
          <a:xfrm>
            <a:off x="10788041" y="2699409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E57CDA-C367-974B-93E5-5C9C654D48B9}"/>
              </a:ext>
            </a:extLst>
          </p:cNvPr>
          <p:cNvSpPr/>
          <p:nvPr/>
        </p:nvSpPr>
        <p:spPr>
          <a:xfrm>
            <a:off x="10822424" y="3206392"/>
            <a:ext cx="646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3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A18413-7133-5D4B-84C7-E7E2DDD6DE66}"/>
              </a:ext>
            </a:extLst>
          </p:cNvPr>
          <p:cNvSpPr/>
          <p:nvPr/>
        </p:nvSpPr>
        <p:spPr>
          <a:xfrm>
            <a:off x="10827230" y="3724588"/>
            <a:ext cx="646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4CF920-D88F-2F40-8387-4E500FFB53C0}"/>
              </a:ext>
            </a:extLst>
          </p:cNvPr>
          <p:cNvSpPr/>
          <p:nvPr/>
        </p:nvSpPr>
        <p:spPr>
          <a:xfrm>
            <a:off x="10848550" y="4254940"/>
            <a:ext cx="646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3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83164A-BFC3-5349-B3C4-212A31D6F6E2}"/>
              </a:ext>
            </a:extLst>
          </p:cNvPr>
          <p:cNvSpPr/>
          <p:nvPr/>
        </p:nvSpPr>
        <p:spPr>
          <a:xfrm>
            <a:off x="10830681" y="4788259"/>
            <a:ext cx="646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FR" sz="3200" dirty="0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6ABCDC0C-3F80-EB4B-88D4-AA4B2C53EDE7}"/>
              </a:ext>
            </a:extLst>
          </p:cNvPr>
          <p:cNvGrpSpPr/>
          <p:nvPr/>
        </p:nvGrpSpPr>
        <p:grpSpPr>
          <a:xfrm>
            <a:off x="1050818" y="2590378"/>
            <a:ext cx="5916208" cy="3288846"/>
            <a:chOff x="2931340" y="2648505"/>
            <a:chExt cx="5916208" cy="3288846"/>
          </a:xfrm>
        </p:grpSpPr>
        <p:graphicFrame>
          <p:nvGraphicFramePr>
            <p:cNvPr id="57" name="Diagramme 56">
              <a:extLst>
                <a:ext uri="{FF2B5EF4-FFF2-40B4-BE49-F238E27FC236}">
                  <a16:creationId xmlns:a16="http://schemas.microsoft.com/office/drawing/2014/main" id="{BD49AFC5-68FF-DA40-99CC-FC72ED1DC968}"/>
                </a:ext>
              </a:extLst>
            </p:cNvPr>
            <p:cNvGraphicFramePr/>
            <p:nvPr/>
          </p:nvGraphicFramePr>
          <p:xfrm>
            <a:off x="2931340" y="2648505"/>
            <a:ext cx="5916208" cy="32888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3D84A97-8776-6640-AFE0-1475D2754188}"/>
                </a:ext>
              </a:extLst>
            </p:cNvPr>
            <p:cNvSpPr/>
            <p:nvPr/>
          </p:nvSpPr>
          <p:spPr>
            <a:xfrm>
              <a:off x="3125278" y="2945809"/>
              <a:ext cx="3809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fr-FR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FB8E884-DC37-0842-BBBA-26699FC64C44}"/>
                </a:ext>
              </a:extLst>
            </p:cNvPr>
            <p:cNvSpPr/>
            <p:nvPr/>
          </p:nvSpPr>
          <p:spPr>
            <a:xfrm>
              <a:off x="3377345" y="393898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821FE6D-0954-4E4D-910E-763097E83E66}"/>
                </a:ext>
              </a:extLst>
            </p:cNvPr>
            <p:cNvSpPr/>
            <p:nvPr/>
          </p:nvSpPr>
          <p:spPr>
            <a:xfrm>
              <a:off x="3161136" y="4944175"/>
              <a:ext cx="3611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00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876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599011"/>
            <a:ext cx="9144000" cy="2387600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Série 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4195483"/>
            <a:ext cx="9573059" cy="941056"/>
          </a:xfrm>
        </p:spPr>
        <p:txBody>
          <a:bodyPr>
            <a:noAutofit/>
          </a:bodyPr>
          <a:lstStyle/>
          <a:p>
            <a:r>
              <a:rPr lang="fr-FR" sz="4800" dirty="0">
                <a:latin typeface="Comic Sans MS" panose="030F0702030302020204" pitchFamily="66" charset="0"/>
              </a:rPr>
              <a:t>fractions, proportionnalité</a:t>
            </a:r>
          </a:p>
          <a:p>
            <a:endParaRPr lang="fr-FR" sz="48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D6D0DE-E894-8B47-8FD4-BC234B5D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05981" y="2886676"/>
            <a:ext cx="891062" cy="8910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97078E-E459-A049-9070-8CA51E6F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81413" y="2886676"/>
            <a:ext cx="891062" cy="89106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9ED468C-9BD8-5045-8717-C3B50ABA6B36}"/>
              </a:ext>
            </a:extLst>
          </p:cNvPr>
          <p:cNvSpPr txBox="1">
            <a:spLocks/>
          </p:cNvSpPr>
          <p:nvPr/>
        </p:nvSpPr>
        <p:spPr>
          <a:xfrm>
            <a:off x="363497" y="386002"/>
            <a:ext cx="4208503" cy="1384514"/>
          </a:xfrm>
          <a:prstGeom prst="rect">
            <a:avLst/>
          </a:prstGeom>
          <a:ln w="28575">
            <a:solidFill>
              <a:srgbClr val="AC83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440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  <a:endParaRPr lang="fr-FR" sz="4400" dirty="0">
              <a:solidFill>
                <a:srgbClr val="AC8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8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68000" y="2136125"/>
            <a:ext cx="2807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=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File:Calcul mental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041" y="294057"/>
            <a:ext cx="143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9" y="1551782"/>
            <a:ext cx="10460157" cy="4454437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2160904" y="2360294"/>
            <a:ext cx="797192" cy="2957410"/>
            <a:chOff x="1630440" y="1661400"/>
            <a:chExt cx="659160" cy="2445341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15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07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2" name="CustomShape 6"/>
            <p:cNvSpPr/>
            <p:nvPr/>
          </p:nvSpPr>
          <p:spPr>
            <a:xfrm>
              <a:off x="1630440" y="3584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193" name="Group 7"/>
          <p:cNvGrpSpPr/>
          <p:nvPr/>
        </p:nvGrpSpPr>
        <p:grpSpPr>
          <a:xfrm>
            <a:off x="6110747" y="2356971"/>
            <a:ext cx="875570" cy="2976408"/>
            <a:chOff x="4777554" y="1658652"/>
            <a:chExt cx="723966" cy="2461049"/>
          </a:xfrm>
        </p:grpSpPr>
        <p:sp>
          <p:nvSpPr>
            <p:cNvPr id="194" name="CustomShape 8"/>
            <p:cNvSpPr/>
            <p:nvPr/>
          </p:nvSpPr>
          <p:spPr>
            <a:xfrm>
              <a:off x="4842360" y="1658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5" name="CustomShape 9"/>
            <p:cNvSpPr/>
            <p:nvPr/>
          </p:nvSpPr>
          <p:spPr>
            <a:xfrm>
              <a:off x="4842360" y="2135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6" name="CustomShape 10"/>
            <p:cNvSpPr/>
            <p:nvPr/>
          </p:nvSpPr>
          <p:spPr>
            <a:xfrm>
              <a:off x="4842360" y="262836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7" name="CustomShape 11"/>
            <p:cNvSpPr/>
            <p:nvPr/>
          </p:nvSpPr>
          <p:spPr>
            <a:xfrm>
              <a:off x="4842360" y="310644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8" name="CustomShape 12"/>
            <p:cNvSpPr/>
            <p:nvPr/>
          </p:nvSpPr>
          <p:spPr>
            <a:xfrm>
              <a:off x="4777554" y="359784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6" name="CustomShape 13">
            <a:extLst>
              <a:ext uri="{FF2B5EF4-FFF2-40B4-BE49-F238E27FC236}">
                <a16:creationId xmlns:a16="http://schemas.microsoft.com/office/drawing/2014/main" id="{E5AAA23C-1329-0146-B6EB-122B284DDD04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7030A0"/>
                </a:solidFill>
                <a:latin typeface="+mj-lt"/>
              </a:rPr>
              <a:t>Série 3 : 10 questions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B3723FC-969D-3443-9167-A4BB1F99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0904" y="335982"/>
            <a:ext cx="1031597" cy="10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41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12064" y="2136125"/>
                <a:ext cx="11469729" cy="2809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fr-FR" sz="5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Quelle est la fraction supérieure à 1?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7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7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7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7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72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72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72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7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" y="2136125"/>
                <a:ext cx="11469729" cy="2809295"/>
              </a:xfrm>
              <a:prstGeom prst="rect">
                <a:avLst/>
              </a:prstGeom>
              <a:blipFill>
                <a:blip r:embed="rId3"/>
                <a:stretch>
                  <a:fillRect l="-2987" t="-6335" b="-18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lipse 16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630" y="75232"/>
            <a:ext cx="1183248" cy="20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2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10817" y="4307942"/>
            <a:ext cx="11432138" cy="1114862"/>
            <a:chOff x="410817" y="4181814"/>
            <a:chExt cx="11432138" cy="1114862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E960DA7A-9E98-473A-91BA-3C3C1D7E3684}"/>
                </a:ext>
              </a:extLst>
            </p:cNvPr>
            <p:cNvGrpSpPr/>
            <p:nvPr/>
          </p:nvGrpSpPr>
          <p:grpSpPr>
            <a:xfrm>
              <a:off x="662609" y="4181814"/>
              <a:ext cx="10999304" cy="349117"/>
              <a:chOff x="1188281" y="3321690"/>
              <a:chExt cx="9495761" cy="242565"/>
            </a:xfrm>
          </p:grpSpPr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7FDA1E9A-82E2-49B1-B481-6DD95BA4EC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281" y="3434931"/>
                <a:ext cx="9495761" cy="1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B8A4D045-7657-460C-916C-B72FE6FF5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281" y="3337772"/>
                <a:ext cx="0" cy="226483"/>
              </a:xfrm>
              <a:prstGeom prst="line">
                <a:avLst/>
              </a:prstGeom>
              <a:ln w="666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1CFF98CE-A90A-4DE5-96EE-99D6A01EDE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2905" y="3352170"/>
                <a:ext cx="0" cy="212085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FEFF798E-DBB1-4B3A-9845-32C33BD3D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4367" y="3337772"/>
                <a:ext cx="0" cy="226483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5150113C-C15C-4E7D-8AA1-5C0C8648D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7441" y="3323968"/>
                <a:ext cx="0" cy="226483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9345A850-BCBC-4F94-9023-8521DD0A7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2321" y="3321690"/>
                <a:ext cx="0" cy="226483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3F648490-9FEF-44E6-ADA3-E1AC10927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6721" y="3321690"/>
                <a:ext cx="0" cy="226483"/>
              </a:xfrm>
              <a:prstGeom prst="line">
                <a:avLst/>
              </a:prstGeom>
              <a:ln w="666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E8A518D1-830D-4DAC-B574-A075B62AE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0641" y="3324810"/>
                <a:ext cx="0" cy="226483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178F65F5-CCA8-4609-9C22-10ECE67681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2750" y="3328888"/>
                <a:ext cx="0" cy="212085"/>
              </a:xfrm>
              <a:prstGeom prst="line">
                <a:avLst/>
              </a:prstGeom>
              <a:ln w="666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4FB3B286-A9D2-49B5-BFA8-5CF4930B9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3770" y="3344756"/>
                <a:ext cx="0" cy="212085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910F1158-151E-49C5-9596-262BDA63C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4118" y="3337771"/>
                <a:ext cx="0" cy="212085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E4BBB73-83AB-4099-8691-D8C6C5D52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4970" y="3344757"/>
                <a:ext cx="0" cy="212085"/>
              </a:xfrm>
              <a:prstGeom prst="line">
                <a:avLst/>
              </a:prstGeom>
              <a:ln w="66675" cap="sq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A889915-9432-4BBA-991F-21337B3E57A0}"/>
                </a:ext>
              </a:extLst>
            </p:cNvPr>
            <p:cNvSpPr txBox="1"/>
            <p:nvPr/>
          </p:nvSpPr>
          <p:spPr>
            <a:xfrm>
              <a:off x="410817" y="4711901"/>
              <a:ext cx="437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B0906CC-B444-423E-BEA4-6EE4050A8E34}"/>
                </a:ext>
              </a:extLst>
            </p:cNvPr>
            <p:cNvSpPr txBox="1"/>
            <p:nvPr/>
          </p:nvSpPr>
          <p:spPr>
            <a:xfrm>
              <a:off x="3705416" y="4711901"/>
              <a:ext cx="304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1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0973DA5-C64B-47CB-93A7-37628E175C08}"/>
                </a:ext>
              </a:extLst>
            </p:cNvPr>
            <p:cNvSpPr txBox="1"/>
            <p:nvPr/>
          </p:nvSpPr>
          <p:spPr>
            <a:xfrm>
              <a:off x="6785113" y="4711901"/>
              <a:ext cx="397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2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ED916B7-8C89-4A48-9E53-582C93BBAD27}"/>
                </a:ext>
              </a:extLst>
            </p:cNvPr>
            <p:cNvSpPr txBox="1"/>
            <p:nvPr/>
          </p:nvSpPr>
          <p:spPr>
            <a:xfrm>
              <a:off x="10045148" y="4711901"/>
              <a:ext cx="397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3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93D33E9E-8461-455E-BAC8-80D38E3B4429}"/>
                </a:ext>
              </a:extLst>
            </p:cNvPr>
            <p:cNvCxnSpPr/>
            <p:nvPr/>
          </p:nvCxnSpPr>
          <p:spPr>
            <a:xfrm>
              <a:off x="662609" y="4344799"/>
              <a:ext cx="11180346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>
            <a:off x="756745" y="1613621"/>
            <a:ext cx="10830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est la fraction indiquée par la flèche ?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8031163" y="3258240"/>
            <a:ext cx="0" cy="97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re 1">
            <a:extLst>
              <a:ext uri="{FF2B5EF4-FFF2-40B4-BE49-F238E27FC236}">
                <a16:creationId xmlns:a16="http://schemas.microsoft.com/office/drawing/2014/main" id="{3D50E7A6-B3C2-8443-8FCB-BA1648130882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F3FD714-AC2E-5E4C-BB33-0B15D1931491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BD7FD01-F463-5A43-83DE-D8DDDA19314F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548ADE02-8ACB-7B49-A4D0-BC12E8F428B9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09AFEA5-02D4-7F43-A5A5-A1834567D948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6B7F6AFC-1585-074B-8C9B-31191CDEBA6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67F1BD6-48E1-094D-B3F5-B568987EF0C8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F2348CF-AF73-C44A-818D-B1D13ECE6543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7662F3BB-780E-4843-B134-E37AF888FC66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61079601-A30C-5D4C-8939-32D53B090B8F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A1F82D7-2012-E14A-B6E0-AC0107EFCA2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BDDA84B-B0A8-0C47-9279-C4B3E05DE680}"/>
              </a:ext>
            </a:extLst>
          </p:cNvPr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56745" y="2136125"/>
                <a:ext cx="11225048" cy="35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 est le plus petit de ces deux nombres 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7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fr-FR" sz="7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7200" b="0" i="0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fr-FR" sz="72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5" y="2136125"/>
                <a:ext cx="11225048" cy="3506473"/>
              </a:xfrm>
              <a:prstGeom prst="rect">
                <a:avLst/>
              </a:prstGeom>
              <a:blipFill rotWithShape="1">
                <a:blip r:embed="rId3"/>
                <a:stretch>
                  <a:fillRect l="-3257" t="-5208"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 descr="Simulateur Math Calcul - Image gratuite sur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87" y="13959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03605490-F3BB-474B-85A2-E850FEF67D2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A0D5996-FA81-3541-8D71-BDF5A6A4CBD6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257B3D9-BAE6-4E4A-B096-D266901CCBF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A0CA6CE-B143-F045-ADAE-D82C5498C8A6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AC1147B-4C20-9B44-83AA-34A2D7C87E47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DF394FA-C261-414B-AA23-D03EC6ACB33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24E5BA5-7646-C74A-BA9B-6A6F9BB17BCD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DB9DBE8-0BD0-5949-8FEE-E90D978EE07F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585F1A8-BD20-4A4C-80A7-F08A9A5DDCDE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8584BA6-0CED-A54C-B577-ED7A7D7BDA3D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CC6092F-F8C0-4D47-B421-C0027280F9B9}"/>
              </a:ext>
            </a:extLst>
          </p:cNvPr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91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pic>
        <p:nvPicPr>
          <p:cNvPr id="27652" name="Picture 4" descr="Escola Pia Tàrrega: Taller de Càlcul Mental i Numeració - Educaci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42" y="194394"/>
            <a:ext cx="989922" cy="8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E08D85B6-1387-984B-A5A9-E00621EACF02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775C545-8A41-2449-9664-D34C83D3F08A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CE514DF-F2D4-BE43-BD7E-4ACC62F73BC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63FDADB-70CF-2143-BB13-D1087E6C139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421B0B3-D165-674A-A18E-9C7CA30F0255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462E437-B14B-CD48-80B1-412965ECA1D5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F95AC1B-31EA-0E4C-8F39-7022874116C6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5F1F27F-B1F2-1F46-ADB8-CB36959F69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1FA94FA-B6EE-084B-9C9F-95C4A3925737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762238C-20CD-2447-9B36-65150D0DC7A9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FA1B493-7B68-9349-A20A-ABC657FCC9F0}"/>
              </a:ext>
            </a:extLst>
          </p:cNvPr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72F5C5D-ACB3-DD44-95EB-1681B8D0CDB4}"/>
                  </a:ext>
                </a:extLst>
              </p:cNvPr>
              <p:cNvSpPr txBox="1"/>
              <p:nvPr/>
            </p:nvSpPr>
            <p:spPr>
              <a:xfrm>
                <a:off x="3506713" y="2107241"/>
                <a:ext cx="4345372" cy="1554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600" b="0" i="0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fr-FR" sz="6600" b="0" i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6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6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num>
                      <m:den>
                        <m:r>
                          <a:rPr lang="fr-FR" sz="6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den>
                    </m:f>
                  </m:oMath>
                </a14:m>
                <a:endParaRPr lang="fr-FR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72F5C5D-ACB3-DD44-95EB-1681B8D0C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13" y="2107241"/>
                <a:ext cx="4345372" cy="1554593"/>
              </a:xfrm>
              <a:prstGeom prst="rect">
                <a:avLst/>
              </a:prstGeom>
              <a:blipFill>
                <a:blip r:embed="rId4"/>
                <a:stretch>
                  <a:fillRect b="-138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5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pic>
        <p:nvPicPr>
          <p:cNvPr id="31" name="Picture 4" descr="Statistiques et chiffres en vrac - Almanach de Cassandr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40" y="208246"/>
            <a:ext cx="1620000" cy="8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68BA86BA-BED4-1E41-8EC1-B7FD1C1B8EC9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62DEEFA-50C5-6B47-A5A3-D15E9ED1F9E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AE64D01-09C6-B84B-B7E6-B4748383297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3C652E6-83AE-F546-8F3E-956E0BD787F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83271C8-626A-E149-A565-CC9AB2E3099A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5FD6720-AB49-3B4E-9345-AF744545C77F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1709290-6AD5-D845-9202-4F0D3F72B80D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B64E662-CC36-AE4D-AB0E-0AD35253923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3F4FF44-2FE5-FA49-A5CD-55E3DDD25F82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E5A8150-D6B5-9D4D-9277-0BA390640E18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233960E-6A1B-B840-A618-B538510BAB5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E33E0BB-6DCF-3449-B54E-F76A0E06DB95}"/>
              </a:ext>
            </a:extLst>
          </p:cNvPr>
          <p:cNvSpPr txBox="1"/>
          <p:nvPr/>
        </p:nvSpPr>
        <p:spPr>
          <a:xfrm>
            <a:off x="654952" y="2098405"/>
            <a:ext cx="11225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tiers de 33 ?</a:t>
            </a:r>
          </a:p>
        </p:txBody>
      </p:sp>
    </p:spTree>
    <p:extLst>
      <p:ext uri="{BB962C8B-B14F-4D97-AF65-F5344CB8AC3E}">
        <p14:creationId xmlns:p14="http://schemas.microsoft.com/office/powerpoint/2010/main" val="2458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2FC37C5-E015-6C4C-A28D-AFAE66CB37E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09D51D7-F610-B941-935D-E36B19E937B7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7AAF0FE-6CC4-5C4C-B560-1190178DDE9D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CC38A60-5A70-2342-9E1F-18ACA42C604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CEEF292-B7A4-4044-9AD0-4DC06F06763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B604E12-28B6-B342-B7BF-1637FF884CD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9C09DF5-4BAF-D147-BDEA-E0ADC17EA6D0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7E48B00-3ADC-D242-87B6-946287A90584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EB480A0-9F8E-1948-B79D-8E403470DD57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6E999F30-5E75-2E43-A2AE-241DD0332738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A035EB2-2511-5142-8E53-19ED866A3DAE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795A81B-0036-2547-880B-CD6290C8CAB2}"/>
                  </a:ext>
                </a:extLst>
              </p:cNvPr>
              <p:cNvSpPr txBox="1"/>
              <p:nvPr/>
            </p:nvSpPr>
            <p:spPr>
              <a:xfrm>
                <a:off x="3725451" y="2001622"/>
                <a:ext cx="4345372" cy="156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6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6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num>
                      <m:den>
                        <m:r>
                          <a:rPr lang="fr-FR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795A81B-0036-2547-880B-CD6290C8C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51" y="2001622"/>
                <a:ext cx="4345372" cy="1560940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59" y="75479"/>
            <a:ext cx="1181401" cy="116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8044417" y="648681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0D42596-6467-394C-BC19-E46E484912AD}"/>
              </a:ext>
            </a:extLst>
          </p:cNvPr>
          <p:cNvSpPr txBox="1"/>
          <p:nvPr/>
        </p:nvSpPr>
        <p:spPr>
          <a:xfrm>
            <a:off x="756745" y="1726209"/>
            <a:ext cx="11225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mangé 5 cerises. Cela représente le quart des cerises que j’avais ramassées.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avais-je ramassé de cerises ?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F1B53913-0417-D84D-96CB-5487607A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264290"/>
            <a:ext cx="1074420" cy="109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962E80E-D2D9-1641-BAE5-B7A8ABC29B62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B408D83-24D0-F643-A594-CD6C77358F15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DD9D0DE-1C41-FD4D-84B7-57CAA7AE7C1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F2C5BC0-B997-E54E-9895-1BAA909072A6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6203EDD-567B-2E45-97A7-D9B0CEB38C99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BAB5B5-A1D5-E24E-85A5-9B5C18A972E0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E8242BD-6CE3-1A4B-B989-DBF817EAC90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839ABFB-9E53-1347-9528-9BCF082ED91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A83F9C6-8BD6-A743-93B7-9B5B9F97D9D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93BA6BC-60E2-7045-B8EA-13329AF2E536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853BC37-6A89-0149-A597-209270AC34CB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CF22E48-C550-BD43-9425-AAEF61D08B42}"/>
                  </a:ext>
                </a:extLst>
              </p:cNvPr>
              <p:cNvSpPr txBox="1"/>
              <p:nvPr/>
            </p:nvSpPr>
            <p:spPr>
              <a:xfrm>
                <a:off x="973077" y="1542748"/>
                <a:ext cx="9106923" cy="354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pirate donne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6000" b="0" i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 butin à un</a:t>
                </a:r>
              </a:p>
              <a:p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ses complices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r-FR" sz="600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l’autre.</a:t>
                </a:r>
              </a:p>
              <a:p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Quelle fraction lui reste-t-il ?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CF22E48-C550-BD43-9425-AAEF61D08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77" y="1542748"/>
                <a:ext cx="9106923" cy="3544304"/>
              </a:xfrm>
              <a:prstGeom prst="rect">
                <a:avLst/>
              </a:prstGeom>
              <a:blipFill>
                <a:blip r:embed="rId3"/>
                <a:stretch>
                  <a:fillRect l="-3621" r="-836" b="-92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 descr="Pirate and parrot | Free SV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4979" r="52622" b="54159"/>
          <a:stretch/>
        </p:blipFill>
        <p:spPr bwMode="auto">
          <a:xfrm>
            <a:off x="10080000" y="57051"/>
            <a:ext cx="2128792" cy="21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CC9DAA6-E701-AD45-A511-812DEC9D4E76}"/>
              </a:ext>
            </a:extLst>
          </p:cNvPr>
          <p:cNvSpPr txBox="1"/>
          <p:nvPr/>
        </p:nvSpPr>
        <p:spPr>
          <a:xfrm>
            <a:off x="588268" y="2137661"/>
            <a:ext cx="11015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Chez un boulanger, 2 brownies coûtent 5 € et 6 brownies coûtent 12 €.</a:t>
            </a:r>
          </a:p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prix est-il proportionnel au nombre de brownies ?</a:t>
            </a:r>
          </a:p>
        </p:txBody>
      </p:sp>
      <p:pic>
        <p:nvPicPr>
          <p:cNvPr id="17" name="Picture 2" descr="HD wallpaper: Photography of Chocolate Brownies on White Saucer ...">
            <a:extLst>
              <a:ext uri="{FF2B5EF4-FFF2-40B4-BE49-F238E27FC236}">
                <a16:creationId xmlns:a16="http://schemas.microsoft.com/office/drawing/2014/main" id="{CC0EDA92-0858-DE47-86B4-84FA82EA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796" y="152088"/>
            <a:ext cx="1692000" cy="11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18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068000" y="2136125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= 45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Mathématiques | Direction de l'Enseignement de la Nouvelle-Calédoni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56" y="155595"/>
            <a:ext cx="1525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E834F3A-6903-4D48-AA56-815627784A07}"/>
              </a:ext>
            </a:extLst>
          </p:cNvPr>
          <p:cNvSpPr txBox="1"/>
          <p:nvPr/>
        </p:nvSpPr>
        <p:spPr>
          <a:xfrm>
            <a:off x="654952" y="2098405"/>
            <a:ext cx="11225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bonbons ont tous le même prix.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bonbons coûtent 3 €.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bonbons coûtent 15 €.</a:t>
            </a:r>
          </a:p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coûtent 12 bonbons ?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DF6ED8AD-AAC3-224B-87DF-3B1458BA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674" y="286281"/>
            <a:ext cx="1476000" cy="11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32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9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56745" y="2136125"/>
                <a:ext cx="5898226" cy="25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Quelle est la fraction supérieure à 1 ?</a:t>
                </a:r>
              </a:p>
              <a:p>
                <a:endPara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5" y="2136125"/>
                <a:ext cx="5898226" cy="2562176"/>
              </a:xfrm>
              <a:prstGeom prst="rect">
                <a:avLst/>
              </a:prstGeom>
              <a:blipFill>
                <a:blip r:embed="rId3"/>
                <a:stretch>
                  <a:fillRect l="-4526" t="-4950" b="-1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lipse 16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929350" y="628527"/>
            <a:ext cx="47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</a:t>
            </a:r>
            <a:endParaRPr lang="fr-FR" sz="32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630" y="75232"/>
            <a:ext cx="1183248" cy="20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 4">
            <a:extLst>
              <a:ext uri="{FF2B5EF4-FFF2-40B4-BE49-F238E27FC236}">
                <a16:creationId xmlns:a16="http://schemas.microsoft.com/office/drawing/2014/main" id="{BA38CF59-7BF5-8E4E-9430-17C9754C6699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58" name="Group 3">
            <a:extLst>
              <a:ext uri="{FF2B5EF4-FFF2-40B4-BE49-F238E27FC236}">
                <a16:creationId xmlns:a16="http://schemas.microsoft.com/office/drawing/2014/main" id="{E9CAC3AF-E796-6C49-AB02-5D016F23ADAE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59" name="CustomShape 4">
              <a:extLst>
                <a:ext uri="{FF2B5EF4-FFF2-40B4-BE49-F238E27FC236}">
                  <a16:creationId xmlns:a16="http://schemas.microsoft.com/office/drawing/2014/main" id="{6A487CA4-0A62-F24C-A267-CB914EEA9CAD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0" name="CustomShape 5">
              <a:extLst>
                <a:ext uri="{FF2B5EF4-FFF2-40B4-BE49-F238E27FC236}">
                  <a16:creationId xmlns:a16="http://schemas.microsoft.com/office/drawing/2014/main" id="{4AB5780B-1DDE-F641-ADF1-94CAE231CB63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1" name="CustomShape 6">
              <a:extLst>
                <a:ext uri="{FF2B5EF4-FFF2-40B4-BE49-F238E27FC236}">
                  <a16:creationId xmlns:a16="http://schemas.microsoft.com/office/drawing/2014/main" id="{D337F2F6-FAF8-014F-8DAD-DE823124D8D1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2" name="CustomShape 7">
              <a:extLst>
                <a:ext uri="{FF2B5EF4-FFF2-40B4-BE49-F238E27FC236}">
                  <a16:creationId xmlns:a16="http://schemas.microsoft.com/office/drawing/2014/main" id="{4788DE36-3687-7146-B0B7-6D70F957AF44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3" name="CustomShape 8">
              <a:extLst>
                <a:ext uri="{FF2B5EF4-FFF2-40B4-BE49-F238E27FC236}">
                  <a16:creationId xmlns:a16="http://schemas.microsoft.com/office/drawing/2014/main" id="{D5D244C9-4A0B-8F46-B54A-498462BF5196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C69F376-64C8-2D42-B224-AB090DB95DF3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0393FC6-EB2F-2241-8221-4F5C7A222CD5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0393FC6-EB2F-2241-8221-4F5C7A222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093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5881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629491" y="1681778"/>
            <a:ext cx="6359282" cy="135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est la fraction indiquée par la flèche ?</a:t>
            </a:r>
            <a:endParaRPr lang="fr-F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itre 1">
            <a:extLst>
              <a:ext uri="{FF2B5EF4-FFF2-40B4-BE49-F238E27FC236}">
                <a16:creationId xmlns:a16="http://schemas.microsoft.com/office/drawing/2014/main" id="{3D50E7A6-B3C2-8443-8FCB-BA1648130882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F3FD714-AC2E-5E4C-BB33-0B15D1931491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BD7FD01-F463-5A43-83DE-D8DDDA19314F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548ADE02-8ACB-7B49-A4D0-BC12E8F428B9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609AFEA5-02D4-7F43-A5A5-A1834567D948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6B7F6AFC-1585-074B-8C9B-31191CDEBA6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67F1BD6-48E1-094D-B3F5-B568987EF0C8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F2348CF-AF73-C44A-818D-B1D13ECE6543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7662F3BB-780E-4843-B134-E37AF888FC66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61079601-A30C-5D4C-8939-32D53B090B8F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A1F82D7-2012-E14A-B6E0-AC0107EFCA2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BDDA84B-B0A8-0C47-9279-C4B3E05DE680}"/>
              </a:ext>
            </a:extLst>
          </p:cNvPr>
          <p:cNvSpPr txBox="1"/>
          <p:nvPr/>
        </p:nvSpPr>
        <p:spPr>
          <a:xfrm>
            <a:off x="6309186" y="662383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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A7BFFF-06B0-0A47-B397-7BCD2F59F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4" y="3104758"/>
            <a:ext cx="7057157" cy="2071464"/>
          </a:xfrm>
          <a:prstGeom prst="rect">
            <a:avLst/>
          </a:prstGeom>
        </p:spPr>
      </p:pic>
      <p:pic>
        <p:nvPicPr>
          <p:cNvPr id="26" name="Image 4">
            <a:extLst>
              <a:ext uri="{FF2B5EF4-FFF2-40B4-BE49-F238E27FC236}">
                <a16:creationId xmlns:a16="http://schemas.microsoft.com/office/drawing/2014/main" id="{538DEEFD-ABC4-2A4A-A0BA-947030B6B4F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5826A2FE-18D0-E84B-AA30-735F15DFB625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8" name="CustomShape 4">
              <a:extLst>
                <a:ext uri="{FF2B5EF4-FFF2-40B4-BE49-F238E27FC236}">
                  <a16:creationId xmlns:a16="http://schemas.microsoft.com/office/drawing/2014/main" id="{67FCF563-926D-2D46-ABA9-06F4500EF8C2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9" name="CustomShape 5">
              <a:extLst>
                <a:ext uri="{FF2B5EF4-FFF2-40B4-BE49-F238E27FC236}">
                  <a16:creationId xmlns:a16="http://schemas.microsoft.com/office/drawing/2014/main" id="{EDAD441B-4EDF-1B43-8DC1-1773B3064736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0" name="CustomShape 6">
              <a:extLst>
                <a:ext uri="{FF2B5EF4-FFF2-40B4-BE49-F238E27FC236}">
                  <a16:creationId xmlns:a16="http://schemas.microsoft.com/office/drawing/2014/main" id="{E61C1C47-2647-3741-8B67-78C9B5E3808D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1" name="CustomShape 7">
              <a:extLst>
                <a:ext uri="{FF2B5EF4-FFF2-40B4-BE49-F238E27FC236}">
                  <a16:creationId xmlns:a16="http://schemas.microsoft.com/office/drawing/2014/main" id="{3EECE109-E63B-DC4C-85A9-0651D0C2B016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2" name="CustomShape 8">
              <a:extLst>
                <a:ext uri="{FF2B5EF4-FFF2-40B4-BE49-F238E27FC236}">
                  <a16:creationId xmlns:a16="http://schemas.microsoft.com/office/drawing/2014/main" id="{567FF2FF-2E7B-5C45-8629-7DF77D072BE8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AC1C8C-5A73-C148-98BB-B4832ADDECDA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0B281C5-0755-5249-B187-B59E51F2A265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0B281C5-0755-5249-B187-B59E51F2A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CC7DF0D-43DE-C445-8D2E-1FF04CC02EF2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CC7DF0D-43DE-C445-8D2E-1FF04CC02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2328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56745" y="2136125"/>
                <a:ext cx="5239106" cy="2571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 est le plus petit de ces deux nombres 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fr-FR" sz="44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fr-FR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?</a:t>
                </a: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5" y="2136125"/>
                <a:ext cx="5239106" cy="2571858"/>
              </a:xfrm>
              <a:prstGeom prst="rect">
                <a:avLst/>
              </a:prstGeom>
              <a:blipFill>
                <a:blip r:embed="rId3"/>
                <a:stretch>
                  <a:fillRect l="-5097" t="-4926" r="-2913" b="-3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Picture 2" descr="Simulateur Math Calcul - Image gratuite sur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87" y="13959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03605490-F3BB-474B-85A2-E850FEF67D2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A0D5996-FA81-3541-8D71-BDF5A6A4CBD6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257B3D9-BAE6-4E4A-B096-D266901CCBFE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A0CA6CE-B143-F045-ADAE-D82C5498C8A6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AC1147B-4C20-9B44-83AA-34A2D7C87E47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DF394FA-C261-414B-AA23-D03EC6ACB33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24E5BA5-7646-C74A-BA9B-6A6F9BB17BCD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DB9DBE8-0BD0-5949-8FEE-E90D978EE07F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585F1A8-BD20-4A4C-80A7-F08A9A5DDCDE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8584BA6-0CED-A54C-B577-ED7A7D7BDA3D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CC6092F-F8C0-4D47-B421-C0027280F9B9}"/>
              </a:ext>
            </a:extLst>
          </p:cNvPr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27" name="Image 4">
            <a:extLst>
              <a:ext uri="{FF2B5EF4-FFF2-40B4-BE49-F238E27FC236}">
                <a16:creationId xmlns:a16="http://schemas.microsoft.com/office/drawing/2014/main" id="{344C574A-FB0A-0349-9987-7BB23487C96B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28" name="Group 3">
            <a:extLst>
              <a:ext uri="{FF2B5EF4-FFF2-40B4-BE49-F238E27FC236}">
                <a16:creationId xmlns:a16="http://schemas.microsoft.com/office/drawing/2014/main" id="{875A2563-A4DE-AB4B-A44B-13C91F1BB883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39" name="CustomShape 4">
              <a:extLst>
                <a:ext uri="{FF2B5EF4-FFF2-40B4-BE49-F238E27FC236}">
                  <a16:creationId xmlns:a16="http://schemas.microsoft.com/office/drawing/2014/main" id="{12E279D5-7365-F746-BEC0-38650E90066C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0" name="CustomShape 5">
              <a:extLst>
                <a:ext uri="{FF2B5EF4-FFF2-40B4-BE49-F238E27FC236}">
                  <a16:creationId xmlns:a16="http://schemas.microsoft.com/office/drawing/2014/main" id="{56260AB1-EB00-FE42-B38D-DB12594B13DA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2" name="CustomShape 6">
              <a:extLst>
                <a:ext uri="{FF2B5EF4-FFF2-40B4-BE49-F238E27FC236}">
                  <a16:creationId xmlns:a16="http://schemas.microsoft.com/office/drawing/2014/main" id="{1B58B938-C784-5C4E-B2EB-155811D6A180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3" name="CustomShape 7">
              <a:extLst>
                <a:ext uri="{FF2B5EF4-FFF2-40B4-BE49-F238E27FC236}">
                  <a16:creationId xmlns:a16="http://schemas.microsoft.com/office/drawing/2014/main" id="{31F20F67-EBD8-C249-A95B-E8AF91B62BE9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4" name="CustomShape 8">
              <a:extLst>
                <a:ext uri="{FF2B5EF4-FFF2-40B4-BE49-F238E27FC236}">
                  <a16:creationId xmlns:a16="http://schemas.microsoft.com/office/drawing/2014/main" id="{6AC7F335-0AB5-1E4E-BB05-AF5C47E71DA1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A941CF8-C08E-6849-8A9B-2BD80F4C953B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633DA5C-F48A-2748-A964-408A103F7B98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633DA5C-F48A-2748-A964-408A103F7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093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B14C1C7-F77B-7548-876B-F68FA63739B9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B14C1C7-F77B-7548-876B-F68FA6373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0922999-5180-FD44-830D-0E6027FAA240}"/>
                  </a:ext>
                </a:extLst>
              </p:cNvPr>
              <p:cNvSpPr/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0922999-5180-FD44-830D-0E6027FAA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2268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pic>
        <p:nvPicPr>
          <p:cNvPr id="27652" name="Picture 4" descr="Escola Pia Tàrrega: Taller de Càlcul Mental i Numeració - Educaci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42" y="194394"/>
            <a:ext cx="989922" cy="8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E08D85B6-1387-984B-A5A9-E00621EACF02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775C545-8A41-2449-9664-D34C83D3F08A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CE514DF-F2D4-BE43-BD7E-4ACC62F73BC3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63FDADB-70CF-2143-BB13-D1087E6C139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421B0B3-D165-674A-A18E-9C7CA30F0255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462E437-B14B-CD48-80B1-412965ECA1D5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F95AC1B-31EA-0E4C-8F39-7022874116C6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5F1F27F-B1F2-1F46-ADB8-CB36959F69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1FA94FA-B6EE-084B-9C9F-95C4A3925737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762238C-20CD-2447-9B36-65150D0DC7A9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FA1B493-7B68-9349-A20A-ABC657FCC9F0}"/>
              </a:ext>
            </a:extLst>
          </p:cNvPr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18" name="Image 4">
            <a:extLst>
              <a:ext uri="{FF2B5EF4-FFF2-40B4-BE49-F238E27FC236}">
                <a16:creationId xmlns:a16="http://schemas.microsoft.com/office/drawing/2014/main" id="{FC883382-4D97-7E48-BE20-1D0B075BC054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19" name="Group 3">
            <a:extLst>
              <a:ext uri="{FF2B5EF4-FFF2-40B4-BE49-F238E27FC236}">
                <a16:creationId xmlns:a16="http://schemas.microsoft.com/office/drawing/2014/main" id="{FD691168-535E-FE46-8F02-6C21F09666F7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0" name="CustomShape 4">
              <a:extLst>
                <a:ext uri="{FF2B5EF4-FFF2-40B4-BE49-F238E27FC236}">
                  <a16:creationId xmlns:a16="http://schemas.microsoft.com/office/drawing/2014/main" id="{A4BFFB9B-FFFA-7D4E-9FC8-841F5FB09314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1" name="CustomShape 5">
              <a:extLst>
                <a:ext uri="{FF2B5EF4-FFF2-40B4-BE49-F238E27FC236}">
                  <a16:creationId xmlns:a16="http://schemas.microsoft.com/office/drawing/2014/main" id="{44F3B918-D25E-5C48-84A9-5BC36DC9B861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2" name="CustomShape 6">
              <a:extLst>
                <a:ext uri="{FF2B5EF4-FFF2-40B4-BE49-F238E27FC236}">
                  <a16:creationId xmlns:a16="http://schemas.microsoft.com/office/drawing/2014/main" id="{1A80C589-535C-8E49-B7F8-563A39CF8BF7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3" name="CustomShape 7">
              <a:extLst>
                <a:ext uri="{FF2B5EF4-FFF2-40B4-BE49-F238E27FC236}">
                  <a16:creationId xmlns:a16="http://schemas.microsoft.com/office/drawing/2014/main" id="{45D5BCD9-1FE1-194A-BA5B-34B58681F27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8">
              <a:extLst>
                <a:ext uri="{FF2B5EF4-FFF2-40B4-BE49-F238E27FC236}">
                  <a16:creationId xmlns:a16="http://schemas.microsoft.com/office/drawing/2014/main" id="{15B164BE-AC7E-884D-9CE7-02EFF0226677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608F42D-E2B2-6845-AA1D-67549CEECE5C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0618B27-E1C0-AF49-ADD9-34F6725620C4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0618B27-E1C0-AF49-ADD9-34F672562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648775-F4E8-6B49-BC1B-773ECCC4FD60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648775-F4E8-6B49-BC1B-773ECCC4F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D61FC2-756A-2143-8500-9B5447911FD8}"/>
                  </a:ext>
                </a:extLst>
              </p:cNvPr>
              <p:cNvSpPr/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D61FC2-756A-2143-8500-9B5447911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DC49F22-2166-A44A-B40E-C6843DAF7E77}"/>
                  </a:ext>
                </a:extLst>
              </p:cNvPr>
              <p:cNvSpPr txBox="1"/>
              <p:nvPr/>
            </p:nvSpPr>
            <p:spPr>
              <a:xfrm>
                <a:off x="1468669" y="1923070"/>
                <a:ext cx="4345372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0" i="0" smtClean="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fr-FR" sz="4800" b="0" i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num>
                      <m:den>
                        <m:r>
                          <a:rPr lang="fr-FR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den>
                    </m:f>
                  </m:oMath>
                </a14:m>
                <a:endParaRPr lang="fr-FR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DC49F22-2166-A44A-B40E-C6843DAF7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69" y="1923070"/>
                <a:ext cx="4345372" cy="1155766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236BD6-A8D1-F94F-86EF-1253E5A56B99}"/>
                  </a:ext>
                </a:extLst>
              </p:cNvPr>
              <p:cNvSpPr/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236BD6-A8D1-F94F-86EF-1253E5A56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  <a:blipFill>
                <a:blip r:embed="rId1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A668393-40B1-DC4B-9DA9-4820DBD25E13}"/>
                  </a:ext>
                </a:extLst>
              </p:cNvPr>
              <p:cNvSpPr txBox="1"/>
              <p:nvPr/>
            </p:nvSpPr>
            <p:spPr>
              <a:xfrm>
                <a:off x="1430960" y="4053581"/>
                <a:ext cx="5778564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fr-FR" sz="4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fr-FR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80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F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A668393-40B1-DC4B-9DA9-4820DBD2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960" y="4053581"/>
                <a:ext cx="5778564" cy="1136850"/>
              </a:xfrm>
              <a:prstGeom prst="rect">
                <a:avLst/>
              </a:prstGeom>
              <a:blipFill>
                <a:blip r:embed="rId11"/>
                <a:stretch>
                  <a:fillRect l="-877" b="-120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pic>
        <p:nvPicPr>
          <p:cNvPr id="31" name="Picture 4" descr="Statistiques et chiffres en vrac - Almanach de Cassandr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40" y="208246"/>
            <a:ext cx="1620000" cy="8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68BA86BA-BED4-1E41-8EC1-B7FD1C1B8EC9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62DEEFA-50C5-6B47-A5A3-D15E9ED1F9E0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AE64D01-09C6-B84B-B7E6-B4748383297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3C652E6-83AE-F546-8F3E-956E0BD787FE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83271C8-626A-E149-A565-CC9AB2E3099A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5FD6720-AB49-3B4E-9345-AF744545C77F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1709290-6AD5-D845-9202-4F0D3F72B80D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B64E662-CC36-AE4D-AB0E-0AD35253923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3F4FF44-2FE5-FA49-A5CD-55E3DDD25F82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E5A8150-D6B5-9D4D-9277-0BA390640E18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233960E-6A1B-B840-A618-B538510BAB5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4">
            <a:extLst>
              <a:ext uri="{FF2B5EF4-FFF2-40B4-BE49-F238E27FC236}">
                <a16:creationId xmlns:a16="http://schemas.microsoft.com/office/drawing/2014/main" id="{B7FC2367-A05E-FC4E-B63A-AE708DD789DC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50"/>
          <a:stretch/>
        </p:blipFill>
        <p:spPr>
          <a:xfrm>
            <a:off x="7610729" y="1885823"/>
            <a:ext cx="2905581" cy="3971595"/>
          </a:xfrm>
          <a:prstGeom prst="rect">
            <a:avLst/>
          </a:prstGeom>
          <a:ln>
            <a:noFill/>
          </a:ln>
        </p:spPr>
      </p:pic>
      <p:grpSp>
        <p:nvGrpSpPr>
          <p:cNvPr id="20" name="Group 3">
            <a:extLst>
              <a:ext uri="{FF2B5EF4-FFF2-40B4-BE49-F238E27FC236}">
                <a16:creationId xmlns:a16="http://schemas.microsoft.com/office/drawing/2014/main" id="{55C32931-C67E-5846-8760-271780E8F556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21" name="CustomShape 4">
              <a:extLst>
                <a:ext uri="{FF2B5EF4-FFF2-40B4-BE49-F238E27FC236}">
                  <a16:creationId xmlns:a16="http://schemas.microsoft.com/office/drawing/2014/main" id="{1C06371F-1260-2742-B732-B82C478E0785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2" name="CustomShape 5">
              <a:extLst>
                <a:ext uri="{FF2B5EF4-FFF2-40B4-BE49-F238E27FC236}">
                  <a16:creationId xmlns:a16="http://schemas.microsoft.com/office/drawing/2014/main" id="{3DD7539D-7824-EA4C-9598-BC9E72002AE9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3" name="CustomShape 6">
              <a:extLst>
                <a:ext uri="{FF2B5EF4-FFF2-40B4-BE49-F238E27FC236}">
                  <a16:creationId xmlns:a16="http://schemas.microsoft.com/office/drawing/2014/main" id="{E084B87A-2ABB-6C4C-844B-6F6F594F8331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4" name="CustomShape 7">
              <a:extLst>
                <a:ext uri="{FF2B5EF4-FFF2-40B4-BE49-F238E27FC236}">
                  <a16:creationId xmlns:a16="http://schemas.microsoft.com/office/drawing/2014/main" id="{C01AF8A9-71A3-4F44-BBE2-802A819E1589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25" name="CustomShape 8">
              <a:extLst>
                <a:ext uri="{FF2B5EF4-FFF2-40B4-BE49-F238E27FC236}">
                  <a16:creationId xmlns:a16="http://schemas.microsoft.com/office/drawing/2014/main" id="{6EC101CC-B300-8443-9C25-2FED121BAB1F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B0B1441-30B5-E540-92E8-334939D19CFE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B4CCFB-AA61-E64C-BB10-5C907FE7DCB1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B4CCFB-AA61-E64C-BB10-5C907FE7D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1317ED5-DE36-5444-B539-C3C2A1A44239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1317ED5-DE36-5444-B539-C3C2A1A44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8F445B-3043-6F4E-BF5F-186E034F02E2}"/>
                  </a:ext>
                </a:extLst>
              </p:cNvPr>
              <p:cNvSpPr/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8F445B-3043-6F4E-BF5F-186E034F0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B788F3F-B3C0-AF4A-8BDD-77922D5C2266}"/>
                  </a:ext>
                </a:extLst>
              </p:cNvPr>
              <p:cNvSpPr/>
              <p:nvPr/>
            </p:nvSpPr>
            <p:spPr>
              <a:xfrm>
                <a:off x="8600270" y="4772663"/>
                <a:ext cx="6014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B788F3F-B3C0-AF4A-8BDD-77922D5C22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270" y="4772663"/>
                <a:ext cx="6014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6000A3E3-505A-D64F-9491-C3696226B1C5}"/>
              </a:ext>
            </a:extLst>
          </p:cNvPr>
          <p:cNvSpPr txBox="1"/>
          <p:nvPr/>
        </p:nvSpPr>
        <p:spPr>
          <a:xfrm>
            <a:off x="976865" y="1885823"/>
            <a:ext cx="5544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tiers de 33 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D1A447-CECA-EA4D-BCC6-8E4E6AEC1476}"/>
              </a:ext>
            </a:extLst>
          </p:cNvPr>
          <p:cNvSpPr/>
          <p:nvPr/>
        </p:nvSpPr>
        <p:spPr>
          <a:xfrm>
            <a:off x="2072614" y="3494851"/>
            <a:ext cx="2392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: 3 = 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fr-FR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DFEBEA4-ED93-4F4C-8C44-EB21B63C1D4B}"/>
                  </a:ext>
                </a:extLst>
              </p:cNvPr>
              <p:cNvSpPr/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DFEBEA4-ED93-4F4C-8C44-EB21B63C1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  <a:blipFill>
                <a:blip r:embed="rId11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9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2FC37C5-E015-6C4C-A28D-AFAE66CB37E0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09D51D7-F610-B941-935D-E36B19E937B7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7AAF0FE-6CC4-5C4C-B560-1190178DDE9D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CC38A60-5A70-2342-9E1F-18ACA42C6042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CEEF292-B7A4-4044-9AD0-4DC06F067632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B604E12-28B6-B342-B7BF-1637FF884CD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9C09DF5-4BAF-D147-BDEA-E0ADC17EA6D0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7E48B00-3ADC-D242-87B6-946287A90584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EB480A0-9F8E-1948-B79D-8E403470DD57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6E999F30-5E75-2E43-A2AE-241DD0332738}"/>
              </a:ext>
            </a:extLst>
          </p:cNvPr>
          <p:cNvSpPr>
            <a:spLocks noChangeAspect="1"/>
          </p:cNvSpPr>
          <p:nvPr/>
        </p:nvSpPr>
        <p:spPr>
          <a:xfrm>
            <a:off x="7822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A035EB2-2511-5142-8E53-19ED866A3DAE}"/>
              </a:ext>
            </a:extLst>
          </p:cNvPr>
          <p:cNvSpPr txBox="1"/>
          <p:nvPr/>
        </p:nvSpPr>
        <p:spPr>
          <a:xfrm>
            <a:off x="7675362" y="655694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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714931D-560F-6A45-9614-02EE27E555B0}"/>
                  </a:ext>
                </a:extLst>
              </p:cNvPr>
              <p:cNvSpPr txBox="1"/>
              <p:nvPr/>
            </p:nvSpPr>
            <p:spPr>
              <a:xfrm>
                <a:off x="1392469" y="1999270"/>
                <a:ext cx="4345372" cy="1416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714931D-560F-6A45-9614-02EE27E55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469" y="1999270"/>
                <a:ext cx="4345372" cy="1416926"/>
              </a:xfrm>
              <a:prstGeom prst="rect">
                <a:avLst/>
              </a:prstGeom>
              <a:blipFill>
                <a:blip r:embed="rId3"/>
                <a:stretch>
                  <a:fillRect b="-13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Image 4">
            <a:extLst>
              <a:ext uri="{FF2B5EF4-FFF2-40B4-BE49-F238E27FC236}">
                <a16:creationId xmlns:a16="http://schemas.microsoft.com/office/drawing/2014/main" id="{B8C6FF16-3188-4442-8312-6BC0807D7D8A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49" name="Group 3">
            <a:extLst>
              <a:ext uri="{FF2B5EF4-FFF2-40B4-BE49-F238E27FC236}">
                <a16:creationId xmlns:a16="http://schemas.microsoft.com/office/drawing/2014/main" id="{1D4C93F0-4621-5647-AC40-346A3C7EA430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50" name="CustomShape 4">
              <a:extLst>
                <a:ext uri="{FF2B5EF4-FFF2-40B4-BE49-F238E27FC236}">
                  <a16:creationId xmlns:a16="http://schemas.microsoft.com/office/drawing/2014/main" id="{CF992E7C-B14D-E24E-97FB-AE688B3CBEF9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1" name="CustomShape 5">
              <a:extLst>
                <a:ext uri="{FF2B5EF4-FFF2-40B4-BE49-F238E27FC236}">
                  <a16:creationId xmlns:a16="http://schemas.microsoft.com/office/drawing/2014/main" id="{35AA3CD5-A19A-4846-871E-ECEF17F18B99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2" name="CustomShape 6">
              <a:extLst>
                <a:ext uri="{FF2B5EF4-FFF2-40B4-BE49-F238E27FC236}">
                  <a16:creationId xmlns:a16="http://schemas.microsoft.com/office/drawing/2014/main" id="{81DEDACA-0C92-1A44-B6B8-E0DC4988F86C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3" name="CustomShape 7">
              <a:extLst>
                <a:ext uri="{FF2B5EF4-FFF2-40B4-BE49-F238E27FC236}">
                  <a16:creationId xmlns:a16="http://schemas.microsoft.com/office/drawing/2014/main" id="{86C54943-255A-BA44-8F2F-D4E85C8A9B04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5" name="CustomShape 8">
              <a:extLst>
                <a:ext uri="{FF2B5EF4-FFF2-40B4-BE49-F238E27FC236}">
                  <a16:creationId xmlns:a16="http://schemas.microsoft.com/office/drawing/2014/main" id="{07506A5B-8EDA-2B4A-B6A3-BF158B4D58B4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7550634-3D45-0143-AE12-E583980EAEC6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3">
            <a:extLst>
              <a:ext uri="{FF2B5EF4-FFF2-40B4-BE49-F238E27FC236}">
                <a16:creationId xmlns:a16="http://schemas.microsoft.com/office/drawing/2014/main" id="{E234B75A-473A-3643-93C8-9FA52591B4CC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59" name="CustomShape 4">
              <a:extLst>
                <a:ext uri="{FF2B5EF4-FFF2-40B4-BE49-F238E27FC236}">
                  <a16:creationId xmlns:a16="http://schemas.microsoft.com/office/drawing/2014/main" id="{82E81C67-6C6C-6241-B631-D1A0AC6F01A1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0" name="CustomShape 5">
              <a:extLst>
                <a:ext uri="{FF2B5EF4-FFF2-40B4-BE49-F238E27FC236}">
                  <a16:creationId xmlns:a16="http://schemas.microsoft.com/office/drawing/2014/main" id="{5F8D7C97-F9A0-FE40-91D6-038B41EC464D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1" name="CustomShape 6">
              <a:extLst>
                <a:ext uri="{FF2B5EF4-FFF2-40B4-BE49-F238E27FC236}">
                  <a16:creationId xmlns:a16="http://schemas.microsoft.com/office/drawing/2014/main" id="{A584E11D-0E33-874A-81FB-9595348EE459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78" name="CustomShape 7">
              <a:extLst>
                <a:ext uri="{FF2B5EF4-FFF2-40B4-BE49-F238E27FC236}">
                  <a16:creationId xmlns:a16="http://schemas.microsoft.com/office/drawing/2014/main" id="{1FCB14E0-49E9-9143-9007-FF9838D73E8B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79" name="CustomShape 8">
              <a:extLst>
                <a:ext uri="{FF2B5EF4-FFF2-40B4-BE49-F238E27FC236}">
                  <a16:creationId xmlns:a16="http://schemas.microsoft.com/office/drawing/2014/main" id="{5F7033B2-F38A-F64B-83E5-CF98E210A25D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2AFBFD6-69BE-A54C-AC89-415C5EAE8BA4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A36E54-6674-2744-A41E-94778EF9599B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A36E54-6674-2744-A41E-94778EF95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1D09ACD-9A12-EF46-B26D-E7058062F1FA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1D09ACD-9A12-EF46-B26D-E7058062F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74A7309-9F95-D84C-9A4D-FCF514E7F6C1}"/>
                  </a:ext>
                </a:extLst>
              </p:cNvPr>
              <p:cNvSpPr/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74A7309-9F95-D84C-9A4D-FCF514E7F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9372DE-5D37-1A4D-A3A4-1F4CC690CB24}"/>
                  </a:ext>
                </a:extLst>
              </p:cNvPr>
              <p:cNvSpPr/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9372DE-5D37-1A4D-A3A4-1F4CC690C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99DB38A-57FC-B045-A758-2D9F70F5A016}"/>
                  </a:ext>
                </a:extLst>
              </p:cNvPr>
              <p:cNvSpPr/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99DB38A-57FC-B045-A758-2D9F70F5A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5576E02A-E8F1-1E4D-8162-D55D9BDB213F}"/>
              </a:ext>
            </a:extLst>
          </p:cNvPr>
          <p:cNvSpPr/>
          <p:nvPr/>
        </p:nvSpPr>
        <p:spPr>
          <a:xfrm>
            <a:off x="10759977" y="260675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977" y="215595"/>
            <a:ext cx="1207477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61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8B7CFB-1F77-3F4E-A3F0-43FEE62A8A6F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A78C4BA-833D-4740-AFEE-AB3EB806F1B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045D3FA-6AA1-324A-83EC-DAB2CFD1697A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7D75363-9FE9-CB4E-98C3-E79B86931F94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144ACC4-D767-7F47-B745-B5828557215A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028DB8E-99E1-5649-9B1E-AFB5D3D6A7B1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01A7012-D2B1-104A-8D8E-EA6D7E809038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3E7991F-5FF6-C648-8A61-40A569DC6990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8B57054-28AA-3F4F-B74A-90D02388D66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5AD9A7D-2DA5-2E4A-A194-87E998FD7E1E}"/>
              </a:ext>
            </a:extLst>
          </p:cNvPr>
          <p:cNvSpPr>
            <a:spLocks noChangeAspect="1"/>
          </p:cNvSpPr>
          <p:nvPr/>
        </p:nvSpPr>
        <p:spPr>
          <a:xfrm>
            <a:off x="8175600" y="81360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787EDF4-8D7B-BF44-9F08-74D3B1E40318}"/>
              </a:ext>
            </a:extLst>
          </p:cNvPr>
          <p:cNvSpPr txBox="1"/>
          <p:nvPr/>
        </p:nvSpPr>
        <p:spPr>
          <a:xfrm>
            <a:off x="8034892" y="647785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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B9515A19-72EC-E84A-AFC7-51732069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264290"/>
            <a:ext cx="1074420" cy="109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F4C71D0C-625D-D54C-A6E9-55FF9C662B80}"/>
              </a:ext>
            </a:extLst>
          </p:cNvPr>
          <p:cNvSpPr txBox="1"/>
          <p:nvPr/>
        </p:nvSpPr>
        <p:spPr>
          <a:xfrm>
            <a:off x="608591" y="1408376"/>
            <a:ext cx="6699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mangé 5 cerises. Cela représente le quart des cerises que j’avais ramassées.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avais-je ramassé de cerises ?</a:t>
            </a:r>
          </a:p>
        </p:txBody>
      </p:sp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956ADEBD-586C-C849-B604-CF788A591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0283"/>
              </p:ext>
            </p:extLst>
          </p:nvPr>
        </p:nvGraphicFramePr>
        <p:xfrm>
          <a:off x="1241946" y="4758364"/>
          <a:ext cx="4394576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644">
                  <a:extLst>
                    <a:ext uri="{9D8B030D-6E8A-4147-A177-3AD203B41FA5}">
                      <a16:colId xmlns:a16="http://schemas.microsoft.com/office/drawing/2014/main" val="276851717"/>
                    </a:ext>
                  </a:extLst>
                </a:gridCol>
                <a:gridCol w="1098644">
                  <a:extLst>
                    <a:ext uri="{9D8B030D-6E8A-4147-A177-3AD203B41FA5}">
                      <a16:colId xmlns:a16="http://schemas.microsoft.com/office/drawing/2014/main" val="833958916"/>
                    </a:ext>
                  </a:extLst>
                </a:gridCol>
                <a:gridCol w="1098644">
                  <a:extLst>
                    <a:ext uri="{9D8B030D-6E8A-4147-A177-3AD203B41FA5}">
                      <a16:colId xmlns:a16="http://schemas.microsoft.com/office/drawing/2014/main" val="3864213458"/>
                    </a:ext>
                  </a:extLst>
                </a:gridCol>
                <a:gridCol w="1098644">
                  <a:extLst>
                    <a:ext uri="{9D8B030D-6E8A-4147-A177-3AD203B41FA5}">
                      <a16:colId xmlns:a16="http://schemas.microsoft.com/office/drawing/2014/main" val="1891686324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solidFill>
                            <a:srgbClr val="0070C0"/>
                          </a:solidFill>
                          <a:latin typeface="Times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44" name="ZoneTexte 43">
            <a:extLst>
              <a:ext uri="{FF2B5EF4-FFF2-40B4-BE49-F238E27FC236}">
                <a16:creationId xmlns:a16="http://schemas.microsoft.com/office/drawing/2014/main" id="{2DE894C3-F226-B049-964C-C2A6212C080B}"/>
              </a:ext>
            </a:extLst>
          </p:cNvPr>
          <p:cNvSpPr txBox="1"/>
          <p:nvPr/>
        </p:nvSpPr>
        <p:spPr>
          <a:xfrm>
            <a:off x="2658667" y="3675827"/>
            <a:ext cx="144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  <p:sp>
        <p:nvSpPr>
          <p:cNvPr id="45" name="Arc plein 44">
            <a:extLst>
              <a:ext uri="{FF2B5EF4-FFF2-40B4-BE49-F238E27FC236}">
                <a16:creationId xmlns:a16="http://schemas.microsoft.com/office/drawing/2014/main" id="{21FA12EC-084A-134C-B3F7-396B009250EC}"/>
              </a:ext>
            </a:extLst>
          </p:cNvPr>
          <p:cNvSpPr/>
          <p:nvPr/>
        </p:nvSpPr>
        <p:spPr>
          <a:xfrm>
            <a:off x="1937006" y="4436400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34D8D38-1765-934D-B3DC-DBF2A10C21B8}"/>
              </a:ext>
            </a:extLst>
          </p:cNvPr>
          <p:cNvSpPr txBox="1"/>
          <p:nvPr/>
        </p:nvSpPr>
        <p:spPr>
          <a:xfrm>
            <a:off x="711764" y="5908218"/>
            <a:ext cx="230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quantité cerises mangées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892F77A2-98F1-FB40-9BEA-21C34C0D7085}"/>
              </a:ext>
            </a:extLst>
          </p:cNvPr>
          <p:cNvCxnSpPr>
            <a:cxnSpLocks/>
          </p:cNvCxnSpPr>
          <p:nvPr/>
        </p:nvCxnSpPr>
        <p:spPr>
          <a:xfrm>
            <a:off x="2403227" y="3955351"/>
            <a:ext cx="697445" cy="111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9D1104D1-D306-CB4D-A256-27352D3B248D}"/>
              </a:ext>
            </a:extLst>
          </p:cNvPr>
          <p:cNvSpPr txBox="1"/>
          <p:nvPr/>
        </p:nvSpPr>
        <p:spPr>
          <a:xfrm>
            <a:off x="583557" y="3593198"/>
            <a:ext cx="181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total cerises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9BED4A5-900A-574B-8CC8-3DB231E609A9}"/>
              </a:ext>
            </a:extLst>
          </p:cNvPr>
          <p:cNvSpPr/>
          <p:nvPr/>
        </p:nvSpPr>
        <p:spPr>
          <a:xfrm>
            <a:off x="1253570" y="4745170"/>
            <a:ext cx="1045130" cy="7450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6FD209-1EFD-9842-A7C6-FE30A71F6A5E}"/>
              </a:ext>
            </a:extLst>
          </p:cNvPr>
          <p:cNvSpPr/>
          <p:nvPr/>
        </p:nvSpPr>
        <p:spPr>
          <a:xfrm>
            <a:off x="1581210" y="550343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AB63A9-F391-E34C-A685-8AE03E7B03E4}"/>
              </a:ext>
            </a:extLst>
          </p:cNvPr>
          <p:cNvSpPr/>
          <p:nvPr/>
        </p:nvSpPr>
        <p:spPr>
          <a:xfrm>
            <a:off x="4847457" y="5680456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5 = 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2E0C482-0E0B-8F46-8073-2560F6DF54E5}"/>
              </a:ext>
            </a:extLst>
          </p:cNvPr>
          <p:cNvSpPr txBox="1"/>
          <p:nvPr/>
        </p:nvSpPr>
        <p:spPr>
          <a:xfrm>
            <a:off x="6654971" y="5305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3" name="Image 4">
            <a:extLst>
              <a:ext uri="{FF2B5EF4-FFF2-40B4-BE49-F238E27FC236}">
                <a16:creationId xmlns:a16="http://schemas.microsoft.com/office/drawing/2014/main" id="{7B8CB469-1008-EF4F-A6B1-125441F9D91A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54" name="Group 3">
            <a:extLst>
              <a:ext uri="{FF2B5EF4-FFF2-40B4-BE49-F238E27FC236}">
                <a16:creationId xmlns:a16="http://schemas.microsoft.com/office/drawing/2014/main" id="{F0198324-D235-034B-9677-2831F93B0DA2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55" name="CustomShape 4">
              <a:extLst>
                <a:ext uri="{FF2B5EF4-FFF2-40B4-BE49-F238E27FC236}">
                  <a16:creationId xmlns:a16="http://schemas.microsoft.com/office/drawing/2014/main" id="{ABE49D20-9EB3-8946-8A67-8F44692A6FD8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6" name="CustomShape 5">
              <a:extLst>
                <a:ext uri="{FF2B5EF4-FFF2-40B4-BE49-F238E27FC236}">
                  <a16:creationId xmlns:a16="http://schemas.microsoft.com/office/drawing/2014/main" id="{7EC56C17-B354-FE44-B2BE-B305DB6E3C81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7" name="CustomShape 6">
              <a:extLst>
                <a:ext uri="{FF2B5EF4-FFF2-40B4-BE49-F238E27FC236}">
                  <a16:creationId xmlns:a16="http://schemas.microsoft.com/office/drawing/2014/main" id="{10A88967-D3C0-864C-B7A7-603F04C7D611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8" name="CustomShape 7">
              <a:extLst>
                <a:ext uri="{FF2B5EF4-FFF2-40B4-BE49-F238E27FC236}">
                  <a16:creationId xmlns:a16="http://schemas.microsoft.com/office/drawing/2014/main" id="{3C21946C-316B-0545-BA05-064DBBD54CFA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9" name="CustomShape 8">
              <a:extLst>
                <a:ext uri="{FF2B5EF4-FFF2-40B4-BE49-F238E27FC236}">
                  <a16:creationId xmlns:a16="http://schemas.microsoft.com/office/drawing/2014/main" id="{BAAD3DAF-D51D-0F43-96C3-840BCE0E8404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52E89636-A358-5544-92D4-7DCDD0DEEA09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3">
            <a:extLst>
              <a:ext uri="{FF2B5EF4-FFF2-40B4-BE49-F238E27FC236}">
                <a16:creationId xmlns:a16="http://schemas.microsoft.com/office/drawing/2014/main" id="{708C5018-B974-A546-B7A8-5F759C3F7957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86" name="CustomShape 4">
              <a:extLst>
                <a:ext uri="{FF2B5EF4-FFF2-40B4-BE49-F238E27FC236}">
                  <a16:creationId xmlns:a16="http://schemas.microsoft.com/office/drawing/2014/main" id="{D7A5AFD7-4BD0-9443-B664-9C4F89970B4D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7" name="CustomShape 5">
              <a:extLst>
                <a:ext uri="{FF2B5EF4-FFF2-40B4-BE49-F238E27FC236}">
                  <a16:creationId xmlns:a16="http://schemas.microsoft.com/office/drawing/2014/main" id="{3C1A6AB8-ED3A-1640-AD5C-78BAF4E524A8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8" name="CustomShape 6">
              <a:extLst>
                <a:ext uri="{FF2B5EF4-FFF2-40B4-BE49-F238E27FC236}">
                  <a16:creationId xmlns:a16="http://schemas.microsoft.com/office/drawing/2014/main" id="{B44F6934-F7B4-B849-937C-643B7FED5D4A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89" name="CustomShape 7">
              <a:extLst>
                <a:ext uri="{FF2B5EF4-FFF2-40B4-BE49-F238E27FC236}">
                  <a16:creationId xmlns:a16="http://schemas.microsoft.com/office/drawing/2014/main" id="{892A207B-F884-F84E-9C1B-5F69CCE4931E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90" name="CustomShape 8">
              <a:extLst>
                <a:ext uri="{FF2B5EF4-FFF2-40B4-BE49-F238E27FC236}">
                  <a16:creationId xmlns:a16="http://schemas.microsoft.com/office/drawing/2014/main" id="{0E6D5B31-BA03-6449-87D1-E2C869A1EAE2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6B828B65-B214-8044-85B9-83E57D3B1A3C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3A553B-B905-2943-A90D-C6D0A0FBAF5D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3A553B-B905-2943-A90D-C6D0A0FBA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DC2549D-6200-6342-8759-CCF34A71D8F9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DC2549D-6200-6342-8759-CCF34A71D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EC4FC7C-3BBD-E64F-AE23-D60B76ABDA2C}"/>
                  </a:ext>
                </a:extLst>
              </p:cNvPr>
              <p:cNvSpPr/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EC4FC7C-3BBD-E64F-AE23-D60B76ABDA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105A632-6346-0E4B-8C5C-864A5AA5437D}"/>
                  </a:ext>
                </a:extLst>
              </p:cNvPr>
              <p:cNvSpPr/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105A632-6346-0E4B-8C5C-864A5AA54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D178254-6ADE-5D48-B666-3C1EAA989DA4}"/>
                  </a:ext>
                </a:extLst>
              </p:cNvPr>
              <p:cNvSpPr/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D178254-6ADE-5D48-B666-3C1EAA989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  <a:blipFill>
                <a:blip r:embed="rId1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63AC1D72-3235-604C-A3F2-F139BB76CE26}"/>
              </a:ext>
            </a:extLst>
          </p:cNvPr>
          <p:cNvSpPr/>
          <p:nvPr/>
        </p:nvSpPr>
        <p:spPr>
          <a:xfrm>
            <a:off x="10759977" y="260675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45827B2-FA66-EC4F-B58A-9696F1949D19}"/>
              </a:ext>
            </a:extLst>
          </p:cNvPr>
          <p:cNvSpPr/>
          <p:nvPr/>
        </p:nvSpPr>
        <p:spPr>
          <a:xfrm>
            <a:off x="10776367" y="3123779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675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8" grpId="0"/>
      <p:bldP spid="49" grpId="0" animBg="1"/>
      <p:bldP spid="50" grpId="0"/>
      <p:bldP spid="51" grpId="0"/>
      <p:bldP spid="10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962E80E-D2D9-1641-BAE5-B7A8ABC29B62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B408D83-24D0-F643-A594-CD6C77358F15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DD9D0DE-1C41-FD4D-84B7-57CAA7AE7C11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F2C5BC0-B997-E54E-9895-1BAA909072A6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6203EDD-567B-2E45-97A7-D9B0CEB38C99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BAB5B5-A1D5-E24E-85A5-9B5C18A972E0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E8242BD-6CE3-1A4B-B989-DBF817EAC904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839ABFB-9E53-1347-9528-9BCF082ED917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A83F9C6-8BD6-A743-93B7-9B5B9F97D9D5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93BA6BC-60E2-7045-B8EA-13329AF2E536}"/>
              </a:ext>
            </a:extLst>
          </p:cNvPr>
          <p:cNvSpPr>
            <a:spLocks noChangeAspect="1"/>
          </p:cNvSpPr>
          <p:nvPr/>
        </p:nvSpPr>
        <p:spPr>
          <a:xfrm>
            <a:off x="85104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853BC37-6A89-0149-A597-209270AC34CB}"/>
              </a:ext>
            </a:extLst>
          </p:cNvPr>
          <p:cNvSpPr txBox="1"/>
          <p:nvPr/>
        </p:nvSpPr>
        <p:spPr>
          <a:xfrm>
            <a:off x="8372132" y="65546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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3036332-AF3B-944F-862F-83BFF3DD6B75}"/>
                  </a:ext>
                </a:extLst>
              </p:cNvPr>
              <p:cNvSpPr txBox="1"/>
              <p:nvPr/>
            </p:nvSpPr>
            <p:spPr>
              <a:xfrm>
                <a:off x="836400" y="1618948"/>
                <a:ext cx="6848248" cy="245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pirate donne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4000" b="0" i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 butin à un</a:t>
                </a:r>
              </a:p>
              <a:p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ses complices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r-FR" sz="400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l’autre.</a:t>
                </a:r>
              </a:p>
              <a:p>
                <a:r>
                  <a:rPr lang="fr-F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Quelle fraction lui reste-t-il ?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3036332-AF3B-944F-862F-83BFF3DD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00" y="1618948"/>
                <a:ext cx="6848248" cy="2455288"/>
              </a:xfrm>
              <a:prstGeom prst="rect">
                <a:avLst/>
              </a:prstGeom>
              <a:blipFill>
                <a:blip r:embed="rId3"/>
                <a:stretch>
                  <a:fillRect l="-3148"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ECDAE068-09DA-0D44-8013-59ECCC34E553}"/>
                  </a:ext>
                </a:extLst>
              </p:cNvPr>
              <p:cNvSpPr txBox="1"/>
              <p:nvPr/>
            </p:nvSpPr>
            <p:spPr>
              <a:xfrm>
                <a:off x="1018783" y="4463920"/>
                <a:ext cx="2933861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F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fr-FR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ECDAE068-09DA-0D44-8013-59ECCC34E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83" y="4463920"/>
                <a:ext cx="2933861" cy="1141403"/>
              </a:xfrm>
              <a:prstGeom prst="rect">
                <a:avLst/>
              </a:prstGeom>
              <a:blipFill>
                <a:blip r:embed="rId4"/>
                <a:stretch>
                  <a:fillRect l="-1724" b="-120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3A1198D3-2876-2549-A5F6-0081DEC5BA90}"/>
                  </a:ext>
                </a:extLst>
              </p:cNvPr>
              <p:cNvSpPr txBox="1"/>
              <p:nvPr/>
            </p:nvSpPr>
            <p:spPr>
              <a:xfrm>
                <a:off x="4119246" y="4497623"/>
                <a:ext cx="2933861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fr-FR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fr-F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F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fr-FR" sz="4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3A1198D3-2876-2549-A5F6-0081DEC5B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246" y="4497623"/>
                <a:ext cx="2933861" cy="1151982"/>
              </a:xfrm>
              <a:prstGeom prst="rect">
                <a:avLst/>
              </a:prstGeom>
              <a:blipFill>
                <a:blip r:embed="rId5"/>
                <a:stretch>
                  <a:fillRect l="-2165" r="-5195" b="-119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Image 4">
            <a:extLst>
              <a:ext uri="{FF2B5EF4-FFF2-40B4-BE49-F238E27FC236}">
                <a16:creationId xmlns:a16="http://schemas.microsoft.com/office/drawing/2014/main" id="{4A6F7089-BADF-2848-99DD-7ACA552FFE03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52" name="Group 3">
            <a:extLst>
              <a:ext uri="{FF2B5EF4-FFF2-40B4-BE49-F238E27FC236}">
                <a16:creationId xmlns:a16="http://schemas.microsoft.com/office/drawing/2014/main" id="{0E6884BF-D38F-1F4B-AD5A-D793B83094E1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53" name="CustomShape 4">
              <a:extLst>
                <a:ext uri="{FF2B5EF4-FFF2-40B4-BE49-F238E27FC236}">
                  <a16:creationId xmlns:a16="http://schemas.microsoft.com/office/drawing/2014/main" id="{A7BF0BE2-C4B0-7144-ABFC-759B49167E47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4" name="CustomShape 5">
              <a:extLst>
                <a:ext uri="{FF2B5EF4-FFF2-40B4-BE49-F238E27FC236}">
                  <a16:creationId xmlns:a16="http://schemas.microsoft.com/office/drawing/2014/main" id="{8EBC5495-DB2B-7D43-B8E2-B830BB49FA60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5" name="CustomShape 6">
              <a:extLst>
                <a:ext uri="{FF2B5EF4-FFF2-40B4-BE49-F238E27FC236}">
                  <a16:creationId xmlns:a16="http://schemas.microsoft.com/office/drawing/2014/main" id="{F87B2DFE-B841-464D-B651-70AEEEAB1FBD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6" name="CustomShape 7">
              <a:extLst>
                <a:ext uri="{FF2B5EF4-FFF2-40B4-BE49-F238E27FC236}">
                  <a16:creationId xmlns:a16="http://schemas.microsoft.com/office/drawing/2014/main" id="{70ABCB46-1B74-F341-A241-1618CE7D5CCE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57" name="CustomShape 8">
              <a:extLst>
                <a:ext uri="{FF2B5EF4-FFF2-40B4-BE49-F238E27FC236}">
                  <a16:creationId xmlns:a16="http://schemas.microsoft.com/office/drawing/2014/main" id="{AA496835-EA68-FD44-A62C-19216CE4169A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250E207-EC1F-4346-A6A4-EE0AAF5BC1D4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id="{29E100B3-888F-9A49-A92C-05A8BC8A1F02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60" name="CustomShape 4">
              <a:extLst>
                <a:ext uri="{FF2B5EF4-FFF2-40B4-BE49-F238E27FC236}">
                  <a16:creationId xmlns:a16="http://schemas.microsoft.com/office/drawing/2014/main" id="{FE486CF3-91E0-CD4E-BE86-E37D9771F351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1" name="CustomShape 5">
              <a:extLst>
                <a:ext uri="{FF2B5EF4-FFF2-40B4-BE49-F238E27FC236}">
                  <a16:creationId xmlns:a16="http://schemas.microsoft.com/office/drawing/2014/main" id="{754EE12B-4F03-5F4B-96FE-32979E6774F8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2" name="CustomShape 6">
              <a:extLst>
                <a:ext uri="{FF2B5EF4-FFF2-40B4-BE49-F238E27FC236}">
                  <a16:creationId xmlns:a16="http://schemas.microsoft.com/office/drawing/2014/main" id="{AF36C8A0-E973-F14A-94CC-20C1196B9556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3" name="CustomShape 7">
              <a:extLst>
                <a:ext uri="{FF2B5EF4-FFF2-40B4-BE49-F238E27FC236}">
                  <a16:creationId xmlns:a16="http://schemas.microsoft.com/office/drawing/2014/main" id="{4CE5AEE6-BFE3-3D4D-AE51-DC41E765C73F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64" name="CustomShape 8">
              <a:extLst>
                <a:ext uri="{FF2B5EF4-FFF2-40B4-BE49-F238E27FC236}">
                  <a16:creationId xmlns:a16="http://schemas.microsoft.com/office/drawing/2014/main" id="{E9CA3DF3-B030-9948-956B-C1D5BAB38048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C9B6297-2337-F246-8BA4-1EE8F2BD23BC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956D25C-6C6B-0B48-A28B-78F6165E0F0D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956D25C-6C6B-0B48-A28B-78F6165E0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17FA578-1ED0-1C43-8842-BD27274A0387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17FA578-1ED0-1C43-8842-BD27274A0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2F9BAF9-38E5-BD47-BC41-958E9BE4C248}"/>
                  </a:ext>
                </a:extLst>
              </p:cNvPr>
              <p:cNvSpPr/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2F9BAF9-38E5-BD47-BC41-958E9BE4C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59FFE58-53D1-9D44-8918-208A0EB64021}"/>
                  </a:ext>
                </a:extLst>
              </p:cNvPr>
              <p:cNvSpPr/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59FFE58-53D1-9D44-8918-208A0EB64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C2BAE1-FCD2-3C48-AE6D-D80A8ED6BE8C}"/>
                  </a:ext>
                </a:extLst>
              </p:cNvPr>
              <p:cNvSpPr/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C2BAE1-FCD2-3C48-AE6D-D80A8ED6B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  <a:blipFill>
                <a:blip r:embed="rId11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24EE1E8-8C31-204C-904A-FC0247A26583}"/>
              </a:ext>
            </a:extLst>
          </p:cNvPr>
          <p:cNvSpPr/>
          <p:nvPr/>
        </p:nvSpPr>
        <p:spPr>
          <a:xfrm>
            <a:off x="10776367" y="3123779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D45CA7B-1E95-2F4A-8248-3D762CB4F267}"/>
                  </a:ext>
                </a:extLst>
              </p:cNvPr>
              <p:cNvSpPr/>
              <p:nvPr/>
            </p:nvSpPr>
            <p:spPr>
              <a:xfrm>
                <a:off x="10807412" y="3674133"/>
                <a:ext cx="365805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D45CA7B-1E95-2F4A-8248-3D762CB4F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412" y="3674133"/>
                <a:ext cx="365805" cy="612796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9CA341A5-9766-1146-968E-B137E2D68137}"/>
              </a:ext>
            </a:extLst>
          </p:cNvPr>
          <p:cNvSpPr/>
          <p:nvPr/>
        </p:nvSpPr>
        <p:spPr>
          <a:xfrm>
            <a:off x="10759977" y="260675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pic>
        <p:nvPicPr>
          <p:cNvPr id="40" name="Picture 5" descr="Pirate and parrot | Free SV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4979" r="52622" b="54159"/>
          <a:stretch/>
        </p:blipFill>
        <p:spPr bwMode="auto">
          <a:xfrm>
            <a:off x="10080000" y="57051"/>
            <a:ext cx="2128792" cy="21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7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DA6EBB-ACBC-5746-9E71-4E43A52C50DD}"/>
              </a:ext>
            </a:extLst>
          </p:cNvPr>
          <p:cNvSpPr txBox="1"/>
          <p:nvPr/>
        </p:nvSpPr>
        <p:spPr>
          <a:xfrm>
            <a:off x="573556" y="1520805"/>
            <a:ext cx="6743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Chez un boulanger, 2 brownies coûtent 5 € et 6 brownies coûtent 12 €.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prix est-il proportionnel au nombre de brownies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86A45CD-6EA7-8743-8656-8D01B1026211}"/>
                  </a:ext>
                </a:extLst>
              </p:cNvPr>
              <p:cNvSpPr txBox="1"/>
              <p:nvPr/>
            </p:nvSpPr>
            <p:spPr>
              <a:xfrm>
                <a:off x="1287660" y="4664282"/>
                <a:ext cx="42692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3 = 15   </a:t>
                </a:r>
                <a14:m>
                  <m:oMath xmlns:m="http://schemas.openxmlformats.org/officeDocument/2006/math">
                    <m:r>
                      <a:rPr lang="fr-FR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fr-FR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86A45CD-6EA7-8743-8656-8D01B102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0" y="4664282"/>
                <a:ext cx="4269271" cy="646331"/>
              </a:xfrm>
              <a:prstGeom prst="rect">
                <a:avLst/>
              </a:prstGeom>
              <a:blipFill>
                <a:blip r:embed="rId3"/>
                <a:stretch>
                  <a:fillRect l="-4142" t="-11538" b="-32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84F422DE-43FB-F046-8460-D0A8C95F1F0B}"/>
              </a:ext>
            </a:extLst>
          </p:cNvPr>
          <p:cNvSpPr txBox="1"/>
          <p:nvPr/>
        </p:nvSpPr>
        <p:spPr>
          <a:xfrm>
            <a:off x="769248" y="5398789"/>
            <a:ext cx="6454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ici le prix n’est pas proportionnel au nombre de brownies. </a:t>
            </a:r>
          </a:p>
        </p:txBody>
      </p:sp>
      <p:pic>
        <p:nvPicPr>
          <p:cNvPr id="17" name="Image 4">
            <a:extLst>
              <a:ext uri="{FF2B5EF4-FFF2-40B4-BE49-F238E27FC236}">
                <a16:creationId xmlns:a16="http://schemas.microsoft.com/office/drawing/2014/main" id="{808E5B5F-5991-0C43-95AE-695983F5415A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18" name="Group 3">
            <a:extLst>
              <a:ext uri="{FF2B5EF4-FFF2-40B4-BE49-F238E27FC236}">
                <a16:creationId xmlns:a16="http://schemas.microsoft.com/office/drawing/2014/main" id="{904EF854-9CF1-4643-ACA4-D801788A1D19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30" name="CustomShape 4">
              <a:extLst>
                <a:ext uri="{FF2B5EF4-FFF2-40B4-BE49-F238E27FC236}">
                  <a16:creationId xmlns:a16="http://schemas.microsoft.com/office/drawing/2014/main" id="{5DF1F34B-BA5B-0140-B015-84BA694839D6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1" name="CustomShape 5">
              <a:extLst>
                <a:ext uri="{FF2B5EF4-FFF2-40B4-BE49-F238E27FC236}">
                  <a16:creationId xmlns:a16="http://schemas.microsoft.com/office/drawing/2014/main" id="{EF868ADA-C56A-154B-9D3F-92F2FCA82118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2" name="CustomShape 6">
              <a:extLst>
                <a:ext uri="{FF2B5EF4-FFF2-40B4-BE49-F238E27FC236}">
                  <a16:creationId xmlns:a16="http://schemas.microsoft.com/office/drawing/2014/main" id="{C0F0FF36-27D0-BF46-A0A3-2A538977EFE1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3" name="CustomShape 7">
              <a:extLst>
                <a:ext uri="{FF2B5EF4-FFF2-40B4-BE49-F238E27FC236}">
                  <a16:creationId xmlns:a16="http://schemas.microsoft.com/office/drawing/2014/main" id="{D3CB5F09-EE42-1A4E-BCA4-51639BEAF284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4" name="CustomShape 8">
              <a:extLst>
                <a:ext uri="{FF2B5EF4-FFF2-40B4-BE49-F238E27FC236}">
                  <a16:creationId xmlns:a16="http://schemas.microsoft.com/office/drawing/2014/main" id="{127FB4B2-C69B-D941-8404-3D45AAE6172B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DBE8A3E-3AEC-A743-A405-F316655E027D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">
            <a:extLst>
              <a:ext uri="{FF2B5EF4-FFF2-40B4-BE49-F238E27FC236}">
                <a16:creationId xmlns:a16="http://schemas.microsoft.com/office/drawing/2014/main" id="{866B66AE-FD00-0444-850A-43B6A0631007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37" name="CustomShape 4">
              <a:extLst>
                <a:ext uri="{FF2B5EF4-FFF2-40B4-BE49-F238E27FC236}">
                  <a16:creationId xmlns:a16="http://schemas.microsoft.com/office/drawing/2014/main" id="{F08C3376-915A-DF45-8B58-F37B8F2166A7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8" name="CustomShape 5">
              <a:extLst>
                <a:ext uri="{FF2B5EF4-FFF2-40B4-BE49-F238E27FC236}">
                  <a16:creationId xmlns:a16="http://schemas.microsoft.com/office/drawing/2014/main" id="{EE4D98C2-D97F-9743-80A9-CAFB7C8AE86C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39" name="CustomShape 6">
              <a:extLst>
                <a:ext uri="{FF2B5EF4-FFF2-40B4-BE49-F238E27FC236}">
                  <a16:creationId xmlns:a16="http://schemas.microsoft.com/office/drawing/2014/main" id="{305CB30B-645A-8E41-ACF6-2B6987ACC064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0" name="CustomShape 7">
              <a:extLst>
                <a:ext uri="{FF2B5EF4-FFF2-40B4-BE49-F238E27FC236}">
                  <a16:creationId xmlns:a16="http://schemas.microsoft.com/office/drawing/2014/main" id="{32B82F5D-B39F-B04E-8F0B-1EEDA384F23B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41" name="CustomShape 8">
              <a:extLst>
                <a:ext uri="{FF2B5EF4-FFF2-40B4-BE49-F238E27FC236}">
                  <a16:creationId xmlns:a16="http://schemas.microsoft.com/office/drawing/2014/main" id="{86ED8F71-DA71-E34C-A550-7070B46AF21C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A43A9A1-F9E4-2F40-9CC7-C8B193C19C0F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9E99BC-E276-CF42-9C85-783C73483B31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9E99BC-E276-CF42-9C85-783C73483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EBCC7D0-0DDC-3745-B8B8-B06028A552EA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EBCC7D0-0DDC-3745-B8B8-B06028A55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3B5A838-C62E-704C-93AD-DE24E41B5084}"/>
                  </a:ext>
                </a:extLst>
              </p:cNvPr>
              <p:cNvSpPr/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3B5A838-C62E-704C-93AD-DE24E41B5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8AA7089-A6ED-B846-8876-CA3BFA92DFF2}"/>
                  </a:ext>
                </a:extLst>
              </p:cNvPr>
              <p:cNvSpPr/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8AA7089-A6ED-B846-8876-CA3BFA92D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419A3-A976-5149-A2A4-AE417BB96EF4}"/>
                  </a:ext>
                </a:extLst>
              </p:cNvPr>
              <p:cNvSpPr/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9D419A3-A976-5149-A2A4-AE417BB96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0A11ED8A-3D04-4B45-BCEA-CEA4159F5DB7}"/>
              </a:ext>
            </a:extLst>
          </p:cNvPr>
          <p:cNvSpPr/>
          <p:nvPr/>
        </p:nvSpPr>
        <p:spPr>
          <a:xfrm>
            <a:off x="10776367" y="3123779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fr-FR" sz="3200" dirty="0"/>
          </a:p>
        </p:txBody>
      </p:sp>
      <p:pic>
        <p:nvPicPr>
          <p:cNvPr id="51" name="Picture 2" descr="HD wallpaper: Photography of Chocolate Brownies on White Saucer ...">
            <a:extLst>
              <a:ext uri="{FF2B5EF4-FFF2-40B4-BE49-F238E27FC236}">
                <a16:creationId xmlns:a16="http://schemas.microsoft.com/office/drawing/2014/main" id="{A51E403A-61F0-EF43-AF0C-AF68DB49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796" y="152088"/>
            <a:ext cx="1692000" cy="11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7FB7D2C-F756-2049-9E14-2D7C83F9356B}"/>
              </a:ext>
            </a:extLst>
          </p:cNvPr>
          <p:cNvSpPr/>
          <p:nvPr/>
        </p:nvSpPr>
        <p:spPr>
          <a:xfrm>
            <a:off x="10730543" y="4150802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895ED45-FE8F-FA4A-ADB7-C85935062F1E}"/>
                  </a:ext>
                </a:extLst>
              </p:cNvPr>
              <p:cNvSpPr/>
              <p:nvPr/>
            </p:nvSpPr>
            <p:spPr>
              <a:xfrm>
                <a:off x="10807412" y="3674133"/>
                <a:ext cx="365805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895ED45-FE8F-FA4A-ADB7-C85935062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412" y="3674133"/>
                <a:ext cx="365805" cy="612796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41545013-27A0-A14D-9E0E-A29C976FF150}"/>
              </a:ext>
            </a:extLst>
          </p:cNvPr>
          <p:cNvSpPr/>
          <p:nvPr/>
        </p:nvSpPr>
        <p:spPr>
          <a:xfrm>
            <a:off x="10759977" y="260675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8848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8713621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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66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90557" y="2136125"/>
            <a:ext cx="8366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double de 23 ?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7716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650749" y="662312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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Fizz buzz - Jeux &amp; anniversaire - Idées de jeux pour anniversaire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715" y="248275"/>
            <a:ext cx="1080000" cy="10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1908729" cy="4918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  <a:latin typeface="Times" pitchFamily="18" charset="0"/>
              </a:rPr>
              <a:t>Série 3/3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593F2D1-BC6C-A14A-AA28-8599FF2C0721}"/>
              </a:ext>
            </a:extLst>
          </p:cNvPr>
          <p:cNvSpPr txBox="1"/>
          <p:nvPr/>
        </p:nvSpPr>
        <p:spPr>
          <a:xfrm>
            <a:off x="584457" y="1715298"/>
            <a:ext cx="6863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bonbons ont tous le même prix.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bonbons coûtent 3 €.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bonbons coûtent 15 €.</a:t>
            </a: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Combien coûtent 12 bonbons ?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299B184-B7C1-CF4E-880D-76B94DC48BC8}"/>
              </a:ext>
            </a:extLst>
          </p:cNvPr>
          <p:cNvSpPr txBox="1"/>
          <p:nvPr/>
        </p:nvSpPr>
        <p:spPr>
          <a:xfrm>
            <a:off x="1378092" y="4463920"/>
            <a:ext cx="329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+ 15 =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94" name="Image 4">
            <a:extLst>
              <a:ext uri="{FF2B5EF4-FFF2-40B4-BE49-F238E27FC236}">
                <a16:creationId xmlns:a16="http://schemas.microsoft.com/office/drawing/2014/main" id="{47563CC0-F710-3E4E-8742-F05DE9A2566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9"/>
          <a:stretch/>
        </p:blipFill>
        <p:spPr>
          <a:xfrm>
            <a:off x="7610729" y="1885823"/>
            <a:ext cx="4269271" cy="3971595"/>
          </a:xfrm>
          <a:prstGeom prst="rect">
            <a:avLst/>
          </a:prstGeom>
          <a:ln>
            <a:noFill/>
          </a:ln>
        </p:spPr>
      </p:pic>
      <p:grpSp>
        <p:nvGrpSpPr>
          <p:cNvPr id="95" name="Group 3">
            <a:extLst>
              <a:ext uri="{FF2B5EF4-FFF2-40B4-BE49-F238E27FC236}">
                <a16:creationId xmlns:a16="http://schemas.microsoft.com/office/drawing/2014/main" id="{D8FD16BB-9512-3C45-84FD-DAF486C4C626}"/>
              </a:ext>
            </a:extLst>
          </p:cNvPr>
          <p:cNvGrpSpPr/>
          <p:nvPr/>
        </p:nvGrpSpPr>
        <p:grpSpPr>
          <a:xfrm>
            <a:off x="8215697" y="2583571"/>
            <a:ext cx="889059" cy="2711853"/>
            <a:chOff x="4832280" y="1550880"/>
            <a:chExt cx="735120" cy="2242301"/>
          </a:xfrm>
        </p:grpSpPr>
        <p:sp>
          <p:nvSpPr>
            <p:cNvPr id="96" name="CustomShape 4">
              <a:extLst>
                <a:ext uri="{FF2B5EF4-FFF2-40B4-BE49-F238E27FC236}">
                  <a16:creationId xmlns:a16="http://schemas.microsoft.com/office/drawing/2014/main" id="{E166DC0B-665E-0B41-ABE8-55A7FEC05C18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97" name="CustomShape 5">
              <a:extLst>
                <a:ext uri="{FF2B5EF4-FFF2-40B4-BE49-F238E27FC236}">
                  <a16:creationId xmlns:a16="http://schemas.microsoft.com/office/drawing/2014/main" id="{67CF6E0B-A236-9748-8141-75C3AB1397E8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2.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98" name="CustomShape 6">
              <a:extLst>
                <a:ext uri="{FF2B5EF4-FFF2-40B4-BE49-F238E27FC236}">
                  <a16:creationId xmlns:a16="http://schemas.microsoft.com/office/drawing/2014/main" id="{144510CC-E40A-8C44-8508-E3CA3DCECFA2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3.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99" name="CustomShape 7">
              <a:extLst>
                <a:ext uri="{FF2B5EF4-FFF2-40B4-BE49-F238E27FC236}">
                  <a16:creationId xmlns:a16="http://schemas.microsoft.com/office/drawing/2014/main" id="{2551B5B4-774C-D441-91C9-E45B7D9C2AEA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4.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00" name="CustomShape 8">
              <a:extLst>
                <a:ext uri="{FF2B5EF4-FFF2-40B4-BE49-F238E27FC236}">
                  <a16:creationId xmlns:a16="http://schemas.microsoft.com/office/drawing/2014/main" id="{AA67AC6F-0A46-3D4A-95D1-227C3E592427}"/>
                </a:ext>
              </a:extLst>
            </p:cNvPr>
            <p:cNvSpPr/>
            <p:nvPr/>
          </p:nvSpPr>
          <p:spPr>
            <a:xfrm>
              <a:off x="4832280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5.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75BD84F-0366-A642-84BB-BFED7F3E2E6D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3">
            <a:extLst>
              <a:ext uri="{FF2B5EF4-FFF2-40B4-BE49-F238E27FC236}">
                <a16:creationId xmlns:a16="http://schemas.microsoft.com/office/drawing/2014/main" id="{B1FB3DD0-5597-454C-A7AA-5541F16B06F2}"/>
              </a:ext>
            </a:extLst>
          </p:cNvPr>
          <p:cNvGrpSpPr/>
          <p:nvPr/>
        </p:nvGrpSpPr>
        <p:grpSpPr>
          <a:xfrm>
            <a:off x="10192717" y="2556637"/>
            <a:ext cx="980500" cy="2711853"/>
            <a:chOff x="4756673" y="1550880"/>
            <a:chExt cx="810727" cy="2242301"/>
          </a:xfrm>
        </p:grpSpPr>
        <p:sp>
          <p:nvSpPr>
            <p:cNvPr id="103" name="CustomShape 4">
              <a:extLst>
                <a:ext uri="{FF2B5EF4-FFF2-40B4-BE49-F238E27FC236}">
                  <a16:creationId xmlns:a16="http://schemas.microsoft.com/office/drawing/2014/main" id="{D69FE78B-69A1-474A-8A7D-BE4C784C01B3}"/>
                </a:ext>
              </a:extLst>
            </p:cNvPr>
            <p:cNvSpPr/>
            <p:nvPr/>
          </p:nvSpPr>
          <p:spPr>
            <a:xfrm>
              <a:off x="4832280" y="15508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6.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04" name="CustomShape 5">
              <a:extLst>
                <a:ext uri="{FF2B5EF4-FFF2-40B4-BE49-F238E27FC236}">
                  <a16:creationId xmlns:a16="http://schemas.microsoft.com/office/drawing/2014/main" id="{F3D402C8-6B55-794A-AAAF-9BFFA8CD2B5F}"/>
                </a:ext>
              </a:extLst>
            </p:cNvPr>
            <p:cNvSpPr/>
            <p:nvPr/>
          </p:nvSpPr>
          <p:spPr>
            <a:xfrm>
              <a:off x="4832280" y="19774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7.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05" name="CustomShape 6">
              <a:extLst>
                <a:ext uri="{FF2B5EF4-FFF2-40B4-BE49-F238E27FC236}">
                  <a16:creationId xmlns:a16="http://schemas.microsoft.com/office/drawing/2014/main" id="{7D93152C-EBF1-3042-8B4F-B2FE776ADC2B}"/>
                </a:ext>
              </a:extLst>
            </p:cNvPr>
            <p:cNvSpPr/>
            <p:nvPr/>
          </p:nvSpPr>
          <p:spPr>
            <a:xfrm>
              <a:off x="4832280" y="240408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8.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06" name="CustomShape 7">
              <a:extLst>
                <a:ext uri="{FF2B5EF4-FFF2-40B4-BE49-F238E27FC236}">
                  <a16:creationId xmlns:a16="http://schemas.microsoft.com/office/drawing/2014/main" id="{2EDC78F0-58D6-764C-B053-9977EE48C662}"/>
                </a:ext>
              </a:extLst>
            </p:cNvPr>
            <p:cNvSpPr/>
            <p:nvPr/>
          </p:nvSpPr>
          <p:spPr>
            <a:xfrm>
              <a:off x="4832280" y="28447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9.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07" name="CustomShape 8">
              <a:extLst>
                <a:ext uri="{FF2B5EF4-FFF2-40B4-BE49-F238E27FC236}">
                  <a16:creationId xmlns:a16="http://schemas.microsoft.com/office/drawing/2014/main" id="{6FC07E49-AFB4-1941-92A5-FF09B166B019}"/>
                </a:ext>
              </a:extLst>
            </p:cNvPr>
            <p:cNvSpPr/>
            <p:nvPr/>
          </p:nvSpPr>
          <p:spPr>
            <a:xfrm>
              <a:off x="4756673" y="3271320"/>
              <a:ext cx="73512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10.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5DE1A6-12B9-214D-ADE1-646AD8719D40}"/>
              </a:ext>
            </a:extLst>
          </p:cNvPr>
          <p:cNvSpPr/>
          <p:nvPr/>
        </p:nvSpPr>
        <p:spPr>
          <a:xfrm>
            <a:off x="8703855" y="261036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C71090C-A3AA-F044-A16A-87436B9C9D70}"/>
                  </a:ext>
                </a:extLst>
              </p:cNvPr>
              <p:cNvSpPr/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C71090C-A3AA-F044-A16A-87436B9C9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38" y="2603700"/>
                <a:ext cx="365805" cy="612732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A3E06E46-CD55-3245-B8FE-EFAAF3F7D643}"/>
                  </a:ext>
                </a:extLst>
              </p:cNvPr>
              <p:cNvSpPr/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A3E06E46-CD55-3245-B8FE-EFAAF3F7D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79" y="3119164"/>
                <a:ext cx="365805" cy="610873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AD85C33-5229-3E4B-9737-363CD5BD67ED}"/>
                  </a:ext>
                </a:extLst>
              </p:cNvPr>
              <p:cNvSpPr/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AD85C33-5229-3E4B-9737-363CD5BD6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11" y="3657295"/>
                <a:ext cx="622285" cy="618311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FA96A3B-5F03-4640-B8A1-FD4618AA13E2}"/>
                  </a:ext>
                </a:extLst>
              </p:cNvPr>
              <p:cNvSpPr/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FA96A3B-5F03-4640-B8A1-FD4618AA1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47" y="4728755"/>
                <a:ext cx="6719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7A205E6-7DBB-B44A-BDC6-9F946761793B}"/>
                  </a:ext>
                </a:extLst>
              </p:cNvPr>
              <p:cNvSpPr/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7A205E6-7DBB-B44A-BDC6-9F9467617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26" y="4192155"/>
                <a:ext cx="365805" cy="61093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>
            <a:extLst>
              <a:ext uri="{FF2B5EF4-FFF2-40B4-BE49-F238E27FC236}">
                <a16:creationId xmlns:a16="http://schemas.microsoft.com/office/drawing/2014/main" id="{416FD8A7-85F1-6741-843A-AE4A687A2054}"/>
              </a:ext>
            </a:extLst>
          </p:cNvPr>
          <p:cNvSpPr/>
          <p:nvPr/>
        </p:nvSpPr>
        <p:spPr>
          <a:xfrm>
            <a:off x="10776367" y="3123779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fr-FR" sz="32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2D0391D-698D-BE4D-B603-B1E5439F898C}"/>
              </a:ext>
            </a:extLst>
          </p:cNvPr>
          <p:cNvSpPr/>
          <p:nvPr/>
        </p:nvSpPr>
        <p:spPr>
          <a:xfrm>
            <a:off x="10825139" y="4671080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7FF3398-6398-344C-AA18-41AEFC3C5CFF}"/>
                  </a:ext>
                </a:extLst>
              </p:cNvPr>
              <p:cNvSpPr/>
              <p:nvPr/>
            </p:nvSpPr>
            <p:spPr>
              <a:xfrm>
                <a:off x="10807412" y="3674133"/>
                <a:ext cx="365805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7FF3398-6398-344C-AA18-41AEFC3C5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412" y="3674133"/>
                <a:ext cx="365805" cy="612796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DE9E2BDC-BA65-A24E-AFFC-B7F9986B84C7}"/>
              </a:ext>
            </a:extLst>
          </p:cNvPr>
          <p:cNvSpPr/>
          <p:nvPr/>
        </p:nvSpPr>
        <p:spPr>
          <a:xfrm>
            <a:off x="10759977" y="2606754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fr-FR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186274-054F-AC40-8264-6CBE6023D7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1179" y="106579"/>
            <a:ext cx="1917700" cy="1435100"/>
          </a:xfrm>
          <a:prstGeom prst="rect">
            <a:avLst/>
          </a:prstGeom>
        </p:spPr>
      </p:pic>
      <p:sp>
        <p:nvSpPr>
          <p:cNvPr id="42" name="Ellipse 41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9F8D2B6-D37D-4746-AEF4-97A41D29E980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91908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9063520" y="661636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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FB7D2C-F756-2049-9E14-2D7C83F9356B}"/>
              </a:ext>
            </a:extLst>
          </p:cNvPr>
          <p:cNvSpPr/>
          <p:nvPr/>
        </p:nvSpPr>
        <p:spPr>
          <a:xfrm>
            <a:off x="10730543" y="4150802"/>
            <a:ext cx="114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70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130" y="2023893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14370" y="2442877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95852" y="244287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25E33D31-79E2-F04E-844C-CD5609FD75A3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D94146-5490-9149-B523-C616E96E43B0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4AF392B-492F-0A47-BFA9-EA385168F937}"/>
              </a:ext>
            </a:extLst>
          </p:cNvPr>
          <p:cNvSpPr>
            <a:spLocks noChangeAspect="1"/>
          </p:cNvSpPr>
          <p:nvPr/>
        </p:nvSpPr>
        <p:spPr>
          <a:xfrm>
            <a:off x="7468676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A551632-9439-564C-B15F-D4325466A84A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AC7D67B-11E5-534D-AE2C-C9A6070600E6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06C59103-A190-8041-81FE-B1FE04025574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B55B7B0-779B-214E-81D2-89E62ABEC4DA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EBF0D87-2BAD-8B41-BDE4-38E388CB7950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90557" y="2136125"/>
            <a:ext cx="8727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Complète la droite graduée.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693683" y="4524718"/>
            <a:ext cx="10216055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440000" y="4340746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3058593" y="4340746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4680000" y="4340746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6300000" y="4340746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7920000" y="4340746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9540000" y="4340746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16000" y="3728746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4392000" y="3728746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7560000" y="3728746"/>
            <a:ext cx="6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6056279" y="3415841"/>
            <a:ext cx="64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18BFD30C-4AAE-DD4A-8B16-9C99846C2CF1}"/>
              </a:ext>
            </a:extLst>
          </p:cNvPr>
          <p:cNvSpPr>
            <a:spLocks noChangeAspect="1"/>
          </p:cNvSpPr>
          <p:nvPr/>
        </p:nvSpPr>
        <p:spPr>
          <a:xfrm>
            <a:off x="71172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ZoneTexte 101"/>
          <p:cNvSpPr txBox="1"/>
          <p:nvPr/>
        </p:nvSpPr>
        <p:spPr>
          <a:xfrm>
            <a:off x="6972208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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Picture 2" descr="Oraux 2017 : la nouvelle épreuve de l'EDHEC - Studyrama Grandes Ecoles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22" y="184588"/>
            <a:ext cx="1620000" cy="9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4068000" y="2136125"/>
            <a:ext cx="3703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+ 99 = ?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027"/>
            <a:ext cx="2334398" cy="64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7030A0"/>
                </a:solidFill>
                <a:latin typeface="Times" pitchFamily="18" charset="0"/>
              </a:rPr>
              <a:t>Série 1/3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280000" y="6300000"/>
            <a:ext cx="3600000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L'aide au calcul - des idées de jeux - Envolu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39" y="269595"/>
            <a:ext cx="1276657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543B88EE-2C4F-4245-A5F6-8F634544EBCC}"/>
              </a:ext>
            </a:extLst>
          </p:cNvPr>
          <p:cNvSpPr>
            <a:spLocks noChangeAspect="1"/>
          </p:cNvSpPr>
          <p:nvPr/>
        </p:nvSpPr>
        <p:spPr>
          <a:xfrm>
            <a:off x="6096265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3E14337-0F94-A84C-8F16-D3861B764B4A}"/>
              </a:ext>
            </a:extLst>
          </p:cNvPr>
          <p:cNvSpPr>
            <a:spLocks noChangeAspect="1"/>
          </p:cNvSpPr>
          <p:nvPr/>
        </p:nvSpPr>
        <p:spPr>
          <a:xfrm>
            <a:off x="6438999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42D0C91-173A-C245-85B3-7DC82F3CFFE8}"/>
              </a:ext>
            </a:extLst>
          </p:cNvPr>
          <p:cNvSpPr>
            <a:spLocks noChangeAspect="1"/>
          </p:cNvSpPr>
          <p:nvPr/>
        </p:nvSpPr>
        <p:spPr>
          <a:xfrm>
            <a:off x="6772801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10BB967-DC8D-1C48-B75B-B08F7E205BA3}"/>
              </a:ext>
            </a:extLst>
          </p:cNvPr>
          <p:cNvSpPr>
            <a:spLocks noChangeAspect="1"/>
          </p:cNvSpPr>
          <p:nvPr/>
        </p:nvSpPr>
        <p:spPr>
          <a:xfrm>
            <a:off x="78213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FEF680F-6371-3B4F-AB62-759EAA9C908F}"/>
              </a:ext>
            </a:extLst>
          </p:cNvPr>
          <p:cNvSpPr>
            <a:spLocks noChangeAspect="1"/>
          </p:cNvSpPr>
          <p:nvPr/>
        </p:nvSpPr>
        <p:spPr>
          <a:xfrm>
            <a:off x="8173974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0FC4494-6EFD-AB48-AAB5-1415D60E197C}"/>
              </a:ext>
            </a:extLst>
          </p:cNvPr>
          <p:cNvSpPr>
            <a:spLocks noChangeAspect="1"/>
          </p:cNvSpPr>
          <p:nvPr/>
        </p:nvSpPr>
        <p:spPr>
          <a:xfrm>
            <a:off x="8509525" y="81288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4E0F6AC-9A19-694A-B25C-49ABD414DF36}"/>
              </a:ext>
            </a:extLst>
          </p:cNvPr>
          <p:cNvSpPr>
            <a:spLocks noChangeAspect="1"/>
          </p:cNvSpPr>
          <p:nvPr/>
        </p:nvSpPr>
        <p:spPr>
          <a:xfrm>
            <a:off x="8847548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4CB7B25-5DC5-774D-ACAA-E0AF16BE8561}"/>
              </a:ext>
            </a:extLst>
          </p:cNvPr>
          <p:cNvSpPr>
            <a:spLocks noChangeAspect="1"/>
          </p:cNvSpPr>
          <p:nvPr/>
        </p:nvSpPr>
        <p:spPr>
          <a:xfrm>
            <a:off x="9190282" y="809595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41FE8CD-B083-0242-B99A-E920099B4A1C}"/>
              </a:ext>
            </a:extLst>
          </p:cNvPr>
          <p:cNvSpPr>
            <a:spLocks noChangeAspect="1"/>
          </p:cNvSpPr>
          <p:nvPr/>
        </p:nvSpPr>
        <p:spPr>
          <a:xfrm>
            <a:off x="7470000" y="813600"/>
            <a:ext cx="215972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3C657B8-7579-764B-A5D6-7BDFF2E1349C}"/>
              </a:ext>
            </a:extLst>
          </p:cNvPr>
          <p:cNvSpPr txBox="1"/>
          <p:nvPr/>
        </p:nvSpPr>
        <p:spPr>
          <a:xfrm>
            <a:off x="7331632" y="655698"/>
            <a:ext cx="47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C000"/>
                </a:solidFill>
                <a:latin typeface="Wingdings" panose="05000000000000000000" pitchFamily="2" charset="2"/>
                <a:sym typeface="Wingdings"/>
              </a:rPr>
              <a:t></a:t>
            </a:r>
            <a:endParaRPr lang="fr-FR" sz="3600" dirty="0">
              <a:solidFill>
                <a:srgbClr val="FFC000"/>
              </a:solidFill>
              <a:latin typeface="Wingdings" panose="05000000000000000000" pitchFamily="2" charset="2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8719359-D040-7644-84B5-A3D042981871}"/>
              </a:ext>
            </a:extLst>
          </p:cNvPr>
          <p:cNvSpPr>
            <a:spLocks noChangeAspect="1"/>
          </p:cNvSpPr>
          <p:nvPr/>
        </p:nvSpPr>
        <p:spPr>
          <a:xfrm>
            <a:off x="7116027" y="812880"/>
            <a:ext cx="215972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3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</TotalTime>
  <Words>2068</Words>
  <Application>Microsoft Office PowerPoint</Application>
  <PresentationFormat>Grand écran</PresentationFormat>
  <Paragraphs>854</Paragraphs>
  <Slides>71</Slides>
  <Notes>63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Comic Sans MS</vt:lpstr>
      <vt:lpstr>Cursive standard</vt:lpstr>
      <vt:lpstr>DejaVu Sans</vt:lpstr>
      <vt:lpstr>Symbol</vt:lpstr>
      <vt:lpstr>Times</vt:lpstr>
      <vt:lpstr>Times New Roman</vt:lpstr>
      <vt:lpstr>Wingdings</vt:lpstr>
      <vt:lpstr>Wingdings 3</vt:lpstr>
      <vt:lpstr>Thème Office</vt:lpstr>
      <vt:lpstr>Présentation PowerPoint</vt:lpstr>
      <vt:lpstr>Spéciale Calcul mental</vt:lpstr>
      <vt:lpstr>Série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Série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Série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CM1 Mathématiques, émission du 11 juin 2020</dc:subject>
  <dc:creator>Marie-France BOULET, CPD et Xavier SORBE, IG</dc:creator>
  <cp:keywords>calcul mental</cp:keywords>
  <dc:description>émission spéciale "calcul mental" CM1</dc:description>
  <cp:lastModifiedBy>JOSSELYN BELLICAUD</cp:lastModifiedBy>
  <cp:revision>325</cp:revision>
  <dcterms:created xsi:type="dcterms:W3CDTF">2020-05-08T16:03:50Z</dcterms:created>
  <dcterms:modified xsi:type="dcterms:W3CDTF">2020-06-15T15:55:26Z</dcterms:modified>
</cp:coreProperties>
</file>