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1785" r:id="rId2"/>
    <p:sldId id="1652" r:id="rId3"/>
    <p:sldId id="1794" r:id="rId4"/>
    <p:sldId id="1796" r:id="rId5"/>
    <p:sldId id="1791" r:id="rId6"/>
    <p:sldId id="1793" r:id="rId7"/>
    <p:sldId id="1797" r:id="rId8"/>
    <p:sldId id="1798" r:id="rId9"/>
    <p:sldId id="1803" r:id="rId10"/>
    <p:sldId id="1714" r:id="rId11"/>
    <p:sldId id="1872" r:id="rId12"/>
    <p:sldId id="1853" r:id="rId13"/>
    <p:sldId id="1854" r:id="rId14"/>
    <p:sldId id="1855" r:id="rId15"/>
    <p:sldId id="1856" r:id="rId16"/>
    <p:sldId id="1847" r:id="rId17"/>
    <p:sldId id="1873" r:id="rId18"/>
    <p:sldId id="1849" r:id="rId19"/>
    <p:sldId id="1874" r:id="rId20"/>
    <p:sldId id="1851" r:id="rId21"/>
    <p:sldId id="1852" r:id="rId22"/>
    <p:sldId id="1725" r:id="rId23"/>
    <p:sldId id="1768" r:id="rId24"/>
    <p:sldId id="1898" r:id="rId25"/>
    <p:sldId id="1894" r:id="rId26"/>
    <p:sldId id="1826" r:id="rId27"/>
    <p:sldId id="1891" r:id="rId28"/>
    <p:sldId id="1861" r:id="rId29"/>
    <p:sldId id="1893" r:id="rId3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A8EA"/>
    <a:srgbClr val="DAC2EC"/>
    <a:srgbClr val="FF767B"/>
    <a:srgbClr val="FF8082"/>
    <a:srgbClr val="FF7D7F"/>
    <a:srgbClr val="EA7173"/>
    <a:srgbClr val="EA5D7B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87"/>
    <p:restoredTop sz="94627"/>
  </p:normalViewPr>
  <p:slideViewPr>
    <p:cSldViewPr snapToGrid="0" snapToObjects="1">
      <p:cViewPr varScale="1">
        <p:scale>
          <a:sx n="70" d="100"/>
          <a:sy n="70" d="100"/>
        </p:scale>
        <p:origin x="-67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 custT="1"/>
      <dgm:spPr/>
      <dgm:t>
        <a:bodyPr/>
        <a:lstStyle/>
        <a:p>
          <a:r>
            <a:rPr lang="fr-FR" sz="4800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 custT="1"/>
      <dgm:spPr/>
      <dgm:t>
        <a:bodyPr/>
        <a:lstStyle/>
        <a:p>
          <a:pPr algn="ctr">
            <a:buNone/>
          </a:pPr>
          <a:r>
            <a:rPr lang="fr-FR" sz="3200" b="1" dirty="0"/>
            <a:t>500</a:t>
          </a:r>
          <a:r>
            <a:rPr lang="fr-FR" sz="3200" b="1" baseline="0" dirty="0"/>
            <a:t> 005 005</a:t>
          </a:r>
          <a:endParaRPr lang="fr-FR" sz="3200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 custT="1"/>
      <dgm:spPr/>
      <dgm:t>
        <a:bodyPr/>
        <a:lstStyle/>
        <a:p>
          <a:pPr algn="ctr">
            <a:buNone/>
          </a:pPr>
          <a:r>
            <a:rPr lang="fr-FR" sz="3200" b="1" dirty="0"/>
            <a:t>505</a:t>
          </a:r>
          <a:r>
            <a:rPr lang="fr-FR" sz="3200" b="1" baseline="0" dirty="0"/>
            <a:t> 000 000</a:t>
          </a:r>
          <a:endParaRPr lang="fr-FR" sz="3200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 custT="1"/>
      <dgm:spPr/>
      <dgm:t>
        <a:bodyPr/>
        <a:lstStyle/>
        <a:p>
          <a:pPr algn="ctr">
            <a:buNone/>
          </a:pPr>
          <a:r>
            <a:rPr lang="fr-FR" sz="3200" b="1" dirty="0"/>
            <a:t>500 000 005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3" custLinFactNeighborY="20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3" custLinFactNeighborX="3276" custLinFactNeighborY="-31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795D936-C071-4FF8-B3D4-67172F9CA069}" type="presOf" srcId="{2C8EC395-066D-984E-8F48-1D03BBA365D6}" destId="{FBE9ED35-B856-174C-8737-A32D2C924CA6}" srcOrd="0" destOrd="0" presId="urn:microsoft.com/office/officeart/2005/8/layout/vList5"/>
    <dgm:cxn modelId="{98BB274E-E401-455E-AA4D-B4C41D0690D7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B94C83-0D99-485B-A06E-195D0BC8FC6F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7C68FCB-8F38-44A7-829D-EC15636FB32E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788B749-15EA-487C-91BD-8978E7DBF1C0}" type="presOf" srcId="{D865DF60-6A8A-1346-86CF-ADC5241F7441}" destId="{C3381103-080C-D746-8B27-46B2DEE4028C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67D7CFB-F7AC-418B-83BC-81419F071101}" type="presOf" srcId="{C98D5B68-7884-6648-A6A0-2E344EE2F2C1}" destId="{70B8D9E0-4A6D-2F44-B595-4E51FB1CC510}" srcOrd="0" destOrd="0" presId="urn:microsoft.com/office/officeart/2005/8/layout/vList5"/>
    <dgm:cxn modelId="{B1207A1A-B4E6-478D-A35B-77959A48F0D3}" type="presOf" srcId="{39104730-2024-374C-98E0-3A4CE7ED9881}" destId="{82B71E07-46A9-1F4C-9980-576B2FA3ADD8}" srcOrd="0" destOrd="0" presId="urn:microsoft.com/office/officeart/2005/8/layout/vList5"/>
    <dgm:cxn modelId="{8300E5E4-A878-4AA8-B331-B2E976B1CC87}" type="presParOf" srcId="{82B71E07-46A9-1F4C-9980-576B2FA3ADD8}" destId="{A3A8D8DA-067B-EC42-9EAF-7E4FD8AA6489}" srcOrd="0" destOrd="0" presId="urn:microsoft.com/office/officeart/2005/8/layout/vList5"/>
    <dgm:cxn modelId="{7D3238E3-9EC1-42E6-B388-58E4E1927857}" type="presParOf" srcId="{A3A8D8DA-067B-EC42-9EAF-7E4FD8AA6489}" destId="{5131D196-118F-ED4B-8F8C-9F861CEE6268}" srcOrd="0" destOrd="0" presId="urn:microsoft.com/office/officeart/2005/8/layout/vList5"/>
    <dgm:cxn modelId="{9B15FD53-4438-469B-8899-B9A4D8B71A86}" type="presParOf" srcId="{A3A8D8DA-067B-EC42-9EAF-7E4FD8AA6489}" destId="{B2E2EFB5-3D81-DA40-B0AB-7277103CCFA5}" srcOrd="1" destOrd="0" presId="urn:microsoft.com/office/officeart/2005/8/layout/vList5"/>
    <dgm:cxn modelId="{FA6F3785-A912-4C9D-865A-A0BEF3DD52FB}" type="presParOf" srcId="{82B71E07-46A9-1F4C-9980-576B2FA3ADD8}" destId="{86757E5C-20F4-E745-A720-B10E686939A4}" srcOrd="1" destOrd="0" presId="urn:microsoft.com/office/officeart/2005/8/layout/vList5"/>
    <dgm:cxn modelId="{3246CC1D-6F03-4907-B3E6-2ED71DFCF4A0}" type="presParOf" srcId="{82B71E07-46A9-1F4C-9980-576B2FA3ADD8}" destId="{0760AE06-7B56-494A-A0E8-36B594643D8E}" srcOrd="2" destOrd="0" presId="urn:microsoft.com/office/officeart/2005/8/layout/vList5"/>
    <dgm:cxn modelId="{45B8FE8D-7E35-43D4-85A3-E026358DD1BD}" type="presParOf" srcId="{0760AE06-7B56-494A-A0E8-36B594643D8E}" destId="{C3381103-080C-D746-8B27-46B2DEE4028C}" srcOrd="0" destOrd="0" presId="urn:microsoft.com/office/officeart/2005/8/layout/vList5"/>
    <dgm:cxn modelId="{91CE2F4A-6F81-45ED-9B74-2A0E6AA45F5D}" type="presParOf" srcId="{0760AE06-7B56-494A-A0E8-36B594643D8E}" destId="{FBE9ED35-B856-174C-8737-A32D2C924CA6}" srcOrd="1" destOrd="0" presId="urn:microsoft.com/office/officeart/2005/8/layout/vList5"/>
    <dgm:cxn modelId="{50A8ABB4-5B66-45ED-956A-46A320132240}" type="presParOf" srcId="{82B71E07-46A9-1F4C-9980-576B2FA3ADD8}" destId="{42D27948-8160-FF47-9116-9786F5E669CE}" srcOrd="3" destOrd="0" presId="urn:microsoft.com/office/officeart/2005/8/layout/vList5"/>
    <dgm:cxn modelId="{14EEAC0B-47BF-4C56-8CB8-854536B9E902}" type="presParOf" srcId="{82B71E07-46A9-1F4C-9980-576B2FA3ADD8}" destId="{39BBA486-03BD-2144-ABBF-AE369E5400B7}" srcOrd="4" destOrd="0" presId="urn:microsoft.com/office/officeart/2005/8/layout/vList5"/>
    <dgm:cxn modelId="{11B50F55-6C59-4798-B1C8-DE1DC37EA55A}" type="presParOf" srcId="{39BBA486-03BD-2144-ABBF-AE369E5400B7}" destId="{70B8D9E0-4A6D-2F44-B595-4E51FB1CC510}" srcOrd="0" destOrd="0" presId="urn:microsoft.com/office/officeart/2005/8/layout/vList5"/>
    <dgm:cxn modelId="{CAA22569-30BD-4DA7-AABD-3AA02F742AC5}" type="presParOf" srcId="{39BBA486-03BD-2144-ABBF-AE369E5400B7}" destId="{09F84ED2-5430-D348-8351-1C588DA968E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 custT="1"/>
      <dgm:spPr/>
      <dgm:t>
        <a:bodyPr/>
        <a:lstStyle/>
        <a:p>
          <a:r>
            <a:rPr lang="fr-FR" sz="4800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 custT="1"/>
      <dgm:spPr>
        <a:solidFill>
          <a:srgbClr val="7CA8EA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sz="3200" b="1" dirty="0"/>
            <a:t>500</a:t>
          </a:r>
          <a:r>
            <a:rPr lang="fr-FR" sz="3200" b="1" baseline="0" dirty="0"/>
            <a:t> 005 005</a:t>
          </a:r>
          <a:endParaRPr lang="fr-FR" sz="3200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pPr algn="ctr">
            <a:buNone/>
          </a:pPr>
          <a:r>
            <a:rPr lang="fr-FR" sz="3200" b="1" dirty="0"/>
            <a:t>505</a:t>
          </a:r>
          <a:r>
            <a:rPr lang="fr-FR" sz="3200" b="1" baseline="0" dirty="0"/>
            <a:t> 000 000</a:t>
          </a:r>
          <a:endParaRPr lang="fr-FR" sz="3200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 custT="1"/>
      <dgm:spPr>
        <a:solidFill>
          <a:schemeClr val="bg1">
            <a:alpha val="90000"/>
          </a:schemeClr>
        </a:solidFill>
      </dgm:spPr>
      <dgm:t>
        <a:bodyPr/>
        <a:lstStyle/>
        <a:p>
          <a:pPr algn="ctr">
            <a:buNone/>
          </a:pPr>
          <a:r>
            <a:rPr lang="fr-FR" sz="3200" b="1" dirty="0"/>
            <a:t>500 000 005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3" custLinFactNeighborX="27024" custLinFactNeighborY="20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3" custLinFactNeighborX="3276" custLinFactNeighborY="-31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795D936-C071-4FF8-B3D4-67172F9CA069}" type="presOf" srcId="{2C8EC395-066D-984E-8F48-1D03BBA365D6}" destId="{FBE9ED35-B856-174C-8737-A32D2C924CA6}" srcOrd="0" destOrd="0" presId="urn:microsoft.com/office/officeart/2005/8/layout/vList5"/>
    <dgm:cxn modelId="{98BB274E-E401-455E-AA4D-B4C41D0690D7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B94C83-0D99-485B-A06E-195D0BC8FC6F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7C68FCB-8F38-44A7-829D-EC15636FB32E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788B749-15EA-487C-91BD-8978E7DBF1C0}" type="presOf" srcId="{D865DF60-6A8A-1346-86CF-ADC5241F7441}" destId="{C3381103-080C-D746-8B27-46B2DEE4028C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67D7CFB-F7AC-418B-83BC-81419F071101}" type="presOf" srcId="{C98D5B68-7884-6648-A6A0-2E344EE2F2C1}" destId="{70B8D9E0-4A6D-2F44-B595-4E51FB1CC510}" srcOrd="0" destOrd="0" presId="urn:microsoft.com/office/officeart/2005/8/layout/vList5"/>
    <dgm:cxn modelId="{B1207A1A-B4E6-478D-A35B-77959A48F0D3}" type="presOf" srcId="{39104730-2024-374C-98E0-3A4CE7ED9881}" destId="{82B71E07-46A9-1F4C-9980-576B2FA3ADD8}" srcOrd="0" destOrd="0" presId="urn:microsoft.com/office/officeart/2005/8/layout/vList5"/>
    <dgm:cxn modelId="{8300E5E4-A878-4AA8-B331-B2E976B1CC87}" type="presParOf" srcId="{82B71E07-46A9-1F4C-9980-576B2FA3ADD8}" destId="{A3A8D8DA-067B-EC42-9EAF-7E4FD8AA6489}" srcOrd="0" destOrd="0" presId="urn:microsoft.com/office/officeart/2005/8/layout/vList5"/>
    <dgm:cxn modelId="{7D3238E3-9EC1-42E6-B388-58E4E1927857}" type="presParOf" srcId="{A3A8D8DA-067B-EC42-9EAF-7E4FD8AA6489}" destId="{5131D196-118F-ED4B-8F8C-9F861CEE6268}" srcOrd="0" destOrd="0" presId="urn:microsoft.com/office/officeart/2005/8/layout/vList5"/>
    <dgm:cxn modelId="{9B15FD53-4438-469B-8899-B9A4D8B71A86}" type="presParOf" srcId="{A3A8D8DA-067B-EC42-9EAF-7E4FD8AA6489}" destId="{B2E2EFB5-3D81-DA40-B0AB-7277103CCFA5}" srcOrd="1" destOrd="0" presId="urn:microsoft.com/office/officeart/2005/8/layout/vList5"/>
    <dgm:cxn modelId="{FA6F3785-A912-4C9D-865A-A0BEF3DD52FB}" type="presParOf" srcId="{82B71E07-46A9-1F4C-9980-576B2FA3ADD8}" destId="{86757E5C-20F4-E745-A720-B10E686939A4}" srcOrd="1" destOrd="0" presId="urn:microsoft.com/office/officeart/2005/8/layout/vList5"/>
    <dgm:cxn modelId="{3246CC1D-6F03-4907-B3E6-2ED71DFCF4A0}" type="presParOf" srcId="{82B71E07-46A9-1F4C-9980-576B2FA3ADD8}" destId="{0760AE06-7B56-494A-A0E8-36B594643D8E}" srcOrd="2" destOrd="0" presId="urn:microsoft.com/office/officeart/2005/8/layout/vList5"/>
    <dgm:cxn modelId="{45B8FE8D-7E35-43D4-85A3-E026358DD1BD}" type="presParOf" srcId="{0760AE06-7B56-494A-A0E8-36B594643D8E}" destId="{C3381103-080C-D746-8B27-46B2DEE4028C}" srcOrd="0" destOrd="0" presId="urn:microsoft.com/office/officeart/2005/8/layout/vList5"/>
    <dgm:cxn modelId="{91CE2F4A-6F81-45ED-9B74-2A0E6AA45F5D}" type="presParOf" srcId="{0760AE06-7B56-494A-A0E8-36B594643D8E}" destId="{FBE9ED35-B856-174C-8737-A32D2C924CA6}" srcOrd="1" destOrd="0" presId="urn:microsoft.com/office/officeart/2005/8/layout/vList5"/>
    <dgm:cxn modelId="{50A8ABB4-5B66-45ED-956A-46A320132240}" type="presParOf" srcId="{82B71E07-46A9-1F4C-9980-576B2FA3ADD8}" destId="{42D27948-8160-FF47-9116-9786F5E669CE}" srcOrd="3" destOrd="0" presId="urn:microsoft.com/office/officeart/2005/8/layout/vList5"/>
    <dgm:cxn modelId="{14EEAC0B-47BF-4C56-8CB8-854536B9E902}" type="presParOf" srcId="{82B71E07-46A9-1F4C-9980-576B2FA3ADD8}" destId="{39BBA486-03BD-2144-ABBF-AE369E5400B7}" srcOrd="4" destOrd="0" presId="urn:microsoft.com/office/officeart/2005/8/layout/vList5"/>
    <dgm:cxn modelId="{11B50F55-6C59-4798-B1C8-DE1DC37EA55A}" type="presParOf" srcId="{39BBA486-03BD-2144-ABBF-AE369E5400B7}" destId="{70B8D9E0-4A6D-2F44-B595-4E51FB1CC510}" srcOrd="0" destOrd="0" presId="urn:microsoft.com/office/officeart/2005/8/layout/vList5"/>
    <dgm:cxn modelId="{CAA22569-30BD-4DA7-AABD-3AA02F742AC5}" type="presParOf" srcId="{39BBA486-03BD-2144-ABBF-AE369E5400B7}" destId="{09F84ED2-5430-D348-8351-1C588DA968E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 custT="1"/>
      <dgm:spPr/>
      <dgm:t>
        <a:bodyPr/>
        <a:lstStyle/>
        <a:p>
          <a:r>
            <a:rPr lang="fr-FR" sz="4800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 custT="1"/>
      <dgm:spPr/>
      <dgm:t>
        <a:bodyPr/>
        <a:lstStyle/>
        <a:p>
          <a:pPr algn="ctr">
            <a:buNone/>
          </a:pPr>
          <a:r>
            <a:rPr lang="fr-FR" sz="3200" b="1" dirty="0"/>
            <a:t>(25 x 10 000) + 457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 custT="1"/>
      <dgm:spPr/>
      <dgm:t>
        <a:bodyPr/>
        <a:lstStyle/>
        <a:p>
          <a:pPr algn="ctr">
            <a:buNone/>
          </a:pPr>
          <a:r>
            <a:rPr lang="fr-FR" sz="3200" b="1" dirty="0"/>
            <a:t>(25 x 1000) + 457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 custT="1"/>
      <dgm:spPr/>
      <dgm:t>
        <a:bodyPr/>
        <a:lstStyle/>
        <a:p>
          <a:pPr algn="ctr">
            <a:buNone/>
          </a:pPr>
          <a:r>
            <a:rPr lang="fr-FR" sz="3200" b="1" dirty="0"/>
            <a:t>(25 x 100) + 457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3" custLinFactNeighborX="27024" custLinFactNeighborY="20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3" custLinFactNeighborX="3276" custLinFactNeighborY="-31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795D936-C071-4FF8-B3D4-67172F9CA069}" type="presOf" srcId="{2C8EC395-066D-984E-8F48-1D03BBA365D6}" destId="{FBE9ED35-B856-174C-8737-A32D2C924CA6}" srcOrd="0" destOrd="0" presId="urn:microsoft.com/office/officeart/2005/8/layout/vList5"/>
    <dgm:cxn modelId="{98BB274E-E401-455E-AA4D-B4C41D0690D7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B94C83-0D99-485B-A06E-195D0BC8FC6F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7C68FCB-8F38-44A7-829D-EC15636FB32E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788B749-15EA-487C-91BD-8978E7DBF1C0}" type="presOf" srcId="{D865DF60-6A8A-1346-86CF-ADC5241F7441}" destId="{C3381103-080C-D746-8B27-46B2DEE4028C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67D7CFB-F7AC-418B-83BC-81419F071101}" type="presOf" srcId="{C98D5B68-7884-6648-A6A0-2E344EE2F2C1}" destId="{70B8D9E0-4A6D-2F44-B595-4E51FB1CC510}" srcOrd="0" destOrd="0" presId="urn:microsoft.com/office/officeart/2005/8/layout/vList5"/>
    <dgm:cxn modelId="{B1207A1A-B4E6-478D-A35B-77959A48F0D3}" type="presOf" srcId="{39104730-2024-374C-98E0-3A4CE7ED9881}" destId="{82B71E07-46A9-1F4C-9980-576B2FA3ADD8}" srcOrd="0" destOrd="0" presId="urn:microsoft.com/office/officeart/2005/8/layout/vList5"/>
    <dgm:cxn modelId="{8300E5E4-A878-4AA8-B331-B2E976B1CC87}" type="presParOf" srcId="{82B71E07-46A9-1F4C-9980-576B2FA3ADD8}" destId="{A3A8D8DA-067B-EC42-9EAF-7E4FD8AA6489}" srcOrd="0" destOrd="0" presId="urn:microsoft.com/office/officeart/2005/8/layout/vList5"/>
    <dgm:cxn modelId="{7D3238E3-9EC1-42E6-B388-58E4E1927857}" type="presParOf" srcId="{A3A8D8DA-067B-EC42-9EAF-7E4FD8AA6489}" destId="{5131D196-118F-ED4B-8F8C-9F861CEE6268}" srcOrd="0" destOrd="0" presId="urn:microsoft.com/office/officeart/2005/8/layout/vList5"/>
    <dgm:cxn modelId="{9B15FD53-4438-469B-8899-B9A4D8B71A86}" type="presParOf" srcId="{A3A8D8DA-067B-EC42-9EAF-7E4FD8AA6489}" destId="{B2E2EFB5-3D81-DA40-B0AB-7277103CCFA5}" srcOrd="1" destOrd="0" presId="urn:microsoft.com/office/officeart/2005/8/layout/vList5"/>
    <dgm:cxn modelId="{FA6F3785-A912-4C9D-865A-A0BEF3DD52FB}" type="presParOf" srcId="{82B71E07-46A9-1F4C-9980-576B2FA3ADD8}" destId="{86757E5C-20F4-E745-A720-B10E686939A4}" srcOrd="1" destOrd="0" presId="urn:microsoft.com/office/officeart/2005/8/layout/vList5"/>
    <dgm:cxn modelId="{3246CC1D-6F03-4907-B3E6-2ED71DFCF4A0}" type="presParOf" srcId="{82B71E07-46A9-1F4C-9980-576B2FA3ADD8}" destId="{0760AE06-7B56-494A-A0E8-36B594643D8E}" srcOrd="2" destOrd="0" presId="urn:microsoft.com/office/officeart/2005/8/layout/vList5"/>
    <dgm:cxn modelId="{45B8FE8D-7E35-43D4-85A3-E026358DD1BD}" type="presParOf" srcId="{0760AE06-7B56-494A-A0E8-36B594643D8E}" destId="{C3381103-080C-D746-8B27-46B2DEE4028C}" srcOrd="0" destOrd="0" presId="urn:microsoft.com/office/officeart/2005/8/layout/vList5"/>
    <dgm:cxn modelId="{91CE2F4A-6F81-45ED-9B74-2A0E6AA45F5D}" type="presParOf" srcId="{0760AE06-7B56-494A-A0E8-36B594643D8E}" destId="{FBE9ED35-B856-174C-8737-A32D2C924CA6}" srcOrd="1" destOrd="0" presId="urn:microsoft.com/office/officeart/2005/8/layout/vList5"/>
    <dgm:cxn modelId="{50A8ABB4-5B66-45ED-956A-46A320132240}" type="presParOf" srcId="{82B71E07-46A9-1F4C-9980-576B2FA3ADD8}" destId="{42D27948-8160-FF47-9116-9786F5E669CE}" srcOrd="3" destOrd="0" presId="urn:microsoft.com/office/officeart/2005/8/layout/vList5"/>
    <dgm:cxn modelId="{14EEAC0B-47BF-4C56-8CB8-854536B9E902}" type="presParOf" srcId="{82B71E07-46A9-1F4C-9980-576B2FA3ADD8}" destId="{39BBA486-03BD-2144-ABBF-AE369E5400B7}" srcOrd="4" destOrd="0" presId="urn:microsoft.com/office/officeart/2005/8/layout/vList5"/>
    <dgm:cxn modelId="{11B50F55-6C59-4798-B1C8-DE1DC37EA55A}" type="presParOf" srcId="{39BBA486-03BD-2144-ABBF-AE369E5400B7}" destId="{70B8D9E0-4A6D-2F44-B595-4E51FB1CC510}" srcOrd="0" destOrd="0" presId="urn:microsoft.com/office/officeart/2005/8/layout/vList5"/>
    <dgm:cxn modelId="{CAA22569-30BD-4DA7-AABD-3AA02F742AC5}" type="presParOf" srcId="{39BBA486-03BD-2144-ABBF-AE369E5400B7}" destId="{09F84ED2-5430-D348-8351-1C588DA968E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 custT="1"/>
      <dgm:spPr/>
      <dgm:t>
        <a:bodyPr/>
        <a:lstStyle/>
        <a:p>
          <a:r>
            <a:rPr lang="fr-FR" sz="4800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 custT="1"/>
      <dgm:spPr>
        <a:solidFill>
          <a:schemeClr val="bg1">
            <a:alpha val="90000"/>
          </a:schemeClr>
        </a:solidFill>
      </dgm:spPr>
      <dgm:t>
        <a:bodyPr/>
        <a:lstStyle/>
        <a:p>
          <a:pPr algn="ctr">
            <a:buNone/>
          </a:pPr>
          <a:r>
            <a:rPr lang="fr-FR" sz="3200" b="1" dirty="0"/>
            <a:t>(25 x 10 000) + 457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 custT="1"/>
      <dgm:spPr>
        <a:solidFill>
          <a:srgbClr val="7CA8EA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sz="3200" b="1" dirty="0"/>
            <a:t>(25 x 1000) + 457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 custT="1"/>
      <dgm:spPr>
        <a:solidFill>
          <a:schemeClr val="bg1">
            <a:alpha val="90000"/>
          </a:schemeClr>
        </a:solidFill>
      </dgm:spPr>
      <dgm:t>
        <a:bodyPr/>
        <a:lstStyle/>
        <a:p>
          <a:pPr algn="ctr">
            <a:buNone/>
          </a:pPr>
          <a:r>
            <a:rPr lang="fr-FR" sz="3200" b="1" dirty="0"/>
            <a:t>(25 x 100) + 457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3" custLinFactNeighborX="27024" custLinFactNeighborY="20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3" custLinFactNeighborX="3276" custLinFactNeighborY="-31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795D936-C071-4FF8-B3D4-67172F9CA069}" type="presOf" srcId="{2C8EC395-066D-984E-8F48-1D03BBA365D6}" destId="{FBE9ED35-B856-174C-8737-A32D2C924CA6}" srcOrd="0" destOrd="0" presId="urn:microsoft.com/office/officeart/2005/8/layout/vList5"/>
    <dgm:cxn modelId="{98BB274E-E401-455E-AA4D-B4C41D0690D7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B94C83-0D99-485B-A06E-195D0BC8FC6F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7C68FCB-8F38-44A7-829D-EC15636FB32E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788B749-15EA-487C-91BD-8978E7DBF1C0}" type="presOf" srcId="{D865DF60-6A8A-1346-86CF-ADC5241F7441}" destId="{C3381103-080C-D746-8B27-46B2DEE4028C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67D7CFB-F7AC-418B-83BC-81419F071101}" type="presOf" srcId="{C98D5B68-7884-6648-A6A0-2E344EE2F2C1}" destId="{70B8D9E0-4A6D-2F44-B595-4E51FB1CC510}" srcOrd="0" destOrd="0" presId="urn:microsoft.com/office/officeart/2005/8/layout/vList5"/>
    <dgm:cxn modelId="{B1207A1A-B4E6-478D-A35B-77959A48F0D3}" type="presOf" srcId="{39104730-2024-374C-98E0-3A4CE7ED9881}" destId="{82B71E07-46A9-1F4C-9980-576B2FA3ADD8}" srcOrd="0" destOrd="0" presId="urn:microsoft.com/office/officeart/2005/8/layout/vList5"/>
    <dgm:cxn modelId="{8300E5E4-A878-4AA8-B331-B2E976B1CC87}" type="presParOf" srcId="{82B71E07-46A9-1F4C-9980-576B2FA3ADD8}" destId="{A3A8D8DA-067B-EC42-9EAF-7E4FD8AA6489}" srcOrd="0" destOrd="0" presId="urn:microsoft.com/office/officeart/2005/8/layout/vList5"/>
    <dgm:cxn modelId="{7D3238E3-9EC1-42E6-B388-58E4E1927857}" type="presParOf" srcId="{A3A8D8DA-067B-EC42-9EAF-7E4FD8AA6489}" destId="{5131D196-118F-ED4B-8F8C-9F861CEE6268}" srcOrd="0" destOrd="0" presId="urn:microsoft.com/office/officeart/2005/8/layout/vList5"/>
    <dgm:cxn modelId="{9B15FD53-4438-469B-8899-B9A4D8B71A86}" type="presParOf" srcId="{A3A8D8DA-067B-EC42-9EAF-7E4FD8AA6489}" destId="{B2E2EFB5-3D81-DA40-B0AB-7277103CCFA5}" srcOrd="1" destOrd="0" presId="urn:microsoft.com/office/officeart/2005/8/layout/vList5"/>
    <dgm:cxn modelId="{FA6F3785-A912-4C9D-865A-A0BEF3DD52FB}" type="presParOf" srcId="{82B71E07-46A9-1F4C-9980-576B2FA3ADD8}" destId="{86757E5C-20F4-E745-A720-B10E686939A4}" srcOrd="1" destOrd="0" presId="urn:microsoft.com/office/officeart/2005/8/layout/vList5"/>
    <dgm:cxn modelId="{3246CC1D-6F03-4907-B3E6-2ED71DFCF4A0}" type="presParOf" srcId="{82B71E07-46A9-1F4C-9980-576B2FA3ADD8}" destId="{0760AE06-7B56-494A-A0E8-36B594643D8E}" srcOrd="2" destOrd="0" presId="urn:microsoft.com/office/officeart/2005/8/layout/vList5"/>
    <dgm:cxn modelId="{45B8FE8D-7E35-43D4-85A3-E026358DD1BD}" type="presParOf" srcId="{0760AE06-7B56-494A-A0E8-36B594643D8E}" destId="{C3381103-080C-D746-8B27-46B2DEE4028C}" srcOrd="0" destOrd="0" presId="urn:microsoft.com/office/officeart/2005/8/layout/vList5"/>
    <dgm:cxn modelId="{91CE2F4A-6F81-45ED-9B74-2A0E6AA45F5D}" type="presParOf" srcId="{0760AE06-7B56-494A-A0E8-36B594643D8E}" destId="{FBE9ED35-B856-174C-8737-A32D2C924CA6}" srcOrd="1" destOrd="0" presId="urn:microsoft.com/office/officeart/2005/8/layout/vList5"/>
    <dgm:cxn modelId="{50A8ABB4-5B66-45ED-956A-46A320132240}" type="presParOf" srcId="{82B71E07-46A9-1F4C-9980-576B2FA3ADD8}" destId="{42D27948-8160-FF47-9116-9786F5E669CE}" srcOrd="3" destOrd="0" presId="urn:microsoft.com/office/officeart/2005/8/layout/vList5"/>
    <dgm:cxn modelId="{14EEAC0B-47BF-4C56-8CB8-854536B9E902}" type="presParOf" srcId="{82B71E07-46A9-1F4C-9980-576B2FA3ADD8}" destId="{39BBA486-03BD-2144-ABBF-AE369E5400B7}" srcOrd="4" destOrd="0" presId="urn:microsoft.com/office/officeart/2005/8/layout/vList5"/>
    <dgm:cxn modelId="{11B50F55-6C59-4798-B1C8-DE1DC37EA55A}" type="presParOf" srcId="{39BBA486-03BD-2144-ABBF-AE369E5400B7}" destId="{70B8D9E0-4A6D-2F44-B595-4E51FB1CC510}" srcOrd="0" destOrd="0" presId="urn:microsoft.com/office/officeart/2005/8/layout/vList5"/>
    <dgm:cxn modelId="{CAA22569-30BD-4DA7-AABD-3AA02F742AC5}" type="presParOf" srcId="{39BBA486-03BD-2144-ABBF-AE369E5400B7}" destId="{09F84ED2-5430-D348-8351-1C588DA968E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 custT="1"/>
      <dgm:spPr/>
      <dgm:t>
        <a:bodyPr/>
        <a:lstStyle/>
        <a:p>
          <a:r>
            <a:rPr lang="fr-FR" sz="4800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 custT="1"/>
      <dgm:spPr/>
      <dgm:t>
        <a:bodyPr/>
        <a:lstStyle/>
        <a:p>
          <a:pPr algn="ctr">
            <a:buNone/>
          </a:pPr>
          <a:r>
            <a:rPr lang="fr-FR" sz="3200" b="1" dirty="0"/>
            <a:t>900 000 035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 custT="1"/>
      <dgm:spPr/>
      <dgm:t>
        <a:bodyPr/>
        <a:lstStyle/>
        <a:p>
          <a:pPr algn="ctr">
            <a:buNone/>
          </a:pPr>
          <a:r>
            <a:rPr lang="fr-FR" sz="3200" b="1" dirty="0"/>
            <a:t>900 035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 custT="1"/>
      <dgm:spPr/>
      <dgm:t>
        <a:bodyPr/>
        <a:lstStyle/>
        <a:p>
          <a:pPr algn="ctr">
            <a:buNone/>
          </a:pPr>
          <a:r>
            <a:rPr lang="fr-FR" sz="3200" b="1" dirty="0"/>
            <a:t>900 000 350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3" custLinFactNeighborX="27024" custLinFactNeighborY="20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3" custLinFactNeighborX="3276" custLinFactNeighborY="-31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795D936-C071-4FF8-B3D4-67172F9CA069}" type="presOf" srcId="{2C8EC395-066D-984E-8F48-1D03BBA365D6}" destId="{FBE9ED35-B856-174C-8737-A32D2C924CA6}" srcOrd="0" destOrd="0" presId="urn:microsoft.com/office/officeart/2005/8/layout/vList5"/>
    <dgm:cxn modelId="{98BB274E-E401-455E-AA4D-B4C41D0690D7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B94C83-0D99-485B-A06E-195D0BC8FC6F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7C68FCB-8F38-44A7-829D-EC15636FB32E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788B749-15EA-487C-91BD-8978E7DBF1C0}" type="presOf" srcId="{D865DF60-6A8A-1346-86CF-ADC5241F7441}" destId="{C3381103-080C-D746-8B27-46B2DEE4028C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67D7CFB-F7AC-418B-83BC-81419F071101}" type="presOf" srcId="{C98D5B68-7884-6648-A6A0-2E344EE2F2C1}" destId="{70B8D9E0-4A6D-2F44-B595-4E51FB1CC510}" srcOrd="0" destOrd="0" presId="urn:microsoft.com/office/officeart/2005/8/layout/vList5"/>
    <dgm:cxn modelId="{B1207A1A-B4E6-478D-A35B-77959A48F0D3}" type="presOf" srcId="{39104730-2024-374C-98E0-3A4CE7ED9881}" destId="{82B71E07-46A9-1F4C-9980-576B2FA3ADD8}" srcOrd="0" destOrd="0" presId="urn:microsoft.com/office/officeart/2005/8/layout/vList5"/>
    <dgm:cxn modelId="{8300E5E4-A878-4AA8-B331-B2E976B1CC87}" type="presParOf" srcId="{82B71E07-46A9-1F4C-9980-576B2FA3ADD8}" destId="{A3A8D8DA-067B-EC42-9EAF-7E4FD8AA6489}" srcOrd="0" destOrd="0" presId="urn:microsoft.com/office/officeart/2005/8/layout/vList5"/>
    <dgm:cxn modelId="{7D3238E3-9EC1-42E6-B388-58E4E1927857}" type="presParOf" srcId="{A3A8D8DA-067B-EC42-9EAF-7E4FD8AA6489}" destId="{5131D196-118F-ED4B-8F8C-9F861CEE6268}" srcOrd="0" destOrd="0" presId="urn:microsoft.com/office/officeart/2005/8/layout/vList5"/>
    <dgm:cxn modelId="{9B15FD53-4438-469B-8899-B9A4D8B71A86}" type="presParOf" srcId="{A3A8D8DA-067B-EC42-9EAF-7E4FD8AA6489}" destId="{B2E2EFB5-3D81-DA40-B0AB-7277103CCFA5}" srcOrd="1" destOrd="0" presId="urn:microsoft.com/office/officeart/2005/8/layout/vList5"/>
    <dgm:cxn modelId="{FA6F3785-A912-4C9D-865A-A0BEF3DD52FB}" type="presParOf" srcId="{82B71E07-46A9-1F4C-9980-576B2FA3ADD8}" destId="{86757E5C-20F4-E745-A720-B10E686939A4}" srcOrd="1" destOrd="0" presId="urn:microsoft.com/office/officeart/2005/8/layout/vList5"/>
    <dgm:cxn modelId="{3246CC1D-6F03-4907-B3E6-2ED71DFCF4A0}" type="presParOf" srcId="{82B71E07-46A9-1F4C-9980-576B2FA3ADD8}" destId="{0760AE06-7B56-494A-A0E8-36B594643D8E}" srcOrd="2" destOrd="0" presId="urn:microsoft.com/office/officeart/2005/8/layout/vList5"/>
    <dgm:cxn modelId="{45B8FE8D-7E35-43D4-85A3-E026358DD1BD}" type="presParOf" srcId="{0760AE06-7B56-494A-A0E8-36B594643D8E}" destId="{C3381103-080C-D746-8B27-46B2DEE4028C}" srcOrd="0" destOrd="0" presId="urn:microsoft.com/office/officeart/2005/8/layout/vList5"/>
    <dgm:cxn modelId="{91CE2F4A-6F81-45ED-9B74-2A0E6AA45F5D}" type="presParOf" srcId="{0760AE06-7B56-494A-A0E8-36B594643D8E}" destId="{FBE9ED35-B856-174C-8737-A32D2C924CA6}" srcOrd="1" destOrd="0" presId="urn:microsoft.com/office/officeart/2005/8/layout/vList5"/>
    <dgm:cxn modelId="{50A8ABB4-5B66-45ED-956A-46A320132240}" type="presParOf" srcId="{82B71E07-46A9-1F4C-9980-576B2FA3ADD8}" destId="{42D27948-8160-FF47-9116-9786F5E669CE}" srcOrd="3" destOrd="0" presId="urn:microsoft.com/office/officeart/2005/8/layout/vList5"/>
    <dgm:cxn modelId="{14EEAC0B-47BF-4C56-8CB8-854536B9E902}" type="presParOf" srcId="{82B71E07-46A9-1F4C-9980-576B2FA3ADD8}" destId="{39BBA486-03BD-2144-ABBF-AE369E5400B7}" srcOrd="4" destOrd="0" presId="urn:microsoft.com/office/officeart/2005/8/layout/vList5"/>
    <dgm:cxn modelId="{11B50F55-6C59-4798-B1C8-DE1DC37EA55A}" type="presParOf" srcId="{39BBA486-03BD-2144-ABBF-AE369E5400B7}" destId="{70B8D9E0-4A6D-2F44-B595-4E51FB1CC510}" srcOrd="0" destOrd="0" presId="urn:microsoft.com/office/officeart/2005/8/layout/vList5"/>
    <dgm:cxn modelId="{CAA22569-30BD-4DA7-AABD-3AA02F742AC5}" type="presParOf" srcId="{39BBA486-03BD-2144-ABBF-AE369E5400B7}" destId="{09F84ED2-5430-D348-8351-1C588DA968E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 custT="1"/>
      <dgm:spPr/>
      <dgm:t>
        <a:bodyPr/>
        <a:lstStyle/>
        <a:p>
          <a:r>
            <a:rPr lang="fr-FR" sz="4800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 custT="1"/>
      <dgm:spPr>
        <a:solidFill>
          <a:srgbClr val="7CA8EA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sz="3200" b="1" dirty="0"/>
            <a:t>900 000 035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pPr algn="ctr">
            <a:buNone/>
          </a:pPr>
          <a:r>
            <a:rPr lang="fr-FR" sz="3200" b="1" dirty="0"/>
            <a:t>900 035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 custT="1"/>
      <dgm:spPr>
        <a:solidFill>
          <a:schemeClr val="bg1">
            <a:alpha val="90000"/>
          </a:schemeClr>
        </a:solidFill>
      </dgm:spPr>
      <dgm:t>
        <a:bodyPr/>
        <a:lstStyle/>
        <a:p>
          <a:pPr algn="ctr">
            <a:buNone/>
          </a:pPr>
          <a:r>
            <a:rPr lang="fr-FR" sz="3200" b="1" dirty="0"/>
            <a:t>900 000 350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3" custLinFactNeighborX="27024" custLinFactNeighborY="20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3" custLinFactNeighborX="3276" custLinFactNeighborY="-31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795D936-C071-4FF8-B3D4-67172F9CA069}" type="presOf" srcId="{2C8EC395-066D-984E-8F48-1D03BBA365D6}" destId="{FBE9ED35-B856-174C-8737-A32D2C924CA6}" srcOrd="0" destOrd="0" presId="urn:microsoft.com/office/officeart/2005/8/layout/vList5"/>
    <dgm:cxn modelId="{98BB274E-E401-455E-AA4D-B4C41D0690D7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B94C83-0D99-485B-A06E-195D0BC8FC6F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7C68FCB-8F38-44A7-829D-EC15636FB32E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788B749-15EA-487C-91BD-8978E7DBF1C0}" type="presOf" srcId="{D865DF60-6A8A-1346-86CF-ADC5241F7441}" destId="{C3381103-080C-D746-8B27-46B2DEE4028C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67D7CFB-F7AC-418B-83BC-81419F071101}" type="presOf" srcId="{C98D5B68-7884-6648-A6A0-2E344EE2F2C1}" destId="{70B8D9E0-4A6D-2F44-B595-4E51FB1CC510}" srcOrd="0" destOrd="0" presId="urn:microsoft.com/office/officeart/2005/8/layout/vList5"/>
    <dgm:cxn modelId="{B1207A1A-B4E6-478D-A35B-77959A48F0D3}" type="presOf" srcId="{39104730-2024-374C-98E0-3A4CE7ED9881}" destId="{82B71E07-46A9-1F4C-9980-576B2FA3ADD8}" srcOrd="0" destOrd="0" presId="urn:microsoft.com/office/officeart/2005/8/layout/vList5"/>
    <dgm:cxn modelId="{8300E5E4-A878-4AA8-B331-B2E976B1CC87}" type="presParOf" srcId="{82B71E07-46A9-1F4C-9980-576B2FA3ADD8}" destId="{A3A8D8DA-067B-EC42-9EAF-7E4FD8AA6489}" srcOrd="0" destOrd="0" presId="urn:microsoft.com/office/officeart/2005/8/layout/vList5"/>
    <dgm:cxn modelId="{7D3238E3-9EC1-42E6-B388-58E4E1927857}" type="presParOf" srcId="{A3A8D8DA-067B-EC42-9EAF-7E4FD8AA6489}" destId="{5131D196-118F-ED4B-8F8C-9F861CEE6268}" srcOrd="0" destOrd="0" presId="urn:microsoft.com/office/officeart/2005/8/layout/vList5"/>
    <dgm:cxn modelId="{9B15FD53-4438-469B-8899-B9A4D8B71A86}" type="presParOf" srcId="{A3A8D8DA-067B-EC42-9EAF-7E4FD8AA6489}" destId="{B2E2EFB5-3D81-DA40-B0AB-7277103CCFA5}" srcOrd="1" destOrd="0" presId="urn:microsoft.com/office/officeart/2005/8/layout/vList5"/>
    <dgm:cxn modelId="{FA6F3785-A912-4C9D-865A-A0BEF3DD52FB}" type="presParOf" srcId="{82B71E07-46A9-1F4C-9980-576B2FA3ADD8}" destId="{86757E5C-20F4-E745-A720-B10E686939A4}" srcOrd="1" destOrd="0" presId="urn:microsoft.com/office/officeart/2005/8/layout/vList5"/>
    <dgm:cxn modelId="{3246CC1D-6F03-4907-B3E6-2ED71DFCF4A0}" type="presParOf" srcId="{82B71E07-46A9-1F4C-9980-576B2FA3ADD8}" destId="{0760AE06-7B56-494A-A0E8-36B594643D8E}" srcOrd="2" destOrd="0" presId="urn:microsoft.com/office/officeart/2005/8/layout/vList5"/>
    <dgm:cxn modelId="{45B8FE8D-7E35-43D4-85A3-E026358DD1BD}" type="presParOf" srcId="{0760AE06-7B56-494A-A0E8-36B594643D8E}" destId="{C3381103-080C-D746-8B27-46B2DEE4028C}" srcOrd="0" destOrd="0" presId="urn:microsoft.com/office/officeart/2005/8/layout/vList5"/>
    <dgm:cxn modelId="{91CE2F4A-6F81-45ED-9B74-2A0E6AA45F5D}" type="presParOf" srcId="{0760AE06-7B56-494A-A0E8-36B594643D8E}" destId="{FBE9ED35-B856-174C-8737-A32D2C924CA6}" srcOrd="1" destOrd="0" presId="urn:microsoft.com/office/officeart/2005/8/layout/vList5"/>
    <dgm:cxn modelId="{50A8ABB4-5B66-45ED-956A-46A320132240}" type="presParOf" srcId="{82B71E07-46A9-1F4C-9980-576B2FA3ADD8}" destId="{42D27948-8160-FF47-9116-9786F5E669CE}" srcOrd="3" destOrd="0" presId="urn:microsoft.com/office/officeart/2005/8/layout/vList5"/>
    <dgm:cxn modelId="{14EEAC0B-47BF-4C56-8CB8-854536B9E902}" type="presParOf" srcId="{82B71E07-46A9-1F4C-9980-576B2FA3ADD8}" destId="{39BBA486-03BD-2144-ABBF-AE369E5400B7}" srcOrd="4" destOrd="0" presId="urn:microsoft.com/office/officeart/2005/8/layout/vList5"/>
    <dgm:cxn modelId="{11B50F55-6C59-4798-B1C8-DE1DC37EA55A}" type="presParOf" srcId="{39BBA486-03BD-2144-ABBF-AE369E5400B7}" destId="{70B8D9E0-4A6D-2F44-B595-4E51FB1CC510}" srcOrd="0" destOrd="0" presId="urn:microsoft.com/office/officeart/2005/8/layout/vList5"/>
    <dgm:cxn modelId="{CAA22569-30BD-4DA7-AABD-3AA02F742AC5}" type="presParOf" srcId="{39BBA486-03BD-2144-ABBF-AE369E5400B7}" destId="{09F84ED2-5430-D348-8351-1C588DA968E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645866" y="-2712984"/>
          <a:ext cx="1005463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200" b="1" kern="1200" dirty="0"/>
            <a:t>500 000 005</a:t>
          </a:r>
        </a:p>
      </dsp:txBody>
      <dsp:txXfrm rot="-5400000">
        <a:off x="3784552" y="197413"/>
        <a:ext cx="6679009" cy="907297"/>
      </dsp:txXfrm>
    </dsp:sp>
    <dsp:sp modelId="{5131D196-118F-ED4B-8F8C-9F861CEE6268}">
      <dsp:nvSpPr>
        <dsp:cNvPr id="0" name=""/>
        <dsp:cNvSpPr/>
      </dsp:nvSpPr>
      <dsp:spPr>
        <a:xfrm>
          <a:off x="0" y="1904"/>
          <a:ext cx="3784551" cy="12568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800" kern="1200" dirty="0"/>
            <a:t>a</a:t>
          </a:r>
        </a:p>
      </dsp:txBody>
      <dsp:txXfrm>
        <a:off x="61353" y="63257"/>
        <a:ext cx="3661845" cy="1134123"/>
      </dsp:txXfrm>
    </dsp:sp>
    <dsp:sp modelId="{FBE9ED35-B856-174C-8737-A32D2C924CA6}">
      <dsp:nvSpPr>
        <dsp:cNvPr id="0" name=""/>
        <dsp:cNvSpPr/>
      </dsp:nvSpPr>
      <dsp:spPr>
        <a:xfrm rot="5400000">
          <a:off x="6645866" y="-1446140"/>
          <a:ext cx="1005463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200" b="1" kern="1200" dirty="0"/>
            <a:t>505</a:t>
          </a:r>
          <a:r>
            <a:rPr lang="fr-FR" sz="3200" b="1" kern="1200" baseline="0" dirty="0"/>
            <a:t> 000 000</a:t>
          </a:r>
          <a:endParaRPr lang="fr-FR" sz="3200" b="1" kern="1200" dirty="0"/>
        </a:p>
      </dsp:txBody>
      <dsp:txXfrm rot="-5400000">
        <a:off x="3784552" y="1464257"/>
        <a:ext cx="6679009" cy="907297"/>
      </dsp:txXfrm>
    </dsp:sp>
    <dsp:sp modelId="{C3381103-080C-D746-8B27-46B2DEE4028C}">
      <dsp:nvSpPr>
        <dsp:cNvPr id="0" name=""/>
        <dsp:cNvSpPr/>
      </dsp:nvSpPr>
      <dsp:spPr>
        <a:xfrm>
          <a:off x="0" y="1321575"/>
          <a:ext cx="3784551" cy="12568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300" kern="1200" dirty="0"/>
            <a:t>b</a:t>
          </a:r>
        </a:p>
      </dsp:txBody>
      <dsp:txXfrm>
        <a:off x="61353" y="1382928"/>
        <a:ext cx="3661845" cy="1134123"/>
      </dsp:txXfrm>
    </dsp:sp>
    <dsp:sp modelId="{09F84ED2-5430-D348-8351-1C588DA968EF}">
      <dsp:nvSpPr>
        <dsp:cNvPr id="0" name=""/>
        <dsp:cNvSpPr/>
      </dsp:nvSpPr>
      <dsp:spPr>
        <a:xfrm rot="5400000">
          <a:off x="6645866" y="-94385"/>
          <a:ext cx="1005463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200" b="1" kern="1200" dirty="0"/>
            <a:t>500</a:t>
          </a:r>
          <a:r>
            <a:rPr lang="fr-FR" sz="3200" b="1" kern="1200" baseline="0" dirty="0"/>
            <a:t> 005 005</a:t>
          </a:r>
          <a:endParaRPr lang="fr-FR" sz="3200" b="1" kern="1200" dirty="0"/>
        </a:p>
      </dsp:txBody>
      <dsp:txXfrm rot="-5400000">
        <a:off x="3784552" y="2816012"/>
        <a:ext cx="6679009" cy="907297"/>
      </dsp:txXfrm>
    </dsp:sp>
    <dsp:sp modelId="{70B8D9E0-4A6D-2F44-B595-4E51FB1CC510}">
      <dsp:nvSpPr>
        <dsp:cNvPr id="0" name=""/>
        <dsp:cNvSpPr/>
      </dsp:nvSpPr>
      <dsp:spPr>
        <a:xfrm>
          <a:off x="0" y="2641246"/>
          <a:ext cx="3784551" cy="12568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300" kern="1200" dirty="0"/>
            <a:t>c</a:t>
          </a:r>
        </a:p>
      </dsp:txBody>
      <dsp:txXfrm>
        <a:off x="61353" y="2702599"/>
        <a:ext cx="3661845" cy="11341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645866" y="-2712984"/>
          <a:ext cx="1005463" cy="6728092"/>
        </a:xfrm>
        <a:prstGeom prst="round2SameRect">
          <a:avLst/>
        </a:prstGeom>
        <a:solidFill>
          <a:schemeClr val="bg1">
            <a:alpha val="9000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200" b="1" kern="1200" dirty="0"/>
            <a:t>500 000 005</a:t>
          </a:r>
        </a:p>
      </dsp:txBody>
      <dsp:txXfrm rot="-5400000">
        <a:off x="3784552" y="197413"/>
        <a:ext cx="6679009" cy="907297"/>
      </dsp:txXfrm>
    </dsp:sp>
    <dsp:sp modelId="{5131D196-118F-ED4B-8F8C-9F861CEE6268}">
      <dsp:nvSpPr>
        <dsp:cNvPr id="0" name=""/>
        <dsp:cNvSpPr/>
      </dsp:nvSpPr>
      <dsp:spPr>
        <a:xfrm>
          <a:off x="0" y="1904"/>
          <a:ext cx="3784551" cy="12568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800" kern="1200" dirty="0"/>
            <a:t>a</a:t>
          </a:r>
        </a:p>
      </dsp:txBody>
      <dsp:txXfrm>
        <a:off x="61353" y="63257"/>
        <a:ext cx="3661845" cy="1134123"/>
      </dsp:txXfrm>
    </dsp:sp>
    <dsp:sp modelId="{FBE9ED35-B856-174C-8737-A32D2C924CA6}">
      <dsp:nvSpPr>
        <dsp:cNvPr id="0" name=""/>
        <dsp:cNvSpPr/>
      </dsp:nvSpPr>
      <dsp:spPr>
        <a:xfrm rot="5400000">
          <a:off x="6645866" y="-1446140"/>
          <a:ext cx="1005463" cy="6728092"/>
        </a:xfrm>
        <a:prstGeom prst="round2SameRect">
          <a:avLst/>
        </a:prstGeom>
        <a:solidFill>
          <a:schemeClr val="bg1">
            <a:alpha val="9000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200" b="1" kern="1200" dirty="0"/>
            <a:t>505</a:t>
          </a:r>
          <a:r>
            <a:rPr lang="fr-FR" sz="3200" b="1" kern="1200" baseline="0" dirty="0"/>
            <a:t> 000 000</a:t>
          </a:r>
          <a:endParaRPr lang="fr-FR" sz="3200" b="1" kern="1200" dirty="0"/>
        </a:p>
      </dsp:txBody>
      <dsp:txXfrm rot="-5400000">
        <a:off x="3784552" y="1464257"/>
        <a:ext cx="6679009" cy="907297"/>
      </dsp:txXfrm>
    </dsp:sp>
    <dsp:sp modelId="{C3381103-080C-D746-8B27-46B2DEE4028C}">
      <dsp:nvSpPr>
        <dsp:cNvPr id="0" name=""/>
        <dsp:cNvSpPr/>
      </dsp:nvSpPr>
      <dsp:spPr>
        <a:xfrm>
          <a:off x="0" y="1321575"/>
          <a:ext cx="3784551" cy="12568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300" kern="1200" dirty="0"/>
            <a:t>b</a:t>
          </a:r>
        </a:p>
      </dsp:txBody>
      <dsp:txXfrm>
        <a:off x="61353" y="1382928"/>
        <a:ext cx="3661845" cy="1134123"/>
      </dsp:txXfrm>
    </dsp:sp>
    <dsp:sp modelId="{09F84ED2-5430-D348-8351-1C588DA968EF}">
      <dsp:nvSpPr>
        <dsp:cNvPr id="0" name=""/>
        <dsp:cNvSpPr/>
      </dsp:nvSpPr>
      <dsp:spPr>
        <a:xfrm rot="5400000">
          <a:off x="6645866" y="-94385"/>
          <a:ext cx="1005463" cy="6728092"/>
        </a:xfrm>
        <a:prstGeom prst="round2SameRect">
          <a:avLst/>
        </a:prstGeom>
        <a:solidFill>
          <a:srgbClr val="7CA8EA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200" b="1" kern="1200" dirty="0"/>
            <a:t>500</a:t>
          </a:r>
          <a:r>
            <a:rPr lang="fr-FR" sz="3200" b="1" kern="1200" baseline="0" dirty="0"/>
            <a:t> 005 005</a:t>
          </a:r>
          <a:endParaRPr lang="fr-FR" sz="3200" b="1" kern="1200" dirty="0"/>
        </a:p>
      </dsp:txBody>
      <dsp:txXfrm rot="-5400000">
        <a:off x="3784552" y="2816012"/>
        <a:ext cx="6679009" cy="907297"/>
      </dsp:txXfrm>
    </dsp:sp>
    <dsp:sp modelId="{70B8D9E0-4A6D-2F44-B595-4E51FB1CC510}">
      <dsp:nvSpPr>
        <dsp:cNvPr id="0" name=""/>
        <dsp:cNvSpPr/>
      </dsp:nvSpPr>
      <dsp:spPr>
        <a:xfrm>
          <a:off x="0" y="2641246"/>
          <a:ext cx="3784551" cy="12568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300" kern="1200" dirty="0"/>
            <a:t>c</a:t>
          </a:r>
        </a:p>
      </dsp:txBody>
      <dsp:txXfrm>
        <a:off x="61353" y="2702599"/>
        <a:ext cx="3661845" cy="11341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645866" y="-2712984"/>
          <a:ext cx="1005463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200" b="1" kern="1200" dirty="0"/>
            <a:t>(25 x 100) + 457</a:t>
          </a:r>
        </a:p>
      </dsp:txBody>
      <dsp:txXfrm rot="-5400000">
        <a:off x="3784552" y="197413"/>
        <a:ext cx="6679009" cy="907297"/>
      </dsp:txXfrm>
    </dsp:sp>
    <dsp:sp modelId="{5131D196-118F-ED4B-8F8C-9F861CEE6268}">
      <dsp:nvSpPr>
        <dsp:cNvPr id="0" name=""/>
        <dsp:cNvSpPr/>
      </dsp:nvSpPr>
      <dsp:spPr>
        <a:xfrm>
          <a:off x="0" y="1904"/>
          <a:ext cx="3784551" cy="12568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800" kern="1200" dirty="0"/>
            <a:t>a</a:t>
          </a:r>
        </a:p>
      </dsp:txBody>
      <dsp:txXfrm>
        <a:off x="61353" y="63257"/>
        <a:ext cx="3661845" cy="1134123"/>
      </dsp:txXfrm>
    </dsp:sp>
    <dsp:sp modelId="{FBE9ED35-B856-174C-8737-A32D2C924CA6}">
      <dsp:nvSpPr>
        <dsp:cNvPr id="0" name=""/>
        <dsp:cNvSpPr/>
      </dsp:nvSpPr>
      <dsp:spPr>
        <a:xfrm rot="5400000">
          <a:off x="6645866" y="-1446140"/>
          <a:ext cx="1005463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200" b="1" kern="1200" dirty="0"/>
            <a:t>(25 x 1000) + 457</a:t>
          </a:r>
        </a:p>
      </dsp:txBody>
      <dsp:txXfrm rot="-5400000">
        <a:off x="3784552" y="1464257"/>
        <a:ext cx="6679009" cy="907297"/>
      </dsp:txXfrm>
    </dsp:sp>
    <dsp:sp modelId="{C3381103-080C-D746-8B27-46B2DEE4028C}">
      <dsp:nvSpPr>
        <dsp:cNvPr id="0" name=""/>
        <dsp:cNvSpPr/>
      </dsp:nvSpPr>
      <dsp:spPr>
        <a:xfrm>
          <a:off x="0" y="1321575"/>
          <a:ext cx="3784551" cy="12568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300" kern="1200" dirty="0"/>
            <a:t>b</a:t>
          </a:r>
        </a:p>
      </dsp:txBody>
      <dsp:txXfrm>
        <a:off x="61353" y="1382928"/>
        <a:ext cx="3661845" cy="1134123"/>
      </dsp:txXfrm>
    </dsp:sp>
    <dsp:sp modelId="{09F84ED2-5430-D348-8351-1C588DA968EF}">
      <dsp:nvSpPr>
        <dsp:cNvPr id="0" name=""/>
        <dsp:cNvSpPr/>
      </dsp:nvSpPr>
      <dsp:spPr>
        <a:xfrm rot="5400000">
          <a:off x="6645866" y="-94385"/>
          <a:ext cx="1005463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200" b="1" kern="1200" dirty="0"/>
            <a:t>(25 x 10 000) + 457</a:t>
          </a:r>
        </a:p>
      </dsp:txBody>
      <dsp:txXfrm rot="-5400000">
        <a:off x="3784552" y="2816012"/>
        <a:ext cx="6679009" cy="907297"/>
      </dsp:txXfrm>
    </dsp:sp>
    <dsp:sp modelId="{70B8D9E0-4A6D-2F44-B595-4E51FB1CC510}">
      <dsp:nvSpPr>
        <dsp:cNvPr id="0" name=""/>
        <dsp:cNvSpPr/>
      </dsp:nvSpPr>
      <dsp:spPr>
        <a:xfrm>
          <a:off x="0" y="2641246"/>
          <a:ext cx="3784551" cy="12568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300" kern="1200" dirty="0"/>
            <a:t>c</a:t>
          </a:r>
        </a:p>
      </dsp:txBody>
      <dsp:txXfrm>
        <a:off x="61353" y="2702599"/>
        <a:ext cx="3661845" cy="11341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645866" y="-2712984"/>
          <a:ext cx="1005463" cy="6728092"/>
        </a:xfrm>
        <a:prstGeom prst="round2SameRect">
          <a:avLst/>
        </a:prstGeom>
        <a:solidFill>
          <a:schemeClr val="bg1">
            <a:alpha val="9000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200" b="1" kern="1200" dirty="0"/>
            <a:t>(25 x 100) + 457</a:t>
          </a:r>
        </a:p>
      </dsp:txBody>
      <dsp:txXfrm rot="-5400000">
        <a:off x="3784552" y="197413"/>
        <a:ext cx="6679009" cy="907297"/>
      </dsp:txXfrm>
    </dsp:sp>
    <dsp:sp modelId="{5131D196-118F-ED4B-8F8C-9F861CEE6268}">
      <dsp:nvSpPr>
        <dsp:cNvPr id="0" name=""/>
        <dsp:cNvSpPr/>
      </dsp:nvSpPr>
      <dsp:spPr>
        <a:xfrm>
          <a:off x="0" y="1904"/>
          <a:ext cx="3784551" cy="12568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800" kern="1200" dirty="0"/>
            <a:t>a</a:t>
          </a:r>
        </a:p>
      </dsp:txBody>
      <dsp:txXfrm>
        <a:off x="61353" y="63257"/>
        <a:ext cx="3661845" cy="1134123"/>
      </dsp:txXfrm>
    </dsp:sp>
    <dsp:sp modelId="{FBE9ED35-B856-174C-8737-A32D2C924CA6}">
      <dsp:nvSpPr>
        <dsp:cNvPr id="0" name=""/>
        <dsp:cNvSpPr/>
      </dsp:nvSpPr>
      <dsp:spPr>
        <a:xfrm rot="5400000">
          <a:off x="6645866" y="-1446140"/>
          <a:ext cx="1005463" cy="6728092"/>
        </a:xfrm>
        <a:prstGeom prst="round2SameRect">
          <a:avLst/>
        </a:prstGeom>
        <a:solidFill>
          <a:srgbClr val="7CA8EA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200" b="1" kern="1200" dirty="0"/>
            <a:t>(25 x 1000) + 457</a:t>
          </a:r>
        </a:p>
      </dsp:txBody>
      <dsp:txXfrm rot="-5400000">
        <a:off x="3784552" y="1464257"/>
        <a:ext cx="6679009" cy="907297"/>
      </dsp:txXfrm>
    </dsp:sp>
    <dsp:sp modelId="{C3381103-080C-D746-8B27-46B2DEE4028C}">
      <dsp:nvSpPr>
        <dsp:cNvPr id="0" name=""/>
        <dsp:cNvSpPr/>
      </dsp:nvSpPr>
      <dsp:spPr>
        <a:xfrm>
          <a:off x="0" y="1321575"/>
          <a:ext cx="3784551" cy="12568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300" kern="1200" dirty="0"/>
            <a:t>b</a:t>
          </a:r>
        </a:p>
      </dsp:txBody>
      <dsp:txXfrm>
        <a:off x="61353" y="1382928"/>
        <a:ext cx="3661845" cy="1134123"/>
      </dsp:txXfrm>
    </dsp:sp>
    <dsp:sp modelId="{09F84ED2-5430-D348-8351-1C588DA968EF}">
      <dsp:nvSpPr>
        <dsp:cNvPr id="0" name=""/>
        <dsp:cNvSpPr/>
      </dsp:nvSpPr>
      <dsp:spPr>
        <a:xfrm rot="5400000">
          <a:off x="6645866" y="-94385"/>
          <a:ext cx="1005463" cy="6728092"/>
        </a:xfrm>
        <a:prstGeom prst="round2SameRect">
          <a:avLst/>
        </a:prstGeom>
        <a:solidFill>
          <a:schemeClr val="bg1">
            <a:alpha val="9000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200" b="1" kern="1200" dirty="0"/>
            <a:t>(25 x 10 000) + 457</a:t>
          </a:r>
        </a:p>
      </dsp:txBody>
      <dsp:txXfrm rot="-5400000">
        <a:off x="3784552" y="2816012"/>
        <a:ext cx="6679009" cy="907297"/>
      </dsp:txXfrm>
    </dsp:sp>
    <dsp:sp modelId="{70B8D9E0-4A6D-2F44-B595-4E51FB1CC510}">
      <dsp:nvSpPr>
        <dsp:cNvPr id="0" name=""/>
        <dsp:cNvSpPr/>
      </dsp:nvSpPr>
      <dsp:spPr>
        <a:xfrm>
          <a:off x="0" y="2641246"/>
          <a:ext cx="3784551" cy="12568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300" kern="1200" dirty="0"/>
            <a:t>c</a:t>
          </a:r>
        </a:p>
      </dsp:txBody>
      <dsp:txXfrm>
        <a:off x="61353" y="2702599"/>
        <a:ext cx="3661845" cy="11341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645866" y="-2712984"/>
          <a:ext cx="1005463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200" b="1" kern="1200" dirty="0"/>
            <a:t>900 000 350</a:t>
          </a:r>
        </a:p>
      </dsp:txBody>
      <dsp:txXfrm rot="-5400000">
        <a:off x="3784552" y="197413"/>
        <a:ext cx="6679009" cy="907297"/>
      </dsp:txXfrm>
    </dsp:sp>
    <dsp:sp modelId="{5131D196-118F-ED4B-8F8C-9F861CEE6268}">
      <dsp:nvSpPr>
        <dsp:cNvPr id="0" name=""/>
        <dsp:cNvSpPr/>
      </dsp:nvSpPr>
      <dsp:spPr>
        <a:xfrm>
          <a:off x="0" y="1904"/>
          <a:ext cx="3784551" cy="12568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800" kern="1200" dirty="0"/>
            <a:t>a</a:t>
          </a:r>
        </a:p>
      </dsp:txBody>
      <dsp:txXfrm>
        <a:off x="61353" y="63257"/>
        <a:ext cx="3661845" cy="1134123"/>
      </dsp:txXfrm>
    </dsp:sp>
    <dsp:sp modelId="{FBE9ED35-B856-174C-8737-A32D2C924CA6}">
      <dsp:nvSpPr>
        <dsp:cNvPr id="0" name=""/>
        <dsp:cNvSpPr/>
      </dsp:nvSpPr>
      <dsp:spPr>
        <a:xfrm rot="5400000">
          <a:off x="6645866" y="-1446140"/>
          <a:ext cx="1005463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200" b="1" kern="1200" dirty="0"/>
            <a:t>900 035</a:t>
          </a:r>
        </a:p>
      </dsp:txBody>
      <dsp:txXfrm rot="-5400000">
        <a:off x="3784552" y="1464257"/>
        <a:ext cx="6679009" cy="907297"/>
      </dsp:txXfrm>
    </dsp:sp>
    <dsp:sp modelId="{C3381103-080C-D746-8B27-46B2DEE4028C}">
      <dsp:nvSpPr>
        <dsp:cNvPr id="0" name=""/>
        <dsp:cNvSpPr/>
      </dsp:nvSpPr>
      <dsp:spPr>
        <a:xfrm>
          <a:off x="0" y="1321575"/>
          <a:ext cx="3784551" cy="12568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300" kern="1200" dirty="0"/>
            <a:t>b</a:t>
          </a:r>
        </a:p>
      </dsp:txBody>
      <dsp:txXfrm>
        <a:off x="61353" y="1382928"/>
        <a:ext cx="3661845" cy="1134123"/>
      </dsp:txXfrm>
    </dsp:sp>
    <dsp:sp modelId="{09F84ED2-5430-D348-8351-1C588DA968EF}">
      <dsp:nvSpPr>
        <dsp:cNvPr id="0" name=""/>
        <dsp:cNvSpPr/>
      </dsp:nvSpPr>
      <dsp:spPr>
        <a:xfrm rot="5400000">
          <a:off x="6645866" y="-94385"/>
          <a:ext cx="1005463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200" b="1" kern="1200" dirty="0"/>
            <a:t>900 000 035</a:t>
          </a:r>
        </a:p>
      </dsp:txBody>
      <dsp:txXfrm rot="-5400000">
        <a:off x="3784552" y="2816012"/>
        <a:ext cx="6679009" cy="907297"/>
      </dsp:txXfrm>
    </dsp:sp>
    <dsp:sp modelId="{70B8D9E0-4A6D-2F44-B595-4E51FB1CC510}">
      <dsp:nvSpPr>
        <dsp:cNvPr id="0" name=""/>
        <dsp:cNvSpPr/>
      </dsp:nvSpPr>
      <dsp:spPr>
        <a:xfrm>
          <a:off x="0" y="2641246"/>
          <a:ext cx="3784551" cy="12568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300" kern="1200" dirty="0"/>
            <a:t>c</a:t>
          </a:r>
        </a:p>
      </dsp:txBody>
      <dsp:txXfrm>
        <a:off x="61353" y="2702599"/>
        <a:ext cx="3661845" cy="113412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645866" y="-2712984"/>
          <a:ext cx="1005463" cy="6728092"/>
        </a:xfrm>
        <a:prstGeom prst="round2SameRect">
          <a:avLst/>
        </a:prstGeom>
        <a:solidFill>
          <a:schemeClr val="bg1">
            <a:alpha val="9000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200" b="1" kern="1200" dirty="0"/>
            <a:t>900 000 350</a:t>
          </a:r>
        </a:p>
      </dsp:txBody>
      <dsp:txXfrm rot="-5400000">
        <a:off x="3784552" y="197413"/>
        <a:ext cx="6679009" cy="907297"/>
      </dsp:txXfrm>
    </dsp:sp>
    <dsp:sp modelId="{5131D196-118F-ED4B-8F8C-9F861CEE6268}">
      <dsp:nvSpPr>
        <dsp:cNvPr id="0" name=""/>
        <dsp:cNvSpPr/>
      </dsp:nvSpPr>
      <dsp:spPr>
        <a:xfrm>
          <a:off x="0" y="1904"/>
          <a:ext cx="3784551" cy="12568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800" kern="1200" dirty="0"/>
            <a:t>a</a:t>
          </a:r>
        </a:p>
      </dsp:txBody>
      <dsp:txXfrm>
        <a:off x="61353" y="63257"/>
        <a:ext cx="3661845" cy="1134123"/>
      </dsp:txXfrm>
    </dsp:sp>
    <dsp:sp modelId="{FBE9ED35-B856-174C-8737-A32D2C924CA6}">
      <dsp:nvSpPr>
        <dsp:cNvPr id="0" name=""/>
        <dsp:cNvSpPr/>
      </dsp:nvSpPr>
      <dsp:spPr>
        <a:xfrm rot="5400000">
          <a:off x="6645866" y="-1446140"/>
          <a:ext cx="1005463" cy="6728092"/>
        </a:xfrm>
        <a:prstGeom prst="round2SameRect">
          <a:avLst/>
        </a:prstGeom>
        <a:solidFill>
          <a:schemeClr val="bg1">
            <a:alpha val="9000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200" b="1" kern="1200" dirty="0"/>
            <a:t>900 035</a:t>
          </a:r>
        </a:p>
      </dsp:txBody>
      <dsp:txXfrm rot="-5400000">
        <a:off x="3784552" y="1464257"/>
        <a:ext cx="6679009" cy="907297"/>
      </dsp:txXfrm>
    </dsp:sp>
    <dsp:sp modelId="{C3381103-080C-D746-8B27-46B2DEE4028C}">
      <dsp:nvSpPr>
        <dsp:cNvPr id="0" name=""/>
        <dsp:cNvSpPr/>
      </dsp:nvSpPr>
      <dsp:spPr>
        <a:xfrm>
          <a:off x="0" y="1321575"/>
          <a:ext cx="3784551" cy="12568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300" kern="1200" dirty="0"/>
            <a:t>b</a:t>
          </a:r>
        </a:p>
      </dsp:txBody>
      <dsp:txXfrm>
        <a:off x="61353" y="1382928"/>
        <a:ext cx="3661845" cy="1134123"/>
      </dsp:txXfrm>
    </dsp:sp>
    <dsp:sp modelId="{09F84ED2-5430-D348-8351-1C588DA968EF}">
      <dsp:nvSpPr>
        <dsp:cNvPr id="0" name=""/>
        <dsp:cNvSpPr/>
      </dsp:nvSpPr>
      <dsp:spPr>
        <a:xfrm rot="5400000">
          <a:off x="6645866" y="-94385"/>
          <a:ext cx="1005463" cy="6728092"/>
        </a:xfrm>
        <a:prstGeom prst="round2SameRect">
          <a:avLst/>
        </a:prstGeom>
        <a:solidFill>
          <a:srgbClr val="7CA8EA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200" b="1" kern="1200" dirty="0"/>
            <a:t>900 000 035</a:t>
          </a:r>
        </a:p>
      </dsp:txBody>
      <dsp:txXfrm rot="-5400000">
        <a:off x="3784552" y="2816012"/>
        <a:ext cx="6679009" cy="907297"/>
      </dsp:txXfrm>
    </dsp:sp>
    <dsp:sp modelId="{70B8D9E0-4A6D-2F44-B595-4E51FB1CC510}">
      <dsp:nvSpPr>
        <dsp:cNvPr id="0" name=""/>
        <dsp:cNvSpPr/>
      </dsp:nvSpPr>
      <dsp:spPr>
        <a:xfrm>
          <a:off x="0" y="2641246"/>
          <a:ext cx="3784551" cy="12568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300" kern="1200" dirty="0"/>
            <a:t>c</a:t>
          </a:r>
        </a:p>
      </dsp:txBody>
      <dsp:txXfrm>
        <a:off x="61353" y="2702599"/>
        <a:ext cx="3661845" cy="11341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35E0D-C1A7-E44B-8449-24CEDFDBDC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E6BC0-E079-514B-9CF8-A69BDCFDAD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545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7552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44775-27CB-4E8F-B19E-AFF3F0641D7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25837543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44775-27CB-4E8F-B19E-AFF3F0641D7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238471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44775-27CB-4E8F-B19E-AFF3F0641D7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41260947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44775-27CB-4E8F-B19E-AFF3F0641D7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3170957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4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5056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5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338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6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1452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7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7792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8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6334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9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9335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44775-27CB-4E8F-B19E-AFF3F0641D7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4066765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44775-27CB-4E8F-B19E-AFF3F0641D7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381099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E886828-974D-CC44-9701-9B0B96725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597910AF-A1D6-464F-8903-AE84B836C2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30EF0A7-3EF0-9F43-AA96-0FACE3CF9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2153B84-23ED-3947-BFB1-CE7873B8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72F03A1-21DD-B54F-B293-5F304AED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217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B2DDD2B-9340-8346-A42C-80B3A3D44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E1730D49-3E94-9346-BE0B-DC5B2F4DB7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85D2CB2-C75E-684D-9D4B-1ED7F644A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FAF009A-6411-314F-93A3-838EC6594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41D3C80-43B6-374A-BB98-0DCFE713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79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484AFBA3-15D8-3A43-BA9A-58172CE225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5EEC34B7-FFC1-EF49-AF53-3B2664C0A1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A3954BD-3F39-A241-96AE-51FF386D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1470936-71C8-D443-B3BF-A2BBBA391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19B9EE2-DBB7-4841-9821-6A34C2F8B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583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37973" y="365040"/>
            <a:ext cx="1051495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733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837973" y="1825560"/>
            <a:ext cx="1051495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8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562" y="273423"/>
            <a:ext cx="10972120" cy="11446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532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562" y="1604399"/>
            <a:ext cx="10972120" cy="397725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7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59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A4ED06E-8608-9C42-A769-F293E802C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7218B6D-D59D-1F43-B822-7703FA094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9D5BA73-291A-F04A-B83A-318208161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18ED678-351F-C140-88FA-90BACA80E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E2923DA-81EE-CE4B-89D4-CD6538396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63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1674C73-3A73-8B47-8C25-D05D8D0E2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7EC18DB-8360-F942-BC1D-5748C469E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1B65A99-2C25-C94E-AE5D-849A70FE5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3B25D75-A2B3-BA49-B5DE-389A2D85D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6EE6DFE-283A-E641-8928-661ECFA10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15C0DB1-F4B5-D947-BD8E-73313EF20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1734F6B-B095-1D49-8A82-8263D3A408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ED1496B5-BEBA-8147-8251-DD1634A2D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1A10D572-47F1-3D48-AB29-B9379E6F6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0BCA4C3E-E216-0C41-BB8D-6946944F4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C5CAF5CA-F86F-D64F-838F-9487F0680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537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36C5343-FA70-A94B-8E92-D377FCD23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2F9E439B-D43B-0F4E-9F1F-70BC0CF02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86187C67-C4C1-9640-8668-A1E1FEE01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23F083E0-34AA-8048-B40C-1EC268ABFA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02EB4043-61E9-F940-B16A-953AA663FE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9CA33FB5-4D0B-794E-ADA7-748CB36CA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90199A0B-9FAC-964F-A9DA-D80AD8305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B395D3F5-06A4-3941-96F9-1621A2F83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75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8A7DDEA-656B-044A-82E7-168D326CA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766B2B12-8846-1C42-BBFB-C7356EFF7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B88F1411-6900-E24E-AF44-9BFDD8426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7C2BD963-C93C-7749-9689-D257AFE86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610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890F82E5-9F45-9D4B-8270-7A0FA4C8F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3C3AC3F6-0741-C341-B9F4-3E4ABC767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AA60558F-666C-9D4F-812D-56707F22A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44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9C8DE9C-D568-0E4B-8AC6-2E37783FC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DD9F506-5D7A-F348-893F-FA405140F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27981735-C2FE-1940-897B-4CD92ACCE2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D674A5B2-C0AF-8441-8C1C-0786CE6FB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A709442-37B9-B840-B04A-B6DDDA942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E8F6ED76-60DC-8342-A129-2AD262946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02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96B8512-1E28-7646-8829-EB1F9A704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FC2611EB-7042-8640-A9CF-1A9F2CD8F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2E20FEA3-F1BF-394D-8584-2B39448CD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63D867F-86A6-4644-8C64-B16A54CBB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FDAB8423-0B71-B64A-84C6-DE23F3AC0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BE0AE5F9-5A20-064E-AD3B-FB2BD5FCF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57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9739A79B-4E36-A245-B118-3630B6E58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0AF001C-3812-9D4B-B82C-2D1685337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37DA02A-9B9D-704A-81AE-E5EA9F594E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7F3EB28-FF77-F147-A8C2-8D5FE981BC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B197D5B-1872-5F4B-B082-29ECACF3D3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06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CustomShape 1"/>
          <p:cNvSpPr/>
          <p:nvPr/>
        </p:nvSpPr>
        <p:spPr>
          <a:xfrm>
            <a:off x="838658" y="365439"/>
            <a:ext cx="10513222" cy="13246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75" tIns="44989" rIns="89975" bIns="44989" anchor="ctr"/>
          <a:lstStyle/>
          <a:p>
            <a:pPr>
              <a:lnSpc>
                <a:spcPct val="90000"/>
              </a:lnSpc>
            </a:pPr>
            <a:r>
              <a:rPr lang="fr-FR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Jeudi 4 juin séance 2 CM1</a:t>
            </a:r>
            <a:endParaRPr lang="fr-FR" sz="2489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7" name="CustomShape 2"/>
          <p:cNvSpPr/>
          <p:nvPr/>
        </p:nvSpPr>
        <p:spPr>
          <a:xfrm>
            <a:off x="701531" y="1524128"/>
            <a:ext cx="10711170" cy="4951515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7001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606" y="585083"/>
            <a:ext cx="9446141" cy="2386978"/>
          </a:xfrm>
        </p:spPr>
        <p:txBody>
          <a:bodyPr>
            <a:normAutofit/>
          </a:bodyPr>
          <a:lstStyle/>
          <a:p>
            <a:r>
              <a:rPr lang="fr-FR" sz="7998" dirty="0">
                <a:solidFill>
                  <a:srgbClr val="7030A0"/>
                </a:solidFill>
                <a:latin typeface="Comic Sans MS" panose="030F0702030302020204" pitchFamily="66" charset="0"/>
              </a:rPr>
              <a:t>Nombres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77934" y="3601994"/>
            <a:ext cx="9571813" cy="165533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fr-FR" sz="3600" dirty="0"/>
              <a:t>Les grands nombres</a:t>
            </a:r>
          </a:p>
        </p:txBody>
      </p:sp>
    </p:spTree>
    <p:extLst>
      <p:ext uri="{BB962C8B-B14F-4D97-AF65-F5344CB8AC3E}">
        <p14:creationId xmlns:p14="http://schemas.microsoft.com/office/powerpoint/2010/main" val="968858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5687CAF2-E71C-47AD-9124-8600160E5A37}"/>
              </a:ext>
            </a:extLst>
          </p:cNvPr>
          <p:cNvSpPr txBox="1"/>
          <p:nvPr/>
        </p:nvSpPr>
        <p:spPr>
          <a:xfrm>
            <a:off x="622853" y="621988"/>
            <a:ext cx="10018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7030A0"/>
                </a:solidFill>
              </a:rPr>
              <a:t>Écrire les grands nombres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8E01B5F6-1145-420E-ADA8-3273D1881530}"/>
              </a:ext>
            </a:extLst>
          </p:cNvPr>
          <p:cNvSpPr txBox="1"/>
          <p:nvPr/>
        </p:nvSpPr>
        <p:spPr>
          <a:xfrm>
            <a:off x="151966" y="1532309"/>
            <a:ext cx="102612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Chaque année, la France produit des millions de tonnes de déchets.</a:t>
            </a:r>
          </a:p>
          <a:p>
            <a:endParaRPr lang="fr-FR" sz="2800" dirty="0"/>
          </a:p>
          <a:p>
            <a:r>
              <a:rPr lang="fr-FR" sz="2800" dirty="0"/>
              <a:t>Écris ce nombre en </a:t>
            </a:r>
            <a:r>
              <a:rPr lang="fr-FR" sz="2800" dirty="0" smtClean="0"/>
              <a:t>chiffres </a:t>
            </a:r>
            <a:r>
              <a:rPr lang="fr-FR" dirty="0">
                <a:solidFill>
                  <a:srgbClr val="E7E6E6">
                    <a:lumMod val="50000"/>
                  </a:srgbClr>
                </a:solidFill>
              </a:rPr>
              <a:t>[nombre dicté]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pic>
        <p:nvPicPr>
          <p:cNvPr id="9218" name="Picture 2" descr="Poubelle Déchets Recyclage - Image gratuite sur Pixabay">
            <a:extLst>
              <a:ext uri="{FF2B5EF4-FFF2-40B4-BE49-F238E27FC236}">
                <a16:creationId xmlns:a16="http://schemas.microsoft.com/office/drawing/2014/main" xmlns="" id="{16A3244D-A715-479D-9DE8-0C04F18235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2659" y="-26725"/>
            <a:ext cx="1857375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663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3F3ED190-3651-4275-B4C2-F63F5FC78320}"/>
              </a:ext>
            </a:extLst>
          </p:cNvPr>
          <p:cNvSpPr txBox="1"/>
          <p:nvPr/>
        </p:nvSpPr>
        <p:spPr>
          <a:xfrm>
            <a:off x="789709" y="818860"/>
            <a:ext cx="9975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u="sng" dirty="0"/>
              <a:t>Décompose le nombre comme dans l’exemple.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3919ACD-2A4E-4E1D-A2D4-3705DC1C592A}"/>
              </a:ext>
            </a:extLst>
          </p:cNvPr>
          <p:cNvSpPr/>
          <p:nvPr/>
        </p:nvSpPr>
        <p:spPr>
          <a:xfrm>
            <a:off x="3660804" y="33195"/>
            <a:ext cx="42330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3200" dirty="0">
                <a:solidFill>
                  <a:srgbClr val="7030A0"/>
                </a:solidFill>
              </a:rPr>
              <a:t>Décomposer un nombre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5CD810CA-CA6C-4F3C-B0CC-95ECA7D7C17A}"/>
              </a:ext>
            </a:extLst>
          </p:cNvPr>
          <p:cNvSpPr txBox="1"/>
          <p:nvPr/>
        </p:nvSpPr>
        <p:spPr>
          <a:xfrm>
            <a:off x="325580" y="1902538"/>
            <a:ext cx="11540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70C0"/>
                </a:solidFill>
              </a:rPr>
              <a:t>847 000 546 = </a:t>
            </a:r>
            <a:r>
              <a:rPr lang="fr-FR" sz="2400" dirty="0">
                <a:solidFill>
                  <a:srgbClr val="0070C0"/>
                </a:solidFill>
              </a:rPr>
              <a:t>(847 x 1 000 000) + (546 x 1)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776FE2EA-0F37-4883-A41E-32FC742BF946}"/>
              </a:ext>
            </a:extLst>
          </p:cNvPr>
          <p:cNvSpPr txBox="1"/>
          <p:nvPr/>
        </p:nvSpPr>
        <p:spPr>
          <a:xfrm>
            <a:off x="325581" y="2863106"/>
            <a:ext cx="11540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2 107 804 =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425478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3F3ED190-3651-4275-B4C2-F63F5FC78320}"/>
              </a:ext>
            </a:extLst>
          </p:cNvPr>
          <p:cNvSpPr txBox="1"/>
          <p:nvPr/>
        </p:nvSpPr>
        <p:spPr>
          <a:xfrm>
            <a:off x="789709" y="818860"/>
            <a:ext cx="9975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u="sng" dirty="0"/>
              <a:t>Décompose le nombre comme dans l’exemple.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3919ACD-2A4E-4E1D-A2D4-3705DC1C592A}"/>
              </a:ext>
            </a:extLst>
          </p:cNvPr>
          <p:cNvSpPr/>
          <p:nvPr/>
        </p:nvSpPr>
        <p:spPr>
          <a:xfrm>
            <a:off x="3660804" y="33195"/>
            <a:ext cx="42330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3200" dirty="0">
                <a:solidFill>
                  <a:srgbClr val="7030A0"/>
                </a:solidFill>
              </a:rPr>
              <a:t>Décomposer un nombre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5CD810CA-CA6C-4F3C-B0CC-95ECA7D7C17A}"/>
              </a:ext>
            </a:extLst>
          </p:cNvPr>
          <p:cNvSpPr txBox="1"/>
          <p:nvPr/>
        </p:nvSpPr>
        <p:spPr>
          <a:xfrm>
            <a:off x="789709" y="1939177"/>
            <a:ext cx="11540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70C0"/>
                </a:solidFill>
              </a:rPr>
              <a:t>702 102 658 = </a:t>
            </a:r>
            <a:r>
              <a:rPr lang="fr-FR" sz="2400" dirty="0">
                <a:solidFill>
                  <a:srgbClr val="0070C0"/>
                </a:solidFill>
              </a:rPr>
              <a:t>702 000 000 + 102 000 + 658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776FE2EA-0F37-4883-A41E-32FC742BF946}"/>
              </a:ext>
            </a:extLst>
          </p:cNvPr>
          <p:cNvSpPr txBox="1"/>
          <p:nvPr/>
        </p:nvSpPr>
        <p:spPr>
          <a:xfrm>
            <a:off x="789708" y="3093938"/>
            <a:ext cx="11540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104 070 750 =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516158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3F3ED190-3651-4275-B4C2-F63F5FC78320}"/>
              </a:ext>
            </a:extLst>
          </p:cNvPr>
          <p:cNvSpPr txBox="1"/>
          <p:nvPr/>
        </p:nvSpPr>
        <p:spPr>
          <a:xfrm>
            <a:off x="1108362" y="818860"/>
            <a:ext cx="9975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u="sng" dirty="0"/>
              <a:t>Trouve le nombre qui correspond à la description.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3919ACD-2A4E-4E1D-A2D4-3705DC1C592A}"/>
              </a:ext>
            </a:extLst>
          </p:cNvPr>
          <p:cNvSpPr/>
          <p:nvPr/>
        </p:nvSpPr>
        <p:spPr>
          <a:xfrm>
            <a:off x="3660804" y="33195"/>
            <a:ext cx="42330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3200" dirty="0">
                <a:solidFill>
                  <a:srgbClr val="7030A0"/>
                </a:solidFill>
              </a:rPr>
              <a:t>Décomposer un nombre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5CD810CA-CA6C-4F3C-B0CC-95ECA7D7C17A}"/>
              </a:ext>
            </a:extLst>
          </p:cNvPr>
          <p:cNvSpPr txBox="1"/>
          <p:nvPr/>
        </p:nvSpPr>
        <p:spPr>
          <a:xfrm>
            <a:off x="325582" y="1939177"/>
            <a:ext cx="11540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J’ai 22 dizaines de millions et 31 unités</a:t>
            </a:r>
          </a:p>
        </p:txBody>
      </p:sp>
    </p:spTree>
    <p:extLst>
      <p:ext uri="{BB962C8B-B14F-4D97-AF65-F5344CB8AC3E}">
        <p14:creationId xmlns:p14="http://schemas.microsoft.com/office/powerpoint/2010/main" val="393958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3919ACD-2A4E-4E1D-A2D4-3705DC1C592A}"/>
              </a:ext>
            </a:extLst>
          </p:cNvPr>
          <p:cNvSpPr/>
          <p:nvPr/>
        </p:nvSpPr>
        <p:spPr>
          <a:xfrm>
            <a:off x="3660804" y="33195"/>
            <a:ext cx="42330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3200" dirty="0">
                <a:solidFill>
                  <a:srgbClr val="7030A0"/>
                </a:solidFill>
              </a:rPr>
              <a:t>Décomposer un nombre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5CD810CA-CA6C-4F3C-B0CC-95ECA7D7C17A}"/>
              </a:ext>
            </a:extLst>
          </p:cNvPr>
          <p:cNvSpPr txBox="1"/>
          <p:nvPr/>
        </p:nvSpPr>
        <p:spPr>
          <a:xfrm>
            <a:off x="484909" y="1913893"/>
            <a:ext cx="11540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J’ai 3 centaines de mille et 12 dizaines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531AF7C5-C427-41CD-949F-A0BB00E8DC10}"/>
              </a:ext>
            </a:extLst>
          </p:cNvPr>
          <p:cNvSpPr txBox="1"/>
          <p:nvPr/>
        </p:nvSpPr>
        <p:spPr>
          <a:xfrm>
            <a:off x="1108362" y="818860"/>
            <a:ext cx="9975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u="sng" dirty="0"/>
              <a:t>Trouve le nombre qui correspond à la description.</a:t>
            </a:r>
          </a:p>
        </p:txBody>
      </p:sp>
    </p:spTree>
    <p:extLst>
      <p:ext uri="{BB962C8B-B14F-4D97-AF65-F5344CB8AC3E}">
        <p14:creationId xmlns:p14="http://schemas.microsoft.com/office/powerpoint/2010/main" val="46891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39069" y="250180"/>
            <a:ext cx="10513863" cy="1048533"/>
          </a:xfrm>
        </p:spPr>
        <p:txBody>
          <a:bodyPr/>
          <a:lstStyle/>
          <a:p>
            <a:pPr eaLnBrk="1" hangingPunct="1"/>
            <a:r>
              <a:rPr lang="fr-FR" altLang="fr-FR" sz="7255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3144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45220504"/>
              </p:ext>
            </p:extLst>
          </p:nvPr>
        </p:nvGraphicFramePr>
        <p:xfrm>
          <a:off x="0" y="2133750"/>
          <a:ext cx="10512644" cy="389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416FA812-321C-4591-9703-777DE0CB75DC}"/>
              </a:ext>
            </a:extLst>
          </p:cNvPr>
          <p:cNvSpPr txBox="1"/>
          <p:nvPr/>
        </p:nvSpPr>
        <p:spPr>
          <a:xfrm>
            <a:off x="235527" y="1139687"/>
            <a:ext cx="9670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Quelle est l’écriture en chiffres du nombre dicté ?</a:t>
            </a:r>
          </a:p>
        </p:txBody>
      </p:sp>
    </p:spTree>
    <p:extLst>
      <p:ext uri="{BB962C8B-B14F-4D97-AF65-F5344CB8AC3E}">
        <p14:creationId xmlns:p14="http://schemas.microsoft.com/office/powerpoint/2010/main" val="1514314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39069" y="250180"/>
            <a:ext cx="10513863" cy="1048533"/>
          </a:xfrm>
        </p:spPr>
        <p:txBody>
          <a:bodyPr/>
          <a:lstStyle/>
          <a:p>
            <a:pPr eaLnBrk="1" hangingPunct="1"/>
            <a:r>
              <a:rPr lang="fr-FR" altLang="fr-FR" sz="7255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3144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35381314"/>
              </p:ext>
            </p:extLst>
          </p:nvPr>
        </p:nvGraphicFramePr>
        <p:xfrm>
          <a:off x="0" y="2133750"/>
          <a:ext cx="10512644" cy="389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416FA812-321C-4591-9703-777DE0CB75DC}"/>
              </a:ext>
            </a:extLst>
          </p:cNvPr>
          <p:cNvSpPr txBox="1"/>
          <p:nvPr/>
        </p:nvSpPr>
        <p:spPr>
          <a:xfrm>
            <a:off x="235527" y="1139687"/>
            <a:ext cx="9670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Quelle est l’écriture en chiffres du nombre dicté ?</a:t>
            </a:r>
          </a:p>
        </p:txBody>
      </p:sp>
    </p:spTree>
    <p:extLst>
      <p:ext uri="{BB962C8B-B14F-4D97-AF65-F5344CB8AC3E}">
        <p14:creationId xmlns:p14="http://schemas.microsoft.com/office/powerpoint/2010/main" val="1537078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39069" y="250180"/>
            <a:ext cx="10513863" cy="1048533"/>
          </a:xfrm>
        </p:spPr>
        <p:txBody>
          <a:bodyPr/>
          <a:lstStyle/>
          <a:p>
            <a:pPr eaLnBrk="1" hangingPunct="1"/>
            <a:r>
              <a:rPr lang="fr-FR" altLang="fr-FR" sz="7255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3144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11547239"/>
              </p:ext>
            </p:extLst>
          </p:nvPr>
        </p:nvGraphicFramePr>
        <p:xfrm>
          <a:off x="0" y="2133750"/>
          <a:ext cx="10512644" cy="389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416FA812-321C-4591-9703-777DE0CB75DC}"/>
              </a:ext>
            </a:extLst>
          </p:cNvPr>
          <p:cNvSpPr txBox="1"/>
          <p:nvPr/>
        </p:nvSpPr>
        <p:spPr>
          <a:xfrm>
            <a:off x="842171" y="1139687"/>
            <a:ext cx="9670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25 457 est égal à …</a:t>
            </a:r>
          </a:p>
        </p:txBody>
      </p:sp>
    </p:spTree>
    <p:extLst>
      <p:ext uri="{BB962C8B-B14F-4D97-AF65-F5344CB8AC3E}">
        <p14:creationId xmlns:p14="http://schemas.microsoft.com/office/powerpoint/2010/main" val="143912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39069" y="250180"/>
            <a:ext cx="10513863" cy="1048533"/>
          </a:xfrm>
        </p:spPr>
        <p:txBody>
          <a:bodyPr/>
          <a:lstStyle/>
          <a:p>
            <a:pPr eaLnBrk="1" hangingPunct="1"/>
            <a:r>
              <a:rPr lang="fr-FR" altLang="fr-FR" sz="7255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3144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19833190"/>
              </p:ext>
            </p:extLst>
          </p:nvPr>
        </p:nvGraphicFramePr>
        <p:xfrm>
          <a:off x="0" y="2133750"/>
          <a:ext cx="10512644" cy="389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416FA812-321C-4591-9703-777DE0CB75DC}"/>
              </a:ext>
            </a:extLst>
          </p:cNvPr>
          <p:cNvSpPr txBox="1"/>
          <p:nvPr/>
        </p:nvSpPr>
        <p:spPr>
          <a:xfrm>
            <a:off x="842171" y="1139687"/>
            <a:ext cx="9670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25 457 est égal à …</a:t>
            </a:r>
          </a:p>
        </p:txBody>
      </p:sp>
    </p:spTree>
    <p:extLst>
      <p:ext uri="{BB962C8B-B14F-4D97-AF65-F5344CB8AC3E}">
        <p14:creationId xmlns:p14="http://schemas.microsoft.com/office/powerpoint/2010/main" val="4073257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7999" dirty="0">
                <a:solidFill>
                  <a:srgbClr val="7030A0"/>
                </a:solidFill>
                <a:latin typeface="Comic Sans MS" panose="030F0702030302020204" pitchFamily="66" charset="0"/>
              </a:rPr>
              <a:t>Calcul mental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77305" y="3602016"/>
            <a:ext cx="9573059" cy="165554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r-FR" sz="3600" dirty="0"/>
              <a:t>Rechercher le complément au nombre supérieur pour effectuer des calculs</a:t>
            </a:r>
          </a:p>
          <a:p>
            <a:pPr>
              <a:lnSpc>
                <a:spcPct val="100000"/>
              </a:lnSpc>
            </a:pP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29839223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39069" y="250180"/>
            <a:ext cx="10513863" cy="1048533"/>
          </a:xfrm>
        </p:spPr>
        <p:txBody>
          <a:bodyPr/>
          <a:lstStyle/>
          <a:p>
            <a:pPr eaLnBrk="1" hangingPunct="1"/>
            <a:r>
              <a:rPr lang="fr-FR" altLang="fr-FR" sz="7255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3144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04898876"/>
              </p:ext>
            </p:extLst>
          </p:nvPr>
        </p:nvGraphicFramePr>
        <p:xfrm>
          <a:off x="0" y="2133750"/>
          <a:ext cx="10512644" cy="389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416FA812-321C-4591-9703-777DE0CB75DC}"/>
              </a:ext>
            </a:extLst>
          </p:cNvPr>
          <p:cNvSpPr txBox="1"/>
          <p:nvPr/>
        </p:nvSpPr>
        <p:spPr>
          <a:xfrm>
            <a:off x="839068" y="119301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Quel nombre correspond à 900 millions + 35 unités ?</a:t>
            </a:r>
          </a:p>
        </p:txBody>
      </p:sp>
    </p:spTree>
    <p:extLst>
      <p:ext uri="{BB962C8B-B14F-4D97-AF65-F5344CB8AC3E}">
        <p14:creationId xmlns:p14="http://schemas.microsoft.com/office/powerpoint/2010/main" val="4207116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39069" y="250180"/>
            <a:ext cx="10513863" cy="1048533"/>
          </a:xfrm>
        </p:spPr>
        <p:txBody>
          <a:bodyPr/>
          <a:lstStyle/>
          <a:p>
            <a:pPr eaLnBrk="1" hangingPunct="1"/>
            <a:r>
              <a:rPr lang="fr-FR" altLang="fr-FR" sz="7255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3144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02018813"/>
              </p:ext>
            </p:extLst>
          </p:nvPr>
        </p:nvGraphicFramePr>
        <p:xfrm>
          <a:off x="0" y="2133750"/>
          <a:ext cx="10512644" cy="389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08C38639-2E06-4A85-9454-75D45C0F6B39}"/>
              </a:ext>
            </a:extLst>
          </p:cNvPr>
          <p:cNvSpPr txBox="1"/>
          <p:nvPr/>
        </p:nvSpPr>
        <p:spPr>
          <a:xfrm>
            <a:off x="839069" y="119301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Quel nombre correspond à 900 millions + 35 unités ?</a:t>
            </a:r>
          </a:p>
        </p:txBody>
      </p:sp>
    </p:spTree>
    <p:extLst>
      <p:ext uri="{BB962C8B-B14F-4D97-AF65-F5344CB8AC3E}">
        <p14:creationId xmlns:p14="http://schemas.microsoft.com/office/powerpoint/2010/main" val="3522709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re 1">
            <a:extLst>
              <a:ext uri="{FF2B5EF4-FFF2-40B4-BE49-F238E27FC236}">
                <a16:creationId xmlns:a16="http://schemas.microsoft.com/office/drawing/2014/main" xmlns="" id="{44A5A398-F952-A540-99BE-F3C980C03F52}"/>
              </a:ext>
            </a:extLst>
          </p:cNvPr>
          <p:cNvSpPr txBox="1">
            <a:spLocks/>
          </p:cNvSpPr>
          <p:nvPr/>
        </p:nvSpPr>
        <p:spPr>
          <a:xfrm>
            <a:off x="3402259" y="171464"/>
            <a:ext cx="5353813" cy="8029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>
                <a:solidFill>
                  <a:schemeClr val="accent5">
                    <a:lumMod val="75000"/>
                  </a:schemeClr>
                </a:solidFill>
              </a:rPr>
              <a:t>Ordonner les grands nombres</a:t>
            </a:r>
            <a:endParaRPr lang="fr-FR" sz="3200" b="1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E72F7E8E-661E-A349-856C-FFCD3A8F2649}"/>
              </a:ext>
            </a:extLst>
          </p:cNvPr>
          <p:cNvSpPr/>
          <p:nvPr/>
        </p:nvSpPr>
        <p:spPr>
          <a:xfrm>
            <a:off x="503233" y="974460"/>
            <a:ext cx="10506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800" u="sng" dirty="0">
                <a:solidFill>
                  <a:prstClr val="black"/>
                </a:solidFill>
                <a:cs typeface="Arial" panose="020B0604020202020204" pitchFamily="34" charset="0"/>
              </a:rPr>
              <a:t>Place ces nombres pour qu’ils soient rangés dans l’ordre croissant</a:t>
            </a:r>
            <a:r>
              <a:rPr lang="fr-FR" sz="2800" dirty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32F9CA7-80F1-3145-B4C9-7AE28D5A8832}"/>
              </a:ext>
            </a:extLst>
          </p:cNvPr>
          <p:cNvSpPr/>
          <p:nvPr/>
        </p:nvSpPr>
        <p:spPr>
          <a:xfrm>
            <a:off x="399454" y="3000243"/>
            <a:ext cx="1440000" cy="6194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6FEBB62E-C30A-F949-AD63-3A09A5439FB6}"/>
              </a:ext>
            </a:extLst>
          </p:cNvPr>
          <p:cNvSpPr/>
          <p:nvPr/>
        </p:nvSpPr>
        <p:spPr>
          <a:xfrm>
            <a:off x="2036890" y="2987015"/>
            <a:ext cx="1440000" cy="6194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rgbClr val="FF0000"/>
                </a:solidFill>
              </a:rPr>
              <a:t>10 336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DD7A589B-259E-F642-8E17-AB4662B67AE2}"/>
              </a:ext>
            </a:extLst>
          </p:cNvPr>
          <p:cNvSpPr/>
          <p:nvPr/>
        </p:nvSpPr>
        <p:spPr>
          <a:xfrm>
            <a:off x="3674326" y="2988871"/>
            <a:ext cx="1440000" cy="6194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C9C6ECFD-75CB-D94E-8620-D28878EF1A3D}"/>
              </a:ext>
            </a:extLst>
          </p:cNvPr>
          <p:cNvSpPr/>
          <p:nvPr/>
        </p:nvSpPr>
        <p:spPr>
          <a:xfrm>
            <a:off x="5266366" y="2987015"/>
            <a:ext cx="1440000" cy="6194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rgbClr val="FF0000"/>
                </a:solidFill>
              </a:rPr>
              <a:t>205 456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3909CFDA-7E32-C144-8F4D-560D60691ED7}"/>
              </a:ext>
            </a:extLst>
          </p:cNvPr>
          <p:cNvSpPr/>
          <p:nvPr/>
        </p:nvSpPr>
        <p:spPr>
          <a:xfrm>
            <a:off x="6881104" y="2987015"/>
            <a:ext cx="1440000" cy="6194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EF14701-C40D-44A6-A891-9A10AF897687}"/>
              </a:ext>
            </a:extLst>
          </p:cNvPr>
          <p:cNvSpPr/>
          <p:nvPr/>
        </p:nvSpPr>
        <p:spPr>
          <a:xfrm>
            <a:off x="8533312" y="2979461"/>
            <a:ext cx="1440000" cy="6194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92CB40B-98FB-4A9E-B061-DAC887F965C4}"/>
              </a:ext>
            </a:extLst>
          </p:cNvPr>
          <p:cNvSpPr/>
          <p:nvPr/>
        </p:nvSpPr>
        <p:spPr>
          <a:xfrm>
            <a:off x="10125352" y="2979461"/>
            <a:ext cx="1440000" cy="6194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rgbClr val="FF0000"/>
                </a:solidFill>
              </a:rPr>
              <a:t>908 775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6311B8F9-19DB-4F18-856F-FC1DD0F13445}"/>
              </a:ext>
            </a:extLst>
          </p:cNvPr>
          <p:cNvSpPr txBox="1"/>
          <p:nvPr/>
        </p:nvSpPr>
        <p:spPr>
          <a:xfrm>
            <a:off x="503233" y="1648691"/>
            <a:ext cx="1755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310 000 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DF135F15-AD76-4C42-929A-9EAD5CBF3E42}"/>
              </a:ext>
            </a:extLst>
          </p:cNvPr>
          <p:cNvSpPr txBox="1"/>
          <p:nvPr/>
        </p:nvSpPr>
        <p:spPr>
          <a:xfrm>
            <a:off x="2087551" y="1660417"/>
            <a:ext cx="498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-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ED1A42F9-9B2D-43C9-A0D7-CEE86568F5E3}"/>
              </a:ext>
            </a:extLst>
          </p:cNvPr>
          <p:cNvSpPr txBox="1"/>
          <p:nvPr/>
        </p:nvSpPr>
        <p:spPr>
          <a:xfrm>
            <a:off x="2658172" y="1648691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9 998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515CC1BA-74FD-4AFA-85A1-B5743DE76FEF}"/>
              </a:ext>
            </a:extLst>
          </p:cNvPr>
          <p:cNvSpPr txBox="1"/>
          <p:nvPr/>
        </p:nvSpPr>
        <p:spPr>
          <a:xfrm>
            <a:off x="3736256" y="1656254"/>
            <a:ext cx="415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-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D5A4DFCE-2A03-4CD4-A6C8-239F1F159329}"/>
              </a:ext>
            </a:extLst>
          </p:cNvPr>
          <p:cNvSpPr txBox="1"/>
          <p:nvPr/>
        </p:nvSpPr>
        <p:spPr>
          <a:xfrm>
            <a:off x="4295608" y="1648691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300 900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xmlns="" id="{0B738182-9582-456D-B073-F20EC0E71462}"/>
              </a:ext>
            </a:extLst>
          </p:cNvPr>
          <p:cNvSpPr txBox="1"/>
          <p:nvPr/>
        </p:nvSpPr>
        <p:spPr>
          <a:xfrm>
            <a:off x="5874649" y="1642097"/>
            <a:ext cx="415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-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D667D3F7-31E7-4B01-98EE-F6606C2ACD08}"/>
              </a:ext>
            </a:extLst>
          </p:cNvPr>
          <p:cNvSpPr txBox="1"/>
          <p:nvPr/>
        </p:nvSpPr>
        <p:spPr>
          <a:xfrm>
            <a:off x="6850480" y="1642097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204 799</a:t>
            </a:r>
          </a:p>
        </p:txBody>
      </p:sp>
    </p:spTree>
    <p:extLst>
      <p:ext uri="{BB962C8B-B14F-4D97-AF65-F5344CB8AC3E}">
        <p14:creationId xmlns:p14="http://schemas.microsoft.com/office/powerpoint/2010/main" val="385829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25 0.03033 L -0.16679 0.2067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84" y="8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19 0.0118 L -0.25195 0.20833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03" y="9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82 0.03542 L 0.22018 0.2051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61" y="8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07407E-6 L 0.66875 0.20718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437" y="1034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7" grpId="0"/>
      <p:bldP spid="6" grpId="0"/>
      <p:bldP spid="19" grpId="0"/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595" y="498312"/>
            <a:ext cx="9142810" cy="2387289"/>
          </a:xfrm>
        </p:spPr>
        <p:txBody>
          <a:bodyPr>
            <a:normAutofit/>
          </a:bodyPr>
          <a:lstStyle/>
          <a:p>
            <a:r>
              <a:rPr lang="fr-FR" sz="7999" dirty="0">
                <a:solidFill>
                  <a:srgbClr val="7030A0"/>
                </a:solidFill>
                <a:latin typeface="Comic Sans MS" panose="030F0702030302020204" pitchFamily="66" charset="0"/>
              </a:rPr>
              <a:t>Problèmes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FF274B9-5699-4A8E-B9E6-19ECF6130F35}"/>
              </a:ext>
            </a:extLst>
          </p:cNvPr>
          <p:cNvSpPr/>
          <p:nvPr/>
        </p:nvSpPr>
        <p:spPr>
          <a:xfrm>
            <a:off x="1524595" y="3326069"/>
            <a:ext cx="93373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3600" dirty="0">
                <a:solidFill>
                  <a:prstClr val="black"/>
                </a:solidFill>
              </a:rPr>
              <a:t>Problèmes relevant de la proportionnalité</a:t>
            </a:r>
          </a:p>
        </p:txBody>
      </p:sp>
    </p:spTree>
    <p:extLst>
      <p:ext uri="{BB962C8B-B14F-4D97-AF65-F5344CB8AC3E}">
        <p14:creationId xmlns:p14="http://schemas.microsoft.com/office/powerpoint/2010/main" val="11459104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2">
            <a:extLst>
              <a:ext uri="{FF2B5EF4-FFF2-40B4-BE49-F238E27FC236}">
                <a16:creationId xmlns:a16="http://schemas.microsoft.com/office/drawing/2014/main" xmlns="" id="{4050F841-A372-472F-980B-AD581CFA0668}"/>
              </a:ext>
            </a:extLst>
          </p:cNvPr>
          <p:cNvSpPr/>
          <p:nvPr/>
        </p:nvSpPr>
        <p:spPr>
          <a:xfrm>
            <a:off x="139475" y="278183"/>
            <a:ext cx="2446601" cy="790817"/>
          </a:xfrm>
          <a:prstGeom prst="wedgeRoundRectCallout">
            <a:avLst>
              <a:gd name="adj1" fmla="val 48916"/>
              <a:gd name="adj2" fmla="val 102656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  <a:effectLst/>
        </p:spPr>
        <p:txBody>
          <a:bodyPr wrap="none" lIns="89988" tIns="44994" rIns="89988" bIns="44994" anchor="ctr">
            <a:noAutofit/>
          </a:bodyPr>
          <a:lstStyle/>
          <a:p>
            <a:pPr algn="ctr" defTabSz="914309">
              <a:defRPr/>
            </a:pPr>
            <a:r>
              <a:rPr lang="fr-FR" sz="2800" b="1" kern="0" spc="-1" dirty="0">
                <a:solidFill>
                  <a:srgbClr val="000000"/>
                </a:solidFill>
                <a:latin typeface="Comic Sans MS"/>
                <a:ea typeface="Calibri"/>
                <a:cs typeface="DejaVu Sans"/>
              </a:rPr>
              <a:t>À RETENIR</a:t>
            </a:r>
            <a:endParaRPr lang="fr-FR" sz="2800" kern="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197FB070-E6D1-4B48-91EB-329508882B3E}"/>
              </a:ext>
            </a:extLst>
          </p:cNvPr>
          <p:cNvSpPr txBox="1"/>
          <p:nvPr/>
        </p:nvSpPr>
        <p:spPr>
          <a:xfrm>
            <a:off x="2223655" y="126144"/>
            <a:ext cx="10234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u="sng" dirty="0"/>
              <a:t>Pour résoudre une situation de proportionnalité: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0AF1BE5-6837-4EDC-8DED-0F23FF175E21}"/>
              </a:ext>
            </a:extLst>
          </p:cNvPr>
          <p:cNvSpPr/>
          <p:nvPr/>
        </p:nvSpPr>
        <p:spPr>
          <a:xfrm>
            <a:off x="3528918" y="1355647"/>
            <a:ext cx="48931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u="sng" dirty="0"/>
              <a:t>Je  peux utiliser plusieurs méthodes 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D501F80-59FB-43B3-96F9-11CBD28983CE}"/>
              </a:ext>
            </a:extLst>
          </p:cNvPr>
          <p:cNvSpPr/>
          <p:nvPr/>
        </p:nvSpPr>
        <p:spPr>
          <a:xfrm>
            <a:off x="2997537" y="852985"/>
            <a:ext cx="8686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Je vérifie que les données sont bien proportionnelles entre elles. 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xmlns="" id="{C5D14E0D-00E0-44F0-B866-CB0F9BACB6C2}"/>
              </a:ext>
            </a:extLst>
          </p:cNvPr>
          <p:cNvSpPr/>
          <p:nvPr/>
        </p:nvSpPr>
        <p:spPr>
          <a:xfrm>
            <a:off x="1198900" y="3586874"/>
            <a:ext cx="4320000" cy="3168000"/>
          </a:xfrm>
          <a:prstGeom prst="roundRect">
            <a:avLst/>
          </a:prstGeom>
          <a:solidFill>
            <a:srgbClr val="7CA8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xmlns="" id="{D5669E15-3305-4587-98F4-5FB9FEA5324B}"/>
              </a:ext>
            </a:extLst>
          </p:cNvPr>
          <p:cNvSpPr/>
          <p:nvPr/>
        </p:nvSpPr>
        <p:spPr>
          <a:xfrm>
            <a:off x="5625969" y="3586874"/>
            <a:ext cx="4320000" cy="3168000"/>
          </a:xfrm>
          <a:prstGeom prst="roundRect">
            <a:avLst/>
          </a:prstGeom>
          <a:solidFill>
            <a:srgbClr val="7CA8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0877011B-5B5D-4950-B8E0-9791C4BFABF9}"/>
              </a:ext>
            </a:extLst>
          </p:cNvPr>
          <p:cNvSpPr txBox="1"/>
          <p:nvPr/>
        </p:nvSpPr>
        <p:spPr>
          <a:xfrm>
            <a:off x="1362775" y="3942737"/>
            <a:ext cx="42631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/>
              <a:t>Par addition ou soustraction</a:t>
            </a:r>
            <a:endParaRPr lang="fr-FR" b="1" dirty="0"/>
          </a:p>
          <a:p>
            <a:pPr algn="ctr"/>
            <a:endParaRPr lang="fr-FR" b="1" dirty="0"/>
          </a:p>
          <a:p>
            <a:r>
              <a:rPr lang="fr-FR" sz="2400" b="1" u="sng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 kg </a:t>
            </a:r>
            <a:r>
              <a:rPr lang="fr-FR" sz="2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coûtent </a:t>
            </a:r>
            <a:r>
              <a:rPr lang="fr-FR" sz="2400" b="1" u="sng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11,70 </a:t>
            </a:r>
            <a:r>
              <a:rPr lang="fr-FR" sz="2400" b="1" u="sng" dirty="0"/>
              <a:t>€</a:t>
            </a:r>
            <a:r>
              <a:rPr lang="fr-FR" sz="2400" dirty="0"/>
              <a:t>.</a:t>
            </a:r>
          </a:p>
          <a:p>
            <a:r>
              <a:rPr lang="fr-FR" sz="2400" b="1" u="sng" dirty="0">
                <a:latin typeface="Calibri" panose="020F0502020204030204" pitchFamily="34" charset="0"/>
              </a:rPr>
              <a:t>5 kg </a:t>
            </a:r>
            <a:r>
              <a:rPr lang="fr-FR" sz="2400" dirty="0">
                <a:latin typeface="Calibri" panose="020F0502020204030204" pitchFamily="34" charset="0"/>
              </a:rPr>
              <a:t>coûtent </a:t>
            </a:r>
            <a:r>
              <a:rPr lang="fr-FR" sz="2400" b="1" u="sng" dirty="0">
                <a:latin typeface="Calibri" panose="020F0502020204030204" pitchFamily="34" charset="0"/>
              </a:rPr>
              <a:t>19,50 </a:t>
            </a:r>
            <a:r>
              <a:rPr lang="fr-FR" sz="2400" b="1" u="sng" dirty="0"/>
              <a:t>€</a:t>
            </a:r>
            <a:r>
              <a:rPr lang="fr-FR" sz="2400" b="1" dirty="0"/>
              <a:t>.</a:t>
            </a:r>
          </a:p>
          <a:p>
            <a:r>
              <a:rPr lang="fr-FR" sz="2400" b="1" u="sng" dirty="0">
                <a:latin typeface="Calibri" panose="020F0502020204030204" pitchFamily="34" charset="0"/>
              </a:rPr>
              <a:t>2 kg </a:t>
            </a:r>
            <a:r>
              <a:rPr lang="fr-FR" sz="2400" dirty="0">
                <a:latin typeface="Calibri" panose="020F0502020204030204" pitchFamily="34" charset="0"/>
              </a:rPr>
              <a:t>, c’est </a:t>
            </a:r>
            <a:r>
              <a:rPr lang="fr-FR" sz="2400" b="1" u="sng" dirty="0">
                <a:latin typeface="Calibri" panose="020F0502020204030204" pitchFamily="34" charset="0"/>
              </a:rPr>
              <a:t>5 kg - 3 kg</a:t>
            </a:r>
            <a:r>
              <a:rPr lang="fr-FR" sz="2400" dirty="0">
                <a:latin typeface="Calibri" panose="020F0502020204030204" pitchFamily="34" charset="0"/>
              </a:rPr>
              <a:t>, donc 2 kg coûtent </a:t>
            </a:r>
            <a:r>
              <a:rPr lang="fr-FR" sz="2400" b="1" u="sng" dirty="0">
                <a:latin typeface="Calibri" panose="020F0502020204030204" pitchFamily="34" charset="0"/>
              </a:rPr>
              <a:t>19,50 </a:t>
            </a:r>
            <a:r>
              <a:rPr lang="fr-FR" sz="2400" b="1" u="sng" dirty="0"/>
              <a:t>€</a:t>
            </a:r>
            <a:r>
              <a:rPr lang="fr-FR" sz="2400" b="1" u="sng" dirty="0">
                <a:latin typeface="Calibri" panose="020F0502020204030204" pitchFamily="34" charset="0"/>
              </a:rPr>
              <a:t> - 11,70 </a:t>
            </a:r>
            <a:r>
              <a:rPr lang="fr-FR" sz="2400" b="1" u="sng" dirty="0">
                <a:solidFill>
                  <a:prstClr val="black"/>
                </a:solidFill>
              </a:rPr>
              <a:t>€</a:t>
            </a:r>
            <a:r>
              <a:rPr lang="fr-FR" sz="2400" b="1" dirty="0">
                <a:solidFill>
                  <a:prstClr val="black"/>
                </a:solidFill>
              </a:rPr>
              <a:t>, </a:t>
            </a:r>
            <a:r>
              <a:rPr lang="fr-FR" sz="2400" dirty="0">
                <a:solidFill>
                  <a:prstClr val="black"/>
                </a:solidFill>
              </a:rPr>
              <a:t>soit</a:t>
            </a:r>
            <a:r>
              <a:rPr lang="fr-FR" sz="2400" b="1" dirty="0">
                <a:solidFill>
                  <a:prstClr val="black"/>
                </a:solidFill>
              </a:rPr>
              <a:t> </a:t>
            </a:r>
            <a:r>
              <a:rPr lang="fr-FR" sz="2400" b="1" dirty="0">
                <a:solidFill>
                  <a:srgbClr val="FF0000"/>
                </a:solidFill>
              </a:rPr>
              <a:t>7,80 €</a:t>
            </a:r>
            <a:r>
              <a:rPr lang="fr-FR" sz="2400" dirty="0"/>
              <a:t>.</a:t>
            </a:r>
            <a:endParaRPr lang="fr-FR" sz="2400" dirty="0">
              <a:latin typeface="Calibri" panose="020F0502020204030204" pitchFamily="34" charset="0"/>
            </a:endParaRPr>
          </a:p>
          <a:p>
            <a:pPr algn="ctr"/>
            <a:endParaRPr lang="fr-FR" b="1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6D21142B-0132-474A-BB52-2AEC9C12181F}"/>
              </a:ext>
            </a:extLst>
          </p:cNvPr>
          <p:cNvSpPr txBox="1"/>
          <p:nvPr/>
        </p:nvSpPr>
        <p:spPr>
          <a:xfrm>
            <a:off x="5572923" y="3942939"/>
            <a:ext cx="44010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/>
              <a:t> Par multiplication ou division </a:t>
            </a:r>
            <a:endParaRPr lang="fr-FR" sz="2400" u="sng" dirty="0"/>
          </a:p>
          <a:p>
            <a:endParaRPr lang="fr-FR" b="1" u="sng" dirty="0"/>
          </a:p>
          <a:p>
            <a:r>
              <a:rPr lang="fr-FR" sz="2400" b="1" u="sng" dirty="0"/>
              <a:t>5 kg </a:t>
            </a:r>
            <a:r>
              <a:rPr lang="fr-FR" sz="2400" dirty="0"/>
              <a:t>de fraises coûtent </a:t>
            </a:r>
            <a:r>
              <a:rPr lang="fr-FR" sz="2400" b="1" u="sng" dirty="0"/>
              <a:t>19,50 </a:t>
            </a:r>
            <a:r>
              <a:rPr lang="fr-FR" sz="2400" b="1" u="sng" dirty="0">
                <a:solidFill>
                  <a:prstClr val="black"/>
                </a:solidFill>
              </a:rPr>
              <a:t>€</a:t>
            </a:r>
            <a:r>
              <a:rPr lang="fr-FR" sz="2400" dirty="0">
                <a:solidFill>
                  <a:prstClr val="black"/>
                </a:solidFill>
              </a:rPr>
              <a:t>.</a:t>
            </a:r>
          </a:p>
          <a:p>
            <a:r>
              <a:rPr lang="fr-FR" sz="2400" b="1" dirty="0">
                <a:solidFill>
                  <a:prstClr val="black"/>
                </a:solidFill>
              </a:rPr>
              <a:t>10 kg</a:t>
            </a:r>
            <a:r>
              <a:rPr lang="fr-FR" sz="2400" dirty="0">
                <a:solidFill>
                  <a:prstClr val="black"/>
                </a:solidFill>
              </a:rPr>
              <a:t>, c’est </a:t>
            </a:r>
            <a:r>
              <a:rPr lang="fr-FR" sz="2400" b="1" dirty="0">
                <a:solidFill>
                  <a:srgbClr val="FF0000"/>
                </a:solidFill>
              </a:rPr>
              <a:t>2 fois plus grand</a:t>
            </a:r>
          </a:p>
          <a:p>
            <a:r>
              <a:rPr lang="fr-FR" sz="2400" dirty="0">
                <a:solidFill>
                  <a:prstClr val="black"/>
                </a:solidFill>
              </a:rPr>
              <a:t>car 2 x 5 = 10.</a:t>
            </a:r>
          </a:p>
          <a:p>
            <a:r>
              <a:rPr lang="fr-FR" sz="2400" dirty="0">
                <a:solidFill>
                  <a:prstClr val="black"/>
                </a:solidFill>
              </a:rPr>
              <a:t>Pour trouver le prix de 10 kg, il suffit de calculer 19,50 x 2 = </a:t>
            </a:r>
            <a:r>
              <a:rPr lang="fr-FR" sz="2400" b="1" dirty="0">
                <a:solidFill>
                  <a:srgbClr val="FF0000"/>
                </a:solidFill>
              </a:rPr>
              <a:t>39 €</a:t>
            </a:r>
            <a:r>
              <a:rPr lang="fr-FR" sz="2400" dirty="0">
                <a:solidFill>
                  <a:prstClr val="black"/>
                </a:solidFill>
              </a:rPr>
              <a:t>.</a:t>
            </a:r>
            <a:endParaRPr lang="fr-FR" sz="2400" dirty="0"/>
          </a:p>
          <a:p>
            <a:pPr algn="ctr"/>
            <a:endParaRPr lang="fr-FR" b="1" dirty="0"/>
          </a:p>
        </p:txBody>
      </p:sp>
      <p:graphicFrame>
        <p:nvGraphicFramePr>
          <p:cNvPr id="14" name="Tableau 14">
            <a:extLst>
              <a:ext uri="{FF2B5EF4-FFF2-40B4-BE49-F238E27FC236}">
                <a16:creationId xmlns:a16="http://schemas.microsoft.com/office/drawing/2014/main" xmlns="" id="{709A79E4-90C1-4EE7-9E22-2D697E8E447E}"/>
              </a:ext>
            </a:extLst>
          </p:cNvPr>
          <p:cNvGraphicFramePr>
            <a:graphicFrameLocks noGrp="1"/>
          </p:cNvGraphicFramePr>
          <p:nvPr/>
        </p:nvGraphicFramePr>
        <p:xfrm>
          <a:off x="1758881" y="1844707"/>
          <a:ext cx="7560000" cy="1464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>
                  <a:extLst>
                    <a:ext uri="{9D8B030D-6E8A-4147-A177-3AD203B41FA5}">
                      <a16:colId xmlns:a16="http://schemas.microsoft.com/office/drawing/2014/main" xmlns="" val="3424817138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xmlns="" val="2110484862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xmlns="" val="355907354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xmlns="" val="1666075055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xmlns="" val="2965631258"/>
                    </a:ext>
                  </a:extLst>
                </a:gridCol>
              </a:tblGrid>
              <a:tr h="633534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Masse de fraises (en kg)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849198"/>
                  </a:ext>
                </a:extLst>
              </a:tr>
              <a:tr h="702582"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Prix (en €)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chemeClr val="tx1"/>
                          </a:solidFill>
                        </a:rPr>
                        <a:t>11,70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chemeClr val="tx1"/>
                          </a:solidFill>
                        </a:rPr>
                        <a:t>19,50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9905646"/>
                  </a:ext>
                </a:extLst>
              </a:tr>
            </a:tbl>
          </a:graphicData>
        </a:graphic>
      </p:graphicFrame>
      <p:pic>
        <p:nvPicPr>
          <p:cNvPr id="12" name="Picture 2" descr="Fraises Fruits Fraise - Photo gratuite sur Pixabay">
            <a:extLst>
              <a:ext uri="{FF2B5EF4-FFF2-40B4-BE49-F238E27FC236}">
                <a16:creationId xmlns:a16="http://schemas.microsoft.com/office/drawing/2014/main" xmlns="" id="{60040691-2C8F-4585-AE1F-826CEE6E19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686" y="1815119"/>
            <a:ext cx="1626830" cy="122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989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10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B61E75D4-F3EE-4902-A531-DB0407CA970B}"/>
              </a:ext>
            </a:extLst>
          </p:cNvPr>
          <p:cNvSpPr txBox="1"/>
          <p:nvPr/>
        </p:nvSpPr>
        <p:spPr>
          <a:xfrm>
            <a:off x="2092036" y="346364"/>
            <a:ext cx="6497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7030A0"/>
                </a:solidFill>
              </a:rPr>
              <a:t>Correction du problème donné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A5447609-3B2D-43FA-A0F1-2556B9D957CC}"/>
              </a:ext>
            </a:extLst>
          </p:cNvPr>
          <p:cNvSpPr txBox="1"/>
          <p:nvPr/>
        </p:nvSpPr>
        <p:spPr>
          <a:xfrm>
            <a:off x="609600" y="1320784"/>
            <a:ext cx="92409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Un satellite fait 6 tours de la Terre en 24 h.</a:t>
            </a:r>
          </a:p>
          <a:p>
            <a:r>
              <a:rPr lang="fr-FR" sz="3200" dirty="0"/>
              <a:t>Combien fait-il de tours en 72 h ?</a:t>
            </a:r>
          </a:p>
        </p:txBody>
      </p:sp>
      <p:pic>
        <p:nvPicPr>
          <p:cNvPr id="12290" name="Picture 2" descr="Jason-3 Satellite Rendering | Illustration du satellite d'oc… | Flickr">
            <a:extLst>
              <a:ext uri="{FF2B5EF4-FFF2-40B4-BE49-F238E27FC236}">
                <a16:creationId xmlns:a16="http://schemas.microsoft.com/office/drawing/2014/main" xmlns="" id="{F16A76A5-E0F2-4E41-BB42-F8136BA166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0582" y="147090"/>
            <a:ext cx="226695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C3579753-6528-4496-A7DA-DB7583D79DBD}"/>
              </a:ext>
            </a:extLst>
          </p:cNvPr>
          <p:cNvSpPr txBox="1"/>
          <p:nvPr/>
        </p:nvSpPr>
        <p:spPr>
          <a:xfrm>
            <a:off x="609600" y="2796988"/>
            <a:ext cx="62932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72 heures  = 3 x 24 heures</a:t>
            </a:r>
          </a:p>
          <a:p>
            <a:r>
              <a:rPr lang="fr-FR" sz="2800" dirty="0">
                <a:solidFill>
                  <a:srgbClr val="0070C0"/>
                </a:solidFill>
              </a:rPr>
              <a:t>6 tours x 3 = 18 tours</a:t>
            </a:r>
          </a:p>
          <a:p>
            <a:r>
              <a:rPr lang="fr-FR" sz="2800" dirty="0">
                <a:solidFill>
                  <a:srgbClr val="0070C0"/>
                </a:solidFill>
              </a:rPr>
              <a:t>Le satellite fait 18 tours en 72 heures.</a:t>
            </a:r>
          </a:p>
        </p:txBody>
      </p:sp>
    </p:spTree>
    <p:extLst>
      <p:ext uri="{BB962C8B-B14F-4D97-AF65-F5344CB8AC3E}">
        <p14:creationId xmlns:p14="http://schemas.microsoft.com/office/powerpoint/2010/main" val="348885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E4507777-735B-4933-99DA-92531FD13E01}"/>
              </a:ext>
            </a:extLst>
          </p:cNvPr>
          <p:cNvSpPr txBox="1"/>
          <p:nvPr/>
        </p:nvSpPr>
        <p:spPr>
          <a:xfrm>
            <a:off x="1080655" y="346364"/>
            <a:ext cx="9240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7030A0"/>
                </a:solidFill>
              </a:rPr>
              <a:t>Vrai ou faux?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3926CB10-81E2-4118-B516-699A8E038188}"/>
              </a:ext>
            </a:extLst>
          </p:cNvPr>
          <p:cNvSpPr txBox="1"/>
          <p:nvPr/>
        </p:nvSpPr>
        <p:spPr>
          <a:xfrm>
            <a:off x="288565" y="1339593"/>
            <a:ext cx="10418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Si je prends 5 litres d’essence, je paie 8 €.</a:t>
            </a:r>
          </a:p>
          <a:p>
            <a:r>
              <a:rPr lang="fr-FR" sz="3200" dirty="0"/>
              <a:t>Si je prends 15 litres, je paierai 24 €.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46E6A1A4-944A-4231-B0D9-5F7589D70E19}"/>
              </a:ext>
            </a:extLst>
          </p:cNvPr>
          <p:cNvSpPr txBox="1"/>
          <p:nvPr/>
        </p:nvSpPr>
        <p:spPr>
          <a:xfrm>
            <a:off x="748145" y="2812473"/>
            <a:ext cx="10861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Vrai</a:t>
            </a:r>
          </a:p>
          <a:p>
            <a:pPr algn="ctr"/>
            <a:r>
              <a:rPr lang="fr-FR" sz="3600" dirty="0">
                <a:solidFill>
                  <a:srgbClr val="C00000"/>
                </a:solidFill>
              </a:rPr>
              <a:t>Le prix est proportionnel au nombre de litres d’essence .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xmlns="" id="{679F6348-E3A4-4638-8C9C-A746FA31C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092" y="11300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36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76268B3-B01A-4E0A-8AF2-0E430373AB51}"/>
              </a:ext>
            </a:extLst>
          </p:cNvPr>
          <p:cNvSpPr/>
          <p:nvPr/>
        </p:nvSpPr>
        <p:spPr>
          <a:xfrm>
            <a:off x="301461" y="1151750"/>
            <a:ext cx="1318749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latin typeface="Calibri" panose="020F0502020204030204" pitchFamily="34" charset="0"/>
              </a:rPr>
              <a:t>Il faut  6 œufs pour préparer une mousse au chocolat pour 9 personnes. </a:t>
            </a:r>
          </a:p>
          <a:p>
            <a:endParaRPr lang="fr-FR" sz="2800" dirty="0">
              <a:latin typeface="Calibri" panose="020F0502020204030204" pitchFamily="34" charset="0"/>
            </a:endParaRPr>
          </a:p>
          <a:p>
            <a:r>
              <a:rPr lang="fr-FR" sz="2800" dirty="0"/>
              <a:t>Combien dois-je prévoir d’œufs si je veux faire cette mousse au chocolat pour 3 personnes ?</a:t>
            </a:r>
            <a:endParaRPr lang="fr-FR" sz="2800" dirty="0">
              <a:latin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482E2F6-E04C-450C-92EA-F98E09DA481F}"/>
              </a:ext>
            </a:extLst>
          </p:cNvPr>
          <p:cNvSpPr/>
          <p:nvPr/>
        </p:nvSpPr>
        <p:spPr>
          <a:xfrm>
            <a:off x="3626553" y="276183"/>
            <a:ext cx="44148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3600" dirty="0">
                <a:solidFill>
                  <a:srgbClr val="7030A0"/>
                </a:solidFill>
                <a:latin typeface="Calibri" panose="020F0502020204030204" pitchFamily="34" charset="0"/>
              </a:rPr>
              <a:t>La mousse au chocolat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EDAED9AF-15B9-4722-BCA0-A2D48232AC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0178" y="261447"/>
            <a:ext cx="920360" cy="120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3411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7DD6752-56FC-4046-8EFE-ED8C0A37D561}"/>
              </a:ext>
            </a:extLst>
          </p:cNvPr>
          <p:cNvSpPr/>
          <p:nvPr/>
        </p:nvSpPr>
        <p:spPr>
          <a:xfrm>
            <a:off x="581891" y="1637253"/>
            <a:ext cx="77585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/>
              <a:t>12 stylos à encre coûtent 30 €. </a:t>
            </a:r>
          </a:p>
          <a:p>
            <a:r>
              <a:rPr lang="fr-FR" sz="3200" dirty="0"/>
              <a:t>Quel est le prix de 18 stylos à encre ?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913E0C2F-985D-4C16-BC9E-B0FBCEF4FE3A}"/>
              </a:ext>
            </a:extLst>
          </p:cNvPr>
          <p:cNvSpPr txBox="1"/>
          <p:nvPr/>
        </p:nvSpPr>
        <p:spPr>
          <a:xfrm>
            <a:off x="3754582" y="651164"/>
            <a:ext cx="54586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7030A0"/>
                </a:solidFill>
              </a:rPr>
              <a:t>Stylos à encre</a:t>
            </a:r>
          </a:p>
        </p:txBody>
      </p:sp>
      <p:pic>
        <p:nvPicPr>
          <p:cNvPr id="2050" name="Picture 2" descr="SVG &gt; encre stylo l'écriture Fontaine - Image et icône SVG ...">
            <a:extLst>
              <a:ext uri="{FF2B5EF4-FFF2-40B4-BE49-F238E27FC236}">
                <a16:creationId xmlns:a16="http://schemas.microsoft.com/office/drawing/2014/main" xmlns="" id="{5FD8EB3B-4EF5-4C16-9BF2-78EADD91D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4651" y="280387"/>
            <a:ext cx="24098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9501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9630088-1E4A-4E0C-A264-E7B9576956B2}"/>
              </a:ext>
            </a:extLst>
          </p:cNvPr>
          <p:cNvSpPr/>
          <p:nvPr/>
        </p:nvSpPr>
        <p:spPr>
          <a:xfrm>
            <a:off x="124690" y="1366897"/>
            <a:ext cx="1206731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/>
              <a:t>Chez le boulanger, les pains au lait sont toujours </a:t>
            </a:r>
          </a:p>
          <a:p>
            <a:r>
              <a:rPr lang="fr-FR" sz="3200" dirty="0"/>
              <a:t>vendus au même prix à l’unité. </a:t>
            </a:r>
          </a:p>
          <a:p>
            <a:r>
              <a:rPr lang="fr-FR" sz="3200" dirty="0"/>
              <a:t>Pour le petit déjeuner un hôtelier achète 30 pains au lait.</a:t>
            </a:r>
          </a:p>
          <a:p>
            <a:r>
              <a:rPr lang="fr-FR" sz="3200" dirty="0"/>
              <a:t>On lui annonce un prix total de 21,60 €. </a:t>
            </a:r>
          </a:p>
          <a:p>
            <a:r>
              <a:rPr lang="fr-FR" sz="3200" dirty="0"/>
              <a:t>Quel serait le prix de 3 pains au lait?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E85CCB8E-7235-404F-A6CB-61C97C4E0224}"/>
              </a:ext>
            </a:extLst>
          </p:cNvPr>
          <p:cNvSpPr txBox="1"/>
          <p:nvPr/>
        </p:nvSpPr>
        <p:spPr>
          <a:xfrm>
            <a:off x="1444686" y="480352"/>
            <a:ext cx="6426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7030A0"/>
                </a:solidFill>
              </a:rPr>
              <a:t>La boulangerie</a:t>
            </a:r>
          </a:p>
        </p:txBody>
      </p:sp>
      <p:pic>
        <p:nvPicPr>
          <p:cNvPr id="7170" name="Picture 2" descr="Images Gratuites : aliments, artisanat, à manger, boulanger ...">
            <a:extLst>
              <a:ext uri="{FF2B5EF4-FFF2-40B4-BE49-F238E27FC236}">
                <a16:creationId xmlns:a16="http://schemas.microsoft.com/office/drawing/2014/main" xmlns="" id="{95A48610-438B-4251-B28F-5714BDC8D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935" y="11906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088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:a16="http://schemas.microsoft.com/office/drawing/2014/main" xmlns="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:a16="http://schemas.microsoft.com/office/drawing/2014/main" xmlns="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:a16="http://schemas.microsoft.com/office/drawing/2014/main" xmlns="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483222" y="804480"/>
            <a:ext cx="4751386" cy="21256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/>
              <a:t>Calcule 37 + 169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C5F31835-1C86-461E-8090-5F1381A0F12B}"/>
              </a:ext>
            </a:extLst>
          </p:cNvPr>
          <p:cNvSpPr txBox="1"/>
          <p:nvPr/>
        </p:nvSpPr>
        <p:spPr>
          <a:xfrm>
            <a:off x="6068040" y="804480"/>
            <a:ext cx="53803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37 + 169  = 169 + 37</a:t>
            </a:r>
          </a:p>
          <a:p>
            <a:r>
              <a:rPr lang="fr-FR" sz="3200" dirty="0">
                <a:solidFill>
                  <a:srgbClr val="0070C0"/>
                </a:solidFill>
              </a:rPr>
              <a:t>                 = 170 + 37 - 1</a:t>
            </a:r>
          </a:p>
          <a:p>
            <a:r>
              <a:rPr lang="fr-FR" sz="3200" dirty="0">
                <a:solidFill>
                  <a:srgbClr val="0070C0"/>
                </a:solidFill>
              </a:rPr>
              <a:t>                 =  206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5C1CE4C-C322-4733-A542-7290734ACC35}"/>
              </a:ext>
            </a:extLst>
          </p:cNvPr>
          <p:cNvSpPr txBox="1"/>
          <p:nvPr/>
        </p:nvSpPr>
        <p:spPr>
          <a:xfrm>
            <a:off x="1709530" y="1867286"/>
            <a:ext cx="2358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C00000"/>
                </a:solidFill>
              </a:rPr>
              <a:t>206</a:t>
            </a:r>
          </a:p>
        </p:txBody>
      </p:sp>
    </p:spTree>
    <p:extLst>
      <p:ext uri="{BB962C8B-B14F-4D97-AF65-F5344CB8AC3E}">
        <p14:creationId xmlns:p14="http://schemas.microsoft.com/office/powerpoint/2010/main" val="242204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:a16="http://schemas.microsoft.com/office/drawing/2014/main" xmlns="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:a16="http://schemas.microsoft.com/office/drawing/2014/main" xmlns="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:a16="http://schemas.microsoft.com/office/drawing/2014/main" xmlns="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483222" y="804480"/>
            <a:ext cx="4751386" cy="21256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/>
              <a:t>Calcule  184 - 49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C5F31835-1C86-461E-8090-5F1381A0F12B}"/>
              </a:ext>
            </a:extLst>
          </p:cNvPr>
          <p:cNvSpPr txBox="1"/>
          <p:nvPr/>
        </p:nvSpPr>
        <p:spPr>
          <a:xfrm>
            <a:off x="6068040" y="804480"/>
            <a:ext cx="53803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184 - 49  = 184 – 50 + 1</a:t>
            </a:r>
          </a:p>
          <a:p>
            <a:r>
              <a:rPr lang="fr-FR" sz="3200" dirty="0">
                <a:solidFill>
                  <a:srgbClr val="0070C0"/>
                </a:solidFill>
              </a:rPr>
              <a:t>                 = 134 + 1</a:t>
            </a:r>
          </a:p>
          <a:p>
            <a:r>
              <a:rPr lang="fr-FR" sz="3200" dirty="0">
                <a:solidFill>
                  <a:srgbClr val="0070C0"/>
                </a:solidFill>
              </a:rPr>
              <a:t>                 = 135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5C1CE4C-C322-4733-A542-7290734ACC35}"/>
              </a:ext>
            </a:extLst>
          </p:cNvPr>
          <p:cNvSpPr txBox="1"/>
          <p:nvPr/>
        </p:nvSpPr>
        <p:spPr>
          <a:xfrm>
            <a:off x="1709530" y="1867286"/>
            <a:ext cx="2358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C00000"/>
                </a:solidFill>
              </a:rPr>
              <a:t>135</a:t>
            </a:r>
          </a:p>
        </p:txBody>
      </p:sp>
    </p:spTree>
    <p:extLst>
      <p:ext uri="{BB962C8B-B14F-4D97-AF65-F5344CB8AC3E}">
        <p14:creationId xmlns:p14="http://schemas.microsoft.com/office/powerpoint/2010/main" val="318952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:a16="http://schemas.microsoft.com/office/drawing/2014/main" xmlns="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:a16="http://schemas.microsoft.com/office/drawing/2014/main" xmlns="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:a16="http://schemas.microsoft.com/office/drawing/2014/main" xmlns="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483222" y="804480"/>
            <a:ext cx="4751386" cy="21256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/>
              <a:t>Calcule  308 + 69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C5F31835-1C86-461E-8090-5F1381A0F12B}"/>
              </a:ext>
            </a:extLst>
          </p:cNvPr>
          <p:cNvSpPr txBox="1"/>
          <p:nvPr/>
        </p:nvSpPr>
        <p:spPr>
          <a:xfrm>
            <a:off x="6068040" y="804480"/>
            <a:ext cx="53803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308 + 69  = 308 + 70 - 1 </a:t>
            </a:r>
          </a:p>
          <a:p>
            <a:r>
              <a:rPr lang="fr-FR" sz="3200" dirty="0">
                <a:solidFill>
                  <a:srgbClr val="0070C0"/>
                </a:solidFill>
              </a:rPr>
              <a:t>                 = 377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5C1CE4C-C322-4733-A542-7290734ACC35}"/>
              </a:ext>
            </a:extLst>
          </p:cNvPr>
          <p:cNvSpPr txBox="1"/>
          <p:nvPr/>
        </p:nvSpPr>
        <p:spPr>
          <a:xfrm>
            <a:off x="1709530" y="1867286"/>
            <a:ext cx="2358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C00000"/>
                </a:solidFill>
              </a:rPr>
              <a:t>377</a:t>
            </a:r>
          </a:p>
        </p:txBody>
      </p:sp>
    </p:spTree>
    <p:extLst>
      <p:ext uri="{BB962C8B-B14F-4D97-AF65-F5344CB8AC3E}">
        <p14:creationId xmlns:p14="http://schemas.microsoft.com/office/powerpoint/2010/main" val="137914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:a16="http://schemas.microsoft.com/office/drawing/2014/main" xmlns="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:a16="http://schemas.microsoft.com/office/drawing/2014/main" xmlns="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:a16="http://schemas.microsoft.com/office/drawing/2014/main" xmlns="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483222" y="804480"/>
            <a:ext cx="4751386" cy="21256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/>
              <a:t>Calcule  15 + 248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C5F31835-1C86-461E-8090-5F1381A0F12B}"/>
              </a:ext>
            </a:extLst>
          </p:cNvPr>
          <p:cNvSpPr txBox="1"/>
          <p:nvPr/>
        </p:nvSpPr>
        <p:spPr>
          <a:xfrm>
            <a:off x="6068040" y="804480"/>
            <a:ext cx="53803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15 + 248  = 250 + 15 - 2</a:t>
            </a:r>
          </a:p>
          <a:p>
            <a:r>
              <a:rPr lang="fr-FR" sz="3200" dirty="0">
                <a:solidFill>
                  <a:srgbClr val="0070C0"/>
                </a:solidFill>
              </a:rPr>
              <a:t>                 = 263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5C1CE4C-C322-4733-A542-7290734ACC35}"/>
              </a:ext>
            </a:extLst>
          </p:cNvPr>
          <p:cNvSpPr txBox="1"/>
          <p:nvPr/>
        </p:nvSpPr>
        <p:spPr>
          <a:xfrm>
            <a:off x="1709530" y="1867286"/>
            <a:ext cx="2358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C00000"/>
                </a:solidFill>
              </a:rPr>
              <a:t>263</a:t>
            </a:r>
          </a:p>
        </p:txBody>
      </p:sp>
    </p:spTree>
    <p:extLst>
      <p:ext uri="{BB962C8B-B14F-4D97-AF65-F5344CB8AC3E}">
        <p14:creationId xmlns:p14="http://schemas.microsoft.com/office/powerpoint/2010/main" val="186368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:a16="http://schemas.microsoft.com/office/drawing/2014/main" xmlns="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:a16="http://schemas.microsoft.com/office/drawing/2014/main" xmlns="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:a16="http://schemas.microsoft.com/office/drawing/2014/main" xmlns="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483222" y="804480"/>
            <a:ext cx="4751386" cy="21256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/>
              <a:t>Calcule  29 x 6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C5F31835-1C86-461E-8090-5F1381A0F12B}"/>
              </a:ext>
            </a:extLst>
          </p:cNvPr>
          <p:cNvSpPr txBox="1"/>
          <p:nvPr/>
        </p:nvSpPr>
        <p:spPr>
          <a:xfrm>
            <a:off x="6068040" y="804480"/>
            <a:ext cx="53803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29 x 6  = (30 x 6) – (1 x 6)</a:t>
            </a:r>
          </a:p>
          <a:p>
            <a:r>
              <a:rPr lang="fr-FR" sz="3200" dirty="0">
                <a:solidFill>
                  <a:srgbClr val="0070C0"/>
                </a:solidFill>
              </a:rPr>
              <a:t>             = 180 – 6</a:t>
            </a:r>
          </a:p>
          <a:p>
            <a:r>
              <a:rPr lang="fr-FR" sz="3200" dirty="0">
                <a:solidFill>
                  <a:srgbClr val="0070C0"/>
                </a:solidFill>
              </a:rPr>
              <a:t>             = 174</a:t>
            </a:r>
          </a:p>
          <a:p>
            <a:r>
              <a:rPr lang="fr-FR" sz="3200" dirty="0">
                <a:solidFill>
                  <a:srgbClr val="0070C0"/>
                </a:solidFill>
              </a:rPr>
              <a:t>                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5C1CE4C-C322-4733-A542-7290734ACC35}"/>
              </a:ext>
            </a:extLst>
          </p:cNvPr>
          <p:cNvSpPr txBox="1"/>
          <p:nvPr/>
        </p:nvSpPr>
        <p:spPr>
          <a:xfrm>
            <a:off x="1709530" y="1867286"/>
            <a:ext cx="2358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C00000"/>
                </a:solidFill>
              </a:rPr>
              <a:t>174</a:t>
            </a:r>
          </a:p>
        </p:txBody>
      </p:sp>
    </p:spTree>
    <p:extLst>
      <p:ext uri="{BB962C8B-B14F-4D97-AF65-F5344CB8AC3E}">
        <p14:creationId xmlns:p14="http://schemas.microsoft.com/office/powerpoint/2010/main" val="354716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:a16="http://schemas.microsoft.com/office/drawing/2014/main" xmlns="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:a16="http://schemas.microsoft.com/office/drawing/2014/main" xmlns="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:a16="http://schemas.microsoft.com/office/drawing/2014/main" xmlns="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483222" y="804480"/>
            <a:ext cx="4751386" cy="21256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/>
              <a:t>Calcule  45 x 21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C5F31835-1C86-461E-8090-5F1381A0F12B}"/>
              </a:ext>
            </a:extLst>
          </p:cNvPr>
          <p:cNvSpPr txBox="1"/>
          <p:nvPr/>
        </p:nvSpPr>
        <p:spPr>
          <a:xfrm>
            <a:off x="6068040" y="804480"/>
            <a:ext cx="53803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45 x 21  = (45 x 20) + 45</a:t>
            </a:r>
          </a:p>
          <a:p>
            <a:r>
              <a:rPr lang="fr-FR" sz="3200" dirty="0">
                <a:solidFill>
                  <a:srgbClr val="0070C0"/>
                </a:solidFill>
              </a:rPr>
              <a:t>               = 900 + 45</a:t>
            </a:r>
          </a:p>
          <a:p>
            <a:r>
              <a:rPr lang="fr-FR" sz="3200" dirty="0">
                <a:solidFill>
                  <a:srgbClr val="0070C0"/>
                </a:solidFill>
              </a:rPr>
              <a:t>               = 945</a:t>
            </a:r>
          </a:p>
          <a:p>
            <a:r>
              <a:rPr lang="fr-FR" sz="3200" dirty="0">
                <a:solidFill>
                  <a:srgbClr val="0070C0"/>
                </a:solidFill>
              </a:rPr>
              <a:t>                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5C1CE4C-C322-4733-A542-7290734ACC35}"/>
              </a:ext>
            </a:extLst>
          </p:cNvPr>
          <p:cNvSpPr txBox="1"/>
          <p:nvPr/>
        </p:nvSpPr>
        <p:spPr>
          <a:xfrm>
            <a:off x="1709530" y="1867286"/>
            <a:ext cx="2358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C00000"/>
                </a:solidFill>
              </a:rPr>
              <a:t>945</a:t>
            </a:r>
          </a:p>
        </p:txBody>
      </p:sp>
    </p:spTree>
    <p:extLst>
      <p:ext uri="{BB962C8B-B14F-4D97-AF65-F5344CB8AC3E}">
        <p14:creationId xmlns:p14="http://schemas.microsoft.com/office/powerpoint/2010/main" val="205532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:a16="http://schemas.microsoft.com/office/drawing/2014/main" xmlns="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:a16="http://schemas.microsoft.com/office/drawing/2014/main" xmlns="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:a16="http://schemas.microsoft.com/office/drawing/2014/main" xmlns="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483222" y="804480"/>
            <a:ext cx="4751386" cy="21256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/>
              <a:t>Calcule  6 x 18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C5F31835-1C86-461E-8090-5F1381A0F12B}"/>
              </a:ext>
            </a:extLst>
          </p:cNvPr>
          <p:cNvSpPr txBox="1"/>
          <p:nvPr/>
        </p:nvSpPr>
        <p:spPr>
          <a:xfrm>
            <a:off x="6068040" y="804480"/>
            <a:ext cx="53803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6 x 18  = (6 x 20) - (6 x 2)</a:t>
            </a:r>
          </a:p>
          <a:p>
            <a:r>
              <a:rPr lang="fr-FR" sz="3200" dirty="0">
                <a:solidFill>
                  <a:srgbClr val="0070C0"/>
                </a:solidFill>
              </a:rPr>
              <a:t>             = 120 - 12</a:t>
            </a:r>
          </a:p>
          <a:p>
            <a:r>
              <a:rPr lang="fr-FR" sz="3200" dirty="0">
                <a:solidFill>
                  <a:srgbClr val="0070C0"/>
                </a:solidFill>
              </a:rPr>
              <a:t>             = 108</a:t>
            </a:r>
          </a:p>
          <a:p>
            <a:r>
              <a:rPr lang="fr-FR" sz="3200" dirty="0">
                <a:solidFill>
                  <a:srgbClr val="0070C0"/>
                </a:solidFill>
              </a:rPr>
              <a:t>                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5C1CE4C-C322-4733-A542-7290734ACC35}"/>
              </a:ext>
            </a:extLst>
          </p:cNvPr>
          <p:cNvSpPr txBox="1"/>
          <p:nvPr/>
        </p:nvSpPr>
        <p:spPr>
          <a:xfrm>
            <a:off x="1709530" y="1867286"/>
            <a:ext cx="2358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C00000"/>
                </a:solidFill>
              </a:rPr>
              <a:t>108</a:t>
            </a:r>
          </a:p>
        </p:txBody>
      </p:sp>
    </p:spTree>
    <p:extLst>
      <p:ext uri="{BB962C8B-B14F-4D97-AF65-F5344CB8AC3E}">
        <p14:creationId xmlns:p14="http://schemas.microsoft.com/office/powerpoint/2010/main" val="39638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4077</TotalTime>
  <Words>891</Words>
  <Application>Microsoft Office PowerPoint</Application>
  <PresentationFormat>Personnalisé</PresentationFormat>
  <Paragraphs>196</Paragraphs>
  <Slides>29</Slides>
  <Notes>13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Thème Office</vt:lpstr>
      <vt:lpstr>Présentation PowerPoint</vt:lpstr>
      <vt:lpstr>Calcul mental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Nombres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 quiz du jour </vt:lpstr>
      <vt:lpstr>Le quiz du jour </vt:lpstr>
      <vt:lpstr>Le quiz du jour </vt:lpstr>
      <vt:lpstr>Le quiz du jour </vt:lpstr>
      <vt:lpstr>Le quiz du jour </vt:lpstr>
      <vt:lpstr>Le quiz du jour </vt:lpstr>
      <vt:lpstr>Présentation PowerPoint</vt:lpstr>
      <vt:lpstr>Problèmes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maison Lumni (France 4)</dc:title>
  <dc:subject>CM1 Mathématiques, émission du 4 juin 2020</dc:subject>
  <dc:creator>Messica SOUALEM,PE et Xavier SORBE, IG</dc:creator>
  <cp:keywords>complément à un nombre supérieur, grands nombres, problèmes de proportionnalité</cp:keywords>
  <cp:lastModifiedBy>Xavier SORBE</cp:lastModifiedBy>
  <cp:revision>289</cp:revision>
  <dcterms:created xsi:type="dcterms:W3CDTF">2020-05-08T16:03:50Z</dcterms:created>
  <dcterms:modified xsi:type="dcterms:W3CDTF">2020-05-18T17:50:13Z</dcterms:modified>
</cp:coreProperties>
</file>