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1347" r:id="rId2"/>
    <p:sldId id="1642" r:id="rId3"/>
    <p:sldId id="1682" r:id="rId4"/>
    <p:sldId id="1643" r:id="rId5"/>
    <p:sldId id="1645" r:id="rId6"/>
    <p:sldId id="1683" r:id="rId7"/>
    <p:sldId id="1684" r:id="rId8"/>
    <p:sldId id="1644" r:id="rId9"/>
    <p:sldId id="1685" r:id="rId10"/>
    <p:sldId id="1646" r:id="rId11"/>
    <p:sldId id="1659" r:id="rId12"/>
    <p:sldId id="1661" r:id="rId13"/>
    <p:sldId id="1662" r:id="rId14"/>
    <p:sldId id="1703" r:id="rId15"/>
    <p:sldId id="1697" r:id="rId16"/>
    <p:sldId id="1647" r:id="rId17"/>
    <p:sldId id="1698" r:id="rId18"/>
    <p:sldId id="1699" r:id="rId19"/>
    <p:sldId id="1700" r:id="rId20"/>
    <p:sldId id="1701" r:id="rId21"/>
    <p:sldId id="1702" r:id="rId22"/>
    <p:sldId id="1716" r:id="rId23"/>
    <p:sldId id="1717" r:id="rId24"/>
    <p:sldId id="1705" r:id="rId25"/>
    <p:sldId id="1118" r:id="rId26"/>
    <p:sldId id="1121" r:id="rId27"/>
    <p:sldId id="1335" r:id="rId28"/>
    <p:sldId id="1629" r:id="rId29"/>
    <p:sldId id="1607" r:id="rId30"/>
    <p:sldId id="1735" r:id="rId31"/>
    <p:sldId id="1776" r:id="rId32"/>
    <p:sldId id="1779" r:id="rId33"/>
    <p:sldId id="1777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4AFF"/>
    <a:srgbClr val="7CA8EA"/>
    <a:srgbClr val="EA7173"/>
    <a:srgbClr val="EA5D7B"/>
    <a:srgbClr val="FF767B"/>
    <a:srgbClr val="FF8082"/>
    <a:srgbClr val="FF7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04"/>
    <p:restoredTop sz="94627"/>
  </p:normalViewPr>
  <p:slideViewPr>
    <p:cSldViewPr snapToGrid="0" snapToObjects="1">
      <p:cViewPr varScale="1">
        <p:scale>
          <a:sx n="70" d="100"/>
          <a:sy n="70" d="100"/>
        </p:scale>
        <p:origin x="-2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0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104730-2024-374C-98E0-3A4CE7ED9881}" type="doc">
      <dgm:prSet loTypeId="urn:microsoft.com/office/officeart/2005/8/layout/vList5" loCatId="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A256FE1-617A-F64B-AAA5-E71BA3D8E71B}">
      <dgm:prSet phldrT="[Texte]"/>
      <dgm:spPr/>
      <dgm:t>
        <a:bodyPr/>
        <a:lstStyle/>
        <a:p>
          <a:r>
            <a:rPr lang="fr-FR" dirty="0"/>
            <a:t>a</a:t>
          </a:r>
        </a:p>
      </dgm:t>
    </dgm:pt>
    <dgm:pt modelId="{8DF59BD0-F274-DA45-A4C6-CD1040D03631}" type="parTrans" cxnId="{D627691E-CE20-A240-AE75-17D9A5E8D80E}">
      <dgm:prSet/>
      <dgm:spPr/>
      <dgm:t>
        <a:bodyPr/>
        <a:lstStyle/>
        <a:p>
          <a:endParaRPr lang="fr-FR"/>
        </a:p>
      </dgm:t>
    </dgm:pt>
    <dgm:pt modelId="{1221B9A9-1B18-A546-BD93-54DBEC081E68}" type="sibTrans" cxnId="{D627691E-CE20-A240-AE75-17D9A5E8D80E}">
      <dgm:prSet/>
      <dgm:spPr/>
      <dgm:t>
        <a:bodyPr/>
        <a:lstStyle/>
        <a:p>
          <a:endParaRPr lang="fr-FR"/>
        </a:p>
      </dgm:t>
    </dgm:pt>
    <dgm:pt modelId="{C98D5B68-7884-6648-A6A0-2E344EE2F2C1}">
      <dgm:prSet phldrT="[Texte]"/>
      <dgm:spPr/>
      <dgm:t>
        <a:bodyPr/>
        <a:lstStyle/>
        <a:p>
          <a:r>
            <a:rPr lang="fr-FR" dirty="0"/>
            <a:t>c</a:t>
          </a:r>
        </a:p>
      </dgm:t>
    </dgm:pt>
    <dgm:pt modelId="{89F25B63-67C6-2B49-87BA-7718746C431D}" type="parTrans" cxnId="{6E4E9F2E-D306-E440-8065-DAD3485E0D1C}">
      <dgm:prSet/>
      <dgm:spPr/>
      <dgm:t>
        <a:bodyPr/>
        <a:lstStyle/>
        <a:p>
          <a:endParaRPr lang="fr-FR"/>
        </a:p>
      </dgm:t>
    </dgm:pt>
    <dgm:pt modelId="{675274CD-34E5-B949-B313-38064B3EA771}" type="sibTrans" cxnId="{6E4E9F2E-D306-E440-8065-DAD3485E0D1C}">
      <dgm:prSet/>
      <dgm:spPr/>
      <dgm:t>
        <a:bodyPr/>
        <a:lstStyle/>
        <a:p>
          <a:endParaRPr lang="fr-FR"/>
        </a:p>
      </dgm:t>
    </dgm:pt>
    <dgm:pt modelId="{31427C3A-E33A-4C40-B6A8-DF440F9FA9C2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705 530</a:t>
          </a:r>
        </a:p>
      </dgm:t>
    </dgm:pt>
    <dgm:pt modelId="{6AE38952-7C1E-B044-B8FC-9A933EC36630}" type="parTrans" cxnId="{49662439-979C-B841-B009-6D99A978E2AA}">
      <dgm:prSet/>
      <dgm:spPr/>
      <dgm:t>
        <a:bodyPr/>
        <a:lstStyle/>
        <a:p>
          <a:endParaRPr lang="fr-FR"/>
        </a:p>
      </dgm:t>
    </dgm:pt>
    <dgm:pt modelId="{BAB3FA31-E8FC-CF47-A92D-5E67F5AC535C}" type="sibTrans" cxnId="{49662439-979C-B841-B009-6D99A978E2AA}">
      <dgm:prSet/>
      <dgm:spPr/>
      <dgm:t>
        <a:bodyPr/>
        <a:lstStyle/>
        <a:p>
          <a:endParaRPr lang="fr-FR"/>
        </a:p>
      </dgm:t>
    </dgm:pt>
    <dgm:pt modelId="{877D7047-60CD-754B-B94B-0D52DA8802EF}">
      <dgm:prSet phldrT="[Texte]"/>
      <dgm:spPr/>
      <dgm:t>
        <a:bodyPr/>
        <a:lstStyle/>
        <a:p>
          <a:r>
            <a:rPr lang="fr-FR" dirty="0"/>
            <a:t>d</a:t>
          </a:r>
        </a:p>
      </dgm:t>
    </dgm:pt>
    <dgm:pt modelId="{F776D0C3-C0C0-7847-978B-D8398B928E33}" type="parTrans" cxnId="{F29E88BF-B2B7-8C4D-8CAE-014202FBF28B}">
      <dgm:prSet/>
      <dgm:spPr/>
      <dgm:t>
        <a:bodyPr/>
        <a:lstStyle/>
        <a:p>
          <a:endParaRPr lang="fr-FR"/>
        </a:p>
      </dgm:t>
    </dgm:pt>
    <dgm:pt modelId="{D8C37D6F-0C89-C44B-B88F-7FDB054464A6}" type="sibTrans" cxnId="{F29E88BF-B2B7-8C4D-8CAE-014202FBF28B}">
      <dgm:prSet/>
      <dgm:spPr/>
      <dgm:t>
        <a:bodyPr/>
        <a:lstStyle/>
        <a:p>
          <a:endParaRPr lang="fr-FR"/>
        </a:p>
      </dgm:t>
    </dgm:pt>
    <dgm:pt modelId="{8943F2E6-3B0D-E448-9217-B317A1C852F5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705 053</a:t>
          </a:r>
        </a:p>
      </dgm:t>
    </dgm:pt>
    <dgm:pt modelId="{BACB9BDF-48A8-8446-9EF0-0777EB594CBD}" type="parTrans" cxnId="{E328896C-D41F-1447-83EE-3427764BA201}">
      <dgm:prSet/>
      <dgm:spPr/>
      <dgm:t>
        <a:bodyPr/>
        <a:lstStyle/>
        <a:p>
          <a:endParaRPr lang="fr-FR"/>
        </a:p>
      </dgm:t>
    </dgm:pt>
    <dgm:pt modelId="{8E47323C-8EED-B74F-B64B-018CD74E9966}" type="sibTrans" cxnId="{E328896C-D41F-1447-83EE-3427764BA201}">
      <dgm:prSet/>
      <dgm:spPr/>
      <dgm:t>
        <a:bodyPr/>
        <a:lstStyle/>
        <a:p>
          <a:endParaRPr lang="fr-FR"/>
        </a:p>
      </dgm:t>
    </dgm:pt>
    <dgm:pt modelId="{D865DF60-6A8A-1346-86CF-ADC5241F7441}">
      <dgm:prSet/>
      <dgm:spPr/>
      <dgm:t>
        <a:bodyPr/>
        <a:lstStyle/>
        <a:p>
          <a:r>
            <a:rPr lang="fr-FR" dirty="0"/>
            <a:t>b</a:t>
          </a:r>
        </a:p>
      </dgm:t>
    </dgm:pt>
    <dgm:pt modelId="{806608CC-D2DF-374E-A47A-AC1E4E471D34}" type="parTrans" cxnId="{26514B5C-E4AC-D045-BD76-2A427C25A6C9}">
      <dgm:prSet/>
      <dgm:spPr/>
      <dgm:t>
        <a:bodyPr/>
        <a:lstStyle/>
        <a:p>
          <a:endParaRPr lang="fr-FR"/>
        </a:p>
      </dgm:t>
    </dgm:pt>
    <dgm:pt modelId="{752CCB7B-ADC2-E04D-8F22-DB13BC887169}" type="sibTrans" cxnId="{26514B5C-E4AC-D045-BD76-2A427C25A6C9}">
      <dgm:prSet/>
      <dgm:spPr/>
      <dgm:t>
        <a:bodyPr/>
        <a:lstStyle/>
        <a:p>
          <a:endParaRPr lang="fr-FR"/>
        </a:p>
      </dgm:t>
    </dgm:pt>
    <dgm:pt modelId="{2C8EC395-066D-984E-8F48-1D03BBA365D6}">
      <dgm:prSet/>
      <dgm:spPr/>
      <dgm:t>
        <a:bodyPr/>
        <a:lstStyle/>
        <a:p>
          <a:pPr algn="ctr">
            <a:buNone/>
          </a:pPr>
          <a:r>
            <a:rPr lang="fr-FR" b="1" dirty="0"/>
            <a:t>705 1000 53</a:t>
          </a:r>
        </a:p>
      </dgm:t>
    </dgm:pt>
    <dgm:pt modelId="{E889BD5D-09F1-B84F-9539-CDB6EA89993B}" type="parTrans" cxnId="{A3CBA274-D7F7-CB45-BAA7-46A89E45535F}">
      <dgm:prSet/>
      <dgm:spPr/>
      <dgm:t>
        <a:bodyPr/>
        <a:lstStyle/>
        <a:p>
          <a:endParaRPr lang="fr-FR"/>
        </a:p>
      </dgm:t>
    </dgm:pt>
    <dgm:pt modelId="{788D42F9-2A3B-334A-B81A-EE2D57E4C222}" type="sibTrans" cxnId="{A3CBA274-D7F7-CB45-BAA7-46A89E45535F}">
      <dgm:prSet/>
      <dgm:spPr/>
      <dgm:t>
        <a:bodyPr/>
        <a:lstStyle/>
        <a:p>
          <a:endParaRPr lang="fr-FR"/>
        </a:p>
      </dgm:t>
    </dgm:pt>
    <dgm:pt modelId="{DD6BBC1B-D149-744A-A30E-EFE273F02222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 705 000 053</a:t>
          </a:r>
        </a:p>
      </dgm:t>
    </dgm:pt>
    <dgm:pt modelId="{FA359944-C295-7C49-BDAC-C5B8B15CDFE7}" type="sibTrans" cxnId="{BBB76332-05A7-BD4A-AEE7-B327FE3E9402}">
      <dgm:prSet/>
      <dgm:spPr/>
      <dgm:t>
        <a:bodyPr/>
        <a:lstStyle/>
        <a:p>
          <a:endParaRPr lang="fr-FR"/>
        </a:p>
      </dgm:t>
    </dgm:pt>
    <dgm:pt modelId="{58BA337C-5D18-7648-9FBC-E3DFEE45FE39}" type="parTrans" cxnId="{BBB76332-05A7-BD4A-AEE7-B327FE3E9402}">
      <dgm:prSet/>
      <dgm:spPr/>
      <dgm:t>
        <a:bodyPr/>
        <a:lstStyle/>
        <a:p>
          <a:endParaRPr lang="fr-FR"/>
        </a:p>
      </dgm:t>
    </dgm:pt>
    <dgm:pt modelId="{82B71E07-46A9-1F4C-9980-576B2FA3ADD8}" type="pres">
      <dgm:prSet presAssocID="{39104730-2024-374C-98E0-3A4CE7ED98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3A8D8DA-067B-EC42-9EAF-7E4FD8AA6489}" type="pres">
      <dgm:prSet presAssocID="{5A256FE1-617A-F64B-AAA5-E71BA3D8E71B}" presName="linNode" presStyleCnt="0"/>
      <dgm:spPr/>
    </dgm:pt>
    <dgm:pt modelId="{5131D196-118F-ED4B-8F8C-9F861CEE6268}" type="pres">
      <dgm:prSet presAssocID="{5A256FE1-617A-F64B-AAA5-E71BA3D8E71B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E2EFB5-3D81-DA40-B0AB-7277103CCFA5}" type="pres">
      <dgm:prSet presAssocID="{5A256FE1-617A-F64B-AAA5-E71BA3D8E71B}" presName="descendantText" presStyleLbl="alignAccFollowNode1" presStyleIdx="0" presStyleCnt="4" custLinFactNeighborX="27024" custLinFactNeighborY="206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757E5C-20F4-E745-A720-B10E686939A4}" type="pres">
      <dgm:prSet presAssocID="{1221B9A9-1B18-A546-BD93-54DBEC081E68}" presName="sp" presStyleCnt="0"/>
      <dgm:spPr/>
    </dgm:pt>
    <dgm:pt modelId="{0760AE06-7B56-494A-A0E8-36B594643D8E}" type="pres">
      <dgm:prSet presAssocID="{D865DF60-6A8A-1346-86CF-ADC5241F7441}" presName="linNode" presStyleCnt="0"/>
      <dgm:spPr/>
    </dgm:pt>
    <dgm:pt modelId="{C3381103-080C-D746-8B27-46B2DEE4028C}" type="pres">
      <dgm:prSet presAssocID="{D865DF60-6A8A-1346-86CF-ADC5241F744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E9ED35-B856-174C-8737-A32D2C924CA6}" type="pres">
      <dgm:prSet presAssocID="{D865DF60-6A8A-1346-86CF-ADC5241F7441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D27948-8160-FF47-9116-9786F5E669CE}" type="pres">
      <dgm:prSet presAssocID="{752CCB7B-ADC2-E04D-8F22-DB13BC887169}" presName="sp" presStyleCnt="0"/>
      <dgm:spPr/>
    </dgm:pt>
    <dgm:pt modelId="{39BBA486-03BD-2144-ABBF-AE369E5400B7}" type="pres">
      <dgm:prSet presAssocID="{C98D5B68-7884-6648-A6A0-2E344EE2F2C1}" presName="linNode" presStyleCnt="0"/>
      <dgm:spPr/>
    </dgm:pt>
    <dgm:pt modelId="{70B8D9E0-4A6D-2F44-B595-4E51FB1CC510}" type="pres">
      <dgm:prSet presAssocID="{C98D5B68-7884-6648-A6A0-2E344EE2F2C1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F84ED2-5430-D348-8351-1C588DA968EF}" type="pres">
      <dgm:prSet presAssocID="{C98D5B68-7884-6648-A6A0-2E344EE2F2C1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10C18-A8F4-6A4C-BDEE-6F7DE3CE4615}" type="pres">
      <dgm:prSet presAssocID="{675274CD-34E5-B949-B313-38064B3EA771}" presName="sp" presStyleCnt="0"/>
      <dgm:spPr/>
    </dgm:pt>
    <dgm:pt modelId="{4ECD3363-8FE6-2E4D-AEB8-DD61ACBB9653}" type="pres">
      <dgm:prSet presAssocID="{877D7047-60CD-754B-B94B-0D52DA8802EF}" presName="linNode" presStyleCnt="0"/>
      <dgm:spPr/>
    </dgm:pt>
    <dgm:pt modelId="{E895D6B0-A2C0-8846-B022-1C147093D231}" type="pres">
      <dgm:prSet presAssocID="{877D7047-60CD-754B-B94B-0D52DA8802EF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017B7CB-13B4-9B4A-A898-E550BB192901}" type="pres">
      <dgm:prSet presAssocID="{877D7047-60CD-754B-B94B-0D52DA8802EF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C1A60B0-F9ED-47C2-8F58-2365D04B3972}" type="presOf" srcId="{877D7047-60CD-754B-B94B-0D52DA8802EF}" destId="{E895D6B0-A2C0-8846-B022-1C147093D231}" srcOrd="0" destOrd="0" presId="urn:microsoft.com/office/officeart/2005/8/layout/vList5"/>
    <dgm:cxn modelId="{E795D936-C071-4FF8-B3D4-67172F9CA069}" type="presOf" srcId="{2C8EC395-066D-984E-8F48-1D03BBA365D6}" destId="{FBE9ED35-B856-174C-8737-A32D2C924CA6}" srcOrd="0" destOrd="0" presId="urn:microsoft.com/office/officeart/2005/8/layout/vList5"/>
    <dgm:cxn modelId="{98BB274E-E401-455E-AA4D-B4C41D0690D7}" type="presOf" srcId="{31427C3A-E33A-4C40-B6A8-DF440F9FA9C2}" destId="{09F84ED2-5430-D348-8351-1C588DA968EF}" srcOrd="0" destOrd="0" presId="urn:microsoft.com/office/officeart/2005/8/layout/vList5"/>
    <dgm:cxn modelId="{26514B5C-E4AC-D045-BD76-2A427C25A6C9}" srcId="{39104730-2024-374C-98E0-3A4CE7ED9881}" destId="{D865DF60-6A8A-1346-86CF-ADC5241F7441}" srcOrd="1" destOrd="0" parTransId="{806608CC-D2DF-374E-A47A-AC1E4E471D34}" sibTransId="{752CCB7B-ADC2-E04D-8F22-DB13BC887169}"/>
    <dgm:cxn modelId="{3DB94C83-0D99-485B-A06E-195D0BC8FC6F}" type="presOf" srcId="{DD6BBC1B-D149-744A-A30E-EFE273F02222}" destId="{B2E2EFB5-3D81-DA40-B0AB-7277103CCFA5}" srcOrd="0" destOrd="0" presId="urn:microsoft.com/office/officeart/2005/8/layout/vList5"/>
    <dgm:cxn modelId="{6E4E9F2E-D306-E440-8065-DAD3485E0D1C}" srcId="{39104730-2024-374C-98E0-3A4CE7ED9881}" destId="{C98D5B68-7884-6648-A6A0-2E344EE2F2C1}" srcOrd="2" destOrd="0" parTransId="{89F25B63-67C6-2B49-87BA-7718746C431D}" sibTransId="{675274CD-34E5-B949-B313-38064B3EA771}"/>
    <dgm:cxn modelId="{D7C68FCB-8F38-44A7-829D-EC15636FB32E}" type="presOf" srcId="{5A256FE1-617A-F64B-AAA5-E71BA3D8E71B}" destId="{5131D196-118F-ED4B-8F8C-9F861CEE6268}" srcOrd="0" destOrd="0" presId="urn:microsoft.com/office/officeart/2005/8/layout/vList5"/>
    <dgm:cxn modelId="{49662439-979C-B841-B009-6D99A978E2AA}" srcId="{C98D5B68-7884-6648-A6A0-2E344EE2F2C1}" destId="{31427C3A-E33A-4C40-B6A8-DF440F9FA9C2}" srcOrd="0" destOrd="0" parTransId="{6AE38952-7C1E-B044-B8FC-9A933EC36630}" sibTransId="{BAB3FA31-E8FC-CF47-A92D-5E67F5AC535C}"/>
    <dgm:cxn modelId="{D627691E-CE20-A240-AE75-17D9A5E8D80E}" srcId="{39104730-2024-374C-98E0-3A4CE7ED9881}" destId="{5A256FE1-617A-F64B-AAA5-E71BA3D8E71B}" srcOrd="0" destOrd="0" parTransId="{8DF59BD0-F274-DA45-A4C6-CD1040D03631}" sibTransId="{1221B9A9-1B18-A546-BD93-54DBEC081E68}"/>
    <dgm:cxn modelId="{E328896C-D41F-1447-83EE-3427764BA201}" srcId="{877D7047-60CD-754B-B94B-0D52DA8802EF}" destId="{8943F2E6-3B0D-E448-9217-B317A1C852F5}" srcOrd="0" destOrd="0" parTransId="{BACB9BDF-48A8-8446-9EF0-0777EB594CBD}" sibTransId="{8E47323C-8EED-B74F-B64B-018CD74E9966}"/>
    <dgm:cxn modelId="{A3CBA274-D7F7-CB45-BAA7-46A89E45535F}" srcId="{D865DF60-6A8A-1346-86CF-ADC5241F7441}" destId="{2C8EC395-066D-984E-8F48-1D03BBA365D6}" srcOrd="0" destOrd="0" parTransId="{E889BD5D-09F1-B84F-9539-CDB6EA89993B}" sibTransId="{788D42F9-2A3B-334A-B81A-EE2D57E4C222}"/>
    <dgm:cxn modelId="{9788B749-15EA-487C-91BD-8978E7DBF1C0}" type="presOf" srcId="{D865DF60-6A8A-1346-86CF-ADC5241F7441}" destId="{C3381103-080C-D746-8B27-46B2DEE4028C}" srcOrd="0" destOrd="0" presId="urn:microsoft.com/office/officeart/2005/8/layout/vList5"/>
    <dgm:cxn modelId="{F29E88BF-B2B7-8C4D-8CAE-014202FBF28B}" srcId="{39104730-2024-374C-98E0-3A4CE7ED9881}" destId="{877D7047-60CD-754B-B94B-0D52DA8802EF}" srcOrd="3" destOrd="0" parTransId="{F776D0C3-C0C0-7847-978B-D8398B928E33}" sibTransId="{D8C37D6F-0C89-C44B-B88F-7FDB054464A6}"/>
    <dgm:cxn modelId="{BBB76332-05A7-BD4A-AEE7-B327FE3E9402}" srcId="{5A256FE1-617A-F64B-AAA5-E71BA3D8E71B}" destId="{DD6BBC1B-D149-744A-A30E-EFE273F02222}" srcOrd="0" destOrd="0" parTransId="{58BA337C-5D18-7648-9FBC-E3DFEE45FE39}" sibTransId="{FA359944-C295-7C49-BDAC-C5B8B15CDFE7}"/>
    <dgm:cxn modelId="{C67D7CFB-F7AC-418B-83BC-81419F071101}" type="presOf" srcId="{C98D5B68-7884-6648-A6A0-2E344EE2F2C1}" destId="{70B8D9E0-4A6D-2F44-B595-4E51FB1CC510}" srcOrd="0" destOrd="0" presId="urn:microsoft.com/office/officeart/2005/8/layout/vList5"/>
    <dgm:cxn modelId="{C3840E6F-45F8-403C-A1EE-679623487078}" type="presOf" srcId="{8943F2E6-3B0D-E448-9217-B317A1C852F5}" destId="{1017B7CB-13B4-9B4A-A898-E550BB192901}" srcOrd="0" destOrd="0" presId="urn:microsoft.com/office/officeart/2005/8/layout/vList5"/>
    <dgm:cxn modelId="{B1207A1A-B4E6-478D-A35B-77959A48F0D3}" type="presOf" srcId="{39104730-2024-374C-98E0-3A4CE7ED9881}" destId="{82B71E07-46A9-1F4C-9980-576B2FA3ADD8}" srcOrd="0" destOrd="0" presId="urn:microsoft.com/office/officeart/2005/8/layout/vList5"/>
    <dgm:cxn modelId="{8300E5E4-A878-4AA8-B331-B2E976B1CC87}" type="presParOf" srcId="{82B71E07-46A9-1F4C-9980-576B2FA3ADD8}" destId="{A3A8D8DA-067B-EC42-9EAF-7E4FD8AA6489}" srcOrd="0" destOrd="0" presId="urn:microsoft.com/office/officeart/2005/8/layout/vList5"/>
    <dgm:cxn modelId="{7D3238E3-9EC1-42E6-B388-58E4E1927857}" type="presParOf" srcId="{A3A8D8DA-067B-EC42-9EAF-7E4FD8AA6489}" destId="{5131D196-118F-ED4B-8F8C-9F861CEE6268}" srcOrd="0" destOrd="0" presId="urn:microsoft.com/office/officeart/2005/8/layout/vList5"/>
    <dgm:cxn modelId="{9B15FD53-4438-469B-8899-B9A4D8B71A86}" type="presParOf" srcId="{A3A8D8DA-067B-EC42-9EAF-7E4FD8AA6489}" destId="{B2E2EFB5-3D81-DA40-B0AB-7277103CCFA5}" srcOrd="1" destOrd="0" presId="urn:microsoft.com/office/officeart/2005/8/layout/vList5"/>
    <dgm:cxn modelId="{FA6F3785-A912-4C9D-865A-A0BEF3DD52FB}" type="presParOf" srcId="{82B71E07-46A9-1F4C-9980-576B2FA3ADD8}" destId="{86757E5C-20F4-E745-A720-B10E686939A4}" srcOrd="1" destOrd="0" presId="urn:microsoft.com/office/officeart/2005/8/layout/vList5"/>
    <dgm:cxn modelId="{3246CC1D-6F03-4907-B3E6-2ED71DFCF4A0}" type="presParOf" srcId="{82B71E07-46A9-1F4C-9980-576B2FA3ADD8}" destId="{0760AE06-7B56-494A-A0E8-36B594643D8E}" srcOrd="2" destOrd="0" presId="urn:microsoft.com/office/officeart/2005/8/layout/vList5"/>
    <dgm:cxn modelId="{45B8FE8D-7E35-43D4-85A3-E026358DD1BD}" type="presParOf" srcId="{0760AE06-7B56-494A-A0E8-36B594643D8E}" destId="{C3381103-080C-D746-8B27-46B2DEE4028C}" srcOrd="0" destOrd="0" presId="urn:microsoft.com/office/officeart/2005/8/layout/vList5"/>
    <dgm:cxn modelId="{91CE2F4A-6F81-45ED-9B74-2A0E6AA45F5D}" type="presParOf" srcId="{0760AE06-7B56-494A-A0E8-36B594643D8E}" destId="{FBE9ED35-B856-174C-8737-A32D2C924CA6}" srcOrd="1" destOrd="0" presId="urn:microsoft.com/office/officeart/2005/8/layout/vList5"/>
    <dgm:cxn modelId="{50A8ABB4-5B66-45ED-956A-46A320132240}" type="presParOf" srcId="{82B71E07-46A9-1F4C-9980-576B2FA3ADD8}" destId="{42D27948-8160-FF47-9116-9786F5E669CE}" srcOrd="3" destOrd="0" presId="urn:microsoft.com/office/officeart/2005/8/layout/vList5"/>
    <dgm:cxn modelId="{14EEAC0B-47BF-4C56-8CB8-854536B9E902}" type="presParOf" srcId="{82B71E07-46A9-1F4C-9980-576B2FA3ADD8}" destId="{39BBA486-03BD-2144-ABBF-AE369E5400B7}" srcOrd="4" destOrd="0" presId="urn:microsoft.com/office/officeart/2005/8/layout/vList5"/>
    <dgm:cxn modelId="{11B50F55-6C59-4798-B1C8-DE1DC37EA55A}" type="presParOf" srcId="{39BBA486-03BD-2144-ABBF-AE369E5400B7}" destId="{70B8D9E0-4A6D-2F44-B595-4E51FB1CC510}" srcOrd="0" destOrd="0" presId="urn:microsoft.com/office/officeart/2005/8/layout/vList5"/>
    <dgm:cxn modelId="{CAA22569-30BD-4DA7-AABD-3AA02F742AC5}" type="presParOf" srcId="{39BBA486-03BD-2144-ABBF-AE369E5400B7}" destId="{09F84ED2-5430-D348-8351-1C588DA968EF}" srcOrd="1" destOrd="0" presId="urn:microsoft.com/office/officeart/2005/8/layout/vList5"/>
    <dgm:cxn modelId="{B9B15FDE-098C-4119-B925-86ECDE0329CC}" type="presParOf" srcId="{82B71E07-46A9-1F4C-9980-576B2FA3ADD8}" destId="{26A10C18-A8F4-6A4C-BDEE-6F7DE3CE4615}" srcOrd="5" destOrd="0" presId="urn:microsoft.com/office/officeart/2005/8/layout/vList5"/>
    <dgm:cxn modelId="{BF65EBCB-FAAB-4F3E-8C8F-207C583019A2}" type="presParOf" srcId="{82B71E07-46A9-1F4C-9980-576B2FA3ADD8}" destId="{4ECD3363-8FE6-2E4D-AEB8-DD61ACBB9653}" srcOrd="6" destOrd="0" presId="urn:microsoft.com/office/officeart/2005/8/layout/vList5"/>
    <dgm:cxn modelId="{2D7F0CA2-9BF7-4490-87C4-31FA2A5A2207}" type="presParOf" srcId="{4ECD3363-8FE6-2E4D-AEB8-DD61ACBB9653}" destId="{E895D6B0-A2C0-8846-B022-1C147093D231}" srcOrd="0" destOrd="0" presId="urn:microsoft.com/office/officeart/2005/8/layout/vList5"/>
    <dgm:cxn modelId="{0B5DB57C-9670-46F3-82BD-189BABFCEA62}" type="presParOf" srcId="{4ECD3363-8FE6-2E4D-AEB8-DD61ACBB9653}" destId="{1017B7CB-13B4-9B4A-A898-E550BB19290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104730-2024-374C-98E0-3A4CE7ED9881}" type="doc">
      <dgm:prSet loTypeId="urn:microsoft.com/office/officeart/2005/8/layout/vList5" loCatId="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A256FE1-617A-F64B-AAA5-E71BA3D8E71B}">
      <dgm:prSet phldrT="[Texte]"/>
      <dgm:spPr/>
      <dgm:t>
        <a:bodyPr/>
        <a:lstStyle/>
        <a:p>
          <a:r>
            <a:rPr lang="fr-FR" dirty="0"/>
            <a:t>a</a:t>
          </a:r>
        </a:p>
      </dgm:t>
    </dgm:pt>
    <dgm:pt modelId="{8DF59BD0-F274-DA45-A4C6-CD1040D03631}" type="parTrans" cxnId="{D627691E-CE20-A240-AE75-17D9A5E8D80E}">
      <dgm:prSet/>
      <dgm:spPr/>
      <dgm:t>
        <a:bodyPr/>
        <a:lstStyle/>
        <a:p>
          <a:endParaRPr lang="fr-FR"/>
        </a:p>
      </dgm:t>
    </dgm:pt>
    <dgm:pt modelId="{1221B9A9-1B18-A546-BD93-54DBEC081E68}" type="sibTrans" cxnId="{D627691E-CE20-A240-AE75-17D9A5E8D80E}">
      <dgm:prSet/>
      <dgm:spPr/>
      <dgm:t>
        <a:bodyPr/>
        <a:lstStyle/>
        <a:p>
          <a:endParaRPr lang="fr-FR"/>
        </a:p>
      </dgm:t>
    </dgm:pt>
    <dgm:pt modelId="{C98D5B68-7884-6648-A6A0-2E344EE2F2C1}">
      <dgm:prSet phldrT="[Texte]"/>
      <dgm:spPr/>
      <dgm:t>
        <a:bodyPr/>
        <a:lstStyle/>
        <a:p>
          <a:r>
            <a:rPr lang="fr-FR" dirty="0"/>
            <a:t>c</a:t>
          </a:r>
        </a:p>
      </dgm:t>
    </dgm:pt>
    <dgm:pt modelId="{89F25B63-67C6-2B49-87BA-7718746C431D}" type="parTrans" cxnId="{6E4E9F2E-D306-E440-8065-DAD3485E0D1C}">
      <dgm:prSet/>
      <dgm:spPr/>
      <dgm:t>
        <a:bodyPr/>
        <a:lstStyle/>
        <a:p>
          <a:endParaRPr lang="fr-FR"/>
        </a:p>
      </dgm:t>
    </dgm:pt>
    <dgm:pt modelId="{675274CD-34E5-B949-B313-38064B3EA771}" type="sibTrans" cxnId="{6E4E9F2E-D306-E440-8065-DAD3485E0D1C}">
      <dgm:prSet/>
      <dgm:spPr/>
      <dgm:t>
        <a:bodyPr/>
        <a:lstStyle/>
        <a:p>
          <a:endParaRPr lang="fr-FR"/>
        </a:p>
      </dgm:t>
    </dgm:pt>
    <dgm:pt modelId="{31427C3A-E33A-4C40-B6A8-DF440F9FA9C2}">
      <dgm:prSet phldrT="[Texte]"/>
      <dgm:spPr>
        <a:solidFill>
          <a:srgbClr val="EA6163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705 530</a:t>
          </a:r>
        </a:p>
      </dgm:t>
    </dgm:pt>
    <dgm:pt modelId="{6AE38952-7C1E-B044-B8FC-9A933EC36630}" type="parTrans" cxnId="{49662439-979C-B841-B009-6D99A978E2AA}">
      <dgm:prSet/>
      <dgm:spPr/>
      <dgm:t>
        <a:bodyPr/>
        <a:lstStyle/>
        <a:p>
          <a:endParaRPr lang="fr-FR"/>
        </a:p>
      </dgm:t>
    </dgm:pt>
    <dgm:pt modelId="{BAB3FA31-E8FC-CF47-A92D-5E67F5AC535C}" type="sibTrans" cxnId="{49662439-979C-B841-B009-6D99A978E2AA}">
      <dgm:prSet/>
      <dgm:spPr/>
      <dgm:t>
        <a:bodyPr/>
        <a:lstStyle/>
        <a:p>
          <a:endParaRPr lang="fr-FR"/>
        </a:p>
      </dgm:t>
    </dgm:pt>
    <dgm:pt modelId="{877D7047-60CD-754B-B94B-0D52DA8802EF}">
      <dgm:prSet phldrT="[Texte]"/>
      <dgm:spPr/>
      <dgm:t>
        <a:bodyPr/>
        <a:lstStyle/>
        <a:p>
          <a:r>
            <a:rPr lang="fr-FR" dirty="0"/>
            <a:t>d</a:t>
          </a:r>
        </a:p>
      </dgm:t>
    </dgm:pt>
    <dgm:pt modelId="{F776D0C3-C0C0-7847-978B-D8398B928E33}" type="parTrans" cxnId="{F29E88BF-B2B7-8C4D-8CAE-014202FBF28B}">
      <dgm:prSet/>
      <dgm:spPr/>
      <dgm:t>
        <a:bodyPr/>
        <a:lstStyle/>
        <a:p>
          <a:endParaRPr lang="fr-FR"/>
        </a:p>
      </dgm:t>
    </dgm:pt>
    <dgm:pt modelId="{D8C37D6F-0C89-C44B-B88F-7FDB054464A6}" type="sibTrans" cxnId="{F29E88BF-B2B7-8C4D-8CAE-014202FBF28B}">
      <dgm:prSet/>
      <dgm:spPr/>
      <dgm:t>
        <a:bodyPr/>
        <a:lstStyle/>
        <a:p>
          <a:endParaRPr lang="fr-FR"/>
        </a:p>
      </dgm:t>
    </dgm:pt>
    <dgm:pt modelId="{8943F2E6-3B0D-E448-9217-B317A1C852F5}">
      <dgm:prSet phldrT="[Texte]"/>
      <dgm:spPr>
        <a:solidFill>
          <a:srgbClr val="5CA2E6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705 053</a:t>
          </a:r>
        </a:p>
      </dgm:t>
    </dgm:pt>
    <dgm:pt modelId="{BACB9BDF-48A8-8446-9EF0-0777EB594CBD}" type="parTrans" cxnId="{E328896C-D41F-1447-83EE-3427764BA201}">
      <dgm:prSet/>
      <dgm:spPr/>
      <dgm:t>
        <a:bodyPr/>
        <a:lstStyle/>
        <a:p>
          <a:endParaRPr lang="fr-FR"/>
        </a:p>
      </dgm:t>
    </dgm:pt>
    <dgm:pt modelId="{8E47323C-8EED-B74F-B64B-018CD74E9966}" type="sibTrans" cxnId="{E328896C-D41F-1447-83EE-3427764BA201}">
      <dgm:prSet/>
      <dgm:spPr/>
      <dgm:t>
        <a:bodyPr/>
        <a:lstStyle/>
        <a:p>
          <a:endParaRPr lang="fr-FR"/>
        </a:p>
      </dgm:t>
    </dgm:pt>
    <dgm:pt modelId="{D865DF60-6A8A-1346-86CF-ADC5241F7441}">
      <dgm:prSet/>
      <dgm:spPr/>
      <dgm:t>
        <a:bodyPr/>
        <a:lstStyle/>
        <a:p>
          <a:r>
            <a:rPr lang="fr-FR" dirty="0"/>
            <a:t>b</a:t>
          </a:r>
        </a:p>
      </dgm:t>
    </dgm:pt>
    <dgm:pt modelId="{806608CC-D2DF-374E-A47A-AC1E4E471D34}" type="parTrans" cxnId="{26514B5C-E4AC-D045-BD76-2A427C25A6C9}">
      <dgm:prSet/>
      <dgm:spPr/>
      <dgm:t>
        <a:bodyPr/>
        <a:lstStyle/>
        <a:p>
          <a:endParaRPr lang="fr-FR"/>
        </a:p>
      </dgm:t>
    </dgm:pt>
    <dgm:pt modelId="{752CCB7B-ADC2-E04D-8F22-DB13BC887169}" type="sibTrans" cxnId="{26514B5C-E4AC-D045-BD76-2A427C25A6C9}">
      <dgm:prSet/>
      <dgm:spPr/>
      <dgm:t>
        <a:bodyPr/>
        <a:lstStyle/>
        <a:p>
          <a:endParaRPr lang="fr-FR"/>
        </a:p>
      </dgm:t>
    </dgm:pt>
    <dgm:pt modelId="{2C8EC395-066D-984E-8F48-1D03BBA365D6}">
      <dgm:prSet/>
      <dgm:spPr>
        <a:solidFill>
          <a:srgbClr val="EA6163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705 1000 53</a:t>
          </a:r>
        </a:p>
      </dgm:t>
    </dgm:pt>
    <dgm:pt modelId="{E889BD5D-09F1-B84F-9539-CDB6EA89993B}" type="parTrans" cxnId="{A3CBA274-D7F7-CB45-BAA7-46A89E45535F}">
      <dgm:prSet/>
      <dgm:spPr/>
      <dgm:t>
        <a:bodyPr/>
        <a:lstStyle/>
        <a:p>
          <a:endParaRPr lang="fr-FR"/>
        </a:p>
      </dgm:t>
    </dgm:pt>
    <dgm:pt modelId="{788D42F9-2A3B-334A-B81A-EE2D57E4C222}" type="sibTrans" cxnId="{A3CBA274-D7F7-CB45-BAA7-46A89E45535F}">
      <dgm:prSet/>
      <dgm:spPr/>
      <dgm:t>
        <a:bodyPr/>
        <a:lstStyle/>
        <a:p>
          <a:endParaRPr lang="fr-FR"/>
        </a:p>
      </dgm:t>
    </dgm:pt>
    <dgm:pt modelId="{DD6BBC1B-D149-744A-A30E-EFE273F02222}">
      <dgm:prSet phldrT="[Texte]"/>
      <dgm:spPr>
        <a:solidFill>
          <a:srgbClr val="EA6163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 705 000 053</a:t>
          </a:r>
        </a:p>
      </dgm:t>
    </dgm:pt>
    <dgm:pt modelId="{FA359944-C295-7C49-BDAC-C5B8B15CDFE7}" type="sibTrans" cxnId="{BBB76332-05A7-BD4A-AEE7-B327FE3E9402}">
      <dgm:prSet/>
      <dgm:spPr/>
      <dgm:t>
        <a:bodyPr/>
        <a:lstStyle/>
        <a:p>
          <a:endParaRPr lang="fr-FR"/>
        </a:p>
      </dgm:t>
    </dgm:pt>
    <dgm:pt modelId="{58BA337C-5D18-7648-9FBC-E3DFEE45FE39}" type="parTrans" cxnId="{BBB76332-05A7-BD4A-AEE7-B327FE3E9402}">
      <dgm:prSet/>
      <dgm:spPr/>
      <dgm:t>
        <a:bodyPr/>
        <a:lstStyle/>
        <a:p>
          <a:endParaRPr lang="fr-FR"/>
        </a:p>
      </dgm:t>
    </dgm:pt>
    <dgm:pt modelId="{82B71E07-46A9-1F4C-9980-576B2FA3ADD8}" type="pres">
      <dgm:prSet presAssocID="{39104730-2024-374C-98E0-3A4CE7ED98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3A8D8DA-067B-EC42-9EAF-7E4FD8AA6489}" type="pres">
      <dgm:prSet presAssocID="{5A256FE1-617A-F64B-AAA5-E71BA3D8E71B}" presName="linNode" presStyleCnt="0"/>
      <dgm:spPr/>
    </dgm:pt>
    <dgm:pt modelId="{5131D196-118F-ED4B-8F8C-9F861CEE6268}" type="pres">
      <dgm:prSet presAssocID="{5A256FE1-617A-F64B-AAA5-E71BA3D8E71B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E2EFB5-3D81-DA40-B0AB-7277103CCFA5}" type="pres">
      <dgm:prSet presAssocID="{5A256FE1-617A-F64B-AAA5-E71BA3D8E71B}" presName="descendantText" presStyleLbl="alignAccFollowNode1" presStyleIdx="0" presStyleCnt="4" custLinFactNeighborX="27024" custLinFactNeighborY="206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757E5C-20F4-E745-A720-B10E686939A4}" type="pres">
      <dgm:prSet presAssocID="{1221B9A9-1B18-A546-BD93-54DBEC081E68}" presName="sp" presStyleCnt="0"/>
      <dgm:spPr/>
    </dgm:pt>
    <dgm:pt modelId="{0760AE06-7B56-494A-A0E8-36B594643D8E}" type="pres">
      <dgm:prSet presAssocID="{D865DF60-6A8A-1346-86CF-ADC5241F7441}" presName="linNode" presStyleCnt="0"/>
      <dgm:spPr/>
    </dgm:pt>
    <dgm:pt modelId="{C3381103-080C-D746-8B27-46B2DEE4028C}" type="pres">
      <dgm:prSet presAssocID="{D865DF60-6A8A-1346-86CF-ADC5241F744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E9ED35-B856-174C-8737-A32D2C924CA6}" type="pres">
      <dgm:prSet presAssocID="{D865DF60-6A8A-1346-86CF-ADC5241F7441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D27948-8160-FF47-9116-9786F5E669CE}" type="pres">
      <dgm:prSet presAssocID="{752CCB7B-ADC2-E04D-8F22-DB13BC887169}" presName="sp" presStyleCnt="0"/>
      <dgm:spPr/>
    </dgm:pt>
    <dgm:pt modelId="{39BBA486-03BD-2144-ABBF-AE369E5400B7}" type="pres">
      <dgm:prSet presAssocID="{C98D5B68-7884-6648-A6A0-2E344EE2F2C1}" presName="linNode" presStyleCnt="0"/>
      <dgm:spPr/>
    </dgm:pt>
    <dgm:pt modelId="{70B8D9E0-4A6D-2F44-B595-4E51FB1CC510}" type="pres">
      <dgm:prSet presAssocID="{C98D5B68-7884-6648-A6A0-2E344EE2F2C1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F84ED2-5430-D348-8351-1C588DA968EF}" type="pres">
      <dgm:prSet presAssocID="{C98D5B68-7884-6648-A6A0-2E344EE2F2C1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10C18-A8F4-6A4C-BDEE-6F7DE3CE4615}" type="pres">
      <dgm:prSet presAssocID="{675274CD-34E5-B949-B313-38064B3EA771}" presName="sp" presStyleCnt="0"/>
      <dgm:spPr/>
    </dgm:pt>
    <dgm:pt modelId="{4ECD3363-8FE6-2E4D-AEB8-DD61ACBB9653}" type="pres">
      <dgm:prSet presAssocID="{877D7047-60CD-754B-B94B-0D52DA8802EF}" presName="linNode" presStyleCnt="0"/>
      <dgm:spPr/>
    </dgm:pt>
    <dgm:pt modelId="{E895D6B0-A2C0-8846-B022-1C147093D231}" type="pres">
      <dgm:prSet presAssocID="{877D7047-60CD-754B-B94B-0D52DA8802EF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017B7CB-13B4-9B4A-A898-E550BB192901}" type="pres">
      <dgm:prSet presAssocID="{877D7047-60CD-754B-B94B-0D52DA8802EF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C1A60B0-F9ED-47C2-8F58-2365D04B3972}" type="presOf" srcId="{877D7047-60CD-754B-B94B-0D52DA8802EF}" destId="{E895D6B0-A2C0-8846-B022-1C147093D231}" srcOrd="0" destOrd="0" presId="urn:microsoft.com/office/officeart/2005/8/layout/vList5"/>
    <dgm:cxn modelId="{E795D936-C071-4FF8-B3D4-67172F9CA069}" type="presOf" srcId="{2C8EC395-066D-984E-8F48-1D03BBA365D6}" destId="{FBE9ED35-B856-174C-8737-A32D2C924CA6}" srcOrd="0" destOrd="0" presId="urn:microsoft.com/office/officeart/2005/8/layout/vList5"/>
    <dgm:cxn modelId="{98BB274E-E401-455E-AA4D-B4C41D0690D7}" type="presOf" srcId="{31427C3A-E33A-4C40-B6A8-DF440F9FA9C2}" destId="{09F84ED2-5430-D348-8351-1C588DA968EF}" srcOrd="0" destOrd="0" presId="urn:microsoft.com/office/officeart/2005/8/layout/vList5"/>
    <dgm:cxn modelId="{26514B5C-E4AC-D045-BD76-2A427C25A6C9}" srcId="{39104730-2024-374C-98E0-3A4CE7ED9881}" destId="{D865DF60-6A8A-1346-86CF-ADC5241F7441}" srcOrd="1" destOrd="0" parTransId="{806608CC-D2DF-374E-A47A-AC1E4E471D34}" sibTransId="{752CCB7B-ADC2-E04D-8F22-DB13BC887169}"/>
    <dgm:cxn modelId="{3DB94C83-0D99-485B-A06E-195D0BC8FC6F}" type="presOf" srcId="{DD6BBC1B-D149-744A-A30E-EFE273F02222}" destId="{B2E2EFB5-3D81-DA40-B0AB-7277103CCFA5}" srcOrd="0" destOrd="0" presId="urn:microsoft.com/office/officeart/2005/8/layout/vList5"/>
    <dgm:cxn modelId="{6E4E9F2E-D306-E440-8065-DAD3485E0D1C}" srcId="{39104730-2024-374C-98E0-3A4CE7ED9881}" destId="{C98D5B68-7884-6648-A6A0-2E344EE2F2C1}" srcOrd="2" destOrd="0" parTransId="{89F25B63-67C6-2B49-87BA-7718746C431D}" sibTransId="{675274CD-34E5-B949-B313-38064B3EA771}"/>
    <dgm:cxn modelId="{D7C68FCB-8F38-44A7-829D-EC15636FB32E}" type="presOf" srcId="{5A256FE1-617A-F64B-AAA5-E71BA3D8E71B}" destId="{5131D196-118F-ED4B-8F8C-9F861CEE6268}" srcOrd="0" destOrd="0" presId="urn:microsoft.com/office/officeart/2005/8/layout/vList5"/>
    <dgm:cxn modelId="{49662439-979C-B841-B009-6D99A978E2AA}" srcId="{C98D5B68-7884-6648-A6A0-2E344EE2F2C1}" destId="{31427C3A-E33A-4C40-B6A8-DF440F9FA9C2}" srcOrd="0" destOrd="0" parTransId="{6AE38952-7C1E-B044-B8FC-9A933EC36630}" sibTransId="{BAB3FA31-E8FC-CF47-A92D-5E67F5AC535C}"/>
    <dgm:cxn modelId="{D627691E-CE20-A240-AE75-17D9A5E8D80E}" srcId="{39104730-2024-374C-98E0-3A4CE7ED9881}" destId="{5A256FE1-617A-F64B-AAA5-E71BA3D8E71B}" srcOrd="0" destOrd="0" parTransId="{8DF59BD0-F274-DA45-A4C6-CD1040D03631}" sibTransId="{1221B9A9-1B18-A546-BD93-54DBEC081E68}"/>
    <dgm:cxn modelId="{E328896C-D41F-1447-83EE-3427764BA201}" srcId="{877D7047-60CD-754B-B94B-0D52DA8802EF}" destId="{8943F2E6-3B0D-E448-9217-B317A1C852F5}" srcOrd="0" destOrd="0" parTransId="{BACB9BDF-48A8-8446-9EF0-0777EB594CBD}" sibTransId="{8E47323C-8EED-B74F-B64B-018CD74E9966}"/>
    <dgm:cxn modelId="{A3CBA274-D7F7-CB45-BAA7-46A89E45535F}" srcId="{D865DF60-6A8A-1346-86CF-ADC5241F7441}" destId="{2C8EC395-066D-984E-8F48-1D03BBA365D6}" srcOrd="0" destOrd="0" parTransId="{E889BD5D-09F1-B84F-9539-CDB6EA89993B}" sibTransId="{788D42F9-2A3B-334A-B81A-EE2D57E4C222}"/>
    <dgm:cxn modelId="{9788B749-15EA-487C-91BD-8978E7DBF1C0}" type="presOf" srcId="{D865DF60-6A8A-1346-86CF-ADC5241F7441}" destId="{C3381103-080C-D746-8B27-46B2DEE4028C}" srcOrd="0" destOrd="0" presId="urn:microsoft.com/office/officeart/2005/8/layout/vList5"/>
    <dgm:cxn modelId="{F29E88BF-B2B7-8C4D-8CAE-014202FBF28B}" srcId="{39104730-2024-374C-98E0-3A4CE7ED9881}" destId="{877D7047-60CD-754B-B94B-0D52DA8802EF}" srcOrd="3" destOrd="0" parTransId="{F776D0C3-C0C0-7847-978B-D8398B928E33}" sibTransId="{D8C37D6F-0C89-C44B-B88F-7FDB054464A6}"/>
    <dgm:cxn modelId="{BBB76332-05A7-BD4A-AEE7-B327FE3E9402}" srcId="{5A256FE1-617A-F64B-AAA5-E71BA3D8E71B}" destId="{DD6BBC1B-D149-744A-A30E-EFE273F02222}" srcOrd="0" destOrd="0" parTransId="{58BA337C-5D18-7648-9FBC-E3DFEE45FE39}" sibTransId="{FA359944-C295-7C49-BDAC-C5B8B15CDFE7}"/>
    <dgm:cxn modelId="{C67D7CFB-F7AC-418B-83BC-81419F071101}" type="presOf" srcId="{C98D5B68-7884-6648-A6A0-2E344EE2F2C1}" destId="{70B8D9E0-4A6D-2F44-B595-4E51FB1CC510}" srcOrd="0" destOrd="0" presId="urn:microsoft.com/office/officeart/2005/8/layout/vList5"/>
    <dgm:cxn modelId="{C3840E6F-45F8-403C-A1EE-679623487078}" type="presOf" srcId="{8943F2E6-3B0D-E448-9217-B317A1C852F5}" destId="{1017B7CB-13B4-9B4A-A898-E550BB192901}" srcOrd="0" destOrd="0" presId="urn:microsoft.com/office/officeart/2005/8/layout/vList5"/>
    <dgm:cxn modelId="{B1207A1A-B4E6-478D-A35B-77959A48F0D3}" type="presOf" srcId="{39104730-2024-374C-98E0-3A4CE7ED9881}" destId="{82B71E07-46A9-1F4C-9980-576B2FA3ADD8}" srcOrd="0" destOrd="0" presId="urn:microsoft.com/office/officeart/2005/8/layout/vList5"/>
    <dgm:cxn modelId="{8300E5E4-A878-4AA8-B331-B2E976B1CC87}" type="presParOf" srcId="{82B71E07-46A9-1F4C-9980-576B2FA3ADD8}" destId="{A3A8D8DA-067B-EC42-9EAF-7E4FD8AA6489}" srcOrd="0" destOrd="0" presId="urn:microsoft.com/office/officeart/2005/8/layout/vList5"/>
    <dgm:cxn modelId="{7D3238E3-9EC1-42E6-B388-58E4E1927857}" type="presParOf" srcId="{A3A8D8DA-067B-EC42-9EAF-7E4FD8AA6489}" destId="{5131D196-118F-ED4B-8F8C-9F861CEE6268}" srcOrd="0" destOrd="0" presId="urn:microsoft.com/office/officeart/2005/8/layout/vList5"/>
    <dgm:cxn modelId="{9B15FD53-4438-469B-8899-B9A4D8B71A86}" type="presParOf" srcId="{A3A8D8DA-067B-EC42-9EAF-7E4FD8AA6489}" destId="{B2E2EFB5-3D81-DA40-B0AB-7277103CCFA5}" srcOrd="1" destOrd="0" presId="urn:microsoft.com/office/officeart/2005/8/layout/vList5"/>
    <dgm:cxn modelId="{FA6F3785-A912-4C9D-865A-A0BEF3DD52FB}" type="presParOf" srcId="{82B71E07-46A9-1F4C-9980-576B2FA3ADD8}" destId="{86757E5C-20F4-E745-A720-B10E686939A4}" srcOrd="1" destOrd="0" presId="urn:microsoft.com/office/officeart/2005/8/layout/vList5"/>
    <dgm:cxn modelId="{3246CC1D-6F03-4907-B3E6-2ED71DFCF4A0}" type="presParOf" srcId="{82B71E07-46A9-1F4C-9980-576B2FA3ADD8}" destId="{0760AE06-7B56-494A-A0E8-36B594643D8E}" srcOrd="2" destOrd="0" presId="urn:microsoft.com/office/officeart/2005/8/layout/vList5"/>
    <dgm:cxn modelId="{45B8FE8D-7E35-43D4-85A3-E026358DD1BD}" type="presParOf" srcId="{0760AE06-7B56-494A-A0E8-36B594643D8E}" destId="{C3381103-080C-D746-8B27-46B2DEE4028C}" srcOrd="0" destOrd="0" presId="urn:microsoft.com/office/officeart/2005/8/layout/vList5"/>
    <dgm:cxn modelId="{91CE2F4A-6F81-45ED-9B74-2A0E6AA45F5D}" type="presParOf" srcId="{0760AE06-7B56-494A-A0E8-36B594643D8E}" destId="{FBE9ED35-B856-174C-8737-A32D2C924CA6}" srcOrd="1" destOrd="0" presId="urn:microsoft.com/office/officeart/2005/8/layout/vList5"/>
    <dgm:cxn modelId="{50A8ABB4-5B66-45ED-956A-46A320132240}" type="presParOf" srcId="{82B71E07-46A9-1F4C-9980-576B2FA3ADD8}" destId="{42D27948-8160-FF47-9116-9786F5E669CE}" srcOrd="3" destOrd="0" presId="urn:microsoft.com/office/officeart/2005/8/layout/vList5"/>
    <dgm:cxn modelId="{14EEAC0B-47BF-4C56-8CB8-854536B9E902}" type="presParOf" srcId="{82B71E07-46A9-1F4C-9980-576B2FA3ADD8}" destId="{39BBA486-03BD-2144-ABBF-AE369E5400B7}" srcOrd="4" destOrd="0" presId="urn:microsoft.com/office/officeart/2005/8/layout/vList5"/>
    <dgm:cxn modelId="{11B50F55-6C59-4798-B1C8-DE1DC37EA55A}" type="presParOf" srcId="{39BBA486-03BD-2144-ABBF-AE369E5400B7}" destId="{70B8D9E0-4A6D-2F44-B595-4E51FB1CC510}" srcOrd="0" destOrd="0" presId="urn:microsoft.com/office/officeart/2005/8/layout/vList5"/>
    <dgm:cxn modelId="{CAA22569-30BD-4DA7-AABD-3AA02F742AC5}" type="presParOf" srcId="{39BBA486-03BD-2144-ABBF-AE369E5400B7}" destId="{09F84ED2-5430-D348-8351-1C588DA968EF}" srcOrd="1" destOrd="0" presId="urn:microsoft.com/office/officeart/2005/8/layout/vList5"/>
    <dgm:cxn modelId="{B9B15FDE-098C-4119-B925-86ECDE0329CC}" type="presParOf" srcId="{82B71E07-46A9-1F4C-9980-576B2FA3ADD8}" destId="{26A10C18-A8F4-6A4C-BDEE-6F7DE3CE4615}" srcOrd="5" destOrd="0" presId="urn:microsoft.com/office/officeart/2005/8/layout/vList5"/>
    <dgm:cxn modelId="{BF65EBCB-FAAB-4F3E-8C8F-207C583019A2}" type="presParOf" srcId="{82B71E07-46A9-1F4C-9980-576B2FA3ADD8}" destId="{4ECD3363-8FE6-2E4D-AEB8-DD61ACBB9653}" srcOrd="6" destOrd="0" presId="urn:microsoft.com/office/officeart/2005/8/layout/vList5"/>
    <dgm:cxn modelId="{2D7F0CA2-9BF7-4490-87C4-31FA2A5A2207}" type="presParOf" srcId="{4ECD3363-8FE6-2E4D-AEB8-DD61ACBB9653}" destId="{E895D6B0-A2C0-8846-B022-1C147093D231}" srcOrd="0" destOrd="0" presId="urn:microsoft.com/office/officeart/2005/8/layout/vList5"/>
    <dgm:cxn modelId="{0B5DB57C-9670-46F3-82BD-189BABFCEA62}" type="presParOf" srcId="{4ECD3363-8FE6-2E4D-AEB8-DD61ACBB9653}" destId="{1017B7CB-13B4-9B4A-A898-E550BB19290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104730-2024-374C-98E0-3A4CE7ED9881}" type="doc">
      <dgm:prSet loTypeId="urn:microsoft.com/office/officeart/2005/8/layout/vList5" loCatId="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A256FE1-617A-F64B-AAA5-E71BA3D8E71B}">
      <dgm:prSet phldrT="[Texte]"/>
      <dgm:spPr/>
      <dgm:t>
        <a:bodyPr/>
        <a:lstStyle/>
        <a:p>
          <a:r>
            <a:rPr lang="fr-FR" dirty="0"/>
            <a:t>a</a:t>
          </a:r>
        </a:p>
      </dgm:t>
    </dgm:pt>
    <dgm:pt modelId="{8DF59BD0-F274-DA45-A4C6-CD1040D03631}" type="parTrans" cxnId="{D627691E-CE20-A240-AE75-17D9A5E8D80E}">
      <dgm:prSet/>
      <dgm:spPr/>
      <dgm:t>
        <a:bodyPr/>
        <a:lstStyle/>
        <a:p>
          <a:endParaRPr lang="fr-FR"/>
        </a:p>
      </dgm:t>
    </dgm:pt>
    <dgm:pt modelId="{1221B9A9-1B18-A546-BD93-54DBEC081E68}" type="sibTrans" cxnId="{D627691E-CE20-A240-AE75-17D9A5E8D80E}">
      <dgm:prSet/>
      <dgm:spPr/>
      <dgm:t>
        <a:bodyPr/>
        <a:lstStyle/>
        <a:p>
          <a:endParaRPr lang="fr-FR"/>
        </a:p>
      </dgm:t>
    </dgm:pt>
    <dgm:pt modelId="{C98D5B68-7884-6648-A6A0-2E344EE2F2C1}">
      <dgm:prSet phldrT="[Texte]"/>
      <dgm:spPr/>
      <dgm:t>
        <a:bodyPr/>
        <a:lstStyle/>
        <a:p>
          <a:r>
            <a:rPr lang="fr-FR" dirty="0"/>
            <a:t>c</a:t>
          </a:r>
        </a:p>
      </dgm:t>
    </dgm:pt>
    <dgm:pt modelId="{89F25B63-67C6-2B49-87BA-7718746C431D}" type="parTrans" cxnId="{6E4E9F2E-D306-E440-8065-DAD3485E0D1C}">
      <dgm:prSet/>
      <dgm:spPr/>
      <dgm:t>
        <a:bodyPr/>
        <a:lstStyle/>
        <a:p>
          <a:endParaRPr lang="fr-FR"/>
        </a:p>
      </dgm:t>
    </dgm:pt>
    <dgm:pt modelId="{675274CD-34E5-B949-B313-38064B3EA771}" type="sibTrans" cxnId="{6E4E9F2E-D306-E440-8065-DAD3485E0D1C}">
      <dgm:prSet/>
      <dgm:spPr/>
      <dgm:t>
        <a:bodyPr/>
        <a:lstStyle/>
        <a:p>
          <a:endParaRPr lang="fr-FR"/>
        </a:p>
      </dgm:t>
    </dgm:pt>
    <dgm:pt modelId="{31427C3A-E33A-4C40-B6A8-DF440F9FA9C2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32 100 037</a:t>
          </a:r>
        </a:p>
      </dgm:t>
    </dgm:pt>
    <dgm:pt modelId="{6AE38952-7C1E-B044-B8FC-9A933EC36630}" type="parTrans" cxnId="{49662439-979C-B841-B009-6D99A978E2AA}">
      <dgm:prSet/>
      <dgm:spPr/>
      <dgm:t>
        <a:bodyPr/>
        <a:lstStyle/>
        <a:p>
          <a:endParaRPr lang="fr-FR"/>
        </a:p>
      </dgm:t>
    </dgm:pt>
    <dgm:pt modelId="{BAB3FA31-E8FC-CF47-A92D-5E67F5AC535C}" type="sibTrans" cxnId="{49662439-979C-B841-B009-6D99A978E2AA}">
      <dgm:prSet/>
      <dgm:spPr/>
      <dgm:t>
        <a:bodyPr/>
        <a:lstStyle/>
        <a:p>
          <a:endParaRPr lang="fr-FR"/>
        </a:p>
      </dgm:t>
    </dgm:pt>
    <dgm:pt modelId="{877D7047-60CD-754B-B94B-0D52DA8802EF}">
      <dgm:prSet phldrT="[Texte]"/>
      <dgm:spPr/>
      <dgm:t>
        <a:bodyPr/>
        <a:lstStyle/>
        <a:p>
          <a:r>
            <a:rPr lang="fr-FR" dirty="0"/>
            <a:t>d</a:t>
          </a:r>
        </a:p>
      </dgm:t>
    </dgm:pt>
    <dgm:pt modelId="{F776D0C3-C0C0-7847-978B-D8398B928E33}" type="parTrans" cxnId="{F29E88BF-B2B7-8C4D-8CAE-014202FBF28B}">
      <dgm:prSet/>
      <dgm:spPr/>
      <dgm:t>
        <a:bodyPr/>
        <a:lstStyle/>
        <a:p>
          <a:endParaRPr lang="fr-FR"/>
        </a:p>
      </dgm:t>
    </dgm:pt>
    <dgm:pt modelId="{D8C37D6F-0C89-C44B-B88F-7FDB054464A6}" type="sibTrans" cxnId="{F29E88BF-B2B7-8C4D-8CAE-014202FBF28B}">
      <dgm:prSet/>
      <dgm:spPr/>
      <dgm:t>
        <a:bodyPr/>
        <a:lstStyle/>
        <a:p>
          <a:endParaRPr lang="fr-FR"/>
        </a:p>
      </dgm:t>
    </dgm:pt>
    <dgm:pt modelId="{8943F2E6-3B0D-E448-9217-B317A1C852F5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32 001 037</a:t>
          </a:r>
        </a:p>
      </dgm:t>
    </dgm:pt>
    <dgm:pt modelId="{BACB9BDF-48A8-8446-9EF0-0777EB594CBD}" type="parTrans" cxnId="{E328896C-D41F-1447-83EE-3427764BA201}">
      <dgm:prSet/>
      <dgm:spPr/>
      <dgm:t>
        <a:bodyPr/>
        <a:lstStyle/>
        <a:p>
          <a:endParaRPr lang="fr-FR"/>
        </a:p>
      </dgm:t>
    </dgm:pt>
    <dgm:pt modelId="{8E47323C-8EED-B74F-B64B-018CD74E9966}" type="sibTrans" cxnId="{E328896C-D41F-1447-83EE-3427764BA201}">
      <dgm:prSet/>
      <dgm:spPr/>
      <dgm:t>
        <a:bodyPr/>
        <a:lstStyle/>
        <a:p>
          <a:endParaRPr lang="fr-FR"/>
        </a:p>
      </dgm:t>
    </dgm:pt>
    <dgm:pt modelId="{D865DF60-6A8A-1346-86CF-ADC5241F7441}">
      <dgm:prSet/>
      <dgm:spPr/>
      <dgm:t>
        <a:bodyPr/>
        <a:lstStyle/>
        <a:p>
          <a:r>
            <a:rPr lang="fr-FR" dirty="0"/>
            <a:t>b</a:t>
          </a:r>
        </a:p>
      </dgm:t>
    </dgm:pt>
    <dgm:pt modelId="{806608CC-D2DF-374E-A47A-AC1E4E471D34}" type="parTrans" cxnId="{26514B5C-E4AC-D045-BD76-2A427C25A6C9}">
      <dgm:prSet/>
      <dgm:spPr/>
      <dgm:t>
        <a:bodyPr/>
        <a:lstStyle/>
        <a:p>
          <a:endParaRPr lang="fr-FR"/>
        </a:p>
      </dgm:t>
    </dgm:pt>
    <dgm:pt modelId="{752CCB7B-ADC2-E04D-8F22-DB13BC887169}" type="sibTrans" cxnId="{26514B5C-E4AC-D045-BD76-2A427C25A6C9}">
      <dgm:prSet/>
      <dgm:spPr/>
      <dgm:t>
        <a:bodyPr/>
        <a:lstStyle/>
        <a:p>
          <a:endParaRPr lang="fr-FR"/>
        </a:p>
      </dgm:t>
    </dgm:pt>
    <dgm:pt modelId="{2C8EC395-066D-984E-8F48-1D03BBA365D6}">
      <dgm:prSet/>
      <dgm:spPr/>
      <dgm:t>
        <a:bodyPr/>
        <a:lstStyle/>
        <a:p>
          <a:pPr algn="ctr">
            <a:buNone/>
          </a:pPr>
          <a:r>
            <a:rPr lang="fr-FR" b="1" dirty="0"/>
            <a:t>32 037</a:t>
          </a:r>
        </a:p>
      </dgm:t>
    </dgm:pt>
    <dgm:pt modelId="{E889BD5D-09F1-B84F-9539-CDB6EA89993B}" type="parTrans" cxnId="{A3CBA274-D7F7-CB45-BAA7-46A89E45535F}">
      <dgm:prSet/>
      <dgm:spPr/>
      <dgm:t>
        <a:bodyPr/>
        <a:lstStyle/>
        <a:p>
          <a:endParaRPr lang="fr-FR"/>
        </a:p>
      </dgm:t>
    </dgm:pt>
    <dgm:pt modelId="{788D42F9-2A3B-334A-B81A-EE2D57E4C222}" type="sibTrans" cxnId="{A3CBA274-D7F7-CB45-BAA7-46A89E45535F}">
      <dgm:prSet/>
      <dgm:spPr/>
      <dgm:t>
        <a:bodyPr/>
        <a:lstStyle/>
        <a:p>
          <a:endParaRPr lang="fr-FR"/>
        </a:p>
      </dgm:t>
    </dgm:pt>
    <dgm:pt modelId="{DD6BBC1B-D149-744A-A30E-EFE273F02222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 32 000 1037</a:t>
          </a:r>
        </a:p>
      </dgm:t>
    </dgm:pt>
    <dgm:pt modelId="{FA359944-C295-7C49-BDAC-C5B8B15CDFE7}" type="sibTrans" cxnId="{BBB76332-05A7-BD4A-AEE7-B327FE3E9402}">
      <dgm:prSet/>
      <dgm:spPr/>
      <dgm:t>
        <a:bodyPr/>
        <a:lstStyle/>
        <a:p>
          <a:endParaRPr lang="fr-FR"/>
        </a:p>
      </dgm:t>
    </dgm:pt>
    <dgm:pt modelId="{58BA337C-5D18-7648-9FBC-E3DFEE45FE39}" type="parTrans" cxnId="{BBB76332-05A7-BD4A-AEE7-B327FE3E9402}">
      <dgm:prSet/>
      <dgm:spPr/>
      <dgm:t>
        <a:bodyPr/>
        <a:lstStyle/>
        <a:p>
          <a:endParaRPr lang="fr-FR"/>
        </a:p>
      </dgm:t>
    </dgm:pt>
    <dgm:pt modelId="{82B71E07-46A9-1F4C-9980-576B2FA3ADD8}" type="pres">
      <dgm:prSet presAssocID="{39104730-2024-374C-98E0-3A4CE7ED98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3A8D8DA-067B-EC42-9EAF-7E4FD8AA6489}" type="pres">
      <dgm:prSet presAssocID="{5A256FE1-617A-F64B-AAA5-E71BA3D8E71B}" presName="linNode" presStyleCnt="0"/>
      <dgm:spPr/>
    </dgm:pt>
    <dgm:pt modelId="{5131D196-118F-ED4B-8F8C-9F861CEE6268}" type="pres">
      <dgm:prSet presAssocID="{5A256FE1-617A-F64B-AAA5-E71BA3D8E71B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E2EFB5-3D81-DA40-B0AB-7277103CCFA5}" type="pres">
      <dgm:prSet presAssocID="{5A256FE1-617A-F64B-AAA5-E71BA3D8E71B}" presName="descendantText" presStyleLbl="alignAccFollowNode1" presStyleIdx="0" presStyleCnt="4" custLinFactNeighborX="27024" custLinFactNeighborY="206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757E5C-20F4-E745-A720-B10E686939A4}" type="pres">
      <dgm:prSet presAssocID="{1221B9A9-1B18-A546-BD93-54DBEC081E68}" presName="sp" presStyleCnt="0"/>
      <dgm:spPr/>
    </dgm:pt>
    <dgm:pt modelId="{0760AE06-7B56-494A-A0E8-36B594643D8E}" type="pres">
      <dgm:prSet presAssocID="{D865DF60-6A8A-1346-86CF-ADC5241F7441}" presName="linNode" presStyleCnt="0"/>
      <dgm:spPr/>
    </dgm:pt>
    <dgm:pt modelId="{C3381103-080C-D746-8B27-46B2DEE4028C}" type="pres">
      <dgm:prSet presAssocID="{D865DF60-6A8A-1346-86CF-ADC5241F744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E9ED35-B856-174C-8737-A32D2C924CA6}" type="pres">
      <dgm:prSet presAssocID="{D865DF60-6A8A-1346-86CF-ADC5241F7441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D27948-8160-FF47-9116-9786F5E669CE}" type="pres">
      <dgm:prSet presAssocID="{752CCB7B-ADC2-E04D-8F22-DB13BC887169}" presName="sp" presStyleCnt="0"/>
      <dgm:spPr/>
    </dgm:pt>
    <dgm:pt modelId="{39BBA486-03BD-2144-ABBF-AE369E5400B7}" type="pres">
      <dgm:prSet presAssocID="{C98D5B68-7884-6648-A6A0-2E344EE2F2C1}" presName="linNode" presStyleCnt="0"/>
      <dgm:spPr/>
    </dgm:pt>
    <dgm:pt modelId="{70B8D9E0-4A6D-2F44-B595-4E51FB1CC510}" type="pres">
      <dgm:prSet presAssocID="{C98D5B68-7884-6648-A6A0-2E344EE2F2C1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F84ED2-5430-D348-8351-1C588DA968EF}" type="pres">
      <dgm:prSet presAssocID="{C98D5B68-7884-6648-A6A0-2E344EE2F2C1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10C18-A8F4-6A4C-BDEE-6F7DE3CE4615}" type="pres">
      <dgm:prSet presAssocID="{675274CD-34E5-B949-B313-38064B3EA771}" presName="sp" presStyleCnt="0"/>
      <dgm:spPr/>
    </dgm:pt>
    <dgm:pt modelId="{4ECD3363-8FE6-2E4D-AEB8-DD61ACBB9653}" type="pres">
      <dgm:prSet presAssocID="{877D7047-60CD-754B-B94B-0D52DA8802EF}" presName="linNode" presStyleCnt="0"/>
      <dgm:spPr/>
    </dgm:pt>
    <dgm:pt modelId="{E895D6B0-A2C0-8846-B022-1C147093D231}" type="pres">
      <dgm:prSet presAssocID="{877D7047-60CD-754B-B94B-0D52DA8802EF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017B7CB-13B4-9B4A-A898-E550BB192901}" type="pres">
      <dgm:prSet presAssocID="{877D7047-60CD-754B-B94B-0D52DA8802EF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C1A60B0-F9ED-47C2-8F58-2365D04B3972}" type="presOf" srcId="{877D7047-60CD-754B-B94B-0D52DA8802EF}" destId="{E895D6B0-A2C0-8846-B022-1C147093D231}" srcOrd="0" destOrd="0" presId="urn:microsoft.com/office/officeart/2005/8/layout/vList5"/>
    <dgm:cxn modelId="{E795D936-C071-4FF8-B3D4-67172F9CA069}" type="presOf" srcId="{2C8EC395-066D-984E-8F48-1D03BBA365D6}" destId="{FBE9ED35-B856-174C-8737-A32D2C924CA6}" srcOrd="0" destOrd="0" presId="urn:microsoft.com/office/officeart/2005/8/layout/vList5"/>
    <dgm:cxn modelId="{98BB274E-E401-455E-AA4D-B4C41D0690D7}" type="presOf" srcId="{31427C3A-E33A-4C40-B6A8-DF440F9FA9C2}" destId="{09F84ED2-5430-D348-8351-1C588DA968EF}" srcOrd="0" destOrd="0" presId="urn:microsoft.com/office/officeart/2005/8/layout/vList5"/>
    <dgm:cxn modelId="{26514B5C-E4AC-D045-BD76-2A427C25A6C9}" srcId="{39104730-2024-374C-98E0-3A4CE7ED9881}" destId="{D865DF60-6A8A-1346-86CF-ADC5241F7441}" srcOrd="1" destOrd="0" parTransId="{806608CC-D2DF-374E-A47A-AC1E4E471D34}" sibTransId="{752CCB7B-ADC2-E04D-8F22-DB13BC887169}"/>
    <dgm:cxn modelId="{3DB94C83-0D99-485B-A06E-195D0BC8FC6F}" type="presOf" srcId="{DD6BBC1B-D149-744A-A30E-EFE273F02222}" destId="{B2E2EFB5-3D81-DA40-B0AB-7277103CCFA5}" srcOrd="0" destOrd="0" presId="urn:microsoft.com/office/officeart/2005/8/layout/vList5"/>
    <dgm:cxn modelId="{6E4E9F2E-D306-E440-8065-DAD3485E0D1C}" srcId="{39104730-2024-374C-98E0-3A4CE7ED9881}" destId="{C98D5B68-7884-6648-A6A0-2E344EE2F2C1}" srcOrd="2" destOrd="0" parTransId="{89F25B63-67C6-2B49-87BA-7718746C431D}" sibTransId="{675274CD-34E5-B949-B313-38064B3EA771}"/>
    <dgm:cxn modelId="{D7C68FCB-8F38-44A7-829D-EC15636FB32E}" type="presOf" srcId="{5A256FE1-617A-F64B-AAA5-E71BA3D8E71B}" destId="{5131D196-118F-ED4B-8F8C-9F861CEE6268}" srcOrd="0" destOrd="0" presId="urn:microsoft.com/office/officeart/2005/8/layout/vList5"/>
    <dgm:cxn modelId="{49662439-979C-B841-B009-6D99A978E2AA}" srcId="{C98D5B68-7884-6648-A6A0-2E344EE2F2C1}" destId="{31427C3A-E33A-4C40-B6A8-DF440F9FA9C2}" srcOrd="0" destOrd="0" parTransId="{6AE38952-7C1E-B044-B8FC-9A933EC36630}" sibTransId="{BAB3FA31-E8FC-CF47-A92D-5E67F5AC535C}"/>
    <dgm:cxn modelId="{D627691E-CE20-A240-AE75-17D9A5E8D80E}" srcId="{39104730-2024-374C-98E0-3A4CE7ED9881}" destId="{5A256FE1-617A-F64B-AAA5-E71BA3D8E71B}" srcOrd="0" destOrd="0" parTransId="{8DF59BD0-F274-DA45-A4C6-CD1040D03631}" sibTransId="{1221B9A9-1B18-A546-BD93-54DBEC081E68}"/>
    <dgm:cxn modelId="{E328896C-D41F-1447-83EE-3427764BA201}" srcId="{877D7047-60CD-754B-B94B-0D52DA8802EF}" destId="{8943F2E6-3B0D-E448-9217-B317A1C852F5}" srcOrd="0" destOrd="0" parTransId="{BACB9BDF-48A8-8446-9EF0-0777EB594CBD}" sibTransId="{8E47323C-8EED-B74F-B64B-018CD74E9966}"/>
    <dgm:cxn modelId="{A3CBA274-D7F7-CB45-BAA7-46A89E45535F}" srcId="{D865DF60-6A8A-1346-86CF-ADC5241F7441}" destId="{2C8EC395-066D-984E-8F48-1D03BBA365D6}" srcOrd="0" destOrd="0" parTransId="{E889BD5D-09F1-B84F-9539-CDB6EA89993B}" sibTransId="{788D42F9-2A3B-334A-B81A-EE2D57E4C222}"/>
    <dgm:cxn modelId="{9788B749-15EA-487C-91BD-8978E7DBF1C0}" type="presOf" srcId="{D865DF60-6A8A-1346-86CF-ADC5241F7441}" destId="{C3381103-080C-D746-8B27-46B2DEE4028C}" srcOrd="0" destOrd="0" presId="urn:microsoft.com/office/officeart/2005/8/layout/vList5"/>
    <dgm:cxn modelId="{F29E88BF-B2B7-8C4D-8CAE-014202FBF28B}" srcId="{39104730-2024-374C-98E0-3A4CE7ED9881}" destId="{877D7047-60CD-754B-B94B-0D52DA8802EF}" srcOrd="3" destOrd="0" parTransId="{F776D0C3-C0C0-7847-978B-D8398B928E33}" sibTransId="{D8C37D6F-0C89-C44B-B88F-7FDB054464A6}"/>
    <dgm:cxn modelId="{BBB76332-05A7-BD4A-AEE7-B327FE3E9402}" srcId="{5A256FE1-617A-F64B-AAA5-E71BA3D8E71B}" destId="{DD6BBC1B-D149-744A-A30E-EFE273F02222}" srcOrd="0" destOrd="0" parTransId="{58BA337C-5D18-7648-9FBC-E3DFEE45FE39}" sibTransId="{FA359944-C295-7C49-BDAC-C5B8B15CDFE7}"/>
    <dgm:cxn modelId="{C67D7CFB-F7AC-418B-83BC-81419F071101}" type="presOf" srcId="{C98D5B68-7884-6648-A6A0-2E344EE2F2C1}" destId="{70B8D9E0-4A6D-2F44-B595-4E51FB1CC510}" srcOrd="0" destOrd="0" presId="urn:microsoft.com/office/officeart/2005/8/layout/vList5"/>
    <dgm:cxn modelId="{C3840E6F-45F8-403C-A1EE-679623487078}" type="presOf" srcId="{8943F2E6-3B0D-E448-9217-B317A1C852F5}" destId="{1017B7CB-13B4-9B4A-A898-E550BB192901}" srcOrd="0" destOrd="0" presId="urn:microsoft.com/office/officeart/2005/8/layout/vList5"/>
    <dgm:cxn modelId="{B1207A1A-B4E6-478D-A35B-77959A48F0D3}" type="presOf" srcId="{39104730-2024-374C-98E0-3A4CE7ED9881}" destId="{82B71E07-46A9-1F4C-9980-576B2FA3ADD8}" srcOrd="0" destOrd="0" presId="urn:microsoft.com/office/officeart/2005/8/layout/vList5"/>
    <dgm:cxn modelId="{8300E5E4-A878-4AA8-B331-B2E976B1CC87}" type="presParOf" srcId="{82B71E07-46A9-1F4C-9980-576B2FA3ADD8}" destId="{A3A8D8DA-067B-EC42-9EAF-7E4FD8AA6489}" srcOrd="0" destOrd="0" presId="urn:microsoft.com/office/officeart/2005/8/layout/vList5"/>
    <dgm:cxn modelId="{7D3238E3-9EC1-42E6-B388-58E4E1927857}" type="presParOf" srcId="{A3A8D8DA-067B-EC42-9EAF-7E4FD8AA6489}" destId="{5131D196-118F-ED4B-8F8C-9F861CEE6268}" srcOrd="0" destOrd="0" presId="urn:microsoft.com/office/officeart/2005/8/layout/vList5"/>
    <dgm:cxn modelId="{9B15FD53-4438-469B-8899-B9A4D8B71A86}" type="presParOf" srcId="{A3A8D8DA-067B-EC42-9EAF-7E4FD8AA6489}" destId="{B2E2EFB5-3D81-DA40-B0AB-7277103CCFA5}" srcOrd="1" destOrd="0" presId="urn:microsoft.com/office/officeart/2005/8/layout/vList5"/>
    <dgm:cxn modelId="{FA6F3785-A912-4C9D-865A-A0BEF3DD52FB}" type="presParOf" srcId="{82B71E07-46A9-1F4C-9980-576B2FA3ADD8}" destId="{86757E5C-20F4-E745-A720-B10E686939A4}" srcOrd="1" destOrd="0" presId="urn:microsoft.com/office/officeart/2005/8/layout/vList5"/>
    <dgm:cxn modelId="{3246CC1D-6F03-4907-B3E6-2ED71DFCF4A0}" type="presParOf" srcId="{82B71E07-46A9-1F4C-9980-576B2FA3ADD8}" destId="{0760AE06-7B56-494A-A0E8-36B594643D8E}" srcOrd="2" destOrd="0" presId="urn:microsoft.com/office/officeart/2005/8/layout/vList5"/>
    <dgm:cxn modelId="{45B8FE8D-7E35-43D4-85A3-E026358DD1BD}" type="presParOf" srcId="{0760AE06-7B56-494A-A0E8-36B594643D8E}" destId="{C3381103-080C-D746-8B27-46B2DEE4028C}" srcOrd="0" destOrd="0" presId="urn:microsoft.com/office/officeart/2005/8/layout/vList5"/>
    <dgm:cxn modelId="{91CE2F4A-6F81-45ED-9B74-2A0E6AA45F5D}" type="presParOf" srcId="{0760AE06-7B56-494A-A0E8-36B594643D8E}" destId="{FBE9ED35-B856-174C-8737-A32D2C924CA6}" srcOrd="1" destOrd="0" presId="urn:microsoft.com/office/officeart/2005/8/layout/vList5"/>
    <dgm:cxn modelId="{50A8ABB4-5B66-45ED-956A-46A320132240}" type="presParOf" srcId="{82B71E07-46A9-1F4C-9980-576B2FA3ADD8}" destId="{42D27948-8160-FF47-9116-9786F5E669CE}" srcOrd="3" destOrd="0" presId="urn:microsoft.com/office/officeart/2005/8/layout/vList5"/>
    <dgm:cxn modelId="{14EEAC0B-47BF-4C56-8CB8-854536B9E902}" type="presParOf" srcId="{82B71E07-46A9-1F4C-9980-576B2FA3ADD8}" destId="{39BBA486-03BD-2144-ABBF-AE369E5400B7}" srcOrd="4" destOrd="0" presId="urn:microsoft.com/office/officeart/2005/8/layout/vList5"/>
    <dgm:cxn modelId="{11B50F55-6C59-4798-B1C8-DE1DC37EA55A}" type="presParOf" srcId="{39BBA486-03BD-2144-ABBF-AE369E5400B7}" destId="{70B8D9E0-4A6D-2F44-B595-4E51FB1CC510}" srcOrd="0" destOrd="0" presId="urn:microsoft.com/office/officeart/2005/8/layout/vList5"/>
    <dgm:cxn modelId="{CAA22569-30BD-4DA7-AABD-3AA02F742AC5}" type="presParOf" srcId="{39BBA486-03BD-2144-ABBF-AE369E5400B7}" destId="{09F84ED2-5430-D348-8351-1C588DA968EF}" srcOrd="1" destOrd="0" presId="urn:microsoft.com/office/officeart/2005/8/layout/vList5"/>
    <dgm:cxn modelId="{B9B15FDE-098C-4119-B925-86ECDE0329CC}" type="presParOf" srcId="{82B71E07-46A9-1F4C-9980-576B2FA3ADD8}" destId="{26A10C18-A8F4-6A4C-BDEE-6F7DE3CE4615}" srcOrd="5" destOrd="0" presId="urn:microsoft.com/office/officeart/2005/8/layout/vList5"/>
    <dgm:cxn modelId="{BF65EBCB-FAAB-4F3E-8C8F-207C583019A2}" type="presParOf" srcId="{82B71E07-46A9-1F4C-9980-576B2FA3ADD8}" destId="{4ECD3363-8FE6-2E4D-AEB8-DD61ACBB9653}" srcOrd="6" destOrd="0" presId="urn:microsoft.com/office/officeart/2005/8/layout/vList5"/>
    <dgm:cxn modelId="{2D7F0CA2-9BF7-4490-87C4-31FA2A5A2207}" type="presParOf" srcId="{4ECD3363-8FE6-2E4D-AEB8-DD61ACBB9653}" destId="{E895D6B0-A2C0-8846-B022-1C147093D231}" srcOrd="0" destOrd="0" presId="urn:microsoft.com/office/officeart/2005/8/layout/vList5"/>
    <dgm:cxn modelId="{0B5DB57C-9670-46F3-82BD-189BABFCEA62}" type="presParOf" srcId="{4ECD3363-8FE6-2E4D-AEB8-DD61ACBB9653}" destId="{1017B7CB-13B4-9B4A-A898-E550BB19290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104730-2024-374C-98E0-3A4CE7ED9881}" type="doc">
      <dgm:prSet loTypeId="urn:microsoft.com/office/officeart/2005/8/layout/vList5" loCatId="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A256FE1-617A-F64B-AAA5-E71BA3D8E71B}">
      <dgm:prSet phldrT="[Texte]"/>
      <dgm:spPr/>
      <dgm:t>
        <a:bodyPr/>
        <a:lstStyle/>
        <a:p>
          <a:r>
            <a:rPr lang="fr-FR" dirty="0"/>
            <a:t>a</a:t>
          </a:r>
        </a:p>
      </dgm:t>
    </dgm:pt>
    <dgm:pt modelId="{8DF59BD0-F274-DA45-A4C6-CD1040D03631}" type="parTrans" cxnId="{D627691E-CE20-A240-AE75-17D9A5E8D80E}">
      <dgm:prSet/>
      <dgm:spPr/>
      <dgm:t>
        <a:bodyPr/>
        <a:lstStyle/>
        <a:p>
          <a:endParaRPr lang="fr-FR"/>
        </a:p>
      </dgm:t>
    </dgm:pt>
    <dgm:pt modelId="{1221B9A9-1B18-A546-BD93-54DBEC081E68}" type="sibTrans" cxnId="{D627691E-CE20-A240-AE75-17D9A5E8D80E}">
      <dgm:prSet/>
      <dgm:spPr/>
      <dgm:t>
        <a:bodyPr/>
        <a:lstStyle/>
        <a:p>
          <a:endParaRPr lang="fr-FR"/>
        </a:p>
      </dgm:t>
    </dgm:pt>
    <dgm:pt modelId="{C98D5B68-7884-6648-A6A0-2E344EE2F2C1}">
      <dgm:prSet phldrT="[Texte]"/>
      <dgm:spPr/>
      <dgm:t>
        <a:bodyPr/>
        <a:lstStyle/>
        <a:p>
          <a:r>
            <a:rPr lang="fr-FR" dirty="0"/>
            <a:t>c</a:t>
          </a:r>
        </a:p>
      </dgm:t>
    </dgm:pt>
    <dgm:pt modelId="{89F25B63-67C6-2B49-87BA-7718746C431D}" type="parTrans" cxnId="{6E4E9F2E-D306-E440-8065-DAD3485E0D1C}">
      <dgm:prSet/>
      <dgm:spPr/>
      <dgm:t>
        <a:bodyPr/>
        <a:lstStyle/>
        <a:p>
          <a:endParaRPr lang="fr-FR"/>
        </a:p>
      </dgm:t>
    </dgm:pt>
    <dgm:pt modelId="{675274CD-34E5-B949-B313-38064B3EA771}" type="sibTrans" cxnId="{6E4E9F2E-D306-E440-8065-DAD3485E0D1C}">
      <dgm:prSet/>
      <dgm:spPr/>
      <dgm:t>
        <a:bodyPr/>
        <a:lstStyle/>
        <a:p>
          <a:endParaRPr lang="fr-FR"/>
        </a:p>
      </dgm:t>
    </dgm:pt>
    <dgm:pt modelId="{31427C3A-E33A-4C40-B6A8-DF440F9FA9C2}">
      <dgm:prSet phldrT="[Texte]"/>
      <dgm:spPr>
        <a:solidFill>
          <a:srgbClr val="EA6163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32 100 037</a:t>
          </a:r>
        </a:p>
      </dgm:t>
    </dgm:pt>
    <dgm:pt modelId="{6AE38952-7C1E-B044-B8FC-9A933EC36630}" type="parTrans" cxnId="{49662439-979C-B841-B009-6D99A978E2AA}">
      <dgm:prSet/>
      <dgm:spPr/>
      <dgm:t>
        <a:bodyPr/>
        <a:lstStyle/>
        <a:p>
          <a:endParaRPr lang="fr-FR"/>
        </a:p>
      </dgm:t>
    </dgm:pt>
    <dgm:pt modelId="{BAB3FA31-E8FC-CF47-A92D-5E67F5AC535C}" type="sibTrans" cxnId="{49662439-979C-B841-B009-6D99A978E2AA}">
      <dgm:prSet/>
      <dgm:spPr/>
      <dgm:t>
        <a:bodyPr/>
        <a:lstStyle/>
        <a:p>
          <a:endParaRPr lang="fr-FR"/>
        </a:p>
      </dgm:t>
    </dgm:pt>
    <dgm:pt modelId="{877D7047-60CD-754B-B94B-0D52DA8802EF}">
      <dgm:prSet phldrT="[Texte]"/>
      <dgm:spPr/>
      <dgm:t>
        <a:bodyPr/>
        <a:lstStyle/>
        <a:p>
          <a:r>
            <a:rPr lang="fr-FR" dirty="0"/>
            <a:t>d</a:t>
          </a:r>
        </a:p>
      </dgm:t>
    </dgm:pt>
    <dgm:pt modelId="{F776D0C3-C0C0-7847-978B-D8398B928E33}" type="parTrans" cxnId="{F29E88BF-B2B7-8C4D-8CAE-014202FBF28B}">
      <dgm:prSet/>
      <dgm:spPr/>
      <dgm:t>
        <a:bodyPr/>
        <a:lstStyle/>
        <a:p>
          <a:endParaRPr lang="fr-FR"/>
        </a:p>
      </dgm:t>
    </dgm:pt>
    <dgm:pt modelId="{D8C37D6F-0C89-C44B-B88F-7FDB054464A6}" type="sibTrans" cxnId="{F29E88BF-B2B7-8C4D-8CAE-014202FBF28B}">
      <dgm:prSet/>
      <dgm:spPr/>
      <dgm:t>
        <a:bodyPr/>
        <a:lstStyle/>
        <a:p>
          <a:endParaRPr lang="fr-FR"/>
        </a:p>
      </dgm:t>
    </dgm:pt>
    <dgm:pt modelId="{8943F2E6-3B0D-E448-9217-B317A1C852F5}">
      <dgm:prSet phldrT="[Texte]"/>
      <dgm:spPr>
        <a:solidFill>
          <a:srgbClr val="5CA2E6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32 001 037</a:t>
          </a:r>
        </a:p>
      </dgm:t>
    </dgm:pt>
    <dgm:pt modelId="{BACB9BDF-48A8-8446-9EF0-0777EB594CBD}" type="parTrans" cxnId="{E328896C-D41F-1447-83EE-3427764BA201}">
      <dgm:prSet/>
      <dgm:spPr/>
      <dgm:t>
        <a:bodyPr/>
        <a:lstStyle/>
        <a:p>
          <a:endParaRPr lang="fr-FR"/>
        </a:p>
      </dgm:t>
    </dgm:pt>
    <dgm:pt modelId="{8E47323C-8EED-B74F-B64B-018CD74E9966}" type="sibTrans" cxnId="{E328896C-D41F-1447-83EE-3427764BA201}">
      <dgm:prSet/>
      <dgm:spPr/>
      <dgm:t>
        <a:bodyPr/>
        <a:lstStyle/>
        <a:p>
          <a:endParaRPr lang="fr-FR"/>
        </a:p>
      </dgm:t>
    </dgm:pt>
    <dgm:pt modelId="{D865DF60-6A8A-1346-86CF-ADC5241F7441}">
      <dgm:prSet/>
      <dgm:spPr/>
      <dgm:t>
        <a:bodyPr/>
        <a:lstStyle/>
        <a:p>
          <a:r>
            <a:rPr lang="fr-FR" dirty="0"/>
            <a:t>b</a:t>
          </a:r>
        </a:p>
      </dgm:t>
    </dgm:pt>
    <dgm:pt modelId="{806608CC-D2DF-374E-A47A-AC1E4E471D34}" type="parTrans" cxnId="{26514B5C-E4AC-D045-BD76-2A427C25A6C9}">
      <dgm:prSet/>
      <dgm:spPr/>
      <dgm:t>
        <a:bodyPr/>
        <a:lstStyle/>
        <a:p>
          <a:endParaRPr lang="fr-FR"/>
        </a:p>
      </dgm:t>
    </dgm:pt>
    <dgm:pt modelId="{752CCB7B-ADC2-E04D-8F22-DB13BC887169}" type="sibTrans" cxnId="{26514B5C-E4AC-D045-BD76-2A427C25A6C9}">
      <dgm:prSet/>
      <dgm:spPr/>
      <dgm:t>
        <a:bodyPr/>
        <a:lstStyle/>
        <a:p>
          <a:endParaRPr lang="fr-FR"/>
        </a:p>
      </dgm:t>
    </dgm:pt>
    <dgm:pt modelId="{2C8EC395-066D-984E-8F48-1D03BBA365D6}">
      <dgm:prSet/>
      <dgm:spPr>
        <a:solidFill>
          <a:srgbClr val="EA6163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32 037</a:t>
          </a:r>
        </a:p>
      </dgm:t>
    </dgm:pt>
    <dgm:pt modelId="{E889BD5D-09F1-B84F-9539-CDB6EA89993B}" type="parTrans" cxnId="{A3CBA274-D7F7-CB45-BAA7-46A89E45535F}">
      <dgm:prSet/>
      <dgm:spPr/>
      <dgm:t>
        <a:bodyPr/>
        <a:lstStyle/>
        <a:p>
          <a:endParaRPr lang="fr-FR"/>
        </a:p>
      </dgm:t>
    </dgm:pt>
    <dgm:pt modelId="{788D42F9-2A3B-334A-B81A-EE2D57E4C222}" type="sibTrans" cxnId="{A3CBA274-D7F7-CB45-BAA7-46A89E45535F}">
      <dgm:prSet/>
      <dgm:spPr/>
      <dgm:t>
        <a:bodyPr/>
        <a:lstStyle/>
        <a:p>
          <a:endParaRPr lang="fr-FR"/>
        </a:p>
      </dgm:t>
    </dgm:pt>
    <dgm:pt modelId="{DD6BBC1B-D149-744A-A30E-EFE273F02222}">
      <dgm:prSet phldrT="[Texte]"/>
      <dgm:spPr>
        <a:solidFill>
          <a:srgbClr val="EA6163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 32 000 1037</a:t>
          </a:r>
        </a:p>
      </dgm:t>
    </dgm:pt>
    <dgm:pt modelId="{FA359944-C295-7C49-BDAC-C5B8B15CDFE7}" type="sibTrans" cxnId="{BBB76332-05A7-BD4A-AEE7-B327FE3E9402}">
      <dgm:prSet/>
      <dgm:spPr/>
      <dgm:t>
        <a:bodyPr/>
        <a:lstStyle/>
        <a:p>
          <a:endParaRPr lang="fr-FR"/>
        </a:p>
      </dgm:t>
    </dgm:pt>
    <dgm:pt modelId="{58BA337C-5D18-7648-9FBC-E3DFEE45FE39}" type="parTrans" cxnId="{BBB76332-05A7-BD4A-AEE7-B327FE3E9402}">
      <dgm:prSet/>
      <dgm:spPr/>
      <dgm:t>
        <a:bodyPr/>
        <a:lstStyle/>
        <a:p>
          <a:endParaRPr lang="fr-FR"/>
        </a:p>
      </dgm:t>
    </dgm:pt>
    <dgm:pt modelId="{82B71E07-46A9-1F4C-9980-576B2FA3ADD8}" type="pres">
      <dgm:prSet presAssocID="{39104730-2024-374C-98E0-3A4CE7ED98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3A8D8DA-067B-EC42-9EAF-7E4FD8AA6489}" type="pres">
      <dgm:prSet presAssocID="{5A256FE1-617A-F64B-AAA5-E71BA3D8E71B}" presName="linNode" presStyleCnt="0"/>
      <dgm:spPr/>
    </dgm:pt>
    <dgm:pt modelId="{5131D196-118F-ED4B-8F8C-9F861CEE6268}" type="pres">
      <dgm:prSet presAssocID="{5A256FE1-617A-F64B-AAA5-E71BA3D8E71B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E2EFB5-3D81-DA40-B0AB-7277103CCFA5}" type="pres">
      <dgm:prSet presAssocID="{5A256FE1-617A-F64B-AAA5-E71BA3D8E71B}" presName="descendantText" presStyleLbl="alignAccFollowNode1" presStyleIdx="0" presStyleCnt="4" custLinFactNeighborX="27024" custLinFactNeighborY="206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757E5C-20F4-E745-A720-B10E686939A4}" type="pres">
      <dgm:prSet presAssocID="{1221B9A9-1B18-A546-BD93-54DBEC081E68}" presName="sp" presStyleCnt="0"/>
      <dgm:spPr/>
    </dgm:pt>
    <dgm:pt modelId="{0760AE06-7B56-494A-A0E8-36B594643D8E}" type="pres">
      <dgm:prSet presAssocID="{D865DF60-6A8A-1346-86CF-ADC5241F7441}" presName="linNode" presStyleCnt="0"/>
      <dgm:spPr/>
    </dgm:pt>
    <dgm:pt modelId="{C3381103-080C-D746-8B27-46B2DEE4028C}" type="pres">
      <dgm:prSet presAssocID="{D865DF60-6A8A-1346-86CF-ADC5241F744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E9ED35-B856-174C-8737-A32D2C924CA6}" type="pres">
      <dgm:prSet presAssocID="{D865DF60-6A8A-1346-86CF-ADC5241F7441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D27948-8160-FF47-9116-9786F5E669CE}" type="pres">
      <dgm:prSet presAssocID="{752CCB7B-ADC2-E04D-8F22-DB13BC887169}" presName="sp" presStyleCnt="0"/>
      <dgm:spPr/>
    </dgm:pt>
    <dgm:pt modelId="{39BBA486-03BD-2144-ABBF-AE369E5400B7}" type="pres">
      <dgm:prSet presAssocID="{C98D5B68-7884-6648-A6A0-2E344EE2F2C1}" presName="linNode" presStyleCnt="0"/>
      <dgm:spPr/>
    </dgm:pt>
    <dgm:pt modelId="{70B8D9E0-4A6D-2F44-B595-4E51FB1CC510}" type="pres">
      <dgm:prSet presAssocID="{C98D5B68-7884-6648-A6A0-2E344EE2F2C1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F84ED2-5430-D348-8351-1C588DA968EF}" type="pres">
      <dgm:prSet presAssocID="{C98D5B68-7884-6648-A6A0-2E344EE2F2C1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10C18-A8F4-6A4C-BDEE-6F7DE3CE4615}" type="pres">
      <dgm:prSet presAssocID="{675274CD-34E5-B949-B313-38064B3EA771}" presName="sp" presStyleCnt="0"/>
      <dgm:spPr/>
    </dgm:pt>
    <dgm:pt modelId="{4ECD3363-8FE6-2E4D-AEB8-DD61ACBB9653}" type="pres">
      <dgm:prSet presAssocID="{877D7047-60CD-754B-B94B-0D52DA8802EF}" presName="linNode" presStyleCnt="0"/>
      <dgm:spPr/>
    </dgm:pt>
    <dgm:pt modelId="{E895D6B0-A2C0-8846-B022-1C147093D231}" type="pres">
      <dgm:prSet presAssocID="{877D7047-60CD-754B-B94B-0D52DA8802EF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017B7CB-13B4-9B4A-A898-E550BB192901}" type="pres">
      <dgm:prSet presAssocID="{877D7047-60CD-754B-B94B-0D52DA8802EF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C1A60B0-F9ED-47C2-8F58-2365D04B3972}" type="presOf" srcId="{877D7047-60CD-754B-B94B-0D52DA8802EF}" destId="{E895D6B0-A2C0-8846-B022-1C147093D231}" srcOrd="0" destOrd="0" presId="urn:microsoft.com/office/officeart/2005/8/layout/vList5"/>
    <dgm:cxn modelId="{E795D936-C071-4FF8-B3D4-67172F9CA069}" type="presOf" srcId="{2C8EC395-066D-984E-8F48-1D03BBA365D6}" destId="{FBE9ED35-B856-174C-8737-A32D2C924CA6}" srcOrd="0" destOrd="0" presId="urn:microsoft.com/office/officeart/2005/8/layout/vList5"/>
    <dgm:cxn modelId="{98BB274E-E401-455E-AA4D-B4C41D0690D7}" type="presOf" srcId="{31427C3A-E33A-4C40-B6A8-DF440F9FA9C2}" destId="{09F84ED2-5430-D348-8351-1C588DA968EF}" srcOrd="0" destOrd="0" presId="urn:microsoft.com/office/officeart/2005/8/layout/vList5"/>
    <dgm:cxn modelId="{26514B5C-E4AC-D045-BD76-2A427C25A6C9}" srcId="{39104730-2024-374C-98E0-3A4CE7ED9881}" destId="{D865DF60-6A8A-1346-86CF-ADC5241F7441}" srcOrd="1" destOrd="0" parTransId="{806608CC-D2DF-374E-A47A-AC1E4E471D34}" sibTransId="{752CCB7B-ADC2-E04D-8F22-DB13BC887169}"/>
    <dgm:cxn modelId="{3DB94C83-0D99-485B-A06E-195D0BC8FC6F}" type="presOf" srcId="{DD6BBC1B-D149-744A-A30E-EFE273F02222}" destId="{B2E2EFB5-3D81-DA40-B0AB-7277103CCFA5}" srcOrd="0" destOrd="0" presId="urn:microsoft.com/office/officeart/2005/8/layout/vList5"/>
    <dgm:cxn modelId="{6E4E9F2E-D306-E440-8065-DAD3485E0D1C}" srcId="{39104730-2024-374C-98E0-3A4CE7ED9881}" destId="{C98D5B68-7884-6648-A6A0-2E344EE2F2C1}" srcOrd="2" destOrd="0" parTransId="{89F25B63-67C6-2B49-87BA-7718746C431D}" sibTransId="{675274CD-34E5-B949-B313-38064B3EA771}"/>
    <dgm:cxn modelId="{D7C68FCB-8F38-44A7-829D-EC15636FB32E}" type="presOf" srcId="{5A256FE1-617A-F64B-AAA5-E71BA3D8E71B}" destId="{5131D196-118F-ED4B-8F8C-9F861CEE6268}" srcOrd="0" destOrd="0" presId="urn:microsoft.com/office/officeart/2005/8/layout/vList5"/>
    <dgm:cxn modelId="{49662439-979C-B841-B009-6D99A978E2AA}" srcId="{C98D5B68-7884-6648-A6A0-2E344EE2F2C1}" destId="{31427C3A-E33A-4C40-B6A8-DF440F9FA9C2}" srcOrd="0" destOrd="0" parTransId="{6AE38952-7C1E-B044-B8FC-9A933EC36630}" sibTransId="{BAB3FA31-E8FC-CF47-A92D-5E67F5AC535C}"/>
    <dgm:cxn modelId="{D627691E-CE20-A240-AE75-17D9A5E8D80E}" srcId="{39104730-2024-374C-98E0-3A4CE7ED9881}" destId="{5A256FE1-617A-F64B-AAA5-E71BA3D8E71B}" srcOrd="0" destOrd="0" parTransId="{8DF59BD0-F274-DA45-A4C6-CD1040D03631}" sibTransId="{1221B9A9-1B18-A546-BD93-54DBEC081E68}"/>
    <dgm:cxn modelId="{E328896C-D41F-1447-83EE-3427764BA201}" srcId="{877D7047-60CD-754B-B94B-0D52DA8802EF}" destId="{8943F2E6-3B0D-E448-9217-B317A1C852F5}" srcOrd="0" destOrd="0" parTransId="{BACB9BDF-48A8-8446-9EF0-0777EB594CBD}" sibTransId="{8E47323C-8EED-B74F-B64B-018CD74E9966}"/>
    <dgm:cxn modelId="{A3CBA274-D7F7-CB45-BAA7-46A89E45535F}" srcId="{D865DF60-6A8A-1346-86CF-ADC5241F7441}" destId="{2C8EC395-066D-984E-8F48-1D03BBA365D6}" srcOrd="0" destOrd="0" parTransId="{E889BD5D-09F1-B84F-9539-CDB6EA89993B}" sibTransId="{788D42F9-2A3B-334A-B81A-EE2D57E4C222}"/>
    <dgm:cxn modelId="{9788B749-15EA-487C-91BD-8978E7DBF1C0}" type="presOf" srcId="{D865DF60-6A8A-1346-86CF-ADC5241F7441}" destId="{C3381103-080C-D746-8B27-46B2DEE4028C}" srcOrd="0" destOrd="0" presId="urn:microsoft.com/office/officeart/2005/8/layout/vList5"/>
    <dgm:cxn modelId="{F29E88BF-B2B7-8C4D-8CAE-014202FBF28B}" srcId="{39104730-2024-374C-98E0-3A4CE7ED9881}" destId="{877D7047-60CD-754B-B94B-0D52DA8802EF}" srcOrd="3" destOrd="0" parTransId="{F776D0C3-C0C0-7847-978B-D8398B928E33}" sibTransId="{D8C37D6F-0C89-C44B-B88F-7FDB054464A6}"/>
    <dgm:cxn modelId="{BBB76332-05A7-BD4A-AEE7-B327FE3E9402}" srcId="{5A256FE1-617A-F64B-AAA5-E71BA3D8E71B}" destId="{DD6BBC1B-D149-744A-A30E-EFE273F02222}" srcOrd="0" destOrd="0" parTransId="{58BA337C-5D18-7648-9FBC-E3DFEE45FE39}" sibTransId="{FA359944-C295-7C49-BDAC-C5B8B15CDFE7}"/>
    <dgm:cxn modelId="{C67D7CFB-F7AC-418B-83BC-81419F071101}" type="presOf" srcId="{C98D5B68-7884-6648-A6A0-2E344EE2F2C1}" destId="{70B8D9E0-4A6D-2F44-B595-4E51FB1CC510}" srcOrd="0" destOrd="0" presId="urn:microsoft.com/office/officeart/2005/8/layout/vList5"/>
    <dgm:cxn modelId="{C3840E6F-45F8-403C-A1EE-679623487078}" type="presOf" srcId="{8943F2E6-3B0D-E448-9217-B317A1C852F5}" destId="{1017B7CB-13B4-9B4A-A898-E550BB192901}" srcOrd="0" destOrd="0" presId="urn:microsoft.com/office/officeart/2005/8/layout/vList5"/>
    <dgm:cxn modelId="{B1207A1A-B4E6-478D-A35B-77959A48F0D3}" type="presOf" srcId="{39104730-2024-374C-98E0-3A4CE7ED9881}" destId="{82B71E07-46A9-1F4C-9980-576B2FA3ADD8}" srcOrd="0" destOrd="0" presId="urn:microsoft.com/office/officeart/2005/8/layout/vList5"/>
    <dgm:cxn modelId="{8300E5E4-A878-4AA8-B331-B2E976B1CC87}" type="presParOf" srcId="{82B71E07-46A9-1F4C-9980-576B2FA3ADD8}" destId="{A3A8D8DA-067B-EC42-9EAF-7E4FD8AA6489}" srcOrd="0" destOrd="0" presId="urn:microsoft.com/office/officeart/2005/8/layout/vList5"/>
    <dgm:cxn modelId="{7D3238E3-9EC1-42E6-B388-58E4E1927857}" type="presParOf" srcId="{A3A8D8DA-067B-EC42-9EAF-7E4FD8AA6489}" destId="{5131D196-118F-ED4B-8F8C-9F861CEE6268}" srcOrd="0" destOrd="0" presId="urn:microsoft.com/office/officeart/2005/8/layout/vList5"/>
    <dgm:cxn modelId="{9B15FD53-4438-469B-8899-B9A4D8B71A86}" type="presParOf" srcId="{A3A8D8DA-067B-EC42-9EAF-7E4FD8AA6489}" destId="{B2E2EFB5-3D81-DA40-B0AB-7277103CCFA5}" srcOrd="1" destOrd="0" presId="urn:microsoft.com/office/officeart/2005/8/layout/vList5"/>
    <dgm:cxn modelId="{FA6F3785-A912-4C9D-865A-A0BEF3DD52FB}" type="presParOf" srcId="{82B71E07-46A9-1F4C-9980-576B2FA3ADD8}" destId="{86757E5C-20F4-E745-A720-B10E686939A4}" srcOrd="1" destOrd="0" presId="urn:microsoft.com/office/officeart/2005/8/layout/vList5"/>
    <dgm:cxn modelId="{3246CC1D-6F03-4907-B3E6-2ED71DFCF4A0}" type="presParOf" srcId="{82B71E07-46A9-1F4C-9980-576B2FA3ADD8}" destId="{0760AE06-7B56-494A-A0E8-36B594643D8E}" srcOrd="2" destOrd="0" presId="urn:microsoft.com/office/officeart/2005/8/layout/vList5"/>
    <dgm:cxn modelId="{45B8FE8D-7E35-43D4-85A3-E026358DD1BD}" type="presParOf" srcId="{0760AE06-7B56-494A-A0E8-36B594643D8E}" destId="{C3381103-080C-D746-8B27-46B2DEE4028C}" srcOrd="0" destOrd="0" presId="urn:microsoft.com/office/officeart/2005/8/layout/vList5"/>
    <dgm:cxn modelId="{91CE2F4A-6F81-45ED-9B74-2A0E6AA45F5D}" type="presParOf" srcId="{0760AE06-7B56-494A-A0E8-36B594643D8E}" destId="{FBE9ED35-B856-174C-8737-A32D2C924CA6}" srcOrd="1" destOrd="0" presId="urn:microsoft.com/office/officeart/2005/8/layout/vList5"/>
    <dgm:cxn modelId="{50A8ABB4-5B66-45ED-956A-46A320132240}" type="presParOf" srcId="{82B71E07-46A9-1F4C-9980-576B2FA3ADD8}" destId="{42D27948-8160-FF47-9116-9786F5E669CE}" srcOrd="3" destOrd="0" presId="urn:microsoft.com/office/officeart/2005/8/layout/vList5"/>
    <dgm:cxn modelId="{14EEAC0B-47BF-4C56-8CB8-854536B9E902}" type="presParOf" srcId="{82B71E07-46A9-1F4C-9980-576B2FA3ADD8}" destId="{39BBA486-03BD-2144-ABBF-AE369E5400B7}" srcOrd="4" destOrd="0" presId="urn:microsoft.com/office/officeart/2005/8/layout/vList5"/>
    <dgm:cxn modelId="{11B50F55-6C59-4798-B1C8-DE1DC37EA55A}" type="presParOf" srcId="{39BBA486-03BD-2144-ABBF-AE369E5400B7}" destId="{70B8D9E0-4A6D-2F44-B595-4E51FB1CC510}" srcOrd="0" destOrd="0" presId="urn:microsoft.com/office/officeart/2005/8/layout/vList5"/>
    <dgm:cxn modelId="{CAA22569-30BD-4DA7-AABD-3AA02F742AC5}" type="presParOf" srcId="{39BBA486-03BD-2144-ABBF-AE369E5400B7}" destId="{09F84ED2-5430-D348-8351-1C588DA968EF}" srcOrd="1" destOrd="0" presId="urn:microsoft.com/office/officeart/2005/8/layout/vList5"/>
    <dgm:cxn modelId="{B9B15FDE-098C-4119-B925-86ECDE0329CC}" type="presParOf" srcId="{82B71E07-46A9-1F4C-9980-576B2FA3ADD8}" destId="{26A10C18-A8F4-6A4C-BDEE-6F7DE3CE4615}" srcOrd="5" destOrd="0" presId="urn:microsoft.com/office/officeart/2005/8/layout/vList5"/>
    <dgm:cxn modelId="{BF65EBCB-FAAB-4F3E-8C8F-207C583019A2}" type="presParOf" srcId="{82B71E07-46A9-1F4C-9980-576B2FA3ADD8}" destId="{4ECD3363-8FE6-2E4D-AEB8-DD61ACBB9653}" srcOrd="6" destOrd="0" presId="urn:microsoft.com/office/officeart/2005/8/layout/vList5"/>
    <dgm:cxn modelId="{2D7F0CA2-9BF7-4490-87C4-31FA2A5A2207}" type="presParOf" srcId="{4ECD3363-8FE6-2E4D-AEB8-DD61ACBB9653}" destId="{E895D6B0-A2C0-8846-B022-1C147093D231}" srcOrd="0" destOrd="0" presId="urn:microsoft.com/office/officeart/2005/8/layout/vList5"/>
    <dgm:cxn modelId="{0B5DB57C-9670-46F3-82BD-189BABFCEA62}" type="presParOf" srcId="{4ECD3363-8FE6-2E4D-AEB8-DD61ACBB9653}" destId="{1017B7CB-13B4-9B4A-A898-E550BB19290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104730-2024-374C-98E0-3A4CE7ED9881}" type="doc">
      <dgm:prSet loTypeId="urn:microsoft.com/office/officeart/2005/8/layout/vList5" loCatId="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A256FE1-617A-F64B-AAA5-E71BA3D8E71B}">
      <dgm:prSet phldrT="[Texte]"/>
      <dgm:spPr/>
      <dgm:t>
        <a:bodyPr/>
        <a:lstStyle/>
        <a:p>
          <a:r>
            <a:rPr lang="fr-FR" dirty="0"/>
            <a:t>a</a:t>
          </a:r>
        </a:p>
      </dgm:t>
    </dgm:pt>
    <dgm:pt modelId="{8DF59BD0-F274-DA45-A4C6-CD1040D03631}" type="parTrans" cxnId="{D627691E-CE20-A240-AE75-17D9A5E8D80E}">
      <dgm:prSet/>
      <dgm:spPr/>
      <dgm:t>
        <a:bodyPr/>
        <a:lstStyle/>
        <a:p>
          <a:endParaRPr lang="fr-FR"/>
        </a:p>
      </dgm:t>
    </dgm:pt>
    <dgm:pt modelId="{1221B9A9-1B18-A546-BD93-54DBEC081E68}" type="sibTrans" cxnId="{D627691E-CE20-A240-AE75-17D9A5E8D80E}">
      <dgm:prSet/>
      <dgm:spPr/>
      <dgm:t>
        <a:bodyPr/>
        <a:lstStyle/>
        <a:p>
          <a:endParaRPr lang="fr-FR"/>
        </a:p>
      </dgm:t>
    </dgm:pt>
    <dgm:pt modelId="{C98D5B68-7884-6648-A6A0-2E344EE2F2C1}">
      <dgm:prSet phldrT="[Texte]"/>
      <dgm:spPr/>
      <dgm:t>
        <a:bodyPr/>
        <a:lstStyle/>
        <a:p>
          <a:r>
            <a:rPr lang="fr-FR" dirty="0"/>
            <a:t>c</a:t>
          </a:r>
        </a:p>
      </dgm:t>
    </dgm:pt>
    <dgm:pt modelId="{89F25B63-67C6-2B49-87BA-7718746C431D}" type="parTrans" cxnId="{6E4E9F2E-D306-E440-8065-DAD3485E0D1C}">
      <dgm:prSet/>
      <dgm:spPr/>
      <dgm:t>
        <a:bodyPr/>
        <a:lstStyle/>
        <a:p>
          <a:endParaRPr lang="fr-FR"/>
        </a:p>
      </dgm:t>
    </dgm:pt>
    <dgm:pt modelId="{675274CD-34E5-B949-B313-38064B3EA771}" type="sibTrans" cxnId="{6E4E9F2E-D306-E440-8065-DAD3485E0D1C}">
      <dgm:prSet/>
      <dgm:spPr/>
      <dgm:t>
        <a:bodyPr/>
        <a:lstStyle/>
        <a:p>
          <a:endParaRPr lang="fr-FR"/>
        </a:p>
      </dgm:t>
    </dgm:pt>
    <dgm:pt modelId="{31427C3A-E33A-4C40-B6A8-DF440F9FA9C2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6 040 038</a:t>
          </a:r>
        </a:p>
      </dgm:t>
    </dgm:pt>
    <dgm:pt modelId="{6AE38952-7C1E-B044-B8FC-9A933EC36630}" type="parTrans" cxnId="{49662439-979C-B841-B009-6D99A978E2AA}">
      <dgm:prSet/>
      <dgm:spPr/>
      <dgm:t>
        <a:bodyPr/>
        <a:lstStyle/>
        <a:p>
          <a:endParaRPr lang="fr-FR"/>
        </a:p>
      </dgm:t>
    </dgm:pt>
    <dgm:pt modelId="{BAB3FA31-E8FC-CF47-A92D-5E67F5AC535C}" type="sibTrans" cxnId="{49662439-979C-B841-B009-6D99A978E2AA}">
      <dgm:prSet/>
      <dgm:spPr/>
      <dgm:t>
        <a:bodyPr/>
        <a:lstStyle/>
        <a:p>
          <a:endParaRPr lang="fr-FR"/>
        </a:p>
      </dgm:t>
    </dgm:pt>
    <dgm:pt modelId="{877D7047-60CD-754B-B94B-0D52DA8802EF}">
      <dgm:prSet phldrT="[Texte]"/>
      <dgm:spPr/>
      <dgm:t>
        <a:bodyPr/>
        <a:lstStyle/>
        <a:p>
          <a:r>
            <a:rPr lang="fr-FR" dirty="0"/>
            <a:t>d</a:t>
          </a:r>
        </a:p>
      </dgm:t>
    </dgm:pt>
    <dgm:pt modelId="{F776D0C3-C0C0-7847-978B-D8398B928E33}" type="parTrans" cxnId="{F29E88BF-B2B7-8C4D-8CAE-014202FBF28B}">
      <dgm:prSet/>
      <dgm:spPr/>
      <dgm:t>
        <a:bodyPr/>
        <a:lstStyle/>
        <a:p>
          <a:endParaRPr lang="fr-FR"/>
        </a:p>
      </dgm:t>
    </dgm:pt>
    <dgm:pt modelId="{D8C37D6F-0C89-C44B-B88F-7FDB054464A6}" type="sibTrans" cxnId="{F29E88BF-B2B7-8C4D-8CAE-014202FBF28B}">
      <dgm:prSet/>
      <dgm:spPr/>
      <dgm:t>
        <a:bodyPr/>
        <a:lstStyle/>
        <a:p>
          <a:endParaRPr lang="fr-FR"/>
        </a:p>
      </dgm:t>
    </dgm:pt>
    <dgm:pt modelId="{8943F2E6-3B0D-E448-9217-B317A1C852F5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6 403 108</a:t>
          </a:r>
        </a:p>
      </dgm:t>
    </dgm:pt>
    <dgm:pt modelId="{BACB9BDF-48A8-8446-9EF0-0777EB594CBD}" type="parTrans" cxnId="{E328896C-D41F-1447-83EE-3427764BA201}">
      <dgm:prSet/>
      <dgm:spPr/>
      <dgm:t>
        <a:bodyPr/>
        <a:lstStyle/>
        <a:p>
          <a:endParaRPr lang="fr-FR"/>
        </a:p>
      </dgm:t>
    </dgm:pt>
    <dgm:pt modelId="{8E47323C-8EED-B74F-B64B-018CD74E9966}" type="sibTrans" cxnId="{E328896C-D41F-1447-83EE-3427764BA201}">
      <dgm:prSet/>
      <dgm:spPr/>
      <dgm:t>
        <a:bodyPr/>
        <a:lstStyle/>
        <a:p>
          <a:endParaRPr lang="fr-FR"/>
        </a:p>
      </dgm:t>
    </dgm:pt>
    <dgm:pt modelId="{D865DF60-6A8A-1346-86CF-ADC5241F7441}">
      <dgm:prSet/>
      <dgm:spPr/>
      <dgm:t>
        <a:bodyPr/>
        <a:lstStyle/>
        <a:p>
          <a:r>
            <a:rPr lang="fr-FR" dirty="0"/>
            <a:t>b</a:t>
          </a:r>
        </a:p>
      </dgm:t>
    </dgm:pt>
    <dgm:pt modelId="{806608CC-D2DF-374E-A47A-AC1E4E471D34}" type="parTrans" cxnId="{26514B5C-E4AC-D045-BD76-2A427C25A6C9}">
      <dgm:prSet/>
      <dgm:spPr/>
      <dgm:t>
        <a:bodyPr/>
        <a:lstStyle/>
        <a:p>
          <a:endParaRPr lang="fr-FR"/>
        </a:p>
      </dgm:t>
    </dgm:pt>
    <dgm:pt modelId="{752CCB7B-ADC2-E04D-8F22-DB13BC887169}" type="sibTrans" cxnId="{26514B5C-E4AC-D045-BD76-2A427C25A6C9}">
      <dgm:prSet/>
      <dgm:spPr/>
      <dgm:t>
        <a:bodyPr/>
        <a:lstStyle/>
        <a:p>
          <a:endParaRPr lang="fr-FR"/>
        </a:p>
      </dgm:t>
    </dgm:pt>
    <dgm:pt modelId="{2C8EC395-066D-984E-8F48-1D03BBA365D6}">
      <dgm:prSet/>
      <dgm:spPr/>
      <dgm:t>
        <a:bodyPr/>
        <a:lstStyle/>
        <a:p>
          <a:pPr algn="ctr">
            <a:buNone/>
          </a:pPr>
          <a:r>
            <a:rPr lang="fr-FR" b="1" dirty="0"/>
            <a:t>6 004 308</a:t>
          </a:r>
        </a:p>
      </dgm:t>
    </dgm:pt>
    <dgm:pt modelId="{E889BD5D-09F1-B84F-9539-CDB6EA89993B}" type="parTrans" cxnId="{A3CBA274-D7F7-CB45-BAA7-46A89E45535F}">
      <dgm:prSet/>
      <dgm:spPr/>
      <dgm:t>
        <a:bodyPr/>
        <a:lstStyle/>
        <a:p>
          <a:endParaRPr lang="fr-FR"/>
        </a:p>
      </dgm:t>
    </dgm:pt>
    <dgm:pt modelId="{788D42F9-2A3B-334A-B81A-EE2D57E4C222}" type="sibTrans" cxnId="{A3CBA274-D7F7-CB45-BAA7-46A89E45535F}">
      <dgm:prSet/>
      <dgm:spPr/>
      <dgm:t>
        <a:bodyPr/>
        <a:lstStyle/>
        <a:p>
          <a:endParaRPr lang="fr-FR"/>
        </a:p>
      </dgm:t>
    </dgm:pt>
    <dgm:pt modelId="{DD6BBC1B-D149-744A-A30E-EFE273F02222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 6 400 3108</a:t>
          </a:r>
        </a:p>
      </dgm:t>
    </dgm:pt>
    <dgm:pt modelId="{FA359944-C295-7C49-BDAC-C5B8B15CDFE7}" type="sibTrans" cxnId="{BBB76332-05A7-BD4A-AEE7-B327FE3E9402}">
      <dgm:prSet/>
      <dgm:spPr/>
      <dgm:t>
        <a:bodyPr/>
        <a:lstStyle/>
        <a:p>
          <a:endParaRPr lang="fr-FR"/>
        </a:p>
      </dgm:t>
    </dgm:pt>
    <dgm:pt modelId="{58BA337C-5D18-7648-9FBC-E3DFEE45FE39}" type="parTrans" cxnId="{BBB76332-05A7-BD4A-AEE7-B327FE3E9402}">
      <dgm:prSet/>
      <dgm:spPr/>
      <dgm:t>
        <a:bodyPr/>
        <a:lstStyle/>
        <a:p>
          <a:endParaRPr lang="fr-FR"/>
        </a:p>
      </dgm:t>
    </dgm:pt>
    <dgm:pt modelId="{82B71E07-46A9-1F4C-9980-576B2FA3ADD8}" type="pres">
      <dgm:prSet presAssocID="{39104730-2024-374C-98E0-3A4CE7ED98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3A8D8DA-067B-EC42-9EAF-7E4FD8AA6489}" type="pres">
      <dgm:prSet presAssocID="{5A256FE1-617A-F64B-AAA5-E71BA3D8E71B}" presName="linNode" presStyleCnt="0"/>
      <dgm:spPr/>
    </dgm:pt>
    <dgm:pt modelId="{5131D196-118F-ED4B-8F8C-9F861CEE6268}" type="pres">
      <dgm:prSet presAssocID="{5A256FE1-617A-F64B-AAA5-E71BA3D8E71B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E2EFB5-3D81-DA40-B0AB-7277103CCFA5}" type="pres">
      <dgm:prSet presAssocID="{5A256FE1-617A-F64B-AAA5-E71BA3D8E71B}" presName="descendantText" presStyleLbl="alignAccFollowNode1" presStyleIdx="0" presStyleCnt="4" custLinFactNeighborX="27024" custLinFactNeighborY="206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757E5C-20F4-E745-A720-B10E686939A4}" type="pres">
      <dgm:prSet presAssocID="{1221B9A9-1B18-A546-BD93-54DBEC081E68}" presName="sp" presStyleCnt="0"/>
      <dgm:spPr/>
    </dgm:pt>
    <dgm:pt modelId="{0760AE06-7B56-494A-A0E8-36B594643D8E}" type="pres">
      <dgm:prSet presAssocID="{D865DF60-6A8A-1346-86CF-ADC5241F7441}" presName="linNode" presStyleCnt="0"/>
      <dgm:spPr/>
    </dgm:pt>
    <dgm:pt modelId="{C3381103-080C-D746-8B27-46B2DEE4028C}" type="pres">
      <dgm:prSet presAssocID="{D865DF60-6A8A-1346-86CF-ADC5241F744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E9ED35-B856-174C-8737-A32D2C924CA6}" type="pres">
      <dgm:prSet presAssocID="{D865DF60-6A8A-1346-86CF-ADC5241F7441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D27948-8160-FF47-9116-9786F5E669CE}" type="pres">
      <dgm:prSet presAssocID="{752CCB7B-ADC2-E04D-8F22-DB13BC887169}" presName="sp" presStyleCnt="0"/>
      <dgm:spPr/>
    </dgm:pt>
    <dgm:pt modelId="{39BBA486-03BD-2144-ABBF-AE369E5400B7}" type="pres">
      <dgm:prSet presAssocID="{C98D5B68-7884-6648-A6A0-2E344EE2F2C1}" presName="linNode" presStyleCnt="0"/>
      <dgm:spPr/>
    </dgm:pt>
    <dgm:pt modelId="{70B8D9E0-4A6D-2F44-B595-4E51FB1CC510}" type="pres">
      <dgm:prSet presAssocID="{C98D5B68-7884-6648-A6A0-2E344EE2F2C1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F84ED2-5430-D348-8351-1C588DA968EF}" type="pres">
      <dgm:prSet presAssocID="{C98D5B68-7884-6648-A6A0-2E344EE2F2C1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10C18-A8F4-6A4C-BDEE-6F7DE3CE4615}" type="pres">
      <dgm:prSet presAssocID="{675274CD-34E5-B949-B313-38064B3EA771}" presName="sp" presStyleCnt="0"/>
      <dgm:spPr/>
    </dgm:pt>
    <dgm:pt modelId="{4ECD3363-8FE6-2E4D-AEB8-DD61ACBB9653}" type="pres">
      <dgm:prSet presAssocID="{877D7047-60CD-754B-B94B-0D52DA8802EF}" presName="linNode" presStyleCnt="0"/>
      <dgm:spPr/>
    </dgm:pt>
    <dgm:pt modelId="{E895D6B0-A2C0-8846-B022-1C147093D231}" type="pres">
      <dgm:prSet presAssocID="{877D7047-60CD-754B-B94B-0D52DA8802EF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017B7CB-13B4-9B4A-A898-E550BB192901}" type="pres">
      <dgm:prSet presAssocID="{877D7047-60CD-754B-B94B-0D52DA8802EF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C1A60B0-F9ED-47C2-8F58-2365D04B3972}" type="presOf" srcId="{877D7047-60CD-754B-B94B-0D52DA8802EF}" destId="{E895D6B0-A2C0-8846-B022-1C147093D231}" srcOrd="0" destOrd="0" presId="urn:microsoft.com/office/officeart/2005/8/layout/vList5"/>
    <dgm:cxn modelId="{E795D936-C071-4FF8-B3D4-67172F9CA069}" type="presOf" srcId="{2C8EC395-066D-984E-8F48-1D03BBA365D6}" destId="{FBE9ED35-B856-174C-8737-A32D2C924CA6}" srcOrd="0" destOrd="0" presId="urn:microsoft.com/office/officeart/2005/8/layout/vList5"/>
    <dgm:cxn modelId="{98BB274E-E401-455E-AA4D-B4C41D0690D7}" type="presOf" srcId="{31427C3A-E33A-4C40-B6A8-DF440F9FA9C2}" destId="{09F84ED2-5430-D348-8351-1C588DA968EF}" srcOrd="0" destOrd="0" presId="urn:microsoft.com/office/officeart/2005/8/layout/vList5"/>
    <dgm:cxn modelId="{26514B5C-E4AC-D045-BD76-2A427C25A6C9}" srcId="{39104730-2024-374C-98E0-3A4CE7ED9881}" destId="{D865DF60-6A8A-1346-86CF-ADC5241F7441}" srcOrd="1" destOrd="0" parTransId="{806608CC-D2DF-374E-A47A-AC1E4E471D34}" sibTransId="{752CCB7B-ADC2-E04D-8F22-DB13BC887169}"/>
    <dgm:cxn modelId="{3DB94C83-0D99-485B-A06E-195D0BC8FC6F}" type="presOf" srcId="{DD6BBC1B-D149-744A-A30E-EFE273F02222}" destId="{B2E2EFB5-3D81-DA40-B0AB-7277103CCFA5}" srcOrd="0" destOrd="0" presId="urn:microsoft.com/office/officeart/2005/8/layout/vList5"/>
    <dgm:cxn modelId="{6E4E9F2E-D306-E440-8065-DAD3485E0D1C}" srcId="{39104730-2024-374C-98E0-3A4CE7ED9881}" destId="{C98D5B68-7884-6648-A6A0-2E344EE2F2C1}" srcOrd="2" destOrd="0" parTransId="{89F25B63-67C6-2B49-87BA-7718746C431D}" sibTransId="{675274CD-34E5-B949-B313-38064B3EA771}"/>
    <dgm:cxn modelId="{D7C68FCB-8F38-44A7-829D-EC15636FB32E}" type="presOf" srcId="{5A256FE1-617A-F64B-AAA5-E71BA3D8E71B}" destId="{5131D196-118F-ED4B-8F8C-9F861CEE6268}" srcOrd="0" destOrd="0" presId="urn:microsoft.com/office/officeart/2005/8/layout/vList5"/>
    <dgm:cxn modelId="{49662439-979C-B841-B009-6D99A978E2AA}" srcId="{C98D5B68-7884-6648-A6A0-2E344EE2F2C1}" destId="{31427C3A-E33A-4C40-B6A8-DF440F9FA9C2}" srcOrd="0" destOrd="0" parTransId="{6AE38952-7C1E-B044-B8FC-9A933EC36630}" sibTransId="{BAB3FA31-E8FC-CF47-A92D-5E67F5AC535C}"/>
    <dgm:cxn modelId="{D627691E-CE20-A240-AE75-17D9A5E8D80E}" srcId="{39104730-2024-374C-98E0-3A4CE7ED9881}" destId="{5A256FE1-617A-F64B-AAA5-E71BA3D8E71B}" srcOrd="0" destOrd="0" parTransId="{8DF59BD0-F274-DA45-A4C6-CD1040D03631}" sibTransId="{1221B9A9-1B18-A546-BD93-54DBEC081E68}"/>
    <dgm:cxn modelId="{E328896C-D41F-1447-83EE-3427764BA201}" srcId="{877D7047-60CD-754B-B94B-0D52DA8802EF}" destId="{8943F2E6-3B0D-E448-9217-B317A1C852F5}" srcOrd="0" destOrd="0" parTransId="{BACB9BDF-48A8-8446-9EF0-0777EB594CBD}" sibTransId="{8E47323C-8EED-B74F-B64B-018CD74E9966}"/>
    <dgm:cxn modelId="{A3CBA274-D7F7-CB45-BAA7-46A89E45535F}" srcId="{D865DF60-6A8A-1346-86CF-ADC5241F7441}" destId="{2C8EC395-066D-984E-8F48-1D03BBA365D6}" srcOrd="0" destOrd="0" parTransId="{E889BD5D-09F1-B84F-9539-CDB6EA89993B}" sibTransId="{788D42F9-2A3B-334A-B81A-EE2D57E4C222}"/>
    <dgm:cxn modelId="{9788B749-15EA-487C-91BD-8978E7DBF1C0}" type="presOf" srcId="{D865DF60-6A8A-1346-86CF-ADC5241F7441}" destId="{C3381103-080C-D746-8B27-46B2DEE4028C}" srcOrd="0" destOrd="0" presId="urn:microsoft.com/office/officeart/2005/8/layout/vList5"/>
    <dgm:cxn modelId="{F29E88BF-B2B7-8C4D-8CAE-014202FBF28B}" srcId="{39104730-2024-374C-98E0-3A4CE7ED9881}" destId="{877D7047-60CD-754B-B94B-0D52DA8802EF}" srcOrd="3" destOrd="0" parTransId="{F776D0C3-C0C0-7847-978B-D8398B928E33}" sibTransId="{D8C37D6F-0C89-C44B-B88F-7FDB054464A6}"/>
    <dgm:cxn modelId="{BBB76332-05A7-BD4A-AEE7-B327FE3E9402}" srcId="{5A256FE1-617A-F64B-AAA5-E71BA3D8E71B}" destId="{DD6BBC1B-D149-744A-A30E-EFE273F02222}" srcOrd="0" destOrd="0" parTransId="{58BA337C-5D18-7648-9FBC-E3DFEE45FE39}" sibTransId="{FA359944-C295-7C49-BDAC-C5B8B15CDFE7}"/>
    <dgm:cxn modelId="{C67D7CFB-F7AC-418B-83BC-81419F071101}" type="presOf" srcId="{C98D5B68-7884-6648-A6A0-2E344EE2F2C1}" destId="{70B8D9E0-4A6D-2F44-B595-4E51FB1CC510}" srcOrd="0" destOrd="0" presId="urn:microsoft.com/office/officeart/2005/8/layout/vList5"/>
    <dgm:cxn modelId="{C3840E6F-45F8-403C-A1EE-679623487078}" type="presOf" srcId="{8943F2E6-3B0D-E448-9217-B317A1C852F5}" destId="{1017B7CB-13B4-9B4A-A898-E550BB192901}" srcOrd="0" destOrd="0" presId="urn:microsoft.com/office/officeart/2005/8/layout/vList5"/>
    <dgm:cxn modelId="{B1207A1A-B4E6-478D-A35B-77959A48F0D3}" type="presOf" srcId="{39104730-2024-374C-98E0-3A4CE7ED9881}" destId="{82B71E07-46A9-1F4C-9980-576B2FA3ADD8}" srcOrd="0" destOrd="0" presId="urn:microsoft.com/office/officeart/2005/8/layout/vList5"/>
    <dgm:cxn modelId="{8300E5E4-A878-4AA8-B331-B2E976B1CC87}" type="presParOf" srcId="{82B71E07-46A9-1F4C-9980-576B2FA3ADD8}" destId="{A3A8D8DA-067B-EC42-9EAF-7E4FD8AA6489}" srcOrd="0" destOrd="0" presId="urn:microsoft.com/office/officeart/2005/8/layout/vList5"/>
    <dgm:cxn modelId="{7D3238E3-9EC1-42E6-B388-58E4E1927857}" type="presParOf" srcId="{A3A8D8DA-067B-EC42-9EAF-7E4FD8AA6489}" destId="{5131D196-118F-ED4B-8F8C-9F861CEE6268}" srcOrd="0" destOrd="0" presId="urn:microsoft.com/office/officeart/2005/8/layout/vList5"/>
    <dgm:cxn modelId="{9B15FD53-4438-469B-8899-B9A4D8B71A86}" type="presParOf" srcId="{A3A8D8DA-067B-EC42-9EAF-7E4FD8AA6489}" destId="{B2E2EFB5-3D81-DA40-B0AB-7277103CCFA5}" srcOrd="1" destOrd="0" presId="urn:microsoft.com/office/officeart/2005/8/layout/vList5"/>
    <dgm:cxn modelId="{FA6F3785-A912-4C9D-865A-A0BEF3DD52FB}" type="presParOf" srcId="{82B71E07-46A9-1F4C-9980-576B2FA3ADD8}" destId="{86757E5C-20F4-E745-A720-B10E686939A4}" srcOrd="1" destOrd="0" presId="urn:microsoft.com/office/officeart/2005/8/layout/vList5"/>
    <dgm:cxn modelId="{3246CC1D-6F03-4907-B3E6-2ED71DFCF4A0}" type="presParOf" srcId="{82B71E07-46A9-1F4C-9980-576B2FA3ADD8}" destId="{0760AE06-7B56-494A-A0E8-36B594643D8E}" srcOrd="2" destOrd="0" presId="urn:microsoft.com/office/officeart/2005/8/layout/vList5"/>
    <dgm:cxn modelId="{45B8FE8D-7E35-43D4-85A3-E026358DD1BD}" type="presParOf" srcId="{0760AE06-7B56-494A-A0E8-36B594643D8E}" destId="{C3381103-080C-D746-8B27-46B2DEE4028C}" srcOrd="0" destOrd="0" presId="urn:microsoft.com/office/officeart/2005/8/layout/vList5"/>
    <dgm:cxn modelId="{91CE2F4A-6F81-45ED-9B74-2A0E6AA45F5D}" type="presParOf" srcId="{0760AE06-7B56-494A-A0E8-36B594643D8E}" destId="{FBE9ED35-B856-174C-8737-A32D2C924CA6}" srcOrd="1" destOrd="0" presId="urn:microsoft.com/office/officeart/2005/8/layout/vList5"/>
    <dgm:cxn modelId="{50A8ABB4-5B66-45ED-956A-46A320132240}" type="presParOf" srcId="{82B71E07-46A9-1F4C-9980-576B2FA3ADD8}" destId="{42D27948-8160-FF47-9116-9786F5E669CE}" srcOrd="3" destOrd="0" presId="urn:microsoft.com/office/officeart/2005/8/layout/vList5"/>
    <dgm:cxn modelId="{14EEAC0B-47BF-4C56-8CB8-854536B9E902}" type="presParOf" srcId="{82B71E07-46A9-1F4C-9980-576B2FA3ADD8}" destId="{39BBA486-03BD-2144-ABBF-AE369E5400B7}" srcOrd="4" destOrd="0" presId="urn:microsoft.com/office/officeart/2005/8/layout/vList5"/>
    <dgm:cxn modelId="{11B50F55-6C59-4798-B1C8-DE1DC37EA55A}" type="presParOf" srcId="{39BBA486-03BD-2144-ABBF-AE369E5400B7}" destId="{70B8D9E0-4A6D-2F44-B595-4E51FB1CC510}" srcOrd="0" destOrd="0" presId="urn:microsoft.com/office/officeart/2005/8/layout/vList5"/>
    <dgm:cxn modelId="{CAA22569-30BD-4DA7-AABD-3AA02F742AC5}" type="presParOf" srcId="{39BBA486-03BD-2144-ABBF-AE369E5400B7}" destId="{09F84ED2-5430-D348-8351-1C588DA968EF}" srcOrd="1" destOrd="0" presId="urn:microsoft.com/office/officeart/2005/8/layout/vList5"/>
    <dgm:cxn modelId="{B9B15FDE-098C-4119-B925-86ECDE0329CC}" type="presParOf" srcId="{82B71E07-46A9-1F4C-9980-576B2FA3ADD8}" destId="{26A10C18-A8F4-6A4C-BDEE-6F7DE3CE4615}" srcOrd="5" destOrd="0" presId="urn:microsoft.com/office/officeart/2005/8/layout/vList5"/>
    <dgm:cxn modelId="{BF65EBCB-FAAB-4F3E-8C8F-207C583019A2}" type="presParOf" srcId="{82B71E07-46A9-1F4C-9980-576B2FA3ADD8}" destId="{4ECD3363-8FE6-2E4D-AEB8-DD61ACBB9653}" srcOrd="6" destOrd="0" presId="urn:microsoft.com/office/officeart/2005/8/layout/vList5"/>
    <dgm:cxn modelId="{2D7F0CA2-9BF7-4490-87C4-31FA2A5A2207}" type="presParOf" srcId="{4ECD3363-8FE6-2E4D-AEB8-DD61ACBB9653}" destId="{E895D6B0-A2C0-8846-B022-1C147093D231}" srcOrd="0" destOrd="0" presId="urn:microsoft.com/office/officeart/2005/8/layout/vList5"/>
    <dgm:cxn modelId="{0B5DB57C-9670-46F3-82BD-189BABFCEA62}" type="presParOf" srcId="{4ECD3363-8FE6-2E4D-AEB8-DD61ACBB9653}" destId="{1017B7CB-13B4-9B4A-A898-E550BB19290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104730-2024-374C-98E0-3A4CE7ED9881}" type="doc">
      <dgm:prSet loTypeId="urn:microsoft.com/office/officeart/2005/8/layout/vList5" loCatId="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A256FE1-617A-F64B-AAA5-E71BA3D8E71B}">
      <dgm:prSet phldrT="[Texte]"/>
      <dgm:spPr/>
      <dgm:t>
        <a:bodyPr/>
        <a:lstStyle/>
        <a:p>
          <a:r>
            <a:rPr lang="fr-FR" dirty="0"/>
            <a:t>a</a:t>
          </a:r>
        </a:p>
      </dgm:t>
    </dgm:pt>
    <dgm:pt modelId="{8DF59BD0-F274-DA45-A4C6-CD1040D03631}" type="parTrans" cxnId="{D627691E-CE20-A240-AE75-17D9A5E8D80E}">
      <dgm:prSet/>
      <dgm:spPr/>
      <dgm:t>
        <a:bodyPr/>
        <a:lstStyle/>
        <a:p>
          <a:endParaRPr lang="fr-FR"/>
        </a:p>
      </dgm:t>
    </dgm:pt>
    <dgm:pt modelId="{1221B9A9-1B18-A546-BD93-54DBEC081E68}" type="sibTrans" cxnId="{D627691E-CE20-A240-AE75-17D9A5E8D80E}">
      <dgm:prSet/>
      <dgm:spPr/>
      <dgm:t>
        <a:bodyPr/>
        <a:lstStyle/>
        <a:p>
          <a:endParaRPr lang="fr-FR"/>
        </a:p>
      </dgm:t>
    </dgm:pt>
    <dgm:pt modelId="{C98D5B68-7884-6648-A6A0-2E344EE2F2C1}">
      <dgm:prSet phldrT="[Texte]"/>
      <dgm:spPr/>
      <dgm:t>
        <a:bodyPr/>
        <a:lstStyle/>
        <a:p>
          <a:r>
            <a:rPr lang="fr-FR" dirty="0"/>
            <a:t>c</a:t>
          </a:r>
        </a:p>
      </dgm:t>
    </dgm:pt>
    <dgm:pt modelId="{89F25B63-67C6-2B49-87BA-7718746C431D}" type="parTrans" cxnId="{6E4E9F2E-D306-E440-8065-DAD3485E0D1C}">
      <dgm:prSet/>
      <dgm:spPr/>
      <dgm:t>
        <a:bodyPr/>
        <a:lstStyle/>
        <a:p>
          <a:endParaRPr lang="fr-FR"/>
        </a:p>
      </dgm:t>
    </dgm:pt>
    <dgm:pt modelId="{675274CD-34E5-B949-B313-38064B3EA771}" type="sibTrans" cxnId="{6E4E9F2E-D306-E440-8065-DAD3485E0D1C}">
      <dgm:prSet/>
      <dgm:spPr/>
      <dgm:t>
        <a:bodyPr/>
        <a:lstStyle/>
        <a:p>
          <a:endParaRPr lang="fr-FR"/>
        </a:p>
      </dgm:t>
    </dgm:pt>
    <dgm:pt modelId="{31427C3A-E33A-4C40-B6A8-DF440F9FA9C2}">
      <dgm:prSet phldrT="[Texte]"/>
      <dgm:spPr>
        <a:solidFill>
          <a:srgbClr val="EA7173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6 040 038</a:t>
          </a:r>
        </a:p>
      </dgm:t>
    </dgm:pt>
    <dgm:pt modelId="{6AE38952-7C1E-B044-B8FC-9A933EC36630}" type="parTrans" cxnId="{49662439-979C-B841-B009-6D99A978E2AA}">
      <dgm:prSet/>
      <dgm:spPr/>
      <dgm:t>
        <a:bodyPr/>
        <a:lstStyle/>
        <a:p>
          <a:endParaRPr lang="fr-FR"/>
        </a:p>
      </dgm:t>
    </dgm:pt>
    <dgm:pt modelId="{BAB3FA31-E8FC-CF47-A92D-5E67F5AC535C}" type="sibTrans" cxnId="{49662439-979C-B841-B009-6D99A978E2AA}">
      <dgm:prSet/>
      <dgm:spPr/>
      <dgm:t>
        <a:bodyPr/>
        <a:lstStyle/>
        <a:p>
          <a:endParaRPr lang="fr-FR"/>
        </a:p>
      </dgm:t>
    </dgm:pt>
    <dgm:pt modelId="{877D7047-60CD-754B-B94B-0D52DA8802EF}">
      <dgm:prSet phldrT="[Texte]"/>
      <dgm:spPr/>
      <dgm:t>
        <a:bodyPr/>
        <a:lstStyle/>
        <a:p>
          <a:r>
            <a:rPr lang="fr-FR" dirty="0"/>
            <a:t>d</a:t>
          </a:r>
        </a:p>
      </dgm:t>
    </dgm:pt>
    <dgm:pt modelId="{F776D0C3-C0C0-7847-978B-D8398B928E33}" type="parTrans" cxnId="{F29E88BF-B2B7-8C4D-8CAE-014202FBF28B}">
      <dgm:prSet/>
      <dgm:spPr/>
      <dgm:t>
        <a:bodyPr/>
        <a:lstStyle/>
        <a:p>
          <a:endParaRPr lang="fr-FR"/>
        </a:p>
      </dgm:t>
    </dgm:pt>
    <dgm:pt modelId="{D8C37D6F-0C89-C44B-B88F-7FDB054464A6}" type="sibTrans" cxnId="{F29E88BF-B2B7-8C4D-8CAE-014202FBF28B}">
      <dgm:prSet/>
      <dgm:spPr/>
      <dgm:t>
        <a:bodyPr/>
        <a:lstStyle/>
        <a:p>
          <a:endParaRPr lang="fr-FR"/>
        </a:p>
      </dgm:t>
    </dgm:pt>
    <dgm:pt modelId="{8943F2E6-3B0D-E448-9217-B317A1C852F5}">
      <dgm:prSet phldrT="[Texte]"/>
      <dgm:spPr>
        <a:solidFill>
          <a:srgbClr val="EA7173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6 403 108</a:t>
          </a:r>
        </a:p>
      </dgm:t>
    </dgm:pt>
    <dgm:pt modelId="{BACB9BDF-48A8-8446-9EF0-0777EB594CBD}" type="parTrans" cxnId="{E328896C-D41F-1447-83EE-3427764BA201}">
      <dgm:prSet/>
      <dgm:spPr/>
      <dgm:t>
        <a:bodyPr/>
        <a:lstStyle/>
        <a:p>
          <a:endParaRPr lang="fr-FR"/>
        </a:p>
      </dgm:t>
    </dgm:pt>
    <dgm:pt modelId="{8E47323C-8EED-B74F-B64B-018CD74E9966}" type="sibTrans" cxnId="{E328896C-D41F-1447-83EE-3427764BA201}">
      <dgm:prSet/>
      <dgm:spPr/>
      <dgm:t>
        <a:bodyPr/>
        <a:lstStyle/>
        <a:p>
          <a:endParaRPr lang="fr-FR"/>
        </a:p>
      </dgm:t>
    </dgm:pt>
    <dgm:pt modelId="{D865DF60-6A8A-1346-86CF-ADC5241F7441}">
      <dgm:prSet/>
      <dgm:spPr/>
      <dgm:t>
        <a:bodyPr/>
        <a:lstStyle/>
        <a:p>
          <a:r>
            <a:rPr lang="fr-FR" dirty="0"/>
            <a:t>b</a:t>
          </a:r>
        </a:p>
      </dgm:t>
    </dgm:pt>
    <dgm:pt modelId="{806608CC-D2DF-374E-A47A-AC1E4E471D34}" type="parTrans" cxnId="{26514B5C-E4AC-D045-BD76-2A427C25A6C9}">
      <dgm:prSet/>
      <dgm:spPr/>
      <dgm:t>
        <a:bodyPr/>
        <a:lstStyle/>
        <a:p>
          <a:endParaRPr lang="fr-FR"/>
        </a:p>
      </dgm:t>
    </dgm:pt>
    <dgm:pt modelId="{752CCB7B-ADC2-E04D-8F22-DB13BC887169}" type="sibTrans" cxnId="{26514B5C-E4AC-D045-BD76-2A427C25A6C9}">
      <dgm:prSet/>
      <dgm:spPr/>
      <dgm:t>
        <a:bodyPr/>
        <a:lstStyle/>
        <a:p>
          <a:endParaRPr lang="fr-FR"/>
        </a:p>
      </dgm:t>
    </dgm:pt>
    <dgm:pt modelId="{2C8EC395-066D-984E-8F48-1D03BBA365D6}">
      <dgm:prSet/>
      <dgm:spPr>
        <a:solidFill>
          <a:srgbClr val="7CA8EA">
            <a:alpha val="89804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6 004 308</a:t>
          </a:r>
        </a:p>
      </dgm:t>
    </dgm:pt>
    <dgm:pt modelId="{E889BD5D-09F1-B84F-9539-CDB6EA89993B}" type="parTrans" cxnId="{A3CBA274-D7F7-CB45-BAA7-46A89E45535F}">
      <dgm:prSet/>
      <dgm:spPr/>
      <dgm:t>
        <a:bodyPr/>
        <a:lstStyle/>
        <a:p>
          <a:endParaRPr lang="fr-FR"/>
        </a:p>
      </dgm:t>
    </dgm:pt>
    <dgm:pt modelId="{788D42F9-2A3B-334A-B81A-EE2D57E4C222}" type="sibTrans" cxnId="{A3CBA274-D7F7-CB45-BAA7-46A89E45535F}">
      <dgm:prSet/>
      <dgm:spPr/>
      <dgm:t>
        <a:bodyPr/>
        <a:lstStyle/>
        <a:p>
          <a:endParaRPr lang="fr-FR"/>
        </a:p>
      </dgm:t>
    </dgm:pt>
    <dgm:pt modelId="{DD6BBC1B-D149-744A-A30E-EFE273F02222}">
      <dgm:prSet phldrT="[Texte]"/>
      <dgm:spPr>
        <a:solidFill>
          <a:srgbClr val="EA7173">
            <a:alpha val="89804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 6 400 3108</a:t>
          </a:r>
        </a:p>
      </dgm:t>
    </dgm:pt>
    <dgm:pt modelId="{FA359944-C295-7C49-BDAC-C5B8B15CDFE7}" type="sibTrans" cxnId="{BBB76332-05A7-BD4A-AEE7-B327FE3E9402}">
      <dgm:prSet/>
      <dgm:spPr/>
      <dgm:t>
        <a:bodyPr/>
        <a:lstStyle/>
        <a:p>
          <a:endParaRPr lang="fr-FR"/>
        </a:p>
      </dgm:t>
    </dgm:pt>
    <dgm:pt modelId="{58BA337C-5D18-7648-9FBC-E3DFEE45FE39}" type="parTrans" cxnId="{BBB76332-05A7-BD4A-AEE7-B327FE3E9402}">
      <dgm:prSet/>
      <dgm:spPr/>
      <dgm:t>
        <a:bodyPr/>
        <a:lstStyle/>
        <a:p>
          <a:endParaRPr lang="fr-FR"/>
        </a:p>
      </dgm:t>
    </dgm:pt>
    <dgm:pt modelId="{82B71E07-46A9-1F4C-9980-576B2FA3ADD8}" type="pres">
      <dgm:prSet presAssocID="{39104730-2024-374C-98E0-3A4CE7ED98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3A8D8DA-067B-EC42-9EAF-7E4FD8AA6489}" type="pres">
      <dgm:prSet presAssocID="{5A256FE1-617A-F64B-AAA5-E71BA3D8E71B}" presName="linNode" presStyleCnt="0"/>
      <dgm:spPr/>
    </dgm:pt>
    <dgm:pt modelId="{5131D196-118F-ED4B-8F8C-9F861CEE6268}" type="pres">
      <dgm:prSet presAssocID="{5A256FE1-617A-F64B-AAA5-E71BA3D8E71B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E2EFB5-3D81-DA40-B0AB-7277103CCFA5}" type="pres">
      <dgm:prSet presAssocID="{5A256FE1-617A-F64B-AAA5-E71BA3D8E71B}" presName="descendantText" presStyleLbl="alignAccFollowNode1" presStyleIdx="0" presStyleCnt="4" custLinFactNeighborX="27024" custLinFactNeighborY="206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757E5C-20F4-E745-A720-B10E686939A4}" type="pres">
      <dgm:prSet presAssocID="{1221B9A9-1B18-A546-BD93-54DBEC081E68}" presName="sp" presStyleCnt="0"/>
      <dgm:spPr/>
    </dgm:pt>
    <dgm:pt modelId="{0760AE06-7B56-494A-A0E8-36B594643D8E}" type="pres">
      <dgm:prSet presAssocID="{D865DF60-6A8A-1346-86CF-ADC5241F7441}" presName="linNode" presStyleCnt="0"/>
      <dgm:spPr/>
    </dgm:pt>
    <dgm:pt modelId="{C3381103-080C-D746-8B27-46B2DEE4028C}" type="pres">
      <dgm:prSet presAssocID="{D865DF60-6A8A-1346-86CF-ADC5241F744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E9ED35-B856-174C-8737-A32D2C924CA6}" type="pres">
      <dgm:prSet presAssocID="{D865DF60-6A8A-1346-86CF-ADC5241F7441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D27948-8160-FF47-9116-9786F5E669CE}" type="pres">
      <dgm:prSet presAssocID="{752CCB7B-ADC2-E04D-8F22-DB13BC887169}" presName="sp" presStyleCnt="0"/>
      <dgm:spPr/>
    </dgm:pt>
    <dgm:pt modelId="{39BBA486-03BD-2144-ABBF-AE369E5400B7}" type="pres">
      <dgm:prSet presAssocID="{C98D5B68-7884-6648-A6A0-2E344EE2F2C1}" presName="linNode" presStyleCnt="0"/>
      <dgm:spPr/>
    </dgm:pt>
    <dgm:pt modelId="{70B8D9E0-4A6D-2F44-B595-4E51FB1CC510}" type="pres">
      <dgm:prSet presAssocID="{C98D5B68-7884-6648-A6A0-2E344EE2F2C1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F84ED2-5430-D348-8351-1C588DA968EF}" type="pres">
      <dgm:prSet presAssocID="{C98D5B68-7884-6648-A6A0-2E344EE2F2C1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10C18-A8F4-6A4C-BDEE-6F7DE3CE4615}" type="pres">
      <dgm:prSet presAssocID="{675274CD-34E5-B949-B313-38064B3EA771}" presName="sp" presStyleCnt="0"/>
      <dgm:spPr/>
    </dgm:pt>
    <dgm:pt modelId="{4ECD3363-8FE6-2E4D-AEB8-DD61ACBB9653}" type="pres">
      <dgm:prSet presAssocID="{877D7047-60CD-754B-B94B-0D52DA8802EF}" presName="linNode" presStyleCnt="0"/>
      <dgm:spPr/>
    </dgm:pt>
    <dgm:pt modelId="{E895D6B0-A2C0-8846-B022-1C147093D231}" type="pres">
      <dgm:prSet presAssocID="{877D7047-60CD-754B-B94B-0D52DA8802EF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017B7CB-13B4-9B4A-A898-E550BB192901}" type="pres">
      <dgm:prSet presAssocID="{877D7047-60CD-754B-B94B-0D52DA8802EF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C1A60B0-F9ED-47C2-8F58-2365D04B3972}" type="presOf" srcId="{877D7047-60CD-754B-B94B-0D52DA8802EF}" destId="{E895D6B0-A2C0-8846-B022-1C147093D231}" srcOrd="0" destOrd="0" presId="urn:microsoft.com/office/officeart/2005/8/layout/vList5"/>
    <dgm:cxn modelId="{E795D936-C071-4FF8-B3D4-67172F9CA069}" type="presOf" srcId="{2C8EC395-066D-984E-8F48-1D03BBA365D6}" destId="{FBE9ED35-B856-174C-8737-A32D2C924CA6}" srcOrd="0" destOrd="0" presId="urn:microsoft.com/office/officeart/2005/8/layout/vList5"/>
    <dgm:cxn modelId="{98BB274E-E401-455E-AA4D-B4C41D0690D7}" type="presOf" srcId="{31427C3A-E33A-4C40-B6A8-DF440F9FA9C2}" destId="{09F84ED2-5430-D348-8351-1C588DA968EF}" srcOrd="0" destOrd="0" presId="urn:microsoft.com/office/officeart/2005/8/layout/vList5"/>
    <dgm:cxn modelId="{26514B5C-E4AC-D045-BD76-2A427C25A6C9}" srcId="{39104730-2024-374C-98E0-3A4CE7ED9881}" destId="{D865DF60-6A8A-1346-86CF-ADC5241F7441}" srcOrd="1" destOrd="0" parTransId="{806608CC-D2DF-374E-A47A-AC1E4E471D34}" sibTransId="{752CCB7B-ADC2-E04D-8F22-DB13BC887169}"/>
    <dgm:cxn modelId="{3DB94C83-0D99-485B-A06E-195D0BC8FC6F}" type="presOf" srcId="{DD6BBC1B-D149-744A-A30E-EFE273F02222}" destId="{B2E2EFB5-3D81-DA40-B0AB-7277103CCFA5}" srcOrd="0" destOrd="0" presId="urn:microsoft.com/office/officeart/2005/8/layout/vList5"/>
    <dgm:cxn modelId="{6E4E9F2E-D306-E440-8065-DAD3485E0D1C}" srcId="{39104730-2024-374C-98E0-3A4CE7ED9881}" destId="{C98D5B68-7884-6648-A6A0-2E344EE2F2C1}" srcOrd="2" destOrd="0" parTransId="{89F25B63-67C6-2B49-87BA-7718746C431D}" sibTransId="{675274CD-34E5-B949-B313-38064B3EA771}"/>
    <dgm:cxn modelId="{D7C68FCB-8F38-44A7-829D-EC15636FB32E}" type="presOf" srcId="{5A256FE1-617A-F64B-AAA5-E71BA3D8E71B}" destId="{5131D196-118F-ED4B-8F8C-9F861CEE6268}" srcOrd="0" destOrd="0" presId="urn:microsoft.com/office/officeart/2005/8/layout/vList5"/>
    <dgm:cxn modelId="{49662439-979C-B841-B009-6D99A978E2AA}" srcId="{C98D5B68-7884-6648-A6A0-2E344EE2F2C1}" destId="{31427C3A-E33A-4C40-B6A8-DF440F9FA9C2}" srcOrd="0" destOrd="0" parTransId="{6AE38952-7C1E-B044-B8FC-9A933EC36630}" sibTransId="{BAB3FA31-E8FC-CF47-A92D-5E67F5AC535C}"/>
    <dgm:cxn modelId="{D627691E-CE20-A240-AE75-17D9A5E8D80E}" srcId="{39104730-2024-374C-98E0-3A4CE7ED9881}" destId="{5A256FE1-617A-F64B-AAA5-E71BA3D8E71B}" srcOrd="0" destOrd="0" parTransId="{8DF59BD0-F274-DA45-A4C6-CD1040D03631}" sibTransId="{1221B9A9-1B18-A546-BD93-54DBEC081E68}"/>
    <dgm:cxn modelId="{E328896C-D41F-1447-83EE-3427764BA201}" srcId="{877D7047-60CD-754B-B94B-0D52DA8802EF}" destId="{8943F2E6-3B0D-E448-9217-B317A1C852F5}" srcOrd="0" destOrd="0" parTransId="{BACB9BDF-48A8-8446-9EF0-0777EB594CBD}" sibTransId="{8E47323C-8EED-B74F-B64B-018CD74E9966}"/>
    <dgm:cxn modelId="{A3CBA274-D7F7-CB45-BAA7-46A89E45535F}" srcId="{D865DF60-6A8A-1346-86CF-ADC5241F7441}" destId="{2C8EC395-066D-984E-8F48-1D03BBA365D6}" srcOrd="0" destOrd="0" parTransId="{E889BD5D-09F1-B84F-9539-CDB6EA89993B}" sibTransId="{788D42F9-2A3B-334A-B81A-EE2D57E4C222}"/>
    <dgm:cxn modelId="{9788B749-15EA-487C-91BD-8978E7DBF1C0}" type="presOf" srcId="{D865DF60-6A8A-1346-86CF-ADC5241F7441}" destId="{C3381103-080C-D746-8B27-46B2DEE4028C}" srcOrd="0" destOrd="0" presId="urn:microsoft.com/office/officeart/2005/8/layout/vList5"/>
    <dgm:cxn modelId="{F29E88BF-B2B7-8C4D-8CAE-014202FBF28B}" srcId="{39104730-2024-374C-98E0-3A4CE7ED9881}" destId="{877D7047-60CD-754B-B94B-0D52DA8802EF}" srcOrd="3" destOrd="0" parTransId="{F776D0C3-C0C0-7847-978B-D8398B928E33}" sibTransId="{D8C37D6F-0C89-C44B-B88F-7FDB054464A6}"/>
    <dgm:cxn modelId="{BBB76332-05A7-BD4A-AEE7-B327FE3E9402}" srcId="{5A256FE1-617A-F64B-AAA5-E71BA3D8E71B}" destId="{DD6BBC1B-D149-744A-A30E-EFE273F02222}" srcOrd="0" destOrd="0" parTransId="{58BA337C-5D18-7648-9FBC-E3DFEE45FE39}" sibTransId="{FA359944-C295-7C49-BDAC-C5B8B15CDFE7}"/>
    <dgm:cxn modelId="{C67D7CFB-F7AC-418B-83BC-81419F071101}" type="presOf" srcId="{C98D5B68-7884-6648-A6A0-2E344EE2F2C1}" destId="{70B8D9E0-4A6D-2F44-B595-4E51FB1CC510}" srcOrd="0" destOrd="0" presId="urn:microsoft.com/office/officeart/2005/8/layout/vList5"/>
    <dgm:cxn modelId="{C3840E6F-45F8-403C-A1EE-679623487078}" type="presOf" srcId="{8943F2E6-3B0D-E448-9217-B317A1C852F5}" destId="{1017B7CB-13B4-9B4A-A898-E550BB192901}" srcOrd="0" destOrd="0" presId="urn:microsoft.com/office/officeart/2005/8/layout/vList5"/>
    <dgm:cxn modelId="{B1207A1A-B4E6-478D-A35B-77959A48F0D3}" type="presOf" srcId="{39104730-2024-374C-98E0-3A4CE7ED9881}" destId="{82B71E07-46A9-1F4C-9980-576B2FA3ADD8}" srcOrd="0" destOrd="0" presId="urn:microsoft.com/office/officeart/2005/8/layout/vList5"/>
    <dgm:cxn modelId="{8300E5E4-A878-4AA8-B331-B2E976B1CC87}" type="presParOf" srcId="{82B71E07-46A9-1F4C-9980-576B2FA3ADD8}" destId="{A3A8D8DA-067B-EC42-9EAF-7E4FD8AA6489}" srcOrd="0" destOrd="0" presId="urn:microsoft.com/office/officeart/2005/8/layout/vList5"/>
    <dgm:cxn modelId="{7D3238E3-9EC1-42E6-B388-58E4E1927857}" type="presParOf" srcId="{A3A8D8DA-067B-EC42-9EAF-7E4FD8AA6489}" destId="{5131D196-118F-ED4B-8F8C-9F861CEE6268}" srcOrd="0" destOrd="0" presId="urn:microsoft.com/office/officeart/2005/8/layout/vList5"/>
    <dgm:cxn modelId="{9B15FD53-4438-469B-8899-B9A4D8B71A86}" type="presParOf" srcId="{A3A8D8DA-067B-EC42-9EAF-7E4FD8AA6489}" destId="{B2E2EFB5-3D81-DA40-B0AB-7277103CCFA5}" srcOrd="1" destOrd="0" presId="urn:microsoft.com/office/officeart/2005/8/layout/vList5"/>
    <dgm:cxn modelId="{FA6F3785-A912-4C9D-865A-A0BEF3DD52FB}" type="presParOf" srcId="{82B71E07-46A9-1F4C-9980-576B2FA3ADD8}" destId="{86757E5C-20F4-E745-A720-B10E686939A4}" srcOrd="1" destOrd="0" presId="urn:microsoft.com/office/officeart/2005/8/layout/vList5"/>
    <dgm:cxn modelId="{3246CC1D-6F03-4907-B3E6-2ED71DFCF4A0}" type="presParOf" srcId="{82B71E07-46A9-1F4C-9980-576B2FA3ADD8}" destId="{0760AE06-7B56-494A-A0E8-36B594643D8E}" srcOrd="2" destOrd="0" presId="urn:microsoft.com/office/officeart/2005/8/layout/vList5"/>
    <dgm:cxn modelId="{45B8FE8D-7E35-43D4-85A3-E026358DD1BD}" type="presParOf" srcId="{0760AE06-7B56-494A-A0E8-36B594643D8E}" destId="{C3381103-080C-D746-8B27-46B2DEE4028C}" srcOrd="0" destOrd="0" presId="urn:microsoft.com/office/officeart/2005/8/layout/vList5"/>
    <dgm:cxn modelId="{91CE2F4A-6F81-45ED-9B74-2A0E6AA45F5D}" type="presParOf" srcId="{0760AE06-7B56-494A-A0E8-36B594643D8E}" destId="{FBE9ED35-B856-174C-8737-A32D2C924CA6}" srcOrd="1" destOrd="0" presId="urn:microsoft.com/office/officeart/2005/8/layout/vList5"/>
    <dgm:cxn modelId="{50A8ABB4-5B66-45ED-956A-46A320132240}" type="presParOf" srcId="{82B71E07-46A9-1F4C-9980-576B2FA3ADD8}" destId="{42D27948-8160-FF47-9116-9786F5E669CE}" srcOrd="3" destOrd="0" presId="urn:microsoft.com/office/officeart/2005/8/layout/vList5"/>
    <dgm:cxn modelId="{14EEAC0B-47BF-4C56-8CB8-854536B9E902}" type="presParOf" srcId="{82B71E07-46A9-1F4C-9980-576B2FA3ADD8}" destId="{39BBA486-03BD-2144-ABBF-AE369E5400B7}" srcOrd="4" destOrd="0" presId="urn:microsoft.com/office/officeart/2005/8/layout/vList5"/>
    <dgm:cxn modelId="{11B50F55-6C59-4798-B1C8-DE1DC37EA55A}" type="presParOf" srcId="{39BBA486-03BD-2144-ABBF-AE369E5400B7}" destId="{70B8D9E0-4A6D-2F44-B595-4E51FB1CC510}" srcOrd="0" destOrd="0" presId="urn:microsoft.com/office/officeart/2005/8/layout/vList5"/>
    <dgm:cxn modelId="{CAA22569-30BD-4DA7-AABD-3AA02F742AC5}" type="presParOf" srcId="{39BBA486-03BD-2144-ABBF-AE369E5400B7}" destId="{09F84ED2-5430-D348-8351-1C588DA968EF}" srcOrd="1" destOrd="0" presId="urn:microsoft.com/office/officeart/2005/8/layout/vList5"/>
    <dgm:cxn modelId="{B9B15FDE-098C-4119-B925-86ECDE0329CC}" type="presParOf" srcId="{82B71E07-46A9-1F4C-9980-576B2FA3ADD8}" destId="{26A10C18-A8F4-6A4C-BDEE-6F7DE3CE4615}" srcOrd="5" destOrd="0" presId="urn:microsoft.com/office/officeart/2005/8/layout/vList5"/>
    <dgm:cxn modelId="{BF65EBCB-FAAB-4F3E-8C8F-207C583019A2}" type="presParOf" srcId="{82B71E07-46A9-1F4C-9980-576B2FA3ADD8}" destId="{4ECD3363-8FE6-2E4D-AEB8-DD61ACBB9653}" srcOrd="6" destOrd="0" presId="urn:microsoft.com/office/officeart/2005/8/layout/vList5"/>
    <dgm:cxn modelId="{2D7F0CA2-9BF7-4490-87C4-31FA2A5A2207}" type="presParOf" srcId="{4ECD3363-8FE6-2E4D-AEB8-DD61ACBB9653}" destId="{E895D6B0-A2C0-8846-B022-1C147093D231}" srcOrd="0" destOrd="0" presId="urn:microsoft.com/office/officeart/2005/8/layout/vList5"/>
    <dgm:cxn modelId="{0B5DB57C-9670-46F3-82BD-189BABFCEA62}" type="presParOf" srcId="{4ECD3363-8FE6-2E4D-AEB8-DD61ACBB9653}" destId="{1017B7CB-13B4-9B4A-A898-E550BB19290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9104730-2024-374C-98E0-3A4CE7ED9881}" type="doc">
      <dgm:prSet loTypeId="urn:microsoft.com/office/officeart/2005/8/layout/hList7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C98D5B68-7884-6648-A6A0-2E344EE2F2C1}">
      <dgm:prSet phldrT="[Texte]" custT="1"/>
      <dgm:spPr>
        <a:solidFill>
          <a:srgbClr val="7030A0"/>
        </a:solidFill>
      </dgm:spPr>
      <dgm:t>
        <a:bodyPr/>
        <a:lstStyle/>
        <a:p>
          <a:endParaRPr lang="fr-FR" sz="3600" dirty="0"/>
        </a:p>
        <a:p>
          <a:r>
            <a:rPr lang="fr-FR" sz="4400" b="0" dirty="0"/>
            <a:t>milliers, millions</a:t>
          </a:r>
        </a:p>
      </dgm:t>
    </dgm:pt>
    <dgm:pt modelId="{675274CD-34E5-B949-B313-38064B3EA771}" type="sibTrans" cxnId="{6E4E9F2E-D306-E440-8065-DAD3485E0D1C}">
      <dgm:prSet/>
      <dgm:spPr/>
      <dgm:t>
        <a:bodyPr/>
        <a:lstStyle/>
        <a:p>
          <a:endParaRPr lang="fr-FR"/>
        </a:p>
      </dgm:t>
    </dgm:pt>
    <dgm:pt modelId="{89F25B63-67C6-2B49-87BA-7718746C431D}" type="parTrans" cxnId="{6E4E9F2E-D306-E440-8065-DAD3485E0D1C}">
      <dgm:prSet/>
      <dgm:spPr/>
      <dgm:t>
        <a:bodyPr/>
        <a:lstStyle/>
        <a:p>
          <a:endParaRPr lang="fr-FR"/>
        </a:p>
      </dgm:t>
    </dgm:pt>
    <dgm:pt modelId="{F03929AC-A5BE-46C7-B2EB-DE5D02F17EA5}" type="pres">
      <dgm:prSet presAssocID="{39104730-2024-374C-98E0-3A4CE7ED988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207BE3D-3894-498E-A790-5578FA0B386A}" type="pres">
      <dgm:prSet presAssocID="{39104730-2024-374C-98E0-3A4CE7ED9881}" presName="fgShape" presStyleLbl="fgShp" presStyleIdx="0" presStyleCnt="1" custScaleX="476" custScaleY="7371" custLinFactNeighborX="45318" custLinFactNeighborY="12662"/>
      <dgm:spPr/>
    </dgm:pt>
    <dgm:pt modelId="{D935CF21-0CB4-4008-AED2-D95256A45935}" type="pres">
      <dgm:prSet presAssocID="{39104730-2024-374C-98E0-3A4CE7ED9881}" presName="linComp" presStyleCnt="0"/>
      <dgm:spPr/>
    </dgm:pt>
    <dgm:pt modelId="{674A6086-A31D-40A8-9675-94E59F9037AF}" type="pres">
      <dgm:prSet presAssocID="{C98D5B68-7884-6648-A6A0-2E344EE2F2C1}" presName="compNode" presStyleCnt="0"/>
      <dgm:spPr/>
    </dgm:pt>
    <dgm:pt modelId="{1247E383-D628-4974-B182-08E11F678DD9}" type="pres">
      <dgm:prSet presAssocID="{C98D5B68-7884-6648-A6A0-2E344EE2F2C1}" presName="bkgdShape" presStyleLbl="node1" presStyleIdx="0" presStyleCnt="1"/>
      <dgm:spPr/>
      <dgm:t>
        <a:bodyPr/>
        <a:lstStyle/>
        <a:p>
          <a:endParaRPr lang="fr-FR"/>
        </a:p>
      </dgm:t>
    </dgm:pt>
    <dgm:pt modelId="{D6A6FF5C-63F6-49C4-9901-4D83661B9162}" type="pres">
      <dgm:prSet presAssocID="{C98D5B68-7884-6648-A6A0-2E344EE2F2C1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F456DF2-2C05-4F11-81DD-A5590DB354A9}" type="pres">
      <dgm:prSet presAssocID="{C98D5B68-7884-6648-A6A0-2E344EE2F2C1}" presName="invisiNode" presStyleLbl="node1" presStyleIdx="0" presStyleCnt="1"/>
      <dgm:spPr/>
    </dgm:pt>
    <dgm:pt modelId="{24C4BD0D-895C-4568-A896-752062ED08D6}" type="pres">
      <dgm:prSet presAssocID="{C98D5B68-7884-6648-A6A0-2E344EE2F2C1}" presName="imagNode" presStyleLbl="fgImgPlace1" presStyleIdx="0" presStyleCnt="1" custScaleX="83009" custScaleY="83009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AB8DAD65-DA25-4BD0-AD47-79FCBD6E2048}" type="presOf" srcId="{39104730-2024-374C-98E0-3A4CE7ED9881}" destId="{F03929AC-A5BE-46C7-B2EB-DE5D02F17EA5}" srcOrd="0" destOrd="0" presId="urn:microsoft.com/office/officeart/2005/8/layout/hList7"/>
    <dgm:cxn modelId="{6E4E9F2E-D306-E440-8065-DAD3485E0D1C}" srcId="{39104730-2024-374C-98E0-3A4CE7ED9881}" destId="{C98D5B68-7884-6648-A6A0-2E344EE2F2C1}" srcOrd="0" destOrd="0" parTransId="{89F25B63-67C6-2B49-87BA-7718746C431D}" sibTransId="{675274CD-34E5-B949-B313-38064B3EA771}"/>
    <dgm:cxn modelId="{255FD304-5DE5-4236-A978-55BB38238788}" type="presOf" srcId="{C98D5B68-7884-6648-A6A0-2E344EE2F2C1}" destId="{1247E383-D628-4974-B182-08E11F678DD9}" srcOrd="0" destOrd="0" presId="urn:microsoft.com/office/officeart/2005/8/layout/hList7"/>
    <dgm:cxn modelId="{A0B4E6D9-669C-47CF-80CA-F01F3ABC7083}" type="presOf" srcId="{C98D5B68-7884-6648-A6A0-2E344EE2F2C1}" destId="{D6A6FF5C-63F6-49C4-9901-4D83661B9162}" srcOrd="1" destOrd="0" presId="urn:microsoft.com/office/officeart/2005/8/layout/hList7"/>
    <dgm:cxn modelId="{0DFE99C4-B352-446D-8A89-7C695BFA09AC}" type="presParOf" srcId="{F03929AC-A5BE-46C7-B2EB-DE5D02F17EA5}" destId="{8207BE3D-3894-498E-A790-5578FA0B386A}" srcOrd="0" destOrd="0" presId="urn:microsoft.com/office/officeart/2005/8/layout/hList7"/>
    <dgm:cxn modelId="{9509C0B8-0DF6-49CB-881A-C5D431E04E1D}" type="presParOf" srcId="{F03929AC-A5BE-46C7-B2EB-DE5D02F17EA5}" destId="{D935CF21-0CB4-4008-AED2-D95256A45935}" srcOrd="1" destOrd="0" presId="urn:microsoft.com/office/officeart/2005/8/layout/hList7"/>
    <dgm:cxn modelId="{7A3158F9-F1A7-4F6F-8CFD-0A592C6A38E2}" type="presParOf" srcId="{D935CF21-0CB4-4008-AED2-D95256A45935}" destId="{674A6086-A31D-40A8-9675-94E59F9037AF}" srcOrd="0" destOrd="0" presId="urn:microsoft.com/office/officeart/2005/8/layout/hList7"/>
    <dgm:cxn modelId="{F1974074-8705-449D-B58B-4C37ABC14A48}" type="presParOf" srcId="{674A6086-A31D-40A8-9675-94E59F9037AF}" destId="{1247E383-D628-4974-B182-08E11F678DD9}" srcOrd="0" destOrd="0" presId="urn:microsoft.com/office/officeart/2005/8/layout/hList7"/>
    <dgm:cxn modelId="{FD84F8E3-4AFE-46B2-BA6F-80861466EDBA}" type="presParOf" srcId="{674A6086-A31D-40A8-9675-94E59F9037AF}" destId="{D6A6FF5C-63F6-49C4-9901-4D83661B9162}" srcOrd="1" destOrd="0" presId="urn:microsoft.com/office/officeart/2005/8/layout/hList7"/>
    <dgm:cxn modelId="{90F4190F-CB51-4F7A-9847-E1D50170D106}" type="presParOf" srcId="{674A6086-A31D-40A8-9675-94E59F9037AF}" destId="{9F456DF2-2C05-4F11-81DD-A5590DB354A9}" srcOrd="2" destOrd="0" presId="urn:microsoft.com/office/officeart/2005/8/layout/hList7"/>
    <dgm:cxn modelId="{07EE5604-A3EB-4AFB-9F3D-9A58FD2BED69}" type="presParOf" srcId="{674A6086-A31D-40A8-9675-94E59F9037AF}" destId="{24C4BD0D-895C-4568-A896-752062ED08D6}" srcOrd="3" destOrd="0" presId="urn:microsoft.com/office/officeart/2005/8/layout/hList7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EFB5-3D81-DA40-B0AB-7277103CCFA5}">
      <dsp:nvSpPr>
        <dsp:cNvPr id="0" name=""/>
        <dsp:cNvSpPr/>
      </dsp:nvSpPr>
      <dsp:spPr>
        <a:xfrm rot="5400000">
          <a:off x="6773072" y="-2877193"/>
          <a:ext cx="751050" cy="67280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800" b="1" kern="1200" dirty="0"/>
            <a:t> 705 000 053</a:t>
          </a:r>
        </a:p>
      </dsp:txBody>
      <dsp:txXfrm rot="-5400000">
        <a:off x="3784552" y="147990"/>
        <a:ext cx="6691429" cy="677724"/>
      </dsp:txXfrm>
    </dsp:sp>
    <dsp:sp modelId="{5131D196-118F-ED4B-8F8C-9F861CEE6268}">
      <dsp:nvSpPr>
        <dsp:cNvPr id="0" name=""/>
        <dsp:cNvSpPr/>
      </dsp:nvSpPr>
      <dsp:spPr>
        <a:xfrm>
          <a:off x="0" y="1951"/>
          <a:ext cx="3784551" cy="938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700" kern="1200" dirty="0"/>
            <a:t>a</a:t>
          </a:r>
        </a:p>
      </dsp:txBody>
      <dsp:txXfrm>
        <a:off x="45829" y="47780"/>
        <a:ext cx="3692893" cy="847155"/>
      </dsp:txXfrm>
    </dsp:sp>
    <dsp:sp modelId="{FBE9ED35-B856-174C-8737-A32D2C924CA6}">
      <dsp:nvSpPr>
        <dsp:cNvPr id="0" name=""/>
        <dsp:cNvSpPr/>
      </dsp:nvSpPr>
      <dsp:spPr>
        <a:xfrm rot="5400000">
          <a:off x="6773072" y="-1906933"/>
          <a:ext cx="751050" cy="67280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800" b="1" kern="1200" dirty="0"/>
            <a:t>705 1000 53</a:t>
          </a:r>
        </a:p>
      </dsp:txBody>
      <dsp:txXfrm rot="-5400000">
        <a:off x="3784552" y="1118250"/>
        <a:ext cx="6691429" cy="677724"/>
      </dsp:txXfrm>
    </dsp:sp>
    <dsp:sp modelId="{C3381103-080C-D746-8B27-46B2DEE4028C}">
      <dsp:nvSpPr>
        <dsp:cNvPr id="0" name=""/>
        <dsp:cNvSpPr/>
      </dsp:nvSpPr>
      <dsp:spPr>
        <a:xfrm>
          <a:off x="0" y="987706"/>
          <a:ext cx="3784551" cy="938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700" kern="1200" dirty="0"/>
            <a:t>b</a:t>
          </a:r>
        </a:p>
      </dsp:txBody>
      <dsp:txXfrm>
        <a:off x="45829" y="1033535"/>
        <a:ext cx="3692893" cy="847155"/>
      </dsp:txXfrm>
    </dsp:sp>
    <dsp:sp modelId="{09F84ED2-5430-D348-8351-1C588DA968EF}">
      <dsp:nvSpPr>
        <dsp:cNvPr id="0" name=""/>
        <dsp:cNvSpPr/>
      </dsp:nvSpPr>
      <dsp:spPr>
        <a:xfrm rot="5400000">
          <a:off x="6773072" y="-921178"/>
          <a:ext cx="751050" cy="67280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800" b="1" kern="1200" dirty="0"/>
            <a:t>705 530</a:t>
          </a:r>
        </a:p>
      </dsp:txBody>
      <dsp:txXfrm rot="-5400000">
        <a:off x="3784552" y="2104005"/>
        <a:ext cx="6691429" cy="677724"/>
      </dsp:txXfrm>
    </dsp:sp>
    <dsp:sp modelId="{70B8D9E0-4A6D-2F44-B595-4E51FB1CC510}">
      <dsp:nvSpPr>
        <dsp:cNvPr id="0" name=""/>
        <dsp:cNvSpPr/>
      </dsp:nvSpPr>
      <dsp:spPr>
        <a:xfrm>
          <a:off x="0" y="1973460"/>
          <a:ext cx="3784551" cy="938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700" kern="1200" dirty="0"/>
            <a:t>c</a:t>
          </a:r>
        </a:p>
      </dsp:txBody>
      <dsp:txXfrm>
        <a:off x="45829" y="2019289"/>
        <a:ext cx="3692893" cy="847155"/>
      </dsp:txXfrm>
    </dsp:sp>
    <dsp:sp modelId="{1017B7CB-13B4-9B4A-A898-E550BB192901}">
      <dsp:nvSpPr>
        <dsp:cNvPr id="0" name=""/>
        <dsp:cNvSpPr/>
      </dsp:nvSpPr>
      <dsp:spPr>
        <a:xfrm rot="5400000">
          <a:off x="6773072" y="64575"/>
          <a:ext cx="751050" cy="67280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800" b="1" kern="1200" dirty="0"/>
            <a:t>705 053</a:t>
          </a:r>
        </a:p>
      </dsp:txBody>
      <dsp:txXfrm rot="-5400000">
        <a:off x="3784552" y="3089759"/>
        <a:ext cx="6691429" cy="677724"/>
      </dsp:txXfrm>
    </dsp:sp>
    <dsp:sp modelId="{E895D6B0-A2C0-8846-B022-1C147093D231}">
      <dsp:nvSpPr>
        <dsp:cNvPr id="0" name=""/>
        <dsp:cNvSpPr/>
      </dsp:nvSpPr>
      <dsp:spPr>
        <a:xfrm>
          <a:off x="0" y="2959214"/>
          <a:ext cx="3784551" cy="938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700" kern="1200" dirty="0"/>
            <a:t>d</a:t>
          </a:r>
        </a:p>
      </dsp:txBody>
      <dsp:txXfrm>
        <a:off x="45829" y="3005043"/>
        <a:ext cx="3692893" cy="8471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EFB5-3D81-DA40-B0AB-7277103CCFA5}">
      <dsp:nvSpPr>
        <dsp:cNvPr id="0" name=""/>
        <dsp:cNvSpPr/>
      </dsp:nvSpPr>
      <dsp:spPr>
        <a:xfrm rot="5400000">
          <a:off x="6773072" y="-2877193"/>
          <a:ext cx="751050" cy="6728092"/>
        </a:xfrm>
        <a:prstGeom prst="round2SameRect">
          <a:avLst/>
        </a:prstGeom>
        <a:solidFill>
          <a:srgbClr val="EA6163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800" b="1" kern="1200" dirty="0"/>
            <a:t> 705 000 053</a:t>
          </a:r>
        </a:p>
      </dsp:txBody>
      <dsp:txXfrm rot="-5400000">
        <a:off x="3784552" y="147990"/>
        <a:ext cx="6691429" cy="677724"/>
      </dsp:txXfrm>
    </dsp:sp>
    <dsp:sp modelId="{5131D196-118F-ED4B-8F8C-9F861CEE6268}">
      <dsp:nvSpPr>
        <dsp:cNvPr id="0" name=""/>
        <dsp:cNvSpPr/>
      </dsp:nvSpPr>
      <dsp:spPr>
        <a:xfrm>
          <a:off x="0" y="1951"/>
          <a:ext cx="3784551" cy="938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700" kern="1200" dirty="0"/>
            <a:t>a</a:t>
          </a:r>
        </a:p>
      </dsp:txBody>
      <dsp:txXfrm>
        <a:off x="45829" y="47780"/>
        <a:ext cx="3692893" cy="847155"/>
      </dsp:txXfrm>
    </dsp:sp>
    <dsp:sp modelId="{FBE9ED35-B856-174C-8737-A32D2C924CA6}">
      <dsp:nvSpPr>
        <dsp:cNvPr id="0" name=""/>
        <dsp:cNvSpPr/>
      </dsp:nvSpPr>
      <dsp:spPr>
        <a:xfrm rot="5400000">
          <a:off x="6773072" y="-1906933"/>
          <a:ext cx="751050" cy="6728092"/>
        </a:xfrm>
        <a:prstGeom prst="round2SameRect">
          <a:avLst/>
        </a:prstGeom>
        <a:solidFill>
          <a:srgbClr val="EA6163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800" b="1" kern="1200" dirty="0"/>
            <a:t>705 1000 53</a:t>
          </a:r>
        </a:p>
      </dsp:txBody>
      <dsp:txXfrm rot="-5400000">
        <a:off x="3784552" y="1118250"/>
        <a:ext cx="6691429" cy="677724"/>
      </dsp:txXfrm>
    </dsp:sp>
    <dsp:sp modelId="{C3381103-080C-D746-8B27-46B2DEE4028C}">
      <dsp:nvSpPr>
        <dsp:cNvPr id="0" name=""/>
        <dsp:cNvSpPr/>
      </dsp:nvSpPr>
      <dsp:spPr>
        <a:xfrm>
          <a:off x="0" y="987706"/>
          <a:ext cx="3784551" cy="938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700" kern="1200" dirty="0"/>
            <a:t>b</a:t>
          </a:r>
        </a:p>
      </dsp:txBody>
      <dsp:txXfrm>
        <a:off x="45829" y="1033535"/>
        <a:ext cx="3692893" cy="847155"/>
      </dsp:txXfrm>
    </dsp:sp>
    <dsp:sp modelId="{09F84ED2-5430-D348-8351-1C588DA968EF}">
      <dsp:nvSpPr>
        <dsp:cNvPr id="0" name=""/>
        <dsp:cNvSpPr/>
      </dsp:nvSpPr>
      <dsp:spPr>
        <a:xfrm rot="5400000">
          <a:off x="6773072" y="-921178"/>
          <a:ext cx="751050" cy="6728092"/>
        </a:xfrm>
        <a:prstGeom prst="round2SameRect">
          <a:avLst/>
        </a:prstGeom>
        <a:solidFill>
          <a:srgbClr val="EA6163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800" b="1" kern="1200" dirty="0"/>
            <a:t>705 530</a:t>
          </a:r>
        </a:p>
      </dsp:txBody>
      <dsp:txXfrm rot="-5400000">
        <a:off x="3784552" y="2104005"/>
        <a:ext cx="6691429" cy="677724"/>
      </dsp:txXfrm>
    </dsp:sp>
    <dsp:sp modelId="{70B8D9E0-4A6D-2F44-B595-4E51FB1CC510}">
      <dsp:nvSpPr>
        <dsp:cNvPr id="0" name=""/>
        <dsp:cNvSpPr/>
      </dsp:nvSpPr>
      <dsp:spPr>
        <a:xfrm>
          <a:off x="0" y="1973460"/>
          <a:ext cx="3784551" cy="938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700" kern="1200" dirty="0"/>
            <a:t>c</a:t>
          </a:r>
        </a:p>
      </dsp:txBody>
      <dsp:txXfrm>
        <a:off x="45829" y="2019289"/>
        <a:ext cx="3692893" cy="847155"/>
      </dsp:txXfrm>
    </dsp:sp>
    <dsp:sp modelId="{1017B7CB-13B4-9B4A-A898-E550BB192901}">
      <dsp:nvSpPr>
        <dsp:cNvPr id="0" name=""/>
        <dsp:cNvSpPr/>
      </dsp:nvSpPr>
      <dsp:spPr>
        <a:xfrm rot="5400000">
          <a:off x="6773072" y="64575"/>
          <a:ext cx="751050" cy="6728092"/>
        </a:xfrm>
        <a:prstGeom prst="round2SameRect">
          <a:avLst/>
        </a:prstGeom>
        <a:solidFill>
          <a:srgbClr val="5CA2E6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800" b="1" kern="1200" dirty="0"/>
            <a:t>705 053</a:t>
          </a:r>
        </a:p>
      </dsp:txBody>
      <dsp:txXfrm rot="-5400000">
        <a:off x="3784552" y="3089759"/>
        <a:ext cx="6691429" cy="677724"/>
      </dsp:txXfrm>
    </dsp:sp>
    <dsp:sp modelId="{E895D6B0-A2C0-8846-B022-1C147093D231}">
      <dsp:nvSpPr>
        <dsp:cNvPr id="0" name=""/>
        <dsp:cNvSpPr/>
      </dsp:nvSpPr>
      <dsp:spPr>
        <a:xfrm>
          <a:off x="0" y="2959214"/>
          <a:ext cx="3784551" cy="938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700" kern="1200" dirty="0"/>
            <a:t>d</a:t>
          </a:r>
        </a:p>
      </dsp:txBody>
      <dsp:txXfrm>
        <a:off x="45829" y="3005043"/>
        <a:ext cx="3692893" cy="8471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EFB5-3D81-DA40-B0AB-7277103CCFA5}">
      <dsp:nvSpPr>
        <dsp:cNvPr id="0" name=""/>
        <dsp:cNvSpPr/>
      </dsp:nvSpPr>
      <dsp:spPr>
        <a:xfrm rot="5400000">
          <a:off x="6773072" y="-2877193"/>
          <a:ext cx="751050" cy="67280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800" b="1" kern="1200" dirty="0"/>
            <a:t> 32 000 1037</a:t>
          </a:r>
        </a:p>
      </dsp:txBody>
      <dsp:txXfrm rot="-5400000">
        <a:off x="3784552" y="147990"/>
        <a:ext cx="6691429" cy="677724"/>
      </dsp:txXfrm>
    </dsp:sp>
    <dsp:sp modelId="{5131D196-118F-ED4B-8F8C-9F861CEE6268}">
      <dsp:nvSpPr>
        <dsp:cNvPr id="0" name=""/>
        <dsp:cNvSpPr/>
      </dsp:nvSpPr>
      <dsp:spPr>
        <a:xfrm>
          <a:off x="0" y="1951"/>
          <a:ext cx="3784551" cy="938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700" kern="1200" dirty="0"/>
            <a:t>a</a:t>
          </a:r>
        </a:p>
      </dsp:txBody>
      <dsp:txXfrm>
        <a:off x="45829" y="47780"/>
        <a:ext cx="3692893" cy="847155"/>
      </dsp:txXfrm>
    </dsp:sp>
    <dsp:sp modelId="{FBE9ED35-B856-174C-8737-A32D2C924CA6}">
      <dsp:nvSpPr>
        <dsp:cNvPr id="0" name=""/>
        <dsp:cNvSpPr/>
      </dsp:nvSpPr>
      <dsp:spPr>
        <a:xfrm rot="5400000">
          <a:off x="6773072" y="-1906933"/>
          <a:ext cx="751050" cy="67280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800" b="1" kern="1200" dirty="0"/>
            <a:t>32 037</a:t>
          </a:r>
        </a:p>
      </dsp:txBody>
      <dsp:txXfrm rot="-5400000">
        <a:off x="3784552" y="1118250"/>
        <a:ext cx="6691429" cy="677724"/>
      </dsp:txXfrm>
    </dsp:sp>
    <dsp:sp modelId="{C3381103-080C-D746-8B27-46B2DEE4028C}">
      <dsp:nvSpPr>
        <dsp:cNvPr id="0" name=""/>
        <dsp:cNvSpPr/>
      </dsp:nvSpPr>
      <dsp:spPr>
        <a:xfrm>
          <a:off x="0" y="987706"/>
          <a:ext cx="3784551" cy="938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700" kern="1200" dirty="0"/>
            <a:t>b</a:t>
          </a:r>
        </a:p>
      </dsp:txBody>
      <dsp:txXfrm>
        <a:off x="45829" y="1033535"/>
        <a:ext cx="3692893" cy="847155"/>
      </dsp:txXfrm>
    </dsp:sp>
    <dsp:sp modelId="{09F84ED2-5430-D348-8351-1C588DA968EF}">
      <dsp:nvSpPr>
        <dsp:cNvPr id="0" name=""/>
        <dsp:cNvSpPr/>
      </dsp:nvSpPr>
      <dsp:spPr>
        <a:xfrm rot="5400000">
          <a:off x="6773072" y="-921178"/>
          <a:ext cx="751050" cy="67280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800" b="1" kern="1200" dirty="0"/>
            <a:t>32 100 037</a:t>
          </a:r>
        </a:p>
      </dsp:txBody>
      <dsp:txXfrm rot="-5400000">
        <a:off x="3784552" y="2104005"/>
        <a:ext cx="6691429" cy="677724"/>
      </dsp:txXfrm>
    </dsp:sp>
    <dsp:sp modelId="{70B8D9E0-4A6D-2F44-B595-4E51FB1CC510}">
      <dsp:nvSpPr>
        <dsp:cNvPr id="0" name=""/>
        <dsp:cNvSpPr/>
      </dsp:nvSpPr>
      <dsp:spPr>
        <a:xfrm>
          <a:off x="0" y="1973460"/>
          <a:ext cx="3784551" cy="938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700" kern="1200" dirty="0"/>
            <a:t>c</a:t>
          </a:r>
        </a:p>
      </dsp:txBody>
      <dsp:txXfrm>
        <a:off x="45829" y="2019289"/>
        <a:ext cx="3692893" cy="847155"/>
      </dsp:txXfrm>
    </dsp:sp>
    <dsp:sp modelId="{1017B7CB-13B4-9B4A-A898-E550BB192901}">
      <dsp:nvSpPr>
        <dsp:cNvPr id="0" name=""/>
        <dsp:cNvSpPr/>
      </dsp:nvSpPr>
      <dsp:spPr>
        <a:xfrm rot="5400000">
          <a:off x="6773072" y="64575"/>
          <a:ext cx="751050" cy="67280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800" b="1" kern="1200" dirty="0"/>
            <a:t>32 001 037</a:t>
          </a:r>
        </a:p>
      </dsp:txBody>
      <dsp:txXfrm rot="-5400000">
        <a:off x="3784552" y="3089759"/>
        <a:ext cx="6691429" cy="677724"/>
      </dsp:txXfrm>
    </dsp:sp>
    <dsp:sp modelId="{E895D6B0-A2C0-8846-B022-1C147093D231}">
      <dsp:nvSpPr>
        <dsp:cNvPr id="0" name=""/>
        <dsp:cNvSpPr/>
      </dsp:nvSpPr>
      <dsp:spPr>
        <a:xfrm>
          <a:off x="0" y="2959214"/>
          <a:ext cx="3784551" cy="938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700" kern="1200" dirty="0"/>
            <a:t>d</a:t>
          </a:r>
        </a:p>
      </dsp:txBody>
      <dsp:txXfrm>
        <a:off x="45829" y="3005043"/>
        <a:ext cx="3692893" cy="8471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EFB5-3D81-DA40-B0AB-7277103CCFA5}">
      <dsp:nvSpPr>
        <dsp:cNvPr id="0" name=""/>
        <dsp:cNvSpPr/>
      </dsp:nvSpPr>
      <dsp:spPr>
        <a:xfrm rot="5400000">
          <a:off x="6773072" y="-2877193"/>
          <a:ext cx="751050" cy="6728092"/>
        </a:xfrm>
        <a:prstGeom prst="round2SameRect">
          <a:avLst/>
        </a:prstGeom>
        <a:solidFill>
          <a:srgbClr val="EA6163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800" b="1" kern="1200" dirty="0"/>
            <a:t> 32 000 1037</a:t>
          </a:r>
        </a:p>
      </dsp:txBody>
      <dsp:txXfrm rot="-5400000">
        <a:off x="3784552" y="147990"/>
        <a:ext cx="6691429" cy="677724"/>
      </dsp:txXfrm>
    </dsp:sp>
    <dsp:sp modelId="{5131D196-118F-ED4B-8F8C-9F861CEE6268}">
      <dsp:nvSpPr>
        <dsp:cNvPr id="0" name=""/>
        <dsp:cNvSpPr/>
      </dsp:nvSpPr>
      <dsp:spPr>
        <a:xfrm>
          <a:off x="0" y="1951"/>
          <a:ext cx="3784551" cy="938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700" kern="1200" dirty="0"/>
            <a:t>a</a:t>
          </a:r>
        </a:p>
      </dsp:txBody>
      <dsp:txXfrm>
        <a:off x="45829" y="47780"/>
        <a:ext cx="3692893" cy="847155"/>
      </dsp:txXfrm>
    </dsp:sp>
    <dsp:sp modelId="{FBE9ED35-B856-174C-8737-A32D2C924CA6}">
      <dsp:nvSpPr>
        <dsp:cNvPr id="0" name=""/>
        <dsp:cNvSpPr/>
      </dsp:nvSpPr>
      <dsp:spPr>
        <a:xfrm rot="5400000">
          <a:off x="6773072" y="-1906933"/>
          <a:ext cx="751050" cy="6728092"/>
        </a:xfrm>
        <a:prstGeom prst="round2SameRect">
          <a:avLst/>
        </a:prstGeom>
        <a:solidFill>
          <a:srgbClr val="EA6163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800" b="1" kern="1200" dirty="0"/>
            <a:t>32 037</a:t>
          </a:r>
        </a:p>
      </dsp:txBody>
      <dsp:txXfrm rot="-5400000">
        <a:off x="3784552" y="1118250"/>
        <a:ext cx="6691429" cy="677724"/>
      </dsp:txXfrm>
    </dsp:sp>
    <dsp:sp modelId="{C3381103-080C-D746-8B27-46B2DEE4028C}">
      <dsp:nvSpPr>
        <dsp:cNvPr id="0" name=""/>
        <dsp:cNvSpPr/>
      </dsp:nvSpPr>
      <dsp:spPr>
        <a:xfrm>
          <a:off x="0" y="987706"/>
          <a:ext cx="3784551" cy="938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700" kern="1200" dirty="0"/>
            <a:t>b</a:t>
          </a:r>
        </a:p>
      </dsp:txBody>
      <dsp:txXfrm>
        <a:off x="45829" y="1033535"/>
        <a:ext cx="3692893" cy="847155"/>
      </dsp:txXfrm>
    </dsp:sp>
    <dsp:sp modelId="{09F84ED2-5430-D348-8351-1C588DA968EF}">
      <dsp:nvSpPr>
        <dsp:cNvPr id="0" name=""/>
        <dsp:cNvSpPr/>
      </dsp:nvSpPr>
      <dsp:spPr>
        <a:xfrm rot="5400000">
          <a:off x="6773072" y="-921178"/>
          <a:ext cx="751050" cy="6728092"/>
        </a:xfrm>
        <a:prstGeom prst="round2SameRect">
          <a:avLst/>
        </a:prstGeom>
        <a:solidFill>
          <a:srgbClr val="EA6163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800" b="1" kern="1200" dirty="0"/>
            <a:t>32 100 037</a:t>
          </a:r>
        </a:p>
      </dsp:txBody>
      <dsp:txXfrm rot="-5400000">
        <a:off x="3784552" y="2104005"/>
        <a:ext cx="6691429" cy="677724"/>
      </dsp:txXfrm>
    </dsp:sp>
    <dsp:sp modelId="{70B8D9E0-4A6D-2F44-B595-4E51FB1CC510}">
      <dsp:nvSpPr>
        <dsp:cNvPr id="0" name=""/>
        <dsp:cNvSpPr/>
      </dsp:nvSpPr>
      <dsp:spPr>
        <a:xfrm>
          <a:off x="0" y="1973460"/>
          <a:ext cx="3784551" cy="938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700" kern="1200" dirty="0"/>
            <a:t>c</a:t>
          </a:r>
        </a:p>
      </dsp:txBody>
      <dsp:txXfrm>
        <a:off x="45829" y="2019289"/>
        <a:ext cx="3692893" cy="847155"/>
      </dsp:txXfrm>
    </dsp:sp>
    <dsp:sp modelId="{1017B7CB-13B4-9B4A-A898-E550BB192901}">
      <dsp:nvSpPr>
        <dsp:cNvPr id="0" name=""/>
        <dsp:cNvSpPr/>
      </dsp:nvSpPr>
      <dsp:spPr>
        <a:xfrm rot="5400000">
          <a:off x="6773072" y="64575"/>
          <a:ext cx="751050" cy="6728092"/>
        </a:xfrm>
        <a:prstGeom prst="round2SameRect">
          <a:avLst/>
        </a:prstGeom>
        <a:solidFill>
          <a:srgbClr val="5CA2E6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800" b="1" kern="1200" dirty="0"/>
            <a:t>32 001 037</a:t>
          </a:r>
        </a:p>
      </dsp:txBody>
      <dsp:txXfrm rot="-5400000">
        <a:off x="3784552" y="3089759"/>
        <a:ext cx="6691429" cy="677724"/>
      </dsp:txXfrm>
    </dsp:sp>
    <dsp:sp modelId="{E895D6B0-A2C0-8846-B022-1C147093D231}">
      <dsp:nvSpPr>
        <dsp:cNvPr id="0" name=""/>
        <dsp:cNvSpPr/>
      </dsp:nvSpPr>
      <dsp:spPr>
        <a:xfrm>
          <a:off x="0" y="2959214"/>
          <a:ext cx="3784551" cy="938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700" kern="1200" dirty="0"/>
            <a:t>d</a:t>
          </a:r>
        </a:p>
      </dsp:txBody>
      <dsp:txXfrm>
        <a:off x="45829" y="3005043"/>
        <a:ext cx="3692893" cy="8471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EFB5-3D81-DA40-B0AB-7277103CCFA5}">
      <dsp:nvSpPr>
        <dsp:cNvPr id="0" name=""/>
        <dsp:cNvSpPr/>
      </dsp:nvSpPr>
      <dsp:spPr>
        <a:xfrm rot="5400000">
          <a:off x="6773072" y="-2877193"/>
          <a:ext cx="751050" cy="67280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800" b="1" kern="1200" dirty="0"/>
            <a:t> 6 400 3108</a:t>
          </a:r>
        </a:p>
      </dsp:txBody>
      <dsp:txXfrm rot="-5400000">
        <a:off x="3784552" y="147990"/>
        <a:ext cx="6691429" cy="677724"/>
      </dsp:txXfrm>
    </dsp:sp>
    <dsp:sp modelId="{5131D196-118F-ED4B-8F8C-9F861CEE6268}">
      <dsp:nvSpPr>
        <dsp:cNvPr id="0" name=""/>
        <dsp:cNvSpPr/>
      </dsp:nvSpPr>
      <dsp:spPr>
        <a:xfrm>
          <a:off x="0" y="1951"/>
          <a:ext cx="3784551" cy="938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700" kern="1200" dirty="0"/>
            <a:t>a</a:t>
          </a:r>
        </a:p>
      </dsp:txBody>
      <dsp:txXfrm>
        <a:off x="45829" y="47780"/>
        <a:ext cx="3692893" cy="847155"/>
      </dsp:txXfrm>
    </dsp:sp>
    <dsp:sp modelId="{FBE9ED35-B856-174C-8737-A32D2C924CA6}">
      <dsp:nvSpPr>
        <dsp:cNvPr id="0" name=""/>
        <dsp:cNvSpPr/>
      </dsp:nvSpPr>
      <dsp:spPr>
        <a:xfrm rot="5400000">
          <a:off x="6773072" y="-1906933"/>
          <a:ext cx="751050" cy="67280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800" b="1" kern="1200" dirty="0"/>
            <a:t>6 004 308</a:t>
          </a:r>
        </a:p>
      </dsp:txBody>
      <dsp:txXfrm rot="-5400000">
        <a:off x="3784552" y="1118250"/>
        <a:ext cx="6691429" cy="677724"/>
      </dsp:txXfrm>
    </dsp:sp>
    <dsp:sp modelId="{C3381103-080C-D746-8B27-46B2DEE4028C}">
      <dsp:nvSpPr>
        <dsp:cNvPr id="0" name=""/>
        <dsp:cNvSpPr/>
      </dsp:nvSpPr>
      <dsp:spPr>
        <a:xfrm>
          <a:off x="0" y="987706"/>
          <a:ext cx="3784551" cy="938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700" kern="1200" dirty="0"/>
            <a:t>b</a:t>
          </a:r>
        </a:p>
      </dsp:txBody>
      <dsp:txXfrm>
        <a:off x="45829" y="1033535"/>
        <a:ext cx="3692893" cy="847155"/>
      </dsp:txXfrm>
    </dsp:sp>
    <dsp:sp modelId="{09F84ED2-5430-D348-8351-1C588DA968EF}">
      <dsp:nvSpPr>
        <dsp:cNvPr id="0" name=""/>
        <dsp:cNvSpPr/>
      </dsp:nvSpPr>
      <dsp:spPr>
        <a:xfrm rot="5400000">
          <a:off x="6773072" y="-921178"/>
          <a:ext cx="751050" cy="67280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800" b="1" kern="1200" dirty="0"/>
            <a:t>6 040 038</a:t>
          </a:r>
        </a:p>
      </dsp:txBody>
      <dsp:txXfrm rot="-5400000">
        <a:off x="3784552" y="2104005"/>
        <a:ext cx="6691429" cy="677724"/>
      </dsp:txXfrm>
    </dsp:sp>
    <dsp:sp modelId="{70B8D9E0-4A6D-2F44-B595-4E51FB1CC510}">
      <dsp:nvSpPr>
        <dsp:cNvPr id="0" name=""/>
        <dsp:cNvSpPr/>
      </dsp:nvSpPr>
      <dsp:spPr>
        <a:xfrm>
          <a:off x="0" y="1973460"/>
          <a:ext cx="3784551" cy="938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700" kern="1200" dirty="0"/>
            <a:t>c</a:t>
          </a:r>
        </a:p>
      </dsp:txBody>
      <dsp:txXfrm>
        <a:off x="45829" y="2019289"/>
        <a:ext cx="3692893" cy="847155"/>
      </dsp:txXfrm>
    </dsp:sp>
    <dsp:sp modelId="{1017B7CB-13B4-9B4A-A898-E550BB192901}">
      <dsp:nvSpPr>
        <dsp:cNvPr id="0" name=""/>
        <dsp:cNvSpPr/>
      </dsp:nvSpPr>
      <dsp:spPr>
        <a:xfrm rot="5400000">
          <a:off x="6773072" y="64575"/>
          <a:ext cx="751050" cy="67280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800" b="1" kern="1200" dirty="0"/>
            <a:t>6 403 108</a:t>
          </a:r>
        </a:p>
      </dsp:txBody>
      <dsp:txXfrm rot="-5400000">
        <a:off x="3784552" y="3089759"/>
        <a:ext cx="6691429" cy="677724"/>
      </dsp:txXfrm>
    </dsp:sp>
    <dsp:sp modelId="{E895D6B0-A2C0-8846-B022-1C147093D231}">
      <dsp:nvSpPr>
        <dsp:cNvPr id="0" name=""/>
        <dsp:cNvSpPr/>
      </dsp:nvSpPr>
      <dsp:spPr>
        <a:xfrm>
          <a:off x="0" y="2959214"/>
          <a:ext cx="3784551" cy="938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700" kern="1200" dirty="0"/>
            <a:t>d</a:t>
          </a:r>
        </a:p>
      </dsp:txBody>
      <dsp:txXfrm>
        <a:off x="45829" y="3005043"/>
        <a:ext cx="3692893" cy="84715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EFB5-3D81-DA40-B0AB-7277103CCFA5}">
      <dsp:nvSpPr>
        <dsp:cNvPr id="0" name=""/>
        <dsp:cNvSpPr/>
      </dsp:nvSpPr>
      <dsp:spPr>
        <a:xfrm rot="5400000">
          <a:off x="6773072" y="-2877193"/>
          <a:ext cx="751050" cy="6728092"/>
        </a:xfrm>
        <a:prstGeom prst="round2SameRect">
          <a:avLst/>
        </a:prstGeom>
        <a:solidFill>
          <a:srgbClr val="EA7173">
            <a:alpha val="89804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800" b="1" kern="1200" dirty="0"/>
            <a:t> 6 400 3108</a:t>
          </a:r>
        </a:p>
      </dsp:txBody>
      <dsp:txXfrm rot="-5400000">
        <a:off x="3784552" y="147990"/>
        <a:ext cx="6691429" cy="677724"/>
      </dsp:txXfrm>
    </dsp:sp>
    <dsp:sp modelId="{5131D196-118F-ED4B-8F8C-9F861CEE6268}">
      <dsp:nvSpPr>
        <dsp:cNvPr id="0" name=""/>
        <dsp:cNvSpPr/>
      </dsp:nvSpPr>
      <dsp:spPr>
        <a:xfrm>
          <a:off x="0" y="1951"/>
          <a:ext cx="3784551" cy="938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700" kern="1200" dirty="0"/>
            <a:t>a</a:t>
          </a:r>
        </a:p>
      </dsp:txBody>
      <dsp:txXfrm>
        <a:off x="45829" y="47780"/>
        <a:ext cx="3692893" cy="847155"/>
      </dsp:txXfrm>
    </dsp:sp>
    <dsp:sp modelId="{FBE9ED35-B856-174C-8737-A32D2C924CA6}">
      <dsp:nvSpPr>
        <dsp:cNvPr id="0" name=""/>
        <dsp:cNvSpPr/>
      </dsp:nvSpPr>
      <dsp:spPr>
        <a:xfrm rot="5400000">
          <a:off x="6773072" y="-1906933"/>
          <a:ext cx="751050" cy="6728092"/>
        </a:xfrm>
        <a:prstGeom prst="round2SameRect">
          <a:avLst/>
        </a:prstGeom>
        <a:solidFill>
          <a:srgbClr val="7CA8EA">
            <a:alpha val="89804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800" b="1" kern="1200" dirty="0"/>
            <a:t>6 004 308</a:t>
          </a:r>
        </a:p>
      </dsp:txBody>
      <dsp:txXfrm rot="-5400000">
        <a:off x="3784552" y="1118250"/>
        <a:ext cx="6691429" cy="677724"/>
      </dsp:txXfrm>
    </dsp:sp>
    <dsp:sp modelId="{C3381103-080C-D746-8B27-46B2DEE4028C}">
      <dsp:nvSpPr>
        <dsp:cNvPr id="0" name=""/>
        <dsp:cNvSpPr/>
      </dsp:nvSpPr>
      <dsp:spPr>
        <a:xfrm>
          <a:off x="0" y="987706"/>
          <a:ext cx="3784551" cy="938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700" kern="1200" dirty="0"/>
            <a:t>b</a:t>
          </a:r>
        </a:p>
      </dsp:txBody>
      <dsp:txXfrm>
        <a:off x="45829" y="1033535"/>
        <a:ext cx="3692893" cy="847155"/>
      </dsp:txXfrm>
    </dsp:sp>
    <dsp:sp modelId="{09F84ED2-5430-D348-8351-1C588DA968EF}">
      <dsp:nvSpPr>
        <dsp:cNvPr id="0" name=""/>
        <dsp:cNvSpPr/>
      </dsp:nvSpPr>
      <dsp:spPr>
        <a:xfrm rot="5400000">
          <a:off x="6773072" y="-921178"/>
          <a:ext cx="751050" cy="6728092"/>
        </a:xfrm>
        <a:prstGeom prst="round2SameRect">
          <a:avLst/>
        </a:prstGeom>
        <a:solidFill>
          <a:srgbClr val="EA7173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800" b="1" kern="1200" dirty="0"/>
            <a:t>6 040 038</a:t>
          </a:r>
        </a:p>
      </dsp:txBody>
      <dsp:txXfrm rot="-5400000">
        <a:off x="3784552" y="2104005"/>
        <a:ext cx="6691429" cy="677724"/>
      </dsp:txXfrm>
    </dsp:sp>
    <dsp:sp modelId="{70B8D9E0-4A6D-2F44-B595-4E51FB1CC510}">
      <dsp:nvSpPr>
        <dsp:cNvPr id="0" name=""/>
        <dsp:cNvSpPr/>
      </dsp:nvSpPr>
      <dsp:spPr>
        <a:xfrm>
          <a:off x="0" y="1973460"/>
          <a:ext cx="3784551" cy="938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700" kern="1200" dirty="0"/>
            <a:t>c</a:t>
          </a:r>
        </a:p>
      </dsp:txBody>
      <dsp:txXfrm>
        <a:off x="45829" y="2019289"/>
        <a:ext cx="3692893" cy="847155"/>
      </dsp:txXfrm>
    </dsp:sp>
    <dsp:sp modelId="{1017B7CB-13B4-9B4A-A898-E550BB192901}">
      <dsp:nvSpPr>
        <dsp:cNvPr id="0" name=""/>
        <dsp:cNvSpPr/>
      </dsp:nvSpPr>
      <dsp:spPr>
        <a:xfrm rot="5400000">
          <a:off x="6773072" y="64575"/>
          <a:ext cx="751050" cy="6728092"/>
        </a:xfrm>
        <a:prstGeom prst="round2SameRect">
          <a:avLst/>
        </a:prstGeom>
        <a:solidFill>
          <a:srgbClr val="EA7173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800" b="1" kern="1200" dirty="0"/>
            <a:t>6 403 108</a:t>
          </a:r>
        </a:p>
      </dsp:txBody>
      <dsp:txXfrm rot="-5400000">
        <a:off x="3784552" y="3089759"/>
        <a:ext cx="6691429" cy="677724"/>
      </dsp:txXfrm>
    </dsp:sp>
    <dsp:sp modelId="{E895D6B0-A2C0-8846-B022-1C147093D231}">
      <dsp:nvSpPr>
        <dsp:cNvPr id="0" name=""/>
        <dsp:cNvSpPr/>
      </dsp:nvSpPr>
      <dsp:spPr>
        <a:xfrm>
          <a:off x="0" y="2959214"/>
          <a:ext cx="3784551" cy="938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700" kern="1200" dirty="0"/>
            <a:t>d</a:t>
          </a:r>
        </a:p>
      </dsp:txBody>
      <dsp:txXfrm>
        <a:off x="45829" y="3005043"/>
        <a:ext cx="3692893" cy="8471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7E383-D628-4974-B182-08E11F678DD9}">
      <dsp:nvSpPr>
        <dsp:cNvPr id="0" name=""/>
        <dsp:cNvSpPr/>
      </dsp:nvSpPr>
      <dsp:spPr>
        <a:xfrm>
          <a:off x="0" y="0"/>
          <a:ext cx="6143326" cy="4340652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600" kern="1200" dirty="0"/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400" b="0" kern="1200" dirty="0"/>
            <a:t>milliers, millions</a:t>
          </a:r>
        </a:p>
      </dsp:txBody>
      <dsp:txXfrm>
        <a:off x="0" y="1736260"/>
        <a:ext cx="6143326" cy="1736260"/>
      </dsp:txXfrm>
    </dsp:sp>
    <dsp:sp modelId="{24C4BD0D-895C-4568-A896-752062ED08D6}">
      <dsp:nvSpPr>
        <dsp:cNvPr id="0" name=""/>
        <dsp:cNvSpPr/>
      </dsp:nvSpPr>
      <dsp:spPr>
        <a:xfrm>
          <a:off x="2471741" y="383236"/>
          <a:ext cx="1199842" cy="1199842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207BE3D-3894-498E-A790-5578FA0B386A}">
      <dsp:nvSpPr>
        <dsp:cNvPr id="0" name=""/>
        <dsp:cNvSpPr/>
      </dsp:nvSpPr>
      <dsp:spPr>
        <a:xfrm>
          <a:off x="5619521" y="3856516"/>
          <a:ext cx="26902" cy="47992"/>
        </a:xfrm>
        <a:prstGeom prst="leftRightArrow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35E0D-C1A7-E44B-8449-24CEDFDBDC38}" type="datetimeFigureOut">
              <a:rPr lang="fr-FR" smtClean="0"/>
              <a:t>16/05/2020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E6BC0-E079-514B-9CF8-A69BDCFDAD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545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Partage </a:t>
            </a:r>
            <a:r>
              <a:rPr lang="fr-FR" b="1" u="sng" dirty="0"/>
              <a:t>équitable</a:t>
            </a:r>
            <a:r>
              <a:rPr lang="fr-FR" dirty="0"/>
              <a:t>  - autant chacun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5287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altLang="fr-FR"/>
              <a:t>72</a:t>
            </a:r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D44775-27CB-4E8F-B19E-AFF3F0641D72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041915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altLang="fr-FR"/>
              <a:t>72</a:t>
            </a:r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D44775-27CB-4E8F-B19E-AFF3F0641D72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290153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altLang="fr-FR"/>
              <a:t>72</a:t>
            </a:r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D44775-27CB-4E8F-B19E-AFF3F0641D72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883473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altLang="fr-FR"/>
              <a:t>72</a:t>
            </a:r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D44775-27CB-4E8F-B19E-AFF3F0641D72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901355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altLang="fr-FR"/>
              <a:t>72</a:t>
            </a:r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D44775-27CB-4E8F-B19E-AFF3F0641D72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380419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PlaceHolder 1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14240" cy="269973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Partage </a:t>
            </a:r>
            <a:r>
              <a:rPr lang="fr-FR" sz="20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équitable</a:t>
            </a:r>
            <a:r>
              <a:rPr lang="fr-F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- autant chacun</a:t>
            </a:r>
          </a:p>
        </p:txBody>
      </p:sp>
      <p:sp>
        <p:nvSpPr>
          <p:cNvPr id="852" name="CustomShape 2"/>
          <p:cNvSpPr/>
          <p:nvPr/>
        </p:nvSpPr>
        <p:spPr>
          <a:xfrm>
            <a:off x="5179680" y="6514020"/>
            <a:ext cx="3961440" cy="34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D8F9976A-F086-42B8-AB2A-4EF983069F67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24</a:t>
            </a:fld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9132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Partage </a:t>
            </a:r>
            <a:r>
              <a:rPr lang="fr-FR" b="1" u="sng" dirty="0"/>
              <a:t>équitable</a:t>
            </a:r>
            <a:r>
              <a:rPr lang="fr-FR" dirty="0"/>
              <a:t>  - autant chacun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9058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Partage </a:t>
            </a:r>
            <a:r>
              <a:rPr lang="fr-FR" b="1" u="sng" dirty="0"/>
              <a:t>équitable</a:t>
            </a:r>
            <a:r>
              <a:rPr lang="fr-FR" dirty="0"/>
              <a:t>  - autant chacun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545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PlaceHolder 1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14240" cy="269973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Partage </a:t>
            </a:r>
            <a:r>
              <a:rPr lang="fr-FR" sz="20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équitable</a:t>
            </a:r>
            <a:r>
              <a:rPr lang="fr-F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- autant chacun</a:t>
            </a:r>
          </a:p>
        </p:txBody>
      </p:sp>
      <p:sp>
        <p:nvSpPr>
          <p:cNvPr id="852" name="CustomShape 2"/>
          <p:cNvSpPr/>
          <p:nvPr/>
        </p:nvSpPr>
        <p:spPr>
          <a:xfrm>
            <a:off x="5179680" y="6514020"/>
            <a:ext cx="3961440" cy="34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D8F9976A-F086-42B8-AB2A-4EF983069F67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</a:t>
            </a:fld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449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PlaceHolder 1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14240" cy="269973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Partage </a:t>
            </a:r>
            <a:r>
              <a:rPr lang="fr-FR" sz="20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équitable</a:t>
            </a:r>
            <a:r>
              <a:rPr lang="fr-F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- autant chacun</a:t>
            </a:r>
          </a:p>
        </p:txBody>
      </p:sp>
      <p:sp>
        <p:nvSpPr>
          <p:cNvPr id="852" name="CustomShape 2"/>
          <p:cNvSpPr/>
          <p:nvPr/>
        </p:nvSpPr>
        <p:spPr>
          <a:xfrm>
            <a:off x="5179680" y="6514020"/>
            <a:ext cx="3961440" cy="34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D8F9976A-F086-42B8-AB2A-4EF983069F67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11</a:t>
            </a:fld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339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PlaceHolder 1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14240" cy="269973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Partage </a:t>
            </a:r>
            <a:r>
              <a:rPr lang="fr-FR" sz="20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équitable</a:t>
            </a:r>
            <a:r>
              <a:rPr lang="fr-F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- autant chacun</a:t>
            </a:r>
          </a:p>
        </p:txBody>
      </p:sp>
      <p:sp>
        <p:nvSpPr>
          <p:cNvPr id="852" name="CustomShape 2"/>
          <p:cNvSpPr/>
          <p:nvPr/>
        </p:nvSpPr>
        <p:spPr>
          <a:xfrm>
            <a:off x="5179680" y="6514020"/>
            <a:ext cx="3961440" cy="34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D8F9976A-F086-42B8-AB2A-4EF983069F67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12</a:t>
            </a:fld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556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PlaceHolder 1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14240" cy="269973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Partage </a:t>
            </a:r>
            <a:r>
              <a:rPr lang="fr-FR" sz="20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équitable</a:t>
            </a:r>
            <a:r>
              <a:rPr lang="fr-F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- autant chacun</a:t>
            </a:r>
          </a:p>
        </p:txBody>
      </p:sp>
      <p:sp>
        <p:nvSpPr>
          <p:cNvPr id="852" name="CustomShape 2"/>
          <p:cNvSpPr/>
          <p:nvPr/>
        </p:nvSpPr>
        <p:spPr>
          <a:xfrm>
            <a:off x="5179680" y="6514020"/>
            <a:ext cx="3961440" cy="34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D8F9976A-F086-42B8-AB2A-4EF983069F67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13</a:t>
            </a:fld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59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altLang="fr-FR"/>
              <a:t>72</a:t>
            </a:r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D44775-27CB-4E8F-B19E-AFF3F0641D72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652388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altLang="fr-FR"/>
              <a:t>72</a:t>
            </a:r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D44775-27CB-4E8F-B19E-AFF3F0641D72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10988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E886828-974D-CC44-9701-9B0B96725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597910AF-A1D6-464F-8903-AE84B836C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30EF0A7-3EF0-9F43-AA96-0FACE3CF9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16/05/2020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2153B84-23ED-3947-BFB1-CE7873B8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72F03A1-21DD-B54F-B293-5F304AED0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217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B2DDD2B-9340-8346-A42C-80B3A3D4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E1730D49-3E94-9346-BE0B-DC5B2F4DB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85D2CB2-C75E-684D-9D4B-1ED7F644A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16/05/2020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FAF009A-6411-314F-93A3-838EC659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41D3C80-43B6-374A-BB98-0DCFE7134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796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484AFBA3-15D8-3A43-BA9A-58172CE22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5EEC34B7-FFC1-EF49-AF53-3B2664C0A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A3954BD-3F39-A241-96AE-51FF386D2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16/05/2020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1470936-71C8-D443-B3BF-A2BBBA391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19B9EE2-DBB7-4841-9821-6A34C2F8B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583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7973" y="365040"/>
            <a:ext cx="1051495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733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837973" y="1825560"/>
            <a:ext cx="1051495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8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562" y="273423"/>
            <a:ext cx="10972120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532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10972120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4807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A4ED06E-8608-9C42-A769-F293E802C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7218B6D-D59D-1F43-B822-7703FA094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9D5BA73-291A-F04A-B83A-31820816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16/05/2020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18ED678-351F-C140-88FA-90BACA80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E2923DA-81EE-CE4B-89D4-CD653839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638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1674C73-3A73-8B47-8C25-D05D8D0E2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47EC18DB-8360-F942-BC1D-5748C469E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1B65A99-2C25-C94E-AE5D-849A70FE5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16/05/2020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3B25D75-A2B3-BA49-B5DE-389A2D85D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6EE6DFE-283A-E641-8928-661ECFA10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20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15C0DB1-F4B5-D947-BD8E-73313EF20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1734F6B-B095-1D49-8A82-8263D3A408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ED1496B5-BEBA-8147-8251-DD1634A2D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1A10D572-47F1-3D48-AB29-B9379E6F6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16/05/2020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BCA4C3E-E216-0C41-BB8D-6946944F4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C5CAF5CA-F86F-D64F-838F-9487F0680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5373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36C5343-FA70-A94B-8E92-D377FCD23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2F9E439B-D43B-0F4E-9F1F-70BC0CF02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86187C67-C4C1-9640-8668-A1E1FEE01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23F083E0-34AA-8048-B40C-1EC268ABF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02EB4043-61E9-F940-B16A-953AA663F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9CA33FB5-4D0B-794E-ADA7-748CB36CA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16/05/2020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90199A0B-9FAC-964F-A9DA-D80AD8305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B395D3F5-06A4-3941-96F9-1621A2F83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5750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8A7DDEA-656B-044A-82E7-168D326CA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766B2B12-8846-1C42-BBFB-C7356EFF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16/05/2020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88F1411-6900-E24E-AF44-9BFDD8426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7C2BD963-C93C-7749-9689-D257AFE86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610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890F82E5-9F45-9D4B-8270-7A0FA4C8F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16/05/2020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3C3AC3F6-0741-C341-B9F4-3E4ABC767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AA60558F-666C-9D4F-812D-56707F22A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0440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9C8DE9C-D568-0E4B-8AC6-2E37783FC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DD9F506-5D7A-F348-893F-FA405140F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27981735-C2FE-1940-897B-4CD92ACCE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D674A5B2-C0AF-8441-8C1C-0786CE6FB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16/05/2020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EA709442-37B9-B840-B04A-B6DDDA942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E8F6ED76-60DC-8342-A129-2AD262946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028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96B8512-1E28-7646-8829-EB1F9A704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FC2611EB-7042-8640-A9CF-1A9F2CD8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2E20FEA3-F1BF-394D-8584-2B39448CD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763D867F-86A6-4644-8C64-B16A54CBB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16/05/2020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FDAB8423-0B71-B64A-84C6-DE23F3AC0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E0AE5F9-5A20-064E-AD3B-FB2BD5FC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571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9739A79B-4E36-A245-B118-3630B6E58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0AF001C-3812-9D4B-B82C-2D168533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37DA02A-9B9D-704A-81AE-E5EA9F594E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95143-FFF9-7B42-B7AA-4B53DE0A4B38}" type="datetimeFigureOut">
              <a:rPr lang="fr-FR" smtClean="0"/>
              <a:t>16/05/2020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7F3EB28-FF77-F147-A8C2-8D5FE981B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B197D5B-1872-5F4B-B082-29ECACF3D3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06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838658" y="365439"/>
            <a:ext cx="10513222" cy="13246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75" tIns="44989" rIns="89975" bIns="44989" anchor="ctr"/>
          <a:lstStyle/>
          <a:p>
            <a:pPr>
              <a:lnSpc>
                <a:spcPct val="90000"/>
              </a:lnSpc>
            </a:pPr>
            <a:r>
              <a:rPr lang="fr-FR" sz="4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Mardi 26 mai SEANCE 1 CM1</a:t>
            </a:r>
            <a:endParaRPr lang="fr-FR" sz="2489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" name="CustomShape 2"/>
          <p:cNvSpPr/>
          <p:nvPr/>
        </p:nvSpPr>
        <p:spPr>
          <a:xfrm>
            <a:off x="701531" y="1524128"/>
            <a:ext cx="10711170" cy="4951515"/>
          </a:xfrm>
          <a:prstGeom prst="rect">
            <a:avLst/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08118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>
            <a:extLst>
              <a:ext uri="{FF2B5EF4-FFF2-40B4-BE49-F238E27FC236}">
                <a16:creationId xmlns:a16="http://schemas.microsoft.com/office/drawing/2014/main" xmlns="" id="{E93F1DE0-E2F3-9347-A360-A34F1FD48100}"/>
              </a:ext>
            </a:extLst>
          </p:cNvPr>
          <p:cNvSpPr/>
          <p:nvPr/>
        </p:nvSpPr>
        <p:spPr>
          <a:xfrm>
            <a:off x="4671677" y="873901"/>
            <a:ext cx="3080078" cy="1187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Titre 1">
            <a:extLst>
              <a:ext uri="{FF2B5EF4-FFF2-40B4-BE49-F238E27FC236}">
                <a16:creationId xmlns:a16="http://schemas.microsoft.com/office/drawing/2014/main" xmlns="" id="{F8B80FE2-63EE-4C47-9B69-0A836E430C3C}"/>
              </a:ext>
            </a:extLst>
          </p:cNvPr>
          <p:cNvSpPr txBox="1">
            <a:spLocks/>
          </p:cNvSpPr>
          <p:nvPr/>
        </p:nvSpPr>
        <p:spPr>
          <a:xfrm>
            <a:off x="3838245" y="488306"/>
            <a:ext cx="5264812" cy="8028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Je divise par 2</a:t>
            </a:r>
            <a:endParaRPr lang="fr-FR" b="1" dirty="0"/>
          </a:p>
        </p:txBody>
      </p:sp>
      <p:sp>
        <p:nvSpPr>
          <p:cNvPr id="62" name="Espace réservé du contenu 4">
            <a:extLst>
              <a:ext uri="{FF2B5EF4-FFF2-40B4-BE49-F238E27FC236}">
                <a16:creationId xmlns:a16="http://schemas.microsoft.com/office/drawing/2014/main" xmlns="" id="{CC103755-3393-1540-9CCC-37BA932C83E4}"/>
              </a:ext>
            </a:extLst>
          </p:cNvPr>
          <p:cNvSpPr txBox="1">
            <a:spLocks/>
          </p:cNvSpPr>
          <p:nvPr/>
        </p:nvSpPr>
        <p:spPr>
          <a:xfrm>
            <a:off x="1192928" y="1783212"/>
            <a:ext cx="4426540" cy="2125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600" dirty="0"/>
              <a:t>Calcule  432 : 2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xmlns="" id="{E902F627-4CEC-234E-A754-4035BB2B0E4A}"/>
              </a:ext>
            </a:extLst>
          </p:cNvPr>
          <p:cNvSpPr txBox="1"/>
          <p:nvPr/>
        </p:nvSpPr>
        <p:spPr>
          <a:xfrm>
            <a:off x="2922700" y="2818310"/>
            <a:ext cx="1748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200" b="1" dirty="0">
                <a:solidFill>
                  <a:schemeClr val="accent2">
                    <a:lumMod val="50000"/>
                  </a:schemeClr>
                </a:solidFill>
              </a:rPr>
              <a:t>216</a:t>
            </a:r>
          </a:p>
        </p:txBody>
      </p:sp>
    </p:spTree>
    <p:extLst>
      <p:ext uri="{BB962C8B-B14F-4D97-AF65-F5344CB8AC3E}">
        <p14:creationId xmlns:p14="http://schemas.microsoft.com/office/powerpoint/2010/main" val="64476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uiExpand="1" build="p" animBg="1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>
            <a:extLst>
              <a:ext uri="{FF2B5EF4-FFF2-40B4-BE49-F238E27FC236}">
                <a16:creationId xmlns:a16="http://schemas.microsoft.com/office/drawing/2014/main" xmlns="" id="{E93F1DE0-E2F3-9347-A360-A34F1FD48100}"/>
              </a:ext>
            </a:extLst>
          </p:cNvPr>
          <p:cNvSpPr/>
          <p:nvPr/>
        </p:nvSpPr>
        <p:spPr>
          <a:xfrm>
            <a:off x="4671677" y="873901"/>
            <a:ext cx="3080078" cy="1187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Titre 1">
            <a:extLst>
              <a:ext uri="{FF2B5EF4-FFF2-40B4-BE49-F238E27FC236}">
                <a16:creationId xmlns:a16="http://schemas.microsoft.com/office/drawing/2014/main" xmlns="" id="{F8B80FE2-63EE-4C47-9B69-0A836E430C3C}"/>
              </a:ext>
            </a:extLst>
          </p:cNvPr>
          <p:cNvSpPr txBox="1">
            <a:spLocks/>
          </p:cNvSpPr>
          <p:nvPr/>
        </p:nvSpPr>
        <p:spPr>
          <a:xfrm>
            <a:off x="3838245" y="488306"/>
            <a:ext cx="5264812" cy="8028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Je divise par 2</a:t>
            </a:r>
            <a:endParaRPr lang="fr-FR" b="1" dirty="0"/>
          </a:p>
        </p:txBody>
      </p:sp>
      <p:sp>
        <p:nvSpPr>
          <p:cNvPr id="62" name="Espace réservé du contenu 4">
            <a:extLst>
              <a:ext uri="{FF2B5EF4-FFF2-40B4-BE49-F238E27FC236}">
                <a16:creationId xmlns:a16="http://schemas.microsoft.com/office/drawing/2014/main" xmlns="" id="{CC103755-3393-1540-9CCC-37BA932C83E4}"/>
              </a:ext>
            </a:extLst>
          </p:cNvPr>
          <p:cNvSpPr txBox="1">
            <a:spLocks/>
          </p:cNvSpPr>
          <p:nvPr/>
        </p:nvSpPr>
        <p:spPr>
          <a:xfrm>
            <a:off x="1192928" y="1783212"/>
            <a:ext cx="4426540" cy="2125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600" dirty="0"/>
              <a:t>Calcule  862 : 2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xmlns="" id="{E902F627-4CEC-234E-A754-4035BB2B0E4A}"/>
              </a:ext>
            </a:extLst>
          </p:cNvPr>
          <p:cNvSpPr txBox="1"/>
          <p:nvPr/>
        </p:nvSpPr>
        <p:spPr>
          <a:xfrm>
            <a:off x="2922700" y="2818310"/>
            <a:ext cx="1748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200" b="1" dirty="0">
                <a:solidFill>
                  <a:schemeClr val="accent2">
                    <a:lumMod val="50000"/>
                  </a:schemeClr>
                </a:solidFill>
              </a:rPr>
              <a:t>431</a:t>
            </a:r>
          </a:p>
        </p:txBody>
      </p:sp>
    </p:spTree>
    <p:extLst>
      <p:ext uri="{BB962C8B-B14F-4D97-AF65-F5344CB8AC3E}">
        <p14:creationId xmlns:p14="http://schemas.microsoft.com/office/powerpoint/2010/main" val="389344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uiExpand="1" build="p" animBg="1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>
            <a:extLst>
              <a:ext uri="{FF2B5EF4-FFF2-40B4-BE49-F238E27FC236}">
                <a16:creationId xmlns:a16="http://schemas.microsoft.com/office/drawing/2014/main" xmlns="" id="{E93F1DE0-E2F3-9347-A360-A34F1FD48100}"/>
              </a:ext>
            </a:extLst>
          </p:cNvPr>
          <p:cNvSpPr/>
          <p:nvPr/>
        </p:nvSpPr>
        <p:spPr>
          <a:xfrm>
            <a:off x="4671677" y="873901"/>
            <a:ext cx="3080078" cy="1187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Titre 1">
            <a:extLst>
              <a:ext uri="{FF2B5EF4-FFF2-40B4-BE49-F238E27FC236}">
                <a16:creationId xmlns:a16="http://schemas.microsoft.com/office/drawing/2014/main" xmlns="" id="{F8B80FE2-63EE-4C47-9B69-0A836E430C3C}"/>
              </a:ext>
            </a:extLst>
          </p:cNvPr>
          <p:cNvSpPr txBox="1">
            <a:spLocks/>
          </p:cNvSpPr>
          <p:nvPr/>
        </p:nvSpPr>
        <p:spPr>
          <a:xfrm>
            <a:off x="3838245" y="488306"/>
            <a:ext cx="5264812" cy="8028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Je divise par 2</a:t>
            </a:r>
            <a:endParaRPr lang="fr-FR" b="1" dirty="0"/>
          </a:p>
        </p:txBody>
      </p:sp>
      <p:sp>
        <p:nvSpPr>
          <p:cNvPr id="62" name="Espace réservé du contenu 4">
            <a:extLst>
              <a:ext uri="{FF2B5EF4-FFF2-40B4-BE49-F238E27FC236}">
                <a16:creationId xmlns:a16="http://schemas.microsoft.com/office/drawing/2014/main" xmlns="" id="{CC103755-3393-1540-9CCC-37BA932C83E4}"/>
              </a:ext>
            </a:extLst>
          </p:cNvPr>
          <p:cNvSpPr txBox="1">
            <a:spLocks/>
          </p:cNvSpPr>
          <p:nvPr/>
        </p:nvSpPr>
        <p:spPr>
          <a:xfrm>
            <a:off x="1192928" y="1783212"/>
            <a:ext cx="4426540" cy="2125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600" dirty="0"/>
              <a:t>Calcule  650 : 2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xmlns="" id="{E902F627-4CEC-234E-A754-4035BB2B0E4A}"/>
              </a:ext>
            </a:extLst>
          </p:cNvPr>
          <p:cNvSpPr txBox="1"/>
          <p:nvPr/>
        </p:nvSpPr>
        <p:spPr>
          <a:xfrm>
            <a:off x="2922700" y="2818310"/>
            <a:ext cx="1748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200" b="1" dirty="0">
                <a:solidFill>
                  <a:schemeClr val="accent2">
                    <a:lumMod val="50000"/>
                  </a:schemeClr>
                </a:solidFill>
              </a:rPr>
              <a:t>325</a:t>
            </a:r>
          </a:p>
        </p:txBody>
      </p:sp>
    </p:spTree>
    <p:extLst>
      <p:ext uri="{BB962C8B-B14F-4D97-AF65-F5344CB8AC3E}">
        <p14:creationId xmlns:p14="http://schemas.microsoft.com/office/powerpoint/2010/main" val="162128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uiExpand="1" build="p" animBg="1"/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>
            <a:extLst>
              <a:ext uri="{FF2B5EF4-FFF2-40B4-BE49-F238E27FC236}">
                <a16:creationId xmlns:a16="http://schemas.microsoft.com/office/drawing/2014/main" xmlns="" id="{E93F1DE0-E2F3-9347-A360-A34F1FD48100}"/>
              </a:ext>
            </a:extLst>
          </p:cNvPr>
          <p:cNvSpPr/>
          <p:nvPr/>
        </p:nvSpPr>
        <p:spPr>
          <a:xfrm>
            <a:off x="4671677" y="873901"/>
            <a:ext cx="3080078" cy="1187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Titre 1">
            <a:extLst>
              <a:ext uri="{FF2B5EF4-FFF2-40B4-BE49-F238E27FC236}">
                <a16:creationId xmlns:a16="http://schemas.microsoft.com/office/drawing/2014/main" xmlns="" id="{F8B80FE2-63EE-4C47-9B69-0A836E430C3C}"/>
              </a:ext>
            </a:extLst>
          </p:cNvPr>
          <p:cNvSpPr txBox="1">
            <a:spLocks/>
          </p:cNvSpPr>
          <p:nvPr/>
        </p:nvSpPr>
        <p:spPr>
          <a:xfrm>
            <a:off x="3838245" y="488306"/>
            <a:ext cx="5264812" cy="8028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Je divise par 2</a:t>
            </a:r>
            <a:endParaRPr lang="fr-FR" b="1" dirty="0"/>
          </a:p>
        </p:txBody>
      </p:sp>
      <p:sp>
        <p:nvSpPr>
          <p:cNvPr id="62" name="Espace réservé du contenu 4">
            <a:extLst>
              <a:ext uri="{FF2B5EF4-FFF2-40B4-BE49-F238E27FC236}">
                <a16:creationId xmlns:a16="http://schemas.microsoft.com/office/drawing/2014/main" xmlns="" id="{CC103755-3393-1540-9CCC-37BA932C83E4}"/>
              </a:ext>
            </a:extLst>
          </p:cNvPr>
          <p:cNvSpPr txBox="1">
            <a:spLocks/>
          </p:cNvSpPr>
          <p:nvPr/>
        </p:nvSpPr>
        <p:spPr>
          <a:xfrm>
            <a:off x="1192928" y="1783212"/>
            <a:ext cx="4426540" cy="2125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600" dirty="0"/>
              <a:t>Calcule  2 608 : 2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xmlns="" id="{E902F627-4CEC-234E-A754-4035BB2B0E4A}"/>
              </a:ext>
            </a:extLst>
          </p:cNvPr>
          <p:cNvSpPr txBox="1"/>
          <p:nvPr/>
        </p:nvSpPr>
        <p:spPr>
          <a:xfrm>
            <a:off x="2922700" y="2818310"/>
            <a:ext cx="1748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200" b="1" dirty="0">
                <a:solidFill>
                  <a:schemeClr val="accent2">
                    <a:lumMod val="50000"/>
                  </a:schemeClr>
                </a:solidFill>
              </a:rPr>
              <a:t>1 304</a:t>
            </a:r>
          </a:p>
        </p:txBody>
      </p:sp>
    </p:spTree>
    <p:extLst>
      <p:ext uri="{BB962C8B-B14F-4D97-AF65-F5344CB8AC3E}">
        <p14:creationId xmlns:p14="http://schemas.microsoft.com/office/powerpoint/2010/main" val="382369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uiExpand="1" build="p" animBg="1"/>
      <p:bldP spid="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598" y="1122965"/>
            <a:ext cx="9446141" cy="2386978"/>
          </a:xfrm>
        </p:spPr>
        <p:txBody>
          <a:bodyPr>
            <a:normAutofit/>
          </a:bodyPr>
          <a:lstStyle/>
          <a:p>
            <a:r>
              <a:rPr lang="fr-FR" sz="7998" dirty="0">
                <a:solidFill>
                  <a:srgbClr val="7030A0"/>
                </a:solidFill>
                <a:latin typeface="Comic Sans MS" panose="030F0702030302020204" pitchFamily="66" charset="0"/>
              </a:rPr>
              <a:t>Nombres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77934" y="3601994"/>
            <a:ext cx="9571813" cy="165533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fr-FR" sz="5998" dirty="0"/>
              <a:t>Les grands nombres</a:t>
            </a:r>
          </a:p>
        </p:txBody>
      </p:sp>
    </p:spTree>
    <p:extLst>
      <p:ext uri="{BB962C8B-B14F-4D97-AF65-F5344CB8AC3E}">
        <p14:creationId xmlns:p14="http://schemas.microsoft.com/office/powerpoint/2010/main" val="1740437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34DBD29-4DFA-47BF-A2A4-F796BAA47EB7}"/>
              </a:ext>
            </a:extLst>
          </p:cNvPr>
          <p:cNvSpPr/>
          <p:nvPr/>
        </p:nvSpPr>
        <p:spPr>
          <a:xfrm>
            <a:off x="12581724" y="4847908"/>
            <a:ext cx="9109567" cy="724084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lIns="91402" tIns="45700" rIns="91402" bIns="45700" rtlCol="0" anchor="ctr"/>
          <a:lstStyle/>
          <a:p>
            <a:pPr defTabSz="914218">
              <a:defRPr/>
            </a:pPr>
            <a:r>
              <a:rPr lang="fr-FR" sz="4000" kern="0" dirty="0">
                <a:solidFill>
                  <a:srgbClr val="0070C0"/>
                </a:solidFill>
                <a:latin typeface="Calibri"/>
              </a:rPr>
              <a:t>   	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6996A02-374C-4009-979E-56AC647B161D}"/>
              </a:ext>
            </a:extLst>
          </p:cNvPr>
          <p:cNvSpPr/>
          <p:nvPr/>
        </p:nvSpPr>
        <p:spPr>
          <a:xfrm>
            <a:off x="12398268" y="4849736"/>
            <a:ext cx="9293023" cy="713650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lIns="91402" tIns="45700" rIns="91402" bIns="45700" rtlCol="0" anchor="ctr"/>
          <a:lstStyle/>
          <a:p>
            <a:pPr defTabSz="914218">
              <a:defRPr/>
            </a:pPr>
            <a:r>
              <a:rPr lang="fr-FR" sz="4000" kern="0" dirty="0">
                <a:solidFill>
                  <a:srgbClr val="0070C0"/>
                </a:solidFill>
                <a:latin typeface="Calibri"/>
              </a:rPr>
              <a:t>   		 		   1   2   0   0   4  </a:t>
            </a:r>
            <a:r>
              <a:rPr lang="fr-FR" sz="1000" kern="0" dirty="0">
                <a:solidFill>
                  <a:srgbClr val="0070C0"/>
                </a:solidFill>
                <a:latin typeface="Calibri"/>
              </a:rPr>
              <a:t> </a:t>
            </a:r>
            <a:r>
              <a:rPr lang="fr-FR" sz="4000" kern="0" dirty="0">
                <a:solidFill>
                  <a:srgbClr val="0070C0"/>
                </a:solidFill>
                <a:latin typeface="Calibri"/>
              </a:rPr>
              <a:t>0</a:t>
            </a: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xmlns="" id="{55801E75-BC4D-4A6B-B7D8-5780B9410B49}"/>
              </a:ext>
            </a:extLst>
          </p:cNvPr>
          <p:cNvSpPr/>
          <p:nvPr/>
        </p:nvSpPr>
        <p:spPr>
          <a:xfrm>
            <a:off x="4671068" y="874235"/>
            <a:ext cx="3079677" cy="1186970"/>
          </a:xfrm>
          <a:prstGeom prst="rect">
            <a:avLst/>
          </a:prstGeom>
          <a:noFill/>
          <a:ln>
            <a:noFill/>
          </a:ln>
          <a:effectLst/>
        </p:spPr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CB80E9A7-8AF9-4FD5-8385-0148B3D47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895" y="269917"/>
            <a:ext cx="3785201" cy="192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xmlns="" id="{D91CD5B6-6BD8-42CC-A0BB-648C3F59A277}"/>
              </a:ext>
            </a:extLst>
          </p:cNvPr>
          <p:cNvGraphicFramePr>
            <a:graphicFrameLocks noGrp="1"/>
          </p:cNvGraphicFramePr>
          <p:nvPr/>
        </p:nvGraphicFramePr>
        <p:xfrm>
          <a:off x="13460432" y="3936017"/>
          <a:ext cx="6334229" cy="950784"/>
        </p:xfrm>
        <a:graphic>
          <a:graphicData uri="http://schemas.openxmlformats.org/drawingml/2006/table">
            <a:tbl>
              <a:tblPr firstRow="1" bandRow="1"/>
              <a:tblGrid>
                <a:gridCol w="5758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58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58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58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7583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7583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7583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7583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7583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7583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75839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548557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500" dirty="0">
                          <a:solidFill>
                            <a:schemeClr val="tx1"/>
                          </a:solidFill>
                        </a:rPr>
                        <a:t>Classe des</a:t>
                      </a:r>
                      <a:r>
                        <a:rPr lang="fr-FR" sz="1500" baseline="0" dirty="0">
                          <a:solidFill>
                            <a:schemeClr val="tx1"/>
                          </a:solidFill>
                        </a:rPr>
                        <a:t> millions</a:t>
                      </a:r>
                      <a:endParaRPr lang="fr-FR"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04" marR="91404" marT="45708" marB="457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500" dirty="0">
                          <a:solidFill>
                            <a:schemeClr val="tx1"/>
                          </a:solidFill>
                        </a:rPr>
                        <a:t>Classe</a:t>
                      </a:r>
                      <a:r>
                        <a:rPr lang="fr-FR" sz="1500" baseline="0" dirty="0">
                          <a:solidFill>
                            <a:schemeClr val="tx1"/>
                          </a:solidFill>
                        </a:rPr>
                        <a:t> des milliers</a:t>
                      </a:r>
                      <a:endParaRPr lang="fr-FR"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04" marR="91404" marT="45708" marB="457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500" dirty="0">
                          <a:solidFill>
                            <a:schemeClr val="tx1"/>
                          </a:solidFill>
                        </a:rPr>
                        <a:t>Classe des unités simples</a:t>
                      </a:r>
                    </a:p>
                  </a:txBody>
                  <a:tcPr marL="91404" marR="91404" marT="45708" marB="4570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fr-FR"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04" marR="91404" marT="45708" marB="457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fr-FR"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04" marR="91404" marT="45708" marB="4570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21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900" b="1" dirty="0"/>
                        <a:t>C</a:t>
                      </a:r>
                    </a:p>
                  </a:txBody>
                  <a:tcPr marL="91404" marR="91404" marT="45708" marB="4570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900" b="1" dirty="0"/>
                        <a:t>D</a:t>
                      </a:r>
                    </a:p>
                  </a:txBody>
                  <a:tcPr marL="91404" marR="91404" marT="45708" marB="4570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900" b="1" dirty="0"/>
                        <a:t>U</a:t>
                      </a:r>
                    </a:p>
                  </a:txBody>
                  <a:tcPr marL="91404" marR="91404" marT="45708" marB="4570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900" b="1" dirty="0"/>
                        <a:t>C</a:t>
                      </a:r>
                    </a:p>
                  </a:txBody>
                  <a:tcPr marL="91404" marR="91404" marT="45708" marB="4570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900" b="1" dirty="0"/>
                        <a:t>D</a:t>
                      </a:r>
                    </a:p>
                  </a:txBody>
                  <a:tcPr marL="91404" marR="91404" marT="45708" marB="4570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900" b="1" dirty="0"/>
                        <a:t>U</a:t>
                      </a:r>
                    </a:p>
                  </a:txBody>
                  <a:tcPr marL="91404" marR="91404" marT="45708" marB="4570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900" b="1" dirty="0"/>
                        <a:t>C</a:t>
                      </a:r>
                    </a:p>
                  </a:txBody>
                  <a:tcPr marL="91404" marR="91404" marT="45708" marB="4570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900" b="1" dirty="0"/>
                        <a:t>D</a:t>
                      </a:r>
                    </a:p>
                  </a:txBody>
                  <a:tcPr marL="91404" marR="91404" marT="45708" marB="4570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900" b="1" dirty="0">
                          <a:solidFill>
                            <a:srgbClr val="FF0000"/>
                          </a:solidFill>
                        </a:rPr>
                        <a:t>U</a:t>
                      </a:r>
                    </a:p>
                  </a:txBody>
                  <a:tcPr marL="91404" marR="91404" marT="45708" marB="4570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sz="1900" b="1" dirty="0"/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sz="1900" b="1" dirty="0"/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42B9649C-7D95-41A2-A591-EA000E245014}"/>
              </a:ext>
            </a:extLst>
          </p:cNvPr>
          <p:cNvGrpSpPr/>
          <p:nvPr/>
        </p:nvGrpSpPr>
        <p:grpSpPr>
          <a:xfrm>
            <a:off x="13460432" y="3828296"/>
            <a:ext cx="6334229" cy="1910421"/>
            <a:chOff x="3035847" y="3899491"/>
            <a:chExt cx="6326985" cy="1735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9256B1B-3FED-4711-A92B-107B68913294}"/>
                </a:ext>
              </a:extLst>
            </p:cNvPr>
            <p:cNvSpPr/>
            <p:nvPr/>
          </p:nvSpPr>
          <p:spPr>
            <a:xfrm>
              <a:off x="3567976" y="4827270"/>
              <a:ext cx="118251" cy="788036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4A63F6AC-7918-4BCD-88EA-2356AF018C70}"/>
                </a:ext>
              </a:extLst>
            </p:cNvPr>
            <p:cNvSpPr/>
            <p:nvPr/>
          </p:nvSpPr>
          <p:spPr>
            <a:xfrm>
              <a:off x="7588503" y="4827270"/>
              <a:ext cx="118251" cy="803276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99F00A0-A751-4A5F-91CA-25FA65367550}"/>
                </a:ext>
              </a:extLst>
            </p:cNvPr>
            <p:cNvSpPr/>
            <p:nvPr/>
          </p:nvSpPr>
          <p:spPr>
            <a:xfrm>
              <a:off x="7056374" y="4827270"/>
              <a:ext cx="118251" cy="803276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51514250-1348-4DE9-BC3E-7177C4511C77}"/>
                </a:ext>
              </a:extLst>
            </p:cNvPr>
            <p:cNvSpPr/>
            <p:nvPr/>
          </p:nvSpPr>
          <p:spPr>
            <a:xfrm>
              <a:off x="6465120" y="4827270"/>
              <a:ext cx="118251" cy="803276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7D4BD21-4403-4E40-A2CD-DE7279D13718}"/>
                </a:ext>
              </a:extLst>
            </p:cNvPr>
            <p:cNvSpPr/>
            <p:nvPr/>
          </p:nvSpPr>
          <p:spPr>
            <a:xfrm>
              <a:off x="5873867" y="4827270"/>
              <a:ext cx="118251" cy="803276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CE1B4D4E-0617-475E-B08D-684F93ED3A02}"/>
                </a:ext>
              </a:extLst>
            </p:cNvPr>
            <p:cNvSpPr/>
            <p:nvPr/>
          </p:nvSpPr>
          <p:spPr>
            <a:xfrm>
              <a:off x="5282613" y="4827270"/>
              <a:ext cx="118251" cy="803276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371D1FD1-BA7E-4867-A8FD-87F07AC041C7}"/>
                </a:ext>
              </a:extLst>
            </p:cNvPr>
            <p:cNvSpPr/>
            <p:nvPr/>
          </p:nvSpPr>
          <p:spPr>
            <a:xfrm>
              <a:off x="4119472" y="4827270"/>
              <a:ext cx="118251" cy="776606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2B120C12-F6EE-4B37-B14D-B8D7064967B6}"/>
                </a:ext>
              </a:extLst>
            </p:cNvPr>
            <p:cNvSpPr/>
            <p:nvPr/>
          </p:nvSpPr>
          <p:spPr>
            <a:xfrm>
              <a:off x="4691359" y="4827270"/>
              <a:ext cx="118251" cy="803276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C04E2333-13CE-41E4-832B-3636B936587F}"/>
                </a:ext>
              </a:extLst>
            </p:cNvPr>
            <p:cNvSpPr/>
            <p:nvPr/>
          </p:nvSpPr>
          <p:spPr>
            <a:xfrm>
              <a:off x="3035848" y="4827270"/>
              <a:ext cx="45719" cy="807468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D06D5ECD-F471-4F0C-8501-59D9D99F2EEB}"/>
                </a:ext>
              </a:extLst>
            </p:cNvPr>
            <p:cNvSpPr/>
            <p:nvPr/>
          </p:nvSpPr>
          <p:spPr>
            <a:xfrm>
              <a:off x="3035847" y="5494914"/>
              <a:ext cx="6281266" cy="139824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69ABAEDE-F219-46B4-B7F4-65A343E69314}"/>
                </a:ext>
              </a:extLst>
            </p:cNvPr>
            <p:cNvSpPr/>
            <p:nvPr/>
          </p:nvSpPr>
          <p:spPr>
            <a:xfrm>
              <a:off x="9317113" y="4827270"/>
              <a:ext cx="45719" cy="807468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4BA91948-D1E0-43B7-8CCD-5B875A8EA586}"/>
                </a:ext>
              </a:extLst>
            </p:cNvPr>
            <p:cNvSpPr/>
            <p:nvPr/>
          </p:nvSpPr>
          <p:spPr>
            <a:xfrm>
              <a:off x="8142063" y="4827270"/>
              <a:ext cx="88689" cy="807468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4F44CB9D-8ED9-445D-89A8-33D179DCE759}"/>
                </a:ext>
              </a:extLst>
            </p:cNvPr>
            <p:cNvSpPr/>
            <p:nvPr/>
          </p:nvSpPr>
          <p:spPr>
            <a:xfrm>
              <a:off x="8767689" y="4827270"/>
              <a:ext cx="118251" cy="737556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2FD2D915-A944-415D-8A82-D0708C2C38BE}"/>
                </a:ext>
              </a:extLst>
            </p:cNvPr>
            <p:cNvSpPr/>
            <p:nvPr/>
          </p:nvSpPr>
          <p:spPr>
            <a:xfrm>
              <a:off x="8230752" y="4827270"/>
              <a:ext cx="45719" cy="771524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xmlns="" id="{BDE8A504-FAAE-47F8-99F4-1A750FFD5937}"/>
                </a:ext>
              </a:extLst>
            </p:cNvPr>
            <p:cNvSpPr txBox="1"/>
            <p:nvPr/>
          </p:nvSpPr>
          <p:spPr>
            <a:xfrm rot="16200000">
              <a:off x="8038036" y="4268645"/>
              <a:ext cx="9620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8">
                <a:defRPr/>
              </a:pPr>
              <a:r>
                <a:rPr lang="fr-FR" sz="1400" b="1" kern="0" dirty="0">
                  <a:solidFill>
                    <a:prstClr val="black"/>
                  </a:solidFill>
                </a:rPr>
                <a:t>dixièmes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xmlns="" id="{14EF59A2-02E7-49CF-BFBE-4CC4512BF8F6}"/>
                </a:ext>
              </a:extLst>
            </p:cNvPr>
            <p:cNvSpPr txBox="1"/>
            <p:nvPr/>
          </p:nvSpPr>
          <p:spPr>
            <a:xfrm rot="16200000">
              <a:off x="8473846" y="4307531"/>
              <a:ext cx="1121870" cy="305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8">
                <a:defRPr/>
              </a:pPr>
              <a:r>
                <a:rPr lang="fr-FR" sz="1400" b="1" kern="0" dirty="0">
                  <a:solidFill>
                    <a:prstClr val="black"/>
                  </a:solidFill>
                </a:rPr>
                <a:t>centièmes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xmlns="" id="{FEE1A8D2-9793-44FD-9FB7-C2106D6E6264}"/>
                </a:ext>
              </a:extLst>
            </p:cNvPr>
            <p:cNvSpPr txBox="1"/>
            <p:nvPr/>
          </p:nvSpPr>
          <p:spPr>
            <a:xfrm>
              <a:off x="8067838" y="4935804"/>
              <a:ext cx="152400" cy="53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8">
                <a:defRPr/>
              </a:pPr>
              <a:r>
                <a:rPr lang="fr-FR" sz="3200" b="1" kern="0" dirty="0">
                  <a:solidFill>
                    <a:srgbClr val="FF0000"/>
                  </a:solidFill>
                </a:rPr>
                <a:t>,</a:t>
              </a:r>
            </a:p>
          </p:txBody>
        </p:sp>
      </p:grpSp>
      <p:sp>
        <p:nvSpPr>
          <p:cNvPr id="29" name="TextShape 2">
            <a:extLst>
              <a:ext uri="{FF2B5EF4-FFF2-40B4-BE49-F238E27FC236}">
                <a16:creationId xmlns:a16="http://schemas.microsoft.com/office/drawing/2014/main" xmlns="" id="{6D7FAF69-682A-41DA-80EA-0937A56B0780}"/>
              </a:ext>
            </a:extLst>
          </p:cNvPr>
          <p:cNvSpPr txBox="1"/>
          <p:nvPr/>
        </p:nvSpPr>
        <p:spPr>
          <a:xfrm>
            <a:off x="1028001" y="1467720"/>
            <a:ext cx="3900686" cy="1885868"/>
          </a:xfrm>
          <a:prstGeom prst="rect">
            <a:avLst/>
          </a:prstGeom>
          <a:solidFill>
            <a:srgbClr val="F7D1D5"/>
          </a:solidFill>
          <a:ln>
            <a:noFill/>
          </a:ln>
        </p:spPr>
        <p:txBody>
          <a:bodyPr lIns="89962" tIns="44982" rIns="89962" bIns="44982"/>
          <a:lstStyle/>
          <a:p>
            <a:pPr algn="ctr" defTabSz="914218"/>
            <a:endParaRPr lang="fr-F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 defTabSz="914218"/>
            <a:r>
              <a:rPr lang="fr-FR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1200,40 x 1000 =</a:t>
            </a:r>
            <a:endParaRPr lang="fr-F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 defTabSz="914218"/>
            <a:endParaRPr lang="fr-F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 defTabSz="914218"/>
            <a:endParaRPr lang="fr-F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C969CE6-E2C1-407F-8DBE-1D121CA1087A}"/>
              </a:ext>
            </a:extLst>
          </p:cNvPr>
          <p:cNvSpPr/>
          <p:nvPr/>
        </p:nvSpPr>
        <p:spPr>
          <a:xfrm>
            <a:off x="2556346" y="386351"/>
            <a:ext cx="4229443" cy="523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800" b="1" dirty="0">
                <a:solidFill>
                  <a:srgbClr val="5B9BD5">
                    <a:lumMod val="75000"/>
                  </a:srgbClr>
                </a:solidFill>
              </a:rPr>
              <a:t>Multiplier par 1 000</a:t>
            </a:r>
            <a:endParaRPr lang="fr-FR" sz="2800" b="1" dirty="0">
              <a:solidFill>
                <a:prstClr val="black"/>
              </a:solidFill>
            </a:endParaRPr>
          </a:p>
        </p:txBody>
      </p:sp>
      <p:sp>
        <p:nvSpPr>
          <p:cNvPr id="2" name="SMARTInkShape-396">
            <a:extLst>
              <a:ext uri="{FF2B5EF4-FFF2-40B4-BE49-F238E27FC236}">
                <a16:creationId xmlns:a16="http://schemas.microsoft.com/office/drawing/2014/main" xmlns="" id="{7C1660F7-7673-441F-9E36-236993E0E4D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945119" y="5052794"/>
            <a:ext cx="196776" cy="374780"/>
          </a:xfrm>
          <a:custGeom>
            <a:avLst/>
            <a:gdLst/>
            <a:ahLst/>
            <a:cxnLst/>
            <a:rect l="0" t="0" r="0" b="0"/>
            <a:pathLst>
              <a:path w="196776" h="374780">
                <a:moveTo>
                  <a:pt x="62231" y="17681"/>
                </a:moveTo>
                <a:lnTo>
                  <a:pt x="62231" y="17681"/>
                </a:lnTo>
                <a:lnTo>
                  <a:pt x="60546" y="17681"/>
                </a:lnTo>
                <a:lnTo>
                  <a:pt x="58778" y="18622"/>
                </a:lnTo>
                <a:lnTo>
                  <a:pt x="56816" y="19863"/>
                </a:lnTo>
                <a:lnTo>
                  <a:pt x="54768" y="20415"/>
                </a:lnTo>
                <a:lnTo>
                  <a:pt x="40583" y="36066"/>
                </a:lnTo>
                <a:lnTo>
                  <a:pt x="20129" y="79469"/>
                </a:lnTo>
                <a:lnTo>
                  <a:pt x="6518" y="122344"/>
                </a:lnTo>
                <a:lnTo>
                  <a:pt x="0" y="168494"/>
                </a:lnTo>
                <a:lnTo>
                  <a:pt x="1929" y="206652"/>
                </a:lnTo>
                <a:lnTo>
                  <a:pt x="7322" y="250649"/>
                </a:lnTo>
                <a:lnTo>
                  <a:pt x="13991" y="287008"/>
                </a:lnTo>
                <a:lnTo>
                  <a:pt x="37222" y="331486"/>
                </a:lnTo>
                <a:lnTo>
                  <a:pt x="60334" y="361060"/>
                </a:lnTo>
                <a:lnTo>
                  <a:pt x="74565" y="370796"/>
                </a:lnTo>
                <a:lnTo>
                  <a:pt x="86582" y="374779"/>
                </a:lnTo>
                <a:lnTo>
                  <a:pt x="103587" y="372588"/>
                </a:lnTo>
                <a:lnTo>
                  <a:pt x="120894" y="364099"/>
                </a:lnTo>
                <a:lnTo>
                  <a:pt x="132138" y="356018"/>
                </a:lnTo>
                <a:lnTo>
                  <a:pt x="157652" y="322880"/>
                </a:lnTo>
                <a:lnTo>
                  <a:pt x="177464" y="281607"/>
                </a:lnTo>
                <a:lnTo>
                  <a:pt x="187730" y="242362"/>
                </a:lnTo>
                <a:lnTo>
                  <a:pt x="194017" y="203435"/>
                </a:lnTo>
                <a:lnTo>
                  <a:pt x="196775" y="162088"/>
                </a:lnTo>
                <a:lnTo>
                  <a:pt x="194131" y="124483"/>
                </a:lnTo>
                <a:lnTo>
                  <a:pt x="183314" y="80327"/>
                </a:lnTo>
                <a:lnTo>
                  <a:pt x="159555" y="33444"/>
                </a:lnTo>
                <a:lnTo>
                  <a:pt x="152758" y="22923"/>
                </a:lnTo>
                <a:lnTo>
                  <a:pt x="142682" y="12367"/>
                </a:lnTo>
                <a:lnTo>
                  <a:pt x="130207" y="5559"/>
                </a:lnTo>
                <a:lnTo>
                  <a:pt x="110505" y="0"/>
                </a:lnTo>
                <a:lnTo>
                  <a:pt x="78106" y="4981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21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84779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9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1944E-6 4.44444E-6 L -0.8452 -0.000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60" y="-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4727E-6 7.40741E-7 L -0.84794 0.000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03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1944E-6 -3.7037E-6 L -0.84546 0.000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729 0.00093 L -0.89351 0.0006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89351 0.00069 L -0.94259 0.00139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path" presetSubtype="0" accel="50000" decel="50000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94259 0.00139 L -0.98816 0.00139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6" grpId="1" animBg="1"/>
      <p:bldP spid="6" grpId="2" animBg="1"/>
      <p:bldP spid="6" grpId="3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8A28013-91A4-2444-A012-E83DBBF11FDF}"/>
              </a:ext>
            </a:extLst>
          </p:cNvPr>
          <p:cNvSpPr/>
          <p:nvPr/>
        </p:nvSpPr>
        <p:spPr>
          <a:xfrm>
            <a:off x="3564055" y="372066"/>
            <a:ext cx="4229443" cy="523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800" b="1" dirty="0">
                <a:solidFill>
                  <a:srgbClr val="5B9BD5">
                    <a:lumMod val="75000"/>
                  </a:srgbClr>
                </a:solidFill>
              </a:rPr>
              <a:t>Je lis un grand nombre</a:t>
            </a:r>
            <a:endParaRPr lang="fr-FR" sz="2800" b="1" dirty="0">
              <a:solidFill>
                <a:prstClr val="black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6B09962-1FB0-5547-A962-B09AD20447B2}"/>
              </a:ext>
            </a:extLst>
          </p:cNvPr>
          <p:cNvSpPr/>
          <p:nvPr/>
        </p:nvSpPr>
        <p:spPr>
          <a:xfrm>
            <a:off x="895234" y="2094589"/>
            <a:ext cx="9490799" cy="87829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lIns="91402" tIns="45700" rIns="91402" bIns="45700" rtlCol="0" anchor="ctr"/>
          <a:lstStyle/>
          <a:p>
            <a:pPr defTabSz="914218">
              <a:defRPr/>
            </a:pPr>
            <a:r>
              <a:rPr lang="fr-FR" sz="4800" kern="0" dirty="0">
                <a:solidFill>
                  <a:srgbClr val="0070C0"/>
                </a:solidFill>
                <a:latin typeface="Calibri"/>
              </a:rPr>
              <a:t>  	           1   2   0   0   4   0  </a:t>
            </a:r>
            <a:r>
              <a:rPr lang="fr-FR" sz="1000" kern="0" dirty="0">
                <a:solidFill>
                  <a:srgbClr val="0070C0"/>
                </a:solidFill>
                <a:latin typeface="Calibri"/>
              </a:rPr>
              <a:t>   </a:t>
            </a:r>
            <a:r>
              <a:rPr lang="fr-FR" sz="4800" kern="0" dirty="0">
                <a:solidFill>
                  <a:srgbClr val="0070C0"/>
                </a:solidFill>
                <a:latin typeface="Calibri"/>
              </a:rPr>
              <a:t>0</a:t>
            </a:r>
          </a:p>
        </p:txBody>
      </p:sp>
      <p:graphicFrame>
        <p:nvGraphicFramePr>
          <p:cNvPr id="35" name="Tableau 34">
            <a:extLst>
              <a:ext uri="{FF2B5EF4-FFF2-40B4-BE49-F238E27FC236}">
                <a16:creationId xmlns:a16="http://schemas.microsoft.com/office/drawing/2014/main" xmlns="" id="{FE467D03-EB88-5D46-A740-B6F5DEDD2B9C}"/>
              </a:ext>
            </a:extLst>
          </p:cNvPr>
          <p:cNvGraphicFramePr>
            <a:graphicFrameLocks noGrp="1"/>
          </p:cNvGraphicFramePr>
          <p:nvPr/>
        </p:nvGraphicFramePr>
        <p:xfrm>
          <a:off x="1742138" y="1124901"/>
          <a:ext cx="7917052" cy="1042224"/>
        </p:xfrm>
        <a:graphic>
          <a:graphicData uri="http://schemas.openxmlformats.org/drawingml/2006/table">
            <a:tbl>
              <a:tblPr firstRow="1" bandRow="1"/>
              <a:tblGrid>
                <a:gridCol w="7197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97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97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97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973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1973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973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1973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1973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1973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1973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639985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Classe des</a:t>
                      </a:r>
                      <a:r>
                        <a:rPr lang="fr-FR" sz="1800" baseline="0" dirty="0">
                          <a:solidFill>
                            <a:schemeClr val="tx1"/>
                          </a:solidFill>
                        </a:rPr>
                        <a:t> millions</a:t>
                      </a:r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04" marR="91404" marT="45708" marB="457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Classe</a:t>
                      </a:r>
                      <a:r>
                        <a:rPr lang="fr-FR" sz="1800" baseline="0" dirty="0">
                          <a:solidFill>
                            <a:schemeClr val="tx1"/>
                          </a:solidFill>
                        </a:rPr>
                        <a:t> des milliers</a:t>
                      </a:r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04" marR="91404" marT="45708" marB="457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Classe des unités simples</a:t>
                      </a:r>
                    </a:p>
                  </a:txBody>
                  <a:tcPr marL="91404" marR="91404" marT="45708" marB="4570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04" marR="91404" marT="45708" marB="457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04" marR="91404" marT="45708" marB="4570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21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2000" b="1" dirty="0"/>
                        <a:t>C</a:t>
                      </a:r>
                    </a:p>
                  </a:txBody>
                  <a:tcPr marL="91404" marR="91404" marT="45708" marB="4570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2000" b="1" dirty="0"/>
                        <a:t>D</a:t>
                      </a:r>
                    </a:p>
                  </a:txBody>
                  <a:tcPr marL="91404" marR="91404" marT="45708" marB="4570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2000" b="1" dirty="0"/>
                        <a:t>U</a:t>
                      </a:r>
                    </a:p>
                  </a:txBody>
                  <a:tcPr marL="91404" marR="91404" marT="45708" marB="4570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2000" b="1" dirty="0"/>
                        <a:t>C</a:t>
                      </a:r>
                    </a:p>
                  </a:txBody>
                  <a:tcPr marL="91404" marR="91404" marT="45708" marB="4570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2000" b="1" dirty="0"/>
                        <a:t>D</a:t>
                      </a:r>
                    </a:p>
                  </a:txBody>
                  <a:tcPr marL="91404" marR="91404" marT="45708" marB="4570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2000" b="1" dirty="0"/>
                        <a:t>U</a:t>
                      </a:r>
                    </a:p>
                  </a:txBody>
                  <a:tcPr marL="91404" marR="91404" marT="45708" marB="4570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2000" b="1" dirty="0"/>
                        <a:t>C</a:t>
                      </a:r>
                    </a:p>
                  </a:txBody>
                  <a:tcPr marL="91404" marR="91404" marT="45708" marB="4570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2000" b="1" dirty="0"/>
                        <a:t>D</a:t>
                      </a:r>
                    </a:p>
                  </a:txBody>
                  <a:tcPr marL="91404" marR="91404" marT="45708" marB="4570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2000" b="1" dirty="0">
                          <a:solidFill>
                            <a:srgbClr val="FF0000"/>
                          </a:solidFill>
                        </a:rPr>
                        <a:t>U</a:t>
                      </a:r>
                    </a:p>
                  </a:txBody>
                  <a:tcPr marL="91404" marR="91404" marT="45708" marB="4570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sz="1900" b="1" dirty="0"/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sz="1900" b="1" dirty="0"/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1" name="ZoneTexte 50">
            <a:extLst>
              <a:ext uri="{FF2B5EF4-FFF2-40B4-BE49-F238E27FC236}">
                <a16:creationId xmlns:a16="http://schemas.microsoft.com/office/drawing/2014/main" xmlns="" id="{AC35176D-EC22-044C-8F9D-A95A7023D86D}"/>
              </a:ext>
            </a:extLst>
          </p:cNvPr>
          <p:cNvSpPr txBox="1"/>
          <p:nvPr/>
        </p:nvSpPr>
        <p:spPr>
          <a:xfrm rot="16200000">
            <a:off x="8031455" y="1476721"/>
            <a:ext cx="1059141" cy="338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fr-FR" sz="1600" b="1" kern="0" dirty="0">
                <a:solidFill>
                  <a:prstClr val="black"/>
                </a:solidFill>
              </a:rPr>
              <a:t>dixièmes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xmlns="" id="{F162DC97-B306-0343-9B7D-F90F7B4022C0}"/>
              </a:ext>
            </a:extLst>
          </p:cNvPr>
          <p:cNvSpPr txBox="1"/>
          <p:nvPr/>
        </p:nvSpPr>
        <p:spPr>
          <a:xfrm rot="16200000">
            <a:off x="8670479" y="1476118"/>
            <a:ext cx="1235123" cy="338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fr-FR" sz="1600" b="1" kern="0" dirty="0">
                <a:solidFill>
                  <a:prstClr val="black"/>
                </a:solidFill>
              </a:rPr>
              <a:t>centièmes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3B872814-15E0-3643-8449-3DD0004FEB40}"/>
              </a:ext>
            </a:extLst>
          </p:cNvPr>
          <p:cNvGrpSpPr/>
          <p:nvPr/>
        </p:nvGrpSpPr>
        <p:grpSpPr>
          <a:xfrm>
            <a:off x="1713204" y="2108112"/>
            <a:ext cx="7958034" cy="983179"/>
            <a:chOff x="3185774" y="2138936"/>
            <a:chExt cx="7959070" cy="98330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33C727A2-2196-0547-A79F-D4644B99CBCC}"/>
                </a:ext>
              </a:extLst>
            </p:cNvPr>
            <p:cNvSpPr/>
            <p:nvPr/>
          </p:nvSpPr>
          <p:spPr>
            <a:xfrm>
              <a:off x="3925562" y="2162086"/>
              <a:ext cx="71334" cy="937050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247E1AE8-B920-344A-A06B-3542172CC4A5}"/>
                </a:ext>
              </a:extLst>
            </p:cNvPr>
            <p:cNvSpPr/>
            <p:nvPr/>
          </p:nvSpPr>
          <p:spPr>
            <a:xfrm>
              <a:off x="8927751" y="2150511"/>
              <a:ext cx="84918" cy="955171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C6B3B3E9-7873-8E4A-9891-B07EF366D771}"/>
                </a:ext>
              </a:extLst>
            </p:cNvPr>
            <p:cNvSpPr/>
            <p:nvPr/>
          </p:nvSpPr>
          <p:spPr>
            <a:xfrm>
              <a:off x="8255894" y="2138936"/>
              <a:ext cx="84918" cy="955171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38AA6E5B-2334-544A-AE87-61689CEB749F}"/>
                </a:ext>
              </a:extLst>
            </p:cNvPr>
            <p:cNvSpPr/>
            <p:nvPr/>
          </p:nvSpPr>
          <p:spPr>
            <a:xfrm>
              <a:off x="7526180" y="2138937"/>
              <a:ext cx="71334" cy="955171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0CE1D898-044D-F24F-886E-15999AFC3AAA}"/>
                </a:ext>
              </a:extLst>
            </p:cNvPr>
            <p:cNvSpPr/>
            <p:nvPr/>
          </p:nvSpPr>
          <p:spPr>
            <a:xfrm>
              <a:off x="6797600" y="2162086"/>
              <a:ext cx="62284" cy="943596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13706A34-EE25-1C49-B626-A0430398490C}"/>
                </a:ext>
              </a:extLst>
            </p:cNvPr>
            <p:cNvSpPr/>
            <p:nvPr/>
          </p:nvSpPr>
          <p:spPr>
            <a:xfrm>
              <a:off x="6092382" y="2150511"/>
              <a:ext cx="62284" cy="955171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116CA1EE-ED9F-0A46-8A00-8FA76F855AE2}"/>
                </a:ext>
              </a:extLst>
            </p:cNvPr>
            <p:cNvSpPr/>
            <p:nvPr/>
          </p:nvSpPr>
          <p:spPr>
            <a:xfrm>
              <a:off x="4640846" y="2162086"/>
              <a:ext cx="84918" cy="923459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8DA11E08-AD06-284B-912A-F61CA72D1846}"/>
                </a:ext>
              </a:extLst>
            </p:cNvPr>
            <p:cNvSpPr/>
            <p:nvPr/>
          </p:nvSpPr>
          <p:spPr>
            <a:xfrm>
              <a:off x="5373517" y="2150511"/>
              <a:ext cx="62284" cy="955171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84FA537B-834D-3049-9298-CD6E14ECCD27}"/>
                </a:ext>
              </a:extLst>
            </p:cNvPr>
            <p:cNvSpPr/>
            <p:nvPr/>
          </p:nvSpPr>
          <p:spPr>
            <a:xfrm>
              <a:off x="3192186" y="2961419"/>
              <a:ext cx="7918086" cy="151366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15B6B66F-CDB6-444B-84DF-5CB0FEF6B501}"/>
                </a:ext>
              </a:extLst>
            </p:cNvPr>
            <p:cNvSpPr/>
            <p:nvPr/>
          </p:nvSpPr>
          <p:spPr>
            <a:xfrm>
              <a:off x="11087120" y="2162086"/>
              <a:ext cx="57724" cy="960157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53EB207F-9E8D-A54E-9498-0F56DE6FD6CF}"/>
                </a:ext>
              </a:extLst>
            </p:cNvPr>
            <p:cNvSpPr/>
            <p:nvPr/>
          </p:nvSpPr>
          <p:spPr>
            <a:xfrm>
              <a:off x="9626667" y="2138938"/>
              <a:ext cx="111978" cy="960157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F034DA87-2B24-0449-ABAD-A9F69C32E8EC}"/>
                </a:ext>
              </a:extLst>
            </p:cNvPr>
            <p:cNvSpPr/>
            <p:nvPr/>
          </p:nvSpPr>
          <p:spPr>
            <a:xfrm>
              <a:off x="10416572" y="2162088"/>
              <a:ext cx="57725" cy="877023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xmlns="" id="{6897CD04-D628-8742-9BE7-97198B5903E3}"/>
                </a:ext>
              </a:extLst>
            </p:cNvPr>
            <p:cNvSpPr txBox="1"/>
            <p:nvPr/>
          </p:nvSpPr>
          <p:spPr>
            <a:xfrm>
              <a:off x="9532933" y="2291149"/>
              <a:ext cx="1924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8">
                <a:defRPr/>
              </a:pPr>
              <a:r>
                <a:rPr lang="fr-FR" sz="3200" b="1" kern="0" dirty="0">
                  <a:solidFill>
                    <a:srgbClr val="FF0000"/>
                  </a:solidFill>
                </a:rPr>
                <a:t>,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B8A511F4-FD8E-0041-8620-E208B133E4B7}"/>
                </a:ext>
              </a:extLst>
            </p:cNvPr>
            <p:cNvSpPr/>
            <p:nvPr/>
          </p:nvSpPr>
          <p:spPr>
            <a:xfrm>
              <a:off x="3185774" y="2163984"/>
              <a:ext cx="68946" cy="937050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fr-FR" kern="0" dirty="0">
                <a:solidFill>
                  <a:srgbClr val="00B0F0"/>
                </a:solidFill>
                <a:latin typeface="Calibri"/>
              </a:endParaRPr>
            </a:p>
          </p:txBody>
        </p:sp>
      </p:grpSp>
      <p:sp>
        <p:nvSpPr>
          <p:cNvPr id="77" name="ZoneTexte 76">
            <a:extLst>
              <a:ext uri="{FF2B5EF4-FFF2-40B4-BE49-F238E27FC236}">
                <a16:creationId xmlns:a16="http://schemas.microsoft.com/office/drawing/2014/main" xmlns="" id="{6DCA7725-169F-B14B-AFD9-DF18F5B9A06C}"/>
              </a:ext>
            </a:extLst>
          </p:cNvPr>
          <p:cNvSpPr txBox="1"/>
          <p:nvPr/>
        </p:nvSpPr>
        <p:spPr>
          <a:xfrm>
            <a:off x="1651491" y="3259352"/>
            <a:ext cx="7805805" cy="1350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Se lit « Un </a:t>
            </a:r>
            <a:r>
              <a:rPr lang="fr-FR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million 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deux cents </a:t>
            </a:r>
            <a:r>
              <a:rPr lang="fr-FR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mille 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quatre cents</a:t>
            </a:r>
            <a:r>
              <a:rPr lang="fr-FR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algn="ctr">
              <a:lnSpc>
                <a:spcPct val="150000"/>
              </a:lnSpc>
            </a:pPr>
            <a:r>
              <a:rPr lang="fr-FR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1 200 400</a:t>
            </a:r>
          </a:p>
        </p:txBody>
      </p:sp>
      <p:sp>
        <p:nvSpPr>
          <p:cNvPr id="85" name="CustomShape 2">
            <a:extLst>
              <a:ext uri="{FF2B5EF4-FFF2-40B4-BE49-F238E27FC236}">
                <a16:creationId xmlns:a16="http://schemas.microsoft.com/office/drawing/2014/main" xmlns="" id="{9F42C792-D239-F146-8383-E4967150FC4B}"/>
              </a:ext>
            </a:extLst>
          </p:cNvPr>
          <p:cNvSpPr/>
          <p:nvPr/>
        </p:nvSpPr>
        <p:spPr>
          <a:xfrm>
            <a:off x="328875" y="3996748"/>
            <a:ext cx="2446601" cy="790817"/>
          </a:xfrm>
          <a:prstGeom prst="wedgeRoundRectCallout">
            <a:avLst>
              <a:gd name="adj1" fmla="val 48916"/>
              <a:gd name="adj2" fmla="val 102656"/>
              <a:gd name="adj3" fmla="val 16667"/>
            </a:avLst>
          </a:prstGeom>
          <a:solidFill>
            <a:srgbClr val="729FCF"/>
          </a:solidFill>
          <a:ln>
            <a:solidFill>
              <a:srgbClr val="3465A4"/>
            </a:solidFill>
          </a:ln>
          <a:effectLst/>
        </p:spPr>
        <p:txBody>
          <a:bodyPr wrap="none" lIns="89988" tIns="44994" rIns="89988" bIns="44994" anchor="ctr">
            <a:noAutofit/>
          </a:bodyPr>
          <a:lstStyle/>
          <a:p>
            <a:pPr algn="ctr" defTabSz="914309">
              <a:defRPr/>
            </a:pPr>
            <a:r>
              <a:rPr lang="fr-FR" sz="2800" b="1" kern="0" spc="-1" dirty="0">
                <a:solidFill>
                  <a:srgbClr val="000000"/>
                </a:solidFill>
                <a:latin typeface="Comic Sans MS"/>
                <a:ea typeface="Calibri"/>
                <a:cs typeface="DejaVu Sans"/>
              </a:rPr>
              <a:t>À RETENIR</a:t>
            </a:r>
            <a:endParaRPr lang="fr-FR" sz="2800" kern="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xmlns="" id="{A2470418-6441-4944-8276-4D5F9C37BBEA}"/>
              </a:ext>
            </a:extLst>
          </p:cNvPr>
          <p:cNvSpPr txBox="1"/>
          <p:nvPr/>
        </p:nvSpPr>
        <p:spPr>
          <a:xfrm>
            <a:off x="1071603" y="5317654"/>
            <a:ext cx="10198466" cy="830889"/>
          </a:xfrm>
          <a:prstGeom prst="rect">
            <a:avLst/>
          </a:prstGeom>
          <a:solidFill>
            <a:srgbClr val="FAFFC4"/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Pour lire ou écrire un grand nombre entier, il faut faire des tranches de 3 chiffres en partant du chiffre des unités et utiliser les mots </a:t>
            </a:r>
            <a:r>
              <a:rPr lang="fr-FR" sz="2400" b="1" i="1" dirty="0"/>
              <a:t>mille, million. </a:t>
            </a:r>
          </a:p>
        </p:txBody>
      </p:sp>
      <p:sp>
        <p:nvSpPr>
          <p:cNvPr id="4" name="SMARTInkShape-398">
            <a:extLst>
              <a:ext uri="{FF2B5EF4-FFF2-40B4-BE49-F238E27FC236}">
                <a16:creationId xmlns:a16="http://schemas.microsoft.com/office/drawing/2014/main" xmlns="" id="{E3ADF985-34E3-48B4-AE07-FB456F004B7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340475" y="1457325"/>
            <a:ext cx="1603376" cy="38099"/>
          </a:xfrm>
          <a:custGeom>
            <a:avLst/>
            <a:gdLst/>
            <a:ahLst/>
            <a:cxnLst/>
            <a:rect l="0" t="0" r="0" b="0"/>
            <a:pathLst>
              <a:path w="1603376" h="38099">
                <a:moveTo>
                  <a:pt x="0" y="0"/>
                </a:moveTo>
                <a:lnTo>
                  <a:pt x="0" y="0"/>
                </a:lnTo>
                <a:lnTo>
                  <a:pt x="1685" y="1685"/>
                </a:lnTo>
                <a:lnTo>
                  <a:pt x="3454" y="2513"/>
                </a:lnTo>
                <a:lnTo>
                  <a:pt x="11743" y="5975"/>
                </a:lnTo>
                <a:lnTo>
                  <a:pt x="24785" y="12396"/>
                </a:lnTo>
                <a:lnTo>
                  <a:pt x="67300" y="15201"/>
                </a:lnTo>
                <a:lnTo>
                  <a:pt x="113485" y="18569"/>
                </a:lnTo>
                <a:lnTo>
                  <a:pt x="151831" y="19927"/>
                </a:lnTo>
                <a:lnTo>
                  <a:pt x="199048" y="21922"/>
                </a:lnTo>
                <a:lnTo>
                  <a:pt x="244975" y="23106"/>
                </a:lnTo>
                <a:lnTo>
                  <a:pt x="289494" y="24947"/>
                </a:lnTo>
                <a:lnTo>
                  <a:pt x="324410" y="26951"/>
                </a:lnTo>
                <a:lnTo>
                  <a:pt x="361729" y="27853"/>
                </a:lnTo>
                <a:lnTo>
                  <a:pt x="403832" y="28607"/>
                </a:lnTo>
                <a:lnTo>
                  <a:pt x="439008" y="30118"/>
                </a:lnTo>
                <a:lnTo>
                  <a:pt x="481521" y="31266"/>
                </a:lnTo>
                <a:lnTo>
                  <a:pt x="525437" y="33292"/>
                </a:lnTo>
                <a:lnTo>
                  <a:pt x="571704" y="34602"/>
                </a:lnTo>
                <a:lnTo>
                  <a:pt x="608445" y="34829"/>
                </a:lnTo>
                <a:lnTo>
                  <a:pt x="649079" y="34906"/>
                </a:lnTo>
                <a:lnTo>
                  <a:pt x="684209" y="35860"/>
                </a:lnTo>
                <a:lnTo>
                  <a:pt x="729779" y="37436"/>
                </a:lnTo>
                <a:lnTo>
                  <a:pt x="761791" y="37805"/>
                </a:lnTo>
                <a:lnTo>
                  <a:pt x="799536" y="37969"/>
                </a:lnTo>
                <a:lnTo>
                  <a:pt x="837950" y="38042"/>
                </a:lnTo>
                <a:lnTo>
                  <a:pt x="874425" y="38074"/>
                </a:lnTo>
                <a:lnTo>
                  <a:pt x="905923" y="38088"/>
                </a:lnTo>
                <a:lnTo>
                  <a:pt x="939913" y="38095"/>
                </a:lnTo>
                <a:lnTo>
                  <a:pt x="973717" y="38098"/>
                </a:lnTo>
                <a:lnTo>
                  <a:pt x="1018798" y="37747"/>
                </a:lnTo>
                <a:lnTo>
                  <a:pt x="1059459" y="36414"/>
                </a:lnTo>
                <a:lnTo>
                  <a:pt x="1106057" y="35366"/>
                </a:lnTo>
                <a:lnTo>
                  <a:pt x="1139163" y="35121"/>
                </a:lnTo>
                <a:lnTo>
                  <a:pt x="1174455" y="34659"/>
                </a:lnTo>
                <a:lnTo>
                  <a:pt x="1220681" y="32769"/>
                </a:lnTo>
                <a:lnTo>
                  <a:pt x="1260522" y="31699"/>
                </a:lnTo>
                <a:lnTo>
                  <a:pt x="1294833" y="30199"/>
                </a:lnTo>
                <a:lnTo>
                  <a:pt x="1338349" y="29056"/>
                </a:lnTo>
                <a:lnTo>
                  <a:pt x="1379191" y="28718"/>
                </a:lnTo>
                <a:lnTo>
                  <a:pt x="1411310" y="28638"/>
                </a:lnTo>
                <a:lnTo>
                  <a:pt x="1454745" y="28594"/>
                </a:lnTo>
                <a:lnTo>
                  <a:pt x="1493603" y="27640"/>
                </a:lnTo>
                <a:lnTo>
                  <a:pt x="1534044" y="26064"/>
                </a:lnTo>
                <a:lnTo>
                  <a:pt x="1577625" y="25487"/>
                </a:lnTo>
                <a:lnTo>
                  <a:pt x="1603375" y="2540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SMARTInkShape-399">
            <a:extLst>
              <a:ext uri="{FF2B5EF4-FFF2-40B4-BE49-F238E27FC236}">
                <a16:creationId xmlns:a16="http://schemas.microsoft.com/office/drawing/2014/main" xmlns="" id="{89F1F85C-2120-4408-B43A-E3BA2DA192B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107209" y="1574800"/>
            <a:ext cx="1642717" cy="25399"/>
          </a:xfrm>
          <a:custGeom>
            <a:avLst/>
            <a:gdLst/>
            <a:ahLst/>
            <a:cxnLst/>
            <a:rect l="0" t="0" r="0" b="0"/>
            <a:pathLst>
              <a:path w="1642717" h="25399">
                <a:moveTo>
                  <a:pt x="7591" y="9525"/>
                </a:moveTo>
                <a:lnTo>
                  <a:pt x="7591" y="9525"/>
                </a:lnTo>
                <a:lnTo>
                  <a:pt x="7591" y="7839"/>
                </a:lnTo>
                <a:lnTo>
                  <a:pt x="6886" y="7343"/>
                </a:lnTo>
                <a:lnTo>
                  <a:pt x="4220" y="6791"/>
                </a:lnTo>
                <a:lnTo>
                  <a:pt x="1624" y="7487"/>
                </a:lnTo>
                <a:lnTo>
                  <a:pt x="438" y="8166"/>
                </a:lnTo>
                <a:lnTo>
                  <a:pt x="0" y="8972"/>
                </a:lnTo>
                <a:lnTo>
                  <a:pt x="61" y="9862"/>
                </a:lnTo>
                <a:lnTo>
                  <a:pt x="1220" y="12651"/>
                </a:lnTo>
                <a:lnTo>
                  <a:pt x="43002" y="18811"/>
                </a:lnTo>
                <a:lnTo>
                  <a:pt x="85693" y="21706"/>
                </a:lnTo>
                <a:lnTo>
                  <a:pt x="125377" y="22157"/>
                </a:lnTo>
                <a:lnTo>
                  <a:pt x="163267" y="22211"/>
                </a:lnTo>
                <a:lnTo>
                  <a:pt x="210772" y="22222"/>
                </a:lnTo>
                <a:lnTo>
                  <a:pt x="250416" y="22225"/>
                </a:lnTo>
                <a:lnTo>
                  <a:pt x="293087" y="23166"/>
                </a:lnTo>
                <a:lnTo>
                  <a:pt x="336540" y="24738"/>
                </a:lnTo>
                <a:lnTo>
                  <a:pt x="377637" y="24263"/>
                </a:lnTo>
                <a:lnTo>
                  <a:pt x="421916" y="22829"/>
                </a:lnTo>
                <a:lnTo>
                  <a:pt x="460437" y="22404"/>
                </a:lnTo>
                <a:lnTo>
                  <a:pt x="502894" y="22278"/>
                </a:lnTo>
                <a:lnTo>
                  <a:pt x="545696" y="22241"/>
                </a:lnTo>
                <a:lnTo>
                  <a:pt x="587893" y="22230"/>
                </a:lnTo>
                <a:lnTo>
                  <a:pt x="630500" y="23167"/>
                </a:lnTo>
                <a:lnTo>
                  <a:pt x="677814" y="24738"/>
                </a:lnTo>
                <a:lnTo>
                  <a:pt x="716292" y="25204"/>
                </a:lnTo>
                <a:lnTo>
                  <a:pt x="760266" y="25342"/>
                </a:lnTo>
                <a:lnTo>
                  <a:pt x="799872" y="25383"/>
                </a:lnTo>
                <a:lnTo>
                  <a:pt x="841699" y="25397"/>
                </a:lnTo>
                <a:lnTo>
                  <a:pt x="872547" y="25398"/>
                </a:lnTo>
                <a:lnTo>
                  <a:pt x="906719" y="25047"/>
                </a:lnTo>
                <a:lnTo>
                  <a:pt x="946981" y="23218"/>
                </a:lnTo>
                <a:lnTo>
                  <a:pt x="980017" y="22666"/>
                </a:lnTo>
                <a:lnTo>
                  <a:pt x="1025889" y="22356"/>
                </a:lnTo>
                <a:lnTo>
                  <a:pt x="1071983" y="22604"/>
                </a:lnTo>
                <a:lnTo>
                  <a:pt x="1104761" y="24415"/>
                </a:lnTo>
                <a:lnTo>
                  <a:pt x="1140923" y="24962"/>
                </a:lnTo>
                <a:lnTo>
                  <a:pt x="1184690" y="25270"/>
                </a:lnTo>
                <a:lnTo>
                  <a:pt x="1230113" y="23676"/>
                </a:lnTo>
                <a:lnTo>
                  <a:pt x="1277515" y="22512"/>
                </a:lnTo>
                <a:lnTo>
                  <a:pt x="1314806" y="22310"/>
                </a:lnTo>
                <a:lnTo>
                  <a:pt x="1357667" y="22242"/>
                </a:lnTo>
                <a:lnTo>
                  <a:pt x="1395156" y="22230"/>
                </a:lnTo>
                <a:lnTo>
                  <a:pt x="1436485" y="22227"/>
                </a:lnTo>
                <a:lnTo>
                  <a:pt x="1479526" y="22225"/>
                </a:lnTo>
                <a:lnTo>
                  <a:pt x="1522514" y="20344"/>
                </a:lnTo>
                <a:lnTo>
                  <a:pt x="1563704" y="15072"/>
                </a:lnTo>
                <a:lnTo>
                  <a:pt x="1607639" y="7046"/>
                </a:lnTo>
                <a:lnTo>
                  <a:pt x="1642716" y="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336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20EA5CC-1346-EE43-8D5B-84A5A151B7AD}"/>
              </a:ext>
            </a:extLst>
          </p:cNvPr>
          <p:cNvSpPr/>
          <p:nvPr/>
        </p:nvSpPr>
        <p:spPr>
          <a:xfrm>
            <a:off x="3918592" y="2249699"/>
            <a:ext cx="29931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05764"/>
            <a:r>
              <a:rPr lang="fr-FR" altLang="fr-FR" sz="5400" dirty="0">
                <a:solidFill>
                  <a:prstClr val="black"/>
                </a:solidFill>
                <a:latin typeface="Calibri" panose="020F0502020204030204" pitchFamily="34" charset="0"/>
                <a:ea typeface="DejaVu Sans"/>
                <a:cs typeface="DejaVu Sans"/>
              </a:rPr>
              <a:t>68902416</a:t>
            </a:r>
          </a:p>
        </p:txBody>
      </p:sp>
      <p:sp>
        <p:nvSpPr>
          <p:cNvPr id="9218" name="Titre 1"/>
          <p:cNvSpPr>
            <a:spLocks noGrp="1"/>
          </p:cNvSpPr>
          <p:nvPr>
            <p:ph type="title"/>
          </p:nvPr>
        </p:nvSpPr>
        <p:spPr>
          <a:xfrm>
            <a:off x="839069" y="475489"/>
            <a:ext cx="10513863" cy="830889"/>
          </a:xfrm>
        </p:spPr>
        <p:txBody>
          <a:bodyPr/>
          <a:lstStyle/>
          <a:p>
            <a:pPr eaLnBrk="1" hangingPunct="1"/>
            <a:r>
              <a:rPr lang="fr-FR" altLang="fr-FR" sz="4000" dirty="0">
                <a:solidFill>
                  <a:srgbClr val="0070C0"/>
                </a:solidFill>
                <a:latin typeface="Script cole" pitchFamily="2" charset="0"/>
              </a:rPr>
              <a:t>Lis ce nombre</a:t>
            </a:r>
            <a:endParaRPr lang="fr-FR" altLang="fr-FR" sz="4000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53F85E-8B35-B34E-B6BB-F291EDF5D69D}"/>
              </a:ext>
            </a:extLst>
          </p:cNvPr>
          <p:cNvSpPr/>
          <p:nvPr/>
        </p:nvSpPr>
        <p:spPr>
          <a:xfrm>
            <a:off x="3761497" y="3831002"/>
            <a:ext cx="33073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05764"/>
            <a:r>
              <a:rPr lang="fr-FR" altLang="fr-FR" sz="5400" dirty="0">
                <a:solidFill>
                  <a:prstClr val="black"/>
                </a:solidFill>
                <a:latin typeface="Calibri" panose="020F0502020204030204" pitchFamily="34" charset="0"/>
                <a:ea typeface="DejaVu Sans"/>
                <a:cs typeface="DejaVu Sans"/>
              </a:rPr>
              <a:t>68 902 416</a:t>
            </a:r>
          </a:p>
        </p:txBody>
      </p:sp>
    </p:spTree>
    <p:extLst>
      <p:ext uri="{BB962C8B-B14F-4D97-AF65-F5344CB8AC3E}">
        <p14:creationId xmlns:p14="http://schemas.microsoft.com/office/powerpoint/2010/main" val="22424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>
          <a:xfrm>
            <a:off x="839069" y="250180"/>
            <a:ext cx="6366949" cy="1642320"/>
          </a:xfrm>
        </p:spPr>
        <p:txBody>
          <a:bodyPr/>
          <a:lstStyle/>
          <a:p>
            <a:pPr eaLnBrk="1" hangingPunct="1"/>
            <a:r>
              <a:rPr lang="fr-FR" altLang="fr-FR" sz="7255" dirty="0">
                <a:solidFill>
                  <a:srgbClr val="7030A0"/>
                </a:solidFill>
                <a:latin typeface="Script cole" pitchFamily="2" charset="0"/>
              </a:rPr>
              <a:t>Le quiz du jour</a:t>
            </a:r>
            <a:r>
              <a:rPr lang="fr-FR" altLang="fr-FR" sz="5320" dirty="0">
                <a:solidFill>
                  <a:srgbClr val="7030A0"/>
                </a:solidFill>
                <a:latin typeface="Century Gothic" pitchFamily="34" charset="0"/>
              </a:rPr>
              <a:t/>
            </a:r>
            <a:br>
              <a:rPr lang="fr-FR" altLang="fr-FR" sz="5320" dirty="0">
                <a:solidFill>
                  <a:srgbClr val="7030A0"/>
                </a:solidFill>
                <a:latin typeface="Century Gothic" pitchFamily="34" charset="0"/>
              </a:rPr>
            </a:br>
            <a:endParaRPr lang="fr-FR" altLang="fr-FR" sz="3144" dirty="0">
              <a:latin typeface="Century Gothic" pitchFamily="34" charset="0"/>
            </a:endParaRPr>
          </a:p>
        </p:txBody>
      </p:sp>
      <p:graphicFrame>
        <p:nvGraphicFramePr>
          <p:cNvPr id="11" name="Espace réservé du contenu 1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94640774"/>
              </p:ext>
            </p:extLst>
          </p:nvPr>
        </p:nvGraphicFramePr>
        <p:xfrm>
          <a:off x="0" y="2133750"/>
          <a:ext cx="10512644" cy="3899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D3FD3BB7-68AC-2D43-8ADB-8035A6E3E42D}"/>
              </a:ext>
            </a:extLst>
          </p:cNvPr>
          <p:cNvGrpSpPr/>
          <p:nvPr/>
        </p:nvGrpSpPr>
        <p:grpSpPr>
          <a:xfrm>
            <a:off x="8147713" y="363647"/>
            <a:ext cx="2224584" cy="907585"/>
            <a:chOff x="8147713" y="363647"/>
            <a:chExt cx="2224584" cy="907585"/>
          </a:xfrm>
        </p:grpSpPr>
        <p:sp>
          <p:nvSpPr>
            <p:cNvPr id="3" name="Bulle rectangulaire à coins arrondis 2">
              <a:extLst>
                <a:ext uri="{FF2B5EF4-FFF2-40B4-BE49-F238E27FC236}">
                  <a16:creationId xmlns:a16="http://schemas.microsoft.com/office/drawing/2014/main" xmlns="" id="{8AE1478D-8889-A046-8C4F-F28BD9116D1B}"/>
                </a:ext>
              </a:extLst>
            </p:cNvPr>
            <p:cNvSpPr/>
            <p:nvPr/>
          </p:nvSpPr>
          <p:spPr>
            <a:xfrm>
              <a:off x="8147713" y="363647"/>
              <a:ext cx="2224584" cy="907585"/>
            </a:xfrm>
            <a:prstGeom prst="wedgeRoundRectCallout">
              <a:avLst>
                <a:gd name="adj1" fmla="val -59483"/>
                <a:gd name="adj2" fmla="val 117448"/>
                <a:gd name="adj3" fmla="val 16667"/>
              </a:avLst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7030A0"/>
                </a:solidFill>
              </a:endParaRP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xmlns="" id="{8E436531-4731-BD45-9C80-4FC275E99FAF}"/>
                </a:ext>
              </a:extLst>
            </p:cNvPr>
            <p:cNvSpPr txBox="1"/>
            <p:nvPr/>
          </p:nvSpPr>
          <p:spPr>
            <a:xfrm>
              <a:off x="8270542" y="401940"/>
              <a:ext cx="21017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7030A0"/>
                  </a:solidFill>
                </a:rPr>
                <a:t>Écoute bien le nombre.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4431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>
          <a:xfrm>
            <a:off x="839069" y="250180"/>
            <a:ext cx="10513863" cy="1642320"/>
          </a:xfrm>
        </p:spPr>
        <p:txBody>
          <a:bodyPr/>
          <a:lstStyle/>
          <a:p>
            <a:pPr eaLnBrk="1" hangingPunct="1"/>
            <a:r>
              <a:rPr lang="fr-FR" altLang="fr-FR" sz="7255" dirty="0">
                <a:solidFill>
                  <a:srgbClr val="7030A0"/>
                </a:solidFill>
                <a:latin typeface="Script cole" pitchFamily="2" charset="0"/>
              </a:rPr>
              <a:t>Le quiz du jour</a:t>
            </a:r>
            <a:r>
              <a:rPr lang="fr-FR" altLang="fr-FR" sz="5320" dirty="0">
                <a:solidFill>
                  <a:srgbClr val="7030A0"/>
                </a:solidFill>
                <a:latin typeface="Century Gothic" pitchFamily="34" charset="0"/>
              </a:rPr>
              <a:t/>
            </a:r>
            <a:br>
              <a:rPr lang="fr-FR" altLang="fr-FR" sz="5320" dirty="0">
                <a:solidFill>
                  <a:srgbClr val="7030A0"/>
                </a:solidFill>
                <a:latin typeface="Century Gothic" pitchFamily="34" charset="0"/>
              </a:rPr>
            </a:br>
            <a:endParaRPr lang="fr-FR" altLang="fr-FR" sz="3144" dirty="0">
              <a:latin typeface="Century Gothic" pitchFamily="34" charset="0"/>
            </a:endParaRPr>
          </a:p>
        </p:txBody>
      </p:sp>
      <p:graphicFrame>
        <p:nvGraphicFramePr>
          <p:cNvPr id="11" name="Espace réservé du contenu 1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76269145"/>
              </p:ext>
            </p:extLst>
          </p:nvPr>
        </p:nvGraphicFramePr>
        <p:xfrm>
          <a:off x="0" y="2133750"/>
          <a:ext cx="10512644" cy="3899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C347B115-62FA-784E-9B51-B4BDCAB1C463}"/>
              </a:ext>
            </a:extLst>
          </p:cNvPr>
          <p:cNvGrpSpPr/>
          <p:nvPr/>
        </p:nvGrpSpPr>
        <p:grpSpPr>
          <a:xfrm>
            <a:off x="8147713" y="363647"/>
            <a:ext cx="2224584" cy="907585"/>
            <a:chOff x="8147713" y="363647"/>
            <a:chExt cx="2224584" cy="907585"/>
          </a:xfrm>
        </p:grpSpPr>
        <p:sp>
          <p:nvSpPr>
            <p:cNvPr id="6" name="Bulle rectangulaire à coins arrondis 5">
              <a:extLst>
                <a:ext uri="{FF2B5EF4-FFF2-40B4-BE49-F238E27FC236}">
                  <a16:creationId xmlns:a16="http://schemas.microsoft.com/office/drawing/2014/main" xmlns="" id="{0A7A8361-1403-7447-A116-4080E067A51A}"/>
                </a:ext>
              </a:extLst>
            </p:cNvPr>
            <p:cNvSpPr/>
            <p:nvPr/>
          </p:nvSpPr>
          <p:spPr>
            <a:xfrm>
              <a:off x="8147713" y="363647"/>
              <a:ext cx="2224584" cy="907585"/>
            </a:xfrm>
            <a:prstGeom prst="wedgeRoundRectCallout">
              <a:avLst>
                <a:gd name="adj1" fmla="val -59483"/>
                <a:gd name="adj2" fmla="val 117448"/>
                <a:gd name="adj3" fmla="val 16667"/>
              </a:avLst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7030A0"/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xmlns="" id="{6320067F-AB96-BC46-89CC-641B14119667}"/>
                </a:ext>
              </a:extLst>
            </p:cNvPr>
            <p:cNvSpPr txBox="1"/>
            <p:nvPr/>
          </p:nvSpPr>
          <p:spPr>
            <a:xfrm>
              <a:off x="8270542" y="401940"/>
              <a:ext cx="21017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7030A0"/>
                  </a:solidFill>
                </a:rPr>
                <a:t>Écoute bien le nombre.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2214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7999" dirty="0">
                <a:solidFill>
                  <a:srgbClr val="7030A0"/>
                </a:solidFill>
                <a:latin typeface="Comic Sans MS" panose="030F0702030302020204" pitchFamily="66" charset="0"/>
              </a:rPr>
              <a:t>Calcul mental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77305" y="3602016"/>
            <a:ext cx="9573059" cy="165554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4800" dirty="0"/>
              <a:t>Diviser par 2</a:t>
            </a:r>
          </a:p>
        </p:txBody>
      </p:sp>
    </p:spTree>
    <p:extLst>
      <p:ext uri="{BB962C8B-B14F-4D97-AF65-F5344CB8AC3E}">
        <p14:creationId xmlns:p14="http://schemas.microsoft.com/office/powerpoint/2010/main" val="3453350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>
          <a:xfrm>
            <a:off x="839069" y="250180"/>
            <a:ext cx="10513863" cy="1642320"/>
          </a:xfrm>
        </p:spPr>
        <p:txBody>
          <a:bodyPr/>
          <a:lstStyle/>
          <a:p>
            <a:pPr eaLnBrk="1" hangingPunct="1"/>
            <a:r>
              <a:rPr lang="fr-FR" altLang="fr-FR" sz="7255" dirty="0">
                <a:solidFill>
                  <a:srgbClr val="7030A0"/>
                </a:solidFill>
                <a:latin typeface="Script cole" pitchFamily="2" charset="0"/>
              </a:rPr>
              <a:t>Le quiz du jour</a:t>
            </a:r>
            <a:r>
              <a:rPr lang="fr-FR" altLang="fr-FR" sz="5320" dirty="0">
                <a:solidFill>
                  <a:srgbClr val="7030A0"/>
                </a:solidFill>
                <a:latin typeface="Century Gothic" pitchFamily="34" charset="0"/>
              </a:rPr>
              <a:t/>
            </a:r>
            <a:br>
              <a:rPr lang="fr-FR" altLang="fr-FR" sz="5320" dirty="0">
                <a:solidFill>
                  <a:srgbClr val="7030A0"/>
                </a:solidFill>
                <a:latin typeface="Century Gothic" pitchFamily="34" charset="0"/>
              </a:rPr>
            </a:br>
            <a:endParaRPr lang="fr-FR" altLang="fr-FR" sz="3144" dirty="0">
              <a:latin typeface="Century Gothic" pitchFamily="34" charset="0"/>
            </a:endParaRPr>
          </a:p>
        </p:txBody>
      </p:sp>
      <p:graphicFrame>
        <p:nvGraphicFramePr>
          <p:cNvPr id="11" name="Espace réservé du contenu 1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5919928"/>
              </p:ext>
            </p:extLst>
          </p:nvPr>
        </p:nvGraphicFramePr>
        <p:xfrm>
          <a:off x="0" y="2133750"/>
          <a:ext cx="10512644" cy="3899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A02C4795-B492-9B4A-B22B-4C9CE2945BF3}"/>
              </a:ext>
            </a:extLst>
          </p:cNvPr>
          <p:cNvGrpSpPr/>
          <p:nvPr/>
        </p:nvGrpSpPr>
        <p:grpSpPr>
          <a:xfrm>
            <a:off x="8147713" y="363647"/>
            <a:ext cx="2224584" cy="907585"/>
            <a:chOff x="8147713" y="363647"/>
            <a:chExt cx="2224584" cy="907585"/>
          </a:xfrm>
        </p:grpSpPr>
        <p:sp>
          <p:nvSpPr>
            <p:cNvPr id="6" name="Bulle rectangulaire à coins arrondis 5">
              <a:extLst>
                <a:ext uri="{FF2B5EF4-FFF2-40B4-BE49-F238E27FC236}">
                  <a16:creationId xmlns:a16="http://schemas.microsoft.com/office/drawing/2014/main" xmlns="" id="{B72066C6-5F7E-C04B-8D31-C87601C22589}"/>
                </a:ext>
              </a:extLst>
            </p:cNvPr>
            <p:cNvSpPr/>
            <p:nvPr/>
          </p:nvSpPr>
          <p:spPr>
            <a:xfrm>
              <a:off x="8147713" y="363647"/>
              <a:ext cx="2224584" cy="907585"/>
            </a:xfrm>
            <a:prstGeom prst="wedgeRoundRectCallout">
              <a:avLst>
                <a:gd name="adj1" fmla="val -59483"/>
                <a:gd name="adj2" fmla="val 117448"/>
                <a:gd name="adj3" fmla="val 16667"/>
              </a:avLst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7030A0"/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xmlns="" id="{918EC99D-6886-D844-AB24-5FBAF5E4F104}"/>
                </a:ext>
              </a:extLst>
            </p:cNvPr>
            <p:cNvSpPr txBox="1"/>
            <p:nvPr/>
          </p:nvSpPr>
          <p:spPr>
            <a:xfrm>
              <a:off x="8270542" y="401940"/>
              <a:ext cx="21017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7030A0"/>
                  </a:solidFill>
                </a:rPr>
                <a:t>Écoute bien le nombre.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1533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>
          <a:xfrm>
            <a:off x="839069" y="250180"/>
            <a:ext cx="10513863" cy="1642320"/>
          </a:xfrm>
        </p:spPr>
        <p:txBody>
          <a:bodyPr/>
          <a:lstStyle/>
          <a:p>
            <a:pPr eaLnBrk="1" hangingPunct="1"/>
            <a:r>
              <a:rPr lang="fr-FR" altLang="fr-FR" sz="7255" dirty="0">
                <a:solidFill>
                  <a:srgbClr val="7030A0"/>
                </a:solidFill>
                <a:latin typeface="Script cole" pitchFamily="2" charset="0"/>
              </a:rPr>
              <a:t>Le quiz du jour</a:t>
            </a:r>
            <a:r>
              <a:rPr lang="fr-FR" altLang="fr-FR" sz="5320" dirty="0">
                <a:solidFill>
                  <a:srgbClr val="7030A0"/>
                </a:solidFill>
                <a:latin typeface="Century Gothic" pitchFamily="34" charset="0"/>
              </a:rPr>
              <a:t/>
            </a:r>
            <a:br>
              <a:rPr lang="fr-FR" altLang="fr-FR" sz="5320" dirty="0">
                <a:solidFill>
                  <a:srgbClr val="7030A0"/>
                </a:solidFill>
                <a:latin typeface="Century Gothic" pitchFamily="34" charset="0"/>
              </a:rPr>
            </a:br>
            <a:endParaRPr lang="fr-FR" altLang="fr-FR" sz="3144" dirty="0">
              <a:latin typeface="Century Gothic" pitchFamily="34" charset="0"/>
            </a:endParaRPr>
          </a:p>
        </p:txBody>
      </p:sp>
      <p:graphicFrame>
        <p:nvGraphicFramePr>
          <p:cNvPr id="11" name="Espace réservé du contenu 1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97383551"/>
              </p:ext>
            </p:extLst>
          </p:nvPr>
        </p:nvGraphicFramePr>
        <p:xfrm>
          <a:off x="0" y="2133750"/>
          <a:ext cx="10512644" cy="3899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4EF1F519-BAA5-0F45-8DA7-E4FB092E7D07}"/>
              </a:ext>
            </a:extLst>
          </p:cNvPr>
          <p:cNvGrpSpPr/>
          <p:nvPr/>
        </p:nvGrpSpPr>
        <p:grpSpPr>
          <a:xfrm>
            <a:off x="8147713" y="363647"/>
            <a:ext cx="2224584" cy="907585"/>
            <a:chOff x="8147713" y="363647"/>
            <a:chExt cx="2224584" cy="907585"/>
          </a:xfrm>
        </p:grpSpPr>
        <p:sp>
          <p:nvSpPr>
            <p:cNvPr id="6" name="Bulle rectangulaire à coins arrondis 5">
              <a:extLst>
                <a:ext uri="{FF2B5EF4-FFF2-40B4-BE49-F238E27FC236}">
                  <a16:creationId xmlns:a16="http://schemas.microsoft.com/office/drawing/2014/main" xmlns="" id="{9D35C90D-7A1A-2D44-A6E5-DB0764863780}"/>
                </a:ext>
              </a:extLst>
            </p:cNvPr>
            <p:cNvSpPr/>
            <p:nvPr/>
          </p:nvSpPr>
          <p:spPr>
            <a:xfrm>
              <a:off x="8147713" y="363647"/>
              <a:ext cx="2224584" cy="907585"/>
            </a:xfrm>
            <a:prstGeom prst="wedgeRoundRectCallout">
              <a:avLst>
                <a:gd name="adj1" fmla="val -59483"/>
                <a:gd name="adj2" fmla="val 117448"/>
                <a:gd name="adj3" fmla="val 16667"/>
              </a:avLst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7030A0"/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xmlns="" id="{904876CA-A26C-6143-BF7F-C1433DF0938A}"/>
                </a:ext>
              </a:extLst>
            </p:cNvPr>
            <p:cNvSpPr txBox="1"/>
            <p:nvPr/>
          </p:nvSpPr>
          <p:spPr>
            <a:xfrm>
              <a:off x="8270542" y="401940"/>
              <a:ext cx="21017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7030A0"/>
                  </a:solidFill>
                </a:rPr>
                <a:t>Écoute bien le nombre.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695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>
          <a:xfrm>
            <a:off x="839069" y="250180"/>
            <a:ext cx="10513863" cy="1642320"/>
          </a:xfrm>
        </p:spPr>
        <p:txBody>
          <a:bodyPr/>
          <a:lstStyle/>
          <a:p>
            <a:pPr eaLnBrk="1" hangingPunct="1"/>
            <a:r>
              <a:rPr lang="fr-FR" altLang="fr-FR" sz="7255" dirty="0">
                <a:solidFill>
                  <a:srgbClr val="7030A0"/>
                </a:solidFill>
                <a:latin typeface="Script cole" pitchFamily="2" charset="0"/>
              </a:rPr>
              <a:t>Le quiz du jour</a:t>
            </a:r>
            <a:r>
              <a:rPr lang="fr-FR" altLang="fr-FR" sz="5320" dirty="0">
                <a:solidFill>
                  <a:srgbClr val="7030A0"/>
                </a:solidFill>
                <a:latin typeface="Century Gothic" pitchFamily="34" charset="0"/>
              </a:rPr>
              <a:t/>
            </a:r>
            <a:br>
              <a:rPr lang="fr-FR" altLang="fr-FR" sz="5320" dirty="0">
                <a:solidFill>
                  <a:srgbClr val="7030A0"/>
                </a:solidFill>
                <a:latin typeface="Century Gothic" pitchFamily="34" charset="0"/>
              </a:rPr>
            </a:br>
            <a:endParaRPr lang="fr-FR" altLang="fr-FR" sz="3144" dirty="0">
              <a:latin typeface="Century Gothic" pitchFamily="34" charset="0"/>
            </a:endParaRPr>
          </a:p>
        </p:txBody>
      </p:sp>
      <p:graphicFrame>
        <p:nvGraphicFramePr>
          <p:cNvPr id="11" name="Espace réservé du contenu 1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90205101"/>
              </p:ext>
            </p:extLst>
          </p:nvPr>
        </p:nvGraphicFramePr>
        <p:xfrm>
          <a:off x="0" y="2133750"/>
          <a:ext cx="10512644" cy="3899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A02C4795-B492-9B4A-B22B-4C9CE2945BF3}"/>
              </a:ext>
            </a:extLst>
          </p:cNvPr>
          <p:cNvGrpSpPr/>
          <p:nvPr/>
        </p:nvGrpSpPr>
        <p:grpSpPr>
          <a:xfrm>
            <a:off x="8147713" y="363647"/>
            <a:ext cx="2224584" cy="907585"/>
            <a:chOff x="8147713" y="363647"/>
            <a:chExt cx="2224584" cy="907585"/>
          </a:xfrm>
        </p:grpSpPr>
        <p:sp>
          <p:nvSpPr>
            <p:cNvPr id="6" name="Bulle rectangulaire à coins arrondis 5">
              <a:extLst>
                <a:ext uri="{FF2B5EF4-FFF2-40B4-BE49-F238E27FC236}">
                  <a16:creationId xmlns:a16="http://schemas.microsoft.com/office/drawing/2014/main" xmlns="" id="{B72066C6-5F7E-C04B-8D31-C87601C22589}"/>
                </a:ext>
              </a:extLst>
            </p:cNvPr>
            <p:cNvSpPr/>
            <p:nvPr/>
          </p:nvSpPr>
          <p:spPr>
            <a:xfrm>
              <a:off x="8147713" y="363647"/>
              <a:ext cx="2224584" cy="907585"/>
            </a:xfrm>
            <a:prstGeom prst="wedgeRoundRectCallout">
              <a:avLst>
                <a:gd name="adj1" fmla="val -59483"/>
                <a:gd name="adj2" fmla="val 117448"/>
                <a:gd name="adj3" fmla="val 16667"/>
              </a:avLst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7030A0"/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xmlns="" id="{918EC99D-6886-D844-AB24-5FBAF5E4F104}"/>
                </a:ext>
              </a:extLst>
            </p:cNvPr>
            <p:cNvSpPr txBox="1"/>
            <p:nvPr/>
          </p:nvSpPr>
          <p:spPr>
            <a:xfrm>
              <a:off x="8270542" y="401940"/>
              <a:ext cx="21017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7030A0"/>
                  </a:solidFill>
                </a:rPr>
                <a:t>Écoute bien le nombre.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8007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>
          <a:xfrm>
            <a:off x="839069" y="250180"/>
            <a:ext cx="10513863" cy="1642320"/>
          </a:xfrm>
        </p:spPr>
        <p:txBody>
          <a:bodyPr/>
          <a:lstStyle/>
          <a:p>
            <a:pPr eaLnBrk="1" hangingPunct="1"/>
            <a:r>
              <a:rPr lang="fr-FR" altLang="fr-FR" sz="7255" dirty="0">
                <a:solidFill>
                  <a:srgbClr val="7030A0"/>
                </a:solidFill>
                <a:latin typeface="Script cole" pitchFamily="2" charset="0"/>
              </a:rPr>
              <a:t>Le quiz du jour</a:t>
            </a:r>
            <a:r>
              <a:rPr lang="fr-FR" altLang="fr-FR" sz="5320" dirty="0">
                <a:solidFill>
                  <a:srgbClr val="7030A0"/>
                </a:solidFill>
                <a:latin typeface="Century Gothic" pitchFamily="34" charset="0"/>
              </a:rPr>
              <a:t/>
            </a:r>
            <a:br>
              <a:rPr lang="fr-FR" altLang="fr-FR" sz="5320" dirty="0">
                <a:solidFill>
                  <a:srgbClr val="7030A0"/>
                </a:solidFill>
                <a:latin typeface="Century Gothic" pitchFamily="34" charset="0"/>
              </a:rPr>
            </a:br>
            <a:endParaRPr lang="fr-FR" altLang="fr-FR" sz="3144" dirty="0">
              <a:latin typeface="Century Gothic" pitchFamily="34" charset="0"/>
            </a:endParaRPr>
          </a:p>
        </p:txBody>
      </p:sp>
      <p:graphicFrame>
        <p:nvGraphicFramePr>
          <p:cNvPr id="11" name="Espace réservé du contenu 1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11553446"/>
              </p:ext>
            </p:extLst>
          </p:nvPr>
        </p:nvGraphicFramePr>
        <p:xfrm>
          <a:off x="0" y="2133750"/>
          <a:ext cx="10512644" cy="3899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A02C4795-B492-9B4A-B22B-4C9CE2945BF3}"/>
              </a:ext>
            </a:extLst>
          </p:cNvPr>
          <p:cNvGrpSpPr/>
          <p:nvPr/>
        </p:nvGrpSpPr>
        <p:grpSpPr>
          <a:xfrm>
            <a:off x="8147713" y="363647"/>
            <a:ext cx="2224584" cy="907585"/>
            <a:chOff x="8147713" y="363647"/>
            <a:chExt cx="2224584" cy="907585"/>
          </a:xfrm>
        </p:grpSpPr>
        <p:sp>
          <p:nvSpPr>
            <p:cNvPr id="6" name="Bulle rectangulaire à coins arrondis 5">
              <a:extLst>
                <a:ext uri="{FF2B5EF4-FFF2-40B4-BE49-F238E27FC236}">
                  <a16:creationId xmlns:a16="http://schemas.microsoft.com/office/drawing/2014/main" xmlns="" id="{B72066C6-5F7E-C04B-8D31-C87601C22589}"/>
                </a:ext>
              </a:extLst>
            </p:cNvPr>
            <p:cNvSpPr/>
            <p:nvPr/>
          </p:nvSpPr>
          <p:spPr>
            <a:xfrm>
              <a:off x="8147713" y="363647"/>
              <a:ext cx="2224584" cy="907585"/>
            </a:xfrm>
            <a:prstGeom prst="wedgeRoundRectCallout">
              <a:avLst>
                <a:gd name="adj1" fmla="val -59483"/>
                <a:gd name="adj2" fmla="val 117448"/>
                <a:gd name="adj3" fmla="val 16667"/>
              </a:avLst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7030A0"/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xmlns="" id="{918EC99D-6886-D844-AB24-5FBAF5E4F104}"/>
                </a:ext>
              </a:extLst>
            </p:cNvPr>
            <p:cNvSpPr txBox="1"/>
            <p:nvPr/>
          </p:nvSpPr>
          <p:spPr>
            <a:xfrm>
              <a:off x="8270542" y="401940"/>
              <a:ext cx="21017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7030A0"/>
                  </a:solidFill>
                </a:rPr>
                <a:t>Écoute bien le nombre.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3887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Espace réservé du contenu 10">
            <a:extLst>
              <a:ext uri="{FF2B5EF4-FFF2-40B4-BE49-F238E27FC236}">
                <a16:creationId xmlns:a16="http://schemas.microsoft.com/office/drawing/2014/main" xmlns="" id="{7DE3BDB1-7B5D-9D47-A07D-76EE1F050E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8743974"/>
              </p:ext>
            </p:extLst>
          </p:nvPr>
        </p:nvGraphicFramePr>
        <p:xfrm>
          <a:off x="3024337" y="1589914"/>
          <a:ext cx="6143326" cy="4340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re 1">
            <a:extLst>
              <a:ext uri="{FF2B5EF4-FFF2-40B4-BE49-F238E27FC236}">
                <a16:creationId xmlns:a16="http://schemas.microsoft.com/office/drawing/2014/main" xmlns="" id="{5FE2D5C4-FCC7-784E-94EA-31A0579785F0}"/>
              </a:ext>
            </a:extLst>
          </p:cNvPr>
          <p:cNvSpPr txBox="1">
            <a:spLocks/>
          </p:cNvSpPr>
          <p:nvPr/>
        </p:nvSpPr>
        <p:spPr>
          <a:xfrm>
            <a:off x="1118249" y="537404"/>
            <a:ext cx="10227827" cy="7436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b="1" i="1" dirty="0">
                <a:solidFill>
                  <a:srgbClr val="7030A0"/>
                </a:solidFill>
                <a:latin typeface="Century Gothic" panose="020B0502020202020204" pitchFamily="34" charset="0"/>
              </a:rPr>
              <a:t>Les grands nombres</a:t>
            </a:r>
          </a:p>
        </p:txBody>
      </p:sp>
    </p:spTree>
    <p:extLst>
      <p:ext uri="{BB962C8B-B14F-4D97-AF65-F5344CB8AC3E}">
        <p14:creationId xmlns:p14="http://schemas.microsoft.com/office/powerpoint/2010/main" val="2008191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583" y="536404"/>
            <a:ext cx="873835" cy="86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230655" y="1537587"/>
            <a:ext cx="1157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1 cube</a:t>
            </a: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38" y="347828"/>
            <a:ext cx="5232400" cy="520700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064" name="Groupe 2063"/>
          <p:cNvGrpSpPr/>
          <p:nvPr/>
        </p:nvGrpSpPr>
        <p:grpSpPr>
          <a:xfrm>
            <a:off x="4572000" y="424081"/>
            <a:ext cx="5019853" cy="5032048"/>
            <a:chOff x="4572000" y="424081"/>
            <a:chExt cx="5019853" cy="5032048"/>
          </a:xfrm>
        </p:grpSpPr>
        <p:cxnSp>
          <p:nvCxnSpPr>
            <p:cNvPr id="5" name="Connecteur droit 4"/>
            <p:cNvCxnSpPr/>
            <p:nvPr/>
          </p:nvCxnSpPr>
          <p:spPr>
            <a:xfrm>
              <a:off x="4950000" y="1675700"/>
              <a:ext cx="0" cy="3780429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5324400" y="1674597"/>
              <a:ext cx="0" cy="3780429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5702400" y="1675700"/>
              <a:ext cx="0" cy="3780429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e 44"/>
            <p:cNvGrpSpPr/>
            <p:nvPr/>
          </p:nvGrpSpPr>
          <p:grpSpPr>
            <a:xfrm>
              <a:off x="6085801" y="1674597"/>
              <a:ext cx="752400" cy="3781532"/>
              <a:chOff x="4950000" y="1674597"/>
              <a:chExt cx="752400" cy="3781532"/>
            </a:xfrm>
          </p:grpSpPr>
          <p:cxnSp>
            <p:nvCxnSpPr>
              <p:cNvPr id="46" name="Connecteur droit 45"/>
              <p:cNvCxnSpPr/>
              <p:nvPr/>
            </p:nvCxnSpPr>
            <p:spPr>
              <a:xfrm>
                <a:off x="4950000" y="1675700"/>
                <a:ext cx="0" cy="3780429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/>
              <p:cNvCxnSpPr/>
              <p:nvPr/>
            </p:nvCxnSpPr>
            <p:spPr>
              <a:xfrm>
                <a:off x="5324400" y="1674597"/>
                <a:ext cx="0" cy="3780429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/>
              <p:cNvCxnSpPr/>
              <p:nvPr/>
            </p:nvCxnSpPr>
            <p:spPr>
              <a:xfrm>
                <a:off x="5702400" y="1675700"/>
                <a:ext cx="0" cy="3780429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e 48"/>
            <p:cNvGrpSpPr/>
            <p:nvPr/>
          </p:nvGrpSpPr>
          <p:grpSpPr>
            <a:xfrm>
              <a:off x="7204250" y="1674597"/>
              <a:ext cx="752400" cy="3781532"/>
              <a:chOff x="4950000" y="1674597"/>
              <a:chExt cx="752400" cy="3781532"/>
            </a:xfrm>
          </p:grpSpPr>
          <p:cxnSp>
            <p:nvCxnSpPr>
              <p:cNvPr id="50" name="Connecteur droit 49"/>
              <p:cNvCxnSpPr/>
              <p:nvPr/>
            </p:nvCxnSpPr>
            <p:spPr>
              <a:xfrm>
                <a:off x="4950000" y="1675700"/>
                <a:ext cx="0" cy="3780429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>
              <a:xfrm>
                <a:off x="5324400" y="1674597"/>
                <a:ext cx="0" cy="3780429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/>
              <p:cNvCxnSpPr/>
              <p:nvPr/>
            </p:nvCxnSpPr>
            <p:spPr>
              <a:xfrm>
                <a:off x="5702400" y="1675700"/>
                <a:ext cx="0" cy="3780429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Connecteur droit 14"/>
            <p:cNvCxnSpPr/>
            <p:nvPr/>
          </p:nvCxnSpPr>
          <p:spPr>
            <a:xfrm flipV="1">
              <a:off x="4572001" y="2066400"/>
              <a:ext cx="37800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 flipV="1">
              <a:off x="4572001" y="2444400"/>
              <a:ext cx="37800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 flipV="1">
              <a:off x="4572000" y="2822400"/>
              <a:ext cx="37800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e 58"/>
            <p:cNvGrpSpPr/>
            <p:nvPr/>
          </p:nvGrpSpPr>
          <p:grpSpPr>
            <a:xfrm>
              <a:off x="4572000" y="3228450"/>
              <a:ext cx="3780001" cy="756000"/>
              <a:chOff x="4572000" y="2066400"/>
              <a:chExt cx="3780001" cy="756000"/>
            </a:xfrm>
          </p:grpSpPr>
          <p:cxnSp>
            <p:nvCxnSpPr>
              <p:cNvPr id="60" name="Connecteur droit 59"/>
              <p:cNvCxnSpPr/>
              <p:nvPr/>
            </p:nvCxnSpPr>
            <p:spPr>
              <a:xfrm flipV="1">
                <a:off x="4572001" y="2066400"/>
                <a:ext cx="37800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/>
              <p:cNvCxnSpPr/>
              <p:nvPr/>
            </p:nvCxnSpPr>
            <p:spPr>
              <a:xfrm flipV="1">
                <a:off x="4572001" y="2444400"/>
                <a:ext cx="37800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61"/>
              <p:cNvCxnSpPr/>
              <p:nvPr/>
            </p:nvCxnSpPr>
            <p:spPr>
              <a:xfrm flipV="1">
                <a:off x="4572000" y="2822400"/>
                <a:ext cx="37800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e 62"/>
            <p:cNvGrpSpPr/>
            <p:nvPr/>
          </p:nvGrpSpPr>
          <p:grpSpPr>
            <a:xfrm>
              <a:off x="4581525" y="4346050"/>
              <a:ext cx="3780001" cy="756000"/>
              <a:chOff x="4572000" y="2066400"/>
              <a:chExt cx="3780001" cy="756000"/>
            </a:xfrm>
          </p:grpSpPr>
          <p:cxnSp>
            <p:nvCxnSpPr>
              <p:cNvPr id="64" name="Connecteur droit 63"/>
              <p:cNvCxnSpPr/>
              <p:nvPr/>
            </p:nvCxnSpPr>
            <p:spPr>
              <a:xfrm flipV="1">
                <a:off x="4572001" y="2066400"/>
                <a:ext cx="37800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64"/>
              <p:cNvCxnSpPr/>
              <p:nvPr/>
            </p:nvCxnSpPr>
            <p:spPr>
              <a:xfrm flipV="1">
                <a:off x="4572001" y="2444400"/>
                <a:ext cx="37800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/>
              <p:cNvCxnSpPr/>
              <p:nvPr/>
            </p:nvCxnSpPr>
            <p:spPr>
              <a:xfrm flipV="1">
                <a:off x="4572000" y="2822400"/>
                <a:ext cx="37800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e 22"/>
            <p:cNvGrpSpPr/>
            <p:nvPr/>
          </p:nvGrpSpPr>
          <p:grpSpPr>
            <a:xfrm>
              <a:off x="4717502" y="1321200"/>
              <a:ext cx="3987298" cy="244800"/>
              <a:chOff x="4717502" y="1321200"/>
              <a:chExt cx="3987298" cy="244800"/>
            </a:xfrm>
          </p:grpSpPr>
          <p:cxnSp>
            <p:nvCxnSpPr>
              <p:cNvPr id="71" name="Connecteur droit 70"/>
              <p:cNvCxnSpPr/>
              <p:nvPr/>
            </p:nvCxnSpPr>
            <p:spPr>
              <a:xfrm flipV="1">
                <a:off x="4717502" y="1566000"/>
                <a:ext cx="37440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71"/>
              <p:cNvCxnSpPr/>
              <p:nvPr/>
            </p:nvCxnSpPr>
            <p:spPr>
              <a:xfrm flipV="1">
                <a:off x="4855053" y="1443600"/>
                <a:ext cx="37440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cteur droit 72"/>
              <p:cNvCxnSpPr/>
              <p:nvPr/>
            </p:nvCxnSpPr>
            <p:spPr>
              <a:xfrm flipV="1">
                <a:off x="4960800" y="1321200"/>
                <a:ext cx="37440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e 83"/>
            <p:cNvGrpSpPr/>
            <p:nvPr/>
          </p:nvGrpSpPr>
          <p:grpSpPr>
            <a:xfrm>
              <a:off x="5077038" y="951877"/>
              <a:ext cx="3987298" cy="244800"/>
              <a:chOff x="4717502" y="1321200"/>
              <a:chExt cx="3987298" cy="244800"/>
            </a:xfrm>
          </p:grpSpPr>
          <p:cxnSp>
            <p:nvCxnSpPr>
              <p:cNvPr id="85" name="Connecteur droit 84"/>
              <p:cNvCxnSpPr/>
              <p:nvPr/>
            </p:nvCxnSpPr>
            <p:spPr>
              <a:xfrm flipV="1">
                <a:off x="4717502" y="1566000"/>
                <a:ext cx="37440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85"/>
              <p:cNvCxnSpPr/>
              <p:nvPr/>
            </p:nvCxnSpPr>
            <p:spPr>
              <a:xfrm flipV="1">
                <a:off x="4855053" y="1443600"/>
                <a:ext cx="37440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86"/>
              <p:cNvCxnSpPr/>
              <p:nvPr/>
            </p:nvCxnSpPr>
            <p:spPr>
              <a:xfrm flipV="1">
                <a:off x="4960800" y="1321200"/>
                <a:ext cx="37440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e 87"/>
            <p:cNvGrpSpPr/>
            <p:nvPr/>
          </p:nvGrpSpPr>
          <p:grpSpPr>
            <a:xfrm>
              <a:off x="5434444" y="567154"/>
              <a:ext cx="3987298" cy="244800"/>
              <a:chOff x="4717502" y="1321200"/>
              <a:chExt cx="3987298" cy="244800"/>
            </a:xfrm>
          </p:grpSpPr>
          <p:cxnSp>
            <p:nvCxnSpPr>
              <p:cNvPr id="89" name="Connecteur droit 88"/>
              <p:cNvCxnSpPr/>
              <p:nvPr/>
            </p:nvCxnSpPr>
            <p:spPr>
              <a:xfrm flipV="1">
                <a:off x="4717502" y="1566000"/>
                <a:ext cx="37440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89"/>
              <p:cNvCxnSpPr/>
              <p:nvPr/>
            </p:nvCxnSpPr>
            <p:spPr>
              <a:xfrm flipV="1">
                <a:off x="4855053" y="1443600"/>
                <a:ext cx="37440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90"/>
              <p:cNvCxnSpPr/>
              <p:nvPr/>
            </p:nvCxnSpPr>
            <p:spPr>
              <a:xfrm flipV="1">
                <a:off x="4960800" y="1321200"/>
                <a:ext cx="37440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Connecteur droit 24"/>
            <p:cNvCxnSpPr/>
            <p:nvPr/>
          </p:nvCxnSpPr>
          <p:spPr>
            <a:xfrm flipV="1">
              <a:off x="4953648" y="429370"/>
              <a:ext cx="1188000" cy="124522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/>
            <p:nvPr/>
          </p:nvCxnSpPr>
          <p:spPr>
            <a:xfrm flipV="1">
              <a:off x="5328676" y="438652"/>
              <a:ext cx="1188000" cy="124522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/>
            <p:cNvCxnSpPr/>
            <p:nvPr/>
          </p:nvCxnSpPr>
          <p:spPr>
            <a:xfrm flipV="1">
              <a:off x="5702373" y="438652"/>
              <a:ext cx="1188000" cy="124522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/>
            <p:cNvCxnSpPr/>
            <p:nvPr/>
          </p:nvCxnSpPr>
          <p:spPr>
            <a:xfrm flipV="1">
              <a:off x="6085352" y="424081"/>
              <a:ext cx="1188000" cy="124522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/>
            <p:cNvCxnSpPr/>
            <p:nvPr/>
          </p:nvCxnSpPr>
          <p:spPr>
            <a:xfrm flipV="1">
              <a:off x="6459049" y="432032"/>
              <a:ext cx="1188000" cy="124522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/>
            <p:cNvCxnSpPr/>
            <p:nvPr/>
          </p:nvCxnSpPr>
          <p:spPr>
            <a:xfrm flipV="1">
              <a:off x="6832746" y="439983"/>
              <a:ext cx="1188000" cy="124522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/>
            <p:cNvCxnSpPr/>
            <p:nvPr/>
          </p:nvCxnSpPr>
          <p:spPr>
            <a:xfrm flipV="1">
              <a:off x="7207774" y="433363"/>
              <a:ext cx="1188000" cy="124522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/>
            <p:cNvCxnSpPr/>
            <p:nvPr/>
          </p:nvCxnSpPr>
          <p:spPr>
            <a:xfrm flipV="1">
              <a:off x="7590753" y="426743"/>
              <a:ext cx="1188000" cy="124522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/>
            <p:nvPr/>
          </p:nvCxnSpPr>
          <p:spPr>
            <a:xfrm flipV="1">
              <a:off x="7965781" y="428074"/>
              <a:ext cx="1188000" cy="124522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/>
            <p:cNvCxnSpPr/>
            <p:nvPr/>
          </p:nvCxnSpPr>
          <p:spPr>
            <a:xfrm flipV="1">
              <a:off x="8345539" y="818173"/>
              <a:ext cx="1242000" cy="124522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/>
            <p:nvPr/>
          </p:nvCxnSpPr>
          <p:spPr>
            <a:xfrm flipV="1">
              <a:off x="8344645" y="1187299"/>
              <a:ext cx="1242000" cy="124522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/>
            <p:cNvCxnSpPr/>
            <p:nvPr/>
          </p:nvCxnSpPr>
          <p:spPr>
            <a:xfrm flipV="1">
              <a:off x="8349037" y="1566997"/>
              <a:ext cx="1242000" cy="124522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 flipV="1">
              <a:off x="8348143" y="1973125"/>
              <a:ext cx="1242000" cy="124522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/>
            <p:cNvCxnSpPr/>
            <p:nvPr/>
          </p:nvCxnSpPr>
          <p:spPr>
            <a:xfrm flipV="1">
              <a:off x="8341963" y="2347537"/>
              <a:ext cx="1242000" cy="124522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9"/>
            <p:cNvCxnSpPr/>
            <p:nvPr/>
          </p:nvCxnSpPr>
          <p:spPr>
            <a:xfrm flipV="1">
              <a:off x="8346355" y="2727235"/>
              <a:ext cx="1242000" cy="124522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/>
            <p:cNvCxnSpPr/>
            <p:nvPr/>
          </p:nvCxnSpPr>
          <p:spPr>
            <a:xfrm flipV="1">
              <a:off x="8345461" y="3085789"/>
              <a:ext cx="1242000" cy="124522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111"/>
            <p:cNvCxnSpPr/>
            <p:nvPr/>
          </p:nvCxnSpPr>
          <p:spPr>
            <a:xfrm flipV="1">
              <a:off x="8349853" y="3465487"/>
              <a:ext cx="1242000" cy="124522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112"/>
            <p:cNvCxnSpPr/>
            <p:nvPr/>
          </p:nvCxnSpPr>
          <p:spPr>
            <a:xfrm flipV="1">
              <a:off x="8348959" y="3845185"/>
              <a:ext cx="1242000" cy="124522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/>
            <p:cNvCxnSpPr/>
            <p:nvPr/>
          </p:nvCxnSpPr>
          <p:spPr>
            <a:xfrm>
              <a:off x="8461502" y="1572137"/>
              <a:ext cx="0" cy="3780429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/>
            <p:cNvCxnSpPr/>
            <p:nvPr/>
          </p:nvCxnSpPr>
          <p:spPr>
            <a:xfrm>
              <a:off x="8598662" y="1434977"/>
              <a:ext cx="0" cy="3780429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/>
            <p:cNvCxnSpPr/>
            <p:nvPr/>
          </p:nvCxnSpPr>
          <p:spPr>
            <a:xfrm>
              <a:off x="8712962" y="1320677"/>
              <a:ext cx="0" cy="3780429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/>
            <p:cNvCxnSpPr/>
            <p:nvPr/>
          </p:nvCxnSpPr>
          <p:spPr>
            <a:xfrm>
              <a:off x="8821038" y="1187299"/>
              <a:ext cx="0" cy="3780429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117"/>
            <p:cNvCxnSpPr/>
            <p:nvPr/>
          </p:nvCxnSpPr>
          <p:spPr>
            <a:xfrm>
              <a:off x="8955667" y="1055976"/>
              <a:ext cx="0" cy="3780429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118"/>
            <p:cNvCxnSpPr/>
            <p:nvPr/>
          </p:nvCxnSpPr>
          <p:spPr>
            <a:xfrm>
              <a:off x="9071956" y="937905"/>
              <a:ext cx="0" cy="3780429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/>
            <p:cNvCxnSpPr/>
            <p:nvPr/>
          </p:nvCxnSpPr>
          <p:spPr>
            <a:xfrm>
              <a:off x="9205652" y="829400"/>
              <a:ext cx="0" cy="3780429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/>
            <p:cNvCxnSpPr/>
            <p:nvPr/>
          </p:nvCxnSpPr>
          <p:spPr>
            <a:xfrm>
              <a:off x="9343504" y="699717"/>
              <a:ext cx="0" cy="3780429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/>
            <p:cNvCxnSpPr/>
            <p:nvPr/>
          </p:nvCxnSpPr>
          <p:spPr>
            <a:xfrm>
              <a:off x="9465424" y="577797"/>
              <a:ext cx="0" cy="3780429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Connecteur droit avec flèche 43"/>
          <p:cNvCxnSpPr/>
          <p:nvPr/>
        </p:nvCxnSpPr>
        <p:spPr>
          <a:xfrm flipV="1">
            <a:off x="4581526" y="5778500"/>
            <a:ext cx="3770475" cy="254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avec flèche 124"/>
          <p:cNvCxnSpPr/>
          <p:nvPr/>
        </p:nvCxnSpPr>
        <p:spPr>
          <a:xfrm flipV="1">
            <a:off x="8341963" y="4331016"/>
            <a:ext cx="1352875" cy="144748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/>
          <p:cNvCxnSpPr/>
          <p:nvPr/>
        </p:nvCxnSpPr>
        <p:spPr>
          <a:xfrm flipV="1">
            <a:off x="9791700" y="432032"/>
            <a:ext cx="0" cy="378732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3" name="ZoneTexte 2062"/>
          <p:cNvSpPr txBox="1"/>
          <p:nvPr/>
        </p:nvSpPr>
        <p:spPr>
          <a:xfrm>
            <a:off x="6203339" y="5778500"/>
            <a:ext cx="53637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</a:t>
            </a:r>
          </a:p>
        </p:txBody>
      </p:sp>
      <p:sp>
        <p:nvSpPr>
          <p:cNvPr id="135" name="ZoneTexte 134"/>
          <p:cNvSpPr txBox="1"/>
          <p:nvPr/>
        </p:nvSpPr>
        <p:spPr>
          <a:xfrm>
            <a:off x="9031100" y="4882334"/>
            <a:ext cx="53637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</a:t>
            </a:r>
          </a:p>
        </p:txBody>
      </p:sp>
      <p:sp>
        <p:nvSpPr>
          <p:cNvPr id="136" name="ZoneTexte 135"/>
          <p:cNvSpPr txBox="1"/>
          <p:nvPr/>
        </p:nvSpPr>
        <p:spPr>
          <a:xfrm>
            <a:off x="9753600" y="2380900"/>
            <a:ext cx="53637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</a:t>
            </a:r>
          </a:p>
        </p:txBody>
      </p:sp>
      <p:sp>
        <p:nvSpPr>
          <p:cNvPr id="137" name="ZoneTexte 136"/>
          <p:cNvSpPr txBox="1"/>
          <p:nvPr/>
        </p:nvSpPr>
        <p:spPr>
          <a:xfrm>
            <a:off x="5627948" y="6146800"/>
            <a:ext cx="1928733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800" dirty="0"/>
              <a:t>1 000 cubes</a:t>
            </a:r>
          </a:p>
        </p:txBody>
      </p:sp>
    </p:spTree>
    <p:extLst>
      <p:ext uri="{BB962C8B-B14F-4D97-AF65-F5344CB8AC3E}">
        <p14:creationId xmlns:p14="http://schemas.microsoft.com/office/powerpoint/2010/main" val="97340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3" grpId="0"/>
      <p:bldP spid="135" grpId="0"/>
      <p:bldP spid="136" grpId="0"/>
      <p:bldP spid="1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541" y="1295713"/>
            <a:ext cx="127916" cy="12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5" name="Groupe 2064"/>
          <p:cNvGrpSpPr/>
          <p:nvPr/>
        </p:nvGrpSpPr>
        <p:grpSpPr>
          <a:xfrm>
            <a:off x="1723462" y="2339612"/>
            <a:ext cx="448126" cy="471344"/>
            <a:chOff x="4462438" y="347828"/>
            <a:chExt cx="5232400" cy="5207000"/>
          </a:xfrm>
        </p:grpSpPr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438" y="347828"/>
              <a:ext cx="5232400" cy="520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64" name="Groupe 2063"/>
            <p:cNvGrpSpPr/>
            <p:nvPr/>
          </p:nvGrpSpPr>
          <p:grpSpPr>
            <a:xfrm>
              <a:off x="4572000" y="424081"/>
              <a:ext cx="5019853" cy="5032048"/>
              <a:chOff x="4572000" y="424081"/>
              <a:chExt cx="5019853" cy="5032048"/>
            </a:xfrm>
          </p:grpSpPr>
          <p:cxnSp>
            <p:nvCxnSpPr>
              <p:cNvPr id="5" name="Connecteur droit 4"/>
              <p:cNvCxnSpPr/>
              <p:nvPr/>
            </p:nvCxnSpPr>
            <p:spPr>
              <a:xfrm>
                <a:off x="4950000" y="1675700"/>
                <a:ext cx="0" cy="37804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>
              <a:xfrm>
                <a:off x="5324400" y="1674597"/>
                <a:ext cx="0" cy="37804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>
              <a:xfrm>
                <a:off x="5702400" y="1675700"/>
                <a:ext cx="0" cy="37804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" name="Groupe 44"/>
              <p:cNvGrpSpPr/>
              <p:nvPr/>
            </p:nvGrpSpPr>
            <p:grpSpPr>
              <a:xfrm>
                <a:off x="6085801" y="1674597"/>
                <a:ext cx="752400" cy="3781532"/>
                <a:chOff x="4950000" y="1674597"/>
                <a:chExt cx="752400" cy="3781532"/>
              </a:xfrm>
            </p:grpSpPr>
            <p:cxnSp>
              <p:nvCxnSpPr>
                <p:cNvPr id="46" name="Connecteur droit 45"/>
                <p:cNvCxnSpPr/>
                <p:nvPr/>
              </p:nvCxnSpPr>
              <p:spPr>
                <a:xfrm>
                  <a:off x="4950000" y="1675700"/>
                  <a:ext cx="0" cy="378042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46"/>
                <p:cNvCxnSpPr/>
                <p:nvPr/>
              </p:nvCxnSpPr>
              <p:spPr>
                <a:xfrm>
                  <a:off x="5324400" y="1674597"/>
                  <a:ext cx="0" cy="378042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47"/>
                <p:cNvCxnSpPr/>
                <p:nvPr/>
              </p:nvCxnSpPr>
              <p:spPr>
                <a:xfrm>
                  <a:off x="5702400" y="1675700"/>
                  <a:ext cx="0" cy="378042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e 48"/>
              <p:cNvGrpSpPr/>
              <p:nvPr/>
            </p:nvGrpSpPr>
            <p:grpSpPr>
              <a:xfrm>
                <a:off x="7204250" y="1674597"/>
                <a:ext cx="752400" cy="3781532"/>
                <a:chOff x="4950000" y="1674597"/>
                <a:chExt cx="752400" cy="3781532"/>
              </a:xfrm>
            </p:grpSpPr>
            <p:cxnSp>
              <p:nvCxnSpPr>
                <p:cNvPr id="50" name="Connecteur droit 49"/>
                <p:cNvCxnSpPr/>
                <p:nvPr/>
              </p:nvCxnSpPr>
              <p:spPr>
                <a:xfrm>
                  <a:off x="4950000" y="1675700"/>
                  <a:ext cx="0" cy="378042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eur droit 50"/>
                <p:cNvCxnSpPr/>
                <p:nvPr/>
              </p:nvCxnSpPr>
              <p:spPr>
                <a:xfrm>
                  <a:off x="5324400" y="1674597"/>
                  <a:ext cx="0" cy="378042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necteur droit 51"/>
                <p:cNvCxnSpPr/>
                <p:nvPr/>
              </p:nvCxnSpPr>
              <p:spPr>
                <a:xfrm>
                  <a:off x="5702400" y="1675700"/>
                  <a:ext cx="0" cy="378042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Connecteur droit 14"/>
              <p:cNvCxnSpPr/>
              <p:nvPr/>
            </p:nvCxnSpPr>
            <p:spPr>
              <a:xfrm flipV="1">
                <a:off x="4572001" y="2066400"/>
                <a:ext cx="37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/>
              <p:cNvCxnSpPr/>
              <p:nvPr/>
            </p:nvCxnSpPr>
            <p:spPr>
              <a:xfrm flipV="1">
                <a:off x="4572001" y="2444400"/>
                <a:ext cx="37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57"/>
              <p:cNvCxnSpPr/>
              <p:nvPr/>
            </p:nvCxnSpPr>
            <p:spPr>
              <a:xfrm flipV="1">
                <a:off x="4572000" y="2822400"/>
                <a:ext cx="37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" name="Groupe 58"/>
              <p:cNvGrpSpPr/>
              <p:nvPr/>
            </p:nvGrpSpPr>
            <p:grpSpPr>
              <a:xfrm>
                <a:off x="4572000" y="3228450"/>
                <a:ext cx="3780001" cy="756000"/>
                <a:chOff x="4572000" y="2066400"/>
                <a:chExt cx="3780001" cy="756000"/>
              </a:xfrm>
            </p:grpSpPr>
            <p:cxnSp>
              <p:nvCxnSpPr>
                <p:cNvPr id="60" name="Connecteur droit 59"/>
                <p:cNvCxnSpPr/>
                <p:nvPr/>
              </p:nvCxnSpPr>
              <p:spPr>
                <a:xfrm flipV="1">
                  <a:off x="4572001" y="2066400"/>
                  <a:ext cx="3780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droit 60"/>
                <p:cNvCxnSpPr/>
                <p:nvPr/>
              </p:nvCxnSpPr>
              <p:spPr>
                <a:xfrm flipV="1">
                  <a:off x="4572001" y="2444400"/>
                  <a:ext cx="3780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necteur droit 61"/>
                <p:cNvCxnSpPr/>
                <p:nvPr/>
              </p:nvCxnSpPr>
              <p:spPr>
                <a:xfrm flipV="1">
                  <a:off x="4572000" y="2822400"/>
                  <a:ext cx="3780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Groupe 62"/>
              <p:cNvGrpSpPr/>
              <p:nvPr/>
            </p:nvGrpSpPr>
            <p:grpSpPr>
              <a:xfrm>
                <a:off x="4581525" y="4346050"/>
                <a:ext cx="3780001" cy="756000"/>
                <a:chOff x="4572000" y="2066400"/>
                <a:chExt cx="3780001" cy="756000"/>
              </a:xfrm>
            </p:grpSpPr>
            <p:cxnSp>
              <p:nvCxnSpPr>
                <p:cNvPr id="64" name="Connecteur droit 63"/>
                <p:cNvCxnSpPr/>
                <p:nvPr/>
              </p:nvCxnSpPr>
              <p:spPr>
                <a:xfrm flipV="1">
                  <a:off x="4572001" y="2066400"/>
                  <a:ext cx="3780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necteur droit 64"/>
                <p:cNvCxnSpPr/>
                <p:nvPr/>
              </p:nvCxnSpPr>
              <p:spPr>
                <a:xfrm flipV="1">
                  <a:off x="4572001" y="2444400"/>
                  <a:ext cx="3780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necteur droit 65"/>
                <p:cNvCxnSpPr/>
                <p:nvPr/>
              </p:nvCxnSpPr>
              <p:spPr>
                <a:xfrm flipV="1">
                  <a:off x="4572000" y="2822400"/>
                  <a:ext cx="3780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e 22"/>
              <p:cNvGrpSpPr/>
              <p:nvPr/>
            </p:nvGrpSpPr>
            <p:grpSpPr>
              <a:xfrm>
                <a:off x="4717502" y="1321200"/>
                <a:ext cx="3987298" cy="244800"/>
                <a:chOff x="4717502" y="1321200"/>
                <a:chExt cx="3987298" cy="244800"/>
              </a:xfrm>
            </p:grpSpPr>
            <p:cxnSp>
              <p:nvCxnSpPr>
                <p:cNvPr id="71" name="Connecteur droit 70"/>
                <p:cNvCxnSpPr/>
                <p:nvPr/>
              </p:nvCxnSpPr>
              <p:spPr>
                <a:xfrm flipV="1">
                  <a:off x="4717502" y="1566000"/>
                  <a:ext cx="3744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necteur droit 71"/>
                <p:cNvCxnSpPr/>
                <p:nvPr/>
              </p:nvCxnSpPr>
              <p:spPr>
                <a:xfrm flipV="1">
                  <a:off x="4855053" y="1443600"/>
                  <a:ext cx="3744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necteur droit 72"/>
                <p:cNvCxnSpPr/>
                <p:nvPr/>
              </p:nvCxnSpPr>
              <p:spPr>
                <a:xfrm flipV="1">
                  <a:off x="4960800" y="1321200"/>
                  <a:ext cx="3744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e 83"/>
              <p:cNvGrpSpPr/>
              <p:nvPr/>
            </p:nvGrpSpPr>
            <p:grpSpPr>
              <a:xfrm>
                <a:off x="5077038" y="951877"/>
                <a:ext cx="3987298" cy="244800"/>
                <a:chOff x="4717502" y="1321200"/>
                <a:chExt cx="3987298" cy="244800"/>
              </a:xfrm>
            </p:grpSpPr>
            <p:cxnSp>
              <p:nvCxnSpPr>
                <p:cNvPr id="85" name="Connecteur droit 84"/>
                <p:cNvCxnSpPr/>
                <p:nvPr/>
              </p:nvCxnSpPr>
              <p:spPr>
                <a:xfrm flipV="1">
                  <a:off x="4717502" y="1566000"/>
                  <a:ext cx="3744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necteur droit 85"/>
                <p:cNvCxnSpPr/>
                <p:nvPr/>
              </p:nvCxnSpPr>
              <p:spPr>
                <a:xfrm flipV="1">
                  <a:off x="4855053" y="1443600"/>
                  <a:ext cx="3744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necteur droit 86"/>
                <p:cNvCxnSpPr/>
                <p:nvPr/>
              </p:nvCxnSpPr>
              <p:spPr>
                <a:xfrm flipV="1">
                  <a:off x="4960800" y="1321200"/>
                  <a:ext cx="3744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e 87"/>
              <p:cNvGrpSpPr/>
              <p:nvPr/>
            </p:nvGrpSpPr>
            <p:grpSpPr>
              <a:xfrm>
                <a:off x="5434444" y="567154"/>
                <a:ext cx="3987298" cy="244800"/>
                <a:chOff x="4717502" y="1321200"/>
                <a:chExt cx="3987298" cy="244800"/>
              </a:xfrm>
            </p:grpSpPr>
            <p:cxnSp>
              <p:nvCxnSpPr>
                <p:cNvPr id="89" name="Connecteur droit 88"/>
                <p:cNvCxnSpPr/>
                <p:nvPr/>
              </p:nvCxnSpPr>
              <p:spPr>
                <a:xfrm flipV="1">
                  <a:off x="4717502" y="1566000"/>
                  <a:ext cx="3744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necteur droit 89"/>
                <p:cNvCxnSpPr/>
                <p:nvPr/>
              </p:nvCxnSpPr>
              <p:spPr>
                <a:xfrm flipV="1">
                  <a:off x="4855053" y="1443600"/>
                  <a:ext cx="3744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necteur droit 90"/>
                <p:cNvCxnSpPr/>
                <p:nvPr/>
              </p:nvCxnSpPr>
              <p:spPr>
                <a:xfrm flipV="1">
                  <a:off x="4960800" y="1321200"/>
                  <a:ext cx="3744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Connecteur droit 24"/>
              <p:cNvCxnSpPr/>
              <p:nvPr/>
            </p:nvCxnSpPr>
            <p:spPr>
              <a:xfrm flipV="1">
                <a:off x="4953648" y="429370"/>
                <a:ext cx="1188000" cy="12452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cteur droit 96"/>
              <p:cNvCxnSpPr/>
              <p:nvPr/>
            </p:nvCxnSpPr>
            <p:spPr>
              <a:xfrm flipV="1">
                <a:off x="5328676" y="438652"/>
                <a:ext cx="1188000" cy="12452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eur droit 97"/>
              <p:cNvCxnSpPr/>
              <p:nvPr/>
            </p:nvCxnSpPr>
            <p:spPr>
              <a:xfrm flipV="1">
                <a:off x="5702373" y="438652"/>
                <a:ext cx="1188000" cy="12452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eur droit 98"/>
              <p:cNvCxnSpPr/>
              <p:nvPr/>
            </p:nvCxnSpPr>
            <p:spPr>
              <a:xfrm flipV="1">
                <a:off x="6085352" y="424081"/>
                <a:ext cx="1188000" cy="12452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cteur droit 99"/>
              <p:cNvCxnSpPr/>
              <p:nvPr/>
            </p:nvCxnSpPr>
            <p:spPr>
              <a:xfrm flipV="1">
                <a:off x="6459049" y="432032"/>
                <a:ext cx="1188000" cy="12452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100"/>
              <p:cNvCxnSpPr/>
              <p:nvPr/>
            </p:nvCxnSpPr>
            <p:spPr>
              <a:xfrm flipV="1">
                <a:off x="6832746" y="439983"/>
                <a:ext cx="1188000" cy="12452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101"/>
              <p:cNvCxnSpPr/>
              <p:nvPr/>
            </p:nvCxnSpPr>
            <p:spPr>
              <a:xfrm flipV="1">
                <a:off x="7207774" y="433363"/>
                <a:ext cx="1188000" cy="12452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102"/>
              <p:cNvCxnSpPr/>
              <p:nvPr/>
            </p:nvCxnSpPr>
            <p:spPr>
              <a:xfrm flipV="1">
                <a:off x="7590753" y="426743"/>
                <a:ext cx="1188000" cy="12452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103"/>
              <p:cNvCxnSpPr/>
              <p:nvPr/>
            </p:nvCxnSpPr>
            <p:spPr>
              <a:xfrm flipV="1">
                <a:off x="7965781" y="428074"/>
                <a:ext cx="1188000" cy="12452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104"/>
              <p:cNvCxnSpPr/>
              <p:nvPr/>
            </p:nvCxnSpPr>
            <p:spPr>
              <a:xfrm flipV="1">
                <a:off x="8345539" y="818173"/>
                <a:ext cx="1242000" cy="12452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105"/>
              <p:cNvCxnSpPr/>
              <p:nvPr/>
            </p:nvCxnSpPr>
            <p:spPr>
              <a:xfrm flipV="1">
                <a:off x="8344645" y="1187299"/>
                <a:ext cx="1242000" cy="12452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106"/>
              <p:cNvCxnSpPr/>
              <p:nvPr/>
            </p:nvCxnSpPr>
            <p:spPr>
              <a:xfrm flipV="1">
                <a:off x="8349037" y="1566997"/>
                <a:ext cx="1242000" cy="12452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107"/>
              <p:cNvCxnSpPr/>
              <p:nvPr/>
            </p:nvCxnSpPr>
            <p:spPr>
              <a:xfrm flipV="1">
                <a:off x="8348143" y="1973125"/>
                <a:ext cx="1242000" cy="12452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108"/>
              <p:cNvCxnSpPr/>
              <p:nvPr/>
            </p:nvCxnSpPr>
            <p:spPr>
              <a:xfrm flipV="1">
                <a:off x="8341963" y="2347537"/>
                <a:ext cx="1242000" cy="12452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109"/>
              <p:cNvCxnSpPr/>
              <p:nvPr/>
            </p:nvCxnSpPr>
            <p:spPr>
              <a:xfrm flipV="1">
                <a:off x="8346355" y="2727235"/>
                <a:ext cx="1242000" cy="12452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110"/>
              <p:cNvCxnSpPr/>
              <p:nvPr/>
            </p:nvCxnSpPr>
            <p:spPr>
              <a:xfrm flipV="1">
                <a:off x="8345461" y="3085789"/>
                <a:ext cx="1242000" cy="12452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necteur droit 111"/>
              <p:cNvCxnSpPr/>
              <p:nvPr/>
            </p:nvCxnSpPr>
            <p:spPr>
              <a:xfrm flipV="1">
                <a:off x="8349853" y="3465487"/>
                <a:ext cx="1242000" cy="12452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cteur droit 112"/>
              <p:cNvCxnSpPr/>
              <p:nvPr/>
            </p:nvCxnSpPr>
            <p:spPr>
              <a:xfrm flipV="1">
                <a:off x="8348959" y="3845185"/>
                <a:ext cx="1242000" cy="12452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eur droit 113"/>
              <p:cNvCxnSpPr/>
              <p:nvPr/>
            </p:nvCxnSpPr>
            <p:spPr>
              <a:xfrm>
                <a:off x="8461502" y="1572137"/>
                <a:ext cx="0" cy="37804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cteur droit 114"/>
              <p:cNvCxnSpPr/>
              <p:nvPr/>
            </p:nvCxnSpPr>
            <p:spPr>
              <a:xfrm>
                <a:off x="8598662" y="1434977"/>
                <a:ext cx="0" cy="37804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cteur droit 115"/>
              <p:cNvCxnSpPr/>
              <p:nvPr/>
            </p:nvCxnSpPr>
            <p:spPr>
              <a:xfrm>
                <a:off x="8712962" y="1320677"/>
                <a:ext cx="0" cy="37804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116"/>
              <p:cNvCxnSpPr/>
              <p:nvPr/>
            </p:nvCxnSpPr>
            <p:spPr>
              <a:xfrm>
                <a:off x="8821038" y="1187299"/>
                <a:ext cx="0" cy="37804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cteur droit 117"/>
              <p:cNvCxnSpPr/>
              <p:nvPr/>
            </p:nvCxnSpPr>
            <p:spPr>
              <a:xfrm>
                <a:off x="8955667" y="1055976"/>
                <a:ext cx="0" cy="37804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cteur droit 118"/>
              <p:cNvCxnSpPr/>
              <p:nvPr/>
            </p:nvCxnSpPr>
            <p:spPr>
              <a:xfrm>
                <a:off x="9071956" y="937905"/>
                <a:ext cx="0" cy="37804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necteur droit 119"/>
              <p:cNvCxnSpPr/>
              <p:nvPr/>
            </p:nvCxnSpPr>
            <p:spPr>
              <a:xfrm>
                <a:off x="9205652" y="829400"/>
                <a:ext cx="0" cy="37804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necteur droit 120"/>
              <p:cNvCxnSpPr/>
              <p:nvPr/>
            </p:nvCxnSpPr>
            <p:spPr>
              <a:xfrm>
                <a:off x="9343504" y="699717"/>
                <a:ext cx="0" cy="37804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necteur droit 121"/>
              <p:cNvCxnSpPr/>
              <p:nvPr/>
            </p:nvCxnSpPr>
            <p:spPr>
              <a:xfrm>
                <a:off x="9465424" y="577797"/>
                <a:ext cx="0" cy="37804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7" name="ZoneTexte 136"/>
          <p:cNvSpPr txBox="1"/>
          <p:nvPr/>
        </p:nvSpPr>
        <p:spPr>
          <a:xfrm>
            <a:off x="1103154" y="2870686"/>
            <a:ext cx="1928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1 000 cubes</a:t>
            </a:r>
          </a:p>
        </p:txBody>
      </p:sp>
      <p:sp>
        <p:nvSpPr>
          <p:cNvPr id="178" name="ZoneTexte 177"/>
          <p:cNvSpPr txBox="1"/>
          <p:nvPr/>
        </p:nvSpPr>
        <p:spPr>
          <a:xfrm>
            <a:off x="5472509" y="6022361"/>
            <a:ext cx="2558714" cy="523220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fr-FR" sz="2800" dirty="0"/>
              <a:t>1 000 000 cubes</a:t>
            </a:r>
          </a:p>
        </p:txBody>
      </p:sp>
      <p:cxnSp>
        <p:nvCxnSpPr>
          <p:cNvPr id="545" name="Connecteur droit avec flèche 544"/>
          <p:cNvCxnSpPr/>
          <p:nvPr/>
        </p:nvCxnSpPr>
        <p:spPr>
          <a:xfrm flipV="1">
            <a:off x="4572000" y="5765800"/>
            <a:ext cx="3770475" cy="254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7" name="Connecteur droit avec flèche 546"/>
          <p:cNvCxnSpPr/>
          <p:nvPr/>
        </p:nvCxnSpPr>
        <p:spPr>
          <a:xfrm flipV="1">
            <a:off x="9791700" y="432032"/>
            <a:ext cx="0" cy="378732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9" name="ZoneTexte 548"/>
          <p:cNvSpPr txBox="1"/>
          <p:nvPr/>
        </p:nvSpPr>
        <p:spPr>
          <a:xfrm>
            <a:off x="9753600" y="2380900"/>
            <a:ext cx="53637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100</a:t>
            </a:r>
          </a:p>
        </p:txBody>
      </p:sp>
      <p:sp>
        <p:nvSpPr>
          <p:cNvPr id="551" name="ZoneTexte 550"/>
          <p:cNvSpPr txBox="1"/>
          <p:nvPr/>
        </p:nvSpPr>
        <p:spPr>
          <a:xfrm>
            <a:off x="6215493" y="5749311"/>
            <a:ext cx="53637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100</a:t>
            </a:r>
          </a:p>
        </p:txBody>
      </p:sp>
      <p:grpSp>
        <p:nvGrpSpPr>
          <p:cNvPr id="67" name="Groupe 66"/>
          <p:cNvGrpSpPr/>
          <p:nvPr/>
        </p:nvGrpSpPr>
        <p:grpSpPr>
          <a:xfrm>
            <a:off x="4456727" y="347783"/>
            <a:ext cx="5238750" cy="5200650"/>
            <a:chOff x="4456727" y="347783"/>
            <a:chExt cx="5238750" cy="520065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727" y="347783"/>
              <a:ext cx="5238750" cy="520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50" name="Connecteur droit 549"/>
            <p:cNvCxnSpPr/>
            <p:nvPr/>
          </p:nvCxnSpPr>
          <p:spPr>
            <a:xfrm flipV="1">
              <a:off x="4572000" y="172440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Connecteur droit 551"/>
            <p:cNvCxnSpPr/>
            <p:nvPr/>
          </p:nvCxnSpPr>
          <p:spPr>
            <a:xfrm flipV="1">
              <a:off x="4572000" y="176400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3" name="Connecteur droit 552"/>
            <p:cNvCxnSpPr/>
            <p:nvPr/>
          </p:nvCxnSpPr>
          <p:spPr>
            <a:xfrm flipV="1">
              <a:off x="4572000" y="180000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4" name="Connecteur droit 553"/>
            <p:cNvCxnSpPr/>
            <p:nvPr/>
          </p:nvCxnSpPr>
          <p:spPr>
            <a:xfrm flipV="1">
              <a:off x="4572000" y="183960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5" name="Connecteur droit 554"/>
            <p:cNvCxnSpPr/>
            <p:nvPr/>
          </p:nvCxnSpPr>
          <p:spPr>
            <a:xfrm flipV="1">
              <a:off x="4572000" y="187560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Connecteur droit 555"/>
            <p:cNvCxnSpPr/>
            <p:nvPr/>
          </p:nvCxnSpPr>
          <p:spPr>
            <a:xfrm flipV="1">
              <a:off x="4572000" y="191160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Connecteur droit 556"/>
            <p:cNvCxnSpPr/>
            <p:nvPr/>
          </p:nvCxnSpPr>
          <p:spPr>
            <a:xfrm flipV="1">
              <a:off x="4572000" y="195120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Connecteur droit 557"/>
            <p:cNvCxnSpPr/>
            <p:nvPr/>
          </p:nvCxnSpPr>
          <p:spPr>
            <a:xfrm flipV="1">
              <a:off x="4572000" y="198720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Connecteur droit 558"/>
            <p:cNvCxnSpPr/>
            <p:nvPr/>
          </p:nvCxnSpPr>
          <p:spPr>
            <a:xfrm flipV="1">
              <a:off x="4572000" y="202680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Connecteur droit 559"/>
            <p:cNvCxnSpPr/>
            <p:nvPr/>
          </p:nvCxnSpPr>
          <p:spPr>
            <a:xfrm flipV="1">
              <a:off x="4572000" y="209778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Connecteur droit 560"/>
            <p:cNvCxnSpPr/>
            <p:nvPr/>
          </p:nvCxnSpPr>
          <p:spPr>
            <a:xfrm flipV="1">
              <a:off x="4572000" y="213738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Connecteur droit 561"/>
            <p:cNvCxnSpPr/>
            <p:nvPr/>
          </p:nvCxnSpPr>
          <p:spPr>
            <a:xfrm flipV="1">
              <a:off x="4572000" y="217338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Connecteur droit 562"/>
            <p:cNvCxnSpPr/>
            <p:nvPr/>
          </p:nvCxnSpPr>
          <p:spPr>
            <a:xfrm flipV="1">
              <a:off x="4572000" y="221298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Connecteur droit 563"/>
            <p:cNvCxnSpPr/>
            <p:nvPr/>
          </p:nvCxnSpPr>
          <p:spPr>
            <a:xfrm flipV="1">
              <a:off x="4572000" y="224898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Connecteur droit 564"/>
            <p:cNvCxnSpPr/>
            <p:nvPr/>
          </p:nvCxnSpPr>
          <p:spPr>
            <a:xfrm flipV="1">
              <a:off x="4572000" y="228498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Connecteur droit 565"/>
            <p:cNvCxnSpPr/>
            <p:nvPr/>
          </p:nvCxnSpPr>
          <p:spPr>
            <a:xfrm flipV="1">
              <a:off x="4572000" y="232458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Connecteur droit 566"/>
            <p:cNvCxnSpPr/>
            <p:nvPr/>
          </p:nvCxnSpPr>
          <p:spPr>
            <a:xfrm flipV="1">
              <a:off x="4572000" y="236058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Connecteur droit 567"/>
            <p:cNvCxnSpPr/>
            <p:nvPr/>
          </p:nvCxnSpPr>
          <p:spPr>
            <a:xfrm flipV="1">
              <a:off x="4572000" y="240018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Connecteur droit 568"/>
            <p:cNvCxnSpPr/>
            <p:nvPr/>
          </p:nvCxnSpPr>
          <p:spPr>
            <a:xfrm flipV="1">
              <a:off x="4572000" y="24940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Connecteur droit 569"/>
            <p:cNvCxnSpPr/>
            <p:nvPr/>
          </p:nvCxnSpPr>
          <p:spPr>
            <a:xfrm flipV="1">
              <a:off x="4572000" y="25336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Connecteur droit 570"/>
            <p:cNvCxnSpPr/>
            <p:nvPr/>
          </p:nvCxnSpPr>
          <p:spPr>
            <a:xfrm flipV="1">
              <a:off x="4572000" y="25696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Connecteur droit 571"/>
            <p:cNvCxnSpPr/>
            <p:nvPr/>
          </p:nvCxnSpPr>
          <p:spPr>
            <a:xfrm flipV="1">
              <a:off x="4572000" y="26092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Connecteur droit 572"/>
            <p:cNvCxnSpPr/>
            <p:nvPr/>
          </p:nvCxnSpPr>
          <p:spPr>
            <a:xfrm flipV="1">
              <a:off x="4572000" y="26452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Connecteur droit 573"/>
            <p:cNvCxnSpPr/>
            <p:nvPr/>
          </p:nvCxnSpPr>
          <p:spPr>
            <a:xfrm flipV="1">
              <a:off x="4572000" y="26812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Connecteur droit 574"/>
            <p:cNvCxnSpPr/>
            <p:nvPr/>
          </p:nvCxnSpPr>
          <p:spPr>
            <a:xfrm flipV="1">
              <a:off x="4572000" y="27208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Connecteur droit 575"/>
            <p:cNvCxnSpPr/>
            <p:nvPr/>
          </p:nvCxnSpPr>
          <p:spPr>
            <a:xfrm flipV="1">
              <a:off x="4572000" y="27568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Connecteur droit 576"/>
            <p:cNvCxnSpPr/>
            <p:nvPr/>
          </p:nvCxnSpPr>
          <p:spPr>
            <a:xfrm flipV="1">
              <a:off x="4572000" y="27964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Connecteur droit 577"/>
            <p:cNvCxnSpPr/>
            <p:nvPr/>
          </p:nvCxnSpPr>
          <p:spPr>
            <a:xfrm flipV="1">
              <a:off x="4572000" y="286740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Connecteur droit 578"/>
            <p:cNvCxnSpPr/>
            <p:nvPr/>
          </p:nvCxnSpPr>
          <p:spPr>
            <a:xfrm flipV="1">
              <a:off x="4572000" y="290700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Connecteur droit 579"/>
            <p:cNvCxnSpPr/>
            <p:nvPr/>
          </p:nvCxnSpPr>
          <p:spPr>
            <a:xfrm flipV="1">
              <a:off x="4572000" y="294300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Connecteur droit 580"/>
            <p:cNvCxnSpPr/>
            <p:nvPr/>
          </p:nvCxnSpPr>
          <p:spPr>
            <a:xfrm flipV="1">
              <a:off x="4572000" y="298260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Connecteur droit 581"/>
            <p:cNvCxnSpPr/>
            <p:nvPr/>
          </p:nvCxnSpPr>
          <p:spPr>
            <a:xfrm flipV="1">
              <a:off x="4572000" y="301860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Connecteur droit 582"/>
            <p:cNvCxnSpPr/>
            <p:nvPr/>
          </p:nvCxnSpPr>
          <p:spPr>
            <a:xfrm flipV="1">
              <a:off x="4572000" y="305460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Connecteur droit 583"/>
            <p:cNvCxnSpPr/>
            <p:nvPr/>
          </p:nvCxnSpPr>
          <p:spPr>
            <a:xfrm flipV="1">
              <a:off x="4572000" y="309420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Connecteur droit 584"/>
            <p:cNvCxnSpPr/>
            <p:nvPr/>
          </p:nvCxnSpPr>
          <p:spPr>
            <a:xfrm flipV="1">
              <a:off x="4572000" y="313020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6" name="Connecteur droit 585"/>
            <p:cNvCxnSpPr/>
            <p:nvPr/>
          </p:nvCxnSpPr>
          <p:spPr>
            <a:xfrm flipV="1">
              <a:off x="4572000" y="316980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Connecteur droit 586"/>
            <p:cNvCxnSpPr/>
            <p:nvPr/>
          </p:nvCxnSpPr>
          <p:spPr>
            <a:xfrm flipV="1">
              <a:off x="4572000" y="324078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Connecteur droit 587"/>
            <p:cNvCxnSpPr/>
            <p:nvPr/>
          </p:nvCxnSpPr>
          <p:spPr>
            <a:xfrm flipV="1">
              <a:off x="4572000" y="328038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9" name="Connecteur droit 588"/>
            <p:cNvCxnSpPr/>
            <p:nvPr/>
          </p:nvCxnSpPr>
          <p:spPr>
            <a:xfrm flipV="1">
              <a:off x="4572000" y="331638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Connecteur droit 589"/>
            <p:cNvCxnSpPr/>
            <p:nvPr/>
          </p:nvCxnSpPr>
          <p:spPr>
            <a:xfrm flipV="1">
              <a:off x="4572000" y="335598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1" name="Connecteur droit 590"/>
            <p:cNvCxnSpPr/>
            <p:nvPr/>
          </p:nvCxnSpPr>
          <p:spPr>
            <a:xfrm flipV="1">
              <a:off x="4572000" y="339198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2" name="Connecteur droit 591"/>
            <p:cNvCxnSpPr/>
            <p:nvPr/>
          </p:nvCxnSpPr>
          <p:spPr>
            <a:xfrm flipV="1">
              <a:off x="4572000" y="342798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3" name="Connecteur droit 592"/>
            <p:cNvCxnSpPr/>
            <p:nvPr/>
          </p:nvCxnSpPr>
          <p:spPr>
            <a:xfrm flipV="1">
              <a:off x="4572000" y="346758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4" name="Connecteur droit 593"/>
            <p:cNvCxnSpPr/>
            <p:nvPr/>
          </p:nvCxnSpPr>
          <p:spPr>
            <a:xfrm flipV="1">
              <a:off x="4572000" y="350358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5" name="Connecteur droit 594"/>
            <p:cNvCxnSpPr/>
            <p:nvPr/>
          </p:nvCxnSpPr>
          <p:spPr>
            <a:xfrm flipV="1">
              <a:off x="4572000" y="354318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Connecteur droit 595"/>
            <p:cNvCxnSpPr/>
            <p:nvPr/>
          </p:nvCxnSpPr>
          <p:spPr>
            <a:xfrm flipV="1">
              <a:off x="4572000" y="36370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7" name="Connecteur droit 596"/>
            <p:cNvCxnSpPr/>
            <p:nvPr/>
          </p:nvCxnSpPr>
          <p:spPr>
            <a:xfrm flipV="1">
              <a:off x="4572000" y="36766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8" name="Connecteur droit 597"/>
            <p:cNvCxnSpPr/>
            <p:nvPr/>
          </p:nvCxnSpPr>
          <p:spPr>
            <a:xfrm flipV="1">
              <a:off x="4572000" y="37126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9" name="Connecteur droit 598"/>
            <p:cNvCxnSpPr/>
            <p:nvPr/>
          </p:nvCxnSpPr>
          <p:spPr>
            <a:xfrm flipV="1">
              <a:off x="4572000" y="37522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0" name="Connecteur droit 599"/>
            <p:cNvCxnSpPr/>
            <p:nvPr/>
          </p:nvCxnSpPr>
          <p:spPr>
            <a:xfrm flipV="1">
              <a:off x="4572000" y="37882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1" name="Connecteur droit 600"/>
            <p:cNvCxnSpPr/>
            <p:nvPr/>
          </p:nvCxnSpPr>
          <p:spPr>
            <a:xfrm flipV="1">
              <a:off x="4572000" y="38242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2" name="Connecteur droit 601"/>
            <p:cNvCxnSpPr/>
            <p:nvPr/>
          </p:nvCxnSpPr>
          <p:spPr>
            <a:xfrm flipV="1">
              <a:off x="4572000" y="38638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3" name="Connecteur droit 602"/>
            <p:cNvCxnSpPr/>
            <p:nvPr/>
          </p:nvCxnSpPr>
          <p:spPr>
            <a:xfrm flipV="1">
              <a:off x="4572000" y="38998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Connecteur droit 603"/>
            <p:cNvCxnSpPr/>
            <p:nvPr/>
          </p:nvCxnSpPr>
          <p:spPr>
            <a:xfrm flipV="1">
              <a:off x="4572000" y="39394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Connecteur droit 604"/>
            <p:cNvCxnSpPr/>
            <p:nvPr/>
          </p:nvCxnSpPr>
          <p:spPr>
            <a:xfrm flipV="1">
              <a:off x="4572000" y="398754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6" name="Connecteur droit 605"/>
            <p:cNvCxnSpPr/>
            <p:nvPr/>
          </p:nvCxnSpPr>
          <p:spPr>
            <a:xfrm flipV="1">
              <a:off x="4572000" y="402714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7" name="Connecteur droit 606"/>
            <p:cNvCxnSpPr/>
            <p:nvPr/>
          </p:nvCxnSpPr>
          <p:spPr>
            <a:xfrm flipV="1">
              <a:off x="4572000" y="406314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8" name="Connecteur droit 607"/>
            <p:cNvCxnSpPr/>
            <p:nvPr/>
          </p:nvCxnSpPr>
          <p:spPr>
            <a:xfrm flipV="1">
              <a:off x="4572000" y="410274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9" name="Connecteur droit 608"/>
            <p:cNvCxnSpPr/>
            <p:nvPr/>
          </p:nvCxnSpPr>
          <p:spPr>
            <a:xfrm flipV="1">
              <a:off x="4572000" y="413874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0" name="Connecteur droit 609"/>
            <p:cNvCxnSpPr/>
            <p:nvPr/>
          </p:nvCxnSpPr>
          <p:spPr>
            <a:xfrm flipV="1">
              <a:off x="4572000" y="417474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1" name="Connecteur droit 610"/>
            <p:cNvCxnSpPr/>
            <p:nvPr/>
          </p:nvCxnSpPr>
          <p:spPr>
            <a:xfrm flipV="1">
              <a:off x="4572000" y="421434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2" name="Connecteur droit 611"/>
            <p:cNvCxnSpPr/>
            <p:nvPr/>
          </p:nvCxnSpPr>
          <p:spPr>
            <a:xfrm flipV="1">
              <a:off x="4572000" y="425034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3" name="Connecteur droit 612"/>
            <p:cNvCxnSpPr/>
            <p:nvPr/>
          </p:nvCxnSpPr>
          <p:spPr>
            <a:xfrm flipV="1">
              <a:off x="4572000" y="428994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4" name="Connecteur droit 613"/>
            <p:cNvCxnSpPr/>
            <p:nvPr/>
          </p:nvCxnSpPr>
          <p:spPr>
            <a:xfrm flipV="1">
              <a:off x="4572000" y="43609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Connecteur droit 614"/>
            <p:cNvCxnSpPr/>
            <p:nvPr/>
          </p:nvCxnSpPr>
          <p:spPr>
            <a:xfrm flipV="1">
              <a:off x="4572000" y="44005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6" name="Connecteur droit 615"/>
            <p:cNvCxnSpPr/>
            <p:nvPr/>
          </p:nvCxnSpPr>
          <p:spPr>
            <a:xfrm flipV="1">
              <a:off x="4572000" y="44365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" name="Connecteur droit 616"/>
            <p:cNvCxnSpPr/>
            <p:nvPr/>
          </p:nvCxnSpPr>
          <p:spPr>
            <a:xfrm flipV="1">
              <a:off x="4572000" y="44761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" name="Connecteur droit 617"/>
            <p:cNvCxnSpPr/>
            <p:nvPr/>
          </p:nvCxnSpPr>
          <p:spPr>
            <a:xfrm flipV="1">
              <a:off x="4572000" y="45121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9" name="Connecteur droit 618"/>
            <p:cNvCxnSpPr/>
            <p:nvPr/>
          </p:nvCxnSpPr>
          <p:spPr>
            <a:xfrm flipV="1">
              <a:off x="4572000" y="45481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" name="Connecteur droit 619"/>
            <p:cNvCxnSpPr/>
            <p:nvPr/>
          </p:nvCxnSpPr>
          <p:spPr>
            <a:xfrm flipV="1">
              <a:off x="4572000" y="45877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Connecteur droit 620"/>
            <p:cNvCxnSpPr/>
            <p:nvPr/>
          </p:nvCxnSpPr>
          <p:spPr>
            <a:xfrm flipV="1">
              <a:off x="4572000" y="46237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Connecteur droit 621"/>
            <p:cNvCxnSpPr/>
            <p:nvPr/>
          </p:nvCxnSpPr>
          <p:spPr>
            <a:xfrm flipV="1">
              <a:off x="4572000" y="466332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Connecteur droit 622"/>
            <p:cNvCxnSpPr/>
            <p:nvPr/>
          </p:nvCxnSpPr>
          <p:spPr>
            <a:xfrm flipV="1">
              <a:off x="4572000" y="475716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Connecteur droit 623"/>
            <p:cNvCxnSpPr/>
            <p:nvPr/>
          </p:nvCxnSpPr>
          <p:spPr>
            <a:xfrm flipV="1">
              <a:off x="4572000" y="479676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5" name="Connecteur droit 624"/>
            <p:cNvCxnSpPr/>
            <p:nvPr/>
          </p:nvCxnSpPr>
          <p:spPr>
            <a:xfrm flipV="1">
              <a:off x="4572000" y="483276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6" name="Connecteur droit 625"/>
            <p:cNvCxnSpPr/>
            <p:nvPr/>
          </p:nvCxnSpPr>
          <p:spPr>
            <a:xfrm flipV="1">
              <a:off x="4572000" y="487236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Connecteur droit 626"/>
            <p:cNvCxnSpPr/>
            <p:nvPr/>
          </p:nvCxnSpPr>
          <p:spPr>
            <a:xfrm flipV="1">
              <a:off x="4572000" y="490836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Connecteur droit 627"/>
            <p:cNvCxnSpPr/>
            <p:nvPr/>
          </p:nvCxnSpPr>
          <p:spPr>
            <a:xfrm flipV="1">
              <a:off x="4572000" y="494436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9" name="Connecteur droit 628"/>
            <p:cNvCxnSpPr/>
            <p:nvPr/>
          </p:nvCxnSpPr>
          <p:spPr>
            <a:xfrm flipV="1">
              <a:off x="4572000" y="498396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Connecteur droit 629"/>
            <p:cNvCxnSpPr/>
            <p:nvPr/>
          </p:nvCxnSpPr>
          <p:spPr>
            <a:xfrm flipV="1">
              <a:off x="4572000" y="501996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1" name="Connecteur droit 630"/>
            <p:cNvCxnSpPr/>
            <p:nvPr/>
          </p:nvCxnSpPr>
          <p:spPr>
            <a:xfrm flipV="1">
              <a:off x="4572000" y="5059560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2" name="Connecteur droit 631"/>
            <p:cNvCxnSpPr/>
            <p:nvPr/>
          </p:nvCxnSpPr>
          <p:spPr>
            <a:xfrm flipV="1">
              <a:off x="4572000" y="5140822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Connecteur droit 632"/>
            <p:cNvCxnSpPr/>
            <p:nvPr/>
          </p:nvCxnSpPr>
          <p:spPr>
            <a:xfrm flipV="1">
              <a:off x="4572000" y="5180422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Connecteur droit 633"/>
            <p:cNvCxnSpPr/>
            <p:nvPr/>
          </p:nvCxnSpPr>
          <p:spPr>
            <a:xfrm flipV="1">
              <a:off x="4572000" y="5216422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Connecteur droit 634"/>
            <p:cNvCxnSpPr/>
            <p:nvPr/>
          </p:nvCxnSpPr>
          <p:spPr>
            <a:xfrm flipV="1">
              <a:off x="4572000" y="5256022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6" name="Connecteur droit 635"/>
            <p:cNvCxnSpPr/>
            <p:nvPr/>
          </p:nvCxnSpPr>
          <p:spPr>
            <a:xfrm flipV="1">
              <a:off x="4572000" y="5292022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7" name="Connecteur droit 636"/>
            <p:cNvCxnSpPr/>
            <p:nvPr/>
          </p:nvCxnSpPr>
          <p:spPr>
            <a:xfrm flipV="1">
              <a:off x="4572000" y="5328022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8" name="Connecteur droit 637"/>
            <p:cNvCxnSpPr/>
            <p:nvPr/>
          </p:nvCxnSpPr>
          <p:spPr>
            <a:xfrm flipV="1">
              <a:off x="4572000" y="5367622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9" name="Connecteur droit 638"/>
            <p:cNvCxnSpPr/>
            <p:nvPr/>
          </p:nvCxnSpPr>
          <p:spPr>
            <a:xfrm flipV="1">
              <a:off x="4572000" y="5403622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Connecteur droit 639"/>
            <p:cNvCxnSpPr/>
            <p:nvPr/>
          </p:nvCxnSpPr>
          <p:spPr>
            <a:xfrm flipV="1">
              <a:off x="4572000" y="5443222"/>
              <a:ext cx="37440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460800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Connecteur droit 640"/>
            <p:cNvCxnSpPr/>
            <p:nvPr/>
          </p:nvCxnSpPr>
          <p:spPr>
            <a:xfrm>
              <a:off x="464760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Connecteur droit 641"/>
            <p:cNvCxnSpPr/>
            <p:nvPr/>
          </p:nvCxnSpPr>
          <p:spPr>
            <a:xfrm>
              <a:off x="468360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Connecteur droit 642"/>
            <p:cNvCxnSpPr/>
            <p:nvPr/>
          </p:nvCxnSpPr>
          <p:spPr>
            <a:xfrm>
              <a:off x="472320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Connecteur droit 643"/>
            <p:cNvCxnSpPr/>
            <p:nvPr/>
          </p:nvCxnSpPr>
          <p:spPr>
            <a:xfrm>
              <a:off x="475920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Connecteur droit 644"/>
            <p:cNvCxnSpPr/>
            <p:nvPr/>
          </p:nvCxnSpPr>
          <p:spPr>
            <a:xfrm>
              <a:off x="479520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Connecteur droit 645"/>
            <p:cNvCxnSpPr/>
            <p:nvPr/>
          </p:nvCxnSpPr>
          <p:spPr>
            <a:xfrm>
              <a:off x="483480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7" name="Connecteur droit 646"/>
            <p:cNvCxnSpPr/>
            <p:nvPr/>
          </p:nvCxnSpPr>
          <p:spPr>
            <a:xfrm>
              <a:off x="487080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8" name="Connecteur droit 647"/>
            <p:cNvCxnSpPr/>
            <p:nvPr/>
          </p:nvCxnSpPr>
          <p:spPr>
            <a:xfrm>
              <a:off x="491040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9" name="Connecteur droit 648"/>
            <p:cNvCxnSpPr/>
            <p:nvPr/>
          </p:nvCxnSpPr>
          <p:spPr>
            <a:xfrm>
              <a:off x="498265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0" name="Connecteur droit 649"/>
            <p:cNvCxnSpPr/>
            <p:nvPr/>
          </p:nvCxnSpPr>
          <p:spPr>
            <a:xfrm>
              <a:off x="502225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1" name="Connecteur droit 650"/>
            <p:cNvCxnSpPr/>
            <p:nvPr/>
          </p:nvCxnSpPr>
          <p:spPr>
            <a:xfrm>
              <a:off x="505825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2" name="Connecteur droit 651"/>
            <p:cNvCxnSpPr/>
            <p:nvPr/>
          </p:nvCxnSpPr>
          <p:spPr>
            <a:xfrm>
              <a:off x="509785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3" name="Connecteur droit 652"/>
            <p:cNvCxnSpPr/>
            <p:nvPr/>
          </p:nvCxnSpPr>
          <p:spPr>
            <a:xfrm>
              <a:off x="513385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4" name="Connecteur droit 653"/>
            <p:cNvCxnSpPr/>
            <p:nvPr/>
          </p:nvCxnSpPr>
          <p:spPr>
            <a:xfrm>
              <a:off x="516985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5" name="Connecteur droit 654"/>
            <p:cNvCxnSpPr/>
            <p:nvPr/>
          </p:nvCxnSpPr>
          <p:spPr>
            <a:xfrm>
              <a:off x="520945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6" name="Connecteur droit 655"/>
            <p:cNvCxnSpPr/>
            <p:nvPr/>
          </p:nvCxnSpPr>
          <p:spPr>
            <a:xfrm>
              <a:off x="524545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7" name="Connecteur droit 656"/>
            <p:cNvCxnSpPr/>
            <p:nvPr/>
          </p:nvCxnSpPr>
          <p:spPr>
            <a:xfrm>
              <a:off x="528505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8" name="Connecteur droit 657"/>
            <p:cNvCxnSpPr/>
            <p:nvPr/>
          </p:nvCxnSpPr>
          <p:spPr>
            <a:xfrm>
              <a:off x="5358911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9" name="Connecteur droit 658"/>
            <p:cNvCxnSpPr/>
            <p:nvPr/>
          </p:nvCxnSpPr>
          <p:spPr>
            <a:xfrm>
              <a:off x="5398511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0" name="Connecteur droit 659"/>
            <p:cNvCxnSpPr/>
            <p:nvPr/>
          </p:nvCxnSpPr>
          <p:spPr>
            <a:xfrm>
              <a:off x="5434511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1" name="Connecteur droit 660"/>
            <p:cNvCxnSpPr/>
            <p:nvPr/>
          </p:nvCxnSpPr>
          <p:spPr>
            <a:xfrm>
              <a:off x="5474111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2" name="Connecteur droit 661"/>
            <p:cNvCxnSpPr/>
            <p:nvPr/>
          </p:nvCxnSpPr>
          <p:spPr>
            <a:xfrm>
              <a:off x="5510111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3" name="Connecteur droit 662"/>
            <p:cNvCxnSpPr/>
            <p:nvPr/>
          </p:nvCxnSpPr>
          <p:spPr>
            <a:xfrm>
              <a:off x="5546111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4" name="Connecteur droit 663"/>
            <p:cNvCxnSpPr/>
            <p:nvPr/>
          </p:nvCxnSpPr>
          <p:spPr>
            <a:xfrm>
              <a:off x="5585711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5" name="Connecteur droit 664"/>
            <p:cNvCxnSpPr/>
            <p:nvPr/>
          </p:nvCxnSpPr>
          <p:spPr>
            <a:xfrm>
              <a:off x="5621711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6" name="Connecteur droit 665"/>
            <p:cNvCxnSpPr/>
            <p:nvPr/>
          </p:nvCxnSpPr>
          <p:spPr>
            <a:xfrm>
              <a:off x="5661311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7" name="Connecteur droit 666"/>
            <p:cNvCxnSpPr/>
            <p:nvPr/>
          </p:nvCxnSpPr>
          <p:spPr>
            <a:xfrm>
              <a:off x="5742262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8" name="Connecteur droit 667"/>
            <p:cNvCxnSpPr/>
            <p:nvPr/>
          </p:nvCxnSpPr>
          <p:spPr>
            <a:xfrm>
              <a:off x="5781862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9" name="Connecteur droit 668"/>
            <p:cNvCxnSpPr/>
            <p:nvPr/>
          </p:nvCxnSpPr>
          <p:spPr>
            <a:xfrm>
              <a:off x="5817862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0" name="Connecteur droit 669"/>
            <p:cNvCxnSpPr/>
            <p:nvPr/>
          </p:nvCxnSpPr>
          <p:spPr>
            <a:xfrm>
              <a:off x="5857462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1" name="Connecteur droit 670"/>
            <p:cNvCxnSpPr/>
            <p:nvPr/>
          </p:nvCxnSpPr>
          <p:spPr>
            <a:xfrm>
              <a:off x="5893462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Connecteur droit 671"/>
            <p:cNvCxnSpPr/>
            <p:nvPr/>
          </p:nvCxnSpPr>
          <p:spPr>
            <a:xfrm>
              <a:off x="5929462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3" name="Connecteur droit 672"/>
            <p:cNvCxnSpPr/>
            <p:nvPr/>
          </p:nvCxnSpPr>
          <p:spPr>
            <a:xfrm>
              <a:off x="5969062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4" name="Connecteur droit 673"/>
            <p:cNvCxnSpPr/>
            <p:nvPr/>
          </p:nvCxnSpPr>
          <p:spPr>
            <a:xfrm>
              <a:off x="6005062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5" name="Connecteur droit 674"/>
            <p:cNvCxnSpPr/>
            <p:nvPr/>
          </p:nvCxnSpPr>
          <p:spPr>
            <a:xfrm>
              <a:off x="6044662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6" name="Connecteur droit 675"/>
            <p:cNvCxnSpPr/>
            <p:nvPr/>
          </p:nvCxnSpPr>
          <p:spPr>
            <a:xfrm>
              <a:off x="6131199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7" name="Connecteur droit 676"/>
            <p:cNvCxnSpPr/>
            <p:nvPr/>
          </p:nvCxnSpPr>
          <p:spPr>
            <a:xfrm>
              <a:off x="6170799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8" name="Connecteur droit 677"/>
            <p:cNvCxnSpPr/>
            <p:nvPr/>
          </p:nvCxnSpPr>
          <p:spPr>
            <a:xfrm>
              <a:off x="6206799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9" name="Connecteur droit 678"/>
            <p:cNvCxnSpPr/>
            <p:nvPr/>
          </p:nvCxnSpPr>
          <p:spPr>
            <a:xfrm>
              <a:off x="6246399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0" name="Connecteur droit 679"/>
            <p:cNvCxnSpPr/>
            <p:nvPr/>
          </p:nvCxnSpPr>
          <p:spPr>
            <a:xfrm>
              <a:off x="6282399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1" name="Connecteur droit 680"/>
            <p:cNvCxnSpPr/>
            <p:nvPr/>
          </p:nvCxnSpPr>
          <p:spPr>
            <a:xfrm>
              <a:off x="6318399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2" name="Connecteur droit 681"/>
            <p:cNvCxnSpPr/>
            <p:nvPr/>
          </p:nvCxnSpPr>
          <p:spPr>
            <a:xfrm>
              <a:off x="6357999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3" name="Connecteur droit 682"/>
            <p:cNvCxnSpPr/>
            <p:nvPr/>
          </p:nvCxnSpPr>
          <p:spPr>
            <a:xfrm>
              <a:off x="6393999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4" name="Connecteur droit 683"/>
            <p:cNvCxnSpPr/>
            <p:nvPr/>
          </p:nvCxnSpPr>
          <p:spPr>
            <a:xfrm>
              <a:off x="6433599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5" name="Connecteur droit 684"/>
            <p:cNvCxnSpPr/>
            <p:nvPr/>
          </p:nvCxnSpPr>
          <p:spPr>
            <a:xfrm>
              <a:off x="6496981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6" name="Connecteur droit 685"/>
            <p:cNvCxnSpPr/>
            <p:nvPr/>
          </p:nvCxnSpPr>
          <p:spPr>
            <a:xfrm>
              <a:off x="6536581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7" name="Connecteur droit 686"/>
            <p:cNvCxnSpPr/>
            <p:nvPr/>
          </p:nvCxnSpPr>
          <p:spPr>
            <a:xfrm>
              <a:off x="6572581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8" name="Connecteur droit 687"/>
            <p:cNvCxnSpPr/>
            <p:nvPr/>
          </p:nvCxnSpPr>
          <p:spPr>
            <a:xfrm>
              <a:off x="6612181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9" name="Connecteur droit 688"/>
            <p:cNvCxnSpPr/>
            <p:nvPr/>
          </p:nvCxnSpPr>
          <p:spPr>
            <a:xfrm>
              <a:off x="6648181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0" name="Connecteur droit 689"/>
            <p:cNvCxnSpPr/>
            <p:nvPr/>
          </p:nvCxnSpPr>
          <p:spPr>
            <a:xfrm>
              <a:off x="6684181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1" name="Connecteur droit 690"/>
            <p:cNvCxnSpPr/>
            <p:nvPr/>
          </p:nvCxnSpPr>
          <p:spPr>
            <a:xfrm>
              <a:off x="6723781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2" name="Connecteur droit 691"/>
            <p:cNvCxnSpPr/>
            <p:nvPr/>
          </p:nvCxnSpPr>
          <p:spPr>
            <a:xfrm>
              <a:off x="6759781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3" name="Connecteur droit 692"/>
            <p:cNvCxnSpPr/>
            <p:nvPr/>
          </p:nvCxnSpPr>
          <p:spPr>
            <a:xfrm>
              <a:off x="6799381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4" name="Connecteur droit 693"/>
            <p:cNvCxnSpPr/>
            <p:nvPr/>
          </p:nvCxnSpPr>
          <p:spPr>
            <a:xfrm>
              <a:off x="685971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5" name="Connecteur droit 694"/>
            <p:cNvCxnSpPr/>
            <p:nvPr/>
          </p:nvCxnSpPr>
          <p:spPr>
            <a:xfrm>
              <a:off x="689931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6" name="Connecteur droit 695"/>
            <p:cNvCxnSpPr/>
            <p:nvPr/>
          </p:nvCxnSpPr>
          <p:spPr>
            <a:xfrm>
              <a:off x="693531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7" name="Connecteur droit 696"/>
            <p:cNvCxnSpPr/>
            <p:nvPr/>
          </p:nvCxnSpPr>
          <p:spPr>
            <a:xfrm>
              <a:off x="697491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8" name="Connecteur droit 697"/>
            <p:cNvCxnSpPr/>
            <p:nvPr/>
          </p:nvCxnSpPr>
          <p:spPr>
            <a:xfrm>
              <a:off x="701091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9" name="Connecteur droit 698"/>
            <p:cNvCxnSpPr/>
            <p:nvPr/>
          </p:nvCxnSpPr>
          <p:spPr>
            <a:xfrm>
              <a:off x="704691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0" name="Connecteur droit 699"/>
            <p:cNvCxnSpPr/>
            <p:nvPr/>
          </p:nvCxnSpPr>
          <p:spPr>
            <a:xfrm>
              <a:off x="708651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1" name="Connecteur droit 700"/>
            <p:cNvCxnSpPr/>
            <p:nvPr/>
          </p:nvCxnSpPr>
          <p:spPr>
            <a:xfrm>
              <a:off x="712251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2" name="Connecteur droit 701"/>
            <p:cNvCxnSpPr/>
            <p:nvPr/>
          </p:nvCxnSpPr>
          <p:spPr>
            <a:xfrm>
              <a:off x="716211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3" name="Connecteur droit 702"/>
            <p:cNvCxnSpPr/>
            <p:nvPr/>
          </p:nvCxnSpPr>
          <p:spPr>
            <a:xfrm>
              <a:off x="7248647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4" name="Connecteur droit 703"/>
            <p:cNvCxnSpPr/>
            <p:nvPr/>
          </p:nvCxnSpPr>
          <p:spPr>
            <a:xfrm>
              <a:off x="7288247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5" name="Connecteur droit 704"/>
            <p:cNvCxnSpPr/>
            <p:nvPr/>
          </p:nvCxnSpPr>
          <p:spPr>
            <a:xfrm>
              <a:off x="7324247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6" name="Connecteur droit 705"/>
            <p:cNvCxnSpPr/>
            <p:nvPr/>
          </p:nvCxnSpPr>
          <p:spPr>
            <a:xfrm>
              <a:off x="7363847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7" name="Connecteur droit 706"/>
            <p:cNvCxnSpPr/>
            <p:nvPr/>
          </p:nvCxnSpPr>
          <p:spPr>
            <a:xfrm>
              <a:off x="7399847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8" name="Connecteur droit 707"/>
            <p:cNvCxnSpPr/>
            <p:nvPr/>
          </p:nvCxnSpPr>
          <p:spPr>
            <a:xfrm>
              <a:off x="7435847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9" name="Connecteur droit 708"/>
            <p:cNvCxnSpPr/>
            <p:nvPr/>
          </p:nvCxnSpPr>
          <p:spPr>
            <a:xfrm>
              <a:off x="7475447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0" name="Connecteur droit 709"/>
            <p:cNvCxnSpPr/>
            <p:nvPr/>
          </p:nvCxnSpPr>
          <p:spPr>
            <a:xfrm>
              <a:off x="7511447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1" name="Connecteur droit 710"/>
            <p:cNvCxnSpPr/>
            <p:nvPr/>
          </p:nvCxnSpPr>
          <p:spPr>
            <a:xfrm>
              <a:off x="7551047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2" name="Connecteur droit 711"/>
            <p:cNvCxnSpPr/>
            <p:nvPr/>
          </p:nvCxnSpPr>
          <p:spPr>
            <a:xfrm>
              <a:off x="7624908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3" name="Connecteur droit 712"/>
            <p:cNvCxnSpPr/>
            <p:nvPr/>
          </p:nvCxnSpPr>
          <p:spPr>
            <a:xfrm>
              <a:off x="7664508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4" name="Connecteur droit 713"/>
            <p:cNvCxnSpPr/>
            <p:nvPr/>
          </p:nvCxnSpPr>
          <p:spPr>
            <a:xfrm>
              <a:off x="7700508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5" name="Connecteur droit 714"/>
            <p:cNvCxnSpPr/>
            <p:nvPr/>
          </p:nvCxnSpPr>
          <p:spPr>
            <a:xfrm>
              <a:off x="7740108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6" name="Connecteur droit 715"/>
            <p:cNvCxnSpPr/>
            <p:nvPr/>
          </p:nvCxnSpPr>
          <p:spPr>
            <a:xfrm>
              <a:off x="7776108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7" name="Connecteur droit 716"/>
            <p:cNvCxnSpPr/>
            <p:nvPr/>
          </p:nvCxnSpPr>
          <p:spPr>
            <a:xfrm>
              <a:off x="7812108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" name="Connecteur droit 717"/>
            <p:cNvCxnSpPr/>
            <p:nvPr/>
          </p:nvCxnSpPr>
          <p:spPr>
            <a:xfrm>
              <a:off x="7851708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9" name="Connecteur droit 718"/>
            <p:cNvCxnSpPr/>
            <p:nvPr/>
          </p:nvCxnSpPr>
          <p:spPr>
            <a:xfrm>
              <a:off x="7887708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0" name="Connecteur droit 719"/>
            <p:cNvCxnSpPr/>
            <p:nvPr/>
          </p:nvCxnSpPr>
          <p:spPr>
            <a:xfrm>
              <a:off x="7927308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1" name="Connecteur droit 720"/>
            <p:cNvCxnSpPr/>
            <p:nvPr/>
          </p:nvCxnSpPr>
          <p:spPr>
            <a:xfrm>
              <a:off x="799890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2" name="Connecteur droit 721"/>
            <p:cNvCxnSpPr/>
            <p:nvPr/>
          </p:nvCxnSpPr>
          <p:spPr>
            <a:xfrm>
              <a:off x="803850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3" name="Connecteur droit 722"/>
            <p:cNvCxnSpPr/>
            <p:nvPr/>
          </p:nvCxnSpPr>
          <p:spPr>
            <a:xfrm>
              <a:off x="807450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4" name="Connecteur droit 723"/>
            <p:cNvCxnSpPr/>
            <p:nvPr/>
          </p:nvCxnSpPr>
          <p:spPr>
            <a:xfrm>
              <a:off x="811410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5" name="Connecteur droit 724"/>
            <p:cNvCxnSpPr/>
            <p:nvPr/>
          </p:nvCxnSpPr>
          <p:spPr>
            <a:xfrm>
              <a:off x="815010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6" name="Connecteur droit 725"/>
            <p:cNvCxnSpPr/>
            <p:nvPr/>
          </p:nvCxnSpPr>
          <p:spPr>
            <a:xfrm>
              <a:off x="818610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7" name="Connecteur droit 726"/>
            <p:cNvCxnSpPr/>
            <p:nvPr/>
          </p:nvCxnSpPr>
          <p:spPr>
            <a:xfrm>
              <a:off x="822570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8" name="Connecteur droit 727"/>
            <p:cNvCxnSpPr/>
            <p:nvPr/>
          </p:nvCxnSpPr>
          <p:spPr>
            <a:xfrm>
              <a:off x="826170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9" name="Connecteur droit 728"/>
            <p:cNvCxnSpPr/>
            <p:nvPr/>
          </p:nvCxnSpPr>
          <p:spPr>
            <a:xfrm>
              <a:off x="8301300" y="1688400"/>
              <a:ext cx="0" cy="374400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0" name="Connecteur droit 729"/>
            <p:cNvCxnSpPr/>
            <p:nvPr/>
          </p:nvCxnSpPr>
          <p:spPr>
            <a:xfrm>
              <a:off x="4572000" y="167760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1" name="Connecteur droit 730"/>
            <p:cNvCxnSpPr/>
            <p:nvPr/>
          </p:nvCxnSpPr>
          <p:spPr>
            <a:xfrm>
              <a:off x="4619636" y="166320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2" name="Connecteur droit 731"/>
            <p:cNvCxnSpPr/>
            <p:nvPr/>
          </p:nvCxnSpPr>
          <p:spPr>
            <a:xfrm>
              <a:off x="4629176" y="165240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3" name="Connecteur droit 732"/>
            <p:cNvCxnSpPr/>
            <p:nvPr/>
          </p:nvCxnSpPr>
          <p:spPr>
            <a:xfrm>
              <a:off x="4643883" y="163800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4" name="Connecteur droit 733"/>
            <p:cNvCxnSpPr/>
            <p:nvPr/>
          </p:nvCxnSpPr>
          <p:spPr>
            <a:xfrm>
              <a:off x="4651042" y="162720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5" name="Connecteur droit 734"/>
            <p:cNvCxnSpPr/>
            <p:nvPr/>
          </p:nvCxnSpPr>
          <p:spPr>
            <a:xfrm>
              <a:off x="4662947" y="161280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6" name="Connecteur droit 735"/>
            <p:cNvCxnSpPr/>
            <p:nvPr/>
          </p:nvCxnSpPr>
          <p:spPr>
            <a:xfrm>
              <a:off x="4679614" y="160200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7" name="Connecteur droit 736"/>
            <p:cNvCxnSpPr/>
            <p:nvPr/>
          </p:nvCxnSpPr>
          <p:spPr>
            <a:xfrm>
              <a:off x="4691519" y="158760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8" name="Connecteur droit 737"/>
            <p:cNvCxnSpPr/>
            <p:nvPr/>
          </p:nvCxnSpPr>
          <p:spPr>
            <a:xfrm>
              <a:off x="4701043" y="157680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9" name="Connecteur droit 738"/>
            <p:cNvCxnSpPr/>
            <p:nvPr/>
          </p:nvCxnSpPr>
          <p:spPr>
            <a:xfrm>
              <a:off x="4762511" y="152985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0" name="Connecteur droit 739"/>
            <p:cNvCxnSpPr/>
            <p:nvPr/>
          </p:nvCxnSpPr>
          <p:spPr>
            <a:xfrm>
              <a:off x="4772051" y="151905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1" name="Connecteur droit 740"/>
            <p:cNvCxnSpPr/>
            <p:nvPr/>
          </p:nvCxnSpPr>
          <p:spPr>
            <a:xfrm>
              <a:off x="4786758" y="150465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2" name="Connecteur droit 741"/>
            <p:cNvCxnSpPr/>
            <p:nvPr/>
          </p:nvCxnSpPr>
          <p:spPr>
            <a:xfrm>
              <a:off x="4793917" y="149385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3" name="Connecteur droit 742"/>
            <p:cNvCxnSpPr/>
            <p:nvPr/>
          </p:nvCxnSpPr>
          <p:spPr>
            <a:xfrm>
              <a:off x="4805822" y="147945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4" name="Connecteur droit 743"/>
            <p:cNvCxnSpPr/>
            <p:nvPr/>
          </p:nvCxnSpPr>
          <p:spPr>
            <a:xfrm>
              <a:off x="4822489" y="146865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5" name="Connecteur droit 744"/>
            <p:cNvCxnSpPr/>
            <p:nvPr/>
          </p:nvCxnSpPr>
          <p:spPr>
            <a:xfrm>
              <a:off x="4834394" y="145425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6" name="Connecteur droit 745"/>
            <p:cNvCxnSpPr/>
            <p:nvPr/>
          </p:nvCxnSpPr>
          <p:spPr>
            <a:xfrm>
              <a:off x="4843918" y="144345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7" name="Connecteur droit 746"/>
            <p:cNvCxnSpPr/>
            <p:nvPr/>
          </p:nvCxnSpPr>
          <p:spPr>
            <a:xfrm>
              <a:off x="4857761" y="142190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8" name="Connecteur droit 747"/>
            <p:cNvCxnSpPr/>
            <p:nvPr/>
          </p:nvCxnSpPr>
          <p:spPr>
            <a:xfrm>
              <a:off x="4867301" y="141110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9" name="Connecteur droit 748"/>
            <p:cNvCxnSpPr/>
            <p:nvPr/>
          </p:nvCxnSpPr>
          <p:spPr>
            <a:xfrm>
              <a:off x="4882008" y="139670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0" name="Connecteur droit 749"/>
            <p:cNvCxnSpPr/>
            <p:nvPr/>
          </p:nvCxnSpPr>
          <p:spPr>
            <a:xfrm>
              <a:off x="4889167" y="138590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1" name="Connecteur droit 750"/>
            <p:cNvCxnSpPr/>
            <p:nvPr/>
          </p:nvCxnSpPr>
          <p:spPr>
            <a:xfrm>
              <a:off x="4901072" y="137150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2" name="Connecteur droit 751"/>
            <p:cNvCxnSpPr/>
            <p:nvPr/>
          </p:nvCxnSpPr>
          <p:spPr>
            <a:xfrm>
              <a:off x="4917739" y="136070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3" name="Connecteur droit 752"/>
            <p:cNvCxnSpPr/>
            <p:nvPr/>
          </p:nvCxnSpPr>
          <p:spPr>
            <a:xfrm>
              <a:off x="4929644" y="134630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4" name="Connecteur droit 753"/>
            <p:cNvCxnSpPr/>
            <p:nvPr/>
          </p:nvCxnSpPr>
          <p:spPr>
            <a:xfrm>
              <a:off x="4939168" y="133550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5" name="Connecteur droit 754"/>
            <p:cNvCxnSpPr/>
            <p:nvPr/>
          </p:nvCxnSpPr>
          <p:spPr>
            <a:xfrm>
              <a:off x="4991742" y="129305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6" name="Connecteur droit 755"/>
            <p:cNvCxnSpPr/>
            <p:nvPr/>
          </p:nvCxnSpPr>
          <p:spPr>
            <a:xfrm>
              <a:off x="5001282" y="128225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7" name="Connecteur droit 756"/>
            <p:cNvCxnSpPr/>
            <p:nvPr/>
          </p:nvCxnSpPr>
          <p:spPr>
            <a:xfrm>
              <a:off x="5015989" y="126785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8" name="Connecteur droit 757"/>
            <p:cNvCxnSpPr/>
            <p:nvPr/>
          </p:nvCxnSpPr>
          <p:spPr>
            <a:xfrm>
              <a:off x="5023148" y="125705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9" name="Connecteur droit 758"/>
            <p:cNvCxnSpPr/>
            <p:nvPr/>
          </p:nvCxnSpPr>
          <p:spPr>
            <a:xfrm>
              <a:off x="5035053" y="124265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0" name="Connecteur droit 759"/>
            <p:cNvCxnSpPr/>
            <p:nvPr/>
          </p:nvCxnSpPr>
          <p:spPr>
            <a:xfrm>
              <a:off x="5051720" y="123185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1" name="Connecteur droit 760"/>
            <p:cNvCxnSpPr/>
            <p:nvPr/>
          </p:nvCxnSpPr>
          <p:spPr>
            <a:xfrm>
              <a:off x="5063625" y="121745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2" name="Connecteur droit 761"/>
            <p:cNvCxnSpPr/>
            <p:nvPr/>
          </p:nvCxnSpPr>
          <p:spPr>
            <a:xfrm>
              <a:off x="5073149" y="120665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3" name="Connecteur droit 762"/>
            <p:cNvCxnSpPr/>
            <p:nvPr/>
          </p:nvCxnSpPr>
          <p:spPr>
            <a:xfrm>
              <a:off x="5134617" y="115970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4" name="Connecteur droit 763"/>
            <p:cNvCxnSpPr/>
            <p:nvPr/>
          </p:nvCxnSpPr>
          <p:spPr>
            <a:xfrm>
              <a:off x="5144157" y="114890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5" name="Connecteur droit 764"/>
            <p:cNvCxnSpPr/>
            <p:nvPr/>
          </p:nvCxnSpPr>
          <p:spPr>
            <a:xfrm>
              <a:off x="5158864" y="113450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6" name="Connecteur droit 765"/>
            <p:cNvCxnSpPr/>
            <p:nvPr/>
          </p:nvCxnSpPr>
          <p:spPr>
            <a:xfrm>
              <a:off x="5166023" y="112370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7" name="Connecteur droit 766"/>
            <p:cNvCxnSpPr/>
            <p:nvPr/>
          </p:nvCxnSpPr>
          <p:spPr>
            <a:xfrm>
              <a:off x="5177928" y="110930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8" name="Connecteur droit 767"/>
            <p:cNvCxnSpPr/>
            <p:nvPr/>
          </p:nvCxnSpPr>
          <p:spPr>
            <a:xfrm>
              <a:off x="5194595" y="109850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9" name="Connecteur droit 768"/>
            <p:cNvCxnSpPr/>
            <p:nvPr/>
          </p:nvCxnSpPr>
          <p:spPr>
            <a:xfrm>
              <a:off x="5206500" y="108410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0" name="Connecteur droit 769"/>
            <p:cNvCxnSpPr/>
            <p:nvPr/>
          </p:nvCxnSpPr>
          <p:spPr>
            <a:xfrm>
              <a:off x="5216024" y="107330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1" name="Connecteur droit 770"/>
            <p:cNvCxnSpPr/>
            <p:nvPr/>
          </p:nvCxnSpPr>
          <p:spPr>
            <a:xfrm>
              <a:off x="5229867" y="105175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2" name="Connecteur droit 771"/>
            <p:cNvCxnSpPr/>
            <p:nvPr/>
          </p:nvCxnSpPr>
          <p:spPr>
            <a:xfrm>
              <a:off x="5239407" y="104095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3" name="Connecteur droit 772"/>
            <p:cNvCxnSpPr/>
            <p:nvPr/>
          </p:nvCxnSpPr>
          <p:spPr>
            <a:xfrm>
              <a:off x="5254114" y="102655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4" name="Connecteur droit 773"/>
            <p:cNvCxnSpPr/>
            <p:nvPr/>
          </p:nvCxnSpPr>
          <p:spPr>
            <a:xfrm>
              <a:off x="5261273" y="101575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5" name="Connecteur droit 774"/>
            <p:cNvCxnSpPr/>
            <p:nvPr/>
          </p:nvCxnSpPr>
          <p:spPr>
            <a:xfrm>
              <a:off x="5273178" y="100135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6" name="Connecteur droit 775"/>
            <p:cNvCxnSpPr/>
            <p:nvPr/>
          </p:nvCxnSpPr>
          <p:spPr>
            <a:xfrm>
              <a:off x="5289845" y="99055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7" name="Connecteur droit 776"/>
            <p:cNvCxnSpPr/>
            <p:nvPr/>
          </p:nvCxnSpPr>
          <p:spPr>
            <a:xfrm>
              <a:off x="5301750" y="97615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8" name="Connecteur droit 777"/>
            <p:cNvCxnSpPr/>
            <p:nvPr/>
          </p:nvCxnSpPr>
          <p:spPr>
            <a:xfrm>
              <a:off x="5311274" y="96535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9" name="Connecteur droit 778"/>
            <p:cNvCxnSpPr/>
            <p:nvPr/>
          </p:nvCxnSpPr>
          <p:spPr>
            <a:xfrm>
              <a:off x="5363335" y="90638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0" name="Connecteur droit 779"/>
            <p:cNvCxnSpPr/>
            <p:nvPr/>
          </p:nvCxnSpPr>
          <p:spPr>
            <a:xfrm>
              <a:off x="5372875" y="89558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1" name="Connecteur droit 780"/>
            <p:cNvCxnSpPr/>
            <p:nvPr/>
          </p:nvCxnSpPr>
          <p:spPr>
            <a:xfrm>
              <a:off x="5387582" y="88118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2" name="Connecteur droit 781"/>
            <p:cNvCxnSpPr/>
            <p:nvPr/>
          </p:nvCxnSpPr>
          <p:spPr>
            <a:xfrm>
              <a:off x="5394741" y="87038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3" name="Connecteur droit 782"/>
            <p:cNvCxnSpPr/>
            <p:nvPr/>
          </p:nvCxnSpPr>
          <p:spPr>
            <a:xfrm>
              <a:off x="5406646" y="85598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4" name="Connecteur droit 783"/>
            <p:cNvCxnSpPr/>
            <p:nvPr/>
          </p:nvCxnSpPr>
          <p:spPr>
            <a:xfrm>
              <a:off x="5423313" y="84518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5" name="Connecteur droit 784"/>
            <p:cNvCxnSpPr/>
            <p:nvPr/>
          </p:nvCxnSpPr>
          <p:spPr>
            <a:xfrm>
              <a:off x="5435218" y="83078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6" name="Connecteur droit 785"/>
            <p:cNvCxnSpPr/>
            <p:nvPr/>
          </p:nvCxnSpPr>
          <p:spPr>
            <a:xfrm>
              <a:off x="5444742" y="81998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7" name="Connecteur droit 786"/>
            <p:cNvCxnSpPr/>
            <p:nvPr/>
          </p:nvCxnSpPr>
          <p:spPr>
            <a:xfrm>
              <a:off x="5506210" y="77303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8" name="Connecteur droit 787"/>
            <p:cNvCxnSpPr/>
            <p:nvPr/>
          </p:nvCxnSpPr>
          <p:spPr>
            <a:xfrm>
              <a:off x="5515750" y="76223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9" name="Connecteur droit 788"/>
            <p:cNvCxnSpPr/>
            <p:nvPr/>
          </p:nvCxnSpPr>
          <p:spPr>
            <a:xfrm>
              <a:off x="5530457" y="74783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0" name="Connecteur droit 789"/>
            <p:cNvCxnSpPr/>
            <p:nvPr/>
          </p:nvCxnSpPr>
          <p:spPr>
            <a:xfrm>
              <a:off x="5537616" y="73703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1" name="Connecteur droit 790"/>
            <p:cNvCxnSpPr/>
            <p:nvPr/>
          </p:nvCxnSpPr>
          <p:spPr>
            <a:xfrm>
              <a:off x="5549521" y="72263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2" name="Connecteur droit 791"/>
            <p:cNvCxnSpPr/>
            <p:nvPr/>
          </p:nvCxnSpPr>
          <p:spPr>
            <a:xfrm>
              <a:off x="5566188" y="71183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3" name="Connecteur droit 792"/>
            <p:cNvCxnSpPr/>
            <p:nvPr/>
          </p:nvCxnSpPr>
          <p:spPr>
            <a:xfrm>
              <a:off x="5578093" y="69743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4" name="Connecteur droit 793"/>
            <p:cNvCxnSpPr/>
            <p:nvPr/>
          </p:nvCxnSpPr>
          <p:spPr>
            <a:xfrm>
              <a:off x="5587617" y="68663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5" name="Connecteur droit 794"/>
            <p:cNvCxnSpPr/>
            <p:nvPr/>
          </p:nvCxnSpPr>
          <p:spPr>
            <a:xfrm>
              <a:off x="5601460" y="66508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6" name="Connecteur droit 795"/>
            <p:cNvCxnSpPr/>
            <p:nvPr/>
          </p:nvCxnSpPr>
          <p:spPr>
            <a:xfrm>
              <a:off x="5611000" y="65428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7" name="Connecteur droit 796"/>
            <p:cNvCxnSpPr/>
            <p:nvPr/>
          </p:nvCxnSpPr>
          <p:spPr>
            <a:xfrm>
              <a:off x="5625707" y="63988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8" name="Connecteur droit 797"/>
            <p:cNvCxnSpPr/>
            <p:nvPr/>
          </p:nvCxnSpPr>
          <p:spPr>
            <a:xfrm>
              <a:off x="5632866" y="62908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9" name="Connecteur droit 798"/>
            <p:cNvCxnSpPr/>
            <p:nvPr/>
          </p:nvCxnSpPr>
          <p:spPr>
            <a:xfrm>
              <a:off x="5644771" y="61468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0" name="Connecteur droit 799"/>
            <p:cNvCxnSpPr/>
            <p:nvPr/>
          </p:nvCxnSpPr>
          <p:spPr>
            <a:xfrm>
              <a:off x="5661438" y="60388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1" name="Connecteur droit 800"/>
            <p:cNvCxnSpPr/>
            <p:nvPr/>
          </p:nvCxnSpPr>
          <p:spPr>
            <a:xfrm>
              <a:off x="5673343" y="58948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2" name="Connecteur droit 801"/>
            <p:cNvCxnSpPr/>
            <p:nvPr/>
          </p:nvCxnSpPr>
          <p:spPr>
            <a:xfrm>
              <a:off x="5682867" y="57868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3" name="Connecteur droit 802"/>
            <p:cNvCxnSpPr/>
            <p:nvPr/>
          </p:nvCxnSpPr>
          <p:spPr>
            <a:xfrm>
              <a:off x="5486178" y="78676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4" name="Connecteur droit 803"/>
            <p:cNvCxnSpPr/>
            <p:nvPr/>
          </p:nvCxnSpPr>
          <p:spPr>
            <a:xfrm>
              <a:off x="5337588" y="92773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5" name="Connecteur droit 804"/>
            <p:cNvCxnSpPr/>
            <p:nvPr/>
          </p:nvCxnSpPr>
          <p:spPr>
            <a:xfrm>
              <a:off x="5102638" y="117538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6" name="Connecteur droit 805"/>
            <p:cNvCxnSpPr/>
            <p:nvPr/>
          </p:nvCxnSpPr>
          <p:spPr>
            <a:xfrm>
              <a:off x="5729573" y="537921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7" name="Connecteur droit 806"/>
            <p:cNvCxnSpPr/>
            <p:nvPr/>
          </p:nvCxnSpPr>
          <p:spPr>
            <a:xfrm>
              <a:off x="5739113" y="527121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8" name="Connecteur droit 807"/>
            <p:cNvCxnSpPr/>
            <p:nvPr/>
          </p:nvCxnSpPr>
          <p:spPr>
            <a:xfrm>
              <a:off x="5753820" y="512721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9" name="Connecteur droit 808"/>
            <p:cNvCxnSpPr/>
            <p:nvPr/>
          </p:nvCxnSpPr>
          <p:spPr>
            <a:xfrm>
              <a:off x="5760979" y="501921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0" name="Connecteur droit 809"/>
            <p:cNvCxnSpPr/>
            <p:nvPr/>
          </p:nvCxnSpPr>
          <p:spPr>
            <a:xfrm>
              <a:off x="5772884" y="487521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1" name="Connecteur droit 810"/>
            <p:cNvCxnSpPr/>
            <p:nvPr/>
          </p:nvCxnSpPr>
          <p:spPr>
            <a:xfrm>
              <a:off x="5789551" y="476721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2" name="Connecteur droit 811"/>
            <p:cNvCxnSpPr/>
            <p:nvPr/>
          </p:nvCxnSpPr>
          <p:spPr>
            <a:xfrm>
              <a:off x="5801456" y="462321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3" name="Connecteur droit 812"/>
            <p:cNvCxnSpPr/>
            <p:nvPr/>
          </p:nvCxnSpPr>
          <p:spPr>
            <a:xfrm>
              <a:off x="5810980" y="451521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4" name="Connecteur droit 813"/>
            <p:cNvCxnSpPr/>
            <p:nvPr/>
          </p:nvCxnSpPr>
          <p:spPr>
            <a:xfrm flipH="1">
              <a:off x="4605952" y="432000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5" name="Connecteur droit 814"/>
            <p:cNvCxnSpPr/>
            <p:nvPr/>
          </p:nvCxnSpPr>
          <p:spPr>
            <a:xfrm flipH="1">
              <a:off x="4640877" y="432000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6" name="Connecteur droit 815"/>
            <p:cNvCxnSpPr/>
            <p:nvPr/>
          </p:nvCxnSpPr>
          <p:spPr>
            <a:xfrm flipH="1">
              <a:off x="4685327" y="432000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7" name="Connecteur droit 816"/>
            <p:cNvCxnSpPr/>
            <p:nvPr/>
          </p:nvCxnSpPr>
          <p:spPr>
            <a:xfrm flipH="1">
              <a:off x="4720252" y="432000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8" name="Connecteur droit 817"/>
            <p:cNvCxnSpPr/>
            <p:nvPr/>
          </p:nvCxnSpPr>
          <p:spPr>
            <a:xfrm flipH="1">
              <a:off x="4758352" y="432000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9" name="Connecteur droit 818"/>
            <p:cNvCxnSpPr/>
            <p:nvPr/>
          </p:nvCxnSpPr>
          <p:spPr>
            <a:xfrm flipH="1">
              <a:off x="4793277" y="432000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0" name="Connecteur droit 819"/>
            <p:cNvCxnSpPr/>
            <p:nvPr/>
          </p:nvCxnSpPr>
          <p:spPr>
            <a:xfrm flipH="1">
              <a:off x="4837727" y="432000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1" name="Connecteur droit 820"/>
            <p:cNvCxnSpPr/>
            <p:nvPr/>
          </p:nvCxnSpPr>
          <p:spPr>
            <a:xfrm flipH="1">
              <a:off x="4872652" y="432000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2" name="Connecteur droit 821"/>
            <p:cNvCxnSpPr/>
            <p:nvPr/>
          </p:nvCxnSpPr>
          <p:spPr>
            <a:xfrm flipH="1">
              <a:off x="4913927" y="432000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3" name="Connecteur droit 822"/>
            <p:cNvCxnSpPr/>
            <p:nvPr/>
          </p:nvCxnSpPr>
          <p:spPr>
            <a:xfrm flipH="1">
              <a:off x="4976720" y="434272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4" name="Connecteur droit 823"/>
            <p:cNvCxnSpPr/>
            <p:nvPr/>
          </p:nvCxnSpPr>
          <p:spPr>
            <a:xfrm flipH="1">
              <a:off x="5011645" y="434272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5" name="Connecteur droit 824"/>
            <p:cNvCxnSpPr/>
            <p:nvPr/>
          </p:nvCxnSpPr>
          <p:spPr>
            <a:xfrm flipH="1">
              <a:off x="5056095" y="434272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6" name="Connecteur droit 825"/>
            <p:cNvCxnSpPr/>
            <p:nvPr/>
          </p:nvCxnSpPr>
          <p:spPr>
            <a:xfrm flipH="1">
              <a:off x="5091020" y="434272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7" name="Connecteur droit 826"/>
            <p:cNvCxnSpPr/>
            <p:nvPr/>
          </p:nvCxnSpPr>
          <p:spPr>
            <a:xfrm flipH="1">
              <a:off x="5129120" y="434272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8" name="Connecteur droit 827"/>
            <p:cNvCxnSpPr/>
            <p:nvPr/>
          </p:nvCxnSpPr>
          <p:spPr>
            <a:xfrm flipH="1">
              <a:off x="5164045" y="434272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9" name="Connecteur droit 828"/>
            <p:cNvCxnSpPr/>
            <p:nvPr/>
          </p:nvCxnSpPr>
          <p:spPr>
            <a:xfrm flipH="1">
              <a:off x="5208495" y="434272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0" name="Connecteur droit 829"/>
            <p:cNvCxnSpPr/>
            <p:nvPr/>
          </p:nvCxnSpPr>
          <p:spPr>
            <a:xfrm flipH="1">
              <a:off x="5243420" y="434272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1" name="Connecteur droit 830"/>
            <p:cNvCxnSpPr/>
            <p:nvPr/>
          </p:nvCxnSpPr>
          <p:spPr>
            <a:xfrm flipH="1">
              <a:off x="5284695" y="434272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2" name="Connecteur droit 831"/>
            <p:cNvCxnSpPr/>
            <p:nvPr/>
          </p:nvCxnSpPr>
          <p:spPr>
            <a:xfrm flipH="1">
              <a:off x="5355091" y="425505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3" name="Connecteur droit 832"/>
            <p:cNvCxnSpPr/>
            <p:nvPr/>
          </p:nvCxnSpPr>
          <p:spPr>
            <a:xfrm flipH="1">
              <a:off x="5390016" y="425505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4" name="Connecteur droit 833"/>
            <p:cNvCxnSpPr/>
            <p:nvPr/>
          </p:nvCxnSpPr>
          <p:spPr>
            <a:xfrm flipH="1">
              <a:off x="5434466" y="425505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5" name="Connecteur droit 834"/>
            <p:cNvCxnSpPr/>
            <p:nvPr/>
          </p:nvCxnSpPr>
          <p:spPr>
            <a:xfrm flipH="1">
              <a:off x="5469391" y="425505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6" name="Connecteur droit 835"/>
            <p:cNvCxnSpPr/>
            <p:nvPr/>
          </p:nvCxnSpPr>
          <p:spPr>
            <a:xfrm flipH="1">
              <a:off x="5507491" y="425505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7" name="Connecteur droit 836"/>
            <p:cNvCxnSpPr/>
            <p:nvPr/>
          </p:nvCxnSpPr>
          <p:spPr>
            <a:xfrm flipH="1">
              <a:off x="5542416" y="425505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8" name="Connecteur droit 837"/>
            <p:cNvCxnSpPr/>
            <p:nvPr/>
          </p:nvCxnSpPr>
          <p:spPr>
            <a:xfrm flipH="1">
              <a:off x="5586866" y="425505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9" name="Connecteur droit 838"/>
            <p:cNvCxnSpPr/>
            <p:nvPr/>
          </p:nvCxnSpPr>
          <p:spPr>
            <a:xfrm flipH="1">
              <a:off x="5621791" y="425505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0" name="Connecteur droit 839"/>
            <p:cNvCxnSpPr/>
            <p:nvPr/>
          </p:nvCxnSpPr>
          <p:spPr>
            <a:xfrm flipH="1">
              <a:off x="5663066" y="425505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1" name="Connecteur droit 840"/>
            <p:cNvCxnSpPr/>
            <p:nvPr/>
          </p:nvCxnSpPr>
          <p:spPr>
            <a:xfrm flipH="1">
              <a:off x="5736439" y="432567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2" name="Connecteur droit 841"/>
            <p:cNvCxnSpPr/>
            <p:nvPr/>
          </p:nvCxnSpPr>
          <p:spPr>
            <a:xfrm flipH="1">
              <a:off x="5771364" y="432567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3" name="Connecteur droit 842"/>
            <p:cNvCxnSpPr/>
            <p:nvPr/>
          </p:nvCxnSpPr>
          <p:spPr>
            <a:xfrm flipH="1">
              <a:off x="5815814" y="432567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4" name="Connecteur droit 843"/>
            <p:cNvCxnSpPr/>
            <p:nvPr/>
          </p:nvCxnSpPr>
          <p:spPr>
            <a:xfrm flipH="1">
              <a:off x="5850739" y="432567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5" name="Connecteur droit 844"/>
            <p:cNvCxnSpPr/>
            <p:nvPr/>
          </p:nvCxnSpPr>
          <p:spPr>
            <a:xfrm flipH="1">
              <a:off x="5888839" y="432567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6" name="Connecteur droit 845"/>
            <p:cNvCxnSpPr/>
            <p:nvPr/>
          </p:nvCxnSpPr>
          <p:spPr>
            <a:xfrm flipH="1">
              <a:off x="5923764" y="432567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7" name="Connecteur droit 846"/>
            <p:cNvCxnSpPr/>
            <p:nvPr/>
          </p:nvCxnSpPr>
          <p:spPr>
            <a:xfrm flipH="1">
              <a:off x="5968214" y="432567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8" name="Connecteur droit 847"/>
            <p:cNvCxnSpPr/>
            <p:nvPr/>
          </p:nvCxnSpPr>
          <p:spPr>
            <a:xfrm flipH="1">
              <a:off x="6003139" y="432567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9" name="Connecteur droit 848"/>
            <p:cNvCxnSpPr/>
            <p:nvPr/>
          </p:nvCxnSpPr>
          <p:spPr>
            <a:xfrm flipH="1">
              <a:off x="6044414" y="432567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0" name="Connecteur droit 849"/>
            <p:cNvCxnSpPr/>
            <p:nvPr/>
          </p:nvCxnSpPr>
          <p:spPr>
            <a:xfrm flipH="1">
              <a:off x="6128947" y="426072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1" name="Connecteur droit 850"/>
            <p:cNvCxnSpPr/>
            <p:nvPr/>
          </p:nvCxnSpPr>
          <p:spPr>
            <a:xfrm flipH="1">
              <a:off x="6163872" y="426072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2" name="Connecteur droit 851"/>
            <p:cNvCxnSpPr/>
            <p:nvPr/>
          </p:nvCxnSpPr>
          <p:spPr>
            <a:xfrm flipH="1">
              <a:off x="6208322" y="426072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3" name="Connecteur droit 852"/>
            <p:cNvCxnSpPr/>
            <p:nvPr/>
          </p:nvCxnSpPr>
          <p:spPr>
            <a:xfrm flipH="1">
              <a:off x="6243247" y="426072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4" name="Connecteur droit 853"/>
            <p:cNvCxnSpPr/>
            <p:nvPr/>
          </p:nvCxnSpPr>
          <p:spPr>
            <a:xfrm flipH="1">
              <a:off x="6281347" y="426072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5" name="Connecteur droit 854"/>
            <p:cNvCxnSpPr/>
            <p:nvPr/>
          </p:nvCxnSpPr>
          <p:spPr>
            <a:xfrm flipH="1">
              <a:off x="6316272" y="426072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6" name="Connecteur droit 855"/>
            <p:cNvCxnSpPr/>
            <p:nvPr/>
          </p:nvCxnSpPr>
          <p:spPr>
            <a:xfrm flipH="1">
              <a:off x="6360722" y="426072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7" name="Connecteur droit 856"/>
            <p:cNvCxnSpPr/>
            <p:nvPr/>
          </p:nvCxnSpPr>
          <p:spPr>
            <a:xfrm flipH="1">
              <a:off x="6395647" y="426072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8" name="Connecteur droit 857"/>
            <p:cNvCxnSpPr/>
            <p:nvPr/>
          </p:nvCxnSpPr>
          <p:spPr>
            <a:xfrm flipH="1">
              <a:off x="6436922" y="426072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8" name="Connecteur droit 867"/>
            <p:cNvCxnSpPr/>
            <p:nvPr/>
          </p:nvCxnSpPr>
          <p:spPr>
            <a:xfrm flipH="1">
              <a:off x="6489676" y="433701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9" name="Connecteur droit 868"/>
            <p:cNvCxnSpPr/>
            <p:nvPr/>
          </p:nvCxnSpPr>
          <p:spPr>
            <a:xfrm flipH="1">
              <a:off x="6524601" y="433701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0" name="Connecteur droit 869"/>
            <p:cNvCxnSpPr/>
            <p:nvPr/>
          </p:nvCxnSpPr>
          <p:spPr>
            <a:xfrm flipH="1">
              <a:off x="6569051" y="433701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1" name="Connecteur droit 870"/>
            <p:cNvCxnSpPr/>
            <p:nvPr/>
          </p:nvCxnSpPr>
          <p:spPr>
            <a:xfrm flipH="1">
              <a:off x="6603976" y="433701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2" name="Connecteur droit 871"/>
            <p:cNvCxnSpPr/>
            <p:nvPr/>
          </p:nvCxnSpPr>
          <p:spPr>
            <a:xfrm flipH="1">
              <a:off x="6642076" y="433701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3" name="Connecteur droit 872"/>
            <p:cNvCxnSpPr/>
            <p:nvPr/>
          </p:nvCxnSpPr>
          <p:spPr>
            <a:xfrm flipH="1">
              <a:off x="6677001" y="433701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4" name="Connecteur droit 873"/>
            <p:cNvCxnSpPr/>
            <p:nvPr/>
          </p:nvCxnSpPr>
          <p:spPr>
            <a:xfrm flipH="1">
              <a:off x="6721451" y="433701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5" name="Connecteur droit 874"/>
            <p:cNvCxnSpPr/>
            <p:nvPr/>
          </p:nvCxnSpPr>
          <p:spPr>
            <a:xfrm flipH="1">
              <a:off x="6756376" y="433701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6" name="Connecteur droit 875"/>
            <p:cNvCxnSpPr/>
            <p:nvPr/>
          </p:nvCxnSpPr>
          <p:spPr>
            <a:xfrm flipH="1">
              <a:off x="6797651" y="433701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7" name="Connecteur droit 876"/>
            <p:cNvCxnSpPr/>
            <p:nvPr/>
          </p:nvCxnSpPr>
          <p:spPr>
            <a:xfrm flipH="1">
              <a:off x="6860431" y="437232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8" name="Connecteur droit 877"/>
            <p:cNvCxnSpPr/>
            <p:nvPr/>
          </p:nvCxnSpPr>
          <p:spPr>
            <a:xfrm flipH="1">
              <a:off x="6895356" y="437232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9" name="Connecteur droit 878"/>
            <p:cNvCxnSpPr/>
            <p:nvPr/>
          </p:nvCxnSpPr>
          <p:spPr>
            <a:xfrm flipH="1">
              <a:off x="6939806" y="437232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0" name="Connecteur droit 879"/>
            <p:cNvCxnSpPr/>
            <p:nvPr/>
          </p:nvCxnSpPr>
          <p:spPr>
            <a:xfrm flipH="1">
              <a:off x="6974731" y="437232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1" name="Connecteur droit 880"/>
            <p:cNvCxnSpPr/>
            <p:nvPr/>
          </p:nvCxnSpPr>
          <p:spPr>
            <a:xfrm flipH="1">
              <a:off x="7012831" y="437232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2" name="Connecteur droit 881"/>
            <p:cNvCxnSpPr/>
            <p:nvPr/>
          </p:nvCxnSpPr>
          <p:spPr>
            <a:xfrm flipH="1">
              <a:off x="7047756" y="437232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3" name="Connecteur droit 882"/>
            <p:cNvCxnSpPr/>
            <p:nvPr/>
          </p:nvCxnSpPr>
          <p:spPr>
            <a:xfrm flipH="1">
              <a:off x="7092206" y="437232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4" name="Connecteur droit 883"/>
            <p:cNvCxnSpPr/>
            <p:nvPr/>
          </p:nvCxnSpPr>
          <p:spPr>
            <a:xfrm flipH="1">
              <a:off x="7127131" y="437232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5" name="Connecteur droit 884"/>
            <p:cNvCxnSpPr/>
            <p:nvPr/>
          </p:nvCxnSpPr>
          <p:spPr>
            <a:xfrm flipH="1">
              <a:off x="7168406" y="437232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6" name="Connecteur droit 885"/>
            <p:cNvCxnSpPr/>
            <p:nvPr/>
          </p:nvCxnSpPr>
          <p:spPr>
            <a:xfrm flipH="1">
              <a:off x="7242346" y="434268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7" name="Connecteur droit 886"/>
            <p:cNvCxnSpPr/>
            <p:nvPr/>
          </p:nvCxnSpPr>
          <p:spPr>
            <a:xfrm flipH="1">
              <a:off x="7277271" y="434268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8" name="Connecteur droit 887"/>
            <p:cNvCxnSpPr/>
            <p:nvPr/>
          </p:nvCxnSpPr>
          <p:spPr>
            <a:xfrm flipH="1">
              <a:off x="7321721" y="434268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9" name="Connecteur droit 888"/>
            <p:cNvCxnSpPr/>
            <p:nvPr/>
          </p:nvCxnSpPr>
          <p:spPr>
            <a:xfrm flipH="1">
              <a:off x="7356646" y="434268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0" name="Connecteur droit 889"/>
            <p:cNvCxnSpPr/>
            <p:nvPr/>
          </p:nvCxnSpPr>
          <p:spPr>
            <a:xfrm flipH="1">
              <a:off x="7394746" y="434268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1" name="Connecteur droit 890"/>
            <p:cNvCxnSpPr/>
            <p:nvPr/>
          </p:nvCxnSpPr>
          <p:spPr>
            <a:xfrm flipH="1">
              <a:off x="7429671" y="434268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2" name="Connecteur droit 891"/>
            <p:cNvCxnSpPr/>
            <p:nvPr/>
          </p:nvCxnSpPr>
          <p:spPr>
            <a:xfrm flipH="1">
              <a:off x="7474121" y="434268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3" name="Connecteur droit 892"/>
            <p:cNvCxnSpPr/>
            <p:nvPr/>
          </p:nvCxnSpPr>
          <p:spPr>
            <a:xfrm flipH="1">
              <a:off x="7509046" y="434268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4" name="Connecteur droit 893"/>
            <p:cNvCxnSpPr/>
            <p:nvPr/>
          </p:nvCxnSpPr>
          <p:spPr>
            <a:xfrm flipH="1">
              <a:off x="7550321" y="434268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5" name="Connecteur droit 894"/>
            <p:cNvCxnSpPr/>
            <p:nvPr/>
          </p:nvCxnSpPr>
          <p:spPr>
            <a:xfrm flipH="1">
              <a:off x="7617199" y="434835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6" name="Connecteur droit 895"/>
            <p:cNvCxnSpPr/>
            <p:nvPr/>
          </p:nvCxnSpPr>
          <p:spPr>
            <a:xfrm flipH="1">
              <a:off x="7652124" y="434835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7" name="Connecteur droit 896"/>
            <p:cNvCxnSpPr/>
            <p:nvPr/>
          </p:nvCxnSpPr>
          <p:spPr>
            <a:xfrm flipH="1">
              <a:off x="7696574" y="434835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8" name="Connecteur droit 897"/>
            <p:cNvCxnSpPr/>
            <p:nvPr/>
          </p:nvCxnSpPr>
          <p:spPr>
            <a:xfrm flipH="1">
              <a:off x="7731499" y="434835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9" name="Connecteur droit 898"/>
            <p:cNvCxnSpPr/>
            <p:nvPr/>
          </p:nvCxnSpPr>
          <p:spPr>
            <a:xfrm flipH="1">
              <a:off x="7769599" y="434835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0" name="Connecteur droit 899"/>
            <p:cNvCxnSpPr/>
            <p:nvPr/>
          </p:nvCxnSpPr>
          <p:spPr>
            <a:xfrm flipH="1">
              <a:off x="7804524" y="434835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1" name="Connecteur droit 900"/>
            <p:cNvCxnSpPr/>
            <p:nvPr/>
          </p:nvCxnSpPr>
          <p:spPr>
            <a:xfrm flipH="1">
              <a:off x="7848974" y="434835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2" name="Connecteur droit 901"/>
            <p:cNvCxnSpPr/>
            <p:nvPr/>
          </p:nvCxnSpPr>
          <p:spPr>
            <a:xfrm flipH="1">
              <a:off x="7883899" y="434835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3" name="Connecteur droit 902"/>
            <p:cNvCxnSpPr/>
            <p:nvPr/>
          </p:nvCxnSpPr>
          <p:spPr>
            <a:xfrm flipH="1">
              <a:off x="7925174" y="434835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4" name="Connecteur droit 903"/>
            <p:cNvCxnSpPr/>
            <p:nvPr/>
          </p:nvCxnSpPr>
          <p:spPr>
            <a:xfrm flipH="1">
              <a:off x="7991486" y="426072"/>
              <a:ext cx="1202400" cy="1265131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5" name="Connecteur droit 904"/>
            <p:cNvCxnSpPr/>
            <p:nvPr/>
          </p:nvCxnSpPr>
          <p:spPr>
            <a:xfrm flipH="1">
              <a:off x="8026410" y="434835"/>
              <a:ext cx="1224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6" name="Connecteur droit 905"/>
            <p:cNvCxnSpPr/>
            <p:nvPr/>
          </p:nvCxnSpPr>
          <p:spPr>
            <a:xfrm flipH="1">
              <a:off x="8070860" y="434835"/>
              <a:ext cx="1224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7" name="Connecteur droit 906"/>
            <p:cNvCxnSpPr/>
            <p:nvPr/>
          </p:nvCxnSpPr>
          <p:spPr>
            <a:xfrm flipH="1">
              <a:off x="8105785" y="434835"/>
              <a:ext cx="1224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8" name="Connecteur droit 907"/>
            <p:cNvCxnSpPr/>
            <p:nvPr/>
          </p:nvCxnSpPr>
          <p:spPr>
            <a:xfrm flipH="1">
              <a:off x="8143885" y="434835"/>
              <a:ext cx="1224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9" name="Connecteur droit 908"/>
            <p:cNvCxnSpPr/>
            <p:nvPr/>
          </p:nvCxnSpPr>
          <p:spPr>
            <a:xfrm flipH="1">
              <a:off x="8178810" y="434835"/>
              <a:ext cx="1224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0" name="Connecteur droit 909"/>
            <p:cNvCxnSpPr/>
            <p:nvPr/>
          </p:nvCxnSpPr>
          <p:spPr>
            <a:xfrm flipH="1">
              <a:off x="8223260" y="434835"/>
              <a:ext cx="1224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1" name="Connecteur droit 910"/>
            <p:cNvCxnSpPr/>
            <p:nvPr/>
          </p:nvCxnSpPr>
          <p:spPr>
            <a:xfrm flipH="1">
              <a:off x="8258185" y="434835"/>
              <a:ext cx="1224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2" name="Connecteur droit 911"/>
            <p:cNvCxnSpPr/>
            <p:nvPr/>
          </p:nvCxnSpPr>
          <p:spPr>
            <a:xfrm flipH="1">
              <a:off x="8299460" y="426072"/>
              <a:ext cx="1245996" cy="1265131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0" name="Connecteur droit 1089"/>
            <p:cNvCxnSpPr/>
            <p:nvPr/>
          </p:nvCxnSpPr>
          <p:spPr>
            <a:xfrm rot="16200000" flipH="1">
              <a:off x="7702602" y="2304468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1" name="Connecteur droit 1090"/>
            <p:cNvCxnSpPr/>
            <p:nvPr/>
          </p:nvCxnSpPr>
          <p:spPr>
            <a:xfrm rot="16200000" flipH="1">
              <a:off x="7688202" y="2352104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2" name="Connecteur droit 1091"/>
            <p:cNvCxnSpPr/>
            <p:nvPr/>
          </p:nvCxnSpPr>
          <p:spPr>
            <a:xfrm rot="16200000" flipH="1">
              <a:off x="7677402" y="2361644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3" name="Connecteur droit 1092"/>
            <p:cNvCxnSpPr/>
            <p:nvPr/>
          </p:nvCxnSpPr>
          <p:spPr>
            <a:xfrm rot="16200000" flipH="1">
              <a:off x="7663002" y="2376351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4" name="Connecteur droit 1093"/>
            <p:cNvCxnSpPr/>
            <p:nvPr/>
          </p:nvCxnSpPr>
          <p:spPr>
            <a:xfrm rot="16200000" flipH="1">
              <a:off x="7652202" y="238351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5" name="Connecteur droit 1094"/>
            <p:cNvCxnSpPr/>
            <p:nvPr/>
          </p:nvCxnSpPr>
          <p:spPr>
            <a:xfrm rot="16200000" flipH="1">
              <a:off x="7637802" y="2395415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6" name="Connecteur droit 1095"/>
            <p:cNvCxnSpPr/>
            <p:nvPr/>
          </p:nvCxnSpPr>
          <p:spPr>
            <a:xfrm rot="16200000" flipH="1">
              <a:off x="7627002" y="2412082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7" name="Connecteur droit 1096"/>
            <p:cNvCxnSpPr/>
            <p:nvPr/>
          </p:nvCxnSpPr>
          <p:spPr>
            <a:xfrm rot="16200000" flipH="1">
              <a:off x="7612602" y="2423987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8" name="Connecteur droit 1097"/>
            <p:cNvCxnSpPr/>
            <p:nvPr/>
          </p:nvCxnSpPr>
          <p:spPr>
            <a:xfrm rot="16200000" flipH="1">
              <a:off x="7570849" y="246922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9" name="Connecteur droit 1098"/>
            <p:cNvCxnSpPr/>
            <p:nvPr/>
          </p:nvCxnSpPr>
          <p:spPr>
            <a:xfrm rot="16200000" flipH="1">
              <a:off x="7554852" y="2494979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0" name="Connecteur droit 1099"/>
            <p:cNvCxnSpPr/>
            <p:nvPr/>
          </p:nvCxnSpPr>
          <p:spPr>
            <a:xfrm rot="16200000" flipH="1">
              <a:off x="7544052" y="2504519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1" name="Connecteur droit 1100"/>
            <p:cNvCxnSpPr/>
            <p:nvPr/>
          </p:nvCxnSpPr>
          <p:spPr>
            <a:xfrm rot="16200000" flipH="1">
              <a:off x="7529652" y="251922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2" name="Connecteur droit 1101"/>
            <p:cNvCxnSpPr/>
            <p:nvPr/>
          </p:nvCxnSpPr>
          <p:spPr>
            <a:xfrm rot="16200000" flipH="1">
              <a:off x="7518852" y="2526385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3" name="Connecteur droit 1102"/>
            <p:cNvCxnSpPr/>
            <p:nvPr/>
          </p:nvCxnSpPr>
          <p:spPr>
            <a:xfrm rot="16200000" flipH="1">
              <a:off x="7504452" y="253829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4" name="Connecteur droit 1103"/>
            <p:cNvCxnSpPr/>
            <p:nvPr/>
          </p:nvCxnSpPr>
          <p:spPr>
            <a:xfrm rot="16200000" flipH="1">
              <a:off x="7493652" y="2554957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5" name="Connecteur droit 1104"/>
            <p:cNvCxnSpPr/>
            <p:nvPr/>
          </p:nvCxnSpPr>
          <p:spPr>
            <a:xfrm rot="16200000" flipH="1">
              <a:off x="7479252" y="2566862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6" name="Connecteur droit 1105"/>
            <p:cNvCxnSpPr/>
            <p:nvPr/>
          </p:nvCxnSpPr>
          <p:spPr>
            <a:xfrm rot="16200000" flipH="1">
              <a:off x="7468452" y="257638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7" name="Connecteur droit 1106"/>
            <p:cNvCxnSpPr/>
            <p:nvPr/>
          </p:nvCxnSpPr>
          <p:spPr>
            <a:xfrm rot="16200000" flipH="1">
              <a:off x="7446902" y="2590229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8" name="Connecteur droit 1107"/>
            <p:cNvCxnSpPr/>
            <p:nvPr/>
          </p:nvCxnSpPr>
          <p:spPr>
            <a:xfrm rot="16200000" flipH="1">
              <a:off x="7436102" y="2599769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9" name="Connecteur droit 1108"/>
            <p:cNvCxnSpPr/>
            <p:nvPr/>
          </p:nvCxnSpPr>
          <p:spPr>
            <a:xfrm rot="16200000" flipH="1">
              <a:off x="7421702" y="261447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0" name="Connecteur droit 1109"/>
            <p:cNvCxnSpPr/>
            <p:nvPr/>
          </p:nvCxnSpPr>
          <p:spPr>
            <a:xfrm rot="16200000" flipH="1">
              <a:off x="7410902" y="2621635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1" name="Connecteur droit 1110"/>
            <p:cNvCxnSpPr/>
            <p:nvPr/>
          </p:nvCxnSpPr>
          <p:spPr>
            <a:xfrm rot="16200000" flipH="1">
              <a:off x="7396502" y="263354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2" name="Connecteur droit 1111"/>
            <p:cNvCxnSpPr/>
            <p:nvPr/>
          </p:nvCxnSpPr>
          <p:spPr>
            <a:xfrm rot="16200000" flipH="1">
              <a:off x="7385702" y="2650207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3" name="Connecteur droit 1112"/>
            <p:cNvCxnSpPr/>
            <p:nvPr/>
          </p:nvCxnSpPr>
          <p:spPr>
            <a:xfrm rot="16200000" flipH="1">
              <a:off x="7371302" y="2662112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4" name="Connecteur droit 1113"/>
            <p:cNvCxnSpPr/>
            <p:nvPr/>
          </p:nvCxnSpPr>
          <p:spPr>
            <a:xfrm rot="16200000" flipH="1">
              <a:off x="7350978" y="2685922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5" name="Connecteur droit 1114"/>
            <p:cNvCxnSpPr/>
            <p:nvPr/>
          </p:nvCxnSpPr>
          <p:spPr>
            <a:xfrm rot="16200000" flipH="1">
              <a:off x="7318058" y="272421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6" name="Connecteur droit 1115"/>
            <p:cNvCxnSpPr/>
            <p:nvPr/>
          </p:nvCxnSpPr>
          <p:spPr>
            <a:xfrm rot="16200000" flipH="1">
              <a:off x="7307258" y="273375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7" name="Connecteur droit 1116"/>
            <p:cNvCxnSpPr/>
            <p:nvPr/>
          </p:nvCxnSpPr>
          <p:spPr>
            <a:xfrm rot="16200000" flipH="1">
              <a:off x="7292858" y="2748457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8" name="Connecteur droit 1117"/>
            <p:cNvCxnSpPr/>
            <p:nvPr/>
          </p:nvCxnSpPr>
          <p:spPr>
            <a:xfrm rot="16200000" flipH="1">
              <a:off x="7282058" y="275561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9" name="Connecteur droit 1118"/>
            <p:cNvCxnSpPr/>
            <p:nvPr/>
          </p:nvCxnSpPr>
          <p:spPr>
            <a:xfrm rot="16200000" flipH="1">
              <a:off x="7267658" y="2767521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0" name="Connecteur droit 1119"/>
            <p:cNvCxnSpPr/>
            <p:nvPr/>
          </p:nvCxnSpPr>
          <p:spPr>
            <a:xfrm rot="16200000" flipH="1">
              <a:off x="7256858" y="2784188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1" name="Connecteur droit 1120"/>
            <p:cNvCxnSpPr/>
            <p:nvPr/>
          </p:nvCxnSpPr>
          <p:spPr>
            <a:xfrm rot="16200000" flipH="1">
              <a:off x="7242458" y="2796093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2" name="Connecteur droit 1121"/>
            <p:cNvCxnSpPr/>
            <p:nvPr/>
          </p:nvCxnSpPr>
          <p:spPr>
            <a:xfrm rot="16200000" flipH="1">
              <a:off x="7231658" y="2805617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3" name="Connecteur droit 1122"/>
            <p:cNvCxnSpPr/>
            <p:nvPr/>
          </p:nvCxnSpPr>
          <p:spPr>
            <a:xfrm rot="16200000" flipH="1">
              <a:off x="7184708" y="2867085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4" name="Connecteur droit 1123"/>
            <p:cNvCxnSpPr/>
            <p:nvPr/>
          </p:nvCxnSpPr>
          <p:spPr>
            <a:xfrm rot="16200000" flipH="1">
              <a:off x="7173908" y="2876625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5" name="Connecteur droit 1124"/>
            <p:cNvCxnSpPr/>
            <p:nvPr/>
          </p:nvCxnSpPr>
          <p:spPr>
            <a:xfrm rot="16200000" flipH="1">
              <a:off x="7159508" y="2891332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6" name="Connecteur droit 1125"/>
            <p:cNvCxnSpPr/>
            <p:nvPr/>
          </p:nvCxnSpPr>
          <p:spPr>
            <a:xfrm rot="16200000" flipH="1">
              <a:off x="7148708" y="2898491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7" name="Connecteur droit 1126"/>
            <p:cNvCxnSpPr/>
            <p:nvPr/>
          </p:nvCxnSpPr>
          <p:spPr>
            <a:xfrm rot="16200000" flipH="1">
              <a:off x="7134308" y="291039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8" name="Connecteur droit 1127"/>
            <p:cNvCxnSpPr/>
            <p:nvPr/>
          </p:nvCxnSpPr>
          <p:spPr>
            <a:xfrm rot="16200000" flipH="1">
              <a:off x="7123508" y="2927063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9" name="Connecteur droit 1128"/>
            <p:cNvCxnSpPr/>
            <p:nvPr/>
          </p:nvCxnSpPr>
          <p:spPr>
            <a:xfrm rot="16200000" flipH="1">
              <a:off x="7109108" y="2938968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0" name="Connecteur droit 1129"/>
            <p:cNvCxnSpPr/>
            <p:nvPr/>
          </p:nvCxnSpPr>
          <p:spPr>
            <a:xfrm rot="16200000" flipH="1">
              <a:off x="7098308" y="2948492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1" name="Connecteur droit 1130"/>
            <p:cNvCxnSpPr/>
            <p:nvPr/>
          </p:nvCxnSpPr>
          <p:spPr>
            <a:xfrm rot="16200000" flipH="1">
              <a:off x="7076758" y="2962335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2" name="Connecteur droit 1131"/>
            <p:cNvCxnSpPr/>
            <p:nvPr/>
          </p:nvCxnSpPr>
          <p:spPr>
            <a:xfrm rot="16200000" flipH="1">
              <a:off x="7065958" y="2971875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3" name="Connecteur droit 1132"/>
            <p:cNvCxnSpPr/>
            <p:nvPr/>
          </p:nvCxnSpPr>
          <p:spPr>
            <a:xfrm rot="16200000" flipH="1">
              <a:off x="7051558" y="2986582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4" name="Connecteur droit 1133"/>
            <p:cNvCxnSpPr/>
            <p:nvPr/>
          </p:nvCxnSpPr>
          <p:spPr>
            <a:xfrm rot="16200000" flipH="1">
              <a:off x="7040758" y="2993741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5" name="Connecteur droit 1134"/>
            <p:cNvCxnSpPr/>
            <p:nvPr/>
          </p:nvCxnSpPr>
          <p:spPr>
            <a:xfrm rot="16200000" flipH="1">
              <a:off x="7026358" y="300564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6" name="Connecteur droit 1135"/>
            <p:cNvCxnSpPr/>
            <p:nvPr/>
          </p:nvCxnSpPr>
          <p:spPr>
            <a:xfrm rot="16200000" flipH="1">
              <a:off x="7015558" y="3022313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7" name="Connecteur droit 1136"/>
            <p:cNvCxnSpPr/>
            <p:nvPr/>
          </p:nvCxnSpPr>
          <p:spPr>
            <a:xfrm rot="16200000" flipH="1">
              <a:off x="7001158" y="3034218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8" name="Connecteur droit 1137"/>
            <p:cNvCxnSpPr/>
            <p:nvPr/>
          </p:nvCxnSpPr>
          <p:spPr>
            <a:xfrm rot="16200000" flipH="1">
              <a:off x="6976072" y="3060409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9" name="Connecteur droit 1138"/>
            <p:cNvCxnSpPr/>
            <p:nvPr/>
          </p:nvCxnSpPr>
          <p:spPr>
            <a:xfrm rot="16200000" flipH="1">
              <a:off x="6931382" y="3095803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0" name="Connecteur droit 1139"/>
            <p:cNvCxnSpPr/>
            <p:nvPr/>
          </p:nvCxnSpPr>
          <p:spPr>
            <a:xfrm rot="16200000" flipH="1">
              <a:off x="6920582" y="3105343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1" name="Connecteur droit 1140"/>
            <p:cNvCxnSpPr/>
            <p:nvPr/>
          </p:nvCxnSpPr>
          <p:spPr>
            <a:xfrm rot="16200000" flipH="1">
              <a:off x="6906182" y="312005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2" name="Connecteur droit 1141"/>
            <p:cNvCxnSpPr/>
            <p:nvPr/>
          </p:nvCxnSpPr>
          <p:spPr>
            <a:xfrm rot="16200000" flipH="1">
              <a:off x="6895382" y="3127209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3" name="Connecteur droit 1142"/>
            <p:cNvCxnSpPr/>
            <p:nvPr/>
          </p:nvCxnSpPr>
          <p:spPr>
            <a:xfrm rot="16200000" flipH="1">
              <a:off x="6880982" y="3139114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4" name="Connecteur droit 1143"/>
            <p:cNvCxnSpPr/>
            <p:nvPr/>
          </p:nvCxnSpPr>
          <p:spPr>
            <a:xfrm rot="16200000" flipH="1">
              <a:off x="6870182" y="3155781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5" name="Connecteur droit 1144"/>
            <p:cNvCxnSpPr/>
            <p:nvPr/>
          </p:nvCxnSpPr>
          <p:spPr>
            <a:xfrm rot="16200000" flipH="1">
              <a:off x="6855782" y="316768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6" name="Connecteur droit 1145"/>
            <p:cNvCxnSpPr/>
            <p:nvPr/>
          </p:nvCxnSpPr>
          <p:spPr>
            <a:xfrm rot="16200000" flipH="1">
              <a:off x="6844982" y="3177210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7" name="Connecteur droit 1146"/>
            <p:cNvCxnSpPr/>
            <p:nvPr/>
          </p:nvCxnSpPr>
          <p:spPr>
            <a:xfrm rot="16200000" flipH="1">
              <a:off x="6798032" y="3238678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8" name="Connecteur droit 1147"/>
            <p:cNvCxnSpPr/>
            <p:nvPr/>
          </p:nvCxnSpPr>
          <p:spPr>
            <a:xfrm rot="16200000" flipH="1">
              <a:off x="6787232" y="3248218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9" name="Connecteur droit 1148"/>
            <p:cNvCxnSpPr/>
            <p:nvPr/>
          </p:nvCxnSpPr>
          <p:spPr>
            <a:xfrm rot="16200000" flipH="1">
              <a:off x="6772832" y="3262925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0" name="Connecteur droit 1149"/>
            <p:cNvCxnSpPr/>
            <p:nvPr/>
          </p:nvCxnSpPr>
          <p:spPr>
            <a:xfrm rot="16200000" flipH="1">
              <a:off x="6762032" y="3270084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1" name="Connecteur droit 1150"/>
            <p:cNvCxnSpPr/>
            <p:nvPr/>
          </p:nvCxnSpPr>
          <p:spPr>
            <a:xfrm rot="16200000" flipH="1">
              <a:off x="6747632" y="3281989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2" name="Connecteur droit 1151"/>
            <p:cNvCxnSpPr/>
            <p:nvPr/>
          </p:nvCxnSpPr>
          <p:spPr>
            <a:xfrm rot="16200000" flipH="1">
              <a:off x="6736832" y="329865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3" name="Connecteur droit 1152"/>
            <p:cNvCxnSpPr/>
            <p:nvPr/>
          </p:nvCxnSpPr>
          <p:spPr>
            <a:xfrm rot="16200000" flipH="1">
              <a:off x="6722432" y="3310561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4" name="Connecteur droit 1153"/>
            <p:cNvCxnSpPr/>
            <p:nvPr/>
          </p:nvCxnSpPr>
          <p:spPr>
            <a:xfrm rot="16200000" flipH="1">
              <a:off x="6711632" y="3320085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5" name="Connecteur droit 1154"/>
            <p:cNvCxnSpPr/>
            <p:nvPr/>
          </p:nvCxnSpPr>
          <p:spPr>
            <a:xfrm rot="16200000" flipH="1">
              <a:off x="6690082" y="3333928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6" name="Connecteur droit 1155"/>
            <p:cNvCxnSpPr/>
            <p:nvPr/>
          </p:nvCxnSpPr>
          <p:spPr>
            <a:xfrm rot="16200000" flipH="1">
              <a:off x="6679282" y="3343468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7" name="Connecteur droit 1156"/>
            <p:cNvCxnSpPr/>
            <p:nvPr/>
          </p:nvCxnSpPr>
          <p:spPr>
            <a:xfrm rot="16200000" flipH="1">
              <a:off x="6664882" y="3358175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8" name="Connecteur droit 1157"/>
            <p:cNvCxnSpPr/>
            <p:nvPr/>
          </p:nvCxnSpPr>
          <p:spPr>
            <a:xfrm rot="16200000" flipH="1">
              <a:off x="6654082" y="3365334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9" name="Connecteur droit 1158"/>
            <p:cNvCxnSpPr/>
            <p:nvPr/>
          </p:nvCxnSpPr>
          <p:spPr>
            <a:xfrm rot="16200000" flipH="1">
              <a:off x="6639682" y="3377239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0" name="Connecteur droit 1159"/>
            <p:cNvCxnSpPr/>
            <p:nvPr/>
          </p:nvCxnSpPr>
          <p:spPr>
            <a:xfrm rot="16200000" flipH="1">
              <a:off x="6628882" y="339390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1" name="Connecteur droit 1160"/>
            <p:cNvCxnSpPr/>
            <p:nvPr/>
          </p:nvCxnSpPr>
          <p:spPr>
            <a:xfrm rot="16200000" flipH="1">
              <a:off x="6614482" y="3405811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2" name="Connecteur droit 1161"/>
            <p:cNvCxnSpPr/>
            <p:nvPr/>
          </p:nvCxnSpPr>
          <p:spPr>
            <a:xfrm rot="16200000" flipH="1">
              <a:off x="6603682" y="3415335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3" name="Connecteur droit 1162"/>
            <p:cNvCxnSpPr/>
            <p:nvPr/>
          </p:nvCxnSpPr>
          <p:spPr>
            <a:xfrm rot="16200000" flipH="1">
              <a:off x="6811762" y="321864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4" name="Connecteur droit 1163"/>
            <p:cNvCxnSpPr/>
            <p:nvPr/>
          </p:nvCxnSpPr>
          <p:spPr>
            <a:xfrm rot="16200000" flipH="1">
              <a:off x="6952732" y="307005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5" name="Connecteur droit 1164"/>
            <p:cNvCxnSpPr/>
            <p:nvPr/>
          </p:nvCxnSpPr>
          <p:spPr>
            <a:xfrm rot="16200000" flipH="1">
              <a:off x="7217049" y="2835106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6" name="Connecteur droit 1165"/>
            <p:cNvCxnSpPr/>
            <p:nvPr/>
          </p:nvCxnSpPr>
          <p:spPr>
            <a:xfrm rot="16200000" flipH="1">
              <a:off x="6562923" y="3462041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7" name="Connecteur droit 1166"/>
            <p:cNvCxnSpPr/>
            <p:nvPr/>
          </p:nvCxnSpPr>
          <p:spPr>
            <a:xfrm rot="16200000" flipH="1">
              <a:off x="6552123" y="3471581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8" name="Connecteur droit 1167"/>
            <p:cNvCxnSpPr/>
            <p:nvPr/>
          </p:nvCxnSpPr>
          <p:spPr>
            <a:xfrm rot="16200000" flipH="1">
              <a:off x="6537723" y="3486288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9" name="Connecteur droit 1168"/>
            <p:cNvCxnSpPr/>
            <p:nvPr/>
          </p:nvCxnSpPr>
          <p:spPr>
            <a:xfrm rot="16200000" flipH="1">
              <a:off x="6526923" y="3493447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0" name="Connecteur droit 1169"/>
            <p:cNvCxnSpPr/>
            <p:nvPr/>
          </p:nvCxnSpPr>
          <p:spPr>
            <a:xfrm rot="16200000" flipH="1">
              <a:off x="6512523" y="3505352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1" name="Connecteur droit 1170"/>
            <p:cNvCxnSpPr/>
            <p:nvPr/>
          </p:nvCxnSpPr>
          <p:spPr>
            <a:xfrm rot="16200000" flipH="1">
              <a:off x="6501723" y="3522019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2" name="Connecteur droit 1171"/>
            <p:cNvCxnSpPr/>
            <p:nvPr/>
          </p:nvCxnSpPr>
          <p:spPr>
            <a:xfrm rot="16200000" flipH="1">
              <a:off x="6487323" y="3533924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3" name="Connecteur droit 1172"/>
            <p:cNvCxnSpPr/>
            <p:nvPr/>
          </p:nvCxnSpPr>
          <p:spPr>
            <a:xfrm rot="16200000" flipH="1">
              <a:off x="6476523" y="3543448"/>
              <a:ext cx="3744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4" name="Connecteur droit 1173"/>
            <p:cNvCxnSpPr/>
            <p:nvPr/>
          </p:nvCxnSpPr>
          <p:spPr>
            <a:xfrm rot="16200000">
              <a:off x="8352386" y="443036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5" name="Connecteur droit 1174"/>
            <p:cNvCxnSpPr/>
            <p:nvPr/>
          </p:nvCxnSpPr>
          <p:spPr>
            <a:xfrm rot="16200000">
              <a:off x="8352386" y="477961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6" name="Connecteur droit 1175"/>
            <p:cNvCxnSpPr/>
            <p:nvPr/>
          </p:nvCxnSpPr>
          <p:spPr>
            <a:xfrm rot="16200000">
              <a:off x="8352386" y="522411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7" name="Connecteur droit 1176"/>
            <p:cNvCxnSpPr/>
            <p:nvPr/>
          </p:nvCxnSpPr>
          <p:spPr>
            <a:xfrm rot="16200000">
              <a:off x="8352386" y="557336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8" name="Connecteur droit 1177"/>
            <p:cNvCxnSpPr/>
            <p:nvPr/>
          </p:nvCxnSpPr>
          <p:spPr>
            <a:xfrm rot="16200000">
              <a:off x="8352386" y="595436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9" name="Connecteur droit 1178"/>
            <p:cNvCxnSpPr/>
            <p:nvPr/>
          </p:nvCxnSpPr>
          <p:spPr>
            <a:xfrm rot="16200000">
              <a:off x="8352386" y="630361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0" name="Connecteur droit 1179"/>
            <p:cNvCxnSpPr/>
            <p:nvPr/>
          </p:nvCxnSpPr>
          <p:spPr>
            <a:xfrm rot="16200000">
              <a:off x="8352386" y="674811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1" name="Connecteur droit 1180"/>
            <p:cNvCxnSpPr/>
            <p:nvPr/>
          </p:nvCxnSpPr>
          <p:spPr>
            <a:xfrm rot="16200000">
              <a:off x="8352386" y="709736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2" name="Connecteur droit 1181"/>
            <p:cNvCxnSpPr/>
            <p:nvPr/>
          </p:nvCxnSpPr>
          <p:spPr>
            <a:xfrm rot="16200000">
              <a:off x="8352386" y="751011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3" name="Connecteur droit 1182"/>
            <p:cNvCxnSpPr/>
            <p:nvPr/>
          </p:nvCxnSpPr>
          <p:spPr>
            <a:xfrm rot="16200000">
              <a:off x="8354658" y="787613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4" name="Connecteur droit 1183"/>
            <p:cNvCxnSpPr/>
            <p:nvPr/>
          </p:nvCxnSpPr>
          <p:spPr>
            <a:xfrm rot="16200000">
              <a:off x="8354658" y="848729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5" name="Connecteur droit 1184"/>
            <p:cNvCxnSpPr/>
            <p:nvPr/>
          </p:nvCxnSpPr>
          <p:spPr>
            <a:xfrm rot="16200000">
              <a:off x="8354658" y="893179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6" name="Connecteur droit 1185"/>
            <p:cNvCxnSpPr/>
            <p:nvPr/>
          </p:nvCxnSpPr>
          <p:spPr>
            <a:xfrm rot="16200000">
              <a:off x="8354658" y="928104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7" name="Connecteur droit 1186"/>
            <p:cNvCxnSpPr/>
            <p:nvPr/>
          </p:nvCxnSpPr>
          <p:spPr>
            <a:xfrm rot="16200000">
              <a:off x="8354658" y="966204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8" name="Connecteur droit 1187"/>
            <p:cNvCxnSpPr/>
            <p:nvPr/>
          </p:nvCxnSpPr>
          <p:spPr>
            <a:xfrm rot="16200000">
              <a:off x="8354658" y="1001129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9" name="Connecteur droit 1188"/>
            <p:cNvCxnSpPr/>
            <p:nvPr/>
          </p:nvCxnSpPr>
          <p:spPr>
            <a:xfrm rot="16200000">
              <a:off x="8354658" y="1045579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0" name="Connecteur droit 1189"/>
            <p:cNvCxnSpPr/>
            <p:nvPr/>
          </p:nvCxnSpPr>
          <p:spPr>
            <a:xfrm rot="16200000">
              <a:off x="8354658" y="1080504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1" name="Connecteur droit 1190"/>
            <p:cNvCxnSpPr/>
            <p:nvPr/>
          </p:nvCxnSpPr>
          <p:spPr>
            <a:xfrm rot="16200000">
              <a:off x="8354658" y="1121779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2" name="Connecteur droit 1191"/>
            <p:cNvCxnSpPr/>
            <p:nvPr/>
          </p:nvCxnSpPr>
          <p:spPr>
            <a:xfrm rot="16200000">
              <a:off x="8345891" y="1175508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3" name="Connecteur droit 1192"/>
            <p:cNvCxnSpPr/>
            <p:nvPr/>
          </p:nvCxnSpPr>
          <p:spPr>
            <a:xfrm rot="16200000">
              <a:off x="8345891" y="1227100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4" name="Connecteur droit 1193"/>
            <p:cNvCxnSpPr/>
            <p:nvPr/>
          </p:nvCxnSpPr>
          <p:spPr>
            <a:xfrm rot="16200000">
              <a:off x="8345891" y="1271550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5" name="Connecteur droit 1194"/>
            <p:cNvCxnSpPr/>
            <p:nvPr/>
          </p:nvCxnSpPr>
          <p:spPr>
            <a:xfrm rot="16200000">
              <a:off x="8345891" y="1306475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6" name="Connecteur droit 1195"/>
            <p:cNvCxnSpPr/>
            <p:nvPr/>
          </p:nvCxnSpPr>
          <p:spPr>
            <a:xfrm rot="16200000">
              <a:off x="8345891" y="1344575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7" name="Connecteur droit 1196"/>
            <p:cNvCxnSpPr/>
            <p:nvPr/>
          </p:nvCxnSpPr>
          <p:spPr>
            <a:xfrm rot="16200000">
              <a:off x="8345891" y="1379500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8" name="Connecteur droit 1197"/>
            <p:cNvCxnSpPr/>
            <p:nvPr/>
          </p:nvCxnSpPr>
          <p:spPr>
            <a:xfrm rot="16200000">
              <a:off x="8345891" y="1423950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9" name="Connecteur droit 1198"/>
            <p:cNvCxnSpPr/>
            <p:nvPr/>
          </p:nvCxnSpPr>
          <p:spPr>
            <a:xfrm rot="16200000">
              <a:off x="8345891" y="1458875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0" name="Connecteur droit 1199"/>
            <p:cNvCxnSpPr/>
            <p:nvPr/>
          </p:nvCxnSpPr>
          <p:spPr>
            <a:xfrm rot="16200000">
              <a:off x="8345891" y="1500150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1" name="Connecteur droit 1200"/>
            <p:cNvCxnSpPr/>
            <p:nvPr/>
          </p:nvCxnSpPr>
          <p:spPr>
            <a:xfrm rot="16200000">
              <a:off x="8352953" y="1544951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2" name="Connecteur droit 1201"/>
            <p:cNvCxnSpPr/>
            <p:nvPr/>
          </p:nvCxnSpPr>
          <p:spPr>
            <a:xfrm rot="16200000">
              <a:off x="8352953" y="1608448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3" name="Connecteur droit 1202"/>
            <p:cNvCxnSpPr/>
            <p:nvPr/>
          </p:nvCxnSpPr>
          <p:spPr>
            <a:xfrm rot="16200000">
              <a:off x="8352953" y="1652898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4" name="Connecteur droit 1203"/>
            <p:cNvCxnSpPr/>
            <p:nvPr/>
          </p:nvCxnSpPr>
          <p:spPr>
            <a:xfrm rot="16200000">
              <a:off x="8352953" y="1687823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5" name="Connecteur droit 1204"/>
            <p:cNvCxnSpPr/>
            <p:nvPr/>
          </p:nvCxnSpPr>
          <p:spPr>
            <a:xfrm rot="16200000">
              <a:off x="8352953" y="1725923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6" name="Connecteur droit 1205"/>
            <p:cNvCxnSpPr/>
            <p:nvPr/>
          </p:nvCxnSpPr>
          <p:spPr>
            <a:xfrm rot="16200000">
              <a:off x="8352953" y="1760848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7" name="Connecteur droit 1206"/>
            <p:cNvCxnSpPr/>
            <p:nvPr/>
          </p:nvCxnSpPr>
          <p:spPr>
            <a:xfrm rot="16200000">
              <a:off x="8352953" y="1805298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8" name="Connecteur droit 1207"/>
            <p:cNvCxnSpPr/>
            <p:nvPr/>
          </p:nvCxnSpPr>
          <p:spPr>
            <a:xfrm rot="16200000">
              <a:off x="8352953" y="1840223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9" name="Connecteur droit 1208"/>
            <p:cNvCxnSpPr/>
            <p:nvPr/>
          </p:nvCxnSpPr>
          <p:spPr>
            <a:xfrm rot="16200000">
              <a:off x="8352953" y="1881498"/>
              <a:ext cx="12096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0" name="Connecteur droit 1209"/>
            <p:cNvCxnSpPr/>
            <p:nvPr/>
          </p:nvCxnSpPr>
          <p:spPr>
            <a:xfrm rot="16200000">
              <a:off x="8375258" y="1937231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1" name="Connecteur droit 1210"/>
            <p:cNvCxnSpPr/>
            <p:nvPr/>
          </p:nvCxnSpPr>
          <p:spPr>
            <a:xfrm rot="16200000">
              <a:off x="8375258" y="1972156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2" name="Connecteur droit 1211"/>
            <p:cNvCxnSpPr/>
            <p:nvPr/>
          </p:nvCxnSpPr>
          <p:spPr>
            <a:xfrm rot="16200000">
              <a:off x="8375258" y="2016606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3" name="Connecteur droit 1212"/>
            <p:cNvCxnSpPr/>
            <p:nvPr/>
          </p:nvCxnSpPr>
          <p:spPr>
            <a:xfrm rot="16200000">
              <a:off x="8375258" y="2051531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4" name="Connecteur droit 1213"/>
            <p:cNvCxnSpPr/>
            <p:nvPr/>
          </p:nvCxnSpPr>
          <p:spPr>
            <a:xfrm rot="16200000">
              <a:off x="8375258" y="2089631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5" name="Connecteur droit 1214"/>
            <p:cNvCxnSpPr/>
            <p:nvPr/>
          </p:nvCxnSpPr>
          <p:spPr>
            <a:xfrm rot="16200000">
              <a:off x="8375258" y="2124556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6" name="Connecteur droit 1215"/>
            <p:cNvCxnSpPr/>
            <p:nvPr/>
          </p:nvCxnSpPr>
          <p:spPr>
            <a:xfrm rot="16200000">
              <a:off x="8375258" y="2169006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7" name="Connecteur droit 1216"/>
            <p:cNvCxnSpPr/>
            <p:nvPr/>
          </p:nvCxnSpPr>
          <p:spPr>
            <a:xfrm rot="16200000">
              <a:off x="8375258" y="2203931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8" name="Connecteur droit 1217"/>
            <p:cNvCxnSpPr/>
            <p:nvPr/>
          </p:nvCxnSpPr>
          <p:spPr>
            <a:xfrm rot="16200000">
              <a:off x="8375258" y="2245206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9" name="Connecteur droit 1218"/>
            <p:cNvCxnSpPr/>
            <p:nvPr/>
          </p:nvCxnSpPr>
          <p:spPr>
            <a:xfrm rot="16200000">
              <a:off x="8382887" y="2297960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0" name="Connecteur droit 1219"/>
            <p:cNvCxnSpPr/>
            <p:nvPr/>
          </p:nvCxnSpPr>
          <p:spPr>
            <a:xfrm rot="16200000">
              <a:off x="8382887" y="2332885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1" name="Connecteur droit 1220"/>
            <p:cNvCxnSpPr/>
            <p:nvPr/>
          </p:nvCxnSpPr>
          <p:spPr>
            <a:xfrm rot="16200000">
              <a:off x="8382887" y="2377335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2" name="Connecteur droit 1221"/>
            <p:cNvCxnSpPr/>
            <p:nvPr/>
          </p:nvCxnSpPr>
          <p:spPr>
            <a:xfrm rot="16200000">
              <a:off x="8382887" y="2412260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3" name="Connecteur droit 1222"/>
            <p:cNvCxnSpPr/>
            <p:nvPr/>
          </p:nvCxnSpPr>
          <p:spPr>
            <a:xfrm rot="16200000">
              <a:off x="8382887" y="2450360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4" name="Connecteur droit 1223"/>
            <p:cNvCxnSpPr/>
            <p:nvPr/>
          </p:nvCxnSpPr>
          <p:spPr>
            <a:xfrm rot="16200000">
              <a:off x="8382887" y="2485285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5" name="Connecteur droit 1224"/>
            <p:cNvCxnSpPr/>
            <p:nvPr/>
          </p:nvCxnSpPr>
          <p:spPr>
            <a:xfrm rot="16200000">
              <a:off x="8382887" y="2529735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6" name="Connecteur droit 1225"/>
            <p:cNvCxnSpPr/>
            <p:nvPr/>
          </p:nvCxnSpPr>
          <p:spPr>
            <a:xfrm rot="16200000">
              <a:off x="8382887" y="2564660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7" name="Connecteur droit 1226"/>
            <p:cNvCxnSpPr/>
            <p:nvPr/>
          </p:nvCxnSpPr>
          <p:spPr>
            <a:xfrm rot="16200000">
              <a:off x="8382887" y="2605935"/>
              <a:ext cx="1152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8" name="Connecteur droit 1227"/>
            <p:cNvCxnSpPr/>
            <p:nvPr/>
          </p:nvCxnSpPr>
          <p:spPr>
            <a:xfrm rot="16200000">
              <a:off x="8368418" y="2648619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9" name="Connecteur droit 1228"/>
            <p:cNvCxnSpPr/>
            <p:nvPr/>
          </p:nvCxnSpPr>
          <p:spPr>
            <a:xfrm rot="16200000">
              <a:off x="8368418" y="2693068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0" name="Connecteur droit 1229"/>
            <p:cNvCxnSpPr/>
            <p:nvPr/>
          </p:nvCxnSpPr>
          <p:spPr>
            <a:xfrm rot="16200000">
              <a:off x="8368418" y="2766090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1" name="Connecteur droit 1230"/>
            <p:cNvCxnSpPr/>
            <p:nvPr/>
          </p:nvCxnSpPr>
          <p:spPr>
            <a:xfrm rot="16200000">
              <a:off x="8368418" y="2801015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2" name="Connecteur droit 1231"/>
            <p:cNvCxnSpPr/>
            <p:nvPr/>
          </p:nvCxnSpPr>
          <p:spPr>
            <a:xfrm rot="16200000">
              <a:off x="8368418" y="2839115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3" name="Connecteur droit 1232"/>
            <p:cNvCxnSpPr/>
            <p:nvPr/>
          </p:nvCxnSpPr>
          <p:spPr>
            <a:xfrm rot="16200000">
              <a:off x="8368418" y="2874040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4" name="Connecteur droit 1233"/>
            <p:cNvCxnSpPr/>
            <p:nvPr/>
          </p:nvCxnSpPr>
          <p:spPr>
            <a:xfrm rot="16200000">
              <a:off x="8368418" y="2918490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5" name="Connecteur droit 1234"/>
            <p:cNvCxnSpPr/>
            <p:nvPr/>
          </p:nvCxnSpPr>
          <p:spPr>
            <a:xfrm rot="16200000">
              <a:off x="8368418" y="2953415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6" name="Connecteur droit 1235"/>
            <p:cNvCxnSpPr/>
            <p:nvPr/>
          </p:nvCxnSpPr>
          <p:spPr>
            <a:xfrm rot="16200000">
              <a:off x="8368418" y="2994690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7" name="Connecteur droit 1236"/>
            <p:cNvCxnSpPr/>
            <p:nvPr/>
          </p:nvCxnSpPr>
          <p:spPr>
            <a:xfrm rot="16200000">
              <a:off x="8365454" y="3042439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8" name="Connecteur droit 1237"/>
            <p:cNvCxnSpPr/>
            <p:nvPr/>
          </p:nvCxnSpPr>
          <p:spPr>
            <a:xfrm rot="16200000">
              <a:off x="8365454" y="3077364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9" name="Connecteur droit 1238"/>
            <p:cNvCxnSpPr/>
            <p:nvPr/>
          </p:nvCxnSpPr>
          <p:spPr>
            <a:xfrm rot="16200000">
              <a:off x="8365454" y="3148005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0" name="Connecteur droit 1239"/>
            <p:cNvCxnSpPr/>
            <p:nvPr/>
          </p:nvCxnSpPr>
          <p:spPr>
            <a:xfrm rot="16200000">
              <a:off x="8365454" y="3182930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1" name="Connecteur droit 1240"/>
            <p:cNvCxnSpPr/>
            <p:nvPr/>
          </p:nvCxnSpPr>
          <p:spPr>
            <a:xfrm rot="16200000">
              <a:off x="8365454" y="3221030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2" name="Connecteur droit 1241"/>
            <p:cNvCxnSpPr/>
            <p:nvPr/>
          </p:nvCxnSpPr>
          <p:spPr>
            <a:xfrm rot="16200000">
              <a:off x="8365454" y="3255955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3" name="Connecteur droit 1242"/>
            <p:cNvCxnSpPr/>
            <p:nvPr/>
          </p:nvCxnSpPr>
          <p:spPr>
            <a:xfrm rot="16200000">
              <a:off x="8365454" y="3300405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4" name="Connecteur droit 1243"/>
            <p:cNvCxnSpPr/>
            <p:nvPr/>
          </p:nvCxnSpPr>
          <p:spPr>
            <a:xfrm rot="16200000">
              <a:off x="8365454" y="3335330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5" name="Connecteur droit 1244"/>
            <p:cNvCxnSpPr/>
            <p:nvPr/>
          </p:nvCxnSpPr>
          <p:spPr>
            <a:xfrm rot="16200000">
              <a:off x="8365454" y="3376605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6" name="Connecteur droit 1245"/>
            <p:cNvCxnSpPr/>
            <p:nvPr/>
          </p:nvCxnSpPr>
          <p:spPr>
            <a:xfrm rot="16200000">
              <a:off x="8366021" y="3419673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7" name="Connecteur droit 1246"/>
            <p:cNvCxnSpPr/>
            <p:nvPr/>
          </p:nvCxnSpPr>
          <p:spPr>
            <a:xfrm rot="16200000">
              <a:off x="8366021" y="3459360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8" name="Connecteur droit 1247"/>
            <p:cNvCxnSpPr/>
            <p:nvPr/>
          </p:nvCxnSpPr>
          <p:spPr>
            <a:xfrm rot="16200000">
              <a:off x="8366021" y="3522858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9" name="Connecteur droit 1248"/>
            <p:cNvCxnSpPr/>
            <p:nvPr/>
          </p:nvCxnSpPr>
          <p:spPr>
            <a:xfrm rot="16200000">
              <a:off x="8366021" y="3557783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0" name="Connecteur droit 1249"/>
            <p:cNvCxnSpPr/>
            <p:nvPr/>
          </p:nvCxnSpPr>
          <p:spPr>
            <a:xfrm rot="16200000">
              <a:off x="8366021" y="3595883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1" name="Connecteur droit 1250"/>
            <p:cNvCxnSpPr/>
            <p:nvPr/>
          </p:nvCxnSpPr>
          <p:spPr>
            <a:xfrm rot="16200000">
              <a:off x="8366021" y="3630808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2" name="Connecteur droit 1251"/>
            <p:cNvCxnSpPr/>
            <p:nvPr/>
          </p:nvCxnSpPr>
          <p:spPr>
            <a:xfrm rot="16200000">
              <a:off x="8366021" y="3675258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3" name="Connecteur droit 1252"/>
            <p:cNvCxnSpPr/>
            <p:nvPr/>
          </p:nvCxnSpPr>
          <p:spPr>
            <a:xfrm rot="16200000">
              <a:off x="8366021" y="3710183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4" name="Connecteur droit 1253"/>
            <p:cNvCxnSpPr/>
            <p:nvPr/>
          </p:nvCxnSpPr>
          <p:spPr>
            <a:xfrm rot="16200000">
              <a:off x="8366021" y="3751458"/>
              <a:ext cx="1188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5" name="Connecteur droit 1254"/>
            <p:cNvCxnSpPr/>
            <p:nvPr/>
          </p:nvCxnSpPr>
          <p:spPr>
            <a:xfrm rot="16200000">
              <a:off x="8361582" y="3792016"/>
              <a:ext cx="1202400" cy="1265131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6" name="Connecteur droit 1255"/>
            <p:cNvCxnSpPr/>
            <p:nvPr/>
          </p:nvCxnSpPr>
          <p:spPr>
            <a:xfrm rot="16200000">
              <a:off x="8348021" y="3830217"/>
              <a:ext cx="1224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7" name="Connecteur droit 1256"/>
            <p:cNvCxnSpPr/>
            <p:nvPr/>
          </p:nvCxnSpPr>
          <p:spPr>
            <a:xfrm rot="16200000">
              <a:off x="8348021" y="3908001"/>
              <a:ext cx="1224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8" name="Connecteur droit 1257"/>
            <p:cNvCxnSpPr/>
            <p:nvPr/>
          </p:nvCxnSpPr>
          <p:spPr>
            <a:xfrm rot="16200000">
              <a:off x="8348021" y="3950069"/>
              <a:ext cx="1224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9" name="Connecteur droit 1258"/>
            <p:cNvCxnSpPr/>
            <p:nvPr/>
          </p:nvCxnSpPr>
          <p:spPr>
            <a:xfrm rot="16200000">
              <a:off x="8348021" y="3988169"/>
              <a:ext cx="1224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0" name="Connecteur droit 1259"/>
            <p:cNvCxnSpPr/>
            <p:nvPr/>
          </p:nvCxnSpPr>
          <p:spPr>
            <a:xfrm rot="16200000">
              <a:off x="8348021" y="4023094"/>
              <a:ext cx="1224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1" name="Connecteur droit 1260"/>
            <p:cNvCxnSpPr/>
            <p:nvPr/>
          </p:nvCxnSpPr>
          <p:spPr>
            <a:xfrm rot="16200000">
              <a:off x="8348021" y="4067544"/>
              <a:ext cx="1224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2" name="Connecteur droit 1261"/>
            <p:cNvCxnSpPr/>
            <p:nvPr/>
          </p:nvCxnSpPr>
          <p:spPr>
            <a:xfrm rot="16200000">
              <a:off x="8348021" y="4102469"/>
              <a:ext cx="1224000" cy="1256368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3" name="Connecteur droit 1262"/>
            <p:cNvCxnSpPr/>
            <p:nvPr/>
          </p:nvCxnSpPr>
          <p:spPr>
            <a:xfrm rot="16200000">
              <a:off x="8332641" y="4150360"/>
              <a:ext cx="1245996" cy="1265131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4" name="ZoneTexte 1263"/>
          <p:cNvSpPr txBox="1"/>
          <p:nvPr/>
        </p:nvSpPr>
        <p:spPr>
          <a:xfrm>
            <a:off x="1230655" y="1537587"/>
            <a:ext cx="1157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1 cube</a:t>
            </a:r>
          </a:p>
        </p:txBody>
      </p:sp>
      <p:cxnSp>
        <p:nvCxnSpPr>
          <p:cNvPr id="546" name="Connecteur droit avec flèche 545"/>
          <p:cNvCxnSpPr/>
          <p:nvPr/>
        </p:nvCxnSpPr>
        <p:spPr>
          <a:xfrm flipV="1">
            <a:off x="8341963" y="4356123"/>
            <a:ext cx="1449737" cy="142237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6" name="ZoneTexte 1265"/>
          <p:cNvSpPr txBox="1"/>
          <p:nvPr/>
        </p:nvSpPr>
        <p:spPr>
          <a:xfrm>
            <a:off x="9028944" y="4971804"/>
            <a:ext cx="53637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145038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animBg="1"/>
      <p:bldP spid="549" grpId="0"/>
      <p:bldP spid="551" grpId="0"/>
      <p:bldP spid="126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33559" y="1759076"/>
            <a:ext cx="9142810" cy="2387289"/>
          </a:xfrm>
        </p:spPr>
        <p:txBody>
          <a:bodyPr>
            <a:normAutofit/>
          </a:bodyPr>
          <a:lstStyle/>
          <a:p>
            <a:r>
              <a:rPr lang="fr-FR" sz="7999" dirty="0">
                <a:solidFill>
                  <a:srgbClr val="7030A0"/>
                </a:solidFill>
                <a:latin typeface="Comic Sans MS" panose="030F0702030302020204" pitchFamily="66" charset="0"/>
              </a:rPr>
              <a:t>Problèmes</a:t>
            </a:r>
          </a:p>
        </p:txBody>
      </p:sp>
    </p:spTree>
    <p:extLst>
      <p:ext uri="{BB962C8B-B14F-4D97-AF65-F5344CB8AC3E}">
        <p14:creationId xmlns:p14="http://schemas.microsoft.com/office/powerpoint/2010/main" val="3414340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DEA8B82-B55E-4A97-8253-FAA53510849A}"/>
              </a:ext>
            </a:extLst>
          </p:cNvPr>
          <p:cNvSpPr/>
          <p:nvPr/>
        </p:nvSpPr>
        <p:spPr>
          <a:xfrm>
            <a:off x="647616" y="1501607"/>
            <a:ext cx="11012779" cy="1969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800" dirty="0">
                <a:solidFill>
                  <a:prstClr val="black"/>
                </a:solidFill>
                <a:latin typeface="Calibri" panose="020F0502020204030204" pitchFamily="34" charset="0"/>
              </a:rPr>
              <a:t>En pressant 3 pamplemousses, on obtient 50 </a:t>
            </a:r>
            <a:r>
              <a:rPr lang="fr-FR" sz="2800" dirty="0" err="1">
                <a:solidFill>
                  <a:prstClr val="black"/>
                </a:solidFill>
                <a:latin typeface="Calibri" panose="020F0502020204030204" pitchFamily="34" charset="0"/>
              </a:rPr>
              <a:t>cL</a:t>
            </a:r>
            <a:r>
              <a:rPr lang="fr-FR" sz="2800" dirty="0">
                <a:solidFill>
                  <a:prstClr val="black"/>
                </a:solidFill>
                <a:latin typeface="Calibri" panose="020F0502020204030204" pitchFamily="34" charset="0"/>
              </a:rPr>
              <a:t> de jus.</a:t>
            </a:r>
          </a:p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fr-FR" sz="1400" dirty="0">
                <a:solidFill>
                  <a:prstClr val="black"/>
                </a:solidFill>
                <a:latin typeface="Calibri" panose="020F0502020204030204" pitchFamily="34" charset="0"/>
              </a:rPr>
              <a:t>●</a:t>
            </a:r>
            <a:r>
              <a:rPr lang="fr-FR" sz="2800" dirty="0">
                <a:solidFill>
                  <a:prstClr val="black"/>
                </a:solidFill>
                <a:latin typeface="Calibri" panose="020F0502020204030204" pitchFamily="34" charset="0"/>
              </a:rPr>
              <a:t> Quelle quantité de jus obtient-on en pressant 12 pamplemousses ?</a:t>
            </a:r>
          </a:p>
          <a:p>
            <a:pPr lvl="0"/>
            <a:r>
              <a:rPr lang="fr-FR" sz="1400" dirty="0">
                <a:solidFill>
                  <a:prstClr val="black"/>
                </a:solidFill>
                <a:latin typeface="Calibri" panose="020F0502020204030204" pitchFamily="34" charset="0"/>
              </a:rPr>
              <a:t>●</a:t>
            </a:r>
            <a:r>
              <a:rPr lang="fr-FR" sz="2800" dirty="0">
                <a:solidFill>
                  <a:prstClr val="black"/>
                </a:solidFill>
                <a:latin typeface="Calibri" panose="020F0502020204030204" pitchFamily="34" charset="0"/>
              </a:rPr>
              <a:t> Combien de pamplemousses faut-il presser pour obtenir 1 litre de jus?</a:t>
            </a:r>
          </a:p>
        </p:txBody>
      </p:sp>
      <p:pic>
        <p:nvPicPr>
          <p:cNvPr id="4098" name="Picture 2" descr="Plus de 200 images de Pamplemousse et de Fruits - Pixabay">
            <a:extLst>
              <a:ext uri="{FF2B5EF4-FFF2-40B4-BE49-F238E27FC236}">
                <a16:creationId xmlns:a16="http://schemas.microsoft.com/office/drawing/2014/main" xmlns="" id="{A5759EDB-28D8-48A0-ADFB-7EA100DF3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1916" y="139889"/>
            <a:ext cx="2879625" cy="19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8EE56076-5BEB-0D42-A0D1-840227F4045B}"/>
              </a:ext>
            </a:extLst>
          </p:cNvPr>
          <p:cNvSpPr txBox="1">
            <a:spLocks/>
          </p:cNvSpPr>
          <p:nvPr/>
        </p:nvSpPr>
        <p:spPr>
          <a:xfrm>
            <a:off x="647615" y="365525"/>
            <a:ext cx="10514231" cy="998032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dirty="0"/>
              <a:t>Correction de la situation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AD59E8-D11B-FC49-81C7-F26835997D88}"/>
              </a:ext>
            </a:extLst>
          </p:cNvPr>
          <p:cNvSpPr/>
          <p:nvPr/>
        </p:nvSpPr>
        <p:spPr>
          <a:xfrm>
            <a:off x="647615" y="4226164"/>
            <a:ext cx="1140576" cy="55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  <a:cs typeface="Arial" panose="020B0604020202020204" pitchFamily="34" charset="0"/>
              </a:rPr>
              <a:t>50 x 4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FA719F7-AF30-D447-A073-DB85415D5A15}"/>
              </a:ext>
            </a:extLst>
          </p:cNvPr>
          <p:cNvSpPr txBox="1"/>
          <p:nvPr/>
        </p:nvSpPr>
        <p:spPr>
          <a:xfrm>
            <a:off x="3002464" y="4226164"/>
            <a:ext cx="9039428" cy="553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On obtient 200 </a:t>
            </a:r>
            <a:r>
              <a:rPr lang="fr-FR" sz="3000" dirty="0" err="1">
                <a:solidFill>
                  <a:srgbClr val="0070C0"/>
                </a:solidFill>
              </a:rPr>
              <a:t>cL</a:t>
            </a:r>
            <a:r>
              <a:rPr lang="fr-FR" sz="3000" dirty="0">
                <a:solidFill>
                  <a:srgbClr val="0070C0"/>
                </a:solidFill>
              </a:rPr>
              <a:t> de jus en pressant 12 pamplemousses.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3EEC044-EB90-3743-8290-5FE04E80F816}"/>
              </a:ext>
            </a:extLst>
          </p:cNvPr>
          <p:cNvSpPr/>
          <p:nvPr/>
        </p:nvSpPr>
        <p:spPr>
          <a:xfrm>
            <a:off x="1661780" y="4226164"/>
            <a:ext cx="1140576" cy="55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  <a:cs typeface="Arial" panose="020B0604020202020204" pitchFamily="34" charset="0"/>
              </a:rPr>
              <a:t>= 200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710F634-FA58-374C-801E-20092B843E7B}"/>
              </a:ext>
            </a:extLst>
          </p:cNvPr>
          <p:cNvSpPr/>
          <p:nvPr/>
        </p:nvSpPr>
        <p:spPr>
          <a:xfrm>
            <a:off x="647615" y="4969300"/>
            <a:ext cx="1140576" cy="55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  <a:cs typeface="Arial" panose="020B0604020202020204" pitchFamily="34" charset="0"/>
              </a:rPr>
              <a:t>3 x 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8DF7A8D-AAAA-4B4F-9A1D-A48B1C5909F9}"/>
              </a:ext>
            </a:extLst>
          </p:cNvPr>
          <p:cNvSpPr/>
          <p:nvPr/>
        </p:nvSpPr>
        <p:spPr>
          <a:xfrm>
            <a:off x="1476214" y="4968906"/>
            <a:ext cx="1140576" cy="55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  <a:cs typeface="Arial" panose="020B0604020202020204" pitchFamily="34" charset="0"/>
              </a:rPr>
              <a:t>= 6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A84D75B3-18DE-BF4B-B31C-6C0427BBEDBE}"/>
              </a:ext>
            </a:extLst>
          </p:cNvPr>
          <p:cNvSpPr txBox="1"/>
          <p:nvPr/>
        </p:nvSpPr>
        <p:spPr>
          <a:xfrm>
            <a:off x="2624306" y="4941453"/>
            <a:ext cx="94175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Il faut presser 6 pamplemousses pour obtenir 1 litre de jus.</a:t>
            </a:r>
          </a:p>
        </p:txBody>
      </p:sp>
    </p:spTree>
    <p:extLst>
      <p:ext uri="{BB962C8B-B14F-4D97-AF65-F5344CB8AC3E}">
        <p14:creationId xmlns:p14="http://schemas.microsoft.com/office/powerpoint/2010/main" val="344813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28A3E7-E4E3-4688-B382-422E06AACB69}"/>
              </a:ext>
            </a:extLst>
          </p:cNvPr>
          <p:cNvSpPr/>
          <p:nvPr/>
        </p:nvSpPr>
        <p:spPr>
          <a:xfrm>
            <a:off x="483395" y="1308309"/>
            <a:ext cx="117086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latin typeface="Calibri" panose="020F0502020204030204" pitchFamily="34" charset="0"/>
              </a:rPr>
              <a:t>Un cycliste se chronomètre sur différentes distances. </a:t>
            </a:r>
          </a:p>
          <a:p>
            <a:r>
              <a:rPr lang="fr-FR" sz="3200" dirty="0">
                <a:latin typeface="Calibri" panose="020F0502020204030204" pitchFamily="34" charset="0"/>
              </a:rPr>
              <a:t>Il obtient le tableau suivant 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1EC4EE1-E7EE-45EC-87A3-91679A7D8DD4}"/>
              </a:ext>
            </a:extLst>
          </p:cNvPr>
          <p:cNvSpPr/>
          <p:nvPr/>
        </p:nvSpPr>
        <p:spPr>
          <a:xfrm>
            <a:off x="483396" y="308382"/>
            <a:ext cx="9240953" cy="769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4400" b="1" dirty="0">
                <a:solidFill>
                  <a:srgbClr val="7030A0"/>
                </a:solidFill>
                <a:latin typeface="Calibri Light"/>
              </a:rPr>
              <a:t>Situation de proportionnalité ou pas ?</a:t>
            </a:r>
            <a:endParaRPr lang="fr-FR" b="1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53F2D35-7388-4664-98EC-D4E275ECF6D1}"/>
              </a:ext>
            </a:extLst>
          </p:cNvPr>
          <p:cNvSpPr/>
          <p:nvPr/>
        </p:nvSpPr>
        <p:spPr>
          <a:xfrm>
            <a:off x="898785" y="3822383"/>
            <a:ext cx="98890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latin typeface="Calibri" panose="020F0502020204030204" pitchFamily="34" charset="0"/>
              </a:rPr>
              <a:t>La durée est-elle proportionnelle à la distance parcourue ?</a:t>
            </a:r>
          </a:p>
        </p:txBody>
      </p:sp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xmlns="" id="{9A63AAD4-DA26-46E4-8856-C2B57CC80E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870846"/>
              </p:ext>
            </p:extLst>
          </p:nvPr>
        </p:nvGraphicFramePr>
        <p:xfrm>
          <a:off x="898785" y="2501276"/>
          <a:ext cx="9261216" cy="1036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5304">
                  <a:extLst>
                    <a:ext uri="{9D8B030D-6E8A-4147-A177-3AD203B41FA5}">
                      <a16:colId xmlns:a16="http://schemas.microsoft.com/office/drawing/2014/main" xmlns="" val="3565493289"/>
                    </a:ext>
                  </a:extLst>
                </a:gridCol>
                <a:gridCol w="2315304">
                  <a:extLst>
                    <a:ext uri="{9D8B030D-6E8A-4147-A177-3AD203B41FA5}">
                      <a16:colId xmlns:a16="http://schemas.microsoft.com/office/drawing/2014/main" xmlns="" val="3048665119"/>
                    </a:ext>
                  </a:extLst>
                </a:gridCol>
                <a:gridCol w="2315304">
                  <a:extLst>
                    <a:ext uri="{9D8B030D-6E8A-4147-A177-3AD203B41FA5}">
                      <a16:colId xmlns:a16="http://schemas.microsoft.com/office/drawing/2014/main" xmlns="" val="3043549815"/>
                    </a:ext>
                  </a:extLst>
                </a:gridCol>
                <a:gridCol w="2315304">
                  <a:extLst>
                    <a:ext uri="{9D8B030D-6E8A-4147-A177-3AD203B41FA5}">
                      <a16:colId xmlns:a16="http://schemas.microsoft.com/office/drawing/2014/main" xmlns="" val="4264606127"/>
                    </a:ext>
                  </a:extLst>
                </a:gridCol>
              </a:tblGrid>
              <a:tr h="518093"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Distance (en km)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219652"/>
                  </a:ext>
                </a:extLst>
              </a:tr>
              <a:tr h="518093">
                <a:tc>
                  <a:txBody>
                    <a:bodyPr/>
                    <a:lstStyle/>
                    <a:p>
                      <a:r>
                        <a:rPr lang="fr-FR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Durée (en minutes)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210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3664082"/>
                  </a:ext>
                </a:extLst>
              </a:tr>
            </a:tbl>
          </a:graphicData>
        </a:graphic>
      </p:graphicFrame>
      <p:pic>
        <p:nvPicPr>
          <p:cNvPr id="4098" name="Picture 2" descr="Roue Cycliste Vélo - Image gratuite sur Pixabay">
            <a:extLst>
              <a:ext uri="{FF2B5EF4-FFF2-40B4-BE49-F238E27FC236}">
                <a16:creationId xmlns:a16="http://schemas.microsoft.com/office/drawing/2014/main" xmlns="" id="{729D97AE-9236-4363-A6FE-ABED2F126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277" y="15862"/>
            <a:ext cx="2123723" cy="212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904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 72">
            <a:extLst>
              <a:ext uri="{FF2B5EF4-FFF2-40B4-BE49-F238E27FC236}">
                <a16:creationId xmlns:a16="http://schemas.microsoft.com/office/drawing/2014/main" xmlns="" id="{D195EC68-B297-D345-A20A-C99BF71FBE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451" y="1599089"/>
            <a:ext cx="536173" cy="485591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xmlns="" id="{D88A6ABF-90E7-BC4E-99B8-B8BA752B68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507" y="1800366"/>
            <a:ext cx="536173" cy="485591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xmlns="" id="{55A5A65E-8C2A-6540-9BB5-8B855FEC73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266" y="1765730"/>
            <a:ext cx="536173" cy="485591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xmlns="" id="{27184369-3E5D-0B4C-B4AD-ED1E2CA5F8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71" y="2078190"/>
            <a:ext cx="536173" cy="485591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xmlns="" id="{EDD5C29C-D1E3-7F4D-9334-42DC5220AC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568" y="1826718"/>
            <a:ext cx="536173" cy="485591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xmlns="" id="{58EE0118-C8AB-0443-B911-D52B6D941D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294" y="1895658"/>
            <a:ext cx="536173" cy="485591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xmlns="" id="{813DC907-26DF-0C4F-9780-0EEBD66BBB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124" y="2187408"/>
            <a:ext cx="536173" cy="485591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xmlns="" id="{C91E83FE-3B54-8546-8346-97B1023037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306" y="2192166"/>
            <a:ext cx="536173" cy="485591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xmlns="" id="{7EF05687-6569-4544-9997-C4204ED724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388" y="2078190"/>
            <a:ext cx="536173" cy="485591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xmlns="" id="{45DC30BF-9752-3C4F-910D-3DA970748F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395" y="2424452"/>
            <a:ext cx="536173" cy="485591"/>
          </a:xfrm>
          <a:prstGeom prst="rect">
            <a:avLst/>
          </a:prstGeom>
        </p:spPr>
      </p:pic>
      <p:sp>
        <p:nvSpPr>
          <p:cNvPr id="33" name="Flèche en arc 32">
            <a:extLst>
              <a:ext uri="{FF2B5EF4-FFF2-40B4-BE49-F238E27FC236}">
                <a16:creationId xmlns:a16="http://schemas.microsoft.com/office/drawing/2014/main" xmlns="" id="{22079B91-EC3C-5A40-B2F5-1EB4466D584F}"/>
              </a:ext>
            </a:extLst>
          </p:cNvPr>
          <p:cNvSpPr/>
          <p:nvPr/>
        </p:nvSpPr>
        <p:spPr>
          <a:xfrm>
            <a:off x="3366368" y="1186732"/>
            <a:ext cx="1097982" cy="1387602"/>
          </a:xfrm>
          <a:prstGeom prst="circularArrow">
            <a:avLst/>
          </a:prstGeom>
          <a:solidFill>
            <a:srgbClr val="603411"/>
          </a:solidFill>
          <a:ln>
            <a:solidFill>
              <a:srgbClr val="4F29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B98A0269-838E-8F48-B964-B7C3B1628925}"/>
              </a:ext>
            </a:extLst>
          </p:cNvPr>
          <p:cNvSpPr txBox="1"/>
          <p:nvPr/>
        </p:nvSpPr>
        <p:spPr>
          <a:xfrm>
            <a:off x="768924" y="3185554"/>
            <a:ext cx="321109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346 clémentines</a:t>
            </a:r>
          </a:p>
        </p:txBody>
      </p:sp>
      <p:sp>
        <p:nvSpPr>
          <p:cNvPr id="37" name="Titre 1">
            <a:extLst>
              <a:ext uri="{FF2B5EF4-FFF2-40B4-BE49-F238E27FC236}">
                <a16:creationId xmlns:a16="http://schemas.microsoft.com/office/drawing/2014/main" xmlns="" id="{A74D15EF-B988-4048-8CFB-293C1A91A858}"/>
              </a:ext>
            </a:extLst>
          </p:cNvPr>
          <p:cNvSpPr txBox="1">
            <a:spLocks/>
          </p:cNvSpPr>
          <p:nvPr/>
        </p:nvSpPr>
        <p:spPr>
          <a:xfrm>
            <a:off x="1833066" y="301014"/>
            <a:ext cx="8525866" cy="8028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/>
              <a:t>Je divise par </a:t>
            </a:r>
            <a:r>
              <a:rPr lang="fr-FR" sz="4000" b="1" dirty="0">
                <a:latin typeface="+mn-lt"/>
              </a:rPr>
              <a:t>2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xmlns="" id="{EB36D28A-F432-3F4F-9300-1D882E6C4FE5}"/>
              </a:ext>
            </a:extLst>
          </p:cNvPr>
          <p:cNvSpPr txBox="1"/>
          <p:nvPr/>
        </p:nvSpPr>
        <p:spPr>
          <a:xfrm>
            <a:off x="2859694" y="4131882"/>
            <a:ext cx="5776852" cy="584699"/>
          </a:xfrm>
          <a:prstGeom prst="rect">
            <a:avLst/>
          </a:prstGeom>
          <a:solidFill>
            <a:srgbClr val="FDE7C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</a:rPr>
              <a:t>Combien faudra-t-il de boîtes ?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32296B50-C6E4-4147-BA98-61BB321909CF}"/>
              </a:ext>
            </a:extLst>
          </p:cNvPr>
          <p:cNvGrpSpPr/>
          <p:nvPr/>
        </p:nvGrpSpPr>
        <p:grpSpPr>
          <a:xfrm>
            <a:off x="4728212" y="2177102"/>
            <a:ext cx="1526540" cy="956544"/>
            <a:chOff x="4069844" y="2177102"/>
            <a:chExt cx="1526540" cy="956544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62AEAFE7-BEF7-CE40-A30A-08B74BC10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9844" y="2177102"/>
              <a:ext cx="1526540" cy="95654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9AF8EC57-C6EC-0D4C-8DE3-8E44F894916C}"/>
                </a:ext>
              </a:extLst>
            </p:cNvPr>
            <p:cNvSpPr/>
            <p:nvPr/>
          </p:nvSpPr>
          <p:spPr>
            <a:xfrm>
              <a:off x="4654559" y="2177102"/>
              <a:ext cx="393005" cy="5846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3200" b="1" dirty="0"/>
                <a:t>2</a:t>
              </a:r>
            </a:p>
          </p:txBody>
        </p:sp>
      </p:grpSp>
      <p:pic>
        <p:nvPicPr>
          <p:cNvPr id="60" name="Image 59">
            <a:extLst>
              <a:ext uri="{FF2B5EF4-FFF2-40B4-BE49-F238E27FC236}">
                <a16:creationId xmlns:a16="http://schemas.microsoft.com/office/drawing/2014/main" xmlns="" id="{FF0030CD-59A8-9448-8516-D099F09A69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558" y="2088743"/>
            <a:ext cx="536173" cy="485591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xmlns="" id="{99751B19-3D51-824C-81E7-6BB946D7B9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851" y="2396353"/>
            <a:ext cx="536173" cy="485591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xmlns="" id="{186DD880-C5F4-E640-AF06-D637530ED8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06" y="2452552"/>
            <a:ext cx="536173" cy="485591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xmlns="" id="{0A4C89DF-7C3A-9B47-BA5E-520C605C3D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382" y="2519005"/>
            <a:ext cx="536173" cy="485591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xmlns="" id="{15F3A2A8-E9AD-BF43-80C3-39AD45E653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906" y="2604952"/>
            <a:ext cx="536173" cy="48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43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42300A65-25D8-154E-B359-38E33375E095}"/>
              </a:ext>
            </a:extLst>
          </p:cNvPr>
          <p:cNvSpPr txBox="1">
            <a:spLocks/>
          </p:cNvSpPr>
          <p:nvPr/>
        </p:nvSpPr>
        <p:spPr>
          <a:xfrm>
            <a:off x="838092" y="365525"/>
            <a:ext cx="10514231" cy="998032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dirty="0"/>
              <a:t>Fruits et sucre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364876E-183B-504B-9DB8-D2A30999DE70}"/>
              </a:ext>
            </a:extLst>
          </p:cNvPr>
          <p:cNvSpPr/>
          <p:nvPr/>
        </p:nvSpPr>
        <p:spPr>
          <a:xfrm>
            <a:off x="562453" y="1491111"/>
            <a:ext cx="1148851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Une orange de 200 g contient 16 g de sucre.</a:t>
            </a:r>
          </a:p>
          <a:p>
            <a:pPr>
              <a:spcAft>
                <a:spcPts val="1200"/>
              </a:spcAft>
            </a:pPr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Une figue de 50 g contient 6 g de sucre.</a:t>
            </a:r>
          </a:p>
          <a:p>
            <a:pPr>
              <a:spcAft>
                <a:spcPts val="1200"/>
              </a:spcAft>
            </a:pPr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Quel est le plus sucré de ces deux fruits?</a:t>
            </a:r>
          </a:p>
        </p:txBody>
      </p:sp>
      <p:pic>
        <p:nvPicPr>
          <p:cNvPr id="4100" name="Picture 4" descr="Fichier:Feige-Schnitt.png — Wikipé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924" y="348517"/>
            <a:ext cx="1054385" cy="112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553" y="297652"/>
            <a:ext cx="1175630" cy="113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195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42300A65-25D8-154E-B359-38E33375E095}"/>
              </a:ext>
            </a:extLst>
          </p:cNvPr>
          <p:cNvSpPr txBox="1">
            <a:spLocks/>
          </p:cNvSpPr>
          <p:nvPr/>
        </p:nvSpPr>
        <p:spPr>
          <a:xfrm>
            <a:off x="838778" y="365924"/>
            <a:ext cx="10512862" cy="997902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dirty="0"/>
              <a:t>Le sel de mer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3262DD2-1E51-42A8-8671-AF9F645C4742}"/>
              </a:ext>
            </a:extLst>
          </p:cNvPr>
          <p:cNvSpPr/>
          <p:nvPr/>
        </p:nvSpPr>
        <p:spPr>
          <a:xfrm>
            <a:off x="563176" y="1494419"/>
            <a:ext cx="10926742" cy="2215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Dans 12 litres d’eau de mer, il y a 360 g de sel.</a:t>
            </a:r>
          </a:p>
          <a:p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Quelle est la quantité de sel contenue dans :</a:t>
            </a:r>
          </a:p>
          <a:p>
            <a:pPr marL="457154" indent="-457154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1 litre d’eau de mer ?</a:t>
            </a:r>
          </a:p>
          <a:p>
            <a:pPr marL="457154" indent="-457154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100 litres d’eau de mer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7AA5C1C-D424-CD42-BA55-5CFD9612F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557" y="256721"/>
            <a:ext cx="2143998" cy="107199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0216BC6A-1492-1640-933A-D4D45F5E2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446" y="282719"/>
            <a:ext cx="2520804" cy="100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09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42300A65-25D8-154E-B359-38E33375E095}"/>
              </a:ext>
            </a:extLst>
          </p:cNvPr>
          <p:cNvSpPr txBox="1">
            <a:spLocks/>
          </p:cNvSpPr>
          <p:nvPr/>
        </p:nvSpPr>
        <p:spPr>
          <a:xfrm>
            <a:off x="838092" y="365525"/>
            <a:ext cx="10514231" cy="998032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dirty="0"/>
              <a:t>Carte routière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3262DD2-1E51-42A8-8671-AF9F645C4742}"/>
              </a:ext>
            </a:extLst>
          </p:cNvPr>
          <p:cNvSpPr/>
          <p:nvPr/>
        </p:nvSpPr>
        <p:spPr>
          <a:xfrm>
            <a:off x="5573114" y="2086251"/>
            <a:ext cx="60792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Quelle est la distance à vol d’oiseau entre Angers et Tours ?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13" y="1363557"/>
            <a:ext cx="4703763" cy="287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69314" y="4300531"/>
            <a:ext cx="470376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3 cm représentent 30 km</a:t>
            </a: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562">
            <a:off x="490925" y="2859937"/>
            <a:ext cx="4716000" cy="74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1398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42300A65-25D8-154E-B359-38E33375E095}"/>
              </a:ext>
            </a:extLst>
          </p:cNvPr>
          <p:cNvSpPr txBox="1">
            <a:spLocks/>
          </p:cNvSpPr>
          <p:nvPr/>
        </p:nvSpPr>
        <p:spPr>
          <a:xfrm>
            <a:off x="838778" y="365924"/>
            <a:ext cx="10512862" cy="997902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dirty="0"/>
              <a:t>Situation pour plus tard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C0D86B9-9D4C-D440-BA5E-D962EE652575}"/>
              </a:ext>
            </a:extLst>
          </p:cNvPr>
          <p:cNvSpPr/>
          <p:nvPr/>
        </p:nvSpPr>
        <p:spPr>
          <a:xfrm>
            <a:off x="563176" y="1494419"/>
            <a:ext cx="1051286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Un fleuriste affiche à l’entrée de sa boutique :</a:t>
            </a:r>
          </a:p>
          <a:p>
            <a:pPr algn="ctr">
              <a:spcAft>
                <a:spcPts val="1200"/>
              </a:spcAft>
            </a:pPr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« </a:t>
            </a:r>
            <a:r>
              <a:rPr lang="fr-FR" sz="3200" i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Prix unique : 3 roses pour 7 €. </a:t>
            </a:r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»</a:t>
            </a:r>
          </a:p>
          <a:p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Combien coûte un bouquet de 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6 roses 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9 roses 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15 roses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C9D59C6-583D-5C46-BC96-7F877D4F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0924" y="216063"/>
            <a:ext cx="2247900" cy="14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77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 202">
            <a:extLst>
              <a:ext uri="{FF2B5EF4-FFF2-40B4-BE49-F238E27FC236}">
                <a16:creationId xmlns:a16="http://schemas.microsoft.com/office/drawing/2014/main" xmlns="" id="{69517C8C-3A16-5A4E-B9C9-0DDE50800A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478" y="2767338"/>
            <a:ext cx="527355" cy="477604"/>
          </a:xfrm>
          <a:prstGeom prst="rect">
            <a:avLst/>
          </a:prstGeom>
        </p:spPr>
      </p:pic>
      <p:pic>
        <p:nvPicPr>
          <p:cNvPr id="245" name="Image 244">
            <a:extLst>
              <a:ext uri="{FF2B5EF4-FFF2-40B4-BE49-F238E27FC236}">
                <a16:creationId xmlns:a16="http://schemas.microsoft.com/office/drawing/2014/main" xmlns="" id="{3038E3E6-6805-9842-91BE-F40B2B844D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156" y="4832849"/>
            <a:ext cx="527355" cy="477604"/>
          </a:xfrm>
          <a:prstGeom prst="rect">
            <a:avLst/>
          </a:prstGeom>
        </p:spPr>
      </p:pic>
      <p:pic>
        <p:nvPicPr>
          <p:cNvPr id="171" name="Image 170">
            <a:extLst>
              <a:ext uri="{FF2B5EF4-FFF2-40B4-BE49-F238E27FC236}">
                <a16:creationId xmlns:a16="http://schemas.microsoft.com/office/drawing/2014/main" xmlns="" id="{7EB74470-845F-844E-ADBF-EF17241BCA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368" y="1233251"/>
            <a:ext cx="527355" cy="477604"/>
          </a:xfrm>
          <a:prstGeom prst="rect">
            <a:avLst/>
          </a:prstGeom>
        </p:spPr>
      </p:pic>
      <p:pic>
        <p:nvPicPr>
          <p:cNvPr id="157" name="Image 156">
            <a:extLst>
              <a:ext uri="{FF2B5EF4-FFF2-40B4-BE49-F238E27FC236}">
                <a16:creationId xmlns:a16="http://schemas.microsoft.com/office/drawing/2014/main" xmlns="" id="{FC4B647D-0B7F-0E45-B2AB-171625560C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848" y="1540901"/>
            <a:ext cx="527355" cy="477604"/>
          </a:xfrm>
          <a:prstGeom prst="rect">
            <a:avLst/>
          </a:prstGeom>
        </p:spPr>
      </p:pic>
      <p:pic>
        <p:nvPicPr>
          <p:cNvPr id="156" name="Image 155">
            <a:extLst>
              <a:ext uri="{FF2B5EF4-FFF2-40B4-BE49-F238E27FC236}">
                <a16:creationId xmlns:a16="http://schemas.microsoft.com/office/drawing/2014/main" xmlns="" id="{D13DB821-73FF-C14A-A035-AAC762F427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256" y="1711014"/>
            <a:ext cx="527355" cy="477604"/>
          </a:xfrm>
          <a:prstGeom prst="rect">
            <a:avLst/>
          </a:prstGeom>
        </p:spPr>
      </p:pic>
      <p:pic>
        <p:nvPicPr>
          <p:cNvPr id="155" name="Image 154">
            <a:extLst>
              <a:ext uri="{FF2B5EF4-FFF2-40B4-BE49-F238E27FC236}">
                <a16:creationId xmlns:a16="http://schemas.microsoft.com/office/drawing/2014/main" xmlns="" id="{33DEEE21-1CCE-D146-A6D4-D3558BD6E2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133" y="1281512"/>
            <a:ext cx="527355" cy="576811"/>
          </a:xfrm>
          <a:prstGeom prst="rect">
            <a:avLst/>
          </a:prstGeom>
        </p:spPr>
      </p:pic>
      <p:pic>
        <p:nvPicPr>
          <p:cNvPr id="154" name="Image 153">
            <a:extLst>
              <a:ext uri="{FF2B5EF4-FFF2-40B4-BE49-F238E27FC236}">
                <a16:creationId xmlns:a16="http://schemas.microsoft.com/office/drawing/2014/main" xmlns="" id="{7AD6B48B-DA1F-2F49-9A59-91E788211B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955" y="1466858"/>
            <a:ext cx="527355" cy="477604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xmlns="" id="{448052A3-6A79-E543-A53C-55ADBE4C12D3}"/>
              </a:ext>
            </a:extLst>
          </p:cNvPr>
          <p:cNvSpPr txBox="1"/>
          <p:nvPr/>
        </p:nvSpPr>
        <p:spPr>
          <a:xfrm>
            <a:off x="5136886" y="1462627"/>
            <a:ext cx="959113" cy="5908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300</a:t>
            </a:r>
          </a:p>
        </p:txBody>
      </p:sp>
      <p:sp>
        <p:nvSpPr>
          <p:cNvPr id="127" name="ZoneTexte 126">
            <a:extLst>
              <a:ext uri="{FF2B5EF4-FFF2-40B4-BE49-F238E27FC236}">
                <a16:creationId xmlns:a16="http://schemas.microsoft.com/office/drawing/2014/main" xmlns="" id="{30B838DD-2170-6947-B74D-0C7675AC1084}"/>
              </a:ext>
            </a:extLst>
          </p:cNvPr>
          <p:cNvSpPr txBox="1"/>
          <p:nvPr/>
        </p:nvSpPr>
        <p:spPr>
          <a:xfrm>
            <a:off x="8722144" y="4485277"/>
            <a:ext cx="716252" cy="5908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6</a:t>
            </a:r>
          </a:p>
        </p:txBody>
      </p:sp>
      <p:pic>
        <p:nvPicPr>
          <p:cNvPr id="136" name="Image 135">
            <a:extLst>
              <a:ext uri="{FF2B5EF4-FFF2-40B4-BE49-F238E27FC236}">
                <a16:creationId xmlns:a16="http://schemas.microsoft.com/office/drawing/2014/main" xmlns="" id="{12D932B8-391A-E94B-91A6-B7006FD124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06" y="1264112"/>
            <a:ext cx="3641039" cy="350943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8B6C1EF9-6387-A744-9F41-B7FF90A4BB84}"/>
              </a:ext>
            </a:extLst>
          </p:cNvPr>
          <p:cNvSpPr txBox="1"/>
          <p:nvPr/>
        </p:nvSpPr>
        <p:spPr>
          <a:xfrm>
            <a:off x="1020922" y="2562737"/>
            <a:ext cx="1633998" cy="445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2800" dirty="0"/>
              <a:t>346</a:t>
            </a: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xmlns="" id="{F86F9989-A94C-564E-8CD9-4B1C182C8F63}"/>
              </a:ext>
            </a:extLst>
          </p:cNvPr>
          <p:cNvSpPr txBox="1"/>
          <p:nvPr/>
        </p:nvSpPr>
        <p:spPr>
          <a:xfrm>
            <a:off x="4415548" y="4491470"/>
            <a:ext cx="794357" cy="5846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40</a:t>
            </a:r>
          </a:p>
        </p:txBody>
      </p:sp>
      <p:sp>
        <p:nvSpPr>
          <p:cNvPr id="126" name="Titre 1">
            <a:extLst>
              <a:ext uri="{FF2B5EF4-FFF2-40B4-BE49-F238E27FC236}">
                <a16:creationId xmlns:a16="http://schemas.microsoft.com/office/drawing/2014/main" xmlns="" id="{C1369BF1-3850-8945-AED5-FFB15E425533}"/>
              </a:ext>
            </a:extLst>
          </p:cNvPr>
          <p:cNvSpPr txBox="1">
            <a:spLocks/>
          </p:cNvSpPr>
          <p:nvPr/>
        </p:nvSpPr>
        <p:spPr>
          <a:xfrm>
            <a:off x="1833066" y="301014"/>
            <a:ext cx="8525866" cy="8028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/>
              <a:t>Je divise par </a:t>
            </a:r>
            <a:r>
              <a:rPr lang="fr-FR" sz="4000" b="1" dirty="0">
                <a:latin typeface="+mn-lt"/>
              </a:rPr>
              <a:t>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E9F8619-F76F-364D-9FE5-791765E3F96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776" y="3051700"/>
            <a:ext cx="536173" cy="485591"/>
          </a:xfrm>
          <a:prstGeom prst="rect">
            <a:avLst/>
          </a:prstGeom>
        </p:spPr>
      </p:pic>
      <p:pic>
        <p:nvPicPr>
          <p:cNvPr id="147" name="Image 146">
            <a:extLst>
              <a:ext uri="{FF2B5EF4-FFF2-40B4-BE49-F238E27FC236}">
                <a16:creationId xmlns:a16="http://schemas.microsoft.com/office/drawing/2014/main" xmlns="" id="{4BD1BF5A-C954-7944-8F00-B937296DCD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977" y="1405458"/>
            <a:ext cx="527355" cy="477604"/>
          </a:xfrm>
          <a:prstGeom prst="rect">
            <a:avLst/>
          </a:prstGeom>
        </p:spPr>
      </p:pic>
      <p:pic>
        <p:nvPicPr>
          <p:cNvPr id="148" name="Image 147">
            <a:extLst>
              <a:ext uri="{FF2B5EF4-FFF2-40B4-BE49-F238E27FC236}">
                <a16:creationId xmlns:a16="http://schemas.microsoft.com/office/drawing/2014/main" xmlns="" id="{A6F80DE9-9EE9-0B4B-B0DD-9879B7E1A9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22" y="1635963"/>
            <a:ext cx="527355" cy="477604"/>
          </a:xfrm>
          <a:prstGeom prst="rect">
            <a:avLst/>
          </a:prstGeom>
        </p:spPr>
      </p:pic>
      <p:pic>
        <p:nvPicPr>
          <p:cNvPr id="149" name="Image 148">
            <a:extLst>
              <a:ext uri="{FF2B5EF4-FFF2-40B4-BE49-F238E27FC236}">
                <a16:creationId xmlns:a16="http://schemas.microsoft.com/office/drawing/2014/main" xmlns="" id="{74CB5602-155D-E945-815A-153640141E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777" y="1710258"/>
            <a:ext cx="527355" cy="477604"/>
          </a:xfrm>
          <a:prstGeom prst="rect">
            <a:avLst/>
          </a:prstGeom>
        </p:spPr>
      </p:pic>
      <p:pic>
        <p:nvPicPr>
          <p:cNvPr id="150" name="Image 149">
            <a:extLst>
              <a:ext uri="{FF2B5EF4-FFF2-40B4-BE49-F238E27FC236}">
                <a16:creationId xmlns:a16="http://schemas.microsoft.com/office/drawing/2014/main" xmlns="" id="{A0456A6D-7C45-2647-85E8-00597AD121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777" y="1871392"/>
            <a:ext cx="527355" cy="477604"/>
          </a:xfrm>
          <a:prstGeom prst="rect">
            <a:avLst/>
          </a:prstGeom>
        </p:spPr>
      </p:pic>
      <p:pic>
        <p:nvPicPr>
          <p:cNvPr id="151" name="Image 150">
            <a:extLst>
              <a:ext uri="{FF2B5EF4-FFF2-40B4-BE49-F238E27FC236}">
                <a16:creationId xmlns:a16="http://schemas.microsoft.com/office/drawing/2014/main" xmlns="" id="{E13CF0EA-F864-F14F-A649-DB858EBFE1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9269" y="1857732"/>
            <a:ext cx="527355" cy="477604"/>
          </a:xfrm>
          <a:prstGeom prst="rect">
            <a:avLst/>
          </a:prstGeom>
        </p:spPr>
      </p:pic>
      <p:pic>
        <p:nvPicPr>
          <p:cNvPr id="152" name="Image 151">
            <a:extLst>
              <a:ext uri="{FF2B5EF4-FFF2-40B4-BE49-F238E27FC236}">
                <a16:creationId xmlns:a16="http://schemas.microsoft.com/office/drawing/2014/main" xmlns="" id="{F3E430D7-6B35-E540-8F9B-F6CAFE39AB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700" y="1819545"/>
            <a:ext cx="527355" cy="477604"/>
          </a:xfrm>
          <a:prstGeom prst="rect">
            <a:avLst/>
          </a:prstGeom>
        </p:spPr>
      </p:pic>
      <p:pic>
        <p:nvPicPr>
          <p:cNvPr id="153" name="Image 152">
            <a:extLst>
              <a:ext uri="{FF2B5EF4-FFF2-40B4-BE49-F238E27FC236}">
                <a16:creationId xmlns:a16="http://schemas.microsoft.com/office/drawing/2014/main" xmlns="" id="{A9DDD9DB-E72B-7A4E-A441-5127C505D4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403" y="1863056"/>
            <a:ext cx="527355" cy="477604"/>
          </a:xfrm>
          <a:prstGeom prst="rect">
            <a:avLst/>
          </a:prstGeom>
        </p:spPr>
      </p:pic>
      <p:pic>
        <p:nvPicPr>
          <p:cNvPr id="158" name="Image 157">
            <a:extLst>
              <a:ext uri="{FF2B5EF4-FFF2-40B4-BE49-F238E27FC236}">
                <a16:creationId xmlns:a16="http://schemas.microsoft.com/office/drawing/2014/main" xmlns="" id="{B9DB19CD-9A56-4542-A8A0-DB78E82746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930" y="2125000"/>
            <a:ext cx="527355" cy="477604"/>
          </a:xfrm>
          <a:prstGeom prst="rect">
            <a:avLst/>
          </a:prstGeom>
        </p:spPr>
      </p:pic>
      <p:pic>
        <p:nvPicPr>
          <p:cNvPr id="159" name="Image 158">
            <a:extLst>
              <a:ext uri="{FF2B5EF4-FFF2-40B4-BE49-F238E27FC236}">
                <a16:creationId xmlns:a16="http://schemas.microsoft.com/office/drawing/2014/main" xmlns="" id="{BA8D550B-7B5E-C542-A9DB-E1BEB46CF7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338" y="2295113"/>
            <a:ext cx="527355" cy="477604"/>
          </a:xfrm>
          <a:prstGeom prst="rect">
            <a:avLst/>
          </a:prstGeom>
        </p:spPr>
      </p:pic>
      <p:pic>
        <p:nvPicPr>
          <p:cNvPr id="160" name="Image 159">
            <a:extLst>
              <a:ext uri="{FF2B5EF4-FFF2-40B4-BE49-F238E27FC236}">
                <a16:creationId xmlns:a16="http://schemas.microsoft.com/office/drawing/2014/main" xmlns="" id="{682E0977-6B0F-034D-B2EB-338791EA35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1215" y="1964818"/>
            <a:ext cx="527355" cy="477604"/>
          </a:xfrm>
          <a:prstGeom prst="rect">
            <a:avLst/>
          </a:prstGeom>
        </p:spPr>
      </p:pic>
      <p:pic>
        <p:nvPicPr>
          <p:cNvPr id="161" name="Image 160">
            <a:extLst>
              <a:ext uri="{FF2B5EF4-FFF2-40B4-BE49-F238E27FC236}">
                <a16:creationId xmlns:a16="http://schemas.microsoft.com/office/drawing/2014/main" xmlns="" id="{224D7D94-41D6-2747-BC3F-338FC97186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037" y="2050957"/>
            <a:ext cx="527355" cy="477604"/>
          </a:xfrm>
          <a:prstGeom prst="rect">
            <a:avLst/>
          </a:prstGeom>
        </p:spPr>
      </p:pic>
      <p:pic>
        <p:nvPicPr>
          <p:cNvPr id="162" name="Image 161">
            <a:extLst>
              <a:ext uri="{FF2B5EF4-FFF2-40B4-BE49-F238E27FC236}">
                <a16:creationId xmlns:a16="http://schemas.microsoft.com/office/drawing/2014/main" xmlns="" id="{134EBCA8-E5B2-E549-90F6-6C7EA037ED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059" y="1989557"/>
            <a:ext cx="527355" cy="477604"/>
          </a:xfrm>
          <a:prstGeom prst="rect">
            <a:avLst/>
          </a:prstGeom>
        </p:spPr>
      </p:pic>
      <p:pic>
        <p:nvPicPr>
          <p:cNvPr id="163" name="Image 162">
            <a:extLst>
              <a:ext uri="{FF2B5EF4-FFF2-40B4-BE49-F238E27FC236}">
                <a16:creationId xmlns:a16="http://schemas.microsoft.com/office/drawing/2014/main" xmlns="" id="{3069503F-2D51-5545-8787-FFE4C54E61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104" y="2220062"/>
            <a:ext cx="527355" cy="477604"/>
          </a:xfrm>
          <a:prstGeom prst="rect">
            <a:avLst/>
          </a:prstGeom>
        </p:spPr>
      </p:pic>
      <p:pic>
        <p:nvPicPr>
          <p:cNvPr id="164" name="Image 163">
            <a:extLst>
              <a:ext uri="{FF2B5EF4-FFF2-40B4-BE49-F238E27FC236}">
                <a16:creationId xmlns:a16="http://schemas.microsoft.com/office/drawing/2014/main" xmlns="" id="{5282B9F8-F295-3D42-81A1-DFB865193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859" y="2294357"/>
            <a:ext cx="527355" cy="477604"/>
          </a:xfrm>
          <a:prstGeom prst="rect">
            <a:avLst/>
          </a:prstGeom>
        </p:spPr>
      </p:pic>
      <p:pic>
        <p:nvPicPr>
          <p:cNvPr id="165" name="Image 164">
            <a:extLst>
              <a:ext uri="{FF2B5EF4-FFF2-40B4-BE49-F238E27FC236}">
                <a16:creationId xmlns:a16="http://schemas.microsoft.com/office/drawing/2014/main" xmlns="" id="{4CB2A979-95EF-D14B-8CE7-E3B817BE83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859" y="2455491"/>
            <a:ext cx="527355" cy="477604"/>
          </a:xfrm>
          <a:prstGeom prst="rect">
            <a:avLst/>
          </a:prstGeom>
        </p:spPr>
      </p:pic>
      <p:pic>
        <p:nvPicPr>
          <p:cNvPr id="166" name="Image 165">
            <a:extLst>
              <a:ext uri="{FF2B5EF4-FFF2-40B4-BE49-F238E27FC236}">
                <a16:creationId xmlns:a16="http://schemas.microsoft.com/office/drawing/2014/main" xmlns="" id="{12EC313B-804F-8C49-8B28-6750C45AAC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351" y="2441831"/>
            <a:ext cx="527355" cy="477604"/>
          </a:xfrm>
          <a:prstGeom prst="rect">
            <a:avLst/>
          </a:prstGeom>
        </p:spPr>
      </p:pic>
      <p:pic>
        <p:nvPicPr>
          <p:cNvPr id="167" name="Image 166">
            <a:extLst>
              <a:ext uri="{FF2B5EF4-FFF2-40B4-BE49-F238E27FC236}">
                <a16:creationId xmlns:a16="http://schemas.microsoft.com/office/drawing/2014/main" xmlns="" id="{99918392-73C9-7249-B5E5-01E097F42B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782" y="2403644"/>
            <a:ext cx="527355" cy="477604"/>
          </a:xfrm>
          <a:prstGeom prst="rect">
            <a:avLst/>
          </a:prstGeom>
        </p:spPr>
      </p:pic>
      <p:pic>
        <p:nvPicPr>
          <p:cNvPr id="168" name="Image 167">
            <a:extLst>
              <a:ext uri="{FF2B5EF4-FFF2-40B4-BE49-F238E27FC236}">
                <a16:creationId xmlns:a16="http://schemas.microsoft.com/office/drawing/2014/main" xmlns="" id="{D74DFBCD-4193-CD45-8FF7-583AE5C17E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485" y="2447155"/>
            <a:ext cx="527355" cy="477604"/>
          </a:xfrm>
          <a:prstGeom prst="rect">
            <a:avLst/>
          </a:prstGeom>
        </p:spPr>
      </p:pic>
      <p:pic>
        <p:nvPicPr>
          <p:cNvPr id="169" name="Image 168">
            <a:extLst>
              <a:ext uri="{FF2B5EF4-FFF2-40B4-BE49-F238E27FC236}">
                <a16:creationId xmlns:a16="http://schemas.microsoft.com/office/drawing/2014/main" xmlns="" id="{D99C76DD-0A51-894C-B4CA-99BB75153B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8388" y="1324056"/>
            <a:ext cx="527355" cy="477604"/>
          </a:xfrm>
          <a:prstGeom prst="rect">
            <a:avLst/>
          </a:prstGeom>
        </p:spPr>
      </p:pic>
      <p:pic>
        <p:nvPicPr>
          <p:cNvPr id="170" name="Image 169">
            <a:extLst>
              <a:ext uri="{FF2B5EF4-FFF2-40B4-BE49-F238E27FC236}">
                <a16:creationId xmlns:a16="http://schemas.microsoft.com/office/drawing/2014/main" xmlns="" id="{B2E55469-E2AE-C645-B241-BE1994E00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9796" y="1494169"/>
            <a:ext cx="527355" cy="477604"/>
          </a:xfrm>
          <a:prstGeom prst="rect">
            <a:avLst/>
          </a:prstGeom>
        </p:spPr>
      </p:pic>
      <p:pic>
        <p:nvPicPr>
          <p:cNvPr id="172" name="Image 171">
            <a:extLst>
              <a:ext uri="{FF2B5EF4-FFF2-40B4-BE49-F238E27FC236}">
                <a16:creationId xmlns:a16="http://schemas.microsoft.com/office/drawing/2014/main" xmlns="" id="{E67E276A-6695-AB43-9061-7CFAA88492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495" y="1250013"/>
            <a:ext cx="527355" cy="477604"/>
          </a:xfrm>
          <a:prstGeom prst="rect">
            <a:avLst/>
          </a:prstGeom>
        </p:spPr>
      </p:pic>
      <p:pic>
        <p:nvPicPr>
          <p:cNvPr id="173" name="Image 172">
            <a:extLst>
              <a:ext uri="{FF2B5EF4-FFF2-40B4-BE49-F238E27FC236}">
                <a16:creationId xmlns:a16="http://schemas.microsoft.com/office/drawing/2014/main" xmlns="" id="{790D78A8-4E90-4040-BCC5-66A4B78202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517" y="1188613"/>
            <a:ext cx="527355" cy="477604"/>
          </a:xfrm>
          <a:prstGeom prst="rect">
            <a:avLst/>
          </a:prstGeom>
        </p:spPr>
      </p:pic>
      <p:pic>
        <p:nvPicPr>
          <p:cNvPr id="174" name="Image 173">
            <a:extLst>
              <a:ext uri="{FF2B5EF4-FFF2-40B4-BE49-F238E27FC236}">
                <a16:creationId xmlns:a16="http://schemas.microsoft.com/office/drawing/2014/main" xmlns="" id="{62E544F0-CC50-EC4A-BC2B-BCE979EB5F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2562" y="1419118"/>
            <a:ext cx="527355" cy="477604"/>
          </a:xfrm>
          <a:prstGeom prst="rect">
            <a:avLst/>
          </a:prstGeom>
        </p:spPr>
      </p:pic>
      <p:pic>
        <p:nvPicPr>
          <p:cNvPr id="175" name="Image 174">
            <a:extLst>
              <a:ext uri="{FF2B5EF4-FFF2-40B4-BE49-F238E27FC236}">
                <a16:creationId xmlns:a16="http://schemas.microsoft.com/office/drawing/2014/main" xmlns="" id="{23648485-7C67-C140-ACE9-CE6DDE8C4D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3317" y="1493413"/>
            <a:ext cx="527355" cy="477604"/>
          </a:xfrm>
          <a:prstGeom prst="rect">
            <a:avLst/>
          </a:prstGeom>
        </p:spPr>
      </p:pic>
      <p:pic>
        <p:nvPicPr>
          <p:cNvPr id="176" name="Image 175">
            <a:extLst>
              <a:ext uri="{FF2B5EF4-FFF2-40B4-BE49-F238E27FC236}">
                <a16:creationId xmlns:a16="http://schemas.microsoft.com/office/drawing/2014/main" xmlns="" id="{A5E0DB3D-6291-2B43-B66A-600215A176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3317" y="1654547"/>
            <a:ext cx="527355" cy="477604"/>
          </a:xfrm>
          <a:prstGeom prst="rect">
            <a:avLst/>
          </a:prstGeom>
        </p:spPr>
      </p:pic>
      <p:pic>
        <p:nvPicPr>
          <p:cNvPr id="177" name="Image 176">
            <a:extLst>
              <a:ext uri="{FF2B5EF4-FFF2-40B4-BE49-F238E27FC236}">
                <a16:creationId xmlns:a16="http://schemas.microsoft.com/office/drawing/2014/main" xmlns="" id="{943E2248-5E82-6641-BBB3-9C26741AE9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809" y="1640887"/>
            <a:ext cx="527355" cy="477604"/>
          </a:xfrm>
          <a:prstGeom prst="rect">
            <a:avLst/>
          </a:prstGeom>
        </p:spPr>
      </p:pic>
      <p:pic>
        <p:nvPicPr>
          <p:cNvPr id="178" name="Image 177">
            <a:extLst>
              <a:ext uri="{FF2B5EF4-FFF2-40B4-BE49-F238E27FC236}">
                <a16:creationId xmlns:a16="http://schemas.microsoft.com/office/drawing/2014/main" xmlns="" id="{4D5DDBBF-F75D-B545-B2F6-26AA4192ED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240" y="1602700"/>
            <a:ext cx="527355" cy="477604"/>
          </a:xfrm>
          <a:prstGeom prst="rect">
            <a:avLst/>
          </a:prstGeom>
        </p:spPr>
      </p:pic>
      <p:pic>
        <p:nvPicPr>
          <p:cNvPr id="179" name="Image 178">
            <a:extLst>
              <a:ext uri="{FF2B5EF4-FFF2-40B4-BE49-F238E27FC236}">
                <a16:creationId xmlns:a16="http://schemas.microsoft.com/office/drawing/2014/main" xmlns="" id="{992A83C5-75FE-9A44-8745-E51A289EB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7943" y="1646211"/>
            <a:ext cx="527355" cy="477604"/>
          </a:xfrm>
          <a:prstGeom prst="rect">
            <a:avLst/>
          </a:prstGeom>
        </p:spPr>
      </p:pic>
      <p:pic>
        <p:nvPicPr>
          <p:cNvPr id="180" name="Image 179">
            <a:extLst>
              <a:ext uri="{FF2B5EF4-FFF2-40B4-BE49-F238E27FC236}">
                <a16:creationId xmlns:a16="http://schemas.microsoft.com/office/drawing/2014/main" xmlns="" id="{92DC22AE-C5AB-C94B-AF33-21A6A9BAE1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2676" y="2022820"/>
            <a:ext cx="527355" cy="477604"/>
          </a:xfrm>
          <a:prstGeom prst="rect">
            <a:avLst/>
          </a:prstGeom>
        </p:spPr>
      </p:pic>
      <p:pic>
        <p:nvPicPr>
          <p:cNvPr id="181" name="Image 180">
            <a:extLst>
              <a:ext uri="{FF2B5EF4-FFF2-40B4-BE49-F238E27FC236}">
                <a16:creationId xmlns:a16="http://schemas.microsoft.com/office/drawing/2014/main" xmlns="" id="{582A95C3-40D0-6042-9CDA-20D87948A1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4084" y="2192933"/>
            <a:ext cx="527355" cy="477604"/>
          </a:xfrm>
          <a:prstGeom prst="rect">
            <a:avLst/>
          </a:prstGeom>
        </p:spPr>
      </p:pic>
      <p:pic>
        <p:nvPicPr>
          <p:cNvPr id="182" name="Image 181">
            <a:extLst>
              <a:ext uri="{FF2B5EF4-FFF2-40B4-BE49-F238E27FC236}">
                <a16:creationId xmlns:a16="http://schemas.microsoft.com/office/drawing/2014/main" xmlns="" id="{6F1BA01A-041A-F340-94DE-001DF97D76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3961" y="1862638"/>
            <a:ext cx="527355" cy="477604"/>
          </a:xfrm>
          <a:prstGeom prst="rect">
            <a:avLst/>
          </a:prstGeom>
        </p:spPr>
      </p:pic>
      <p:pic>
        <p:nvPicPr>
          <p:cNvPr id="183" name="Image 182">
            <a:extLst>
              <a:ext uri="{FF2B5EF4-FFF2-40B4-BE49-F238E27FC236}">
                <a16:creationId xmlns:a16="http://schemas.microsoft.com/office/drawing/2014/main" xmlns="" id="{E8AF7A1D-2DBB-3945-AD80-AD526AAB6C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783" y="1948777"/>
            <a:ext cx="527355" cy="477604"/>
          </a:xfrm>
          <a:prstGeom prst="rect">
            <a:avLst/>
          </a:prstGeom>
        </p:spPr>
      </p:pic>
      <p:pic>
        <p:nvPicPr>
          <p:cNvPr id="184" name="Image 183">
            <a:extLst>
              <a:ext uri="{FF2B5EF4-FFF2-40B4-BE49-F238E27FC236}">
                <a16:creationId xmlns:a16="http://schemas.microsoft.com/office/drawing/2014/main" xmlns="" id="{F5678F32-8960-EB4D-9FFC-829E55B67F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2805" y="1887377"/>
            <a:ext cx="527355" cy="477604"/>
          </a:xfrm>
          <a:prstGeom prst="rect">
            <a:avLst/>
          </a:prstGeom>
        </p:spPr>
      </p:pic>
      <p:pic>
        <p:nvPicPr>
          <p:cNvPr id="185" name="Image 184">
            <a:extLst>
              <a:ext uri="{FF2B5EF4-FFF2-40B4-BE49-F238E27FC236}">
                <a16:creationId xmlns:a16="http://schemas.microsoft.com/office/drawing/2014/main" xmlns="" id="{A47DB2B6-4409-BF4A-96E6-F469729FA8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6850" y="2117882"/>
            <a:ext cx="527355" cy="477604"/>
          </a:xfrm>
          <a:prstGeom prst="rect">
            <a:avLst/>
          </a:prstGeom>
        </p:spPr>
      </p:pic>
      <p:pic>
        <p:nvPicPr>
          <p:cNvPr id="186" name="Image 185">
            <a:extLst>
              <a:ext uri="{FF2B5EF4-FFF2-40B4-BE49-F238E27FC236}">
                <a16:creationId xmlns:a16="http://schemas.microsoft.com/office/drawing/2014/main" xmlns="" id="{46BEAEE5-865A-F442-A120-A677C98409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7605" y="2192177"/>
            <a:ext cx="527355" cy="477604"/>
          </a:xfrm>
          <a:prstGeom prst="rect">
            <a:avLst/>
          </a:prstGeom>
        </p:spPr>
      </p:pic>
      <p:pic>
        <p:nvPicPr>
          <p:cNvPr id="187" name="Image 186">
            <a:extLst>
              <a:ext uri="{FF2B5EF4-FFF2-40B4-BE49-F238E27FC236}">
                <a16:creationId xmlns:a16="http://schemas.microsoft.com/office/drawing/2014/main" xmlns="" id="{FE712A37-0732-B148-BA9D-7CFD071344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7605" y="2353311"/>
            <a:ext cx="527355" cy="477604"/>
          </a:xfrm>
          <a:prstGeom prst="rect">
            <a:avLst/>
          </a:prstGeom>
        </p:spPr>
      </p:pic>
      <p:pic>
        <p:nvPicPr>
          <p:cNvPr id="188" name="Image 187">
            <a:extLst>
              <a:ext uri="{FF2B5EF4-FFF2-40B4-BE49-F238E27FC236}">
                <a16:creationId xmlns:a16="http://schemas.microsoft.com/office/drawing/2014/main" xmlns="" id="{B6FE159C-A85C-764E-A966-944EB2F6B2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9097" y="2339651"/>
            <a:ext cx="527355" cy="477604"/>
          </a:xfrm>
          <a:prstGeom prst="rect">
            <a:avLst/>
          </a:prstGeom>
        </p:spPr>
      </p:pic>
      <p:pic>
        <p:nvPicPr>
          <p:cNvPr id="189" name="Image 188">
            <a:extLst>
              <a:ext uri="{FF2B5EF4-FFF2-40B4-BE49-F238E27FC236}">
                <a16:creationId xmlns:a16="http://schemas.microsoft.com/office/drawing/2014/main" xmlns="" id="{41F0358F-A257-634C-BA3F-A937B3AFDE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0528" y="2301464"/>
            <a:ext cx="527355" cy="477604"/>
          </a:xfrm>
          <a:prstGeom prst="rect">
            <a:avLst/>
          </a:prstGeom>
        </p:spPr>
      </p:pic>
      <p:pic>
        <p:nvPicPr>
          <p:cNvPr id="190" name="Image 189">
            <a:extLst>
              <a:ext uri="{FF2B5EF4-FFF2-40B4-BE49-F238E27FC236}">
                <a16:creationId xmlns:a16="http://schemas.microsoft.com/office/drawing/2014/main" xmlns="" id="{40242161-E147-A443-A05E-98FA63FED6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231" y="2344975"/>
            <a:ext cx="527355" cy="477604"/>
          </a:xfrm>
          <a:prstGeom prst="rect">
            <a:avLst/>
          </a:prstGeom>
        </p:spPr>
      </p:pic>
      <p:pic>
        <p:nvPicPr>
          <p:cNvPr id="191" name="Image 190">
            <a:extLst>
              <a:ext uri="{FF2B5EF4-FFF2-40B4-BE49-F238E27FC236}">
                <a16:creationId xmlns:a16="http://schemas.microsoft.com/office/drawing/2014/main" xmlns="" id="{D56FC604-D892-6C48-9626-2162F388DF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477" y="2714032"/>
            <a:ext cx="527355" cy="477604"/>
          </a:xfrm>
          <a:prstGeom prst="rect">
            <a:avLst/>
          </a:prstGeom>
        </p:spPr>
      </p:pic>
      <p:pic>
        <p:nvPicPr>
          <p:cNvPr id="192" name="Image 191">
            <a:extLst>
              <a:ext uri="{FF2B5EF4-FFF2-40B4-BE49-F238E27FC236}">
                <a16:creationId xmlns:a16="http://schemas.microsoft.com/office/drawing/2014/main" xmlns="" id="{F63C386B-26B1-094D-8930-0EACFF3710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885" y="2884145"/>
            <a:ext cx="527355" cy="477604"/>
          </a:xfrm>
          <a:prstGeom prst="rect">
            <a:avLst/>
          </a:prstGeom>
        </p:spPr>
      </p:pic>
      <p:pic>
        <p:nvPicPr>
          <p:cNvPr id="193" name="Image 192">
            <a:extLst>
              <a:ext uri="{FF2B5EF4-FFF2-40B4-BE49-F238E27FC236}">
                <a16:creationId xmlns:a16="http://schemas.microsoft.com/office/drawing/2014/main" xmlns="" id="{90C06B57-9E9F-524C-8884-A5C8E646AF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762" y="2553850"/>
            <a:ext cx="527355" cy="477604"/>
          </a:xfrm>
          <a:prstGeom prst="rect">
            <a:avLst/>
          </a:prstGeom>
        </p:spPr>
      </p:pic>
      <p:pic>
        <p:nvPicPr>
          <p:cNvPr id="194" name="Image 193">
            <a:extLst>
              <a:ext uri="{FF2B5EF4-FFF2-40B4-BE49-F238E27FC236}">
                <a16:creationId xmlns:a16="http://schemas.microsoft.com/office/drawing/2014/main" xmlns="" id="{7C8A4991-C047-2545-A153-29A546DB04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584" y="2639989"/>
            <a:ext cx="527355" cy="477604"/>
          </a:xfrm>
          <a:prstGeom prst="rect">
            <a:avLst/>
          </a:prstGeom>
        </p:spPr>
      </p:pic>
      <p:pic>
        <p:nvPicPr>
          <p:cNvPr id="195" name="Image 194">
            <a:extLst>
              <a:ext uri="{FF2B5EF4-FFF2-40B4-BE49-F238E27FC236}">
                <a16:creationId xmlns:a16="http://schemas.microsoft.com/office/drawing/2014/main" xmlns="" id="{A145CD44-B278-464D-BCF0-133E28C9D3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606" y="2578589"/>
            <a:ext cx="527355" cy="477604"/>
          </a:xfrm>
          <a:prstGeom prst="rect">
            <a:avLst/>
          </a:prstGeom>
        </p:spPr>
      </p:pic>
      <p:pic>
        <p:nvPicPr>
          <p:cNvPr id="196" name="Image 195">
            <a:extLst>
              <a:ext uri="{FF2B5EF4-FFF2-40B4-BE49-F238E27FC236}">
                <a16:creationId xmlns:a16="http://schemas.microsoft.com/office/drawing/2014/main" xmlns="" id="{7E21FB00-6EEA-2C49-9EC5-883C5D9C3F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651" y="2809094"/>
            <a:ext cx="527355" cy="477604"/>
          </a:xfrm>
          <a:prstGeom prst="rect">
            <a:avLst/>
          </a:prstGeom>
        </p:spPr>
      </p:pic>
      <p:pic>
        <p:nvPicPr>
          <p:cNvPr id="197" name="Image 196">
            <a:extLst>
              <a:ext uri="{FF2B5EF4-FFF2-40B4-BE49-F238E27FC236}">
                <a16:creationId xmlns:a16="http://schemas.microsoft.com/office/drawing/2014/main" xmlns="" id="{522F3232-6CB2-1444-8ED3-B38BF3CCB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1406" y="2883389"/>
            <a:ext cx="527355" cy="477604"/>
          </a:xfrm>
          <a:prstGeom prst="rect">
            <a:avLst/>
          </a:prstGeom>
        </p:spPr>
      </p:pic>
      <p:pic>
        <p:nvPicPr>
          <p:cNvPr id="198" name="Image 197">
            <a:extLst>
              <a:ext uri="{FF2B5EF4-FFF2-40B4-BE49-F238E27FC236}">
                <a16:creationId xmlns:a16="http://schemas.microsoft.com/office/drawing/2014/main" xmlns="" id="{08BC80BC-9822-884D-BF4F-78F89E7BF1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1406" y="3044523"/>
            <a:ext cx="527355" cy="477604"/>
          </a:xfrm>
          <a:prstGeom prst="rect">
            <a:avLst/>
          </a:prstGeom>
        </p:spPr>
      </p:pic>
      <p:pic>
        <p:nvPicPr>
          <p:cNvPr id="199" name="Image 198">
            <a:extLst>
              <a:ext uri="{FF2B5EF4-FFF2-40B4-BE49-F238E27FC236}">
                <a16:creationId xmlns:a16="http://schemas.microsoft.com/office/drawing/2014/main" xmlns="" id="{13AF62F9-91A7-4142-AA31-2A4842A4C6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2898" y="3030863"/>
            <a:ext cx="527355" cy="477604"/>
          </a:xfrm>
          <a:prstGeom prst="rect">
            <a:avLst/>
          </a:prstGeom>
        </p:spPr>
      </p:pic>
      <p:pic>
        <p:nvPicPr>
          <p:cNvPr id="200" name="Image 199">
            <a:extLst>
              <a:ext uri="{FF2B5EF4-FFF2-40B4-BE49-F238E27FC236}">
                <a16:creationId xmlns:a16="http://schemas.microsoft.com/office/drawing/2014/main" xmlns="" id="{4B8F849A-C743-6949-9ADD-A6EBA12335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4329" y="2992676"/>
            <a:ext cx="527355" cy="477604"/>
          </a:xfrm>
          <a:prstGeom prst="rect">
            <a:avLst/>
          </a:prstGeom>
        </p:spPr>
      </p:pic>
      <p:pic>
        <p:nvPicPr>
          <p:cNvPr id="201" name="Image 200">
            <a:extLst>
              <a:ext uri="{FF2B5EF4-FFF2-40B4-BE49-F238E27FC236}">
                <a16:creationId xmlns:a16="http://schemas.microsoft.com/office/drawing/2014/main" xmlns="" id="{67D315D8-DE68-804E-A144-0236B602D4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032" y="3036187"/>
            <a:ext cx="527355" cy="477604"/>
          </a:xfrm>
          <a:prstGeom prst="rect">
            <a:avLst/>
          </a:prstGeom>
        </p:spPr>
      </p:pic>
      <p:pic>
        <p:nvPicPr>
          <p:cNvPr id="202" name="Image 201">
            <a:extLst>
              <a:ext uri="{FF2B5EF4-FFF2-40B4-BE49-F238E27FC236}">
                <a16:creationId xmlns:a16="http://schemas.microsoft.com/office/drawing/2014/main" xmlns="" id="{6928BBD8-305A-9943-8B15-57B0D635D9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7143" y="2624370"/>
            <a:ext cx="527355" cy="477604"/>
          </a:xfrm>
          <a:prstGeom prst="rect">
            <a:avLst/>
          </a:prstGeom>
        </p:spPr>
      </p:pic>
      <p:pic>
        <p:nvPicPr>
          <p:cNvPr id="204" name="Image 203">
            <a:extLst>
              <a:ext uri="{FF2B5EF4-FFF2-40B4-BE49-F238E27FC236}">
                <a16:creationId xmlns:a16="http://schemas.microsoft.com/office/drawing/2014/main" xmlns="" id="{096F792F-3846-A545-A691-F6771E5F0F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428" y="2464188"/>
            <a:ext cx="527355" cy="477604"/>
          </a:xfrm>
          <a:prstGeom prst="rect">
            <a:avLst/>
          </a:prstGeom>
        </p:spPr>
      </p:pic>
      <p:pic>
        <p:nvPicPr>
          <p:cNvPr id="205" name="Image 204">
            <a:extLst>
              <a:ext uri="{FF2B5EF4-FFF2-40B4-BE49-F238E27FC236}">
                <a16:creationId xmlns:a16="http://schemas.microsoft.com/office/drawing/2014/main" xmlns="" id="{FB8834F5-FF91-9A4F-8D01-B941B642DF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8250" y="2550327"/>
            <a:ext cx="527355" cy="477604"/>
          </a:xfrm>
          <a:prstGeom prst="rect">
            <a:avLst/>
          </a:prstGeom>
        </p:spPr>
      </p:pic>
      <p:pic>
        <p:nvPicPr>
          <p:cNvPr id="206" name="Image 205">
            <a:extLst>
              <a:ext uri="{FF2B5EF4-FFF2-40B4-BE49-F238E27FC236}">
                <a16:creationId xmlns:a16="http://schemas.microsoft.com/office/drawing/2014/main" xmlns="" id="{42B9833A-184F-6A4F-BA5A-BA55D68CF1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7272" y="2488927"/>
            <a:ext cx="527355" cy="477604"/>
          </a:xfrm>
          <a:prstGeom prst="rect">
            <a:avLst/>
          </a:prstGeom>
        </p:spPr>
      </p:pic>
      <p:pic>
        <p:nvPicPr>
          <p:cNvPr id="207" name="Image 206">
            <a:extLst>
              <a:ext uri="{FF2B5EF4-FFF2-40B4-BE49-F238E27FC236}">
                <a16:creationId xmlns:a16="http://schemas.microsoft.com/office/drawing/2014/main" xmlns="" id="{50AF594D-1299-7747-A119-46E9615949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317" y="2719432"/>
            <a:ext cx="527355" cy="477604"/>
          </a:xfrm>
          <a:prstGeom prst="rect">
            <a:avLst/>
          </a:prstGeom>
        </p:spPr>
      </p:pic>
      <p:pic>
        <p:nvPicPr>
          <p:cNvPr id="208" name="Image 207">
            <a:extLst>
              <a:ext uri="{FF2B5EF4-FFF2-40B4-BE49-F238E27FC236}">
                <a16:creationId xmlns:a16="http://schemas.microsoft.com/office/drawing/2014/main" xmlns="" id="{288DA7C4-FE39-4947-943F-BEFA4F15FC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072" y="2793727"/>
            <a:ext cx="527355" cy="477604"/>
          </a:xfrm>
          <a:prstGeom prst="rect">
            <a:avLst/>
          </a:prstGeom>
        </p:spPr>
      </p:pic>
      <p:pic>
        <p:nvPicPr>
          <p:cNvPr id="209" name="Image 208">
            <a:extLst>
              <a:ext uri="{FF2B5EF4-FFF2-40B4-BE49-F238E27FC236}">
                <a16:creationId xmlns:a16="http://schemas.microsoft.com/office/drawing/2014/main" xmlns="" id="{23AC3B74-488E-A94B-A168-C38E849F36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072" y="2954861"/>
            <a:ext cx="527355" cy="477604"/>
          </a:xfrm>
          <a:prstGeom prst="rect">
            <a:avLst/>
          </a:prstGeom>
        </p:spPr>
      </p:pic>
      <p:pic>
        <p:nvPicPr>
          <p:cNvPr id="210" name="Image 209">
            <a:extLst>
              <a:ext uri="{FF2B5EF4-FFF2-40B4-BE49-F238E27FC236}">
                <a16:creationId xmlns:a16="http://schemas.microsoft.com/office/drawing/2014/main" xmlns="" id="{E0FCEC29-DE4C-AA4B-95AE-744C963191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3564" y="2941201"/>
            <a:ext cx="527355" cy="477604"/>
          </a:xfrm>
          <a:prstGeom prst="rect">
            <a:avLst/>
          </a:prstGeom>
        </p:spPr>
      </p:pic>
      <p:pic>
        <p:nvPicPr>
          <p:cNvPr id="211" name="Image 210">
            <a:extLst>
              <a:ext uri="{FF2B5EF4-FFF2-40B4-BE49-F238E27FC236}">
                <a16:creationId xmlns:a16="http://schemas.microsoft.com/office/drawing/2014/main" xmlns="" id="{CC85B3EF-32A2-F544-88E7-2E3C6C5F37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4995" y="2903014"/>
            <a:ext cx="527355" cy="477604"/>
          </a:xfrm>
          <a:prstGeom prst="rect">
            <a:avLst/>
          </a:prstGeom>
        </p:spPr>
      </p:pic>
      <p:pic>
        <p:nvPicPr>
          <p:cNvPr id="212" name="Image 211">
            <a:extLst>
              <a:ext uri="{FF2B5EF4-FFF2-40B4-BE49-F238E27FC236}">
                <a16:creationId xmlns:a16="http://schemas.microsoft.com/office/drawing/2014/main" xmlns="" id="{03B3F994-7859-C341-8798-64CA71B189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698" y="2946525"/>
            <a:ext cx="527355" cy="477604"/>
          </a:xfrm>
          <a:prstGeom prst="rect">
            <a:avLst/>
          </a:prstGeom>
        </p:spPr>
      </p:pic>
      <p:pic>
        <p:nvPicPr>
          <p:cNvPr id="213" name="Image 212">
            <a:extLst>
              <a:ext uri="{FF2B5EF4-FFF2-40B4-BE49-F238E27FC236}">
                <a16:creationId xmlns:a16="http://schemas.microsoft.com/office/drawing/2014/main" xmlns="" id="{09B88138-0332-D24F-8AB8-1CD3827E76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014" y="4322079"/>
            <a:ext cx="527355" cy="477604"/>
          </a:xfrm>
          <a:prstGeom prst="rect">
            <a:avLst/>
          </a:prstGeom>
        </p:spPr>
      </p:pic>
      <p:pic>
        <p:nvPicPr>
          <p:cNvPr id="214" name="Image 213">
            <a:extLst>
              <a:ext uri="{FF2B5EF4-FFF2-40B4-BE49-F238E27FC236}">
                <a16:creationId xmlns:a16="http://schemas.microsoft.com/office/drawing/2014/main" xmlns="" id="{B6202505-9043-D54A-9CBE-07E5C54159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6422" y="4492192"/>
            <a:ext cx="527355" cy="477604"/>
          </a:xfrm>
          <a:prstGeom prst="rect">
            <a:avLst/>
          </a:prstGeom>
        </p:spPr>
      </p:pic>
      <p:pic>
        <p:nvPicPr>
          <p:cNvPr id="215" name="Image 214">
            <a:extLst>
              <a:ext uri="{FF2B5EF4-FFF2-40B4-BE49-F238E27FC236}">
                <a16:creationId xmlns:a16="http://schemas.microsoft.com/office/drawing/2014/main" xmlns="" id="{B581F799-C72C-6E45-A865-8AC8888B26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299" y="4161897"/>
            <a:ext cx="527355" cy="477604"/>
          </a:xfrm>
          <a:prstGeom prst="rect">
            <a:avLst/>
          </a:prstGeom>
        </p:spPr>
      </p:pic>
      <p:pic>
        <p:nvPicPr>
          <p:cNvPr id="216" name="Image 215">
            <a:extLst>
              <a:ext uri="{FF2B5EF4-FFF2-40B4-BE49-F238E27FC236}">
                <a16:creationId xmlns:a16="http://schemas.microsoft.com/office/drawing/2014/main" xmlns="" id="{8DEE53BC-D716-9C43-B034-5BE1CF30C4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121" y="4248036"/>
            <a:ext cx="527355" cy="477604"/>
          </a:xfrm>
          <a:prstGeom prst="rect">
            <a:avLst/>
          </a:prstGeom>
        </p:spPr>
      </p:pic>
      <p:pic>
        <p:nvPicPr>
          <p:cNvPr id="217" name="Image 216">
            <a:extLst>
              <a:ext uri="{FF2B5EF4-FFF2-40B4-BE49-F238E27FC236}">
                <a16:creationId xmlns:a16="http://schemas.microsoft.com/office/drawing/2014/main" xmlns="" id="{9D9E5EF1-450C-BE43-85F5-ED55D64DA4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143" y="4186636"/>
            <a:ext cx="527355" cy="477604"/>
          </a:xfrm>
          <a:prstGeom prst="rect">
            <a:avLst/>
          </a:prstGeom>
        </p:spPr>
      </p:pic>
      <p:pic>
        <p:nvPicPr>
          <p:cNvPr id="218" name="Image 217">
            <a:extLst>
              <a:ext uri="{FF2B5EF4-FFF2-40B4-BE49-F238E27FC236}">
                <a16:creationId xmlns:a16="http://schemas.microsoft.com/office/drawing/2014/main" xmlns="" id="{5B652E34-A63D-B245-989A-08C26CA4F5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9188" y="4417141"/>
            <a:ext cx="527355" cy="477604"/>
          </a:xfrm>
          <a:prstGeom prst="rect">
            <a:avLst/>
          </a:prstGeom>
        </p:spPr>
      </p:pic>
      <p:pic>
        <p:nvPicPr>
          <p:cNvPr id="219" name="Image 218">
            <a:extLst>
              <a:ext uri="{FF2B5EF4-FFF2-40B4-BE49-F238E27FC236}">
                <a16:creationId xmlns:a16="http://schemas.microsoft.com/office/drawing/2014/main" xmlns="" id="{B8BFA49A-BE94-BF43-B04D-E64DB45A56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943" y="4491436"/>
            <a:ext cx="527355" cy="477604"/>
          </a:xfrm>
          <a:prstGeom prst="rect">
            <a:avLst/>
          </a:prstGeom>
        </p:spPr>
      </p:pic>
      <p:pic>
        <p:nvPicPr>
          <p:cNvPr id="220" name="Image 219">
            <a:extLst>
              <a:ext uri="{FF2B5EF4-FFF2-40B4-BE49-F238E27FC236}">
                <a16:creationId xmlns:a16="http://schemas.microsoft.com/office/drawing/2014/main" xmlns="" id="{C4C49DEC-40A8-EC4A-9FCB-5F76BF4576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943" y="4652570"/>
            <a:ext cx="527355" cy="477604"/>
          </a:xfrm>
          <a:prstGeom prst="rect">
            <a:avLst/>
          </a:prstGeom>
        </p:spPr>
      </p:pic>
      <p:pic>
        <p:nvPicPr>
          <p:cNvPr id="221" name="Image 220">
            <a:extLst>
              <a:ext uri="{FF2B5EF4-FFF2-40B4-BE49-F238E27FC236}">
                <a16:creationId xmlns:a16="http://schemas.microsoft.com/office/drawing/2014/main" xmlns="" id="{0261329E-0A6D-984E-B698-6A087CB87F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435" y="4638910"/>
            <a:ext cx="527355" cy="477604"/>
          </a:xfrm>
          <a:prstGeom prst="rect">
            <a:avLst/>
          </a:prstGeom>
        </p:spPr>
      </p:pic>
      <p:pic>
        <p:nvPicPr>
          <p:cNvPr id="222" name="Image 221">
            <a:extLst>
              <a:ext uri="{FF2B5EF4-FFF2-40B4-BE49-F238E27FC236}">
                <a16:creationId xmlns:a16="http://schemas.microsoft.com/office/drawing/2014/main" xmlns="" id="{15A661F2-224D-8E47-8C47-6225938D32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2866" y="4600723"/>
            <a:ext cx="527355" cy="477604"/>
          </a:xfrm>
          <a:prstGeom prst="rect">
            <a:avLst/>
          </a:prstGeom>
        </p:spPr>
      </p:pic>
      <p:pic>
        <p:nvPicPr>
          <p:cNvPr id="223" name="Image 222">
            <a:extLst>
              <a:ext uri="{FF2B5EF4-FFF2-40B4-BE49-F238E27FC236}">
                <a16:creationId xmlns:a16="http://schemas.microsoft.com/office/drawing/2014/main" xmlns="" id="{0D338E77-B967-5A4E-B9EF-366CA40F4F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4569" y="4644234"/>
            <a:ext cx="527355" cy="477604"/>
          </a:xfrm>
          <a:prstGeom prst="rect">
            <a:avLst/>
          </a:prstGeom>
        </p:spPr>
      </p:pic>
      <p:pic>
        <p:nvPicPr>
          <p:cNvPr id="224" name="Image 223">
            <a:extLst>
              <a:ext uri="{FF2B5EF4-FFF2-40B4-BE49-F238E27FC236}">
                <a16:creationId xmlns:a16="http://schemas.microsoft.com/office/drawing/2014/main" xmlns="" id="{62DF7C1A-B4CD-3D48-B73B-43D0341BE1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484" y="5014123"/>
            <a:ext cx="527355" cy="477604"/>
          </a:xfrm>
          <a:prstGeom prst="rect">
            <a:avLst/>
          </a:prstGeom>
        </p:spPr>
      </p:pic>
      <p:pic>
        <p:nvPicPr>
          <p:cNvPr id="225" name="Image 224">
            <a:extLst>
              <a:ext uri="{FF2B5EF4-FFF2-40B4-BE49-F238E27FC236}">
                <a16:creationId xmlns:a16="http://schemas.microsoft.com/office/drawing/2014/main" xmlns="" id="{1EF8CA18-1AC4-CD4F-8EA9-14B7A010FA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892" y="5184236"/>
            <a:ext cx="527355" cy="477604"/>
          </a:xfrm>
          <a:prstGeom prst="rect">
            <a:avLst/>
          </a:prstGeom>
        </p:spPr>
      </p:pic>
      <p:pic>
        <p:nvPicPr>
          <p:cNvPr id="226" name="Image 225">
            <a:extLst>
              <a:ext uri="{FF2B5EF4-FFF2-40B4-BE49-F238E27FC236}">
                <a16:creationId xmlns:a16="http://schemas.microsoft.com/office/drawing/2014/main" xmlns="" id="{DAB72119-187E-AA49-94CF-4052DCA3DA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3769" y="4853941"/>
            <a:ext cx="527355" cy="477604"/>
          </a:xfrm>
          <a:prstGeom prst="rect">
            <a:avLst/>
          </a:prstGeom>
        </p:spPr>
      </p:pic>
      <p:pic>
        <p:nvPicPr>
          <p:cNvPr id="227" name="Image 226">
            <a:extLst>
              <a:ext uri="{FF2B5EF4-FFF2-40B4-BE49-F238E27FC236}">
                <a16:creationId xmlns:a16="http://schemas.microsoft.com/office/drawing/2014/main" xmlns="" id="{E0957C90-6134-3844-AFFC-06527B200A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591" y="4940080"/>
            <a:ext cx="527355" cy="477604"/>
          </a:xfrm>
          <a:prstGeom prst="rect">
            <a:avLst/>
          </a:prstGeom>
        </p:spPr>
      </p:pic>
      <p:pic>
        <p:nvPicPr>
          <p:cNvPr id="228" name="Image 227">
            <a:extLst>
              <a:ext uri="{FF2B5EF4-FFF2-40B4-BE49-F238E27FC236}">
                <a16:creationId xmlns:a16="http://schemas.microsoft.com/office/drawing/2014/main" xmlns="" id="{5705FBF8-8CB0-754E-8769-E29F3D52A5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613" y="4878680"/>
            <a:ext cx="527355" cy="477604"/>
          </a:xfrm>
          <a:prstGeom prst="rect">
            <a:avLst/>
          </a:prstGeom>
        </p:spPr>
      </p:pic>
      <p:pic>
        <p:nvPicPr>
          <p:cNvPr id="229" name="Image 228">
            <a:extLst>
              <a:ext uri="{FF2B5EF4-FFF2-40B4-BE49-F238E27FC236}">
                <a16:creationId xmlns:a16="http://schemas.microsoft.com/office/drawing/2014/main" xmlns="" id="{70ADF459-CC4D-2647-A71A-E5E3BA022F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658" y="5109185"/>
            <a:ext cx="527355" cy="477604"/>
          </a:xfrm>
          <a:prstGeom prst="rect">
            <a:avLst/>
          </a:prstGeom>
        </p:spPr>
      </p:pic>
      <p:pic>
        <p:nvPicPr>
          <p:cNvPr id="230" name="Image 229">
            <a:extLst>
              <a:ext uri="{FF2B5EF4-FFF2-40B4-BE49-F238E27FC236}">
                <a16:creationId xmlns:a16="http://schemas.microsoft.com/office/drawing/2014/main" xmlns="" id="{E07EEF43-A729-264B-84C8-5299B4D9FB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413" y="5183480"/>
            <a:ext cx="527355" cy="477604"/>
          </a:xfrm>
          <a:prstGeom prst="rect">
            <a:avLst/>
          </a:prstGeom>
        </p:spPr>
      </p:pic>
      <p:pic>
        <p:nvPicPr>
          <p:cNvPr id="231" name="Image 230">
            <a:extLst>
              <a:ext uri="{FF2B5EF4-FFF2-40B4-BE49-F238E27FC236}">
                <a16:creationId xmlns:a16="http://schemas.microsoft.com/office/drawing/2014/main" xmlns="" id="{DA3614A1-51E6-954C-9A12-725A40AADF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413" y="5344614"/>
            <a:ext cx="527355" cy="477604"/>
          </a:xfrm>
          <a:prstGeom prst="rect">
            <a:avLst/>
          </a:prstGeom>
        </p:spPr>
      </p:pic>
      <p:pic>
        <p:nvPicPr>
          <p:cNvPr id="232" name="Image 231">
            <a:extLst>
              <a:ext uri="{FF2B5EF4-FFF2-40B4-BE49-F238E27FC236}">
                <a16:creationId xmlns:a16="http://schemas.microsoft.com/office/drawing/2014/main" xmlns="" id="{82C1C419-C957-EA4F-8E48-E034C9D5F4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905" y="5330954"/>
            <a:ext cx="527355" cy="477604"/>
          </a:xfrm>
          <a:prstGeom prst="rect">
            <a:avLst/>
          </a:prstGeom>
        </p:spPr>
      </p:pic>
      <p:pic>
        <p:nvPicPr>
          <p:cNvPr id="233" name="Image 232">
            <a:extLst>
              <a:ext uri="{FF2B5EF4-FFF2-40B4-BE49-F238E27FC236}">
                <a16:creationId xmlns:a16="http://schemas.microsoft.com/office/drawing/2014/main" xmlns="" id="{B7BF569F-664C-4841-8ACD-D3A9B336FE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0336" y="5292767"/>
            <a:ext cx="527355" cy="477604"/>
          </a:xfrm>
          <a:prstGeom prst="rect">
            <a:avLst/>
          </a:prstGeom>
        </p:spPr>
      </p:pic>
      <p:pic>
        <p:nvPicPr>
          <p:cNvPr id="234" name="Image 233">
            <a:extLst>
              <a:ext uri="{FF2B5EF4-FFF2-40B4-BE49-F238E27FC236}">
                <a16:creationId xmlns:a16="http://schemas.microsoft.com/office/drawing/2014/main" xmlns="" id="{58230317-EDE1-9848-ACA3-1BB80084AC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2039" y="5336278"/>
            <a:ext cx="527355" cy="477604"/>
          </a:xfrm>
          <a:prstGeom prst="rect">
            <a:avLst/>
          </a:prstGeom>
        </p:spPr>
      </p:pic>
      <p:pic>
        <p:nvPicPr>
          <p:cNvPr id="235" name="Image 234">
            <a:extLst>
              <a:ext uri="{FF2B5EF4-FFF2-40B4-BE49-F238E27FC236}">
                <a16:creationId xmlns:a16="http://schemas.microsoft.com/office/drawing/2014/main" xmlns="" id="{DE0D631A-A1C1-4C45-A8B7-F426991F96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0919" y="4337803"/>
            <a:ext cx="536173" cy="485591"/>
          </a:xfrm>
          <a:prstGeom prst="rect">
            <a:avLst/>
          </a:prstGeom>
        </p:spPr>
      </p:pic>
      <p:pic>
        <p:nvPicPr>
          <p:cNvPr id="236" name="Image 235">
            <a:extLst>
              <a:ext uri="{FF2B5EF4-FFF2-40B4-BE49-F238E27FC236}">
                <a16:creationId xmlns:a16="http://schemas.microsoft.com/office/drawing/2014/main" xmlns="" id="{56BA77EF-1AB8-FA4B-A81A-B4B2105AF9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694" y="4310827"/>
            <a:ext cx="536173" cy="485591"/>
          </a:xfrm>
          <a:prstGeom prst="rect">
            <a:avLst/>
          </a:prstGeom>
        </p:spPr>
      </p:pic>
      <p:pic>
        <p:nvPicPr>
          <p:cNvPr id="237" name="Image 236">
            <a:extLst>
              <a:ext uri="{FF2B5EF4-FFF2-40B4-BE49-F238E27FC236}">
                <a16:creationId xmlns:a16="http://schemas.microsoft.com/office/drawing/2014/main" xmlns="" id="{FC8B529B-E44F-6345-AD3A-A7D56A38FE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1329" y="4295206"/>
            <a:ext cx="536173" cy="485591"/>
          </a:xfrm>
          <a:prstGeom prst="rect">
            <a:avLst/>
          </a:prstGeom>
        </p:spPr>
      </p:pic>
      <p:pic>
        <p:nvPicPr>
          <p:cNvPr id="238" name="Image 237">
            <a:extLst>
              <a:ext uri="{FF2B5EF4-FFF2-40B4-BE49-F238E27FC236}">
                <a16:creationId xmlns:a16="http://schemas.microsoft.com/office/drawing/2014/main" xmlns="" id="{9047D0D9-63EB-0549-B570-C1F908156E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658" y="4969040"/>
            <a:ext cx="536173" cy="485591"/>
          </a:xfrm>
          <a:prstGeom prst="rect">
            <a:avLst/>
          </a:prstGeom>
        </p:spPr>
      </p:pic>
      <p:pic>
        <p:nvPicPr>
          <p:cNvPr id="239" name="Image 238">
            <a:extLst>
              <a:ext uri="{FF2B5EF4-FFF2-40B4-BE49-F238E27FC236}">
                <a16:creationId xmlns:a16="http://schemas.microsoft.com/office/drawing/2014/main" xmlns="" id="{C5D73D3D-DD88-924E-A0CB-A171D72258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7172" y="4969040"/>
            <a:ext cx="536173" cy="485591"/>
          </a:xfrm>
          <a:prstGeom prst="rect">
            <a:avLst/>
          </a:prstGeom>
        </p:spPr>
      </p:pic>
      <p:pic>
        <p:nvPicPr>
          <p:cNvPr id="240" name="Image 239">
            <a:extLst>
              <a:ext uri="{FF2B5EF4-FFF2-40B4-BE49-F238E27FC236}">
                <a16:creationId xmlns:a16="http://schemas.microsoft.com/office/drawing/2014/main" xmlns="" id="{D999BB17-03D8-AC4A-944F-24A12CEEB9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1560" y="4978516"/>
            <a:ext cx="536173" cy="485591"/>
          </a:xfrm>
          <a:prstGeom prst="rect">
            <a:avLst/>
          </a:prstGeom>
        </p:spPr>
      </p:pic>
      <p:pic>
        <p:nvPicPr>
          <p:cNvPr id="241" name="Image 240">
            <a:extLst>
              <a:ext uri="{FF2B5EF4-FFF2-40B4-BE49-F238E27FC236}">
                <a16:creationId xmlns:a16="http://schemas.microsoft.com/office/drawing/2014/main" xmlns="" id="{80ECB7F7-60A3-0742-9431-84EBFA6CA7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884" y="5421353"/>
            <a:ext cx="527355" cy="477604"/>
          </a:xfrm>
          <a:prstGeom prst="rect">
            <a:avLst/>
          </a:prstGeom>
        </p:spPr>
      </p:pic>
      <p:pic>
        <p:nvPicPr>
          <p:cNvPr id="242" name="Image 241">
            <a:extLst>
              <a:ext uri="{FF2B5EF4-FFF2-40B4-BE49-F238E27FC236}">
                <a16:creationId xmlns:a16="http://schemas.microsoft.com/office/drawing/2014/main" xmlns="" id="{A9CDB293-E768-CA48-AAF1-894802BD9A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292" y="5591466"/>
            <a:ext cx="527355" cy="477604"/>
          </a:xfrm>
          <a:prstGeom prst="rect">
            <a:avLst/>
          </a:prstGeom>
        </p:spPr>
      </p:pic>
      <p:pic>
        <p:nvPicPr>
          <p:cNvPr id="243" name="Image 242">
            <a:extLst>
              <a:ext uri="{FF2B5EF4-FFF2-40B4-BE49-F238E27FC236}">
                <a16:creationId xmlns:a16="http://schemas.microsoft.com/office/drawing/2014/main" xmlns="" id="{8044DAA3-9EFD-0C44-AA5F-5F4F59AEB5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991" y="5347310"/>
            <a:ext cx="527355" cy="477604"/>
          </a:xfrm>
          <a:prstGeom prst="rect">
            <a:avLst/>
          </a:prstGeom>
        </p:spPr>
      </p:pic>
      <p:pic>
        <p:nvPicPr>
          <p:cNvPr id="244" name="Image 243">
            <a:extLst>
              <a:ext uri="{FF2B5EF4-FFF2-40B4-BE49-F238E27FC236}">
                <a16:creationId xmlns:a16="http://schemas.microsoft.com/office/drawing/2014/main" xmlns="" id="{33BBAB00-EA8E-334F-8370-BA36866ABB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013" y="5285910"/>
            <a:ext cx="527355" cy="477604"/>
          </a:xfrm>
          <a:prstGeom prst="rect">
            <a:avLst/>
          </a:prstGeom>
        </p:spPr>
      </p:pic>
      <p:pic>
        <p:nvPicPr>
          <p:cNvPr id="246" name="Image 245">
            <a:extLst>
              <a:ext uri="{FF2B5EF4-FFF2-40B4-BE49-F238E27FC236}">
                <a16:creationId xmlns:a16="http://schemas.microsoft.com/office/drawing/2014/main" xmlns="" id="{90F82455-CCD9-0849-B0B0-2CF9EA271D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813" y="5590710"/>
            <a:ext cx="527355" cy="477604"/>
          </a:xfrm>
          <a:prstGeom prst="rect">
            <a:avLst/>
          </a:prstGeom>
        </p:spPr>
      </p:pic>
      <p:pic>
        <p:nvPicPr>
          <p:cNvPr id="247" name="Image 246">
            <a:extLst>
              <a:ext uri="{FF2B5EF4-FFF2-40B4-BE49-F238E27FC236}">
                <a16:creationId xmlns:a16="http://schemas.microsoft.com/office/drawing/2014/main" xmlns="" id="{13C4B994-6C5E-2248-AAAA-F5AF1C0141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813" y="5751844"/>
            <a:ext cx="527355" cy="477604"/>
          </a:xfrm>
          <a:prstGeom prst="rect">
            <a:avLst/>
          </a:prstGeom>
        </p:spPr>
      </p:pic>
      <p:pic>
        <p:nvPicPr>
          <p:cNvPr id="248" name="Image 247">
            <a:extLst>
              <a:ext uri="{FF2B5EF4-FFF2-40B4-BE49-F238E27FC236}">
                <a16:creationId xmlns:a16="http://schemas.microsoft.com/office/drawing/2014/main" xmlns="" id="{815FB353-1E62-BB47-ADF7-7AEAAA3F22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305" y="5738184"/>
            <a:ext cx="527355" cy="477604"/>
          </a:xfrm>
          <a:prstGeom prst="rect">
            <a:avLst/>
          </a:prstGeom>
        </p:spPr>
      </p:pic>
      <p:pic>
        <p:nvPicPr>
          <p:cNvPr id="249" name="Image 248">
            <a:extLst>
              <a:ext uri="{FF2B5EF4-FFF2-40B4-BE49-F238E27FC236}">
                <a16:creationId xmlns:a16="http://schemas.microsoft.com/office/drawing/2014/main" xmlns="" id="{5EB0A4C8-004D-6A46-9BE2-B741D927E2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736" y="5699997"/>
            <a:ext cx="527355" cy="477604"/>
          </a:xfrm>
          <a:prstGeom prst="rect">
            <a:avLst/>
          </a:prstGeom>
        </p:spPr>
      </p:pic>
      <p:pic>
        <p:nvPicPr>
          <p:cNvPr id="250" name="Image 249">
            <a:extLst>
              <a:ext uri="{FF2B5EF4-FFF2-40B4-BE49-F238E27FC236}">
                <a16:creationId xmlns:a16="http://schemas.microsoft.com/office/drawing/2014/main" xmlns="" id="{4FE4791C-70F9-A34F-A09C-8F04F3C346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439" y="5743508"/>
            <a:ext cx="527355" cy="47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46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Rectangle : coins arrondis 1351">
            <a:extLst>
              <a:ext uri="{FF2B5EF4-FFF2-40B4-BE49-F238E27FC236}">
                <a16:creationId xmlns:a16="http://schemas.microsoft.com/office/drawing/2014/main" xmlns="" id="{ACA6BCBB-1E15-7943-AFCA-002EB3121CED}"/>
              </a:ext>
            </a:extLst>
          </p:cNvPr>
          <p:cNvSpPr/>
          <p:nvPr/>
        </p:nvSpPr>
        <p:spPr>
          <a:xfrm rot="5400000">
            <a:off x="11181441" y="329858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1" name="Rectangle : coins arrondis 1350">
            <a:extLst>
              <a:ext uri="{FF2B5EF4-FFF2-40B4-BE49-F238E27FC236}">
                <a16:creationId xmlns:a16="http://schemas.microsoft.com/office/drawing/2014/main" xmlns="" id="{53E0A7B6-E668-644A-912C-B58725A6B40B}"/>
              </a:ext>
            </a:extLst>
          </p:cNvPr>
          <p:cNvSpPr/>
          <p:nvPr/>
        </p:nvSpPr>
        <p:spPr>
          <a:xfrm rot="5400000">
            <a:off x="10890946" y="329858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0" name="Rectangle : coins arrondis 1349">
            <a:extLst>
              <a:ext uri="{FF2B5EF4-FFF2-40B4-BE49-F238E27FC236}">
                <a16:creationId xmlns:a16="http://schemas.microsoft.com/office/drawing/2014/main" xmlns="" id="{E00A4B71-E112-5543-BC15-C94C72661B09}"/>
              </a:ext>
            </a:extLst>
          </p:cNvPr>
          <p:cNvSpPr/>
          <p:nvPr/>
        </p:nvSpPr>
        <p:spPr>
          <a:xfrm rot="5400000">
            <a:off x="10599798" y="3301784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7" name="Rectangle : coins arrondis 956">
            <a:extLst>
              <a:ext uri="{FF2B5EF4-FFF2-40B4-BE49-F238E27FC236}">
                <a16:creationId xmlns:a16="http://schemas.microsoft.com/office/drawing/2014/main" xmlns="" id="{68E4FCCC-F310-CB45-B759-F4ACF62D748D}"/>
              </a:ext>
            </a:extLst>
          </p:cNvPr>
          <p:cNvSpPr/>
          <p:nvPr/>
        </p:nvSpPr>
        <p:spPr>
          <a:xfrm>
            <a:off x="2165931" y="367773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8" name="Rectangle : coins arrondis 957">
            <a:extLst>
              <a:ext uri="{FF2B5EF4-FFF2-40B4-BE49-F238E27FC236}">
                <a16:creationId xmlns:a16="http://schemas.microsoft.com/office/drawing/2014/main" xmlns="" id="{6F1DF202-B3F9-1045-B362-D59BE9268111}"/>
              </a:ext>
            </a:extLst>
          </p:cNvPr>
          <p:cNvSpPr/>
          <p:nvPr/>
        </p:nvSpPr>
        <p:spPr>
          <a:xfrm>
            <a:off x="1713491" y="367773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9" name="Rectangle : coins arrondis 958">
            <a:extLst>
              <a:ext uri="{FF2B5EF4-FFF2-40B4-BE49-F238E27FC236}">
                <a16:creationId xmlns:a16="http://schemas.microsoft.com/office/drawing/2014/main" xmlns="" id="{C7E524E4-231C-FE4E-AACC-B549358F76A2}"/>
              </a:ext>
            </a:extLst>
          </p:cNvPr>
          <p:cNvSpPr/>
          <p:nvPr/>
        </p:nvSpPr>
        <p:spPr>
          <a:xfrm>
            <a:off x="1261051" y="367773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0" name="Rectangle : coins arrondis 959">
            <a:extLst>
              <a:ext uri="{FF2B5EF4-FFF2-40B4-BE49-F238E27FC236}">
                <a16:creationId xmlns:a16="http://schemas.microsoft.com/office/drawing/2014/main" xmlns="" id="{DC977CDB-6EA2-5E4B-8FF4-D3A0A69DEEA0}"/>
              </a:ext>
            </a:extLst>
          </p:cNvPr>
          <p:cNvSpPr/>
          <p:nvPr/>
        </p:nvSpPr>
        <p:spPr>
          <a:xfrm>
            <a:off x="808611" y="3678344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1" name="Rectangle : coins arrondis 960">
            <a:extLst>
              <a:ext uri="{FF2B5EF4-FFF2-40B4-BE49-F238E27FC236}">
                <a16:creationId xmlns:a16="http://schemas.microsoft.com/office/drawing/2014/main" xmlns="" id="{3716047A-356C-4348-86D3-70C55909959F}"/>
              </a:ext>
            </a:extLst>
          </p:cNvPr>
          <p:cNvSpPr/>
          <p:nvPr/>
        </p:nvSpPr>
        <p:spPr>
          <a:xfrm>
            <a:off x="358549" y="367773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2" name="Rectangle : coins arrondis 951">
            <a:extLst>
              <a:ext uri="{FF2B5EF4-FFF2-40B4-BE49-F238E27FC236}">
                <a16:creationId xmlns:a16="http://schemas.microsoft.com/office/drawing/2014/main" xmlns="" id="{5DB633D8-0F1D-ED43-A730-115A487983C7}"/>
              </a:ext>
            </a:extLst>
          </p:cNvPr>
          <p:cNvSpPr/>
          <p:nvPr/>
        </p:nvSpPr>
        <p:spPr>
          <a:xfrm>
            <a:off x="2165931" y="341664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3" name="Rectangle : coins arrondis 952">
            <a:extLst>
              <a:ext uri="{FF2B5EF4-FFF2-40B4-BE49-F238E27FC236}">
                <a16:creationId xmlns:a16="http://schemas.microsoft.com/office/drawing/2014/main" xmlns="" id="{6A08AF5F-5586-BD4A-8DDB-D5AC0EEC8491}"/>
              </a:ext>
            </a:extLst>
          </p:cNvPr>
          <p:cNvSpPr/>
          <p:nvPr/>
        </p:nvSpPr>
        <p:spPr>
          <a:xfrm>
            <a:off x="1713491" y="341664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4" name="Rectangle : coins arrondis 953">
            <a:extLst>
              <a:ext uri="{FF2B5EF4-FFF2-40B4-BE49-F238E27FC236}">
                <a16:creationId xmlns:a16="http://schemas.microsoft.com/office/drawing/2014/main" xmlns="" id="{6499653C-DFAE-B241-900B-DDD2A10DC6DA}"/>
              </a:ext>
            </a:extLst>
          </p:cNvPr>
          <p:cNvSpPr/>
          <p:nvPr/>
        </p:nvSpPr>
        <p:spPr>
          <a:xfrm>
            <a:off x="1261051" y="341664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5" name="Rectangle : coins arrondis 954">
            <a:extLst>
              <a:ext uri="{FF2B5EF4-FFF2-40B4-BE49-F238E27FC236}">
                <a16:creationId xmlns:a16="http://schemas.microsoft.com/office/drawing/2014/main" xmlns="" id="{6307E508-A2E8-704D-BBDB-DA29CD5B9312}"/>
              </a:ext>
            </a:extLst>
          </p:cNvPr>
          <p:cNvSpPr/>
          <p:nvPr/>
        </p:nvSpPr>
        <p:spPr>
          <a:xfrm>
            <a:off x="808611" y="341725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6" name="Rectangle : coins arrondis 955">
            <a:extLst>
              <a:ext uri="{FF2B5EF4-FFF2-40B4-BE49-F238E27FC236}">
                <a16:creationId xmlns:a16="http://schemas.microsoft.com/office/drawing/2014/main" xmlns="" id="{9A09C3A9-6D5F-0048-9879-8471D8897A7C}"/>
              </a:ext>
            </a:extLst>
          </p:cNvPr>
          <p:cNvSpPr/>
          <p:nvPr/>
        </p:nvSpPr>
        <p:spPr>
          <a:xfrm>
            <a:off x="358549" y="341664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7" name="Rectangle : coins arrondis 946">
            <a:extLst>
              <a:ext uri="{FF2B5EF4-FFF2-40B4-BE49-F238E27FC236}">
                <a16:creationId xmlns:a16="http://schemas.microsoft.com/office/drawing/2014/main" xmlns="" id="{E8F6D8D0-8328-464B-972C-B8726FDF1E9B}"/>
              </a:ext>
            </a:extLst>
          </p:cNvPr>
          <p:cNvSpPr/>
          <p:nvPr/>
        </p:nvSpPr>
        <p:spPr>
          <a:xfrm>
            <a:off x="2173551" y="315820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8" name="Rectangle : coins arrondis 947">
            <a:extLst>
              <a:ext uri="{FF2B5EF4-FFF2-40B4-BE49-F238E27FC236}">
                <a16:creationId xmlns:a16="http://schemas.microsoft.com/office/drawing/2014/main" xmlns="" id="{5F50CAD5-FBC9-EA4B-9C8F-DC28C41BE87B}"/>
              </a:ext>
            </a:extLst>
          </p:cNvPr>
          <p:cNvSpPr/>
          <p:nvPr/>
        </p:nvSpPr>
        <p:spPr>
          <a:xfrm>
            <a:off x="1721111" y="315820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9" name="Rectangle : coins arrondis 948">
            <a:extLst>
              <a:ext uri="{FF2B5EF4-FFF2-40B4-BE49-F238E27FC236}">
                <a16:creationId xmlns:a16="http://schemas.microsoft.com/office/drawing/2014/main" xmlns="" id="{7ABE2223-C4A4-B84C-9F11-70B8AFA13AB2}"/>
              </a:ext>
            </a:extLst>
          </p:cNvPr>
          <p:cNvSpPr/>
          <p:nvPr/>
        </p:nvSpPr>
        <p:spPr>
          <a:xfrm>
            <a:off x="1268671" y="315820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0" name="Rectangle : coins arrondis 949">
            <a:extLst>
              <a:ext uri="{FF2B5EF4-FFF2-40B4-BE49-F238E27FC236}">
                <a16:creationId xmlns:a16="http://schemas.microsoft.com/office/drawing/2014/main" xmlns="" id="{3F012303-3057-844A-B1BA-75579C7CA796}"/>
              </a:ext>
            </a:extLst>
          </p:cNvPr>
          <p:cNvSpPr/>
          <p:nvPr/>
        </p:nvSpPr>
        <p:spPr>
          <a:xfrm>
            <a:off x="816231" y="315881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1" name="Rectangle : coins arrondis 950">
            <a:extLst>
              <a:ext uri="{FF2B5EF4-FFF2-40B4-BE49-F238E27FC236}">
                <a16:creationId xmlns:a16="http://schemas.microsoft.com/office/drawing/2014/main" xmlns="" id="{2C15383E-2936-6044-91BC-674044C90F99}"/>
              </a:ext>
            </a:extLst>
          </p:cNvPr>
          <p:cNvSpPr/>
          <p:nvPr/>
        </p:nvSpPr>
        <p:spPr>
          <a:xfrm>
            <a:off x="366169" y="315820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2" name="Rectangle : coins arrondis 941">
            <a:extLst>
              <a:ext uri="{FF2B5EF4-FFF2-40B4-BE49-F238E27FC236}">
                <a16:creationId xmlns:a16="http://schemas.microsoft.com/office/drawing/2014/main" xmlns="" id="{0395D8A8-D680-B641-AE91-F94612EE2DC4}"/>
              </a:ext>
            </a:extLst>
          </p:cNvPr>
          <p:cNvSpPr/>
          <p:nvPr/>
        </p:nvSpPr>
        <p:spPr>
          <a:xfrm>
            <a:off x="2174074" y="290138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3" name="Rectangle : coins arrondis 942">
            <a:extLst>
              <a:ext uri="{FF2B5EF4-FFF2-40B4-BE49-F238E27FC236}">
                <a16:creationId xmlns:a16="http://schemas.microsoft.com/office/drawing/2014/main" xmlns="" id="{E30279C1-16EF-8E4F-B879-7907B9D48673}"/>
              </a:ext>
            </a:extLst>
          </p:cNvPr>
          <p:cNvSpPr/>
          <p:nvPr/>
        </p:nvSpPr>
        <p:spPr>
          <a:xfrm>
            <a:off x="1721634" y="290138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4" name="Rectangle : coins arrondis 943">
            <a:extLst>
              <a:ext uri="{FF2B5EF4-FFF2-40B4-BE49-F238E27FC236}">
                <a16:creationId xmlns:a16="http://schemas.microsoft.com/office/drawing/2014/main" xmlns="" id="{F7EA0DD4-8F51-7C44-B578-5DE33A888E63}"/>
              </a:ext>
            </a:extLst>
          </p:cNvPr>
          <p:cNvSpPr/>
          <p:nvPr/>
        </p:nvSpPr>
        <p:spPr>
          <a:xfrm>
            <a:off x="1269194" y="290138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5" name="Rectangle : coins arrondis 944">
            <a:extLst>
              <a:ext uri="{FF2B5EF4-FFF2-40B4-BE49-F238E27FC236}">
                <a16:creationId xmlns:a16="http://schemas.microsoft.com/office/drawing/2014/main" xmlns="" id="{3EBD4FE9-DB3A-A048-A06D-3FF5CBA97E3F}"/>
              </a:ext>
            </a:extLst>
          </p:cNvPr>
          <p:cNvSpPr/>
          <p:nvPr/>
        </p:nvSpPr>
        <p:spPr>
          <a:xfrm>
            <a:off x="816754" y="290199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6" name="Rectangle : coins arrondis 945">
            <a:extLst>
              <a:ext uri="{FF2B5EF4-FFF2-40B4-BE49-F238E27FC236}">
                <a16:creationId xmlns:a16="http://schemas.microsoft.com/office/drawing/2014/main" xmlns="" id="{4EAC0643-0177-B549-9FA7-851A72FFEEA6}"/>
              </a:ext>
            </a:extLst>
          </p:cNvPr>
          <p:cNvSpPr/>
          <p:nvPr/>
        </p:nvSpPr>
        <p:spPr>
          <a:xfrm>
            <a:off x="366692" y="290138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7" name="Rectangle : coins arrondis 936">
            <a:extLst>
              <a:ext uri="{FF2B5EF4-FFF2-40B4-BE49-F238E27FC236}">
                <a16:creationId xmlns:a16="http://schemas.microsoft.com/office/drawing/2014/main" xmlns="" id="{ED2C6629-1593-344F-B099-C5A8E2D22D99}"/>
              </a:ext>
            </a:extLst>
          </p:cNvPr>
          <p:cNvSpPr/>
          <p:nvPr/>
        </p:nvSpPr>
        <p:spPr>
          <a:xfrm>
            <a:off x="2174767" y="264122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8" name="Rectangle : coins arrondis 937">
            <a:extLst>
              <a:ext uri="{FF2B5EF4-FFF2-40B4-BE49-F238E27FC236}">
                <a16:creationId xmlns:a16="http://schemas.microsoft.com/office/drawing/2014/main" xmlns="" id="{94F96A06-A0FF-0342-A62B-AE80C1976273}"/>
              </a:ext>
            </a:extLst>
          </p:cNvPr>
          <p:cNvSpPr/>
          <p:nvPr/>
        </p:nvSpPr>
        <p:spPr>
          <a:xfrm>
            <a:off x="1722327" y="264122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9" name="Rectangle : coins arrondis 938">
            <a:extLst>
              <a:ext uri="{FF2B5EF4-FFF2-40B4-BE49-F238E27FC236}">
                <a16:creationId xmlns:a16="http://schemas.microsoft.com/office/drawing/2014/main" xmlns="" id="{22465F84-68C8-0C4C-87AF-143BB066489C}"/>
              </a:ext>
            </a:extLst>
          </p:cNvPr>
          <p:cNvSpPr/>
          <p:nvPr/>
        </p:nvSpPr>
        <p:spPr>
          <a:xfrm>
            <a:off x="1269887" y="264122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0" name="Rectangle : coins arrondis 939">
            <a:extLst>
              <a:ext uri="{FF2B5EF4-FFF2-40B4-BE49-F238E27FC236}">
                <a16:creationId xmlns:a16="http://schemas.microsoft.com/office/drawing/2014/main" xmlns="" id="{7E69B576-7F1C-1147-9658-F0589EB48C36}"/>
              </a:ext>
            </a:extLst>
          </p:cNvPr>
          <p:cNvSpPr/>
          <p:nvPr/>
        </p:nvSpPr>
        <p:spPr>
          <a:xfrm>
            <a:off x="817447" y="264183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1" name="Rectangle : coins arrondis 940">
            <a:extLst>
              <a:ext uri="{FF2B5EF4-FFF2-40B4-BE49-F238E27FC236}">
                <a16:creationId xmlns:a16="http://schemas.microsoft.com/office/drawing/2014/main" xmlns="" id="{2D25822C-F5EE-7B4F-A247-540D80722BB8}"/>
              </a:ext>
            </a:extLst>
          </p:cNvPr>
          <p:cNvSpPr/>
          <p:nvPr/>
        </p:nvSpPr>
        <p:spPr>
          <a:xfrm>
            <a:off x="367385" y="264122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2" name="Rectangle : coins arrondis 931">
            <a:extLst>
              <a:ext uri="{FF2B5EF4-FFF2-40B4-BE49-F238E27FC236}">
                <a16:creationId xmlns:a16="http://schemas.microsoft.com/office/drawing/2014/main" xmlns="" id="{02B86CFE-4532-0245-BE94-845595C4E7DD}"/>
              </a:ext>
            </a:extLst>
          </p:cNvPr>
          <p:cNvSpPr/>
          <p:nvPr/>
        </p:nvSpPr>
        <p:spPr>
          <a:xfrm>
            <a:off x="2174444" y="238542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3" name="Rectangle : coins arrondis 932">
            <a:extLst>
              <a:ext uri="{FF2B5EF4-FFF2-40B4-BE49-F238E27FC236}">
                <a16:creationId xmlns:a16="http://schemas.microsoft.com/office/drawing/2014/main" xmlns="" id="{53E6B072-9005-A549-85C3-6676A335F4B1}"/>
              </a:ext>
            </a:extLst>
          </p:cNvPr>
          <p:cNvSpPr/>
          <p:nvPr/>
        </p:nvSpPr>
        <p:spPr>
          <a:xfrm>
            <a:off x="1722004" y="238542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4" name="Rectangle : coins arrondis 933">
            <a:extLst>
              <a:ext uri="{FF2B5EF4-FFF2-40B4-BE49-F238E27FC236}">
                <a16:creationId xmlns:a16="http://schemas.microsoft.com/office/drawing/2014/main" xmlns="" id="{1ED5357C-83E7-804B-9EFA-218033EC2D3B}"/>
              </a:ext>
            </a:extLst>
          </p:cNvPr>
          <p:cNvSpPr/>
          <p:nvPr/>
        </p:nvSpPr>
        <p:spPr>
          <a:xfrm>
            <a:off x="1269564" y="238542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5" name="Rectangle : coins arrondis 934">
            <a:extLst>
              <a:ext uri="{FF2B5EF4-FFF2-40B4-BE49-F238E27FC236}">
                <a16:creationId xmlns:a16="http://schemas.microsoft.com/office/drawing/2014/main" xmlns="" id="{B54DC7A0-E745-594E-BC51-A22A2CEBE73E}"/>
              </a:ext>
            </a:extLst>
          </p:cNvPr>
          <p:cNvSpPr/>
          <p:nvPr/>
        </p:nvSpPr>
        <p:spPr>
          <a:xfrm>
            <a:off x="817124" y="2386032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6" name="Rectangle : coins arrondis 935">
            <a:extLst>
              <a:ext uri="{FF2B5EF4-FFF2-40B4-BE49-F238E27FC236}">
                <a16:creationId xmlns:a16="http://schemas.microsoft.com/office/drawing/2014/main" xmlns="" id="{A394BB77-BFBD-D149-9F14-2EC4414E3AC2}"/>
              </a:ext>
            </a:extLst>
          </p:cNvPr>
          <p:cNvSpPr/>
          <p:nvPr/>
        </p:nvSpPr>
        <p:spPr>
          <a:xfrm>
            <a:off x="367062" y="238542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1" name="Rectangle : coins arrondis 520">
            <a:extLst>
              <a:ext uri="{FF2B5EF4-FFF2-40B4-BE49-F238E27FC236}">
                <a16:creationId xmlns:a16="http://schemas.microsoft.com/office/drawing/2014/main" xmlns="" id="{A7C74D2C-BB37-C34D-8EC9-2C61637A0347}"/>
              </a:ext>
            </a:extLst>
          </p:cNvPr>
          <p:cNvSpPr/>
          <p:nvPr/>
        </p:nvSpPr>
        <p:spPr>
          <a:xfrm>
            <a:off x="2173551" y="3937881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2" name="Rectangle : coins arrondis 521">
            <a:extLst>
              <a:ext uri="{FF2B5EF4-FFF2-40B4-BE49-F238E27FC236}">
                <a16:creationId xmlns:a16="http://schemas.microsoft.com/office/drawing/2014/main" xmlns="" id="{501FF470-AC05-814A-86CD-7F80AFFFD262}"/>
              </a:ext>
            </a:extLst>
          </p:cNvPr>
          <p:cNvSpPr/>
          <p:nvPr/>
        </p:nvSpPr>
        <p:spPr>
          <a:xfrm>
            <a:off x="1721111" y="3937881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3" name="Rectangle : coins arrondis 522">
            <a:extLst>
              <a:ext uri="{FF2B5EF4-FFF2-40B4-BE49-F238E27FC236}">
                <a16:creationId xmlns:a16="http://schemas.microsoft.com/office/drawing/2014/main" xmlns="" id="{0DEA9522-92D2-764E-AF0A-07F1E93E2B00}"/>
              </a:ext>
            </a:extLst>
          </p:cNvPr>
          <p:cNvSpPr/>
          <p:nvPr/>
        </p:nvSpPr>
        <p:spPr>
          <a:xfrm>
            <a:off x="1268671" y="3937881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4" name="Rectangle : coins arrondis 523">
            <a:extLst>
              <a:ext uri="{FF2B5EF4-FFF2-40B4-BE49-F238E27FC236}">
                <a16:creationId xmlns:a16="http://schemas.microsoft.com/office/drawing/2014/main" xmlns="" id="{6ACB45FD-2C3A-2A4F-B83A-7240FD74EE5C}"/>
              </a:ext>
            </a:extLst>
          </p:cNvPr>
          <p:cNvSpPr/>
          <p:nvPr/>
        </p:nvSpPr>
        <p:spPr>
          <a:xfrm>
            <a:off x="816231" y="3938490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5" name="Rectangle : coins arrondis 524">
            <a:extLst>
              <a:ext uri="{FF2B5EF4-FFF2-40B4-BE49-F238E27FC236}">
                <a16:creationId xmlns:a16="http://schemas.microsoft.com/office/drawing/2014/main" xmlns="" id="{F17F6DDA-402C-544D-9E98-192D4EB7FE30}"/>
              </a:ext>
            </a:extLst>
          </p:cNvPr>
          <p:cNvSpPr/>
          <p:nvPr/>
        </p:nvSpPr>
        <p:spPr>
          <a:xfrm>
            <a:off x="366169" y="3937881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7" name="Rectangle : coins arrondis 926">
            <a:extLst>
              <a:ext uri="{FF2B5EF4-FFF2-40B4-BE49-F238E27FC236}">
                <a16:creationId xmlns:a16="http://schemas.microsoft.com/office/drawing/2014/main" xmlns="" id="{98591357-86A9-DC4B-B4CD-B498161B5032}"/>
              </a:ext>
            </a:extLst>
          </p:cNvPr>
          <p:cNvSpPr/>
          <p:nvPr/>
        </p:nvSpPr>
        <p:spPr>
          <a:xfrm>
            <a:off x="2164756" y="2135821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8" name="Rectangle : coins arrondis 927">
            <a:extLst>
              <a:ext uri="{FF2B5EF4-FFF2-40B4-BE49-F238E27FC236}">
                <a16:creationId xmlns:a16="http://schemas.microsoft.com/office/drawing/2014/main" xmlns="" id="{5C2E939C-9C85-D943-8EDE-DF23CA1EF615}"/>
              </a:ext>
            </a:extLst>
          </p:cNvPr>
          <p:cNvSpPr/>
          <p:nvPr/>
        </p:nvSpPr>
        <p:spPr>
          <a:xfrm>
            <a:off x="1712316" y="2135821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9" name="Rectangle : coins arrondis 928">
            <a:extLst>
              <a:ext uri="{FF2B5EF4-FFF2-40B4-BE49-F238E27FC236}">
                <a16:creationId xmlns:a16="http://schemas.microsoft.com/office/drawing/2014/main" xmlns="" id="{340BB8EF-24DB-D04B-843E-B46E7A6FEDE1}"/>
              </a:ext>
            </a:extLst>
          </p:cNvPr>
          <p:cNvSpPr/>
          <p:nvPr/>
        </p:nvSpPr>
        <p:spPr>
          <a:xfrm>
            <a:off x="1259876" y="2135821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0" name="Rectangle : coins arrondis 929">
            <a:extLst>
              <a:ext uri="{FF2B5EF4-FFF2-40B4-BE49-F238E27FC236}">
                <a16:creationId xmlns:a16="http://schemas.microsoft.com/office/drawing/2014/main" xmlns="" id="{E08A1FCC-7352-E14F-AF97-833E8D0CAD58}"/>
              </a:ext>
            </a:extLst>
          </p:cNvPr>
          <p:cNvSpPr/>
          <p:nvPr/>
        </p:nvSpPr>
        <p:spPr>
          <a:xfrm>
            <a:off x="807436" y="2136430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1" name="Rectangle : coins arrondis 930">
            <a:extLst>
              <a:ext uri="{FF2B5EF4-FFF2-40B4-BE49-F238E27FC236}">
                <a16:creationId xmlns:a16="http://schemas.microsoft.com/office/drawing/2014/main" xmlns="" id="{722D974C-FF73-3C43-970E-B141A811F0E2}"/>
              </a:ext>
            </a:extLst>
          </p:cNvPr>
          <p:cNvSpPr/>
          <p:nvPr/>
        </p:nvSpPr>
        <p:spPr>
          <a:xfrm>
            <a:off x="357374" y="2135821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6" name="Rectangle : coins arrondis 525">
            <a:extLst>
              <a:ext uri="{FF2B5EF4-FFF2-40B4-BE49-F238E27FC236}">
                <a16:creationId xmlns:a16="http://schemas.microsoft.com/office/drawing/2014/main" xmlns="" id="{444A3A30-5BDF-EE4C-886D-56A3C782ACD4}"/>
              </a:ext>
            </a:extLst>
          </p:cNvPr>
          <p:cNvSpPr/>
          <p:nvPr/>
        </p:nvSpPr>
        <p:spPr>
          <a:xfrm>
            <a:off x="2163915" y="187564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7" name="Rectangle : coins arrondis 526">
            <a:extLst>
              <a:ext uri="{FF2B5EF4-FFF2-40B4-BE49-F238E27FC236}">
                <a16:creationId xmlns:a16="http://schemas.microsoft.com/office/drawing/2014/main" xmlns="" id="{200B2F2D-460D-1645-ACCB-6EF7F05EC0BC}"/>
              </a:ext>
            </a:extLst>
          </p:cNvPr>
          <p:cNvSpPr/>
          <p:nvPr/>
        </p:nvSpPr>
        <p:spPr>
          <a:xfrm>
            <a:off x="1711475" y="187564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8" name="Rectangle : coins arrondis 527">
            <a:extLst>
              <a:ext uri="{FF2B5EF4-FFF2-40B4-BE49-F238E27FC236}">
                <a16:creationId xmlns:a16="http://schemas.microsoft.com/office/drawing/2014/main" xmlns="" id="{0D1BCD6A-8F71-354D-9E3C-D24AB682AAEE}"/>
              </a:ext>
            </a:extLst>
          </p:cNvPr>
          <p:cNvSpPr/>
          <p:nvPr/>
        </p:nvSpPr>
        <p:spPr>
          <a:xfrm>
            <a:off x="1259035" y="187564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9" name="Rectangle : coins arrondis 528">
            <a:extLst>
              <a:ext uri="{FF2B5EF4-FFF2-40B4-BE49-F238E27FC236}">
                <a16:creationId xmlns:a16="http://schemas.microsoft.com/office/drawing/2014/main" xmlns="" id="{4822E286-B289-4143-84A0-1BCFBC72EC3A}"/>
              </a:ext>
            </a:extLst>
          </p:cNvPr>
          <p:cNvSpPr/>
          <p:nvPr/>
        </p:nvSpPr>
        <p:spPr>
          <a:xfrm>
            <a:off x="806595" y="187625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0" name="Rectangle : coins arrondis 529">
            <a:extLst>
              <a:ext uri="{FF2B5EF4-FFF2-40B4-BE49-F238E27FC236}">
                <a16:creationId xmlns:a16="http://schemas.microsoft.com/office/drawing/2014/main" xmlns="" id="{6F0FA4AC-E5BA-B642-9289-646E583850E5}"/>
              </a:ext>
            </a:extLst>
          </p:cNvPr>
          <p:cNvSpPr/>
          <p:nvPr/>
        </p:nvSpPr>
        <p:spPr>
          <a:xfrm>
            <a:off x="356533" y="187564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9" name="Rectangle : coins arrondis 518">
            <a:extLst>
              <a:ext uri="{FF2B5EF4-FFF2-40B4-BE49-F238E27FC236}">
                <a16:creationId xmlns:a16="http://schemas.microsoft.com/office/drawing/2014/main" xmlns="" id="{50D17A1A-8002-2240-9B1F-75A68E357788}"/>
              </a:ext>
            </a:extLst>
          </p:cNvPr>
          <p:cNvSpPr/>
          <p:nvPr/>
        </p:nvSpPr>
        <p:spPr>
          <a:xfrm>
            <a:off x="2167956" y="1617942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8" name="Rectangle : coins arrondis 517">
            <a:extLst>
              <a:ext uri="{FF2B5EF4-FFF2-40B4-BE49-F238E27FC236}">
                <a16:creationId xmlns:a16="http://schemas.microsoft.com/office/drawing/2014/main" xmlns="" id="{137B6DAF-3FA1-A24B-BF00-A7C1F4FC7912}"/>
              </a:ext>
            </a:extLst>
          </p:cNvPr>
          <p:cNvSpPr/>
          <p:nvPr/>
        </p:nvSpPr>
        <p:spPr>
          <a:xfrm>
            <a:off x="1715516" y="1617942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7" name="Rectangle : coins arrondis 516">
            <a:extLst>
              <a:ext uri="{FF2B5EF4-FFF2-40B4-BE49-F238E27FC236}">
                <a16:creationId xmlns:a16="http://schemas.microsoft.com/office/drawing/2014/main" xmlns="" id="{3BA664EC-A07F-9B4E-BC2B-475F5755B120}"/>
              </a:ext>
            </a:extLst>
          </p:cNvPr>
          <p:cNvSpPr/>
          <p:nvPr/>
        </p:nvSpPr>
        <p:spPr>
          <a:xfrm>
            <a:off x="1263076" y="1617942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6" name="Rectangle : coins arrondis 515">
            <a:extLst>
              <a:ext uri="{FF2B5EF4-FFF2-40B4-BE49-F238E27FC236}">
                <a16:creationId xmlns:a16="http://schemas.microsoft.com/office/drawing/2014/main" xmlns="" id="{6C40B0E7-063A-2F47-8DAD-3E921EDC5CED}"/>
              </a:ext>
            </a:extLst>
          </p:cNvPr>
          <p:cNvSpPr/>
          <p:nvPr/>
        </p:nvSpPr>
        <p:spPr>
          <a:xfrm>
            <a:off x="810636" y="1618551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1" name="Rectangle : coins arrondis 510">
            <a:extLst>
              <a:ext uri="{FF2B5EF4-FFF2-40B4-BE49-F238E27FC236}">
                <a16:creationId xmlns:a16="http://schemas.microsoft.com/office/drawing/2014/main" xmlns="" id="{67F3EC64-C4CA-2F4A-BDFB-A203569A52CB}"/>
              </a:ext>
            </a:extLst>
          </p:cNvPr>
          <p:cNvSpPr/>
          <p:nvPr/>
        </p:nvSpPr>
        <p:spPr>
          <a:xfrm>
            <a:off x="360574" y="1617942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xmlns="" id="{26E08DC2-E9D3-1941-8BE4-A450E46A6AF0}"/>
              </a:ext>
            </a:extLst>
          </p:cNvPr>
          <p:cNvSpPr txBox="1"/>
          <p:nvPr/>
        </p:nvSpPr>
        <p:spPr>
          <a:xfrm>
            <a:off x="2504326" y="520323"/>
            <a:ext cx="1014489" cy="5908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300</a:t>
            </a:r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xmlns="" id="{6BFE3C5C-181E-B04D-AC4A-1A937118D135}"/>
              </a:ext>
            </a:extLst>
          </p:cNvPr>
          <p:cNvSpPr txBox="1"/>
          <p:nvPr/>
        </p:nvSpPr>
        <p:spPr>
          <a:xfrm>
            <a:off x="8350920" y="2197359"/>
            <a:ext cx="1014488" cy="5908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40</a:t>
            </a:r>
          </a:p>
        </p:txBody>
      </p:sp>
      <p:sp>
        <p:nvSpPr>
          <p:cNvPr id="295" name="ZoneTexte 294">
            <a:extLst>
              <a:ext uri="{FF2B5EF4-FFF2-40B4-BE49-F238E27FC236}">
                <a16:creationId xmlns:a16="http://schemas.microsoft.com/office/drawing/2014/main" xmlns="" id="{6AC40A4C-CE3C-B64A-ADF0-E1227F6A3079}"/>
              </a:ext>
            </a:extLst>
          </p:cNvPr>
          <p:cNvSpPr txBox="1"/>
          <p:nvPr/>
        </p:nvSpPr>
        <p:spPr>
          <a:xfrm>
            <a:off x="10714055" y="2558300"/>
            <a:ext cx="716252" cy="5908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6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C90DFE7A-D046-A448-8B6F-5F09D9B56B53}"/>
              </a:ext>
            </a:extLst>
          </p:cNvPr>
          <p:cNvGrpSpPr/>
          <p:nvPr/>
        </p:nvGrpSpPr>
        <p:grpSpPr>
          <a:xfrm>
            <a:off x="9619703" y="453394"/>
            <a:ext cx="2390540" cy="2304135"/>
            <a:chOff x="264381" y="549611"/>
            <a:chExt cx="2390540" cy="2304135"/>
          </a:xfrm>
        </p:grpSpPr>
        <p:pic>
          <p:nvPicPr>
            <p:cNvPr id="136" name="Image 135">
              <a:extLst>
                <a:ext uri="{FF2B5EF4-FFF2-40B4-BE49-F238E27FC236}">
                  <a16:creationId xmlns:a16="http://schemas.microsoft.com/office/drawing/2014/main" xmlns="" id="{12D932B8-391A-E94B-91A6-B7006FD12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381" y="549611"/>
              <a:ext cx="2390540" cy="2304135"/>
            </a:xfrm>
            <a:prstGeom prst="rect">
              <a:avLst/>
            </a:prstGeom>
          </p:spPr>
        </p:pic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xmlns="" id="{D97EC015-5FAD-FB43-A870-F9564FD4EEE8}"/>
                </a:ext>
              </a:extLst>
            </p:cNvPr>
            <p:cNvGrpSpPr/>
            <p:nvPr/>
          </p:nvGrpSpPr>
          <p:grpSpPr>
            <a:xfrm>
              <a:off x="264381" y="1328665"/>
              <a:ext cx="1633998" cy="846632"/>
              <a:chOff x="193916" y="1328666"/>
              <a:chExt cx="1633998" cy="846632"/>
            </a:xfrm>
          </p:grpSpPr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xmlns="" id="{8B6C1EF9-6387-A744-9F41-B7FF90A4BB84}"/>
                  </a:ext>
                </a:extLst>
              </p:cNvPr>
              <p:cNvSpPr txBox="1"/>
              <p:nvPr/>
            </p:nvSpPr>
            <p:spPr>
              <a:xfrm>
                <a:off x="193916" y="1328666"/>
                <a:ext cx="1633998" cy="445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fr-FR" sz="2800" dirty="0"/>
                  <a:t>346</a:t>
                </a:r>
              </a:p>
            </p:txBody>
          </p:sp>
          <p:pic>
            <p:nvPicPr>
              <p:cNvPr id="317" name="Image 316">
                <a:extLst>
                  <a:ext uri="{FF2B5EF4-FFF2-40B4-BE49-F238E27FC236}">
                    <a16:creationId xmlns:a16="http://schemas.microsoft.com/office/drawing/2014/main" xmlns="" id="{E2D964E4-07C0-B44B-AE66-710E977AE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2835" y="1689707"/>
                <a:ext cx="536173" cy="485591"/>
              </a:xfrm>
              <a:prstGeom prst="rect">
                <a:avLst/>
              </a:prstGeom>
            </p:spPr>
          </p:pic>
        </p:grpSp>
      </p:grpSp>
      <p:pic>
        <p:nvPicPr>
          <p:cNvPr id="908" name="Image 907">
            <a:extLst>
              <a:ext uri="{FF2B5EF4-FFF2-40B4-BE49-F238E27FC236}">
                <a16:creationId xmlns:a16="http://schemas.microsoft.com/office/drawing/2014/main" xmlns="" id="{83DDDA86-4387-FA47-B170-5B623E9180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4387" y="3430016"/>
            <a:ext cx="201836" cy="182795"/>
          </a:xfrm>
          <a:prstGeom prst="rect">
            <a:avLst/>
          </a:prstGeom>
        </p:spPr>
      </p:pic>
      <p:pic>
        <p:nvPicPr>
          <p:cNvPr id="909" name="Image 908">
            <a:extLst>
              <a:ext uri="{FF2B5EF4-FFF2-40B4-BE49-F238E27FC236}">
                <a16:creationId xmlns:a16="http://schemas.microsoft.com/office/drawing/2014/main" xmlns="" id="{1CB59BAE-E90A-C549-901F-C4695A2AAB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9550" y="3429876"/>
            <a:ext cx="201836" cy="182795"/>
          </a:xfrm>
          <a:prstGeom prst="rect">
            <a:avLst/>
          </a:prstGeom>
        </p:spPr>
      </p:pic>
      <p:pic>
        <p:nvPicPr>
          <p:cNvPr id="910" name="Image 909">
            <a:extLst>
              <a:ext uri="{FF2B5EF4-FFF2-40B4-BE49-F238E27FC236}">
                <a16:creationId xmlns:a16="http://schemas.microsoft.com/office/drawing/2014/main" xmlns="" id="{40542D50-3D62-DE4A-8C9F-D301DB8E2B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4055" y="3433547"/>
            <a:ext cx="201836" cy="182795"/>
          </a:xfrm>
          <a:prstGeom prst="rect">
            <a:avLst/>
          </a:prstGeom>
        </p:spPr>
      </p:pic>
      <p:pic>
        <p:nvPicPr>
          <p:cNvPr id="916" name="Image 915">
            <a:extLst>
              <a:ext uri="{FF2B5EF4-FFF2-40B4-BE49-F238E27FC236}">
                <a16:creationId xmlns:a16="http://schemas.microsoft.com/office/drawing/2014/main" xmlns="" id="{EADD3301-D5C9-1141-9675-8CB7B49FFF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7841" y="3194605"/>
            <a:ext cx="201836" cy="182795"/>
          </a:xfrm>
          <a:prstGeom prst="rect">
            <a:avLst/>
          </a:prstGeom>
        </p:spPr>
      </p:pic>
      <p:pic>
        <p:nvPicPr>
          <p:cNvPr id="917" name="Image 916">
            <a:extLst>
              <a:ext uri="{FF2B5EF4-FFF2-40B4-BE49-F238E27FC236}">
                <a16:creationId xmlns:a16="http://schemas.microsoft.com/office/drawing/2014/main" xmlns="" id="{2B9C0A56-3202-EF4A-8462-ED0E782D32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004" y="3194465"/>
            <a:ext cx="201836" cy="182795"/>
          </a:xfrm>
          <a:prstGeom prst="rect">
            <a:avLst/>
          </a:prstGeom>
        </p:spPr>
      </p:pic>
      <p:pic>
        <p:nvPicPr>
          <p:cNvPr id="918" name="Image 917">
            <a:extLst>
              <a:ext uri="{FF2B5EF4-FFF2-40B4-BE49-F238E27FC236}">
                <a16:creationId xmlns:a16="http://schemas.microsoft.com/office/drawing/2014/main" xmlns="" id="{01472398-7B36-1740-82D7-39D4B71CB5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7509" y="3198136"/>
            <a:ext cx="201836" cy="182795"/>
          </a:xfrm>
          <a:prstGeom prst="rect">
            <a:avLst/>
          </a:prstGeom>
        </p:spPr>
      </p:pic>
      <p:grpSp>
        <p:nvGrpSpPr>
          <p:cNvPr id="289" name="Groupe 288">
            <a:extLst>
              <a:ext uri="{FF2B5EF4-FFF2-40B4-BE49-F238E27FC236}">
                <a16:creationId xmlns:a16="http://schemas.microsoft.com/office/drawing/2014/main" xmlns="" id="{BC736382-4418-D341-B9E8-9C26D1AF415B}"/>
              </a:ext>
            </a:extLst>
          </p:cNvPr>
          <p:cNvGrpSpPr/>
          <p:nvPr/>
        </p:nvGrpSpPr>
        <p:grpSpPr>
          <a:xfrm>
            <a:off x="380689" y="3942207"/>
            <a:ext cx="2202877" cy="190116"/>
            <a:chOff x="5022710" y="3601297"/>
            <a:chExt cx="2202877" cy="190116"/>
          </a:xfrm>
        </p:grpSpPr>
        <p:pic>
          <p:nvPicPr>
            <p:cNvPr id="500" name="Image 499">
              <a:extLst>
                <a:ext uri="{FF2B5EF4-FFF2-40B4-BE49-F238E27FC236}">
                  <a16:creationId xmlns:a16="http://schemas.microsoft.com/office/drawing/2014/main" xmlns="" id="{DDC059B0-BC5F-0240-ACA0-CC3BF0C24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501" name="Image 500">
              <a:extLst>
                <a:ext uri="{FF2B5EF4-FFF2-40B4-BE49-F238E27FC236}">
                  <a16:creationId xmlns:a16="http://schemas.microsoft.com/office/drawing/2014/main" xmlns="" id="{BDF49D84-EAE2-2C48-8532-438D36F64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502" name="Image 501">
              <a:extLst>
                <a:ext uri="{FF2B5EF4-FFF2-40B4-BE49-F238E27FC236}">
                  <a16:creationId xmlns:a16="http://schemas.microsoft.com/office/drawing/2014/main" xmlns="" id="{EB162096-8D3C-E143-8B5F-53247DC90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503" name="Image 502">
              <a:extLst>
                <a:ext uri="{FF2B5EF4-FFF2-40B4-BE49-F238E27FC236}">
                  <a16:creationId xmlns:a16="http://schemas.microsoft.com/office/drawing/2014/main" xmlns="" id="{9F59AD1C-AB00-2A4C-8C1A-5B2CF2BA9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504" name="Image 503">
              <a:extLst>
                <a:ext uri="{FF2B5EF4-FFF2-40B4-BE49-F238E27FC236}">
                  <a16:creationId xmlns:a16="http://schemas.microsoft.com/office/drawing/2014/main" xmlns="" id="{AF478833-C594-224D-B98A-66175F612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505" name="Image 504">
              <a:extLst>
                <a:ext uri="{FF2B5EF4-FFF2-40B4-BE49-F238E27FC236}">
                  <a16:creationId xmlns:a16="http://schemas.microsoft.com/office/drawing/2014/main" xmlns="" id="{4C8A719E-5841-E946-83DF-A4281EC16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506" name="Image 505">
              <a:extLst>
                <a:ext uri="{FF2B5EF4-FFF2-40B4-BE49-F238E27FC236}">
                  <a16:creationId xmlns:a16="http://schemas.microsoft.com/office/drawing/2014/main" xmlns="" id="{FA751AD0-5232-BA43-B032-AB2187AB2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507" name="Image 506">
              <a:extLst>
                <a:ext uri="{FF2B5EF4-FFF2-40B4-BE49-F238E27FC236}">
                  <a16:creationId xmlns:a16="http://schemas.microsoft.com/office/drawing/2014/main" xmlns="" id="{2272841B-318E-9146-BAB1-2D1CC0439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508" name="Image 507">
              <a:extLst>
                <a:ext uri="{FF2B5EF4-FFF2-40B4-BE49-F238E27FC236}">
                  <a16:creationId xmlns:a16="http://schemas.microsoft.com/office/drawing/2014/main" xmlns="" id="{020FA1FE-4620-9348-A9E7-EC0D5C4FC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509" name="Image 508">
              <a:extLst>
                <a:ext uri="{FF2B5EF4-FFF2-40B4-BE49-F238E27FC236}">
                  <a16:creationId xmlns:a16="http://schemas.microsoft.com/office/drawing/2014/main" xmlns="" id="{6DF7C4CB-CD3E-6C47-9A9E-C5F43F9F7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290" name="Groupe 289">
            <a:extLst>
              <a:ext uri="{FF2B5EF4-FFF2-40B4-BE49-F238E27FC236}">
                <a16:creationId xmlns:a16="http://schemas.microsoft.com/office/drawing/2014/main" xmlns="" id="{F0348D9B-E9BD-7846-9558-5FE0C03D9287}"/>
              </a:ext>
            </a:extLst>
          </p:cNvPr>
          <p:cNvGrpSpPr/>
          <p:nvPr/>
        </p:nvGrpSpPr>
        <p:grpSpPr>
          <a:xfrm>
            <a:off x="382795" y="3673748"/>
            <a:ext cx="2202877" cy="190116"/>
            <a:chOff x="5022710" y="3601297"/>
            <a:chExt cx="2202877" cy="190116"/>
          </a:xfrm>
        </p:grpSpPr>
        <p:pic>
          <p:nvPicPr>
            <p:cNvPr id="490" name="Image 489">
              <a:extLst>
                <a:ext uri="{FF2B5EF4-FFF2-40B4-BE49-F238E27FC236}">
                  <a16:creationId xmlns:a16="http://schemas.microsoft.com/office/drawing/2014/main" xmlns="" id="{3E7CBDEF-B680-D14F-BEE8-F6AA71681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491" name="Image 490">
              <a:extLst>
                <a:ext uri="{FF2B5EF4-FFF2-40B4-BE49-F238E27FC236}">
                  <a16:creationId xmlns:a16="http://schemas.microsoft.com/office/drawing/2014/main" xmlns="" id="{7B77FEA8-273A-3D4D-986D-1136E78B1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492" name="Image 491">
              <a:extLst>
                <a:ext uri="{FF2B5EF4-FFF2-40B4-BE49-F238E27FC236}">
                  <a16:creationId xmlns:a16="http://schemas.microsoft.com/office/drawing/2014/main" xmlns="" id="{6AFD921A-DFB5-A544-84A1-305055CAF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493" name="Image 492">
              <a:extLst>
                <a:ext uri="{FF2B5EF4-FFF2-40B4-BE49-F238E27FC236}">
                  <a16:creationId xmlns:a16="http://schemas.microsoft.com/office/drawing/2014/main" xmlns="" id="{FA4C7168-FD18-9445-AC02-4FCD2C09E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494" name="Image 493">
              <a:extLst>
                <a:ext uri="{FF2B5EF4-FFF2-40B4-BE49-F238E27FC236}">
                  <a16:creationId xmlns:a16="http://schemas.microsoft.com/office/drawing/2014/main" xmlns="" id="{21833F69-D71F-5745-B037-4EF40DB93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495" name="Image 494">
              <a:extLst>
                <a:ext uri="{FF2B5EF4-FFF2-40B4-BE49-F238E27FC236}">
                  <a16:creationId xmlns:a16="http://schemas.microsoft.com/office/drawing/2014/main" xmlns="" id="{7ED6E3DC-624E-5C42-83EF-BE1AA9553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496" name="Image 495">
              <a:extLst>
                <a:ext uri="{FF2B5EF4-FFF2-40B4-BE49-F238E27FC236}">
                  <a16:creationId xmlns:a16="http://schemas.microsoft.com/office/drawing/2014/main" xmlns="" id="{697B88FC-031E-4044-9990-FBC42909F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497" name="Image 496">
              <a:extLst>
                <a:ext uri="{FF2B5EF4-FFF2-40B4-BE49-F238E27FC236}">
                  <a16:creationId xmlns:a16="http://schemas.microsoft.com/office/drawing/2014/main" xmlns="" id="{1BAEAFF1-25F5-E74B-907C-7D414C539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498" name="Image 497">
              <a:extLst>
                <a:ext uri="{FF2B5EF4-FFF2-40B4-BE49-F238E27FC236}">
                  <a16:creationId xmlns:a16="http://schemas.microsoft.com/office/drawing/2014/main" xmlns="" id="{F3EECC98-FE99-B347-986B-C9D3E2D2F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499" name="Image 498">
              <a:extLst>
                <a:ext uri="{FF2B5EF4-FFF2-40B4-BE49-F238E27FC236}">
                  <a16:creationId xmlns:a16="http://schemas.microsoft.com/office/drawing/2014/main" xmlns="" id="{5FD040BF-DD54-5B45-8908-B1CC03E51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291" name="Groupe 290">
            <a:extLst>
              <a:ext uri="{FF2B5EF4-FFF2-40B4-BE49-F238E27FC236}">
                <a16:creationId xmlns:a16="http://schemas.microsoft.com/office/drawing/2014/main" xmlns="" id="{775E0051-9967-034A-8DD8-A37FF0D7651A}"/>
              </a:ext>
            </a:extLst>
          </p:cNvPr>
          <p:cNvGrpSpPr/>
          <p:nvPr/>
        </p:nvGrpSpPr>
        <p:grpSpPr>
          <a:xfrm>
            <a:off x="388287" y="3429285"/>
            <a:ext cx="2202877" cy="190116"/>
            <a:chOff x="5022710" y="3601297"/>
            <a:chExt cx="2202877" cy="190116"/>
          </a:xfrm>
        </p:grpSpPr>
        <p:pic>
          <p:nvPicPr>
            <p:cNvPr id="480" name="Image 479">
              <a:extLst>
                <a:ext uri="{FF2B5EF4-FFF2-40B4-BE49-F238E27FC236}">
                  <a16:creationId xmlns:a16="http://schemas.microsoft.com/office/drawing/2014/main" xmlns="" id="{88B0EE5D-32D2-0248-849B-F7D3808C2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481" name="Image 480">
              <a:extLst>
                <a:ext uri="{FF2B5EF4-FFF2-40B4-BE49-F238E27FC236}">
                  <a16:creationId xmlns:a16="http://schemas.microsoft.com/office/drawing/2014/main" xmlns="" id="{06E2BFDB-1F64-1140-A9B1-769FAA82E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482" name="Image 481">
              <a:extLst>
                <a:ext uri="{FF2B5EF4-FFF2-40B4-BE49-F238E27FC236}">
                  <a16:creationId xmlns:a16="http://schemas.microsoft.com/office/drawing/2014/main" xmlns="" id="{9A317ECB-FBFC-F44F-A01F-42C579C93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483" name="Image 482">
              <a:extLst>
                <a:ext uri="{FF2B5EF4-FFF2-40B4-BE49-F238E27FC236}">
                  <a16:creationId xmlns:a16="http://schemas.microsoft.com/office/drawing/2014/main" xmlns="" id="{91CBCE08-8796-BA4F-9C56-4EE1201AA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484" name="Image 483">
              <a:extLst>
                <a:ext uri="{FF2B5EF4-FFF2-40B4-BE49-F238E27FC236}">
                  <a16:creationId xmlns:a16="http://schemas.microsoft.com/office/drawing/2014/main" xmlns="" id="{8AC624B8-2C03-2742-A957-52110D4EA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485" name="Image 484">
              <a:extLst>
                <a:ext uri="{FF2B5EF4-FFF2-40B4-BE49-F238E27FC236}">
                  <a16:creationId xmlns:a16="http://schemas.microsoft.com/office/drawing/2014/main" xmlns="" id="{E9785C40-A47E-664E-ADD9-02F24EB0A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486" name="Image 485">
              <a:extLst>
                <a:ext uri="{FF2B5EF4-FFF2-40B4-BE49-F238E27FC236}">
                  <a16:creationId xmlns:a16="http://schemas.microsoft.com/office/drawing/2014/main" xmlns="" id="{23D07A8E-776C-B847-BE1E-DB1897994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487" name="Image 486">
              <a:extLst>
                <a:ext uri="{FF2B5EF4-FFF2-40B4-BE49-F238E27FC236}">
                  <a16:creationId xmlns:a16="http://schemas.microsoft.com/office/drawing/2014/main" xmlns="" id="{C6998643-6924-EC43-B61D-EE74BC2A5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488" name="Image 487">
              <a:extLst>
                <a:ext uri="{FF2B5EF4-FFF2-40B4-BE49-F238E27FC236}">
                  <a16:creationId xmlns:a16="http://schemas.microsoft.com/office/drawing/2014/main" xmlns="" id="{18DDE93A-F6DF-B241-8B67-EF53373A3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489" name="Image 488">
              <a:extLst>
                <a:ext uri="{FF2B5EF4-FFF2-40B4-BE49-F238E27FC236}">
                  <a16:creationId xmlns:a16="http://schemas.microsoft.com/office/drawing/2014/main" xmlns="" id="{174FF3FC-0221-8342-8061-F7DC6D059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292" name="Groupe 291">
            <a:extLst>
              <a:ext uri="{FF2B5EF4-FFF2-40B4-BE49-F238E27FC236}">
                <a16:creationId xmlns:a16="http://schemas.microsoft.com/office/drawing/2014/main" xmlns="" id="{5D6811BE-4872-1546-8208-5941D4571076}"/>
              </a:ext>
            </a:extLst>
          </p:cNvPr>
          <p:cNvGrpSpPr/>
          <p:nvPr/>
        </p:nvGrpSpPr>
        <p:grpSpPr>
          <a:xfrm>
            <a:off x="389785" y="3164923"/>
            <a:ext cx="2202877" cy="190116"/>
            <a:chOff x="5022710" y="3601297"/>
            <a:chExt cx="2202877" cy="190116"/>
          </a:xfrm>
        </p:grpSpPr>
        <p:pic>
          <p:nvPicPr>
            <p:cNvPr id="470" name="Image 469">
              <a:extLst>
                <a:ext uri="{FF2B5EF4-FFF2-40B4-BE49-F238E27FC236}">
                  <a16:creationId xmlns:a16="http://schemas.microsoft.com/office/drawing/2014/main" xmlns="" id="{B1FB2AC8-FD74-824F-8EE8-3BF8AC2B6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471" name="Image 470">
              <a:extLst>
                <a:ext uri="{FF2B5EF4-FFF2-40B4-BE49-F238E27FC236}">
                  <a16:creationId xmlns:a16="http://schemas.microsoft.com/office/drawing/2014/main" xmlns="" id="{94789869-5FF1-FC48-9A1F-A45EBA218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472" name="Image 471">
              <a:extLst>
                <a:ext uri="{FF2B5EF4-FFF2-40B4-BE49-F238E27FC236}">
                  <a16:creationId xmlns:a16="http://schemas.microsoft.com/office/drawing/2014/main" xmlns="" id="{BB0BA834-F622-B749-93A2-F30F3375A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473" name="Image 472">
              <a:extLst>
                <a:ext uri="{FF2B5EF4-FFF2-40B4-BE49-F238E27FC236}">
                  <a16:creationId xmlns:a16="http://schemas.microsoft.com/office/drawing/2014/main" xmlns="" id="{4263248D-1880-AF41-B1CD-8D321DEE7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474" name="Image 473">
              <a:extLst>
                <a:ext uri="{FF2B5EF4-FFF2-40B4-BE49-F238E27FC236}">
                  <a16:creationId xmlns:a16="http://schemas.microsoft.com/office/drawing/2014/main" xmlns="" id="{0442B07C-88D7-734E-A8F9-E9862C8CB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475" name="Image 474">
              <a:extLst>
                <a:ext uri="{FF2B5EF4-FFF2-40B4-BE49-F238E27FC236}">
                  <a16:creationId xmlns:a16="http://schemas.microsoft.com/office/drawing/2014/main" xmlns="" id="{0DD649B2-9E04-4140-B2E5-F4D3059F4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476" name="Image 475">
              <a:extLst>
                <a:ext uri="{FF2B5EF4-FFF2-40B4-BE49-F238E27FC236}">
                  <a16:creationId xmlns:a16="http://schemas.microsoft.com/office/drawing/2014/main" xmlns="" id="{5D3B2D6F-0868-F246-BE15-6868D973A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477" name="Image 476">
              <a:extLst>
                <a:ext uri="{FF2B5EF4-FFF2-40B4-BE49-F238E27FC236}">
                  <a16:creationId xmlns:a16="http://schemas.microsoft.com/office/drawing/2014/main" xmlns="" id="{7C36C35C-41E1-1146-A6C2-04356E204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478" name="Image 477">
              <a:extLst>
                <a:ext uri="{FF2B5EF4-FFF2-40B4-BE49-F238E27FC236}">
                  <a16:creationId xmlns:a16="http://schemas.microsoft.com/office/drawing/2014/main" xmlns="" id="{B101C49B-AA70-9847-9BE1-87D2449CA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479" name="Image 478">
              <a:extLst>
                <a:ext uri="{FF2B5EF4-FFF2-40B4-BE49-F238E27FC236}">
                  <a16:creationId xmlns:a16="http://schemas.microsoft.com/office/drawing/2014/main" xmlns="" id="{C5A8C84E-7CB1-C445-B4FF-DC4222DE7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293" name="Groupe 292">
            <a:extLst>
              <a:ext uri="{FF2B5EF4-FFF2-40B4-BE49-F238E27FC236}">
                <a16:creationId xmlns:a16="http://schemas.microsoft.com/office/drawing/2014/main" xmlns="" id="{CA7802F1-4967-494C-A3A0-4A53B67D1632}"/>
              </a:ext>
            </a:extLst>
          </p:cNvPr>
          <p:cNvGrpSpPr/>
          <p:nvPr/>
        </p:nvGrpSpPr>
        <p:grpSpPr>
          <a:xfrm>
            <a:off x="388287" y="2903911"/>
            <a:ext cx="2202877" cy="190116"/>
            <a:chOff x="5022710" y="3601297"/>
            <a:chExt cx="2202877" cy="190116"/>
          </a:xfrm>
        </p:grpSpPr>
        <p:pic>
          <p:nvPicPr>
            <p:cNvPr id="460" name="Image 459">
              <a:extLst>
                <a:ext uri="{FF2B5EF4-FFF2-40B4-BE49-F238E27FC236}">
                  <a16:creationId xmlns:a16="http://schemas.microsoft.com/office/drawing/2014/main" xmlns="" id="{5AAF84AA-D199-114F-A2BF-92D372B9D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461" name="Image 460">
              <a:extLst>
                <a:ext uri="{FF2B5EF4-FFF2-40B4-BE49-F238E27FC236}">
                  <a16:creationId xmlns:a16="http://schemas.microsoft.com/office/drawing/2014/main" xmlns="" id="{BB26387C-22AD-244E-AB31-D67C4ED9E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462" name="Image 461">
              <a:extLst>
                <a:ext uri="{FF2B5EF4-FFF2-40B4-BE49-F238E27FC236}">
                  <a16:creationId xmlns:a16="http://schemas.microsoft.com/office/drawing/2014/main" xmlns="" id="{9248A429-6966-5645-A6AB-6BEB32C40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463" name="Image 462">
              <a:extLst>
                <a:ext uri="{FF2B5EF4-FFF2-40B4-BE49-F238E27FC236}">
                  <a16:creationId xmlns:a16="http://schemas.microsoft.com/office/drawing/2014/main" xmlns="" id="{88EB8E8A-19ED-B043-BC43-3F1B2C99A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464" name="Image 463">
              <a:extLst>
                <a:ext uri="{FF2B5EF4-FFF2-40B4-BE49-F238E27FC236}">
                  <a16:creationId xmlns:a16="http://schemas.microsoft.com/office/drawing/2014/main" xmlns="" id="{471B38A5-B82E-7040-8666-532EE4E02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465" name="Image 464">
              <a:extLst>
                <a:ext uri="{FF2B5EF4-FFF2-40B4-BE49-F238E27FC236}">
                  <a16:creationId xmlns:a16="http://schemas.microsoft.com/office/drawing/2014/main" xmlns="" id="{4360CE4C-C074-9E44-8017-81EA52130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466" name="Image 465">
              <a:extLst>
                <a:ext uri="{FF2B5EF4-FFF2-40B4-BE49-F238E27FC236}">
                  <a16:creationId xmlns:a16="http://schemas.microsoft.com/office/drawing/2014/main" xmlns="" id="{009E3115-1156-0042-A55E-2E5B721D4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467" name="Image 466">
              <a:extLst>
                <a:ext uri="{FF2B5EF4-FFF2-40B4-BE49-F238E27FC236}">
                  <a16:creationId xmlns:a16="http://schemas.microsoft.com/office/drawing/2014/main" xmlns="" id="{A7F25C8D-D513-4C44-A374-4EA1B37B2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468" name="Image 467">
              <a:extLst>
                <a:ext uri="{FF2B5EF4-FFF2-40B4-BE49-F238E27FC236}">
                  <a16:creationId xmlns:a16="http://schemas.microsoft.com/office/drawing/2014/main" xmlns="" id="{89DF6CFE-4497-5B44-9E45-A076E3060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469" name="Image 468">
              <a:extLst>
                <a:ext uri="{FF2B5EF4-FFF2-40B4-BE49-F238E27FC236}">
                  <a16:creationId xmlns:a16="http://schemas.microsoft.com/office/drawing/2014/main" xmlns="" id="{8D6C8A16-BA53-D046-9A85-B3C4D2EAA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294" name="Groupe 293">
            <a:extLst>
              <a:ext uri="{FF2B5EF4-FFF2-40B4-BE49-F238E27FC236}">
                <a16:creationId xmlns:a16="http://schemas.microsoft.com/office/drawing/2014/main" xmlns="" id="{8E3774D8-2B4B-A749-8720-37223283F836}"/>
              </a:ext>
            </a:extLst>
          </p:cNvPr>
          <p:cNvGrpSpPr/>
          <p:nvPr/>
        </p:nvGrpSpPr>
        <p:grpSpPr>
          <a:xfrm>
            <a:off x="388980" y="2642679"/>
            <a:ext cx="2202877" cy="190116"/>
            <a:chOff x="5022710" y="3601297"/>
            <a:chExt cx="2202877" cy="190116"/>
          </a:xfrm>
        </p:grpSpPr>
        <p:pic>
          <p:nvPicPr>
            <p:cNvPr id="450" name="Image 449">
              <a:extLst>
                <a:ext uri="{FF2B5EF4-FFF2-40B4-BE49-F238E27FC236}">
                  <a16:creationId xmlns:a16="http://schemas.microsoft.com/office/drawing/2014/main" xmlns="" id="{7B58F6CB-CB56-804B-B1A0-9939D32CE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451" name="Image 450">
              <a:extLst>
                <a:ext uri="{FF2B5EF4-FFF2-40B4-BE49-F238E27FC236}">
                  <a16:creationId xmlns:a16="http://schemas.microsoft.com/office/drawing/2014/main" xmlns="" id="{2FB3877F-1D29-9942-A93A-64C4F43CB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452" name="Image 451">
              <a:extLst>
                <a:ext uri="{FF2B5EF4-FFF2-40B4-BE49-F238E27FC236}">
                  <a16:creationId xmlns:a16="http://schemas.microsoft.com/office/drawing/2014/main" xmlns="" id="{7064CA2D-01D2-514A-A9D2-240315EBA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453" name="Image 452">
              <a:extLst>
                <a:ext uri="{FF2B5EF4-FFF2-40B4-BE49-F238E27FC236}">
                  <a16:creationId xmlns:a16="http://schemas.microsoft.com/office/drawing/2014/main" xmlns="" id="{D696773C-69F3-A045-84BF-885BAD221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454" name="Image 453">
              <a:extLst>
                <a:ext uri="{FF2B5EF4-FFF2-40B4-BE49-F238E27FC236}">
                  <a16:creationId xmlns:a16="http://schemas.microsoft.com/office/drawing/2014/main" xmlns="" id="{672B0580-69A9-5D41-82A5-367DCA690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455" name="Image 454">
              <a:extLst>
                <a:ext uri="{FF2B5EF4-FFF2-40B4-BE49-F238E27FC236}">
                  <a16:creationId xmlns:a16="http://schemas.microsoft.com/office/drawing/2014/main" xmlns="" id="{DE579B4F-141B-5148-93AD-580C47BFF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456" name="Image 455">
              <a:extLst>
                <a:ext uri="{FF2B5EF4-FFF2-40B4-BE49-F238E27FC236}">
                  <a16:creationId xmlns:a16="http://schemas.microsoft.com/office/drawing/2014/main" xmlns="" id="{E7E43996-B257-0E45-AA72-CE25E21C0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457" name="Image 456">
              <a:extLst>
                <a:ext uri="{FF2B5EF4-FFF2-40B4-BE49-F238E27FC236}">
                  <a16:creationId xmlns:a16="http://schemas.microsoft.com/office/drawing/2014/main" xmlns="" id="{80EE2EFE-7F55-5742-A724-06D9FE06E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458" name="Image 457">
              <a:extLst>
                <a:ext uri="{FF2B5EF4-FFF2-40B4-BE49-F238E27FC236}">
                  <a16:creationId xmlns:a16="http://schemas.microsoft.com/office/drawing/2014/main" xmlns="" id="{58BAAC7C-E071-0C45-8661-781E5318C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459" name="Image 458">
              <a:extLst>
                <a:ext uri="{FF2B5EF4-FFF2-40B4-BE49-F238E27FC236}">
                  <a16:creationId xmlns:a16="http://schemas.microsoft.com/office/drawing/2014/main" xmlns="" id="{2423E8BA-DBFA-DE4B-BB4D-17F706233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296" name="Groupe 295">
            <a:extLst>
              <a:ext uri="{FF2B5EF4-FFF2-40B4-BE49-F238E27FC236}">
                <a16:creationId xmlns:a16="http://schemas.microsoft.com/office/drawing/2014/main" xmlns="" id="{73E674A5-B4D1-A54D-AD5E-D5E144E4FAC5}"/>
              </a:ext>
            </a:extLst>
          </p:cNvPr>
          <p:cNvGrpSpPr/>
          <p:nvPr/>
        </p:nvGrpSpPr>
        <p:grpSpPr>
          <a:xfrm>
            <a:off x="383488" y="2384683"/>
            <a:ext cx="2202877" cy="190116"/>
            <a:chOff x="5022710" y="3601297"/>
            <a:chExt cx="2202877" cy="190116"/>
          </a:xfrm>
        </p:grpSpPr>
        <p:pic>
          <p:nvPicPr>
            <p:cNvPr id="440" name="Image 439">
              <a:extLst>
                <a:ext uri="{FF2B5EF4-FFF2-40B4-BE49-F238E27FC236}">
                  <a16:creationId xmlns:a16="http://schemas.microsoft.com/office/drawing/2014/main" xmlns="" id="{C2E74E95-3F94-2547-81F3-C306F9176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441" name="Image 440">
              <a:extLst>
                <a:ext uri="{FF2B5EF4-FFF2-40B4-BE49-F238E27FC236}">
                  <a16:creationId xmlns:a16="http://schemas.microsoft.com/office/drawing/2014/main" xmlns="" id="{E19BA3B9-8216-5546-9C0A-4519EFEA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442" name="Image 441">
              <a:extLst>
                <a:ext uri="{FF2B5EF4-FFF2-40B4-BE49-F238E27FC236}">
                  <a16:creationId xmlns:a16="http://schemas.microsoft.com/office/drawing/2014/main" xmlns="" id="{F92E5DF9-AFE4-E346-B698-4DFE8DB04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443" name="Image 442">
              <a:extLst>
                <a:ext uri="{FF2B5EF4-FFF2-40B4-BE49-F238E27FC236}">
                  <a16:creationId xmlns:a16="http://schemas.microsoft.com/office/drawing/2014/main" xmlns="" id="{0E95E938-8912-3941-80D2-074B5F98C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444" name="Image 443">
              <a:extLst>
                <a:ext uri="{FF2B5EF4-FFF2-40B4-BE49-F238E27FC236}">
                  <a16:creationId xmlns:a16="http://schemas.microsoft.com/office/drawing/2014/main" xmlns="" id="{24B1DA20-9294-994B-9C96-FFED60840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445" name="Image 444">
              <a:extLst>
                <a:ext uri="{FF2B5EF4-FFF2-40B4-BE49-F238E27FC236}">
                  <a16:creationId xmlns:a16="http://schemas.microsoft.com/office/drawing/2014/main" xmlns="" id="{95F024B9-595C-CA4B-9C9C-E750FF376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446" name="Image 445">
              <a:extLst>
                <a:ext uri="{FF2B5EF4-FFF2-40B4-BE49-F238E27FC236}">
                  <a16:creationId xmlns:a16="http://schemas.microsoft.com/office/drawing/2014/main" xmlns="" id="{7C577911-D90D-5B4C-A48E-5B772B6C5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447" name="Image 446">
              <a:extLst>
                <a:ext uri="{FF2B5EF4-FFF2-40B4-BE49-F238E27FC236}">
                  <a16:creationId xmlns:a16="http://schemas.microsoft.com/office/drawing/2014/main" xmlns="" id="{ECC3EB6B-BDF9-6E42-AB03-003CEC6BD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448" name="Image 447">
              <a:extLst>
                <a:ext uri="{FF2B5EF4-FFF2-40B4-BE49-F238E27FC236}">
                  <a16:creationId xmlns:a16="http://schemas.microsoft.com/office/drawing/2014/main" xmlns="" id="{0AA680CF-9C3A-2540-A87B-8DBAEF4F5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449" name="Image 448">
              <a:extLst>
                <a:ext uri="{FF2B5EF4-FFF2-40B4-BE49-F238E27FC236}">
                  <a16:creationId xmlns:a16="http://schemas.microsoft.com/office/drawing/2014/main" xmlns="" id="{0E26074D-86CA-A54B-9851-DD714E59D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297" name="Groupe 296">
            <a:extLst>
              <a:ext uri="{FF2B5EF4-FFF2-40B4-BE49-F238E27FC236}">
                <a16:creationId xmlns:a16="http://schemas.microsoft.com/office/drawing/2014/main" xmlns="" id="{84F7C7C6-EB4C-B445-8D64-EB33EE1E9B49}"/>
              </a:ext>
            </a:extLst>
          </p:cNvPr>
          <p:cNvGrpSpPr/>
          <p:nvPr/>
        </p:nvGrpSpPr>
        <p:grpSpPr>
          <a:xfrm>
            <a:off x="375175" y="2142123"/>
            <a:ext cx="2202877" cy="190116"/>
            <a:chOff x="5022710" y="3601297"/>
            <a:chExt cx="2202877" cy="190116"/>
          </a:xfrm>
        </p:grpSpPr>
        <p:pic>
          <p:nvPicPr>
            <p:cNvPr id="331" name="Image 330">
              <a:extLst>
                <a:ext uri="{FF2B5EF4-FFF2-40B4-BE49-F238E27FC236}">
                  <a16:creationId xmlns:a16="http://schemas.microsoft.com/office/drawing/2014/main" xmlns="" id="{DBD9B9C9-FEAD-3949-9DAD-EE43CAD76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332" name="Image 331">
              <a:extLst>
                <a:ext uri="{FF2B5EF4-FFF2-40B4-BE49-F238E27FC236}">
                  <a16:creationId xmlns:a16="http://schemas.microsoft.com/office/drawing/2014/main" xmlns="" id="{3F7F588E-2860-E740-9EE5-F55E8A7FD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333" name="Image 332">
              <a:extLst>
                <a:ext uri="{FF2B5EF4-FFF2-40B4-BE49-F238E27FC236}">
                  <a16:creationId xmlns:a16="http://schemas.microsoft.com/office/drawing/2014/main" xmlns="" id="{11D43A6A-26D2-B948-B8E4-5E23BDABE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433" name="Image 432">
              <a:extLst>
                <a:ext uri="{FF2B5EF4-FFF2-40B4-BE49-F238E27FC236}">
                  <a16:creationId xmlns:a16="http://schemas.microsoft.com/office/drawing/2014/main" xmlns="" id="{F495A262-0A46-9040-AC76-E569211D6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434" name="Image 433">
              <a:extLst>
                <a:ext uri="{FF2B5EF4-FFF2-40B4-BE49-F238E27FC236}">
                  <a16:creationId xmlns:a16="http://schemas.microsoft.com/office/drawing/2014/main" xmlns="" id="{88C6D6B9-26F6-B44E-B354-EE7E213CD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435" name="Image 434">
              <a:extLst>
                <a:ext uri="{FF2B5EF4-FFF2-40B4-BE49-F238E27FC236}">
                  <a16:creationId xmlns:a16="http://schemas.microsoft.com/office/drawing/2014/main" xmlns="" id="{5D8AC9E6-B191-094B-AA83-8866E9CD9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436" name="Image 435">
              <a:extLst>
                <a:ext uri="{FF2B5EF4-FFF2-40B4-BE49-F238E27FC236}">
                  <a16:creationId xmlns:a16="http://schemas.microsoft.com/office/drawing/2014/main" xmlns="" id="{8FF743B3-B13A-8B4C-8DD4-9C48E18CD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437" name="Image 436">
              <a:extLst>
                <a:ext uri="{FF2B5EF4-FFF2-40B4-BE49-F238E27FC236}">
                  <a16:creationId xmlns:a16="http://schemas.microsoft.com/office/drawing/2014/main" xmlns="" id="{0D058101-5F61-E64B-93AA-C4D3817B4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438" name="Image 437">
              <a:extLst>
                <a:ext uri="{FF2B5EF4-FFF2-40B4-BE49-F238E27FC236}">
                  <a16:creationId xmlns:a16="http://schemas.microsoft.com/office/drawing/2014/main" xmlns="" id="{35F7D0DF-4147-7844-B6CC-2EAC5D4C9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439" name="Image 438">
              <a:extLst>
                <a:ext uri="{FF2B5EF4-FFF2-40B4-BE49-F238E27FC236}">
                  <a16:creationId xmlns:a16="http://schemas.microsoft.com/office/drawing/2014/main" xmlns="" id="{0783DD01-4803-2746-A6DB-FC7887674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298" name="Groupe 297">
            <a:extLst>
              <a:ext uri="{FF2B5EF4-FFF2-40B4-BE49-F238E27FC236}">
                <a16:creationId xmlns:a16="http://schemas.microsoft.com/office/drawing/2014/main" xmlns="" id="{E40F30C5-540D-8842-B668-95ABEB139673}"/>
              </a:ext>
            </a:extLst>
          </p:cNvPr>
          <p:cNvGrpSpPr/>
          <p:nvPr/>
        </p:nvGrpSpPr>
        <p:grpSpPr>
          <a:xfrm>
            <a:off x="377022" y="1887139"/>
            <a:ext cx="2202877" cy="190116"/>
            <a:chOff x="5022710" y="3601297"/>
            <a:chExt cx="2202877" cy="190116"/>
          </a:xfrm>
        </p:grpSpPr>
        <p:pic>
          <p:nvPicPr>
            <p:cNvPr id="310" name="Image 309">
              <a:extLst>
                <a:ext uri="{FF2B5EF4-FFF2-40B4-BE49-F238E27FC236}">
                  <a16:creationId xmlns:a16="http://schemas.microsoft.com/office/drawing/2014/main" xmlns="" id="{C3667D8C-9244-2C4A-8DF2-A41E5FA6A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311" name="Image 310">
              <a:extLst>
                <a:ext uri="{FF2B5EF4-FFF2-40B4-BE49-F238E27FC236}">
                  <a16:creationId xmlns:a16="http://schemas.microsoft.com/office/drawing/2014/main" xmlns="" id="{A0CE7CE6-74AC-CA43-A9C2-9B154328D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312" name="Image 311">
              <a:extLst>
                <a:ext uri="{FF2B5EF4-FFF2-40B4-BE49-F238E27FC236}">
                  <a16:creationId xmlns:a16="http://schemas.microsoft.com/office/drawing/2014/main" xmlns="" id="{BC099847-C913-4B4E-8D9F-A6405E63C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313" name="Image 312">
              <a:extLst>
                <a:ext uri="{FF2B5EF4-FFF2-40B4-BE49-F238E27FC236}">
                  <a16:creationId xmlns:a16="http://schemas.microsoft.com/office/drawing/2014/main" xmlns="" id="{59EE2C2E-64AD-2A4C-82C4-955C1AD5E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314" name="Image 313">
              <a:extLst>
                <a:ext uri="{FF2B5EF4-FFF2-40B4-BE49-F238E27FC236}">
                  <a16:creationId xmlns:a16="http://schemas.microsoft.com/office/drawing/2014/main" xmlns="" id="{114F7299-D0DC-DC4E-8A72-0323D3053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315" name="Image 314">
              <a:extLst>
                <a:ext uri="{FF2B5EF4-FFF2-40B4-BE49-F238E27FC236}">
                  <a16:creationId xmlns:a16="http://schemas.microsoft.com/office/drawing/2014/main" xmlns="" id="{E3438522-6384-8845-AEA2-2F590BF05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316" name="Image 315">
              <a:extLst>
                <a:ext uri="{FF2B5EF4-FFF2-40B4-BE49-F238E27FC236}">
                  <a16:creationId xmlns:a16="http://schemas.microsoft.com/office/drawing/2014/main" xmlns="" id="{20CB2212-55E1-FE45-9102-7DF278126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318" name="Image 317">
              <a:extLst>
                <a:ext uri="{FF2B5EF4-FFF2-40B4-BE49-F238E27FC236}">
                  <a16:creationId xmlns:a16="http://schemas.microsoft.com/office/drawing/2014/main" xmlns="" id="{997D7CB1-1E61-3F44-8741-708D7AB31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321" name="Image 320">
              <a:extLst>
                <a:ext uri="{FF2B5EF4-FFF2-40B4-BE49-F238E27FC236}">
                  <a16:creationId xmlns:a16="http://schemas.microsoft.com/office/drawing/2014/main" xmlns="" id="{64A07EAC-FABF-104A-8F20-511D361A2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327" name="Image 326">
              <a:extLst>
                <a:ext uri="{FF2B5EF4-FFF2-40B4-BE49-F238E27FC236}">
                  <a16:creationId xmlns:a16="http://schemas.microsoft.com/office/drawing/2014/main" xmlns="" id="{3F2F890E-25A5-284D-99D2-C704EC8A0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299" name="Groupe 298">
            <a:extLst>
              <a:ext uri="{FF2B5EF4-FFF2-40B4-BE49-F238E27FC236}">
                <a16:creationId xmlns:a16="http://schemas.microsoft.com/office/drawing/2014/main" xmlns="" id="{CEC6D377-56AC-1C49-B83B-D37C114D2154}"/>
              </a:ext>
            </a:extLst>
          </p:cNvPr>
          <p:cNvGrpSpPr/>
          <p:nvPr/>
        </p:nvGrpSpPr>
        <p:grpSpPr>
          <a:xfrm>
            <a:off x="373933" y="1624143"/>
            <a:ext cx="2202877" cy="190116"/>
            <a:chOff x="5022710" y="3601297"/>
            <a:chExt cx="2202877" cy="190116"/>
          </a:xfrm>
        </p:grpSpPr>
        <p:pic>
          <p:nvPicPr>
            <p:cNvPr id="300" name="Image 299">
              <a:extLst>
                <a:ext uri="{FF2B5EF4-FFF2-40B4-BE49-F238E27FC236}">
                  <a16:creationId xmlns:a16="http://schemas.microsoft.com/office/drawing/2014/main" xmlns="" id="{056BDF5E-DDBE-6143-900A-0D10100CD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301" name="Image 300">
              <a:extLst>
                <a:ext uri="{FF2B5EF4-FFF2-40B4-BE49-F238E27FC236}">
                  <a16:creationId xmlns:a16="http://schemas.microsoft.com/office/drawing/2014/main" xmlns="" id="{2813DF72-C77A-C94E-A4BF-AFF49B77A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302" name="Image 301">
              <a:extLst>
                <a:ext uri="{FF2B5EF4-FFF2-40B4-BE49-F238E27FC236}">
                  <a16:creationId xmlns:a16="http://schemas.microsoft.com/office/drawing/2014/main" xmlns="" id="{B724B7E4-0F45-974A-B45B-B25D18AEC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303" name="Image 302">
              <a:extLst>
                <a:ext uri="{FF2B5EF4-FFF2-40B4-BE49-F238E27FC236}">
                  <a16:creationId xmlns:a16="http://schemas.microsoft.com/office/drawing/2014/main" xmlns="" id="{A2BAB7D4-BEC8-EC4B-A3EC-9CB93C24A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304" name="Image 303">
              <a:extLst>
                <a:ext uri="{FF2B5EF4-FFF2-40B4-BE49-F238E27FC236}">
                  <a16:creationId xmlns:a16="http://schemas.microsoft.com/office/drawing/2014/main" xmlns="" id="{DD12800A-7188-4E43-BFBA-D930415C6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305" name="Image 304">
              <a:extLst>
                <a:ext uri="{FF2B5EF4-FFF2-40B4-BE49-F238E27FC236}">
                  <a16:creationId xmlns:a16="http://schemas.microsoft.com/office/drawing/2014/main" xmlns="" id="{E0A1E73E-502F-6E44-A8DB-C39A9F6CC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306" name="Image 305">
              <a:extLst>
                <a:ext uri="{FF2B5EF4-FFF2-40B4-BE49-F238E27FC236}">
                  <a16:creationId xmlns:a16="http://schemas.microsoft.com/office/drawing/2014/main" xmlns="" id="{079BD7D0-7213-EB41-9B85-14F68BC81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307" name="Image 306">
              <a:extLst>
                <a:ext uri="{FF2B5EF4-FFF2-40B4-BE49-F238E27FC236}">
                  <a16:creationId xmlns:a16="http://schemas.microsoft.com/office/drawing/2014/main" xmlns="" id="{D589A133-D7D2-1042-9704-56DED0373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308" name="Image 307">
              <a:extLst>
                <a:ext uri="{FF2B5EF4-FFF2-40B4-BE49-F238E27FC236}">
                  <a16:creationId xmlns:a16="http://schemas.microsoft.com/office/drawing/2014/main" xmlns="" id="{BB9D0604-E791-2948-89A9-7924C775D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309" name="Image 308">
              <a:extLst>
                <a:ext uri="{FF2B5EF4-FFF2-40B4-BE49-F238E27FC236}">
                  <a16:creationId xmlns:a16="http://schemas.microsoft.com/office/drawing/2014/main" xmlns="" id="{7D56D6CD-6917-7F4A-A4A9-F5F2D6424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sp>
        <p:nvSpPr>
          <p:cNvPr id="510" name="Titre 1">
            <a:extLst>
              <a:ext uri="{FF2B5EF4-FFF2-40B4-BE49-F238E27FC236}">
                <a16:creationId xmlns:a16="http://schemas.microsoft.com/office/drawing/2014/main" xmlns="" id="{2EBD7405-63C5-D440-B61D-6A0E52C4FA63}"/>
              </a:ext>
            </a:extLst>
          </p:cNvPr>
          <p:cNvSpPr txBox="1">
            <a:spLocks/>
          </p:cNvSpPr>
          <p:nvPr/>
        </p:nvSpPr>
        <p:spPr>
          <a:xfrm>
            <a:off x="1833066" y="301014"/>
            <a:ext cx="8525866" cy="8028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/>
              <a:t>Je divise par </a:t>
            </a:r>
            <a:r>
              <a:rPr lang="fr-FR" sz="4000" b="1" dirty="0">
                <a:latin typeface="+mn-lt"/>
              </a:rPr>
              <a:t>2</a:t>
            </a:r>
          </a:p>
        </p:txBody>
      </p:sp>
      <p:sp>
        <p:nvSpPr>
          <p:cNvPr id="962" name="Rectangle 961">
            <a:extLst>
              <a:ext uri="{FF2B5EF4-FFF2-40B4-BE49-F238E27FC236}">
                <a16:creationId xmlns:a16="http://schemas.microsoft.com/office/drawing/2014/main" xmlns="" id="{27870E02-54FC-8046-9133-9E812FD03C51}"/>
              </a:ext>
            </a:extLst>
          </p:cNvPr>
          <p:cNvSpPr/>
          <p:nvPr/>
        </p:nvSpPr>
        <p:spPr>
          <a:xfrm>
            <a:off x="3188965" y="4904309"/>
            <a:ext cx="1446571" cy="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cs typeface="Arial" panose="020B0604020202020204" pitchFamily="34" charset="0"/>
              </a:rPr>
              <a:t>346 : 2</a:t>
            </a:r>
          </a:p>
        </p:txBody>
      </p:sp>
      <p:sp>
        <p:nvSpPr>
          <p:cNvPr id="963" name="Rectangle 962">
            <a:extLst>
              <a:ext uri="{FF2B5EF4-FFF2-40B4-BE49-F238E27FC236}">
                <a16:creationId xmlns:a16="http://schemas.microsoft.com/office/drawing/2014/main" xmlns="" id="{75B6240E-0462-684D-B197-09A69426FC3E}"/>
              </a:ext>
            </a:extLst>
          </p:cNvPr>
          <p:cNvSpPr/>
          <p:nvPr/>
        </p:nvSpPr>
        <p:spPr>
          <a:xfrm>
            <a:off x="4467240" y="4924079"/>
            <a:ext cx="3992359" cy="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cs typeface="Arial" panose="020B0604020202020204" pitchFamily="34" charset="0"/>
              </a:rPr>
              <a:t>= (300 + 40 + 6) : 2</a:t>
            </a:r>
          </a:p>
        </p:txBody>
      </p:sp>
      <p:sp>
        <p:nvSpPr>
          <p:cNvPr id="964" name="Rectangle 963">
            <a:extLst>
              <a:ext uri="{FF2B5EF4-FFF2-40B4-BE49-F238E27FC236}">
                <a16:creationId xmlns:a16="http://schemas.microsoft.com/office/drawing/2014/main" xmlns="" id="{203896C5-6391-6245-AA53-AA0E08DD44D3}"/>
              </a:ext>
            </a:extLst>
          </p:cNvPr>
          <p:cNvSpPr/>
          <p:nvPr/>
        </p:nvSpPr>
        <p:spPr>
          <a:xfrm>
            <a:off x="4467240" y="5434153"/>
            <a:ext cx="3992359" cy="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cs typeface="Arial" panose="020B0604020202020204" pitchFamily="34" charset="0"/>
              </a:rPr>
              <a:t>= 150 + 20 + 3</a:t>
            </a:r>
          </a:p>
        </p:txBody>
      </p:sp>
      <p:sp>
        <p:nvSpPr>
          <p:cNvPr id="965" name="Rectangle 964">
            <a:extLst>
              <a:ext uri="{FF2B5EF4-FFF2-40B4-BE49-F238E27FC236}">
                <a16:creationId xmlns:a16="http://schemas.microsoft.com/office/drawing/2014/main" xmlns="" id="{11B78F9B-BE6D-F04D-B402-BAC4C3AFAB17}"/>
              </a:ext>
            </a:extLst>
          </p:cNvPr>
          <p:cNvSpPr/>
          <p:nvPr/>
        </p:nvSpPr>
        <p:spPr>
          <a:xfrm>
            <a:off x="4467240" y="5934000"/>
            <a:ext cx="3992359" cy="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cs typeface="Arial" panose="020B0604020202020204" pitchFamily="34" charset="0"/>
              </a:rPr>
              <a:t>= 173</a:t>
            </a:r>
          </a:p>
        </p:txBody>
      </p:sp>
      <p:sp>
        <p:nvSpPr>
          <p:cNvPr id="966" name="Rectangle : coins arrondis 965">
            <a:extLst>
              <a:ext uri="{FF2B5EF4-FFF2-40B4-BE49-F238E27FC236}">
                <a16:creationId xmlns:a16="http://schemas.microsoft.com/office/drawing/2014/main" xmlns="" id="{845EE943-FA3E-0243-8349-15752B190E04}"/>
              </a:ext>
            </a:extLst>
          </p:cNvPr>
          <p:cNvSpPr/>
          <p:nvPr/>
        </p:nvSpPr>
        <p:spPr>
          <a:xfrm>
            <a:off x="4761010" y="368264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7" name="Rectangle : coins arrondis 966">
            <a:extLst>
              <a:ext uri="{FF2B5EF4-FFF2-40B4-BE49-F238E27FC236}">
                <a16:creationId xmlns:a16="http://schemas.microsoft.com/office/drawing/2014/main" xmlns="" id="{3F274D36-7289-E84D-9DDB-A1063AA72EA2}"/>
              </a:ext>
            </a:extLst>
          </p:cNvPr>
          <p:cNvSpPr/>
          <p:nvPr/>
        </p:nvSpPr>
        <p:spPr>
          <a:xfrm>
            <a:off x="4308570" y="368264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8" name="Rectangle : coins arrondis 967">
            <a:extLst>
              <a:ext uri="{FF2B5EF4-FFF2-40B4-BE49-F238E27FC236}">
                <a16:creationId xmlns:a16="http://schemas.microsoft.com/office/drawing/2014/main" xmlns="" id="{907E7AC4-E62D-FC4D-8694-DB76EC6B7A5A}"/>
              </a:ext>
            </a:extLst>
          </p:cNvPr>
          <p:cNvSpPr/>
          <p:nvPr/>
        </p:nvSpPr>
        <p:spPr>
          <a:xfrm>
            <a:off x="3856130" y="368264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9" name="Rectangle : coins arrondis 968">
            <a:extLst>
              <a:ext uri="{FF2B5EF4-FFF2-40B4-BE49-F238E27FC236}">
                <a16:creationId xmlns:a16="http://schemas.microsoft.com/office/drawing/2014/main" xmlns="" id="{97EE17DF-9580-D443-824B-82A9A1DF88CF}"/>
              </a:ext>
            </a:extLst>
          </p:cNvPr>
          <p:cNvSpPr/>
          <p:nvPr/>
        </p:nvSpPr>
        <p:spPr>
          <a:xfrm>
            <a:off x="3403690" y="3683252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0" name="Rectangle : coins arrondis 969">
            <a:extLst>
              <a:ext uri="{FF2B5EF4-FFF2-40B4-BE49-F238E27FC236}">
                <a16:creationId xmlns:a16="http://schemas.microsoft.com/office/drawing/2014/main" xmlns="" id="{03D18403-88D8-B243-B89A-2F98ACE04B19}"/>
              </a:ext>
            </a:extLst>
          </p:cNvPr>
          <p:cNvSpPr/>
          <p:nvPr/>
        </p:nvSpPr>
        <p:spPr>
          <a:xfrm>
            <a:off x="2953628" y="368264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1" name="Rectangle : coins arrondis 970">
            <a:extLst>
              <a:ext uri="{FF2B5EF4-FFF2-40B4-BE49-F238E27FC236}">
                <a16:creationId xmlns:a16="http://schemas.microsoft.com/office/drawing/2014/main" xmlns="" id="{4A6439A1-79A7-344F-A69D-54619B2BAF43}"/>
              </a:ext>
            </a:extLst>
          </p:cNvPr>
          <p:cNvSpPr/>
          <p:nvPr/>
        </p:nvSpPr>
        <p:spPr>
          <a:xfrm>
            <a:off x="4761010" y="3421554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2" name="Rectangle : coins arrondis 971">
            <a:extLst>
              <a:ext uri="{FF2B5EF4-FFF2-40B4-BE49-F238E27FC236}">
                <a16:creationId xmlns:a16="http://schemas.microsoft.com/office/drawing/2014/main" xmlns="" id="{160DDE3A-394B-B84F-B49E-52D6FA2D9FE0}"/>
              </a:ext>
            </a:extLst>
          </p:cNvPr>
          <p:cNvSpPr/>
          <p:nvPr/>
        </p:nvSpPr>
        <p:spPr>
          <a:xfrm>
            <a:off x="4308570" y="3421554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3" name="Rectangle : coins arrondis 972">
            <a:extLst>
              <a:ext uri="{FF2B5EF4-FFF2-40B4-BE49-F238E27FC236}">
                <a16:creationId xmlns:a16="http://schemas.microsoft.com/office/drawing/2014/main" xmlns="" id="{DF412985-BBF9-574C-8CEF-B20E1392FD4D}"/>
              </a:ext>
            </a:extLst>
          </p:cNvPr>
          <p:cNvSpPr/>
          <p:nvPr/>
        </p:nvSpPr>
        <p:spPr>
          <a:xfrm>
            <a:off x="3856130" y="3421554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4" name="Rectangle : coins arrondis 973">
            <a:extLst>
              <a:ext uri="{FF2B5EF4-FFF2-40B4-BE49-F238E27FC236}">
                <a16:creationId xmlns:a16="http://schemas.microsoft.com/office/drawing/2014/main" xmlns="" id="{973B6CB8-6E0B-5843-9323-046907A9DACB}"/>
              </a:ext>
            </a:extLst>
          </p:cNvPr>
          <p:cNvSpPr/>
          <p:nvPr/>
        </p:nvSpPr>
        <p:spPr>
          <a:xfrm>
            <a:off x="3403690" y="342216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5" name="Rectangle : coins arrondis 974">
            <a:extLst>
              <a:ext uri="{FF2B5EF4-FFF2-40B4-BE49-F238E27FC236}">
                <a16:creationId xmlns:a16="http://schemas.microsoft.com/office/drawing/2014/main" xmlns="" id="{D62D9C65-7797-A84E-ACC1-B790CE1B32C8}"/>
              </a:ext>
            </a:extLst>
          </p:cNvPr>
          <p:cNvSpPr/>
          <p:nvPr/>
        </p:nvSpPr>
        <p:spPr>
          <a:xfrm>
            <a:off x="2953628" y="3421554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6" name="Rectangle : coins arrondis 975">
            <a:extLst>
              <a:ext uri="{FF2B5EF4-FFF2-40B4-BE49-F238E27FC236}">
                <a16:creationId xmlns:a16="http://schemas.microsoft.com/office/drawing/2014/main" xmlns="" id="{40819D80-88EF-934D-BA33-5DB3C89B38F9}"/>
              </a:ext>
            </a:extLst>
          </p:cNvPr>
          <p:cNvSpPr/>
          <p:nvPr/>
        </p:nvSpPr>
        <p:spPr>
          <a:xfrm>
            <a:off x="4768630" y="316311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7" name="Rectangle : coins arrondis 976">
            <a:extLst>
              <a:ext uri="{FF2B5EF4-FFF2-40B4-BE49-F238E27FC236}">
                <a16:creationId xmlns:a16="http://schemas.microsoft.com/office/drawing/2014/main" xmlns="" id="{0A5FA20A-381A-5B4B-A5CB-7C1330EC11ED}"/>
              </a:ext>
            </a:extLst>
          </p:cNvPr>
          <p:cNvSpPr/>
          <p:nvPr/>
        </p:nvSpPr>
        <p:spPr>
          <a:xfrm>
            <a:off x="4316190" y="316311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8" name="Rectangle : coins arrondis 977">
            <a:extLst>
              <a:ext uri="{FF2B5EF4-FFF2-40B4-BE49-F238E27FC236}">
                <a16:creationId xmlns:a16="http://schemas.microsoft.com/office/drawing/2014/main" xmlns="" id="{47185A5B-3709-6049-812B-DCC9DBD07558}"/>
              </a:ext>
            </a:extLst>
          </p:cNvPr>
          <p:cNvSpPr/>
          <p:nvPr/>
        </p:nvSpPr>
        <p:spPr>
          <a:xfrm>
            <a:off x="3863750" y="316311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9" name="Rectangle : coins arrondis 978">
            <a:extLst>
              <a:ext uri="{FF2B5EF4-FFF2-40B4-BE49-F238E27FC236}">
                <a16:creationId xmlns:a16="http://schemas.microsoft.com/office/drawing/2014/main" xmlns="" id="{A21D1591-6521-624D-87FD-08E729E1FAA7}"/>
              </a:ext>
            </a:extLst>
          </p:cNvPr>
          <p:cNvSpPr/>
          <p:nvPr/>
        </p:nvSpPr>
        <p:spPr>
          <a:xfrm>
            <a:off x="3411310" y="3163724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0" name="Rectangle : coins arrondis 979">
            <a:extLst>
              <a:ext uri="{FF2B5EF4-FFF2-40B4-BE49-F238E27FC236}">
                <a16:creationId xmlns:a16="http://schemas.microsoft.com/office/drawing/2014/main" xmlns="" id="{BDD52261-6E1B-514A-86E3-AE45F4A1ADA8}"/>
              </a:ext>
            </a:extLst>
          </p:cNvPr>
          <p:cNvSpPr/>
          <p:nvPr/>
        </p:nvSpPr>
        <p:spPr>
          <a:xfrm>
            <a:off x="2961248" y="316311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1" name="Rectangle : coins arrondis 980">
            <a:extLst>
              <a:ext uri="{FF2B5EF4-FFF2-40B4-BE49-F238E27FC236}">
                <a16:creationId xmlns:a16="http://schemas.microsoft.com/office/drawing/2014/main" xmlns="" id="{3474FD43-4B7B-CA40-AB8B-D38CCD4109B9}"/>
              </a:ext>
            </a:extLst>
          </p:cNvPr>
          <p:cNvSpPr/>
          <p:nvPr/>
        </p:nvSpPr>
        <p:spPr>
          <a:xfrm>
            <a:off x="4769153" y="290629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2" name="Rectangle : coins arrondis 981">
            <a:extLst>
              <a:ext uri="{FF2B5EF4-FFF2-40B4-BE49-F238E27FC236}">
                <a16:creationId xmlns:a16="http://schemas.microsoft.com/office/drawing/2014/main" xmlns="" id="{5642A07B-EAC9-164C-840E-1268B34334B3}"/>
              </a:ext>
            </a:extLst>
          </p:cNvPr>
          <p:cNvSpPr/>
          <p:nvPr/>
        </p:nvSpPr>
        <p:spPr>
          <a:xfrm>
            <a:off x="4316713" y="290629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3" name="Rectangle : coins arrondis 982">
            <a:extLst>
              <a:ext uri="{FF2B5EF4-FFF2-40B4-BE49-F238E27FC236}">
                <a16:creationId xmlns:a16="http://schemas.microsoft.com/office/drawing/2014/main" xmlns="" id="{20F6087A-3CEB-9D43-BFA0-2B53F5216314}"/>
              </a:ext>
            </a:extLst>
          </p:cNvPr>
          <p:cNvSpPr/>
          <p:nvPr/>
        </p:nvSpPr>
        <p:spPr>
          <a:xfrm>
            <a:off x="3864273" y="290629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4" name="Rectangle : coins arrondis 983">
            <a:extLst>
              <a:ext uri="{FF2B5EF4-FFF2-40B4-BE49-F238E27FC236}">
                <a16:creationId xmlns:a16="http://schemas.microsoft.com/office/drawing/2014/main" xmlns="" id="{5448496E-9331-0A4A-AFF4-05763E539A2B}"/>
              </a:ext>
            </a:extLst>
          </p:cNvPr>
          <p:cNvSpPr/>
          <p:nvPr/>
        </p:nvSpPr>
        <p:spPr>
          <a:xfrm>
            <a:off x="3411833" y="2906904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5" name="Rectangle : coins arrondis 984">
            <a:extLst>
              <a:ext uri="{FF2B5EF4-FFF2-40B4-BE49-F238E27FC236}">
                <a16:creationId xmlns:a16="http://schemas.microsoft.com/office/drawing/2014/main" xmlns="" id="{B168C245-FA7F-8F4B-9256-3C3E12890C2F}"/>
              </a:ext>
            </a:extLst>
          </p:cNvPr>
          <p:cNvSpPr/>
          <p:nvPr/>
        </p:nvSpPr>
        <p:spPr>
          <a:xfrm>
            <a:off x="2961771" y="290629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6" name="Rectangle : coins arrondis 985">
            <a:extLst>
              <a:ext uri="{FF2B5EF4-FFF2-40B4-BE49-F238E27FC236}">
                <a16:creationId xmlns:a16="http://schemas.microsoft.com/office/drawing/2014/main" xmlns="" id="{8CEDCD3B-B703-D243-8E9E-92DBC395A161}"/>
              </a:ext>
            </a:extLst>
          </p:cNvPr>
          <p:cNvSpPr/>
          <p:nvPr/>
        </p:nvSpPr>
        <p:spPr>
          <a:xfrm>
            <a:off x="4769846" y="264613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7" name="Rectangle : coins arrondis 986">
            <a:extLst>
              <a:ext uri="{FF2B5EF4-FFF2-40B4-BE49-F238E27FC236}">
                <a16:creationId xmlns:a16="http://schemas.microsoft.com/office/drawing/2014/main" xmlns="" id="{BD34968E-4BD5-9040-B86E-41ED6129CA87}"/>
              </a:ext>
            </a:extLst>
          </p:cNvPr>
          <p:cNvSpPr/>
          <p:nvPr/>
        </p:nvSpPr>
        <p:spPr>
          <a:xfrm>
            <a:off x="4317406" y="264613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8" name="Rectangle : coins arrondis 987">
            <a:extLst>
              <a:ext uri="{FF2B5EF4-FFF2-40B4-BE49-F238E27FC236}">
                <a16:creationId xmlns:a16="http://schemas.microsoft.com/office/drawing/2014/main" xmlns="" id="{76EB88D4-461F-BE46-995C-B9957720E4C3}"/>
              </a:ext>
            </a:extLst>
          </p:cNvPr>
          <p:cNvSpPr/>
          <p:nvPr/>
        </p:nvSpPr>
        <p:spPr>
          <a:xfrm>
            <a:off x="3864966" y="264613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9" name="Rectangle : coins arrondis 988">
            <a:extLst>
              <a:ext uri="{FF2B5EF4-FFF2-40B4-BE49-F238E27FC236}">
                <a16:creationId xmlns:a16="http://schemas.microsoft.com/office/drawing/2014/main" xmlns="" id="{EF976C9D-CFBF-AD4F-B47F-9073BA239826}"/>
              </a:ext>
            </a:extLst>
          </p:cNvPr>
          <p:cNvSpPr/>
          <p:nvPr/>
        </p:nvSpPr>
        <p:spPr>
          <a:xfrm>
            <a:off x="3412526" y="264674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0" name="Rectangle : coins arrondis 989">
            <a:extLst>
              <a:ext uri="{FF2B5EF4-FFF2-40B4-BE49-F238E27FC236}">
                <a16:creationId xmlns:a16="http://schemas.microsoft.com/office/drawing/2014/main" xmlns="" id="{837133AC-A799-924D-AEA4-29C5F374B0F2}"/>
              </a:ext>
            </a:extLst>
          </p:cNvPr>
          <p:cNvSpPr/>
          <p:nvPr/>
        </p:nvSpPr>
        <p:spPr>
          <a:xfrm>
            <a:off x="2962464" y="264613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1" name="Rectangle : coins arrondis 990">
            <a:extLst>
              <a:ext uri="{FF2B5EF4-FFF2-40B4-BE49-F238E27FC236}">
                <a16:creationId xmlns:a16="http://schemas.microsoft.com/office/drawing/2014/main" xmlns="" id="{1D2AE273-443F-8540-9909-1C995EA83C5F}"/>
              </a:ext>
            </a:extLst>
          </p:cNvPr>
          <p:cNvSpPr/>
          <p:nvPr/>
        </p:nvSpPr>
        <p:spPr>
          <a:xfrm>
            <a:off x="4769523" y="2390331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2" name="Rectangle : coins arrondis 991">
            <a:extLst>
              <a:ext uri="{FF2B5EF4-FFF2-40B4-BE49-F238E27FC236}">
                <a16:creationId xmlns:a16="http://schemas.microsoft.com/office/drawing/2014/main" xmlns="" id="{A555FF86-B90E-0543-BD84-C4CBBD7CDCFF}"/>
              </a:ext>
            </a:extLst>
          </p:cNvPr>
          <p:cNvSpPr/>
          <p:nvPr/>
        </p:nvSpPr>
        <p:spPr>
          <a:xfrm>
            <a:off x="4317083" y="2390331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3" name="Rectangle : coins arrondis 992">
            <a:extLst>
              <a:ext uri="{FF2B5EF4-FFF2-40B4-BE49-F238E27FC236}">
                <a16:creationId xmlns:a16="http://schemas.microsoft.com/office/drawing/2014/main" xmlns="" id="{FFA094C9-24BA-4C4B-B256-ACA433D94FDB}"/>
              </a:ext>
            </a:extLst>
          </p:cNvPr>
          <p:cNvSpPr/>
          <p:nvPr/>
        </p:nvSpPr>
        <p:spPr>
          <a:xfrm>
            <a:off x="3864643" y="2390331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4" name="Rectangle : coins arrondis 993">
            <a:extLst>
              <a:ext uri="{FF2B5EF4-FFF2-40B4-BE49-F238E27FC236}">
                <a16:creationId xmlns:a16="http://schemas.microsoft.com/office/drawing/2014/main" xmlns="" id="{0EFE4C89-F1C2-5F43-877C-9324C0A92C29}"/>
              </a:ext>
            </a:extLst>
          </p:cNvPr>
          <p:cNvSpPr/>
          <p:nvPr/>
        </p:nvSpPr>
        <p:spPr>
          <a:xfrm>
            <a:off x="3412203" y="2390940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5" name="Rectangle : coins arrondis 994">
            <a:extLst>
              <a:ext uri="{FF2B5EF4-FFF2-40B4-BE49-F238E27FC236}">
                <a16:creationId xmlns:a16="http://schemas.microsoft.com/office/drawing/2014/main" xmlns="" id="{51A49ABE-6960-CF45-83EE-AA577E409D05}"/>
              </a:ext>
            </a:extLst>
          </p:cNvPr>
          <p:cNvSpPr/>
          <p:nvPr/>
        </p:nvSpPr>
        <p:spPr>
          <a:xfrm>
            <a:off x="2962141" y="2390331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6" name="Rectangle : coins arrondis 995">
            <a:extLst>
              <a:ext uri="{FF2B5EF4-FFF2-40B4-BE49-F238E27FC236}">
                <a16:creationId xmlns:a16="http://schemas.microsoft.com/office/drawing/2014/main" xmlns="" id="{FDF2F427-53DC-2540-85A5-7A82F3A8F161}"/>
              </a:ext>
            </a:extLst>
          </p:cNvPr>
          <p:cNvSpPr/>
          <p:nvPr/>
        </p:nvSpPr>
        <p:spPr>
          <a:xfrm>
            <a:off x="4768630" y="394278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7" name="Rectangle : coins arrondis 996">
            <a:extLst>
              <a:ext uri="{FF2B5EF4-FFF2-40B4-BE49-F238E27FC236}">
                <a16:creationId xmlns:a16="http://schemas.microsoft.com/office/drawing/2014/main" xmlns="" id="{10CD85A2-3543-434D-BAA4-189B19274B58}"/>
              </a:ext>
            </a:extLst>
          </p:cNvPr>
          <p:cNvSpPr/>
          <p:nvPr/>
        </p:nvSpPr>
        <p:spPr>
          <a:xfrm>
            <a:off x="4316190" y="394278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8" name="Rectangle : coins arrondis 997">
            <a:extLst>
              <a:ext uri="{FF2B5EF4-FFF2-40B4-BE49-F238E27FC236}">
                <a16:creationId xmlns:a16="http://schemas.microsoft.com/office/drawing/2014/main" xmlns="" id="{1AD21C2E-19E4-2E46-B449-D5953AFCB87B}"/>
              </a:ext>
            </a:extLst>
          </p:cNvPr>
          <p:cNvSpPr/>
          <p:nvPr/>
        </p:nvSpPr>
        <p:spPr>
          <a:xfrm>
            <a:off x="3863750" y="394278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9" name="Rectangle : coins arrondis 998">
            <a:extLst>
              <a:ext uri="{FF2B5EF4-FFF2-40B4-BE49-F238E27FC236}">
                <a16:creationId xmlns:a16="http://schemas.microsoft.com/office/drawing/2014/main" xmlns="" id="{AE300BE3-A035-2640-969A-90ABCB3CDABA}"/>
              </a:ext>
            </a:extLst>
          </p:cNvPr>
          <p:cNvSpPr/>
          <p:nvPr/>
        </p:nvSpPr>
        <p:spPr>
          <a:xfrm>
            <a:off x="3411310" y="394339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0" name="Rectangle : coins arrondis 999">
            <a:extLst>
              <a:ext uri="{FF2B5EF4-FFF2-40B4-BE49-F238E27FC236}">
                <a16:creationId xmlns:a16="http://schemas.microsoft.com/office/drawing/2014/main" xmlns="" id="{8F89497D-B1A6-A14E-AAA7-4E9F893A9936}"/>
              </a:ext>
            </a:extLst>
          </p:cNvPr>
          <p:cNvSpPr/>
          <p:nvPr/>
        </p:nvSpPr>
        <p:spPr>
          <a:xfrm>
            <a:off x="2961248" y="394278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1" name="Rectangle : coins arrondis 1000">
            <a:extLst>
              <a:ext uri="{FF2B5EF4-FFF2-40B4-BE49-F238E27FC236}">
                <a16:creationId xmlns:a16="http://schemas.microsoft.com/office/drawing/2014/main" xmlns="" id="{59B9B5B3-0F49-0348-A7F2-70F8DBCC64B6}"/>
              </a:ext>
            </a:extLst>
          </p:cNvPr>
          <p:cNvSpPr/>
          <p:nvPr/>
        </p:nvSpPr>
        <p:spPr>
          <a:xfrm>
            <a:off x="4759835" y="214072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2" name="Rectangle : coins arrondis 1001">
            <a:extLst>
              <a:ext uri="{FF2B5EF4-FFF2-40B4-BE49-F238E27FC236}">
                <a16:creationId xmlns:a16="http://schemas.microsoft.com/office/drawing/2014/main" xmlns="" id="{0D26E446-1860-E142-B0C6-3FD30342BBF1}"/>
              </a:ext>
            </a:extLst>
          </p:cNvPr>
          <p:cNvSpPr/>
          <p:nvPr/>
        </p:nvSpPr>
        <p:spPr>
          <a:xfrm>
            <a:off x="4307395" y="214072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3" name="Rectangle : coins arrondis 1002">
            <a:extLst>
              <a:ext uri="{FF2B5EF4-FFF2-40B4-BE49-F238E27FC236}">
                <a16:creationId xmlns:a16="http://schemas.microsoft.com/office/drawing/2014/main" xmlns="" id="{2CD5DF0B-3724-F441-9AD9-73F66AE43947}"/>
              </a:ext>
            </a:extLst>
          </p:cNvPr>
          <p:cNvSpPr/>
          <p:nvPr/>
        </p:nvSpPr>
        <p:spPr>
          <a:xfrm>
            <a:off x="3854955" y="214072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4" name="Rectangle : coins arrondis 1003">
            <a:extLst>
              <a:ext uri="{FF2B5EF4-FFF2-40B4-BE49-F238E27FC236}">
                <a16:creationId xmlns:a16="http://schemas.microsoft.com/office/drawing/2014/main" xmlns="" id="{F36FE3B2-9C04-BB49-B85D-34706F38B137}"/>
              </a:ext>
            </a:extLst>
          </p:cNvPr>
          <p:cNvSpPr/>
          <p:nvPr/>
        </p:nvSpPr>
        <p:spPr>
          <a:xfrm>
            <a:off x="3402515" y="214133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5" name="Rectangle : coins arrondis 1004">
            <a:extLst>
              <a:ext uri="{FF2B5EF4-FFF2-40B4-BE49-F238E27FC236}">
                <a16:creationId xmlns:a16="http://schemas.microsoft.com/office/drawing/2014/main" xmlns="" id="{BE653F71-A42C-8848-B269-0A5C31EF9463}"/>
              </a:ext>
            </a:extLst>
          </p:cNvPr>
          <p:cNvSpPr/>
          <p:nvPr/>
        </p:nvSpPr>
        <p:spPr>
          <a:xfrm>
            <a:off x="2952453" y="214072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6" name="Rectangle : coins arrondis 1005">
            <a:extLst>
              <a:ext uri="{FF2B5EF4-FFF2-40B4-BE49-F238E27FC236}">
                <a16:creationId xmlns:a16="http://schemas.microsoft.com/office/drawing/2014/main" xmlns="" id="{49FCE695-DDBD-5C46-9D6F-78DEF5E63F52}"/>
              </a:ext>
            </a:extLst>
          </p:cNvPr>
          <p:cNvSpPr/>
          <p:nvPr/>
        </p:nvSpPr>
        <p:spPr>
          <a:xfrm>
            <a:off x="4758994" y="188055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7" name="Rectangle : coins arrondis 1006">
            <a:extLst>
              <a:ext uri="{FF2B5EF4-FFF2-40B4-BE49-F238E27FC236}">
                <a16:creationId xmlns:a16="http://schemas.microsoft.com/office/drawing/2014/main" xmlns="" id="{8ED81CB3-C8E9-3C4D-AB88-558281B89F8A}"/>
              </a:ext>
            </a:extLst>
          </p:cNvPr>
          <p:cNvSpPr/>
          <p:nvPr/>
        </p:nvSpPr>
        <p:spPr>
          <a:xfrm>
            <a:off x="4306554" y="188055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8" name="Rectangle : coins arrondis 1007">
            <a:extLst>
              <a:ext uri="{FF2B5EF4-FFF2-40B4-BE49-F238E27FC236}">
                <a16:creationId xmlns:a16="http://schemas.microsoft.com/office/drawing/2014/main" xmlns="" id="{FA018D5A-EB4E-6D44-B01A-6BA62BDA12EA}"/>
              </a:ext>
            </a:extLst>
          </p:cNvPr>
          <p:cNvSpPr/>
          <p:nvPr/>
        </p:nvSpPr>
        <p:spPr>
          <a:xfrm>
            <a:off x="3854114" y="188055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9" name="Rectangle : coins arrondis 1008">
            <a:extLst>
              <a:ext uri="{FF2B5EF4-FFF2-40B4-BE49-F238E27FC236}">
                <a16:creationId xmlns:a16="http://schemas.microsoft.com/office/drawing/2014/main" xmlns="" id="{23089D97-8DB6-2547-814F-F1491116CCAB}"/>
              </a:ext>
            </a:extLst>
          </p:cNvPr>
          <p:cNvSpPr/>
          <p:nvPr/>
        </p:nvSpPr>
        <p:spPr>
          <a:xfrm>
            <a:off x="3401674" y="188116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0" name="Rectangle : coins arrondis 1009">
            <a:extLst>
              <a:ext uri="{FF2B5EF4-FFF2-40B4-BE49-F238E27FC236}">
                <a16:creationId xmlns:a16="http://schemas.microsoft.com/office/drawing/2014/main" xmlns="" id="{3795B46C-4D77-1B44-AF44-2AA08ED94E50}"/>
              </a:ext>
            </a:extLst>
          </p:cNvPr>
          <p:cNvSpPr/>
          <p:nvPr/>
        </p:nvSpPr>
        <p:spPr>
          <a:xfrm>
            <a:off x="2951612" y="188055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1" name="Rectangle : coins arrondis 1010">
            <a:extLst>
              <a:ext uri="{FF2B5EF4-FFF2-40B4-BE49-F238E27FC236}">
                <a16:creationId xmlns:a16="http://schemas.microsoft.com/office/drawing/2014/main" xmlns="" id="{7F1295CE-B5B7-D84C-B538-EA341559AC85}"/>
              </a:ext>
            </a:extLst>
          </p:cNvPr>
          <p:cNvSpPr/>
          <p:nvPr/>
        </p:nvSpPr>
        <p:spPr>
          <a:xfrm>
            <a:off x="4763035" y="1622850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2" name="Rectangle : coins arrondis 1011">
            <a:extLst>
              <a:ext uri="{FF2B5EF4-FFF2-40B4-BE49-F238E27FC236}">
                <a16:creationId xmlns:a16="http://schemas.microsoft.com/office/drawing/2014/main" xmlns="" id="{16B651EA-F580-FC45-A755-976E6772608B}"/>
              </a:ext>
            </a:extLst>
          </p:cNvPr>
          <p:cNvSpPr/>
          <p:nvPr/>
        </p:nvSpPr>
        <p:spPr>
          <a:xfrm>
            <a:off x="4310595" y="1622850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3" name="Rectangle : coins arrondis 1012">
            <a:extLst>
              <a:ext uri="{FF2B5EF4-FFF2-40B4-BE49-F238E27FC236}">
                <a16:creationId xmlns:a16="http://schemas.microsoft.com/office/drawing/2014/main" xmlns="" id="{36CE8CB3-06E2-804D-9483-87C32AC87EB6}"/>
              </a:ext>
            </a:extLst>
          </p:cNvPr>
          <p:cNvSpPr/>
          <p:nvPr/>
        </p:nvSpPr>
        <p:spPr>
          <a:xfrm>
            <a:off x="3858155" y="1622850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4" name="Rectangle : coins arrondis 1013">
            <a:extLst>
              <a:ext uri="{FF2B5EF4-FFF2-40B4-BE49-F238E27FC236}">
                <a16:creationId xmlns:a16="http://schemas.microsoft.com/office/drawing/2014/main" xmlns="" id="{8D96D95F-3071-AC46-810C-9722E49D69E1}"/>
              </a:ext>
            </a:extLst>
          </p:cNvPr>
          <p:cNvSpPr/>
          <p:nvPr/>
        </p:nvSpPr>
        <p:spPr>
          <a:xfrm>
            <a:off x="3405715" y="162345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5" name="Rectangle : coins arrondis 1014">
            <a:extLst>
              <a:ext uri="{FF2B5EF4-FFF2-40B4-BE49-F238E27FC236}">
                <a16:creationId xmlns:a16="http://schemas.microsoft.com/office/drawing/2014/main" xmlns="" id="{83B53797-6151-3B49-8A43-3D69745A7EC9}"/>
              </a:ext>
            </a:extLst>
          </p:cNvPr>
          <p:cNvSpPr/>
          <p:nvPr/>
        </p:nvSpPr>
        <p:spPr>
          <a:xfrm>
            <a:off x="2955653" y="1622850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16" name="Groupe 1015">
            <a:extLst>
              <a:ext uri="{FF2B5EF4-FFF2-40B4-BE49-F238E27FC236}">
                <a16:creationId xmlns:a16="http://schemas.microsoft.com/office/drawing/2014/main" xmlns="" id="{984B9233-CC4A-2B40-863C-4FB721E925CA}"/>
              </a:ext>
            </a:extLst>
          </p:cNvPr>
          <p:cNvGrpSpPr/>
          <p:nvPr/>
        </p:nvGrpSpPr>
        <p:grpSpPr>
          <a:xfrm>
            <a:off x="2975768" y="3947115"/>
            <a:ext cx="2202877" cy="190116"/>
            <a:chOff x="5022710" y="3601297"/>
            <a:chExt cx="2202877" cy="190116"/>
          </a:xfrm>
        </p:grpSpPr>
        <p:pic>
          <p:nvPicPr>
            <p:cNvPr id="1017" name="Image 1016">
              <a:extLst>
                <a:ext uri="{FF2B5EF4-FFF2-40B4-BE49-F238E27FC236}">
                  <a16:creationId xmlns:a16="http://schemas.microsoft.com/office/drawing/2014/main" xmlns="" id="{C6BA1A24-93EC-9249-A0A4-CFE861484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018" name="Image 1017">
              <a:extLst>
                <a:ext uri="{FF2B5EF4-FFF2-40B4-BE49-F238E27FC236}">
                  <a16:creationId xmlns:a16="http://schemas.microsoft.com/office/drawing/2014/main" xmlns="" id="{F65CE8DC-4E61-EA40-ABFD-578E9921E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019" name="Image 1018">
              <a:extLst>
                <a:ext uri="{FF2B5EF4-FFF2-40B4-BE49-F238E27FC236}">
                  <a16:creationId xmlns:a16="http://schemas.microsoft.com/office/drawing/2014/main" xmlns="" id="{B350EF6A-4436-5C42-BF50-ECE8C3652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020" name="Image 1019">
              <a:extLst>
                <a:ext uri="{FF2B5EF4-FFF2-40B4-BE49-F238E27FC236}">
                  <a16:creationId xmlns:a16="http://schemas.microsoft.com/office/drawing/2014/main" xmlns="" id="{FFC26AF1-0BC2-E949-9D17-C55752A46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021" name="Image 1020">
              <a:extLst>
                <a:ext uri="{FF2B5EF4-FFF2-40B4-BE49-F238E27FC236}">
                  <a16:creationId xmlns:a16="http://schemas.microsoft.com/office/drawing/2014/main" xmlns="" id="{21903C98-A215-EA40-956B-37B903ACD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022" name="Image 1021">
              <a:extLst>
                <a:ext uri="{FF2B5EF4-FFF2-40B4-BE49-F238E27FC236}">
                  <a16:creationId xmlns:a16="http://schemas.microsoft.com/office/drawing/2014/main" xmlns="" id="{DA97547F-8ADC-CD41-8DD2-351A2C7B2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023" name="Image 1022">
              <a:extLst>
                <a:ext uri="{FF2B5EF4-FFF2-40B4-BE49-F238E27FC236}">
                  <a16:creationId xmlns:a16="http://schemas.microsoft.com/office/drawing/2014/main" xmlns="" id="{7353DE04-949F-A045-AE32-1FCE7F81A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024" name="Image 1023">
              <a:extLst>
                <a:ext uri="{FF2B5EF4-FFF2-40B4-BE49-F238E27FC236}">
                  <a16:creationId xmlns:a16="http://schemas.microsoft.com/office/drawing/2014/main" xmlns="" id="{C79DA4DF-0D48-B443-B330-39183DC82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025" name="Image 1024">
              <a:extLst>
                <a:ext uri="{FF2B5EF4-FFF2-40B4-BE49-F238E27FC236}">
                  <a16:creationId xmlns:a16="http://schemas.microsoft.com/office/drawing/2014/main" xmlns="" id="{754E6234-9CF0-4343-AE86-107B8B22A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026" name="Image 1025">
              <a:extLst>
                <a:ext uri="{FF2B5EF4-FFF2-40B4-BE49-F238E27FC236}">
                  <a16:creationId xmlns:a16="http://schemas.microsoft.com/office/drawing/2014/main" xmlns="" id="{406A68E5-1820-C246-A7AF-74F2618AE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027" name="Groupe 1026">
            <a:extLst>
              <a:ext uri="{FF2B5EF4-FFF2-40B4-BE49-F238E27FC236}">
                <a16:creationId xmlns:a16="http://schemas.microsoft.com/office/drawing/2014/main" xmlns="" id="{85FBBB58-1F9C-3D4C-A5BA-45350429B497}"/>
              </a:ext>
            </a:extLst>
          </p:cNvPr>
          <p:cNvGrpSpPr/>
          <p:nvPr/>
        </p:nvGrpSpPr>
        <p:grpSpPr>
          <a:xfrm>
            <a:off x="2977874" y="3678656"/>
            <a:ext cx="2202877" cy="190116"/>
            <a:chOff x="5022710" y="3601297"/>
            <a:chExt cx="2202877" cy="190116"/>
          </a:xfrm>
        </p:grpSpPr>
        <p:pic>
          <p:nvPicPr>
            <p:cNvPr id="1028" name="Image 1027">
              <a:extLst>
                <a:ext uri="{FF2B5EF4-FFF2-40B4-BE49-F238E27FC236}">
                  <a16:creationId xmlns:a16="http://schemas.microsoft.com/office/drawing/2014/main" xmlns="" id="{85809E48-3B4D-A742-AFBC-446704617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029" name="Image 1028">
              <a:extLst>
                <a:ext uri="{FF2B5EF4-FFF2-40B4-BE49-F238E27FC236}">
                  <a16:creationId xmlns:a16="http://schemas.microsoft.com/office/drawing/2014/main" xmlns="" id="{F362D148-CD42-3B46-A508-5113D8FE7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030" name="Image 1029">
              <a:extLst>
                <a:ext uri="{FF2B5EF4-FFF2-40B4-BE49-F238E27FC236}">
                  <a16:creationId xmlns:a16="http://schemas.microsoft.com/office/drawing/2014/main" xmlns="" id="{731D82FB-AE19-BC4F-A691-C922FB1B2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031" name="Image 1030">
              <a:extLst>
                <a:ext uri="{FF2B5EF4-FFF2-40B4-BE49-F238E27FC236}">
                  <a16:creationId xmlns:a16="http://schemas.microsoft.com/office/drawing/2014/main" xmlns="" id="{493A54D1-1024-6E4D-9F7E-652064617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032" name="Image 1031">
              <a:extLst>
                <a:ext uri="{FF2B5EF4-FFF2-40B4-BE49-F238E27FC236}">
                  <a16:creationId xmlns:a16="http://schemas.microsoft.com/office/drawing/2014/main" xmlns="" id="{C2C07AD3-70B4-8541-AC9A-1BC17061B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033" name="Image 1032">
              <a:extLst>
                <a:ext uri="{FF2B5EF4-FFF2-40B4-BE49-F238E27FC236}">
                  <a16:creationId xmlns:a16="http://schemas.microsoft.com/office/drawing/2014/main" xmlns="" id="{90247D89-6A9E-4549-B9FA-A9CA17E48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034" name="Image 1033">
              <a:extLst>
                <a:ext uri="{FF2B5EF4-FFF2-40B4-BE49-F238E27FC236}">
                  <a16:creationId xmlns:a16="http://schemas.microsoft.com/office/drawing/2014/main" xmlns="" id="{BA916434-0EB4-024A-8ABA-BA081712D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035" name="Image 1034">
              <a:extLst>
                <a:ext uri="{FF2B5EF4-FFF2-40B4-BE49-F238E27FC236}">
                  <a16:creationId xmlns:a16="http://schemas.microsoft.com/office/drawing/2014/main" xmlns="" id="{6AA7E3E3-3F68-CF42-825E-E8281E1B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036" name="Image 1035">
              <a:extLst>
                <a:ext uri="{FF2B5EF4-FFF2-40B4-BE49-F238E27FC236}">
                  <a16:creationId xmlns:a16="http://schemas.microsoft.com/office/drawing/2014/main" xmlns="" id="{E939BDF0-E47B-B642-9C83-7F27161DB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037" name="Image 1036">
              <a:extLst>
                <a:ext uri="{FF2B5EF4-FFF2-40B4-BE49-F238E27FC236}">
                  <a16:creationId xmlns:a16="http://schemas.microsoft.com/office/drawing/2014/main" xmlns="" id="{41C94948-E73B-9043-8765-80CA62D6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038" name="Groupe 1037">
            <a:extLst>
              <a:ext uri="{FF2B5EF4-FFF2-40B4-BE49-F238E27FC236}">
                <a16:creationId xmlns:a16="http://schemas.microsoft.com/office/drawing/2014/main" xmlns="" id="{89F5288F-2163-224C-90A9-6082974C0404}"/>
              </a:ext>
            </a:extLst>
          </p:cNvPr>
          <p:cNvGrpSpPr/>
          <p:nvPr/>
        </p:nvGrpSpPr>
        <p:grpSpPr>
          <a:xfrm>
            <a:off x="2983366" y="3434193"/>
            <a:ext cx="2202877" cy="190116"/>
            <a:chOff x="5022710" y="3601297"/>
            <a:chExt cx="2202877" cy="190116"/>
          </a:xfrm>
        </p:grpSpPr>
        <p:pic>
          <p:nvPicPr>
            <p:cNvPr id="1039" name="Image 1038">
              <a:extLst>
                <a:ext uri="{FF2B5EF4-FFF2-40B4-BE49-F238E27FC236}">
                  <a16:creationId xmlns:a16="http://schemas.microsoft.com/office/drawing/2014/main" xmlns="" id="{7FB08822-4A3E-6A41-B7CD-C1C40BC7C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040" name="Image 1039">
              <a:extLst>
                <a:ext uri="{FF2B5EF4-FFF2-40B4-BE49-F238E27FC236}">
                  <a16:creationId xmlns:a16="http://schemas.microsoft.com/office/drawing/2014/main" xmlns="" id="{CE01976C-226C-CA46-881A-51597E5A6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041" name="Image 1040">
              <a:extLst>
                <a:ext uri="{FF2B5EF4-FFF2-40B4-BE49-F238E27FC236}">
                  <a16:creationId xmlns:a16="http://schemas.microsoft.com/office/drawing/2014/main" xmlns="" id="{8CB9715F-6305-4A46-8384-33A07B6F7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042" name="Image 1041">
              <a:extLst>
                <a:ext uri="{FF2B5EF4-FFF2-40B4-BE49-F238E27FC236}">
                  <a16:creationId xmlns:a16="http://schemas.microsoft.com/office/drawing/2014/main" xmlns="" id="{ABF5DAD9-55D5-9049-9E69-214C060AE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043" name="Image 1042">
              <a:extLst>
                <a:ext uri="{FF2B5EF4-FFF2-40B4-BE49-F238E27FC236}">
                  <a16:creationId xmlns:a16="http://schemas.microsoft.com/office/drawing/2014/main" xmlns="" id="{7232D916-0BB6-3D43-BA45-D38187925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044" name="Image 1043">
              <a:extLst>
                <a:ext uri="{FF2B5EF4-FFF2-40B4-BE49-F238E27FC236}">
                  <a16:creationId xmlns:a16="http://schemas.microsoft.com/office/drawing/2014/main" xmlns="" id="{44971C1E-8B89-A24A-8258-28BCB4B80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045" name="Image 1044">
              <a:extLst>
                <a:ext uri="{FF2B5EF4-FFF2-40B4-BE49-F238E27FC236}">
                  <a16:creationId xmlns:a16="http://schemas.microsoft.com/office/drawing/2014/main" xmlns="" id="{B18E4DD7-963E-0B45-9CE1-840A619A1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046" name="Image 1045">
              <a:extLst>
                <a:ext uri="{FF2B5EF4-FFF2-40B4-BE49-F238E27FC236}">
                  <a16:creationId xmlns:a16="http://schemas.microsoft.com/office/drawing/2014/main" xmlns="" id="{D21C8ED7-F826-0748-A055-080681C68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047" name="Image 1046">
              <a:extLst>
                <a:ext uri="{FF2B5EF4-FFF2-40B4-BE49-F238E27FC236}">
                  <a16:creationId xmlns:a16="http://schemas.microsoft.com/office/drawing/2014/main" xmlns="" id="{9E6941E5-94EB-104C-A834-1181DF19F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048" name="Image 1047">
              <a:extLst>
                <a:ext uri="{FF2B5EF4-FFF2-40B4-BE49-F238E27FC236}">
                  <a16:creationId xmlns:a16="http://schemas.microsoft.com/office/drawing/2014/main" xmlns="" id="{2100802B-CCFB-AB44-94D9-F1CB360C2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049" name="Groupe 1048">
            <a:extLst>
              <a:ext uri="{FF2B5EF4-FFF2-40B4-BE49-F238E27FC236}">
                <a16:creationId xmlns:a16="http://schemas.microsoft.com/office/drawing/2014/main" xmlns="" id="{850FB037-3AA4-BB4B-B120-DC14474B24D2}"/>
              </a:ext>
            </a:extLst>
          </p:cNvPr>
          <p:cNvGrpSpPr/>
          <p:nvPr/>
        </p:nvGrpSpPr>
        <p:grpSpPr>
          <a:xfrm>
            <a:off x="2984864" y="3169831"/>
            <a:ext cx="2202877" cy="190116"/>
            <a:chOff x="5022710" y="3601297"/>
            <a:chExt cx="2202877" cy="190116"/>
          </a:xfrm>
        </p:grpSpPr>
        <p:pic>
          <p:nvPicPr>
            <p:cNvPr id="1050" name="Image 1049">
              <a:extLst>
                <a:ext uri="{FF2B5EF4-FFF2-40B4-BE49-F238E27FC236}">
                  <a16:creationId xmlns:a16="http://schemas.microsoft.com/office/drawing/2014/main" xmlns="" id="{8E848CBA-C258-7B45-A706-8BF39FD5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051" name="Image 1050">
              <a:extLst>
                <a:ext uri="{FF2B5EF4-FFF2-40B4-BE49-F238E27FC236}">
                  <a16:creationId xmlns:a16="http://schemas.microsoft.com/office/drawing/2014/main" xmlns="" id="{E65000AD-88B0-2441-A358-6B3752C6A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052" name="Image 1051">
              <a:extLst>
                <a:ext uri="{FF2B5EF4-FFF2-40B4-BE49-F238E27FC236}">
                  <a16:creationId xmlns:a16="http://schemas.microsoft.com/office/drawing/2014/main" xmlns="" id="{9DD4072D-DBD9-1348-A09E-4EF695FDB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053" name="Image 1052">
              <a:extLst>
                <a:ext uri="{FF2B5EF4-FFF2-40B4-BE49-F238E27FC236}">
                  <a16:creationId xmlns:a16="http://schemas.microsoft.com/office/drawing/2014/main" xmlns="" id="{D6F1A35B-38BF-2243-9511-43205A170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054" name="Image 1053">
              <a:extLst>
                <a:ext uri="{FF2B5EF4-FFF2-40B4-BE49-F238E27FC236}">
                  <a16:creationId xmlns:a16="http://schemas.microsoft.com/office/drawing/2014/main" xmlns="" id="{DFE49757-404B-BA4F-B9AC-392BC023F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055" name="Image 1054">
              <a:extLst>
                <a:ext uri="{FF2B5EF4-FFF2-40B4-BE49-F238E27FC236}">
                  <a16:creationId xmlns:a16="http://schemas.microsoft.com/office/drawing/2014/main" xmlns="" id="{22F3167A-599D-9F4D-917F-F6DBAE0B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056" name="Image 1055">
              <a:extLst>
                <a:ext uri="{FF2B5EF4-FFF2-40B4-BE49-F238E27FC236}">
                  <a16:creationId xmlns:a16="http://schemas.microsoft.com/office/drawing/2014/main" xmlns="" id="{C5AF362F-2DC6-0F41-9B86-107E85677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057" name="Image 1056">
              <a:extLst>
                <a:ext uri="{FF2B5EF4-FFF2-40B4-BE49-F238E27FC236}">
                  <a16:creationId xmlns:a16="http://schemas.microsoft.com/office/drawing/2014/main" xmlns="" id="{61296C46-72DC-194F-B6EA-CB8EF04FB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058" name="Image 1057">
              <a:extLst>
                <a:ext uri="{FF2B5EF4-FFF2-40B4-BE49-F238E27FC236}">
                  <a16:creationId xmlns:a16="http://schemas.microsoft.com/office/drawing/2014/main" xmlns="" id="{68409798-AB7D-CE45-9631-EB7D70AB1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059" name="Image 1058">
              <a:extLst>
                <a:ext uri="{FF2B5EF4-FFF2-40B4-BE49-F238E27FC236}">
                  <a16:creationId xmlns:a16="http://schemas.microsoft.com/office/drawing/2014/main" xmlns="" id="{C6BEA9D2-78E5-864A-8074-25308BBC6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060" name="Groupe 1059">
            <a:extLst>
              <a:ext uri="{FF2B5EF4-FFF2-40B4-BE49-F238E27FC236}">
                <a16:creationId xmlns:a16="http://schemas.microsoft.com/office/drawing/2014/main" xmlns="" id="{6B4ECA0A-DEF2-7A44-9D60-637A9CABF938}"/>
              </a:ext>
            </a:extLst>
          </p:cNvPr>
          <p:cNvGrpSpPr/>
          <p:nvPr/>
        </p:nvGrpSpPr>
        <p:grpSpPr>
          <a:xfrm>
            <a:off x="2983366" y="2908819"/>
            <a:ext cx="2202877" cy="190116"/>
            <a:chOff x="5022710" y="3601297"/>
            <a:chExt cx="2202877" cy="190116"/>
          </a:xfrm>
        </p:grpSpPr>
        <p:pic>
          <p:nvPicPr>
            <p:cNvPr id="1061" name="Image 1060">
              <a:extLst>
                <a:ext uri="{FF2B5EF4-FFF2-40B4-BE49-F238E27FC236}">
                  <a16:creationId xmlns:a16="http://schemas.microsoft.com/office/drawing/2014/main" xmlns="" id="{F54C9922-BF18-8D40-A2AC-73D7F265C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062" name="Image 1061">
              <a:extLst>
                <a:ext uri="{FF2B5EF4-FFF2-40B4-BE49-F238E27FC236}">
                  <a16:creationId xmlns:a16="http://schemas.microsoft.com/office/drawing/2014/main" xmlns="" id="{176F3E17-1F4D-BA46-88D2-F6BEB58ED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063" name="Image 1062">
              <a:extLst>
                <a:ext uri="{FF2B5EF4-FFF2-40B4-BE49-F238E27FC236}">
                  <a16:creationId xmlns:a16="http://schemas.microsoft.com/office/drawing/2014/main" xmlns="" id="{2FD231E9-BC03-094D-A26B-D39F90969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064" name="Image 1063">
              <a:extLst>
                <a:ext uri="{FF2B5EF4-FFF2-40B4-BE49-F238E27FC236}">
                  <a16:creationId xmlns:a16="http://schemas.microsoft.com/office/drawing/2014/main" xmlns="" id="{83B318CB-8C55-F041-83E1-5838D76E0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065" name="Image 1064">
              <a:extLst>
                <a:ext uri="{FF2B5EF4-FFF2-40B4-BE49-F238E27FC236}">
                  <a16:creationId xmlns:a16="http://schemas.microsoft.com/office/drawing/2014/main" xmlns="" id="{458599F7-0B10-EA45-969B-42A87B26C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066" name="Image 1065">
              <a:extLst>
                <a:ext uri="{FF2B5EF4-FFF2-40B4-BE49-F238E27FC236}">
                  <a16:creationId xmlns:a16="http://schemas.microsoft.com/office/drawing/2014/main" xmlns="" id="{7D592972-EAA2-2845-A39D-85F5AC7A0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067" name="Image 1066">
              <a:extLst>
                <a:ext uri="{FF2B5EF4-FFF2-40B4-BE49-F238E27FC236}">
                  <a16:creationId xmlns:a16="http://schemas.microsoft.com/office/drawing/2014/main" xmlns="" id="{45B04DEF-9E33-3D40-B2FF-08086683D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068" name="Image 1067">
              <a:extLst>
                <a:ext uri="{FF2B5EF4-FFF2-40B4-BE49-F238E27FC236}">
                  <a16:creationId xmlns:a16="http://schemas.microsoft.com/office/drawing/2014/main" xmlns="" id="{ED274823-DAD3-4642-82DF-D00490588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069" name="Image 1068">
              <a:extLst>
                <a:ext uri="{FF2B5EF4-FFF2-40B4-BE49-F238E27FC236}">
                  <a16:creationId xmlns:a16="http://schemas.microsoft.com/office/drawing/2014/main" xmlns="" id="{3FBAB0CF-94F7-E043-8B0F-091587BF0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070" name="Image 1069">
              <a:extLst>
                <a:ext uri="{FF2B5EF4-FFF2-40B4-BE49-F238E27FC236}">
                  <a16:creationId xmlns:a16="http://schemas.microsoft.com/office/drawing/2014/main" xmlns="" id="{E648C513-9879-0C40-B670-F3D75AA11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071" name="Groupe 1070">
            <a:extLst>
              <a:ext uri="{FF2B5EF4-FFF2-40B4-BE49-F238E27FC236}">
                <a16:creationId xmlns:a16="http://schemas.microsoft.com/office/drawing/2014/main" xmlns="" id="{EBCEBF77-C2A0-B646-9A44-55BB570F4C28}"/>
              </a:ext>
            </a:extLst>
          </p:cNvPr>
          <p:cNvGrpSpPr/>
          <p:nvPr/>
        </p:nvGrpSpPr>
        <p:grpSpPr>
          <a:xfrm>
            <a:off x="2984059" y="2647587"/>
            <a:ext cx="2202877" cy="190116"/>
            <a:chOff x="5022710" y="3601297"/>
            <a:chExt cx="2202877" cy="190116"/>
          </a:xfrm>
        </p:grpSpPr>
        <p:pic>
          <p:nvPicPr>
            <p:cNvPr id="1072" name="Image 1071">
              <a:extLst>
                <a:ext uri="{FF2B5EF4-FFF2-40B4-BE49-F238E27FC236}">
                  <a16:creationId xmlns:a16="http://schemas.microsoft.com/office/drawing/2014/main" xmlns="" id="{13451819-8B8B-4944-AD69-28D300D49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073" name="Image 1072">
              <a:extLst>
                <a:ext uri="{FF2B5EF4-FFF2-40B4-BE49-F238E27FC236}">
                  <a16:creationId xmlns:a16="http://schemas.microsoft.com/office/drawing/2014/main" xmlns="" id="{27418222-B947-C340-AEA9-5AF500CC7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074" name="Image 1073">
              <a:extLst>
                <a:ext uri="{FF2B5EF4-FFF2-40B4-BE49-F238E27FC236}">
                  <a16:creationId xmlns:a16="http://schemas.microsoft.com/office/drawing/2014/main" xmlns="" id="{A498C30F-2C2A-954A-8AAC-15928A28B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075" name="Image 1074">
              <a:extLst>
                <a:ext uri="{FF2B5EF4-FFF2-40B4-BE49-F238E27FC236}">
                  <a16:creationId xmlns:a16="http://schemas.microsoft.com/office/drawing/2014/main" xmlns="" id="{58C447D8-F166-F544-911B-8CF9AA72B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076" name="Image 1075">
              <a:extLst>
                <a:ext uri="{FF2B5EF4-FFF2-40B4-BE49-F238E27FC236}">
                  <a16:creationId xmlns:a16="http://schemas.microsoft.com/office/drawing/2014/main" xmlns="" id="{B2D7BFFD-C329-864E-A0A6-E3C35DF4C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077" name="Image 1076">
              <a:extLst>
                <a:ext uri="{FF2B5EF4-FFF2-40B4-BE49-F238E27FC236}">
                  <a16:creationId xmlns:a16="http://schemas.microsoft.com/office/drawing/2014/main" xmlns="" id="{0C86DE73-E2E1-7A4B-8FDE-7FB5E74B4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078" name="Image 1077">
              <a:extLst>
                <a:ext uri="{FF2B5EF4-FFF2-40B4-BE49-F238E27FC236}">
                  <a16:creationId xmlns:a16="http://schemas.microsoft.com/office/drawing/2014/main" xmlns="" id="{ADFAA7F7-0F90-8140-BDA9-4FBCF8542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079" name="Image 1078">
              <a:extLst>
                <a:ext uri="{FF2B5EF4-FFF2-40B4-BE49-F238E27FC236}">
                  <a16:creationId xmlns:a16="http://schemas.microsoft.com/office/drawing/2014/main" xmlns="" id="{70F45850-6FF2-5244-BB82-E679522C4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080" name="Image 1079">
              <a:extLst>
                <a:ext uri="{FF2B5EF4-FFF2-40B4-BE49-F238E27FC236}">
                  <a16:creationId xmlns:a16="http://schemas.microsoft.com/office/drawing/2014/main" xmlns="" id="{5A59F8AE-15A7-774C-A2A2-E284E2484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081" name="Image 1080">
              <a:extLst>
                <a:ext uri="{FF2B5EF4-FFF2-40B4-BE49-F238E27FC236}">
                  <a16:creationId xmlns:a16="http://schemas.microsoft.com/office/drawing/2014/main" xmlns="" id="{D82962E3-70B7-8D4A-9B3B-2B6789BAD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082" name="Groupe 1081">
            <a:extLst>
              <a:ext uri="{FF2B5EF4-FFF2-40B4-BE49-F238E27FC236}">
                <a16:creationId xmlns:a16="http://schemas.microsoft.com/office/drawing/2014/main" xmlns="" id="{B020BB5C-9EFA-164D-A356-3D993AAB938C}"/>
              </a:ext>
            </a:extLst>
          </p:cNvPr>
          <p:cNvGrpSpPr/>
          <p:nvPr/>
        </p:nvGrpSpPr>
        <p:grpSpPr>
          <a:xfrm>
            <a:off x="2978567" y="2389591"/>
            <a:ext cx="2202877" cy="190116"/>
            <a:chOff x="5022710" y="3601297"/>
            <a:chExt cx="2202877" cy="190116"/>
          </a:xfrm>
        </p:grpSpPr>
        <p:pic>
          <p:nvPicPr>
            <p:cNvPr id="1083" name="Image 1082">
              <a:extLst>
                <a:ext uri="{FF2B5EF4-FFF2-40B4-BE49-F238E27FC236}">
                  <a16:creationId xmlns:a16="http://schemas.microsoft.com/office/drawing/2014/main" xmlns="" id="{A63F9329-41B9-984C-A3A9-01616978D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084" name="Image 1083">
              <a:extLst>
                <a:ext uri="{FF2B5EF4-FFF2-40B4-BE49-F238E27FC236}">
                  <a16:creationId xmlns:a16="http://schemas.microsoft.com/office/drawing/2014/main" xmlns="" id="{13223F5C-D3E8-8A4F-812C-568F3DED1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085" name="Image 1084">
              <a:extLst>
                <a:ext uri="{FF2B5EF4-FFF2-40B4-BE49-F238E27FC236}">
                  <a16:creationId xmlns:a16="http://schemas.microsoft.com/office/drawing/2014/main" xmlns="" id="{85A438F2-591B-324E-981C-2BB6797DA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086" name="Image 1085">
              <a:extLst>
                <a:ext uri="{FF2B5EF4-FFF2-40B4-BE49-F238E27FC236}">
                  <a16:creationId xmlns:a16="http://schemas.microsoft.com/office/drawing/2014/main" xmlns="" id="{C6A081E5-A8E5-3C49-A376-05B7BAD9C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087" name="Image 1086">
              <a:extLst>
                <a:ext uri="{FF2B5EF4-FFF2-40B4-BE49-F238E27FC236}">
                  <a16:creationId xmlns:a16="http://schemas.microsoft.com/office/drawing/2014/main" xmlns="" id="{886D7F70-E9AA-4B45-9549-06C0048C1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088" name="Image 1087">
              <a:extLst>
                <a:ext uri="{FF2B5EF4-FFF2-40B4-BE49-F238E27FC236}">
                  <a16:creationId xmlns:a16="http://schemas.microsoft.com/office/drawing/2014/main" xmlns="" id="{A08E1E39-4E14-AD4F-865D-C2AC0781E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089" name="Image 1088">
              <a:extLst>
                <a:ext uri="{FF2B5EF4-FFF2-40B4-BE49-F238E27FC236}">
                  <a16:creationId xmlns:a16="http://schemas.microsoft.com/office/drawing/2014/main" xmlns="" id="{A494F972-DEDE-DF4A-8F8C-4A5C29705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090" name="Image 1089">
              <a:extLst>
                <a:ext uri="{FF2B5EF4-FFF2-40B4-BE49-F238E27FC236}">
                  <a16:creationId xmlns:a16="http://schemas.microsoft.com/office/drawing/2014/main" xmlns="" id="{B991B08F-22D2-514F-9639-B548F4720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091" name="Image 1090">
              <a:extLst>
                <a:ext uri="{FF2B5EF4-FFF2-40B4-BE49-F238E27FC236}">
                  <a16:creationId xmlns:a16="http://schemas.microsoft.com/office/drawing/2014/main" xmlns="" id="{6588F16A-2009-0F41-85DB-DB0B5F211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092" name="Image 1091">
              <a:extLst>
                <a:ext uri="{FF2B5EF4-FFF2-40B4-BE49-F238E27FC236}">
                  <a16:creationId xmlns:a16="http://schemas.microsoft.com/office/drawing/2014/main" xmlns="" id="{C07B0A9B-69FB-5C41-9233-45379111B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093" name="Groupe 1092">
            <a:extLst>
              <a:ext uri="{FF2B5EF4-FFF2-40B4-BE49-F238E27FC236}">
                <a16:creationId xmlns:a16="http://schemas.microsoft.com/office/drawing/2014/main" xmlns="" id="{B52858AD-FF9D-494D-856F-3274585790E2}"/>
              </a:ext>
            </a:extLst>
          </p:cNvPr>
          <p:cNvGrpSpPr/>
          <p:nvPr/>
        </p:nvGrpSpPr>
        <p:grpSpPr>
          <a:xfrm>
            <a:off x="2970254" y="2147031"/>
            <a:ext cx="2202877" cy="190116"/>
            <a:chOff x="5022710" y="3601297"/>
            <a:chExt cx="2202877" cy="190116"/>
          </a:xfrm>
        </p:grpSpPr>
        <p:pic>
          <p:nvPicPr>
            <p:cNvPr id="1094" name="Image 1093">
              <a:extLst>
                <a:ext uri="{FF2B5EF4-FFF2-40B4-BE49-F238E27FC236}">
                  <a16:creationId xmlns:a16="http://schemas.microsoft.com/office/drawing/2014/main" xmlns="" id="{77EF2F10-162B-D246-805A-CF55C6827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095" name="Image 1094">
              <a:extLst>
                <a:ext uri="{FF2B5EF4-FFF2-40B4-BE49-F238E27FC236}">
                  <a16:creationId xmlns:a16="http://schemas.microsoft.com/office/drawing/2014/main" xmlns="" id="{58D128D2-0108-6C43-B3F6-142E6830F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096" name="Image 1095">
              <a:extLst>
                <a:ext uri="{FF2B5EF4-FFF2-40B4-BE49-F238E27FC236}">
                  <a16:creationId xmlns:a16="http://schemas.microsoft.com/office/drawing/2014/main" xmlns="" id="{36848E66-1B2C-BF4C-8EE7-9218304D4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097" name="Image 1096">
              <a:extLst>
                <a:ext uri="{FF2B5EF4-FFF2-40B4-BE49-F238E27FC236}">
                  <a16:creationId xmlns:a16="http://schemas.microsoft.com/office/drawing/2014/main" xmlns="" id="{8009E6D7-9DB8-1940-A76B-1C8132ECD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098" name="Image 1097">
              <a:extLst>
                <a:ext uri="{FF2B5EF4-FFF2-40B4-BE49-F238E27FC236}">
                  <a16:creationId xmlns:a16="http://schemas.microsoft.com/office/drawing/2014/main" xmlns="" id="{2A192FFC-EE37-264E-A070-8CDE8412E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099" name="Image 1098">
              <a:extLst>
                <a:ext uri="{FF2B5EF4-FFF2-40B4-BE49-F238E27FC236}">
                  <a16:creationId xmlns:a16="http://schemas.microsoft.com/office/drawing/2014/main" xmlns="" id="{D6C17B31-D381-964A-A959-4056E48A1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100" name="Image 1099">
              <a:extLst>
                <a:ext uri="{FF2B5EF4-FFF2-40B4-BE49-F238E27FC236}">
                  <a16:creationId xmlns:a16="http://schemas.microsoft.com/office/drawing/2014/main" xmlns="" id="{6492DC67-C9EE-6C44-9AF9-229A0B968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101" name="Image 1100">
              <a:extLst>
                <a:ext uri="{FF2B5EF4-FFF2-40B4-BE49-F238E27FC236}">
                  <a16:creationId xmlns:a16="http://schemas.microsoft.com/office/drawing/2014/main" xmlns="" id="{DBAF43D6-1106-DB4C-841E-6DBB964F3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102" name="Image 1101">
              <a:extLst>
                <a:ext uri="{FF2B5EF4-FFF2-40B4-BE49-F238E27FC236}">
                  <a16:creationId xmlns:a16="http://schemas.microsoft.com/office/drawing/2014/main" xmlns="" id="{8F012595-BCF9-A24B-A78E-39014C5C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103" name="Image 1102">
              <a:extLst>
                <a:ext uri="{FF2B5EF4-FFF2-40B4-BE49-F238E27FC236}">
                  <a16:creationId xmlns:a16="http://schemas.microsoft.com/office/drawing/2014/main" xmlns="" id="{6EEA6004-234F-794E-867F-159FB6A68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104" name="Groupe 1103">
            <a:extLst>
              <a:ext uri="{FF2B5EF4-FFF2-40B4-BE49-F238E27FC236}">
                <a16:creationId xmlns:a16="http://schemas.microsoft.com/office/drawing/2014/main" xmlns="" id="{1E6CEC45-A381-844D-BE04-1F13EAAB2B71}"/>
              </a:ext>
            </a:extLst>
          </p:cNvPr>
          <p:cNvGrpSpPr/>
          <p:nvPr/>
        </p:nvGrpSpPr>
        <p:grpSpPr>
          <a:xfrm>
            <a:off x="2972101" y="1892047"/>
            <a:ext cx="2202877" cy="190116"/>
            <a:chOff x="5022710" y="3601297"/>
            <a:chExt cx="2202877" cy="190116"/>
          </a:xfrm>
        </p:grpSpPr>
        <p:pic>
          <p:nvPicPr>
            <p:cNvPr id="1105" name="Image 1104">
              <a:extLst>
                <a:ext uri="{FF2B5EF4-FFF2-40B4-BE49-F238E27FC236}">
                  <a16:creationId xmlns:a16="http://schemas.microsoft.com/office/drawing/2014/main" xmlns="" id="{9255C6BD-8516-A746-B183-D7F79A416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106" name="Image 1105">
              <a:extLst>
                <a:ext uri="{FF2B5EF4-FFF2-40B4-BE49-F238E27FC236}">
                  <a16:creationId xmlns:a16="http://schemas.microsoft.com/office/drawing/2014/main" xmlns="" id="{EEA89706-333F-6B4B-B3E7-E8E43472F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107" name="Image 1106">
              <a:extLst>
                <a:ext uri="{FF2B5EF4-FFF2-40B4-BE49-F238E27FC236}">
                  <a16:creationId xmlns:a16="http://schemas.microsoft.com/office/drawing/2014/main" xmlns="" id="{5D6439D3-71FD-364F-849B-72B7285DC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108" name="Image 1107">
              <a:extLst>
                <a:ext uri="{FF2B5EF4-FFF2-40B4-BE49-F238E27FC236}">
                  <a16:creationId xmlns:a16="http://schemas.microsoft.com/office/drawing/2014/main" xmlns="" id="{C4C555AB-4283-3843-9C64-B29BA7586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109" name="Image 1108">
              <a:extLst>
                <a:ext uri="{FF2B5EF4-FFF2-40B4-BE49-F238E27FC236}">
                  <a16:creationId xmlns:a16="http://schemas.microsoft.com/office/drawing/2014/main" xmlns="" id="{F7FCEC5E-1E21-0A44-BBC3-3B34ADB31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110" name="Image 1109">
              <a:extLst>
                <a:ext uri="{FF2B5EF4-FFF2-40B4-BE49-F238E27FC236}">
                  <a16:creationId xmlns:a16="http://schemas.microsoft.com/office/drawing/2014/main" xmlns="" id="{4911DA0C-F9E1-3F4A-8E80-522DB5A64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111" name="Image 1110">
              <a:extLst>
                <a:ext uri="{FF2B5EF4-FFF2-40B4-BE49-F238E27FC236}">
                  <a16:creationId xmlns:a16="http://schemas.microsoft.com/office/drawing/2014/main" xmlns="" id="{2123FDAE-5C9A-B34C-9D9C-0C24F386F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112" name="Image 1111">
              <a:extLst>
                <a:ext uri="{FF2B5EF4-FFF2-40B4-BE49-F238E27FC236}">
                  <a16:creationId xmlns:a16="http://schemas.microsoft.com/office/drawing/2014/main" xmlns="" id="{BC890E30-3AD5-B34A-AE11-C561ECA72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113" name="Image 1112">
              <a:extLst>
                <a:ext uri="{FF2B5EF4-FFF2-40B4-BE49-F238E27FC236}">
                  <a16:creationId xmlns:a16="http://schemas.microsoft.com/office/drawing/2014/main" xmlns="" id="{32C5C7EC-8374-CD46-BD71-48661121B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114" name="Image 1113">
              <a:extLst>
                <a:ext uri="{FF2B5EF4-FFF2-40B4-BE49-F238E27FC236}">
                  <a16:creationId xmlns:a16="http://schemas.microsoft.com/office/drawing/2014/main" xmlns="" id="{017F2096-2809-804C-A770-6928E0214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115" name="Groupe 1114">
            <a:extLst>
              <a:ext uri="{FF2B5EF4-FFF2-40B4-BE49-F238E27FC236}">
                <a16:creationId xmlns:a16="http://schemas.microsoft.com/office/drawing/2014/main" xmlns="" id="{07A1CB73-21A1-B146-837E-E53853AA4900}"/>
              </a:ext>
            </a:extLst>
          </p:cNvPr>
          <p:cNvGrpSpPr/>
          <p:nvPr/>
        </p:nvGrpSpPr>
        <p:grpSpPr>
          <a:xfrm>
            <a:off x="2969012" y="1629051"/>
            <a:ext cx="2202877" cy="190116"/>
            <a:chOff x="5022710" y="3601297"/>
            <a:chExt cx="2202877" cy="190116"/>
          </a:xfrm>
        </p:grpSpPr>
        <p:pic>
          <p:nvPicPr>
            <p:cNvPr id="1116" name="Image 1115">
              <a:extLst>
                <a:ext uri="{FF2B5EF4-FFF2-40B4-BE49-F238E27FC236}">
                  <a16:creationId xmlns:a16="http://schemas.microsoft.com/office/drawing/2014/main" xmlns="" id="{C246A1B7-72D2-6341-B5D6-EE1E7EE04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117" name="Image 1116">
              <a:extLst>
                <a:ext uri="{FF2B5EF4-FFF2-40B4-BE49-F238E27FC236}">
                  <a16:creationId xmlns:a16="http://schemas.microsoft.com/office/drawing/2014/main" xmlns="" id="{5690867B-B65D-1545-A5A0-BA5294D98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118" name="Image 1117">
              <a:extLst>
                <a:ext uri="{FF2B5EF4-FFF2-40B4-BE49-F238E27FC236}">
                  <a16:creationId xmlns:a16="http://schemas.microsoft.com/office/drawing/2014/main" xmlns="" id="{F0A0EE83-92F0-C34B-896F-D5022739C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119" name="Image 1118">
              <a:extLst>
                <a:ext uri="{FF2B5EF4-FFF2-40B4-BE49-F238E27FC236}">
                  <a16:creationId xmlns:a16="http://schemas.microsoft.com/office/drawing/2014/main" xmlns="" id="{BE4ED531-C7C3-8F4C-81C5-7E916C65C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120" name="Image 1119">
              <a:extLst>
                <a:ext uri="{FF2B5EF4-FFF2-40B4-BE49-F238E27FC236}">
                  <a16:creationId xmlns:a16="http://schemas.microsoft.com/office/drawing/2014/main" xmlns="" id="{7CE534D3-474B-4444-9BC7-CAE7E04F5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121" name="Image 1120">
              <a:extLst>
                <a:ext uri="{FF2B5EF4-FFF2-40B4-BE49-F238E27FC236}">
                  <a16:creationId xmlns:a16="http://schemas.microsoft.com/office/drawing/2014/main" xmlns="" id="{CB797BDB-1A7E-2F47-A76D-7FEBE3526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122" name="Image 1121">
              <a:extLst>
                <a:ext uri="{FF2B5EF4-FFF2-40B4-BE49-F238E27FC236}">
                  <a16:creationId xmlns:a16="http://schemas.microsoft.com/office/drawing/2014/main" xmlns="" id="{60BA4B3C-DE1E-BC49-A5D9-7277BEAE6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123" name="Image 1122">
              <a:extLst>
                <a:ext uri="{FF2B5EF4-FFF2-40B4-BE49-F238E27FC236}">
                  <a16:creationId xmlns:a16="http://schemas.microsoft.com/office/drawing/2014/main" xmlns="" id="{C46149FC-3B91-D440-ABB8-A68B8D6B8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124" name="Image 1123">
              <a:extLst>
                <a:ext uri="{FF2B5EF4-FFF2-40B4-BE49-F238E27FC236}">
                  <a16:creationId xmlns:a16="http://schemas.microsoft.com/office/drawing/2014/main" xmlns="" id="{6DE2C30A-211C-8C42-9B74-BEDCAC38B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125" name="Image 1124">
              <a:extLst>
                <a:ext uri="{FF2B5EF4-FFF2-40B4-BE49-F238E27FC236}">
                  <a16:creationId xmlns:a16="http://schemas.microsoft.com/office/drawing/2014/main" xmlns="" id="{EE9481C7-861A-B349-B99D-B0C4A1624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sp>
        <p:nvSpPr>
          <p:cNvPr id="1126" name="Rectangle : coins arrondis 1125">
            <a:extLst>
              <a:ext uri="{FF2B5EF4-FFF2-40B4-BE49-F238E27FC236}">
                <a16:creationId xmlns:a16="http://schemas.microsoft.com/office/drawing/2014/main" xmlns="" id="{0BB68EC3-B8FD-F444-8C94-37BE03F7662C}"/>
              </a:ext>
            </a:extLst>
          </p:cNvPr>
          <p:cNvSpPr/>
          <p:nvPr/>
        </p:nvSpPr>
        <p:spPr>
          <a:xfrm>
            <a:off x="7276854" y="368134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7" name="Rectangle : coins arrondis 1126">
            <a:extLst>
              <a:ext uri="{FF2B5EF4-FFF2-40B4-BE49-F238E27FC236}">
                <a16:creationId xmlns:a16="http://schemas.microsoft.com/office/drawing/2014/main" xmlns="" id="{AB8B9ACF-2311-D74D-AA1A-9970E43CF899}"/>
              </a:ext>
            </a:extLst>
          </p:cNvPr>
          <p:cNvSpPr/>
          <p:nvPr/>
        </p:nvSpPr>
        <p:spPr>
          <a:xfrm>
            <a:off x="6824414" y="368134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8" name="Rectangle : coins arrondis 1127">
            <a:extLst>
              <a:ext uri="{FF2B5EF4-FFF2-40B4-BE49-F238E27FC236}">
                <a16:creationId xmlns:a16="http://schemas.microsoft.com/office/drawing/2014/main" xmlns="" id="{8E67B75B-7D4F-7145-9CEC-81C9E551B489}"/>
              </a:ext>
            </a:extLst>
          </p:cNvPr>
          <p:cNvSpPr/>
          <p:nvPr/>
        </p:nvSpPr>
        <p:spPr>
          <a:xfrm>
            <a:off x="6371974" y="368134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9" name="Rectangle : coins arrondis 1128">
            <a:extLst>
              <a:ext uri="{FF2B5EF4-FFF2-40B4-BE49-F238E27FC236}">
                <a16:creationId xmlns:a16="http://schemas.microsoft.com/office/drawing/2014/main" xmlns="" id="{D7E50706-9E38-5B4F-8354-0834167BFC16}"/>
              </a:ext>
            </a:extLst>
          </p:cNvPr>
          <p:cNvSpPr/>
          <p:nvPr/>
        </p:nvSpPr>
        <p:spPr>
          <a:xfrm>
            <a:off x="5919534" y="368195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0" name="Rectangle : coins arrondis 1129">
            <a:extLst>
              <a:ext uri="{FF2B5EF4-FFF2-40B4-BE49-F238E27FC236}">
                <a16:creationId xmlns:a16="http://schemas.microsoft.com/office/drawing/2014/main" xmlns="" id="{67F26BFE-EFBB-604E-AA77-19B997524D12}"/>
              </a:ext>
            </a:extLst>
          </p:cNvPr>
          <p:cNvSpPr/>
          <p:nvPr/>
        </p:nvSpPr>
        <p:spPr>
          <a:xfrm>
            <a:off x="5469472" y="368134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1" name="Rectangle : coins arrondis 1130">
            <a:extLst>
              <a:ext uri="{FF2B5EF4-FFF2-40B4-BE49-F238E27FC236}">
                <a16:creationId xmlns:a16="http://schemas.microsoft.com/office/drawing/2014/main" xmlns="" id="{A9D53A01-44E5-7340-B660-3FFD48463460}"/>
              </a:ext>
            </a:extLst>
          </p:cNvPr>
          <p:cNvSpPr/>
          <p:nvPr/>
        </p:nvSpPr>
        <p:spPr>
          <a:xfrm>
            <a:off x="7276854" y="342025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2" name="Rectangle : coins arrondis 1131">
            <a:extLst>
              <a:ext uri="{FF2B5EF4-FFF2-40B4-BE49-F238E27FC236}">
                <a16:creationId xmlns:a16="http://schemas.microsoft.com/office/drawing/2014/main" xmlns="" id="{47675767-FD32-7346-8532-775E4A76E3EC}"/>
              </a:ext>
            </a:extLst>
          </p:cNvPr>
          <p:cNvSpPr/>
          <p:nvPr/>
        </p:nvSpPr>
        <p:spPr>
          <a:xfrm>
            <a:off x="6824414" y="342025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3" name="Rectangle : coins arrondis 1132">
            <a:extLst>
              <a:ext uri="{FF2B5EF4-FFF2-40B4-BE49-F238E27FC236}">
                <a16:creationId xmlns:a16="http://schemas.microsoft.com/office/drawing/2014/main" xmlns="" id="{305C8FA3-3C63-0D44-8DA6-D443C94C7E2D}"/>
              </a:ext>
            </a:extLst>
          </p:cNvPr>
          <p:cNvSpPr/>
          <p:nvPr/>
        </p:nvSpPr>
        <p:spPr>
          <a:xfrm>
            <a:off x="6371974" y="342025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4" name="Rectangle : coins arrondis 1133">
            <a:extLst>
              <a:ext uri="{FF2B5EF4-FFF2-40B4-BE49-F238E27FC236}">
                <a16:creationId xmlns:a16="http://schemas.microsoft.com/office/drawing/2014/main" xmlns="" id="{BA9AE4FB-764B-F64C-A99D-A3B67E0A1CA1}"/>
              </a:ext>
            </a:extLst>
          </p:cNvPr>
          <p:cNvSpPr/>
          <p:nvPr/>
        </p:nvSpPr>
        <p:spPr>
          <a:xfrm>
            <a:off x="5919534" y="342086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5" name="Rectangle : coins arrondis 1134">
            <a:extLst>
              <a:ext uri="{FF2B5EF4-FFF2-40B4-BE49-F238E27FC236}">
                <a16:creationId xmlns:a16="http://schemas.microsoft.com/office/drawing/2014/main" xmlns="" id="{4494710B-3F32-E844-BBBF-52B6B26DD047}"/>
              </a:ext>
            </a:extLst>
          </p:cNvPr>
          <p:cNvSpPr/>
          <p:nvPr/>
        </p:nvSpPr>
        <p:spPr>
          <a:xfrm>
            <a:off x="5469472" y="342025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6" name="Rectangle : coins arrondis 1135">
            <a:extLst>
              <a:ext uri="{FF2B5EF4-FFF2-40B4-BE49-F238E27FC236}">
                <a16:creationId xmlns:a16="http://schemas.microsoft.com/office/drawing/2014/main" xmlns="" id="{3C2C2720-770F-3E40-B426-99FE4A9AACEB}"/>
              </a:ext>
            </a:extLst>
          </p:cNvPr>
          <p:cNvSpPr/>
          <p:nvPr/>
        </p:nvSpPr>
        <p:spPr>
          <a:xfrm>
            <a:off x="7284474" y="316181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7" name="Rectangle : coins arrondis 1136">
            <a:extLst>
              <a:ext uri="{FF2B5EF4-FFF2-40B4-BE49-F238E27FC236}">
                <a16:creationId xmlns:a16="http://schemas.microsoft.com/office/drawing/2014/main" xmlns="" id="{FA81A860-608F-C949-8611-40208DB38EC2}"/>
              </a:ext>
            </a:extLst>
          </p:cNvPr>
          <p:cNvSpPr/>
          <p:nvPr/>
        </p:nvSpPr>
        <p:spPr>
          <a:xfrm>
            <a:off x="6832034" y="316181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8" name="Rectangle : coins arrondis 1137">
            <a:extLst>
              <a:ext uri="{FF2B5EF4-FFF2-40B4-BE49-F238E27FC236}">
                <a16:creationId xmlns:a16="http://schemas.microsoft.com/office/drawing/2014/main" xmlns="" id="{2738AE38-143B-8E48-B416-D6AD0FE2CBA2}"/>
              </a:ext>
            </a:extLst>
          </p:cNvPr>
          <p:cNvSpPr/>
          <p:nvPr/>
        </p:nvSpPr>
        <p:spPr>
          <a:xfrm>
            <a:off x="6379594" y="316181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9" name="Rectangle : coins arrondis 1138">
            <a:extLst>
              <a:ext uri="{FF2B5EF4-FFF2-40B4-BE49-F238E27FC236}">
                <a16:creationId xmlns:a16="http://schemas.microsoft.com/office/drawing/2014/main" xmlns="" id="{A2D2FF14-62BA-0646-8FCF-3FCF123278CB}"/>
              </a:ext>
            </a:extLst>
          </p:cNvPr>
          <p:cNvSpPr/>
          <p:nvPr/>
        </p:nvSpPr>
        <p:spPr>
          <a:xfrm>
            <a:off x="5927154" y="316242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0" name="Rectangle : coins arrondis 1139">
            <a:extLst>
              <a:ext uri="{FF2B5EF4-FFF2-40B4-BE49-F238E27FC236}">
                <a16:creationId xmlns:a16="http://schemas.microsoft.com/office/drawing/2014/main" xmlns="" id="{B7211DA8-B9C3-CE4A-8519-0D210E45A814}"/>
              </a:ext>
            </a:extLst>
          </p:cNvPr>
          <p:cNvSpPr/>
          <p:nvPr/>
        </p:nvSpPr>
        <p:spPr>
          <a:xfrm>
            <a:off x="5477092" y="316181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1" name="Rectangle : coins arrondis 1140">
            <a:extLst>
              <a:ext uri="{FF2B5EF4-FFF2-40B4-BE49-F238E27FC236}">
                <a16:creationId xmlns:a16="http://schemas.microsoft.com/office/drawing/2014/main" xmlns="" id="{68067333-3339-314F-986E-F087CCBA53A7}"/>
              </a:ext>
            </a:extLst>
          </p:cNvPr>
          <p:cNvSpPr/>
          <p:nvPr/>
        </p:nvSpPr>
        <p:spPr>
          <a:xfrm>
            <a:off x="7284997" y="290499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2" name="Rectangle : coins arrondis 1141">
            <a:extLst>
              <a:ext uri="{FF2B5EF4-FFF2-40B4-BE49-F238E27FC236}">
                <a16:creationId xmlns:a16="http://schemas.microsoft.com/office/drawing/2014/main" xmlns="" id="{A1295A98-2451-1D4B-8670-25371FF7F676}"/>
              </a:ext>
            </a:extLst>
          </p:cNvPr>
          <p:cNvSpPr/>
          <p:nvPr/>
        </p:nvSpPr>
        <p:spPr>
          <a:xfrm>
            <a:off x="6832557" y="290499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3" name="Rectangle : coins arrondis 1142">
            <a:extLst>
              <a:ext uri="{FF2B5EF4-FFF2-40B4-BE49-F238E27FC236}">
                <a16:creationId xmlns:a16="http://schemas.microsoft.com/office/drawing/2014/main" xmlns="" id="{3F223072-020F-4442-B623-DD1C5B5DB5B9}"/>
              </a:ext>
            </a:extLst>
          </p:cNvPr>
          <p:cNvSpPr/>
          <p:nvPr/>
        </p:nvSpPr>
        <p:spPr>
          <a:xfrm>
            <a:off x="6380117" y="290499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4" name="Rectangle : coins arrondis 1143">
            <a:extLst>
              <a:ext uri="{FF2B5EF4-FFF2-40B4-BE49-F238E27FC236}">
                <a16:creationId xmlns:a16="http://schemas.microsoft.com/office/drawing/2014/main" xmlns="" id="{CF0C7B9F-5C35-304E-A161-58F00D2215A1}"/>
              </a:ext>
            </a:extLst>
          </p:cNvPr>
          <p:cNvSpPr/>
          <p:nvPr/>
        </p:nvSpPr>
        <p:spPr>
          <a:xfrm>
            <a:off x="5927677" y="290560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5" name="Rectangle : coins arrondis 1144">
            <a:extLst>
              <a:ext uri="{FF2B5EF4-FFF2-40B4-BE49-F238E27FC236}">
                <a16:creationId xmlns:a16="http://schemas.microsoft.com/office/drawing/2014/main" xmlns="" id="{F580DAB2-2CA5-684E-AF40-169C625E80A4}"/>
              </a:ext>
            </a:extLst>
          </p:cNvPr>
          <p:cNvSpPr/>
          <p:nvPr/>
        </p:nvSpPr>
        <p:spPr>
          <a:xfrm>
            <a:off x="5477615" y="290499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6" name="Rectangle : coins arrondis 1145">
            <a:extLst>
              <a:ext uri="{FF2B5EF4-FFF2-40B4-BE49-F238E27FC236}">
                <a16:creationId xmlns:a16="http://schemas.microsoft.com/office/drawing/2014/main" xmlns="" id="{8F9C7FA7-CFEF-8C4C-B689-0E9AE4CF461C}"/>
              </a:ext>
            </a:extLst>
          </p:cNvPr>
          <p:cNvSpPr/>
          <p:nvPr/>
        </p:nvSpPr>
        <p:spPr>
          <a:xfrm>
            <a:off x="7285690" y="2644841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7" name="Rectangle : coins arrondis 1146">
            <a:extLst>
              <a:ext uri="{FF2B5EF4-FFF2-40B4-BE49-F238E27FC236}">
                <a16:creationId xmlns:a16="http://schemas.microsoft.com/office/drawing/2014/main" xmlns="" id="{C7CFA010-20EC-864A-AAFB-E8A937B4560B}"/>
              </a:ext>
            </a:extLst>
          </p:cNvPr>
          <p:cNvSpPr/>
          <p:nvPr/>
        </p:nvSpPr>
        <p:spPr>
          <a:xfrm>
            <a:off x="6833250" y="2644841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8" name="Rectangle : coins arrondis 1147">
            <a:extLst>
              <a:ext uri="{FF2B5EF4-FFF2-40B4-BE49-F238E27FC236}">
                <a16:creationId xmlns:a16="http://schemas.microsoft.com/office/drawing/2014/main" xmlns="" id="{632BDD05-0471-AD44-BE85-1445FBF7A577}"/>
              </a:ext>
            </a:extLst>
          </p:cNvPr>
          <p:cNvSpPr/>
          <p:nvPr/>
        </p:nvSpPr>
        <p:spPr>
          <a:xfrm>
            <a:off x="6380810" y="2644841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9" name="Rectangle : coins arrondis 1148">
            <a:extLst>
              <a:ext uri="{FF2B5EF4-FFF2-40B4-BE49-F238E27FC236}">
                <a16:creationId xmlns:a16="http://schemas.microsoft.com/office/drawing/2014/main" xmlns="" id="{E32D4A18-77AE-374A-B61F-6C28830DD5CB}"/>
              </a:ext>
            </a:extLst>
          </p:cNvPr>
          <p:cNvSpPr/>
          <p:nvPr/>
        </p:nvSpPr>
        <p:spPr>
          <a:xfrm>
            <a:off x="5928370" y="2645450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0" name="Rectangle : coins arrondis 1149">
            <a:extLst>
              <a:ext uri="{FF2B5EF4-FFF2-40B4-BE49-F238E27FC236}">
                <a16:creationId xmlns:a16="http://schemas.microsoft.com/office/drawing/2014/main" xmlns="" id="{F58708A1-74F3-4D4F-ABC2-2A0F32597BAC}"/>
              </a:ext>
            </a:extLst>
          </p:cNvPr>
          <p:cNvSpPr/>
          <p:nvPr/>
        </p:nvSpPr>
        <p:spPr>
          <a:xfrm>
            <a:off x="5478308" y="2644841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1" name="Rectangle : coins arrondis 1150">
            <a:extLst>
              <a:ext uri="{FF2B5EF4-FFF2-40B4-BE49-F238E27FC236}">
                <a16:creationId xmlns:a16="http://schemas.microsoft.com/office/drawing/2014/main" xmlns="" id="{C016A8DE-B7F1-E246-8EDF-58F7250FF55F}"/>
              </a:ext>
            </a:extLst>
          </p:cNvPr>
          <p:cNvSpPr/>
          <p:nvPr/>
        </p:nvSpPr>
        <p:spPr>
          <a:xfrm>
            <a:off x="7285367" y="238903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2" name="Rectangle : coins arrondis 1151">
            <a:extLst>
              <a:ext uri="{FF2B5EF4-FFF2-40B4-BE49-F238E27FC236}">
                <a16:creationId xmlns:a16="http://schemas.microsoft.com/office/drawing/2014/main" xmlns="" id="{9F31D513-0BEB-9B4C-B519-60F00588AA4B}"/>
              </a:ext>
            </a:extLst>
          </p:cNvPr>
          <p:cNvSpPr/>
          <p:nvPr/>
        </p:nvSpPr>
        <p:spPr>
          <a:xfrm>
            <a:off x="6832927" y="238903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3" name="Rectangle : coins arrondis 1152">
            <a:extLst>
              <a:ext uri="{FF2B5EF4-FFF2-40B4-BE49-F238E27FC236}">
                <a16:creationId xmlns:a16="http://schemas.microsoft.com/office/drawing/2014/main" xmlns="" id="{C72F3999-5989-D74B-A4E7-8F072716161D}"/>
              </a:ext>
            </a:extLst>
          </p:cNvPr>
          <p:cNvSpPr/>
          <p:nvPr/>
        </p:nvSpPr>
        <p:spPr>
          <a:xfrm>
            <a:off x="6380487" y="238903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4" name="Rectangle : coins arrondis 1153">
            <a:extLst>
              <a:ext uri="{FF2B5EF4-FFF2-40B4-BE49-F238E27FC236}">
                <a16:creationId xmlns:a16="http://schemas.microsoft.com/office/drawing/2014/main" xmlns="" id="{076106EB-FA0E-F04D-AF42-9E3B5FB979BE}"/>
              </a:ext>
            </a:extLst>
          </p:cNvPr>
          <p:cNvSpPr/>
          <p:nvPr/>
        </p:nvSpPr>
        <p:spPr>
          <a:xfrm>
            <a:off x="5928047" y="2389644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5" name="Rectangle : coins arrondis 1154">
            <a:extLst>
              <a:ext uri="{FF2B5EF4-FFF2-40B4-BE49-F238E27FC236}">
                <a16:creationId xmlns:a16="http://schemas.microsoft.com/office/drawing/2014/main" xmlns="" id="{2AD8F811-47CC-5C4C-8D21-5BCDA3AD7FE1}"/>
              </a:ext>
            </a:extLst>
          </p:cNvPr>
          <p:cNvSpPr/>
          <p:nvPr/>
        </p:nvSpPr>
        <p:spPr>
          <a:xfrm>
            <a:off x="5477985" y="238903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6" name="Rectangle : coins arrondis 1155">
            <a:extLst>
              <a:ext uri="{FF2B5EF4-FFF2-40B4-BE49-F238E27FC236}">
                <a16:creationId xmlns:a16="http://schemas.microsoft.com/office/drawing/2014/main" xmlns="" id="{16C3BD4A-5011-CE46-980D-89F64938D4A1}"/>
              </a:ext>
            </a:extLst>
          </p:cNvPr>
          <p:cNvSpPr/>
          <p:nvPr/>
        </p:nvSpPr>
        <p:spPr>
          <a:xfrm>
            <a:off x="7284474" y="394149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7" name="Rectangle : coins arrondis 1156">
            <a:extLst>
              <a:ext uri="{FF2B5EF4-FFF2-40B4-BE49-F238E27FC236}">
                <a16:creationId xmlns:a16="http://schemas.microsoft.com/office/drawing/2014/main" xmlns="" id="{61995EB6-3B0C-EE44-87FC-C6FA44600015}"/>
              </a:ext>
            </a:extLst>
          </p:cNvPr>
          <p:cNvSpPr/>
          <p:nvPr/>
        </p:nvSpPr>
        <p:spPr>
          <a:xfrm>
            <a:off x="6832034" y="394149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8" name="Rectangle : coins arrondis 1157">
            <a:extLst>
              <a:ext uri="{FF2B5EF4-FFF2-40B4-BE49-F238E27FC236}">
                <a16:creationId xmlns:a16="http://schemas.microsoft.com/office/drawing/2014/main" xmlns="" id="{3E136321-0DA3-6246-B151-7D2413ED6BEB}"/>
              </a:ext>
            </a:extLst>
          </p:cNvPr>
          <p:cNvSpPr/>
          <p:nvPr/>
        </p:nvSpPr>
        <p:spPr>
          <a:xfrm>
            <a:off x="6379594" y="394149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9" name="Rectangle : coins arrondis 1158">
            <a:extLst>
              <a:ext uri="{FF2B5EF4-FFF2-40B4-BE49-F238E27FC236}">
                <a16:creationId xmlns:a16="http://schemas.microsoft.com/office/drawing/2014/main" xmlns="" id="{A87896EC-5FAC-8341-AF6E-D54963266A04}"/>
              </a:ext>
            </a:extLst>
          </p:cNvPr>
          <p:cNvSpPr/>
          <p:nvPr/>
        </p:nvSpPr>
        <p:spPr>
          <a:xfrm>
            <a:off x="5927154" y="3942102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0" name="Rectangle : coins arrondis 1159">
            <a:extLst>
              <a:ext uri="{FF2B5EF4-FFF2-40B4-BE49-F238E27FC236}">
                <a16:creationId xmlns:a16="http://schemas.microsoft.com/office/drawing/2014/main" xmlns="" id="{1024A7D0-8148-424D-B97C-B25810FCD4BB}"/>
              </a:ext>
            </a:extLst>
          </p:cNvPr>
          <p:cNvSpPr/>
          <p:nvPr/>
        </p:nvSpPr>
        <p:spPr>
          <a:xfrm>
            <a:off x="5477092" y="394149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1" name="Rectangle : coins arrondis 1160">
            <a:extLst>
              <a:ext uri="{FF2B5EF4-FFF2-40B4-BE49-F238E27FC236}">
                <a16:creationId xmlns:a16="http://schemas.microsoft.com/office/drawing/2014/main" xmlns="" id="{2A52FD1E-2F92-7D45-ACDC-491512496E13}"/>
              </a:ext>
            </a:extLst>
          </p:cNvPr>
          <p:cNvSpPr/>
          <p:nvPr/>
        </p:nvSpPr>
        <p:spPr>
          <a:xfrm>
            <a:off x="7275679" y="213943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2" name="Rectangle : coins arrondis 1161">
            <a:extLst>
              <a:ext uri="{FF2B5EF4-FFF2-40B4-BE49-F238E27FC236}">
                <a16:creationId xmlns:a16="http://schemas.microsoft.com/office/drawing/2014/main" xmlns="" id="{9ACA4E7C-17AE-5942-A791-41AD8CB176C7}"/>
              </a:ext>
            </a:extLst>
          </p:cNvPr>
          <p:cNvSpPr/>
          <p:nvPr/>
        </p:nvSpPr>
        <p:spPr>
          <a:xfrm>
            <a:off x="6823239" y="213943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3" name="Rectangle : coins arrondis 1162">
            <a:extLst>
              <a:ext uri="{FF2B5EF4-FFF2-40B4-BE49-F238E27FC236}">
                <a16:creationId xmlns:a16="http://schemas.microsoft.com/office/drawing/2014/main" xmlns="" id="{EAB8C8F6-C85A-454D-84FF-C46768D2E29E}"/>
              </a:ext>
            </a:extLst>
          </p:cNvPr>
          <p:cNvSpPr/>
          <p:nvPr/>
        </p:nvSpPr>
        <p:spPr>
          <a:xfrm>
            <a:off x="6370799" y="213943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4" name="Rectangle : coins arrondis 1163">
            <a:extLst>
              <a:ext uri="{FF2B5EF4-FFF2-40B4-BE49-F238E27FC236}">
                <a16:creationId xmlns:a16="http://schemas.microsoft.com/office/drawing/2014/main" xmlns="" id="{34FE4A60-FEC5-E342-8194-09EC59DEF22B}"/>
              </a:ext>
            </a:extLst>
          </p:cNvPr>
          <p:cNvSpPr/>
          <p:nvPr/>
        </p:nvSpPr>
        <p:spPr>
          <a:xfrm>
            <a:off x="5918359" y="2140042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5" name="Rectangle : coins arrondis 1164">
            <a:extLst>
              <a:ext uri="{FF2B5EF4-FFF2-40B4-BE49-F238E27FC236}">
                <a16:creationId xmlns:a16="http://schemas.microsoft.com/office/drawing/2014/main" xmlns="" id="{BA3A2371-4521-F143-9A1F-C46E3A8FFDD6}"/>
              </a:ext>
            </a:extLst>
          </p:cNvPr>
          <p:cNvSpPr/>
          <p:nvPr/>
        </p:nvSpPr>
        <p:spPr>
          <a:xfrm>
            <a:off x="5468297" y="213943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6" name="Rectangle : coins arrondis 1165">
            <a:extLst>
              <a:ext uri="{FF2B5EF4-FFF2-40B4-BE49-F238E27FC236}">
                <a16:creationId xmlns:a16="http://schemas.microsoft.com/office/drawing/2014/main" xmlns="" id="{886C3B9D-676A-E24F-93A3-E9E877D6964E}"/>
              </a:ext>
            </a:extLst>
          </p:cNvPr>
          <p:cNvSpPr/>
          <p:nvPr/>
        </p:nvSpPr>
        <p:spPr>
          <a:xfrm>
            <a:off x="7274838" y="1879260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7" name="Rectangle : coins arrondis 1166">
            <a:extLst>
              <a:ext uri="{FF2B5EF4-FFF2-40B4-BE49-F238E27FC236}">
                <a16:creationId xmlns:a16="http://schemas.microsoft.com/office/drawing/2014/main" xmlns="" id="{B8861259-9812-C64D-968F-3DA1B6E20894}"/>
              </a:ext>
            </a:extLst>
          </p:cNvPr>
          <p:cNvSpPr/>
          <p:nvPr/>
        </p:nvSpPr>
        <p:spPr>
          <a:xfrm>
            <a:off x="6822398" y="1879260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8" name="Rectangle : coins arrondis 1167">
            <a:extLst>
              <a:ext uri="{FF2B5EF4-FFF2-40B4-BE49-F238E27FC236}">
                <a16:creationId xmlns:a16="http://schemas.microsoft.com/office/drawing/2014/main" xmlns="" id="{E9546941-12F7-E742-ABAF-E35D20D1E9C7}"/>
              </a:ext>
            </a:extLst>
          </p:cNvPr>
          <p:cNvSpPr/>
          <p:nvPr/>
        </p:nvSpPr>
        <p:spPr>
          <a:xfrm>
            <a:off x="6369958" y="1879260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9" name="Rectangle : coins arrondis 1168">
            <a:extLst>
              <a:ext uri="{FF2B5EF4-FFF2-40B4-BE49-F238E27FC236}">
                <a16:creationId xmlns:a16="http://schemas.microsoft.com/office/drawing/2014/main" xmlns="" id="{FAF723EC-ABE2-0F40-9221-A758A9FF1588}"/>
              </a:ext>
            </a:extLst>
          </p:cNvPr>
          <p:cNvSpPr/>
          <p:nvPr/>
        </p:nvSpPr>
        <p:spPr>
          <a:xfrm>
            <a:off x="5917518" y="187986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0" name="Rectangle : coins arrondis 1169">
            <a:extLst>
              <a:ext uri="{FF2B5EF4-FFF2-40B4-BE49-F238E27FC236}">
                <a16:creationId xmlns:a16="http://schemas.microsoft.com/office/drawing/2014/main" xmlns="" id="{E785D67A-30F6-BC44-AB6C-717397837823}"/>
              </a:ext>
            </a:extLst>
          </p:cNvPr>
          <p:cNvSpPr/>
          <p:nvPr/>
        </p:nvSpPr>
        <p:spPr>
          <a:xfrm>
            <a:off x="5467456" y="1879260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1" name="Rectangle : coins arrondis 1170">
            <a:extLst>
              <a:ext uri="{FF2B5EF4-FFF2-40B4-BE49-F238E27FC236}">
                <a16:creationId xmlns:a16="http://schemas.microsoft.com/office/drawing/2014/main" xmlns="" id="{5318AC97-3207-AD4F-942F-278C06990496}"/>
              </a:ext>
            </a:extLst>
          </p:cNvPr>
          <p:cNvSpPr/>
          <p:nvPr/>
        </p:nvSpPr>
        <p:spPr>
          <a:xfrm>
            <a:off x="7278879" y="1621554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2" name="Rectangle : coins arrondis 1171">
            <a:extLst>
              <a:ext uri="{FF2B5EF4-FFF2-40B4-BE49-F238E27FC236}">
                <a16:creationId xmlns:a16="http://schemas.microsoft.com/office/drawing/2014/main" xmlns="" id="{54F80157-EC79-C843-916E-F066C5838483}"/>
              </a:ext>
            </a:extLst>
          </p:cNvPr>
          <p:cNvSpPr/>
          <p:nvPr/>
        </p:nvSpPr>
        <p:spPr>
          <a:xfrm>
            <a:off x="6826439" y="1621554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3" name="Rectangle : coins arrondis 1172">
            <a:extLst>
              <a:ext uri="{FF2B5EF4-FFF2-40B4-BE49-F238E27FC236}">
                <a16:creationId xmlns:a16="http://schemas.microsoft.com/office/drawing/2014/main" xmlns="" id="{0E413C4D-5E4F-8947-A31C-582F715657B5}"/>
              </a:ext>
            </a:extLst>
          </p:cNvPr>
          <p:cNvSpPr/>
          <p:nvPr/>
        </p:nvSpPr>
        <p:spPr>
          <a:xfrm>
            <a:off x="6373999" y="1621554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4" name="Rectangle : coins arrondis 1173">
            <a:extLst>
              <a:ext uri="{FF2B5EF4-FFF2-40B4-BE49-F238E27FC236}">
                <a16:creationId xmlns:a16="http://schemas.microsoft.com/office/drawing/2014/main" xmlns="" id="{B30ECE3C-0A15-7840-A8A2-9F835E0D1A29}"/>
              </a:ext>
            </a:extLst>
          </p:cNvPr>
          <p:cNvSpPr/>
          <p:nvPr/>
        </p:nvSpPr>
        <p:spPr>
          <a:xfrm>
            <a:off x="5921559" y="162216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5" name="Rectangle : coins arrondis 1174">
            <a:extLst>
              <a:ext uri="{FF2B5EF4-FFF2-40B4-BE49-F238E27FC236}">
                <a16:creationId xmlns:a16="http://schemas.microsoft.com/office/drawing/2014/main" xmlns="" id="{339929AF-7E0E-B34F-A762-41D9D2941C78}"/>
              </a:ext>
            </a:extLst>
          </p:cNvPr>
          <p:cNvSpPr/>
          <p:nvPr/>
        </p:nvSpPr>
        <p:spPr>
          <a:xfrm>
            <a:off x="5471497" y="1621554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76" name="Groupe 1175">
            <a:extLst>
              <a:ext uri="{FF2B5EF4-FFF2-40B4-BE49-F238E27FC236}">
                <a16:creationId xmlns:a16="http://schemas.microsoft.com/office/drawing/2014/main" xmlns="" id="{502B4B51-A77F-4E45-A43B-560E3F064AAD}"/>
              </a:ext>
            </a:extLst>
          </p:cNvPr>
          <p:cNvGrpSpPr/>
          <p:nvPr/>
        </p:nvGrpSpPr>
        <p:grpSpPr>
          <a:xfrm>
            <a:off x="5491612" y="3945819"/>
            <a:ext cx="2202877" cy="190116"/>
            <a:chOff x="5022710" y="3601297"/>
            <a:chExt cx="2202877" cy="190116"/>
          </a:xfrm>
        </p:grpSpPr>
        <p:pic>
          <p:nvPicPr>
            <p:cNvPr id="1177" name="Image 1176">
              <a:extLst>
                <a:ext uri="{FF2B5EF4-FFF2-40B4-BE49-F238E27FC236}">
                  <a16:creationId xmlns:a16="http://schemas.microsoft.com/office/drawing/2014/main" xmlns="" id="{C2853206-2A8F-AC4F-B683-4CEC8729D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178" name="Image 1177">
              <a:extLst>
                <a:ext uri="{FF2B5EF4-FFF2-40B4-BE49-F238E27FC236}">
                  <a16:creationId xmlns:a16="http://schemas.microsoft.com/office/drawing/2014/main" xmlns="" id="{AEA471FB-5D0E-5744-B772-666D27A7C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179" name="Image 1178">
              <a:extLst>
                <a:ext uri="{FF2B5EF4-FFF2-40B4-BE49-F238E27FC236}">
                  <a16:creationId xmlns:a16="http://schemas.microsoft.com/office/drawing/2014/main" xmlns="" id="{28F99C9D-FDF4-7A48-9B36-BF0B7F19B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180" name="Image 1179">
              <a:extLst>
                <a:ext uri="{FF2B5EF4-FFF2-40B4-BE49-F238E27FC236}">
                  <a16:creationId xmlns:a16="http://schemas.microsoft.com/office/drawing/2014/main" xmlns="" id="{F907562D-05AF-294E-BC62-B78E7FB4B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181" name="Image 1180">
              <a:extLst>
                <a:ext uri="{FF2B5EF4-FFF2-40B4-BE49-F238E27FC236}">
                  <a16:creationId xmlns:a16="http://schemas.microsoft.com/office/drawing/2014/main" xmlns="" id="{9DA90B33-A779-374A-A041-AC5182847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182" name="Image 1181">
              <a:extLst>
                <a:ext uri="{FF2B5EF4-FFF2-40B4-BE49-F238E27FC236}">
                  <a16:creationId xmlns:a16="http://schemas.microsoft.com/office/drawing/2014/main" xmlns="" id="{87D16EE4-594A-1E42-82A6-5AFE40CB6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183" name="Image 1182">
              <a:extLst>
                <a:ext uri="{FF2B5EF4-FFF2-40B4-BE49-F238E27FC236}">
                  <a16:creationId xmlns:a16="http://schemas.microsoft.com/office/drawing/2014/main" xmlns="" id="{1D422C55-C250-9B4E-9760-8930F036B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184" name="Image 1183">
              <a:extLst>
                <a:ext uri="{FF2B5EF4-FFF2-40B4-BE49-F238E27FC236}">
                  <a16:creationId xmlns:a16="http://schemas.microsoft.com/office/drawing/2014/main" xmlns="" id="{2E5E980F-0353-9243-8C0F-282A2A2D1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185" name="Image 1184">
              <a:extLst>
                <a:ext uri="{FF2B5EF4-FFF2-40B4-BE49-F238E27FC236}">
                  <a16:creationId xmlns:a16="http://schemas.microsoft.com/office/drawing/2014/main" xmlns="" id="{86DCD240-1B77-E14E-8E3C-6CCB30AFD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186" name="Image 1185">
              <a:extLst>
                <a:ext uri="{FF2B5EF4-FFF2-40B4-BE49-F238E27FC236}">
                  <a16:creationId xmlns:a16="http://schemas.microsoft.com/office/drawing/2014/main" xmlns="" id="{A0F1B8BB-417E-8C4A-A334-336E18BE9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187" name="Groupe 1186">
            <a:extLst>
              <a:ext uri="{FF2B5EF4-FFF2-40B4-BE49-F238E27FC236}">
                <a16:creationId xmlns:a16="http://schemas.microsoft.com/office/drawing/2014/main" xmlns="" id="{BDE6F2FA-2B0D-7548-8735-34A02B578974}"/>
              </a:ext>
            </a:extLst>
          </p:cNvPr>
          <p:cNvGrpSpPr/>
          <p:nvPr/>
        </p:nvGrpSpPr>
        <p:grpSpPr>
          <a:xfrm>
            <a:off x="5493718" y="3677360"/>
            <a:ext cx="2202877" cy="190116"/>
            <a:chOff x="5022710" y="3601297"/>
            <a:chExt cx="2202877" cy="190116"/>
          </a:xfrm>
        </p:grpSpPr>
        <p:pic>
          <p:nvPicPr>
            <p:cNvPr id="1188" name="Image 1187">
              <a:extLst>
                <a:ext uri="{FF2B5EF4-FFF2-40B4-BE49-F238E27FC236}">
                  <a16:creationId xmlns:a16="http://schemas.microsoft.com/office/drawing/2014/main" xmlns="" id="{4F82435D-414B-7B4E-A483-D5E2873B0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189" name="Image 1188">
              <a:extLst>
                <a:ext uri="{FF2B5EF4-FFF2-40B4-BE49-F238E27FC236}">
                  <a16:creationId xmlns:a16="http://schemas.microsoft.com/office/drawing/2014/main" xmlns="" id="{4AC6803C-D21D-B04A-8993-2E34B9887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190" name="Image 1189">
              <a:extLst>
                <a:ext uri="{FF2B5EF4-FFF2-40B4-BE49-F238E27FC236}">
                  <a16:creationId xmlns:a16="http://schemas.microsoft.com/office/drawing/2014/main" xmlns="" id="{A072CF02-6D77-4640-BFB5-0B0450922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191" name="Image 1190">
              <a:extLst>
                <a:ext uri="{FF2B5EF4-FFF2-40B4-BE49-F238E27FC236}">
                  <a16:creationId xmlns:a16="http://schemas.microsoft.com/office/drawing/2014/main" xmlns="" id="{4842A722-2ED0-D941-B84E-01EE751F2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192" name="Image 1191">
              <a:extLst>
                <a:ext uri="{FF2B5EF4-FFF2-40B4-BE49-F238E27FC236}">
                  <a16:creationId xmlns:a16="http://schemas.microsoft.com/office/drawing/2014/main" xmlns="" id="{45D7437B-A9E0-BD44-8EC2-BDC9059B2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193" name="Image 1192">
              <a:extLst>
                <a:ext uri="{FF2B5EF4-FFF2-40B4-BE49-F238E27FC236}">
                  <a16:creationId xmlns:a16="http://schemas.microsoft.com/office/drawing/2014/main" xmlns="" id="{FCB0AFC7-BB04-D640-AF61-3C19FAA3C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194" name="Image 1193">
              <a:extLst>
                <a:ext uri="{FF2B5EF4-FFF2-40B4-BE49-F238E27FC236}">
                  <a16:creationId xmlns:a16="http://schemas.microsoft.com/office/drawing/2014/main" xmlns="" id="{760E10BE-F36D-0E49-946A-BC3B64BD1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195" name="Image 1194">
              <a:extLst>
                <a:ext uri="{FF2B5EF4-FFF2-40B4-BE49-F238E27FC236}">
                  <a16:creationId xmlns:a16="http://schemas.microsoft.com/office/drawing/2014/main" xmlns="" id="{42E54D6C-2324-F74A-8B59-676C4AF6E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196" name="Image 1195">
              <a:extLst>
                <a:ext uri="{FF2B5EF4-FFF2-40B4-BE49-F238E27FC236}">
                  <a16:creationId xmlns:a16="http://schemas.microsoft.com/office/drawing/2014/main" xmlns="" id="{A45A074B-47F5-DD4B-9B44-3305004E5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197" name="Image 1196">
              <a:extLst>
                <a:ext uri="{FF2B5EF4-FFF2-40B4-BE49-F238E27FC236}">
                  <a16:creationId xmlns:a16="http://schemas.microsoft.com/office/drawing/2014/main" xmlns="" id="{58285BE4-02C1-244B-AE07-91212F2E1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198" name="Groupe 1197">
            <a:extLst>
              <a:ext uri="{FF2B5EF4-FFF2-40B4-BE49-F238E27FC236}">
                <a16:creationId xmlns:a16="http://schemas.microsoft.com/office/drawing/2014/main" xmlns="" id="{14205F7F-6C02-694F-BF69-487D86AA90A3}"/>
              </a:ext>
            </a:extLst>
          </p:cNvPr>
          <p:cNvGrpSpPr/>
          <p:nvPr/>
        </p:nvGrpSpPr>
        <p:grpSpPr>
          <a:xfrm>
            <a:off x="5499210" y="3432897"/>
            <a:ext cx="2202877" cy="190116"/>
            <a:chOff x="5022710" y="3601297"/>
            <a:chExt cx="2202877" cy="190116"/>
          </a:xfrm>
        </p:grpSpPr>
        <p:pic>
          <p:nvPicPr>
            <p:cNvPr id="1199" name="Image 1198">
              <a:extLst>
                <a:ext uri="{FF2B5EF4-FFF2-40B4-BE49-F238E27FC236}">
                  <a16:creationId xmlns:a16="http://schemas.microsoft.com/office/drawing/2014/main" xmlns="" id="{71085AFA-0E61-8740-BAD8-E7B19E828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200" name="Image 1199">
              <a:extLst>
                <a:ext uri="{FF2B5EF4-FFF2-40B4-BE49-F238E27FC236}">
                  <a16:creationId xmlns:a16="http://schemas.microsoft.com/office/drawing/2014/main" xmlns="" id="{3D8B5E31-A08B-6C4F-BC89-98EF4993C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201" name="Image 1200">
              <a:extLst>
                <a:ext uri="{FF2B5EF4-FFF2-40B4-BE49-F238E27FC236}">
                  <a16:creationId xmlns:a16="http://schemas.microsoft.com/office/drawing/2014/main" xmlns="" id="{F70EEBBA-BE8B-DB49-9241-7730ACAEF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202" name="Image 1201">
              <a:extLst>
                <a:ext uri="{FF2B5EF4-FFF2-40B4-BE49-F238E27FC236}">
                  <a16:creationId xmlns:a16="http://schemas.microsoft.com/office/drawing/2014/main" xmlns="" id="{7783402F-444E-8644-A20C-4886DE223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203" name="Image 1202">
              <a:extLst>
                <a:ext uri="{FF2B5EF4-FFF2-40B4-BE49-F238E27FC236}">
                  <a16:creationId xmlns:a16="http://schemas.microsoft.com/office/drawing/2014/main" xmlns="" id="{55CB2B0E-6D13-1945-9E28-49145658B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204" name="Image 1203">
              <a:extLst>
                <a:ext uri="{FF2B5EF4-FFF2-40B4-BE49-F238E27FC236}">
                  <a16:creationId xmlns:a16="http://schemas.microsoft.com/office/drawing/2014/main" xmlns="" id="{8C48ADBE-D717-CF40-8405-BC38264A1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205" name="Image 1204">
              <a:extLst>
                <a:ext uri="{FF2B5EF4-FFF2-40B4-BE49-F238E27FC236}">
                  <a16:creationId xmlns:a16="http://schemas.microsoft.com/office/drawing/2014/main" xmlns="" id="{87EDD4FF-A503-A448-BB89-D62F647AD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206" name="Image 1205">
              <a:extLst>
                <a:ext uri="{FF2B5EF4-FFF2-40B4-BE49-F238E27FC236}">
                  <a16:creationId xmlns:a16="http://schemas.microsoft.com/office/drawing/2014/main" xmlns="" id="{44CFB7F0-A69D-6E4C-A080-78760337C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207" name="Image 1206">
              <a:extLst>
                <a:ext uri="{FF2B5EF4-FFF2-40B4-BE49-F238E27FC236}">
                  <a16:creationId xmlns:a16="http://schemas.microsoft.com/office/drawing/2014/main" xmlns="" id="{C52C6826-55AB-CC48-9C46-67F6CCA5D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208" name="Image 1207">
              <a:extLst>
                <a:ext uri="{FF2B5EF4-FFF2-40B4-BE49-F238E27FC236}">
                  <a16:creationId xmlns:a16="http://schemas.microsoft.com/office/drawing/2014/main" xmlns="" id="{F4ADC256-A470-BB41-B4CD-F4077223F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209" name="Groupe 1208">
            <a:extLst>
              <a:ext uri="{FF2B5EF4-FFF2-40B4-BE49-F238E27FC236}">
                <a16:creationId xmlns:a16="http://schemas.microsoft.com/office/drawing/2014/main" xmlns="" id="{02B38078-7EAC-0B44-A70C-083DA3968AD5}"/>
              </a:ext>
            </a:extLst>
          </p:cNvPr>
          <p:cNvGrpSpPr/>
          <p:nvPr/>
        </p:nvGrpSpPr>
        <p:grpSpPr>
          <a:xfrm>
            <a:off x="5500708" y="3168535"/>
            <a:ext cx="2202877" cy="190116"/>
            <a:chOff x="5022710" y="3601297"/>
            <a:chExt cx="2202877" cy="190116"/>
          </a:xfrm>
        </p:grpSpPr>
        <p:pic>
          <p:nvPicPr>
            <p:cNvPr id="1210" name="Image 1209">
              <a:extLst>
                <a:ext uri="{FF2B5EF4-FFF2-40B4-BE49-F238E27FC236}">
                  <a16:creationId xmlns:a16="http://schemas.microsoft.com/office/drawing/2014/main" xmlns="" id="{F0231676-4254-8448-A1EB-6892A0DB2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211" name="Image 1210">
              <a:extLst>
                <a:ext uri="{FF2B5EF4-FFF2-40B4-BE49-F238E27FC236}">
                  <a16:creationId xmlns:a16="http://schemas.microsoft.com/office/drawing/2014/main" xmlns="" id="{5EA183F8-B736-B643-AFAE-FFA5DC6FD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212" name="Image 1211">
              <a:extLst>
                <a:ext uri="{FF2B5EF4-FFF2-40B4-BE49-F238E27FC236}">
                  <a16:creationId xmlns:a16="http://schemas.microsoft.com/office/drawing/2014/main" xmlns="" id="{C60F8941-281B-054B-8BAA-E9EA9BB1F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213" name="Image 1212">
              <a:extLst>
                <a:ext uri="{FF2B5EF4-FFF2-40B4-BE49-F238E27FC236}">
                  <a16:creationId xmlns:a16="http://schemas.microsoft.com/office/drawing/2014/main" xmlns="" id="{97F58A28-8F31-924C-8452-4FD565E8F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214" name="Image 1213">
              <a:extLst>
                <a:ext uri="{FF2B5EF4-FFF2-40B4-BE49-F238E27FC236}">
                  <a16:creationId xmlns:a16="http://schemas.microsoft.com/office/drawing/2014/main" xmlns="" id="{A3C16D79-1AF2-AD43-A658-CD2998191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215" name="Image 1214">
              <a:extLst>
                <a:ext uri="{FF2B5EF4-FFF2-40B4-BE49-F238E27FC236}">
                  <a16:creationId xmlns:a16="http://schemas.microsoft.com/office/drawing/2014/main" xmlns="" id="{1C0F6715-08A6-B942-ADF5-8F571DA21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216" name="Image 1215">
              <a:extLst>
                <a:ext uri="{FF2B5EF4-FFF2-40B4-BE49-F238E27FC236}">
                  <a16:creationId xmlns:a16="http://schemas.microsoft.com/office/drawing/2014/main" xmlns="" id="{4C9334FE-7084-8047-B112-DCD853D44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217" name="Image 1216">
              <a:extLst>
                <a:ext uri="{FF2B5EF4-FFF2-40B4-BE49-F238E27FC236}">
                  <a16:creationId xmlns:a16="http://schemas.microsoft.com/office/drawing/2014/main" xmlns="" id="{9CFAE12F-ED75-854F-870D-C8D712D7D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218" name="Image 1217">
              <a:extLst>
                <a:ext uri="{FF2B5EF4-FFF2-40B4-BE49-F238E27FC236}">
                  <a16:creationId xmlns:a16="http://schemas.microsoft.com/office/drawing/2014/main" xmlns="" id="{59DDF0CB-0D65-B441-AE9C-23BDE65D8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219" name="Image 1218">
              <a:extLst>
                <a:ext uri="{FF2B5EF4-FFF2-40B4-BE49-F238E27FC236}">
                  <a16:creationId xmlns:a16="http://schemas.microsoft.com/office/drawing/2014/main" xmlns="" id="{078A1E4F-59C3-904A-8E43-ACDC0C9FE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220" name="Groupe 1219">
            <a:extLst>
              <a:ext uri="{FF2B5EF4-FFF2-40B4-BE49-F238E27FC236}">
                <a16:creationId xmlns:a16="http://schemas.microsoft.com/office/drawing/2014/main" xmlns="" id="{5BF57D58-BEDD-B844-B8BD-065684C5D731}"/>
              </a:ext>
            </a:extLst>
          </p:cNvPr>
          <p:cNvGrpSpPr/>
          <p:nvPr/>
        </p:nvGrpSpPr>
        <p:grpSpPr>
          <a:xfrm>
            <a:off x="5499210" y="2907523"/>
            <a:ext cx="2202877" cy="190116"/>
            <a:chOff x="5022710" y="3601297"/>
            <a:chExt cx="2202877" cy="190116"/>
          </a:xfrm>
        </p:grpSpPr>
        <p:pic>
          <p:nvPicPr>
            <p:cNvPr id="1221" name="Image 1220">
              <a:extLst>
                <a:ext uri="{FF2B5EF4-FFF2-40B4-BE49-F238E27FC236}">
                  <a16:creationId xmlns:a16="http://schemas.microsoft.com/office/drawing/2014/main" xmlns="" id="{80730189-0C94-BC49-916F-F2F492D3D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222" name="Image 1221">
              <a:extLst>
                <a:ext uri="{FF2B5EF4-FFF2-40B4-BE49-F238E27FC236}">
                  <a16:creationId xmlns:a16="http://schemas.microsoft.com/office/drawing/2014/main" xmlns="" id="{A77FB66C-9990-3F4B-B864-39843D7FD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223" name="Image 1222">
              <a:extLst>
                <a:ext uri="{FF2B5EF4-FFF2-40B4-BE49-F238E27FC236}">
                  <a16:creationId xmlns:a16="http://schemas.microsoft.com/office/drawing/2014/main" xmlns="" id="{0E3A4492-CFBA-5946-9956-10FBF30E0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224" name="Image 1223">
              <a:extLst>
                <a:ext uri="{FF2B5EF4-FFF2-40B4-BE49-F238E27FC236}">
                  <a16:creationId xmlns:a16="http://schemas.microsoft.com/office/drawing/2014/main" xmlns="" id="{8FB4136D-0148-5D4A-BC42-110D00C3B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225" name="Image 1224">
              <a:extLst>
                <a:ext uri="{FF2B5EF4-FFF2-40B4-BE49-F238E27FC236}">
                  <a16:creationId xmlns:a16="http://schemas.microsoft.com/office/drawing/2014/main" xmlns="" id="{BE03E288-2E79-EB4C-B2F8-225ACB70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226" name="Image 1225">
              <a:extLst>
                <a:ext uri="{FF2B5EF4-FFF2-40B4-BE49-F238E27FC236}">
                  <a16:creationId xmlns:a16="http://schemas.microsoft.com/office/drawing/2014/main" xmlns="" id="{8C5FC294-C303-884E-A9F7-ACE7C4FF7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227" name="Image 1226">
              <a:extLst>
                <a:ext uri="{FF2B5EF4-FFF2-40B4-BE49-F238E27FC236}">
                  <a16:creationId xmlns:a16="http://schemas.microsoft.com/office/drawing/2014/main" xmlns="" id="{64145527-7CE7-3644-B7CD-4E73E6C23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228" name="Image 1227">
              <a:extLst>
                <a:ext uri="{FF2B5EF4-FFF2-40B4-BE49-F238E27FC236}">
                  <a16:creationId xmlns:a16="http://schemas.microsoft.com/office/drawing/2014/main" xmlns="" id="{2A0F1005-8217-CB43-8711-B82CC4E39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229" name="Image 1228">
              <a:extLst>
                <a:ext uri="{FF2B5EF4-FFF2-40B4-BE49-F238E27FC236}">
                  <a16:creationId xmlns:a16="http://schemas.microsoft.com/office/drawing/2014/main" xmlns="" id="{7AD75E74-448C-4F49-973C-A924BCE61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230" name="Image 1229">
              <a:extLst>
                <a:ext uri="{FF2B5EF4-FFF2-40B4-BE49-F238E27FC236}">
                  <a16:creationId xmlns:a16="http://schemas.microsoft.com/office/drawing/2014/main" xmlns="" id="{C398C8C7-7E71-7143-9A7B-F08E07D3A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231" name="Groupe 1230">
            <a:extLst>
              <a:ext uri="{FF2B5EF4-FFF2-40B4-BE49-F238E27FC236}">
                <a16:creationId xmlns:a16="http://schemas.microsoft.com/office/drawing/2014/main" xmlns="" id="{F7FA5F90-C7A4-1246-BE13-2FD288502F24}"/>
              </a:ext>
            </a:extLst>
          </p:cNvPr>
          <p:cNvGrpSpPr/>
          <p:nvPr/>
        </p:nvGrpSpPr>
        <p:grpSpPr>
          <a:xfrm>
            <a:off x="5499903" y="2646291"/>
            <a:ext cx="2202877" cy="190116"/>
            <a:chOff x="5022710" y="3601297"/>
            <a:chExt cx="2202877" cy="190116"/>
          </a:xfrm>
        </p:grpSpPr>
        <p:pic>
          <p:nvPicPr>
            <p:cNvPr id="1232" name="Image 1231">
              <a:extLst>
                <a:ext uri="{FF2B5EF4-FFF2-40B4-BE49-F238E27FC236}">
                  <a16:creationId xmlns:a16="http://schemas.microsoft.com/office/drawing/2014/main" xmlns="" id="{9EF81ECE-4E7B-B941-80AC-770AD364D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233" name="Image 1232">
              <a:extLst>
                <a:ext uri="{FF2B5EF4-FFF2-40B4-BE49-F238E27FC236}">
                  <a16:creationId xmlns:a16="http://schemas.microsoft.com/office/drawing/2014/main" xmlns="" id="{B1031BEB-5CDF-5447-8034-02770482F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234" name="Image 1233">
              <a:extLst>
                <a:ext uri="{FF2B5EF4-FFF2-40B4-BE49-F238E27FC236}">
                  <a16:creationId xmlns:a16="http://schemas.microsoft.com/office/drawing/2014/main" xmlns="" id="{9171D5F2-6F6A-264F-8AC2-C0B7FA3C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235" name="Image 1234">
              <a:extLst>
                <a:ext uri="{FF2B5EF4-FFF2-40B4-BE49-F238E27FC236}">
                  <a16:creationId xmlns:a16="http://schemas.microsoft.com/office/drawing/2014/main" xmlns="" id="{CE3F3A27-B4C0-E941-8144-7EFD147E8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236" name="Image 1235">
              <a:extLst>
                <a:ext uri="{FF2B5EF4-FFF2-40B4-BE49-F238E27FC236}">
                  <a16:creationId xmlns:a16="http://schemas.microsoft.com/office/drawing/2014/main" xmlns="" id="{D2B16117-FD15-C146-8DF9-E6F23A639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237" name="Image 1236">
              <a:extLst>
                <a:ext uri="{FF2B5EF4-FFF2-40B4-BE49-F238E27FC236}">
                  <a16:creationId xmlns:a16="http://schemas.microsoft.com/office/drawing/2014/main" xmlns="" id="{E5AEE8F3-62FA-6641-A8B1-684773783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238" name="Image 1237">
              <a:extLst>
                <a:ext uri="{FF2B5EF4-FFF2-40B4-BE49-F238E27FC236}">
                  <a16:creationId xmlns:a16="http://schemas.microsoft.com/office/drawing/2014/main" xmlns="" id="{5CECE323-3065-6E40-B3AB-A253273CC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239" name="Image 1238">
              <a:extLst>
                <a:ext uri="{FF2B5EF4-FFF2-40B4-BE49-F238E27FC236}">
                  <a16:creationId xmlns:a16="http://schemas.microsoft.com/office/drawing/2014/main" xmlns="" id="{F2B70F89-EA37-B648-8AAE-E94E11861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240" name="Image 1239">
              <a:extLst>
                <a:ext uri="{FF2B5EF4-FFF2-40B4-BE49-F238E27FC236}">
                  <a16:creationId xmlns:a16="http://schemas.microsoft.com/office/drawing/2014/main" xmlns="" id="{44290366-EF9C-B54E-A70F-181085307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241" name="Image 1240">
              <a:extLst>
                <a:ext uri="{FF2B5EF4-FFF2-40B4-BE49-F238E27FC236}">
                  <a16:creationId xmlns:a16="http://schemas.microsoft.com/office/drawing/2014/main" xmlns="" id="{D7B1C825-9A94-6542-894D-90A4422A8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242" name="Groupe 1241">
            <a:extLst>
              <a:ext uri="{FF2B5EF4-FFF2-40B4-BE49-F238E27FC236}">
                <a16:creationId xmlns:a16="http://schemas.microsoft.com/office/drawing/2014/main" xmlns="" id="{7C6277A5-F991-5646-BD7C-4358B571CA57}"/>
              </a:ext>
            </a:extLst>
          </p:cNvPr>
          <p:cNvGrpSpPr/>
          <p:nvPr/>
        </p:nvGrpSpPr>
        <p:grpSpPr>
          <a:xfrm>
            <a:off x="5494411" y="2388295"/>
            <a:ext cx="2202877" cy="190116"/>
            <a:chOff x="5022710" y="3601297"/>
            <a:chExt cx="2202877" cy="190116"/>
          </a:xfrm>
        </p:grpSpPr>
        <p:pic>
          <p:nvPicPr>
            <p:cNvPr id="1243" name="Image 1242">
              <a:extLst>
                <a:ext uri="{FF2B5EF4-FFF2-40B4-BE49-F238E27FC236}">
                  <a16:creationId xmlns:a16="http://schemas.microsoft.com/office/drawing/2014/main" xmlns="" id="{2929EBC0-B71C-A043-BBEE-09065E149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244" name="Image 1243">
              <a:extLst>
                <a:ext uri="{FF2B5EF4-FFF2-40B4-BE49-F238E27FC236}">
                  <a16:creationId xmlns:a16="http://schemas.microsoft.com/office/drawing/2014/main" xmlns="" id="{F814AC1B-3B42-BF46-BF90-9D135EC08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245" name="Image 1244">
              <a:extLst>
                <a:ext uri="{FF2B5EF4-FFF2-40B4-BE49-F238E27FC236}">
                  <a16:creationId xmlns:a16="http://schemas.microsoft.com/office/drawing/2014/main" xmlns="" id="{4DEF6F03-E229-C84D-BF2F-F040BA061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246" name="Image 1245">
              <a:extLst>
                <a:ext uri="{FF2B5EF4-FFF2-40B4-BE49-F238E27FC236}">
                  <a16:creationId xmlns:a16="http://schemas.microsoft.com/office/drawing/2014/main" xmlns="" id="{AE94E608-6439-5741-B804-37590BD0A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247" name="Image 1246">
              <a:extLst>
                <a:ext uri="{FF2B5EF4-FFF2-40B4-BE49-F238E27FC236}">
                  <a16:creationId xmlns:a16="http://schemas.microsoft.com/office/drawing/2014/main" xmlns="" id="{41CAD6AD-43B5-1240-B60E-1F472CC88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248" name="Image 1247">
              <a:extLst>
                <a:ext uri="{FF2B5EF4-FFF2-40B4-BE49-F238E27FC236}">
                  <a16:creationId xmlns:a16="http://schemas.microsoft.com/office/drawing/2014/main" xmlns="" id="{44E5049D-10E8-4A4C-9920-381B30F35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249" name="Image 1248">
              <a:extLst>
                <a:ext uri="{FF2B5EF4-FFF2-40B4-BE49-F238E27FC236}">
                  <a16:creationId xmlns:a16="http://schemas.microsoft.com/office/drawing/2014/main" xmlns="" id="{28E5EC07-C3D2-A844-9E7D-C4E47D54C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250" name="Image 1249">
              <a:extLst>
                <a:ext uri="{FF2B5EF4-FFF2-40B4-BE49-F238E27FC236}">
                  <a16:creationId xmlns:a16="http://schemas.microsoft.com/office/drawing/2014/main" xmlns="" id="{6F1613D3-6160-0A4D-BCE1-63A81DDD0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251" name="Image 1250">
              <a:extLst>
                <a:ext uri="{FF2B5EF4-FFF2-40B4-BE49-F238E27FC236}">
                  <a16:creationId xmlns:a16="http://schemas.microsoft.com/office/drawing/2014/main" xmlns="" id="{63432B8C-535D-204A-9207-486B14C47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252" name="Image 1251">
              <a:extLst>
                <a:ext uri="{FF2B5EF4-FFF2-40B4-BE49-F238E27FC236}">
                  <a16:creationId xmlns:a16="http://schemas.microsoft.com/office/drawing/2014/main" xmlns="" id="{518101FA-FD21-D846-82D0-FBDD7CBC7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253" name="Groupe 1252">
            <a:extLst>
              <a:ext uri="{FF2B5EF4-FFF2-40B4-BE49-F238E27FC236}">
                <a16:creationId xmlns:a16="http://schemas.microsoft.com/office/drawing/2014/main" xmlns="" id="{480D39B6-F0B3-8441-B497-279A3754AD4E}"/>
              </a:ext>
            </a:extLst>
          </p:cNvPr>
          <p:cNvGrpSpPr/>
          <p:nvPr/>
        </p:nvGrpSpPr>
        <p:grpSpPr>
          <a:xfrm>
            <a:off x="5486098" y="2145735"/>
            <a:ext cx="2202877" cy="190116"/>
            <a:chOff x="5022710" y="3601297"/>
            <a:chExt cx="2202877" cy="190116"/>
          </a:xfrm>
        </p:grpSpPr>
        <p:pic>
          <p:nvPicPr>
            <p:cNvPr id="1254" name="Image 1253">
              <a:extLst>
                <a:ext uri="{FF2B5EF4-FFF2-40B4-BE49-F238E27FC236}">
                  <a16:creationId xmlns:a16="http://schemas.microsoft.com/office/drawing/2014/main" xmlns="" id="{6EB55A96-19A9-6A49-9497-5B85E7F5B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255" name="Image 1254">
              <a:extLst>
                <a:ext uri="{FF2B5EF4-FFF2-40B4-BE49-F238E27FC236}">
                  <a16:creationId xmlns:a16="http://schemas.microsoft.com/office/drawing/2014/main" xmlns="" id="{4129A751-E196-5E42-A4FC-C0C4C98FF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256" name="Image 1255">
              <a:extLst>
                <a:ext uri="{FF2B5EF4-FFF2-40B4-BE49-F238E27FC236}">
                  <a16:creationId xmlns:a16="http://schemas.microsoft.com/office/drawing/2014/main" xmlns="" id="{15DC6537-94BE-914C-BA07-2E7FEED1B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257" name="Image 1256">
              <a:extLst>
                <a:ext uri="{FF2B5EF4-FFF2-40B4-BE49-F238E27FC236}">
                  <a16:creationId xmlns:a16="http://schemas.microsoft.com/office/drawing/2014/main" xmlns="" id="{BB6E0BDC-58F7-5F47-87EF-02BD6E80D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258" name="Image 1257">
              <a:extLst>
                <a:ext uri="{FF2B5EF4-FFF2-40B4-BE49-F238E27FC236}">
                  <a16:creationId xmlns:a16="http://schemas.microsoft.com/office/drawing/2014/main" xmlns="" id="{06B0940E-7171-2F4B-9BAF-700525A72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259" name="Image 1258">
              <a:extLst>
                <a:ext uri="{FF2B5EF4-FFF2-40B4-BE49-F238E27FC236}">
                  <a16:creationId xmlns:a16="http://schemas.microsoft.com/office/drawing/2014/main" xmlns="" id="{493EFF85-93E8-644E-813D-5D08C230B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260" name="Image 1259">
              <a:extLst>
                <a:ext uri="{FF2B5EF4-FFF2-40B4-BE49-F238E27FC236}">
                  <a16:creationId xmlns:a16="http://schemas.microsoft.com/office/drawing/2014/main" xmlns="" id="{76953369-BCE7-DC4B-8D94-9FC80B717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261" name="Image 1260">
              <a:extLst>
                <a:ext uri="{FF2B5EF4-FFF2-40B4-BE49-F238E27FC236}">
                  <a16:creationId xmlns:a16="http://schemas.microsoft.com/office/drawing/2014/main" xmlns="" id="{75A846D9-12EB-164B-BB4B-599924DC9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262" name="Image 1261">
              <a:extLst>
                <a:ext uri="{FF2B5EF4-FFF2-40B4-BE49-F238E27FC236}">
                  <a16:creationId xmlns:a16="http://schemas.microsoft.com/office/drawing/2014/main" xmlns="" id="{EC1940EA-3C91-E943-8A8C-0689329AC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263" name="Image 1262">
              <a:extLst>
                <a:ext uri="{FF2B5EF4-FFF2-40B4-BE49-F238E27FC236}">
                  <a16:creationId xmlns:a16="http://schemas.microsoft.com/office/drawing/2014/main" xmlns="" id="{E4FF0BEE-9E8B-E747-A1C2-AB1ED96D1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264" name="Groupe 1263">
            <a:extLst>
              <a:ext uri="{FF2B5EF4-FFF2-40B4-BE49-F238E27FC236}">
                <a16:creationId xmlns:a16="http://schemas.microsoft.com/office/drawing/2014/main" xmlns="" id="{632391D0-22E1-7842-8712-13BF3F27E23C}"/>
              </a:ext>
            </a:extLst>
          </p:cNvPr>
          <p:cNvGrpSpPr/>
          <p:nvPr/>
        </p:nvGrpSpPr>
        <p:grpSpPr>
          <a:xfrm>
            <a:off x="5487945" y="1890751"/>
            <a:ext cx="2202877" cy="190116"/>
            <a:chOff x="5022710" y="3601297"/>
            <a:chExt cx="2202877" cy="190116"/>
          </a:xfrm>
        </p:grpSpPr>
        <p:pic>
          <p:nvPicPr>
            <p:cNvPr id="1265" name="Image 1264">
              <a:extLst>
                <a:ext uri="{FF2B5EF4-FFF2-40B4-BE49-F238E27FC236}">
                  <a16:creationId xmlns:a16="http://schemas.microsoft.com/office/drawing/2014/main" xmlns="" id="{21C995BD-5E13-DD46-892F-9397F481E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266" name="Image 1265">
              <a:extLst>
                <a:ext uri="{FF2B5EF4-FFF2-40B4-BE49-F238E27FC236}">
                  <a16:creationId xmlns:a16="http://schemas.microsoft.com/office/drawing/2014/main" xmlns="" id="{2E5DEAB8-1756-6644-B269-D852B115D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267" name="Image 1266">
              <a:extLst>
                <a:ext uri="{FF2B5EF4-FFF2-40B4-BE49-F238E27FC236}">
                  <a16:creationId xmlns:a16="http://schemas.microsoft.com/office/drawing/2014/main" xmlns="" id="{3A5E908F-1BB4-9D45-9AE5-06874348E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268" name="Image 1267">
              <a:extLst>
                <a:ext uri="{FF2B5EF4-FFF2-40B4-BE49-F238E27FC236}">
                  <a16:creationId xmlns:a16="http://schemas.microsoft.com/office/drawing/2014/main" xmlns="" id="{3154E4F8-C9B9-8640-B59F-C763A0262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269" name="Image 1268">
              <a:extLst>
                <a:ext uri="{FF2B5EF4-FFF2-40B4-BE49-F238E27FC236}">
                  <a16:creationId xmlns:a16="http://schemas.microsoft.com/office/drawing/2014/main" xmlns="" id="{50AE01ED-AE3A-C744-A1EE-8BBFEFDF5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270" name="Image 1269">
              <a:extLst>
                <a:ext uri="{FF2B5EF4-FFF2-40B4-BE49-F238E27FC236}">
                  <a16:creationId xmlns:a16="http://schemas.microsoft.com/office/drawing/2014/main" xmlns="" id="{40FFA294-AC6A-0B46-BCA8-774B92912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271" name="Image 1270">
              <a:extLst>
                <a:ext uri="{FF2B5EF4-FFF2-40B4-BE49-F238E27FC236}">
                  <a16:creationId xmlns:a16="http://schemas.microsoft.com/office/drawing/2014/main" xmlns="" id="{895E6549-CFD6-D048-BF5E-67B7ABE9E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272" name="Image 1271">
              <a:extLst>
                <a:ext uri="{FF2B5EF4-FFF2-40B4-BE49-F238E27FC236}">
                  <a16:creationId xmlns:a16="http://schemas.microsoft.com/office/drawing/2014/main" xmlns="" id="{AA331777-BEC7-A549-B094-99E7C0637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273" name="Image 1272">
              <a:extLst>
                <a:ext uri="{FF2B5EF4-FFF2-40B4-BE49-F238E27FC236}">
                  <a16:creationId xmlns:a16="http://schemas.microsoft.com/office/drawing/2014/main" xmlns="" id="{B75B88A0-770A-9C4D-B9DC-4E4652643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274" name="Image 1273">
              <a:extLst>
                <a:ext uri="{FF2B5EF4-FFF2-40B4-BE49-F238E27FC236}">
                  <a16:creationId xmlns:a16="http://schemas.microsoft.com/office/drawing/2014/main" xmlns="" id="{09113B6C-FB85-D040-B4E5-9B90BD874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275" name="Groupe 1274">
            <a:extLst>
              <a:ext uri="{FF2B5EF4-FFF2-40B4-BE49-F238E27FC236}">
                <a16:creationId xmlns:a16="http://schemas.microsoft.com/office/drawing/2014/main" xmlns="" id="{E1C18B69-7F5E-EC4D-B88D-9C793CCF104B}"/>
              </a:ext>
            </a:extLst>
          </p:cNvPr>
          <p:cNvGrpSpPr/>
          <p:nvPr/>
        </p:nvGrpSpPr>
        <p:grpSpPr>
          <a:xfrm>
            <a:off x="5484856" y="1627755"/>
            <a:ext cx="2202877" cy="190116"/>
            <a:chOff x="5022710" y="3601297"/>
            <a:chExt cx="2202877" cy="190116"/>
          </a:xfrm>
        </p:grpSpPr>
        <p:pic>
          <p:nvPicPr>
            <p:cNvPr id="1276" name="Image 1275">
              <a:extLst>
                <a:ext uri="{FF2B5EF4-FFF2-40B4-BE49-F238E27FC236}">
                  <a16:creationId xmlns:a16="http://schemas.microsoft.com/office/drawing/2014/main" xmlns="" id="{1CB9B546-3E51-FD4D-A988-BAE78E431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277" name="Image 1276">
              <a:extLst>
                <a:ext uri="{FF2B5EF4-FFF2-40B4-BE49-F238E27FC236}">
                  <a16:creationId xmlns:a16="http://schemas.microsoft.com/office/drawing/2014/main" xmlns="" id="{39B643FB-BF94-A143-B4C9-24A4388F7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278" name="Image 1277">
              <a:extLst>
                <a:ext uri="{FF2B5EF4-FFF2-40B4-BE49-F238E27FC236}">
                  <a16:creationId xmlns:a16="http://schemas.microsoft.com/office/drawing/2014/main" xmlns="" id="{4E7037F5-FC04-9A40-B095-B3D7D8F02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279" name="Image 1278">
              <a:extLst>
                <a:ext uri="{FF2B5EF4-FFF2-40B4-BE49-F238E27FC236}">
                  <a16:creationId xmlns:a16="http://schemas.microsoft.com/office/drawing/2014/main" xmlns="" id="{7EEBEC9B-013E-D445-8B6C-B78145227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280" name="Image 1279">
              <a:extLst>
                <a:ext uri="{FF2B5EF4-FFF2-40B4-BE49-F238E27FC236}">
                  <a16:creationId xmlns:a16="http://schemas.microsoft.com/office/drawing/2014/main" xmlns="" id="{7D80DA5A-6718-1947-B26D-A48AF0A98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281" name="Image 1280">
              <a:extLst>
                <a:ext uri="{FF2B5EF4-FFF2-40B4-BE49-F238E27FC236}">
                  <a16:creationId xmlns:a16="http://schemas.microsoft.com/office/drawing/2014/main" xmlns="" id="{096CC989-F8FB-624A-B2B6-891E9DA5A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282" name="Image 1281">
              <a:extLst>
                <a:ext uri="{FF2B5EF4-FFF2-40B4-BE49-F238E27FC236}">
                  <a16:creationId xmlns:a16="http://schemas.microsoft.com/office/drawing/2014/main" xmlns="" id="{266F0E97-21C3-DB4A-8911-17CD546FF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283" name="Image 1282">
              <a:extLst>
                <a:ext uri="{FF2B5EF4-FFF2-40B4-BE49-F238E27FC236}">
                  <a16:creationId xmlns:a16="http://schemas.microsoft.com/office/drawing/2014/main" xmlns="" id="{1898C325-169F-E640-870E-756210BC0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284" name="Image 1283">
              <a:extLst>
                <a:ext uri="{FF2B5EF4-FFF2-40B4-BE49-F238E27FC236}">
                  <a16:creationId xmlns:a16="http://schemas.microsoft.com/office/drawing/2014/main" xmlns="" id="{ECAF3FF9-EAE7-D64E-A5BD-487DB5D2D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285" name="Image 1284">
              <a:extLst>
                <a:ext uri="{FF2B5EF4-FFF2-40B4-BE49-F238E27FC236}">
                  <a16:creationId xmlns:a16="http://schemas.microsoft.com/office/drawing/2014/main" xmlns="" id="{69DE12BF-77BF-3E41-999C-CBE02C105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sp>
        <p:nvSpPr>
          <p:cNvPr id="1286" name="Rectangle : coins arrondis 1285">
            <a:extLst>
              <a:ext uri="{FF2B5EF4-FFF2-40B4-BE49-F238E27FC236}">
                <a16:creationId xmlns:a16="http://schemas.microsoft.com/office/drawing/2014/main" xmlns="" id="{A15311BD-7FD6-F24C-8FDB-1EE25D5922A3}"/>
              </a:ext>
            </a:extLst>
          </p:cNvPr>
          <p:cNvSpPr/>
          <p:nvPr/>
        </p:nvSpPr>
        <p:spPr>
          <a:xfrm>
            <a:off x="9818288" y="394490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7" name="Rectangle : coins arrondis 1286">
            <a:extLst>
              <a:ext uri="{FF2B5EF4-FFF2-40B4-BE49-F238E27FC236}">
                <a16:creationId xmlns:a16="http://schemas.microsoft.com/office/drawing/2014/main" xmlns="" id="{A8D75188-7352-8B40-9800-41F447CAFF46}"/>
              </a:ext>
            </a:extLst>
          </p:cNvPr>
          <p:cNvSpPr/>
          <p:nvPr/>
        </p:nvSpPr>
        <p:spPr>
          <a:xfrm>
            <a:off x="9365848" y="394490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8" name="Rectangle : coins arrondis 1287">
            <a:extLst>
              <a:ext uri="{FF2B5EF4-FFF2-40B4-BE49-F238E27FC236}">
                <a16:creationId xmlns:a16="http://schemas.microsoft.com/office/drawing/2014/main" xmlns="" id="{F3621043-2FD4-2D48-81BA-F4E6D31E717E}"/>
              </a:ext>
            </a:extLst>
          </p:cNvPr>
          <p:cNvSpPr/>
          <p:nvPr/>
        </p:nvSpPr>
        <p:spPr>
          <a:xfrm>
            <a:off x="8913408" y="394490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9" name="Rectangle : coins arrondis 1288">
            <a:extLst>
              <a:ext uri="{FF2B5EF4-FFF2-40B4-BE49-F238E27FC236}">
                <a16:creationId xmlns:a16="http://schemas.microsoft.com/office/drawing/2014/main" xmlns="" id="{AA032F09-3DFA-0D4D-9067-BB91F370C7AA}"/>
              </a:ext>
            </a:extLst>
          </p:cNvPr>
          <p:cNvSpPr/>
          <p:nvPr/>
        </p:nvSpPr>
        <p:spPr>
          <a:xfrm>
            <a:off x="8460968" y="394551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0" name="Rectangle : coins arrondis 1289">
            <a:extLst>
              <a:ext uri="{FF2B5EF4-FFF2-40B4-BE49-F238E27FC236}">
                <a16:creationId xmlns:a16="http://schemas.microsoft.com/office/drawing/2014/main" xmlns="" id="{5B74F213-8AE2-0544-BE16-677DF185E4D4}"/>
              </a:ext>
            </a:extLst>
          </p:cNvPr>
          <p:cNvSpPr/>
          <p:nvPr/>
        </p:nvSpPr>
        <p:spPr>
          <a:xfrm>
            <a:off x="8010906" y="394490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1" name="Rectangle : coins arrondis 1290">
            <a:extLst>
              <a:ext uri="{FF2B5EF4-FFF2-40B4-BE49-F238E27FC236}">
                <a16:creationId xmlns:a16="http://schemas.microsoft.com/office/drawing/2014/main" xmlns="" id="{6E68171B-2A27-A84D-A7F4-AC71E2544DA3}"/>
              </a:ext>
            </a:extLst>
          </p:cNvPr>
          <p:cNvSpPr/>
          <p:nvPr/>
        </p:nvSpPr>
        <p:spPr>
          <a:xfrm>
            <a:off x="9808600" y="369530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2" name="Rectangle : coins arrondis 1291">
            <a:extLst>
              <a:ext uri="{FF2B5EF4-FFF2-40B4-BE49-F238E27FC236}">
                <a16:creationId xmlns:a16="http://schemas.microsoft.com/office/drawing/2014/main" xmlns="" id="{ADC0D3CB-2CA5-E943-99C4-0D649C87C05C}"/>
              </a:ext>
            </a:extLst>
          </p:cNvPr>
          <p:cNvSpPr/>
          <p:nvPr/>
        </p:nvSpPr>
        <p:spPr>
          <a:xfrm>
            <a:off x="9356160" y="369530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3" name="Rectangle : coins arrondis 1292">
            <a:extLst>
              <a:ext uri="{FF2B5EF4-FFF2-40B4-BE49-F238E27FC236}">
                <a16:creationId xmlns:a16="http://schemas.microsoft.com/office/drawing/2014/main" xmlns="" id="{1223E554-B2BD-A94D-AC52-BBE49C3F7045}"/>
              </a:ext>
            </a:extLst>
          </p:cNvPr>
          <p:cNvSpPr/>
          <p:nvPr/>
        </p:nvSpPr>
        <p:spPr>
          <a:xfrm>
            <a:off x="8903720" y="369530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4" name="Rectangle : coins arrondis 1293">
            <a:extLst>
              <a:ext uri="{FF2B5EF4-FFF2-40B4-BE49-F238E27FC236}">
                <a16:creationId xmlns:a16="http://schemas.microsoft.com/office/drawing/2014/main" xmlns="" id="{9112B933-2DDC-934D-9E64-09D40BB0F1B6}"/>
              </a:ext>
            </a:extLst>
          </p:cNvPr>
          <p:cNvSpPr/>
          <p:nvPr/>
        </p:nvSpPr>
        <p:spPr>
          <a:xfrm>
            <a:off x="8451280" y="369591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5" name="Rectangle : coins arrondis 1294">
            <a:extLst>
              <a:ext uri="{FF2B5EF4-FFF2-40B4-BE49-F238E27FC236}">
                <a16:creationId xmlns:a16="http://schemas.microsoft.com/office/drawing/2014/main" xmlns="" id="{E82FDE65-C19B-084A-AC44-77BAEFF4B8AB}"/>
              </a:ext>
            </a:extLst>
          </p:cNvPr>
          <p:cNvSpPr/>
          <p:nvPr/>
        </p:nvSpPr>
        <p:spPr>
          <a:xfrm>
            <a:off x="8001218" y="369530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6" name="Rectangle : coins arrondis 1295">
            <a:extLst>
              <a:ext uri="{FF2B5EF4-FFF2-40B4-BE49-F238E27FC236}">
                <a16:creationId xmlns:a16="http://schemas.microsoft.com/office/drawing/2014/main" xmlns="" id="{8D4AF1FF-9F7C-294F-B0EF-245163FF981D}"/>
              </a:ext>
            </a:extLst>
          </p:cNvPr>
          <p:cNvSpPr/>
          <p:nvPr/>
        </p:nvSpPr>
        <p:spPr>
          <a:xfrm>
            <a:off x="9807759" y="343513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7" name="Rectangle : coins arrondis 1296">
            <a:extLst>
              <a:ext uri="{FF2B5EF4-FFF2-40B4-BE49-F238E27FC236}">
                <a16:creationId xmlns:a16="http://schemas.microsoft.com/office/drawing/2014/main" xmlns="" id="{326D05B3-B882-9C4C-9450-586730028DAE}"/>
              </a:ext>
            </a:extLst>
          </p:cNvPr>
          <p:cNvSpPr/>
          <p:nvPr/>
        </p:nvSpPr>
        <p:spPr>
          <a:xfrm>
            <a:off x="9355319" y="343513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8" name="Rectangle : coins arrondis 1297">
            <a:extLst>
              <a:ext uri="{FF2B5EF4-FFF2-40B4-BE49-F238E27FC236}">
                <a16:creationId xmlns:a16="http://schemas.microsoft.com/office/drawing/2014/main" xmlns="" id="{76C09056-89F4-9843-93FB-68F4A3C08D76}"/>
              </a:ext>
            </a:extLst>
          </p:cNvPr>
          <p:cNvSpPr/>
          <p:nvPr/>
        </p:nvSpPr>
        <p:spPr>
          <a:xfrm>
            <a:off x="8902879" y="343513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9" name="Rectangle : coins arrondis 1298">
            <a:extLst>
              <a:ext uri="{FF2B5EF4-FFF2-40B4-BE49-F238E27FC236}">
                <a16:creationId xmlns:a16="http://schemas.microsoft.com/office/drawing/2014/main" xmlns="" id="{3DAFDAEC-DC56-184F-B4AC-D9834037C748}"/>
              </a:ext>
            </a:extLst>
          </p:cNvPr>
          <p:cNvSpPr/>
          <p:nvPr/>
        </p:nvSpPr>
        <p:spPr>
          <a:xfrm>
            <a:off x="8450439" y="3435742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0" name="Rectangle : coins arrondis 1299">
            <a:extLst>
              <a:ext uri="{FF2B5EF4-FFF2-40B4-BE49-F238E27FC236}">
                <a16:creationId xmlns:a16="http://schemas.microsoft.com/office/drawing/2014/main" xmlns="" id="{6124F9ED-2565-3949-8369-A776850B6176}"/>
              </a:ext>
            </a:extLst>
          </p:cNvPr>
          <p:cNvSpPr/>
          <p:nvPr/>
        </p:nvSpPr>
        <p:spPr>
          <a:xfrm>
            <a:off x="8000377" y="343513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1" name="Rectangle : coins arrondis 1300">
            <a:extLst>
              <a:ext uri="{FF2B5EF4-FFF2-40B4-BE49-F238E27FC236}">
                <a16:creationId xmlns:a16="http://schemas.microsoft.com/office/drawing/2014/main" xmlns="" id="{F9961BA4-7CC4-CF42-A964-D17D95479EDE}"/>
              </a:ext>
            </a:extLst>
          </p:cNvPr>
          <p:cNvSpPr/>
          <p:nvPr/>
        </p:nvSpPr>
        <p:spPr>
          <a:xfrm>
            <a:off x="9811800" y="317742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2" name="Rectangle : coins arrondis 1301">
            <a:extLst>
              <a:ext uri="{FF2B5EF4-FFF2-40B4-BE49-F238E27FC236}">
                <a16:creationId xmlns:a16="http://schemas.microsoft.com/office/drawing/2014/main" xmlns="" id="{07754F95-EC64-9A4D-8E65-F363D05C2EC2}"/>
              </a:ext>
            </a:extLst>
          </p:cNvPr>
          <p:cNvSpPr/>
          <p:nvPr/>
        </p:nvSpPr>
        <p:spPr>
          <a:xfrm>
            <a:off x="9359360" y="317742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3" name="Rectangle : coins arrondis 1302">
            <a:extLst>
              <a:ext uri="{FF2B5EF4-FFF2-40B4-BE49-F238E27FC236}">
                <a16:creationId xmlns:a16="http://schemas.microsoft.com/office/drawing/2014/main" xmlns="" id="{2BE24016-8B3A-A941-9455-F80F43489E3B}"/>
              </a:ext>
            </a:extLst>
          </p:cNvPr>
          <p:cNvSpPr/>
          <p:nvPr/>
        </p:nvSpPr>
        <p:spPr>
          <a:xfrm>
            <a:off x="8906920" y="317742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4" name="Rectangle : coins arrondis 1303">
            <a:extLst>
              <a:ext uri="{FF2B5EF4-FFF2-40B4-BE49-F238E27FC236}">
                <a16:creationId xmlns:a16="http://schemas.microsoft.com/office/drawing/2014/main" xmlns="" id="{F0CCF811-8468-A24C-80E4-FAC8303742AE}"/>
              </a:ext>
            </a:extLst>
          </p:cNvPr>
          <p:cNvSpPr/>
          <p:nvPr/>
        </p:nvSpPr>
        <p:spPr>
          <a:xfrm>
            <a:off x="8454480" y="317803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5" name="Rectangle : coins arrondis 1304">
            <a:extLst>
              <a:ext uri="{FF2B5EF4-FFF2-40B4-BE49-F238E27FC236}">
                <a16:creationId xmlns:a16="http://schemas.microsoft.com/office/drawing/2014/main" xmlns="" id="{A4619DD1-35BA-D943-BFED-58348A293F7F}"/>
              </a:ext>
            </a:extLst>
          </p:cNvPr>
          <p:cNvSpPr/>
          <p:nvPr/>
        </p:nvSpPr>
        <p:spPr>
          <a:xfrm>
            <a:off x="8004418" y="317742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06" name="Groupe 1305">
            <a:extLst>
              <a:ext uri="{FF2B5EF4-FFF2-40B4-BE49-F238E27FC236}">
                <a16:creationId xmlns:a16="http://schemas.microsoft.com/office/drawing/2014/main" xmlns="" id="{E7BE4DCF-9AB2-6E4A-BEF8-89A848475BD4}"/>
              </a:ext>
            </a:extLst>
          </p:cNvPr>
          <p:cNvGrpSpPr/>
          <p:nvPr/>
        </p:nvGrpSpPr>
        <p:grpSpPr>
          <a:xfrm>
            <a:off x="8027332" y="3944168"/>
            <a:ext cx="2202877" cy="190116"/>
            <a:chOff x="5022710" y="3601297"/>
            <a:chExt cx="2202877" cy="190116"/>
          </a:xfrm>
        </p:grpSpPr>
        <p:pic>
          <p:nvPicPr>
            <p:cNvPr id="1307" name="Image 1306">
              <a:extLst>
                <a:ext uri="{FF2B5EF4-FFF2-40B4-BE49-F238E27FC236}">
                  <a16:creationId xmlns:a16="http://schemas.microsoft.com/office/drawing/2014/main" xmlns="" id="{7CAF6F36-BF73-F245-9B31-70F8BADCA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308" name="Image 1307">
              <a:extLst>
                <a:ext uri="{FF2B5EF4-FFF2-40B4-BE49-F238E27FC236}">
                  <a16:creationId xmlns:a16="http://schemas.microsoft.com/office/drawing/2014/main" xmlns="" id="{71800C22-047C-814E-AEF5-E8C20CC19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309" name="Image 1308">
              <a:extLst>
                <a:ext uri="{FF2B5EF4-FFF2-40B4-BE49-F238E27FC236}">
                  <a16:creationId xmlns:a16="http://schemas.microsoft.com/office/drawing/2014/main" xmlns="" id="{31FBCE9A-BEAF-B24C-AC7F-E5F6E3DBF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310" name="Image 1309">
              <a:extLst>
                <a:ext uri="{FF2B5EF4-FFF2-40B4-BE49-F238E27FC236}">
                  <a16:creationId xmlns:a16="http://schemas.microsoft.com/office/drawing/2014/main" xmlns="" id="{5BD448A2-CEE8-BA45-B328-A0A1742F1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311" name="Image 1310">
              <a:extLst>
                <a:ext uri="{FF2B5EF4-FFF2-40B4-BE49-F238E27FC236}">
                  <a16:creationId xmlns:a16="http://schemas.microsoft.com/office/drawing/2014/main" xmlns="" id="{B049ECB4-1EE5-E44E-B521-3386B88C6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312" name="Image 1311">
              <a:extLst>
                <a:ext uri="{FF2B5EF4-FFF2-40B4-BE49-F238E27FC236}">
                  <a16:creationId xmlns:a16="http://schemas.microsoft.com/office/drawing/2014/main" xmlns="" id="{17857368-CDB9-2A42-BEF8-B305FB23E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313" name="Image 1312">
              <a:extLst>
                <a:ext uri="{FF2B5EF4-FFF2-40B4-BE49-F238E27FC236}">
                  <a16:creationId xmlns:a16="http://schemas.microsoft.com/office/drawing/2014/main" xmlns="" id="{6E695C07-EA44-4848-9A45-B2327E5AD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314" name="Image 1313">
              <a:extLst>
                <a:ext uri="{FF2B5EF4-FFF2-40B4-BE49-F238E27FC236}">
                  <a16:creationId xmlns:a16="http://schemas.microsoft.com/office/drawing/2014/main" xmlns="" id="{4176D072-0437-EB44-88DF-75B738AAC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315" name="Image 1314">
              <a:extLst>
                <a:ext uri="{FF2B5EF4-FFF2-40B4-BE49-F238E27FC236}">
                  <a16:creationId xmlns:a16="http://schemas.microsoft.com/office/drawing/2014/main" xmlns="" id="{E6D28291-2682-4F44-9F2C-F26F5289B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316" name="Image 1315">
              <a:extLst>
                <a:ext uri="{FF2B5EF4-FFF2-40B4-BE49-F238E27FC236}">
                  <a16:creationId xmlns:a16="http://schemas.microsoft.com/office/drawing/2014/main" xmlns="" id="{B120BBB5-1C29-3941-B4A4-882B60E0C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317" name="Groupe 1316">
            <a:extLst>
              <a:ext uri="{FF2B5EF4-FFF2-40B4-BE49-F238E27FC236}">
                <a16:creationId xmlns:a16="http://schemas.microsoft.com/office/drawing/2014/main" xmlns="" id="{C6E3E6D8-65CF-4E45-A20E-9BE56F911FFD}"/>
              </a:ext>
            </a:extLst>
          </p:cNvPr>
          <p:cNvGrpSpPr/>
          <p:nvPr/>
        </p:nvGrpSpPr>
        <p:grpSpPr>
          <a:xfrm>
            <a:off x="8019019" y="3701608"/>
            <a:ext cx="2202877" cy="190116"/>
            <a:chOff x="5022710" y="3601297"/>
            <a:chExt cx="2202877" cy="190116"/>
          </a:xfrm>
        </p:grpSpPr>
        <p:pic>
          <p:nvPicPr>
            <p:cNvPr id="1318" name="Image 1317">
              <a:extLst>
                <a:ext uri="{FF2B5EF4-FFF2-40B4-BE49-F238E27FC236}">
                  <a16:creationId xmlns:a16="http://schemas.microsoft.com/office/drawing/2014/main" xmlns="" id="{3E4210BB-A458-1141-AE3C-9176DF24B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319" name="Image 1318">
              <a:extLst>
                <a:ext uri="{FF2B5EF4-FFF2-40B4-BE49-F238E27FC236}">
                  <a16:creationId xmlns:a16="http://schemas.microsoft.com/office/drawing/2014/main" xmlns="" id="{C6CEDEB4-9597-F843-BCA0-AA3C52ACF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320" name="Image 1319">
              <a:extLst>
                <a:ext uri="{FF2B5EF4-FFF2-40B4-BE49-F238E27FC236}">
                  <a16:creationId xmlns:a16="http://schemas.microsoft.com/office/drawing/2014/main" xmlns="" id="{A0C053B9-FBE5-BA4C-814A-1EA9E9805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321" name="Image 1320">
              <a:extLst>
                <a:ext uri="{FF2B5EF4-FFF2-40B4-BE49-F238E27FC236}">
                  <a16:creationId xmlns:a16="http://schemas.microsoft.com/office/drawing/2014/main" xmlns="" id="{01422095-70C6-2540-8265-873E3665E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322" name="Image 1321">
              <a:extLst>
                <a:ext uri="{FF2B5EF4-FFF2-40B4-BE49-F238E27FC236}">
                  <a16:creationId xmlns:a16="http://schemas.microsoft.com/office/drawing/2014/main" xmlns="" id="{474495CD-3D18-7C48-939A-E2984E5CD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323" name="Image 1322">
              <a:extLst>
                <a:ext uri="{FF2B5EF4-FFF2-40B4-BE49-F238E27FC236}">
                  <a16:creationId xmlns:a16="http://schemas.microsoft.com/office/drawing/2014/main" xmlns="" id="{77F6928F-F610-6546-AFB1-76FE7068C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324" name="Image 1323">
              <a:extLst>
                <a:ext uri="{FF2B5EF4-FFF2-40B4-BE49-F238E27FC236}">
                  <a16:creationId xmlns:a16="http://schemas.microsoft.com/office/drawing/2014/main" xmlns="" id="{6A5B1C90-15B4-874A-B7C1-A1316C410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325" name="Image 1324">
              <a:extLst>
                <a:ext uri="{FF2B5EF4-FFF2-40B4-BE49-F238E27FC236}">
                  <a16:creationId xmlns:a16="http://schemas.microsoft.com/office/drawing/2014/main" xmlns="" id="{A540CE40-C57A-3241-9A94-A06C2942F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326" name="Image 1325">
              <a:extLst>
                <a:ext uri="{FF2B5EF4-FFF2-40B4-BE49-F238E27FC236}">
                  <a16:creationId xmlns:a16="http://schemas.microsoft.com/office/drawing/2014/main" xmlns="" id="{0EC06471-3907-AB41-AB26-8F7297AA9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327" name="Image 1326">
              <a:extLst>
                <a:ext uri="{FF2B5EF4-FFF2-40B4-BE49-F238E27FC236}">
                  <a16:creationId xmlns:a16="http://schemas.microsoft.com/office/drawing/2014/main" xmlns="" id="{9E2822DE-B953-F247-A99B-423EEBB1D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328" name="Groupe 1327">
            <a:extLst>
              <a:ext uri="{FF2B5EF4-FFF2-40B4-BE49-F238E27FC236}">
                <a16:creationId xmlns:a16="http://schemas.microsoft.com/office/drawing/2014/main" xmlns="" id="{A3744B6E-EAAA-E74E-8A7B-28603A026007}"/>
              </a:ext>
            </a:extLst>
          </p:cNvPr>
          <p:cNvGrpSpPr/>
          <p:nvPr/>
        </p:nvGrpSpPr>
        <p:grpSpPr>
          <a:xfrm>
            <a:off x="8020866" y="3446624"/>
            <a:ext cx="2202877" cy="190116"/>
            <a:chOff x="5022710" y="3601297"/>
            <a:chExt cx="2202877" cy="190116"/>
          </a:xfrm>
        </p:grpSpPr>
        <p:pic>
          <p:nvPicPr>
            <p:cNvPr id="1329" name="Image 1328">
              <a:extLst>
                <a:ext uri="{FF2B5EF4-FFF2-40B4-BE49-F238E27FC236}">
                  <a16:creationId xmlns:a16="http://schemas.microsoft.com/office/drawing/2014/main" xmlns="" id="{D68520C8-6FA5-464B-A771-2028C74C5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330" name="Image 1329">
              <a:extLst>
                <a:ext uri="{FF2B5EF4-FFF2-40B4-BE49-F238E27FC236}">
                  <a16:creationId xmlns:a16="http://schemas.microsoft.com/office/drawing/2014/main" xmlns="" id="{D53DB11B-9A71-734A-8590-AD95EADBF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331" name="Image 1330">
              <a:extLst>
                <a:ext uri="{FF2B5EF4-FFF2-40B4-BE49-F238E27FC236}">
                  <a16:creationId xmlns:a16="http://schemas.microsoft.com/office/drawing/2014/main" xmlns="" id="{7D32A951-32D5-0C46-93E4-9E0A4145F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332" name="Image 1331">
              <a:extLst>
                <a:ext uri="{FF2B5EF4-FFF2-40B4-BE49-F238E27FC236}">
                  <a16:creationId xmlns:a16="http://schemas.microsoft.com/office/drawing/2014/main" xmlns="" id="{628B4B36-0E00-EC47-8907-4C565AFB2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333" name="Image 1332">
              <a:extLst>
                <a:ext uri="{FF2B5EF4-FFF2-40B4-BE49-F238E27FC236}">
                  <a16:creationId xmlns:a16="http://schemas.microsoft.com/office/drawing/2014/main" xmlns="" id="{87FF48C4-883C-5949-B1A7-F2C15CA6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334" name="Image 1333">
              <a:extLst>
                <a:ext uri="{FF2B5EF4-FFF2-40B4-BE49-F238E27FC236}">
                  <a16:creationId xmlns:a16="http://schemas.microsoft.com/office/drawing/2014/main" xmlns="" id="{520A0875-85AB-474C-9323-8D15149C7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335" name="Image 1334">
              <a:extLst>
                <a:ext uri="{FF2B5EF4-FFF2-40B4-BE49-F238E27FC236}">
                  <a16:creationId xmlns:a16="http://schemas.microsoft.com/office/drawing/2014/main" xmlns="" id="{96F3FDD2-7A76-DC4F-B742-5CCC88EE9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336" name="Image 1335">
              <a:extLst>
                <a:ext uri="{FF2B5EF4-FFF2-40B4-BE49-F238E27FC236}">
                  <a16:creationId xmlns:a16="http://schemas.microsoft.com/office/drawing/2014/main" xmlns="" id="{C937BFC4-0021-604B-A1DF-0FD1E410D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337" name="Image 1336">
              <a:extLst>
                <a:ext uri="{FF2B5EF4-FFF2-40B4-BE49-F238E27FC236}">
                  <a16:creationId xmlns:a16="http://schemas.microsoft.com/office/drawing/2014/main" xmlns="" id="{90F1AEAF-2EB5-124C-9E58-F223F6926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338" name="Image 1337">
              <a:extLst>
                <a:ext uri="{FF2B5EF4-FFF2-40B4-BE49-F238E27FC236}">
                  <a16:creationId xmlns:a16="http://schemas.microsoft.com/office/drawing/2014/main" xmlns="" id="{1E3B98E0-2E8E-4142-8A9D-7FC3377FD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339" name="Groupe 1338">
            <a:extLst>
              <a:ext uri="{FF2B5EF4-FFF2-40B4-BE49-F238E27FC236}">
                <a16:creationId xmlns:a16="http://schemas.microsoft.com/office/drawing/2014/main" xmlns="" id="{8F783FFB-FF9C-7B4E-A480-813B5923B1BF}"/>
              </a:ext>
            </a:extLst>
          </p:cNvPr>
          <p:cNvGrpSpPr/>
          <p:nvPr/>
        </p:nvGrpSpPr>
        <p:grpSpPr>
          <a:xfrm>
            <a:off x="8017777" y="3183628"/>
            <a:ext cx="2202877" cy="190116"/>
            <a:chOff x="5022710" y="3601297"/>
            <a:chExt cx="2202877" cy="190116"/>
          </a:xfrm>
        </p:grpSpPr>
        <p:pic>
          <p:nvPicPr>
            <p:cNvPr id="1340" name="Image 1339">
              <a:extLst>
                <a:ext uri="{FF2B5EF4-FFF2-40B4-BE49-F238E27FC236}">
                  <a16:creationId xmlns:a16="http://schemas.microsoft.com/office/drawing/2014/main" xmlns="" id="{BFCB662A-535A-5B40-9858-2FA6B35CD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341" name="Image 1340">
              <a:extLst>
                <a:ext uri="{FF2B5EF4-FFF2-40B4-BE49-F238E27FC236}">
                  <a16:creationId xmlns:a16="http://schemas.microsoft.com/office/drawing/2014/main" xmlns="" id="{082596B4-7015-564D-8CB1-311CBD8A7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342" name="Image 1341">
              <a:extLst>
                <a:ext uri="{FF2B5EF4-FFF2-40B4-BE49-F238E27FC236}">
                  <a16:creationId xmlns:a16="http://schemas.microsoft.com/office/drawing/2014/main" xmlns="" id="{7A4C3C00-1902-D244-B14A-01D396917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343" name="Image 1342">
              <a:extLst>
                <a:ext uri="{FF2B5EF4-FFF2-40B4-BE49-F238E27FC236}">
                  <a16:creationId xmlns:a16="http://schemas.microsoft.com/office/drawing/2014/main" xmlns="" id="{D84EC1DB-FC54-E743-88BF-19FE8C541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344" name="Image 1343">
              <a:extLst>
                <a:ext uri="{FF2B5EF4-FFF2-40B4-BE49-F238E27FC236}">
                  <a16:creationId xmlns:a16="http://schemas.microsoft.com/office/drawing/2014/main" xmlns="" id="{42508512-FCC2-3241-BD67-FEFE4E32C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345" name="Image 1344">
              <a:extLst>
                <a:ext uri="{FF2B5EF4-FFF2-40B4-BE49-F238E27FC236}">
                  <a16:creationId xmlns:a16="http://schemas.microsoft.com/office/drawing/2014/main" xmlns="" id="{63D5A8FF-09A0-2E4D-8863-9F3531EB8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346" name="Image 1345">
              <a:extLst>
                <a:ext uri="{FF2B5EF4-FFF2-40B4-BE49-F238E27FC236}">
                  <a16:creationId xmlns:a16="http://schemas.microsoft.com/office/drawing/2014/main" xmlns="" id="{96E6A419-B317-7042-AFC7-5E1EEE39C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347" name="Image 1346">
              <a:extLst>
                <a:ext uri="{FF2B5EF4-FFF2-40B4-BE49-F238E27FC236}">
                  <a16:creationId xmlns:a16="http://schemas.microsoft.com/office/drawing/2014/main" xmlns="" id="{D29EE9A5-3C03-2748-9AB9-AF2DAA829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348" name="Image 1347">
              <a:extLst>
                <a:ext uri="{FF2B5EF4-FFF2-40B4-BE49-F238E27FC236}">
                  <a16:creationId xmlns:a16="http://schemas.microsoft.com/office/drawing/2014/main" xmlns="" id="{370C7AA5-A2BC-C844-93FC-D2CB5CC31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349" name="Image 1348">
              <a:extLst>
                <a:ext uri="{FF2B5EF4-FFF2-40B4-BE49-F238E27FC236}">
                  <a16:creationId xmlns:a16="http://schemas.microsoft.com/office/drawing/2014/main" xmlns="" id="{9935D9B1-6CF6-BC4C-98BB-E25152078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348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2" grpId="0" animBg="1"/>
      <p:bldP spid="1351" grpId="0" animBg="1"/>
      <p:bldP spid="1350" grpId="0" animBg="1"/>
      <p:bldP spid="957" grpId="0" animBg="1"/>
      <p:bldP spid="958" grpId="0" animBg="1"/>
      <p:bldP spid="959" grpId="0" animBg="1"/>
      <p:bldP spid="960" grpId="0" animBg="1"/>
      <p:bldP spid="961" grpId="0" animBg="1"/>
      <p:bldP spid="952" grpId="0" animBg="1"/>
      <p:bldP spid="953" grpId="0" animBg="1"/>
      <p:bldP spid="954" grpId="0" animBg="1"/>
      <p:bldP spid="955" grpId="0" animBg="1"/>
      <p:bldP spid="956" grpId="0" animBg="1"/>
      <p:bldP spid="947" grpId="0" animBg="1"/>
      <p:bldP spid="948" grpId="0" animBg="1"/>
      <p:bldP spid="949" grpId="0" animBg="1"/>
      <p:bldP spid="950" grpId="0" animBg="1"/>
      <p:bldP spid="951" grpId="0" animBg="1"/>
      <p:bldP spid="942" grpId="0" animBg="1"/>
      <p:bldP spid="943" grpId="0" animBg="1"/>
      <p:bldP spid="944" grpId="0" animBg="1"/>
      <p:bldP spid="945" grpId="0" animBg="1"/>
      <p:bldP spid="946" grpId="0" animBg="1"/>
      <p:bldP spid="937" grpId="0" animBg="1"/>
      <p:bldP spid="938" grpId="0" animBg="1"/>
      <p:bldP spid="939" grpId="0" animBg="1"/>
      <p:bldP spid="940" grpId="0" animBg="1"/>
      <p:bldP spid="941" grpId="0" animBg="1"/>
      <p:bldP spid="932" grpId="0" animBg="1"/>
      <p:bldP spid="933" grpId="0" animBg="1"/>
      <p:bldP spid="934" grpId="0" animBg="1"/>
      <p:bldP spid="935" grpId="0" animBg="1"/>
      <p:bldP spid="936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927" grpId="0" animBg="1"/>
      <p:bldP spid="928" grpId="0" animBg="1"/>
      <p:bldP spid="929" grpId="0" animBg="1"/>
      <p:bldP spid="930" grpId="0" animBg="1"/>
      <p:bldP spid="931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19" grpId="0" animBg="1"/>
      <p:bldP spid="518" grpId="0" animBg="1"/>
      <p:bldP spid="517" grpId="0" animBg="1"/>
      <p:bldP spid="516" grpId="0" animBg="1"/>
      <p:bldP spid="511" grpId="0" animBg="1"/>
      <p:bldP spid="962" grpId="0"/>
      <p:bldP spid="963" grpId="0"/>
      <p:bldP spid="964" grpId="0"/>
      <p:bldP spid="965" grpId="0"/>
      <p:bldP spid="966" grpId="0" animBg="1"/>
      <p:bldP spid="967" grpId="0" animBg="1"/>
      <p:bldP spid="968" grpId="0" animBg="1"/>
      <p:bldP spid="969" grpId="0" animBg="1"/>
      <p:bldP spid="970" grpId="0" animBg="1"/>
      <p:bldP spid="971" grpId="0" animBg="1"/>
      <p:bldP spid="972" grpId="0" animBg="1"/>
      <p:bldP spid="973" grpId="0" animBg="1"/>
      <p:bldP spid="974" grpId="0" animBg="1"/>
      <p:bldP spid="975" grpId="0" animBg="1"/>
      <p:bldP spid="976" grpId="0" animBg="1"/>
      <p:bldP spid="977" grpId="0" animBg="1"/>
      <p:bldP spid="978" grpId="0" animBg="1"/>
      <p:bldP spid="979" grpId="0" animBg="1"/>
      <p:bldP spid="980" grpId="0" animBg="1"/>
      <p:bldP spid="981" grpId="0" animBg="1"/>
      <p:bldP spid="982" grpId="0" animBg="1"/>
      <p:bldP spid="983" grpId="0" animBg="1"/>
      <p:bldP spid="984" grpId="0" animBg="1"/>
      <p:bldP spid="985" grpId="0" animBg="1"/>
      <p:bldP spid="986" grpId="0" animBg="1"/>
      <p:bldP spid="987" grpId="0" animBg="1"/>
      <p:bldP spid="988" grpId="0" animBg="1"/>
      <p:bldP spid="989" grpId="0" animBg="1"/>
      <p:bldP spid="990" grpId="0" animBg="1"/>
      <p:bldP spid="991" grpId="0" animBg="1"/>
      <p:bldP spid="992" grpId="0" animBg="1"/>
      <p:bldP spid="993" grpId="0" animBg="1"/>
      <p:bldP spid="994" grpId="0" animBg="1"/>
      <p:bldP spid="995" grpId="0" animBg="1"/>
      <p:bldP spid="996" grpId="0" animBg="1"/>
      <p:bldP spid="997" grpId="0" animBg="1"/>
      <p:bldP spid="998" grpId="0" animBg="1"/>
      <p:bldP spid="999" grpId="0" animBg="1"/>
      <p:bldP spid="1000" grpId="0" animBg="1"/>
      <p:bldP spid="1001" grpId="0" animBg="1"/>
      <p:bldP spid="1002" grpId="0" animBg="1"/>
      <p:bldP spid="1003" grpId="0" animBg="1"/>
      <p:bldP spid="1004" grpId="0" animBg="1"/>
      <p:bldP spid="1005" grpId="0" animBg="1"/>
      <p:bldP spid="1006" grpId="0" animBg="1"/>
      <p:bldP spid="1007" grpId="0" animBg="1"/>
      <p:bldP spid="1008" grpId="0" animBg="1"/>
      <p:bldP spid="1009" grpId="0" animBg="1"/>
      <p:bldP spid="1010" grpId="0" animBg="1"/>
      <p:bldP spid="1011" grpId="0" animBg="1"/>
      <p:bldP spid="1012" grpId="0" animBg="1"/>
      <p:bldP spid="1013" grpId="0" animBg="1"/>
      <p:bldP spid="1014" grpId="0" animBg="1"/>
      <p:bldP spid="1015" grpId="0" animBg="1"/>
      <p:bldP spid="1126" grpId="0" animBg="1"/>
      <p:bldP spid="1127" grpId="0" animBg="1"/>
      <p:bldP spid="1128" grpId="0" animBg="1"/>
      <p:bldP spid="1129" grpId="0" animBg="1"/>
      <p:bldP spid="1130" grpId="0" animBg="1"/>
      <p:bldP spid="1131" grpId="0" animBg="1"/>
      <p:bldP spid="1132" grpId="0" animBg="1"/>
      <p:bldP spid="1133" grpId="0" animBg="1"/>
      <p:bldP spid="1134" grpId="0" animBg="1"/>
      <p:bldP spid="1135" grpId="0" animBg="1"/>
      <p:bldP spid="1136" grpId="0" animBg="1"/>
      <p:bldP spid="1137" grpId="0" animBg="1"/>
      <p:bldP spid="1138" grpId="0" animBg="1"/>
      <p:bldP spid="1139" grpId="0" animBg="1"/>
      <p:bldP spid="1140" grpId="0" animBg="1"/>
      <p:bldP spid="1141" grpId="0" animBg="1"/>
      <p:bldP spid="1142" grpId="0" animBg="1"/>
      <p:bldP spid="1143" grpId="0" animBg="1"/>
      <p:bldP spid="1144" grpId="0" animBg="1"/>
      <p:bldP spid="1145" grpId="0" animBg="1"/>
      <p:bldP spid="1146" grpId="0" animBg="1"/>
      <p:bldP spid="1147" grpId="0" animBg="1"/>
      <p:bldP spid="1148" grpId="0" animBg="1"/>
      <p:bldP spid="1149" grpId="0" animBg="1"/>
      <p:bldP spid="1150" grpId="0" animBg="1"/>
      <p:bldP spid="1151" grpId="0" animBg="1"/>
      <p:bldP spid="1152" grpId="0" animBg="1"/>
      <p:bldP spid="1153" grpId="0" animBg="1"/>
      <p:bldP spid="1154" grpId="0" animBg="1"/>
      <p:bldP spid="1155" grpId="0" animBg="1"/>
      <p:bldP spid="1156" grpId="0" animBg="1"/>
      <p:bldP spid="1157" grpId="0" animBg="1"/>
      <p:bldP spid="1158" grpId="0" animBg="1"/>
      <p:bldP spid="1159" grpId="0" animBg="1"/>
      <p:bldP spid="1160" grpId="0" animBg="1"/>
      <p:bldP spid="1161" grpId="0" animBg="1"/>
      <p:bldP spid="1162" grpId="0" animBg="1"/>
      <p:bldP spid="1163" grpId="0" animBg="1"/>
      <p:bldP spid="1164" grpId="0" animBg="1"/>
      <p:bldP spid="1165" grpId="0" animBg="1"/>
      <p:bldP spid="1166" grpId="0" animBg="1"/>
      <p:bldP spid="1167" grpId="0" animBg="1"/>
      <p:bldP spid="1168" grpId="0" animBg="1"/>
      <p:bldP spid="1169" grpId="0" animBg="1"/>
      <p:bldP spid="1170" grpId="0" animBg="1"/>
      <p:bldP spid="1171" grpId="0" animBg="1"/>
      <p:bldP spid="1172" grpId="0" animBg="1"/>
      <p:bldP spid="1173" grpId="0" animBg="1"/>
      <p:bldP spid="1174" grpId="0" animBg="1"/>
      <p:bldP spid="1175" grpId="0" animBg="1"/>
      <p:bldP spid="1286" grpId="0" animBg="1"/>
      <p:bldP spid="1287" grpId="0" animBg="1"/>
      <p:bldP spid="1288" grpId="0" animBg="1"/>
      <p:bldP spid="1289" grpId="0" animBg="1"/>
      <p:bldP spid="1290" grpId="0" animBg="1"/>
      <p:bldP spid="1291" grpId="0" animBg="1"/>
      <p:bldP spid="1292" grpId="0" animBg="1"/>
      <p:bldP spid="1293" grpId="0" animBg="1"/>
      <p:bldP spid="1294" grpId="0" animBg="1"/>
      <p:bldP spid="1295" grpId="0" animBg="1"/>
      <p:bldP spid="1296" grpId="0" animBg="1"/>
      <p:bldP spid="1297" grpId="0" animBg="1"/>
      <p:bldP spid="1298" grpId="0" animBg="1"/>
      <p:bldP spid="1299" grpId="0" animBg="1"/>
      <p:bldP spid="1300" grpId="0" animBg="1"/>
      <p:bldP spid="1301" grpId="0" animBg="1"/>
      <p:bldP spid="1302" grpId="0" animBg="1"/>
      <p:bldP spid="1303" grpId="0" animBg="1"/>
      <p:bldP spid="1304" grpId="0" animBg="1"/>
      <p:bldP spid="130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 72">
            <a:extLst>
              <a:ext uri="{FF2B5EF4-FFF2-40B4-BE49-F238E27FC236}">
                <a16:creationId xmlns:a16="http://schemas.microsoft.com/office/drawing/2014/main" xmlns="" id="{D195EC68-B297-D345-A20A-C99BF71FBE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451" y="1599089"/>
            <a:ext cx="536173" cy="485591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xmlns="" id="{D88A6ABF-90E7-BC4E-99B8-B8BA752B68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507" y="1800366"/>
            <a:ext cx="536173" cy="485591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xmlns="" id="{55A5A65E-8C2A-6540-9BB5-8B855FEC73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266" y="1765730"/>
            <a:ext cx="536173" cy="485591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xmlns="" id="{27184369-3E5D-0B4C-B4AD-ED1E2CA5F8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71" y="2078190"/>
            <a:ext cx="536173" cy="485591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xmlns="" id="{EDD5C29C-D1E3-7F4D-9334-42DC5220AC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568" y="1826718"/>
            <a:ext cx="536173" cy="485591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xmlns="" id="{58EE0118-C8AB-0443-B911-D52B6D941D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294" y="1895658"/>
            <a:ext cx="536173" cy="485591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xmlns="" id="{813DC907-26DF-0C4F-9780-0EEBD66BBB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124" y="2187408"/>
            <a:ext cx="536173" cy="485591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xmlns="" id="{C91E83FE-3B54-8546-8346-97B1023037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306" y="2192166"/>
            <a:ext cx="536173" cy="485591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xmlns="" id="{7EF05687-6569-4544-9997-C4204ED724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388" y="2078190"/>
            <a:ext cx="536173" cy="485591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xmlns="" id="{45DC30BF-9752-3C4F-910D-3DA970748F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395" y="2424452"/>
            <a:ext cx="536173" cy="485591"/>
          </a:xfrm>
          <a:prstGeom prst="rect">
            <a:avLst/>
          </a:prstGeom>
        </p:spPr>
      </p:pic>
      <p:sp>
        <p:nvSpPr>
          <p:cNvPr id="33" name="Flèche en arc 32">
            <a:extLst>
              <a:ext uri="{FF2B5EF4-FFF2-40B4-BE49-F238E27FC236}">
                <a16:creationId xmlns:a16="http://schemas.microsoft.com/office/drawing/2014/main" xmlns="" id="{22079B91-EC3C-5A40-B2F5-1EB4466D584F}"/>
              </a:ext>
            </a:extLst>
          </p:cNvPr>
          <p:cNvSpPr/>
          <p:nvPr/>
        </p:nvSpPr>
        <p:spPr>
          <a:xfrm>
            <a:off x="3366368" y="1186732"/>
            <a:ext cx="1097982" cy="1387602"/>
          </a:xfrm>
          <a:prstGeom prst="circularArrow">
            <a:avLst/>
          </a:prstGeom>
          <a:solidFill>
            <a:srgbClr val="603411"/>
          </a:solidFill>
          <a:ln>
            <a:solidFill>
              <a:srgbClr val="4F29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B98A0269-838E-8F48-B964-B7C3B1628925}"/>
              </a:ext>
            </a:extLst>
          </p:cNvPr>
          <p:cNvSpPr txBox="1"/>
          <p:nvPr/>
        </p:nvSpPr>
        <p:spPr>
          <a:xfrm>
            <a:off x="768924" y="3185554"/>
            <a:ext cx="321109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346 clémentines</a:t>
            </a:r>
          </a:p>
        </p:txBody>
      </p:sp>
      <p:sp>
        <p:nvSpPr>
          <p:cNvPr id="37" name="Titre 1">
            <a:extLst>
              <a:ext uri="{FF2B5EF4-FFF2-40B4-BE49-F238E27FC236}">
                <a16:creationId xmlns:a16="http://schemas.microsoft.com/office/drawing/2014/main" xmlns="" id="{A74D15EF-B988-4048-8CFB-293C1A91A858}"/>
              </a:ext>
            </a:extLst>
          </p:cNvPr>
          <p:cNvSpPr txBox="1">
            <a:spLocks/>
          </p:cNvSpPr>
          <p:nvPr/>
        </p:nvSpPr>
        <p:spPr>
          <a:xfrm>
            <a:off x="1833066" y="301014"/>
            <a:ext cx="8525866" cy="8028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/>
              <a:t>Je divise par </a:t>
            </a:r>
            <a:r>
              <a:rPr lang="fr-FR" sz="4000" b="1" dirty="0">
                <a:latin typeface="+mn-lt"/>
              </a:rPr>
              <a:t>2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xmlns="" id="{EB36D28A-F432-3F4F-9300-1D882E6C4FE5}"/>
              </a:ext>
            </a:extLst>
          </p:cNvPr>
          <p:cNvSpPr txBox="1"/>
          <p:nvPr/>
        </p:nvSpPr>
        <p:spPr>
          <a:xfrm>
            <a:off x="2859694" y="4131882"/>
            <a:ext cx="5776852" cy="584699"/>
          </a:xfrm>
          <a:prstGeom prst="rect">
            <a:avLst/>
          </a:prstGeom>
          <a:solidFill>
            <a:srgbClr val="FDE7C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</a:rPr>
              <a:t>Combien faudra-t-il de boîtes ?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AE5980D3-D923-004A-83FE-EDAFC8DBD897}"/>
              </a:ext>
            </a:extLst>
          </p:cNvPr>
          <p:cNvSpPr/>
          <p:nvPr/>
        </p:nvSpPr>
        <p:spPr>
          <a:xfrm>
            <a:off x="3686993" y="5036384"/>
            <a:ext cx="4122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  <a:cs typeface="Arial" panose="020B0604020202020204" pitchFamily="34" charset="0"/>
              </a:rPr>
              <a:t>Il faudra 173 boîtes.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32296B50-C6E4-4147-BA98-61BB321909CF}"/>
              </a:ext>
            </a:extLst>
          </p:cNvPr>
          <p:cNvGrpSpPr/>
          <p:nvPr/>
        </p:nvGrpSpPr>
        <p:grpSpPr>
          <a:xfrm>
            <a:off x="4728212" y="2177102"/>
            <a:ext cx="1526540" cy="956544"/>
            <a:chOff x="4069844" y="2177102"/>
            <a:chExt cx="1526540" cy="956544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62AEAFE7-BEF7-CE40-A30A-08B74BC10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9844" y="2177102"/>
              <a:ext cx="1526540" cy="95654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9AF8EC57-C6EC-0D4C-8DE3-8E44F894916C}"/>
                </a:ext>
              </a:extLst>
            </p:cNvPr>
            <p:cNvSpPr/>
            <p:nvPr/>
          </p:nvSpPr>
          <p:spPr>
            <a:xfrm>
              <a:off x="4654559" y="2177102"/>
              <a:ext cx="393005" cy="5846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3200" b="1" dirty="0"/>
                <a:t>2</a:t>
              </a:r>
            </a:p>
          </p:txBody>
        </p:sp>
      </p:grpSp>
      <p:pic>
        <p:nvPicPr>
          <p:cNvPr id="60" name="Image 59">
            <a:extLst>
              <a:ext uri="{FF2B5EF4-FFF2-40B4-BE49-F238E27FC236}">
                <a16:creationId xmlns:a16="http://schemas.microsoft.com/office/drawing/2014/main" xmlns="" id="{FF0030CD-59A8-9448-8516-D099F09A69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558" y="2088743"/>
            <a:ext cx="536173" cy="485591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xmlns="" id="{99751B19-3D51-824C-81E7-6BB946D7B9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851" y="2396353"/>
            <a:ext cx="536173" cy="485591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xmlns="" id="{186DD880-C5F4-E640-AF06-D637530ED8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06" y="2452552"/>
            <a:ext cx="536173" cy="485591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xmlns="" id="{0A4C89DF-7C3A-9B47-BA5E-520C605C3D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382" y="2519005"/>
            <a:ext cx="536173" cy="485591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xmlns="" id="{15F3A2A8-E9AD-BF43-80C3-39AD45E653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906" y="2604952"/>
            <a:ext cx="536173" cy="48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5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 72">
            <a:extLst>
              <a:ext uri="{FF2B5EF4-FFF2-40B4-BE49-F238E27FC236}">
                <a16:creationId xmlns:a16="http://schemas.microsoft.com/office/drawing/2014/main" xmlns="" id="{D195EC68-B297-D345-A20A-C99BF71FBE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451" y="1599089"/>
            <a:ext cx="536173" cy="485591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xmlns="" id="{D88A6ABF-90E7-BC4E-99B8-B8BA752B68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507" y="1800366"/>
            <a:ext cx="536173" cy="485591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xmlns="" id="{55A5A65E-8C2A-6540-9BB5-8B855FEC73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266" y="1765730"/>
            <a:ext cx="536173" cy="485591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xmlns="" id="{27184369-3E5D-0B4C-B4AD-ED1E2CA5F8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71" y="2078190"/>
            <a:ext cx="536173" cy="485591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xmlns="" id="{EDD5C29C-D1E3-7F4D-9334-42DC5220AC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568" y="1826718"/>
            <a:ext cx="536173" cy="485591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xmlns="" id="{58EE0118-C8AB-0443-B911-D52B6D941D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294" y="1895658"/>
            <a:ext cx="536173" cy="485591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xmlns="" id="{813DC907-26DF-0C4F-9780-0EEBD66BBB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124" y="2187408"/>
            <a:ext cx="536173" cy="485591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xmlns="" id="{C91E83FE-3B54-8546-8346-97B1023037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306" y="2192166"/>
            <a:ext cx="536173" cy="485591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xmlns="" id="{7EF05687-6569-4544-9997-C4204ED724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388" y="2078190"/>
            <a:ext cx="536173" cy="485591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xmlns="" id="{45DC30BF-9752-3C4F-910D-3DA970748F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395" y="2424452"/>
            <a:ext cx="536173" cy="485591"/>
          </a:xfrm>
          <a:prstGeom prst="rect">
            <a:avLst/>
          </a:prstGeom>
        </p:spPr>
      </p:pic>
      <p:sp>
        <p:nvSpPr>
          <p:cNvPr id="33" name="Flèche en arc 32">
            <a:extLst>
              <a:ext uri="{FF2B5EF4-FFF2-40B4-BE49-F238E27FC236}">
                <a16:creationId xmlns:a16="http://schemas.microsoft.com/office/drawing/2014/main" xmlns="" id="{22079B91-EC3C-5A40-B2F5-1EB4466D584F}"/>
              </a:ext>
            </a:extLst>
          </p:cNvPr>
          <p:cNvSpPr/>
          <p:nvPr/>
        </p:nvSpPr>
        <p:spPr>
          <a:xfrm>
            <a:off x="3366368" y="1186732"/>
            <a:ext cx="1097982" cy="1387602"/>
          </a:xfrm>
          <a:prstGeom prst="circularArrow">
            <a:avLst/>
          </a:prstGeom>
          <a:solidFill>
            <a:srgbClr val="603411"/>
          </a:solidFill>
          <a:ln>
            <a:solidFill>
              <a:srgbClr val="4F29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B98A0269-838E-8F48-B964-B7C3B1628925}"/>
              </a:ext>
            </a:extLst>
          </p:cNvPr>
          <p:cNvSpPr txBox="1"/>
          <p:nvPr/>
        </p:nvSpPr>
        <p:spPr>
          <a:xfrm>
            <a:off x="768924" y="3185554"/>
            <a:ext cx="321109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246 clémentines</a:t>
            </a:r>
          </a:p>
        </p:txBody>
      </p:sp>
      <p:sp>
        <p:nvSpPr>
          <p:cNvPr id="37" name="Titre 1">
            <a:extLst>
              <a:ext uri="{FF2B5EF4-FFF2-40B4-BE49-F238E27FC236}">
                <a16:creationId xmlns:a16="http://schemas.microsoft.com/office/drawing/2014/main" xmlns="" id="{A74D15EF-B988-4048-8CFB-293C1A91A858}"/>
              </a:ext>
            </a:extLst>
          </p:cNvPr>
          <p:cNvSpPr txBox="1">
            <a:spLocks/>
          </p:cNvSpPr>
          <p:nvPr/>
        </p:nvSpPr>
        <p:spPr>
          <a:xfrm>
            <a:off x="1833066" y="301014"/>
            <a:ext cx="8525866" cy="8028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/>
              <a:t>Je divise par </a:t>
            </a:r>
            <a:r>
              <a:rPr lang="fr-FR" sz="4000" b="1" dirty="0">
                <a:latin typeface="+mn-lt"/>
              </a:rPr>
              <a:t>2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xmlns="" id="{EB36D28A-F432-3F4F-9300-1D882E6C4FE5}"/>
              </a:ext>
            </a:extLst>
          </p:cNvPr>
          <p:cNvSpPr txBox="1"/>
          <p:nvPr/>
        </p:nvSpPr>
        <p:spPr>
          <a:xfrm>
            <a:off x="2859694" y="4131882"/>
            <a:ext cx="5776852" cy="584699"/>
          </a:xfrm>
          <a:prstGeom prst="rect">
            <a:avLst/>
          </a:prstGeom>
          <a:solidFill>
            <a:srgbClr val="FDE7C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</a:rPr>
              <a:t>Combien faudra-t-il de boîtes ?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32296B50-C6E4-4147-BA98-61BB321909CF}"/>
              </a:ext>
            </a:extLst>
          </p:cNvPr>
          <p:cNvGrpSpPr/>
          <p:nvPr/>
        </p:nvGrpSpPr>
        <p:grpSpPr>
          <a:xfrm>
            <a:off x="4728212" y="2177102"/>
            <a:ext cx="1526540" cy="956544"/>
            <a:chOff x="4069844" y="2177102"/>
            <a:chExt cx="1526540" cy="956544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62AEAFE7-BEF7-CE40-A30A-08B74BC10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9844" y="2177102"/>
              <a:ext cx="1526540" cy="95654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9AF8EC57-C6EC-0D4C-8DE3-8E44F894916C}"/>
                </a:ext>
              </a:extLst>
            </p:cNvPr>
            <p:cNvSpPr/>
            <p:nvPr/>
          </p:nvSpPr>
          <p:spPr>
            <a:xfrm>
              <a:off x="4654559" y="2177102"/>
              <a:ext cx="393005" cy="5846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3200" b="1" dirty="0"/>
                <a:t>2</a:t>
              </a:r>
            </a:p>
          </p:txBody>
        </p:sp>
      </p:grpSp>
      <p:pic>
        <p:nvPicPr>
          <p:cNvPr id="60" name="Image 59">
            <a:extLst>
              <a:ext uri="{FF2B5EF4-FFF2-40B4-BE49-F238E27FC236}">
                <a16:creationId xmlns:a16="http://schemas.microsoft.com/office/drawing/2014/main" xmlns="" id="{FF0030CD-59A8-9448-8516-D099F09A69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558" y="2088743"/>
            <a:ext cx="536173" cy="485591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xmlns="" id="{99751B19-3D51-824C-81E7-6BB946D7B9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851" y="2396353"/>
            <a:ext cx="536173" cy="485591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xmlns="" id="{186DD880-C5F4-E640-AF06-D637530ED8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06" y="2452552"/>
            <a:ext cx="536173" cy="485591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xmlns="" id="{0A4C89DF-7C3A-9B47-BA5E-520C605C3D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382" y="2519005"/>
            <a:ext cx="536173" cy="485591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xmlns="" id="{15F3A2A8-E9AD-BF43-80C3-39AD45E653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906" y="2604952"/>
            <a:ext cx="536173" cy="48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70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Rectangle : coins arrondis 774">
            <a:extLst>
              <a:ext uri="{FF2B5EF4-FFF2-40B4-BE49-F238E27FC236}">
                <a16:creationId xmlns:a16="http://schemas.microsoft.com/office/drawing/2014/main" xmlns="" id="{FC7CD472-1F68-FF4C-ACFC-CD62887B9F41}"/>
              </a:ext>
            </a:extLst>
          </p:cNvPr>
          <p:cNvSpPr/>
          <p:nvPr/>
        </p:nvSpPr>
        <p:spPr>
          <a:xfrm rot="5400000">
            <a:off x="10642586" y="382110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6" name="Rectangle : coins arrondis 775">
            <a:extLst>
              <a:ext uri="{FF2B5EF4-FFF2-40B4-BE49-F238E27FC236}">
                <a16:creationId xmlns:a16="http://schemas.microsoft.com/office/drawing/2014/main" xmlns="" id="{4FCCAB7B-AFD9-F242-8DCB-936A2E245279}"/>
              </a:ext>
            </a:extLst>
          </p:cNvPr>
          <p:cNvSpPr/>
          <p:nvPr/>
        </p:nvSpPr>
        <p:spPr>
          <a:xfrm rot="5400000">
            <a:off x="10352091" y="382110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7" name="Rectangle : coins arrondis 776">
            <a:extLst>
              <a:ext uri="{FF2B5EF4-FFF2-40B4-BE49-F238E27FC236}">
                <a16:creationId xmlns:a16="http://schemas.microsoft.com/office/drawing/2014/main" xmlns="" id="{B9C7BEDD-F8C3-5140-B617-96B3EAB862D0}"/>
              </a:ext>
            </a:extLst>
          </p:cNvPr>
          <p:cNvSpPr/>
          <p:nvPr/>
        </p:nvSpPr>
        <p:spPr>
          <a:xfrm rot="5400000">
            <a:off x="10060943" y="382430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6" name="ZoneTexte 935">
            <a:extLst>
              <a:ext uri="{FF2B5EF4-FFF2-40B4-BE49-F238E27FC236}">
                <a16:creationId xmlns:a16="http://schemas.microsoft.com/office/drawing/2014/main" xmlns="" id="{96CA7759-FD21-0E41-8410-A0B8FDD374B9}"/>
              </a:ext>
            </a:extLst>
          </p:cNvPr>
          <p:cNvSpPr txBox="1"/>
          <p:nvPr/>
        </p:nvSpPr>
        <p:spPr>
          <a:xfrm>
            <a:off x="2504326" y="520323"/>
            <a:ext cx="1014489" cy="5908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200</a:t>
            </a:r>
          </a:p>
        </p:txBody>
      </p:sp>
      <p:sp>
        <p:nvSpPr>
          <p:cNvPr id="937" name="ZoneTexte 936">
            <a:extLst>
              <a:ext uri="{FF2B5EF4-FFF2-40B4-BE49-F238E27FC236}">
                <a16:creationId xmlns:a16="http://schemas.microsoft.com/office/drawing/2014/main" xmlns="" id="{08252E41-A64D-BC4D-B62C-6DCA18711BDE}"/>
              </a:ext>
            </a:extLst>
          </p:cNvPr>
          <p:cNvSpPr txBox="1"/>
          <p:nvPr/>
        </p:nvSpPr>
        <p:spPr>
          <a:xfrm>
            <a:off x="7734863" y="2324031"/>
            <a:ext cx="1014488" cy="5908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40</a:t>
            </a:r>
          </a:p>
        </p:txBody>
      </p:sp>
      <p:sp>
        <p:nvSpPr>
          <p:cNvPr id="938" name="ZoneTexte 937">
            <a:extLst>
              <a:ext uri="{FF2B5EF4-FFF2-40B4-BE49-F238E27FC236}">
                <a16:creationId xmlns:a16="http://schemas.microsoft.com/office/drawing/2014/main" xmlns="" id="{8B11E586-8712-5F4D-981A-F38FC9F2296A}"/>
              </a:ext>
            </a:extLst>
          </p:cNvPr>
          <p:cNvSpPr txBox="1"/>
          <p:nvPr/>
        </p:nvSpPr>
        <p:spPr>
          <a:xfrm>
            <a:off x="10275349" y="3065142"/>
            <a:ext cx="716252" cy="5908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6</a:t>
            </a:r>
          </a:p>
        </p:txBody>
      </p:sp>
      <p:grpSp>
        <p:nvGrpSpPr>
          <p:cNvPr id="939" name="Groupe 938">
            <a:extLst>
              <a:ext uri="{FF2B5EF4-FFF2-40B4-BE49-F238E27FC236}">
                <a16:creationId xmlns:a16="http://schemas.microsoft.com/office/drawing/2014/main" xmlns="" id="{16D7575E-0856-C44A-93D0-C1E826E77D54}"/>
              </a:ext>
            </a:extLst>
          </p:cNvPr>
          <p:cNvGrpSpPr/>
          <p:nvPr/>
        </p:nvGrpSpPr>
        <p:grpSpPr>
          <a:xfrm>
            <a:off x="9619703" y="453394"/>
            <a:ext cx="2390540" cy="2304135"/>
            <a:chOff x="264381" y="549611"/>
            <a:chExt cx="2390540" cy="2304135"/>
          </a:xfrm>
        </p:grpSpPr>
        <p:pic>
          <p:nvPicPr>
            <p:cNvPr id="940" name="Image 939">
              <a:extLst>
                <a:ext uri="{FF2B5EF4-FFF2-40B4-BE49-F238E27FC236}">
                  <a16:creationId xmlns:a16="http://schemas.microsoft.com/office/drawing/2014/main" xmlns="" id="{1A10ED21-C838-B945-811D-4174C69C4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381" y="549611"/>
              <a:ext cx="2390540" cy="2304135"/>
            </a:xfrm>
            <a:prstGeom prst="rect">
              <a:avLst/>
            </a:prstGeom>
          </p:spPr>
        </p:pic>
        <p:grpSp>
          <p:nvGrpSpPr>
            <p:cNvPr id="941" name="Groupe 940">
              <a:extLst>
                <a:ext uri="{FF2B5EF4-FFF2-40B4-BE49-F238E27FC236}">
                  <a16:creationId xmlns:a16="http://schemas.microsoft.com/office/drawing/2014/main" xmlns="" id="{1F635A78-D1AC-7045-B64A-2B873DEF443B}"/>
                </a:ext>
              </a:extLst>
            </p:cNvPr>
            <p:cNvGrpSpPr/>
            <p:nvPr/>
          </p:nvGrpSpPr>
          <p:grpSpPr>
            <a:xfrm>
              <a:off x="264381" y="1328665"/>
              <a:ext cx="1633998" cy="846632"/>
              <a:chOff x="193916" y="1328666"/>
              <a:chExt cx="1633998" cy="846632"/>
            </a:xfrm>
          </p:grpSpPr>
          <p:sp>
            <p:nvSpPr>
              <p:cNvPr id="942" name="ZoneTexte 941">
                <a:extLst>
                  <a:ext uri="{FF2B5EF4-FFF2-40B4-BE49-F238E27FC236}">
                    <a16:creationId xmlns:a16="http://schemas.microsoft.com/office/drawing/2014/main" xmlns="" id="{B9F17380-9484-044C-B5B1-3761DD1BF451}"/>
                  </a:ext>
                </a:extLst>
              </p:cNvPr>
              <p:cNvSpPr txBox="1"/>
              <p:nvPr/>
            </p:nvSpPr>
            <p:spPr>
              <a:xfrm>
                <a:off x="193916" y="1328666"/>
                <a:ext cx="1633998" cy="445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fr-FR" sz="2800" dirty="0"/>
                  <a:t>246</a:t>
                </a:r>
              </a:p>
            </p:txBody>
          </p:sp>
          <p:pic>
            <p:nvPicPr>
              <p:cNvPr id="943" name="Image 942">
                <a:extLst>
                  <a:ext uri="{FF2B5EF4-FFF2-40B4-BE49-F238E27FC236}">
                    <a16:creationId xmlns:a16="http://schemas.microsoft.com/office/drawing/2014/main" xmlns="" id="{8F6F3F2F-65D6-094C-8336-F7C65B4679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2835" y="1689707"/>
                <a:ext cx="536173" cy="485591"/>
              </a:xfrm>
              <a:prstGeom prst="rect">
                <a:avLst/>
              </a:prstGeom>
            </p:spPr>
          </p:pic>
        </p:grpSp>
      </p:grpSp>
      <p:pic>
        <p:nvPicPr>
          <p:cNvPr id="944" name="Image 943">
            <a:extLst>
              <a:ext uri="{FF2B5EF4-FFF2-40B4-BE49-F238E27FC236}">
                <a16:creationId xmlns:a16="http://schemas.microsoft.com/office/drawing/2014/main" xmlns="" id="{2EAC52C7-E620-B549-ADF9-C937AC3419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5532" y="3952538"/>
            <a:ext cx="201836" cy="182795"/>
          </a:xfrm>
          <a:prstGeom prst="rect">
            <a:avLst/>
          </a:prstGeom>
        </p:spPr>
      </p:pic>
      <p:pic>
        <p:nvPicPr>
          <p:cNvPr id="945" name="Image 944">
            <a:extLst>
              <a:ext uri="{FF2B5EF4-FFF2-40B4-BE49-F238E27FC236}">
                <a16:creationId xmlns:a16="http://schemas.microsoft.com/office/drawing/2014/main" xmlns="" id="{A5DED1F2-ED63-084B-8D19-D732A3ED7B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695" y="3952398"/>
            <a:ext cx="201836" cy="182795"/>
          </a:xfrm>
          <a:prstGeom prst="rect">
            <a:avLst/>
          </a:prstGeom>
        </p:spPr>
      </p:pic>
      <p:pic>
        <p:nvPicPr>
          <p:cNvPr id="946" name="Image 945">
            <a:extLst>
              <a:ext uri="{FF2B5EF4-FFF2-40B4-BE49-F238E27FC236}">
                <a16:creationId xmlns:a16="http://schemas.microsoft.com/office/drawing/2014/main" xmlns="" id="{5F2000C5-7A0B-7E41-B931-0D7B9600A6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200" y="3956069"/>
            <a:ext cx="201836" cy="182795"/>
          </a:xfrm>
          <a:prstGeom prst="rect">
            <a:avLst/>
          </a:prstGeom>
        </p:spPr>
      </p:pic>
      <p:pic>
        <p:nvPicPr>
          <p:cNvPr id="947" name="Image 946">
            <a:extLst>
              <a:ext uri="{FF2B5EF4-FFF2-40B4-BE49-F238E27FC236}">
                <a16:creationId xmlns:a16="http://schemas.microsoft.com/office/drawing/2014/main" xmlns="" id="{E4428903-E71C-7B46-9239-67A102463D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8986" y="3717127"/>
            <a:ext cx="201836" cy="182795"/>
          </a:xfrm>
          <a:prstGeom prst="rect">
            <a:avLst/>
          </a:prstGeom>
        </p:spPr>
      </p:pic>
      <p:pic>
        <p:nvPicPr>
          <p:cNvPr id="948" name="Image 947">
            <a:extLst>
              <a:ext uri="{FF2B5EF4-FFF2-40B4-BE49-F238E27FC236}">
                <a16:creationId xmlns:a16="http://schemas.microsoft.com/office/drawing/2014/main" xmlns="" id="{275EF598-33E0-3647-923A-CE7B6100E9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4149" y="3716987"/>
            <a:ext cx="201836" cy="182795"/>
          </a:xfrm>
          <a:prstGeom prst="rect">
            <a:avLst/>
          </a:prstGeom>
        </p:spPr>
      </p:pic>
      <p:pic>
        <p:nvPicPr>
          <p:cNvPr id="949" name="Image 948">
            <a:extLst>
              <a:ext uri="{FF2B5EF4-FFF2-40B4-BE49-F238E27FC236}">
                <a16:creationId xmlns:a16="http://schemas.microsoft.com/office/drawing/2014/main" xmlns="" id="{6D77FEE8-CE17-0643-BE88-EE29BFD91E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654" y="3720658"/>
            <a:ext cx="201836" cy="182795"/>
          </a:xfrm>
          <a:prstGeom prst="rect">
            <a:avLst/>
          </a:prstGeom>
        </p:spPr>
      </p:pic>
      <p:sp>
        <p:nvSpPr>
          <p:cNvPr id="1060" name="Titre 1">
            <a:extLst>
              <a:ext uri="{FF2B5EF4-FFF2-40B4-BE49-F238E27FC236}">
                <a16:creationId xmlns:a16="http://schemas.microsoft.com/office/drawing/2014/main" xmlns="" id="{86BDC84C-1F4E-B549-9435-5911BB7FB92A}"/>
              </a:ext>
            </a:extLst>
          </p:cNvPr>
          <p:cNvSpPr txBox="1">
            <a:spLocks/>
          </p:cNvSpPr>
          <p:nvPr/>
        </p:nvSpPr>
        <p:spPr>
          <a:xfrm>
            <a:off x="1833066" y="301014"/>
            <a:ext cx="8525866" cy="8028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/>
              <a:t>Je divise par </a:t>
            </a:r>
            <a:r>
              <a:rPr lang="fr-FR" sz="4000" b="1" dirty="0">
                <a:latin typeface="+mn-lt"/>
              </a:rPr>
              <a:t>2</a:t>
            </a:r>
          </a:p>
        </p:txBody>
      </p:sp>
      <p:sp>
        <p:nvSpPr>
          <p:cNvPr id="1061" name="Rectangle : coins arrondis 1060">
            <a:extLst>
              <a:ext uri="{FF2B5EF4-FFF2-40B4-BE49-F238E27FC236}">
                <a16:creationId xmlns:a16="http://schemas.microsoft.com/office/drawing/2014/main" xmlns="" id="{CB2F322A-B752-6940-BA1B-9B9126C2C569}"/>
              </a:ext>
            </a:extLst>
          </p:cNvPr>
          <p:cNvSpPr/>
          <p:nvPr/>
        </p:nvSpPr>
        <p:spPr>
          <a:xfrm>
            <a:off x="2801549" y="368264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2" name="Rectangle : coins arrondis 1061">
            <a:extLst>
              <a:ext uri="{FF2B5EF4-FFF2-40B4-BE49-F238E27FC236}">
                <a16:creationId xmlns:a16="http://schemas.microsoft.com/office/drawing/2014/main" xmlns="" id="{374B62C8-4C95-2C49-AC64-361F7AE85C43}"/>
              </a:ext>
            </a:extLst>
          </p:cNvPr>
          <p:cNvSpPr/>
          <p:nvPr/>
        </p:nvSpPr>
        <p:spPr>
          <a:xfrm>
            <a:off x="2349109" y="368264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3" name="Rectangle : coins arrondis 1062">
            <a:extLst>
              <a:ext uri="{FF2B5EF4-FFF2-40B4-BE49-F238E27FC236}">
                <a16:creationId xmlns:a16="http://schemas.microsoft.com/office/drawing/2014/main" xmlns="" id="{867314BE-576F-0E4F-BC4A-939D063E2998}"/>
              </a:ext>
            </a:extLst>
          </p:cNvPr>
          <p:cNvSpPr/>
          <p:nvPr/>
        </p:nvSpPr>
        <p:spPr>
          <a:xfrm>
            <a:off x="1896669" y="368264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4" name="Rectangle : coins arrondis 1063">
            <a:extLst>
              <a:ext uri="{FF2B5EF4-FFF2-40B4-BE49-F238E27FC236}">
                <a16:creationId xmlns:a16="http://schemas.microsoft.com/office/drawing/2014/main" xmlns="" id="{817FE38F-6D93-2C42-81BA-3733D811E046}"/>
              </a:ext>
            </a:extLst>
          </p:cNvPr>
          <p:cNvSpPr/>
          <p:nvPr/>
        </p:nvSpPr>
        <p:spPr>
          <a:xfrm>
            <a:off x="1444229" y="3683252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5" name="Rectangle : coins arrondis 1064">
            <a:extLst>
              <a:ext uri="{FF2B5EF4-FFF2-40B4-BE49-F238E27FC236}">
                <a16:creationId xmlns:a16="http://schemas.microsoft.com/office/drawing/2014/main" xmlns="" id="{EFB7F6F4-D1C5-9443-A053-5187E889C4B6}"/>
              </a:ext>
            </a:extLst>
          </p:cNvPr>
          <p:cNvSpPr/>
          <p:nvPr/>
        </p:nvSpPr>
        <p:spPr>
          <a:xfrm>
            <a:off x="994167" y="368264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6" name="Rectangle : coins arrondis 1065">
            <a:extLst>
              <a:ext uri="{FF2B5EF4-FFF2-40B4-BE49-F238E27FC236}">
                <a16:creationId xmlns:a16="http://schemas.microsoft.com/office/drawing/2014/main" xmlns="" id="{2E1276B4-2C98-9D4E-BA92-471FCCEE24AB}"/>
              </a:ext>
            </a:extLst>
          </p:cNvPr>
          <p:cNvSpPr/>
          <p:nvPr/>
        </p:nvSpPr>
        <p:spPr>
          <a:xfrm>
            <a:off x="2801549" y="3421554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7" name="Rectangle : coins arrondis 1066">
            <a:extLst>
              <a:ext uri="{FF2B5EF4-FFF2-40B4-BE49-F238E27FC236}">
                <a16:creationId xmlns:a16="http://schemas.microsoft.com/office/drawing/2014/main" xmlns="" id="{44767FD0-A006-C545-85B7-84CAB09F417F}"/>
              </a:ext>
            </a:extLst>
          </p:cNvPr>
          <p:cNvSpPr/>
          <p:nvPr/>
        </p:nvSpPr>
        <p:spPr>
          <a:xfrm>
            <a:off x="2349109" y="3421554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8" name="Rectangle : coins arrondis 1067">
            <a:extLst>
              <a:ext uri="{FF2B5EF4-FFF2-40B4-BE49-F238E27FC236}">
                <a16:creationId xmlns:a16="http://schemas.microsoft.com/office/drawing/2014/main" xmlns="" id="{62BEBA1D-5AC4-C146-900A-9EF2714545D7}"/>
              </a:ext>
            </a:extLst>
          </p:cNvPr>
          <p:cNvSpPr/>
          <p:nvPr/>
        </p:nvSpPr>
        <p:spPr>
          <a:xfrm>
            <a:off x="1896669" y="3421554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9" name="Rectangle : coins arrondis 1068">
            <a:extLst>
              <a:ext uri="{FF2B5EF4-FFF2-40B4-BE49-F238E27FC236}">
                <a16:creationId xmlns:a16="http://schemas.microsoft.com/office/drawing/2014/main" xmlns="" id="{9E9D7913-3F94-C64B-9B3F-9A04C6CE0070}"/>
              </a:ext>
            </a:extLst>
          </p:cNvPr>
          <p:cNvSpPr/>
          <p:nvPr/>
        </p:nvSpPr>
        <p:spPr>
          <a:xfrm>
            <a:off x="1444229" y="342216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0" name="Rectangle : coins arrondis 1069">
            <a:extLst>
              <a:ext uri="{FF2B5EF4-FFF2-40B4-BE49-F238E27FC236}">
                <a16:creationId xmlns:a16="http://schemas.microsoft.com/office/drawing/2014/main" xmlns="" id="{B64B7E6B-C568-5040-B4E8-0B579A7F6532}"/>
              </a:ext>
            </a:extLst>
          </p:cNvPr>
          <p:cNvSpPr/>
          <p:nvPr/>
        </p:nvSpPr>
        <p:spPr>
          <a:xfrm>
            <a:off x="994167" y="3421554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1" name="Rectangle : coins arrondis 1070">
            <a:extLst>
              <a:ext uri="{FF2B5EF4-FFF2-40B4-BE49-F238E27FC236}">
                <a16:creationId xmlns:a16="http://schemas.microsoft.com/office/drawing/2014/main" xmlns="" id="{94F2F519-377C-824C-9354-01CD1A7A1767}"/>
              </a:ext>
            </a:extLst>
          </p:cNvPr>
          <p:cNvSpPr/>
          <p:nvPr/>
        </p:nvSpPr>
        <p:spPr>
          <a:xfrm>
            <a:off x="2809169" y="316311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2" name="Rectangle : coins arrondis 1071">
            <a:extLst>
              <a:ext uri="{FF2B5EF4-FFF2-40B4-BE49-F238E27FC236}">
                <a16:creationId xmlns:a16="http://schemas.microsoft.com/office/drawing/2014/main" xmlns="" id="{91095D00-8597-A042-98C4-17C9F7EDD668}"/>
              </a:ext>
            </a:extLst>
          </p:cNvPr>
          <p:cNvSpPr/>
          <p:nvPr/>
        </p:nvSpPr>
        <p:spPr>
          <a:xfrm>
            <a:off x="2356729" y="316311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3" name="Rectangle : coins arrondis 1072">
            <a:extLst>
              <a:ext uri="{FF2B5EF4-FFF2-40B4-BE49-F238E27FC236}">
                <a16:creationId xmlns:a16="http://schemas.microsoft.com/office/drawing/2014/main" xmlns="" id="{06570FC2-208D-D143-8EF7-D8CCB485F298}"/>
              </a:ext>
            </a:extLst>
          </p:cNvPr>
          <p:cNvSpPr/>
          <p:nvPr/>
        </p:nvSpPr>
        <p:spPr>
          <a:xfrm>
            <a:off x="1904289" y="316311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4" name="Rectangle : coins arrondis 1073">
            <a:extLst>
              <a:ext uri="{FF2B5EF4-FFF2-40B4-BE49-F238E27FC236}">
                <a16:creationId xmlns:a16="http://schemas.microsoft.com/office/drawing/2014/main" xmlns="" id="{8DC00E4D-F562-6247-8464-C0BF9EF666D6}"/>
              </a:ext>
            </a:extLst>
          </p:cNvPr>
          <p:cNvSpPr/>
          <p:nvPr/>
        </p:nvSpPr>
        <p:spPr>
          <a:xfrm>
            <a:off x="1451849" y="3163724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5" name="Rectangle : coins arrondis 1074">
            <a:extLst>
              <a:ext uri="{FF2B5EF4-FFF2-40B4-BE49-F238E27FC236}">
                <a16:creationId xmlns:a16="http://schemas.microsoft.com/office/drawing/2014/main" xmlns="" id="{CF4347B0-D85E-BC41-A4A9-D50D1B5871B9}"/>
              </a:ext>
            </a:extLst>
          </p:cNvPr>
          <p:cNvSpPr/>
          <p:nvPr/>
        </p:nvSpPr>
        <p:spPr>
          <a:xfrm>
            <a:off x="1001787" y="316311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6" name="Rectangle : coins arrondis 1075">
            <a:extLst>
              <a:ext uri="{FF2B5EF4-FFF2-40B4-BE49-F238E27FC236}">
                <a16:creationId xmlns:a16="http://schemas.microsoft.com/office/drawing/2014/main" xmlns="" id="{B293EB83-9E38-F141-BFBE-FB855F88BA16}"/>
              </a:ext>
            </a:extLst>
          </p:cNvPr>
          <p:cNvSpPr/>
          <p:nvPr/>
        </p:nvSpPr>
        <p:spPr>
          <a:xfrm>
            <a:off x="2809692" y="290629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7" name="Rectangle : coins arrondis 1076">
            <a:extLst>
              <a:ext uri="{FF2B5EF4-FFF2-40B4-BE49-F238E27FC236}">
                <a16:creationId xmlns:a16="http://schemas.microsoft.com/office/drawing/2014/main" xmlns="" id="{E62E311C-B53F-8443-A8A7-6253FFABF68C}"/>
              </a:ext>
            </a:extLst>
          </p:cNvPr>
          <p:cNvSpPr/>
          <p:nvPr/>
        </p:nvSpPr>
        <p:spPr>
          <a:xfrm>
            <a:off x="2357252" y="290629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8" name="Rectangle : coins arrondis 1077">
            <a:extLst>
              <a:ext uri="{FF2B5EF4-FFF2-40B4-BE49-F238E27FC236}">
                <a16:creationId xmlns:a16="http://schemas.microsoft.com/office/drawing/2014/main" xmlns="" id="{1E577C70-0DAB-A449-A77B-6804268886B3}"/>
              </a:ext>
            </a:extLst>
          </p:cNvPr>
          <p:cNvSpPr/>
          <p:nvPr/>
        </p:nvSpPr>
        <p:spPr>
          <a:xfrm>
            <a:off x="1904812" y="290629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9" name="Rectangle : coins arrondis 1078">
            <a:extLst>
              <a:ext uri="{FF2B5EF4-FFF2-40B4-BE49-F238E27FC236}">
                <a16:creationId xmlns:a16="http://schemas.microsoft.com/office/drawing/2014/main" xmlns="" id="{EE8439E2-448F-AF4B-962F-D24037AD7022}"/>
              </a:ext>
            </a:extLst>
          </p:cNvPr>
          <p:cNvSpPr/>
          <p:nvPr/>
        </p:nvSpPr>
        <p:spPr>
          <a:xfrm>
            <a:off x="1452372" y="2906904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0" name="Rectangle : coins arrondis 1079">
            <a:extLst>
              <a:ext uri="{FF2B5EF4-FFF2-40B4-BE49-F238E27FC236}">
                <a16:creationId xmlns:a16="http://schemas.microsoft.com/office/drawing/2014/main" xmlns="" id="{4C89F6A6-932C-A84E-AF84-FABBEE8C2A2B}"/>
              </a:ext>
            </a:extLst>
          </p:cNvPr>
          <p:cNvSpPr/>
          <p:nvPr/>
        </p:nvSpPr>
        <p:spPr>
          <a:xfrm>
            <a:off x="1002310" y="290629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1" name="Rectangle : coins arrondis 1080">
            <a:extLst>
              <a:ext uri="{FF2B5EF4-FFF2-40B4-BE49-F238E27FC236}">
                <a16:creationId xmlns:a16="http://schemas.microsoft.com/office/drawing/2014/main" xmlns="" id="{B2D82A49-0CB5-DB43-B746-3108D08AA50D}"/>
              </a:ext>
            </a:extLst>
          </p:cNvPr>
          <p:cNvSpPr/>
          <p:nvPr/>
        </p:nvSpPr>
        <p:spPr>
          <a:xfrm>
            <a:off x="2810385" y="264613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2" name="Rectangle : coins arrondis 1081">
            <a:extLst>
              <a:ext uri="{FF2B5EF4-FFF2-40B4-BE49-F238E27FC236}">
                <a16:creationId xmlns:a16="http://schemas.microsoft.com/office/drawing/2014/main" xmlns="" id="{B40B3613-59DB-6B49-9D57-8E380A9A93E6}"/>
              </a:ext>
            </a:extLst>
          </p:cNvPr>
          <p:cNvSpPr/>
          <p:nvPr/>
        </p:nvSpPr>
        <p:spPr>
          <a:xfrm>
            <a:off x="2357945" y="264613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3" name="Rectangle : coins arrondis 1082">
            <a:extLst>
              <a:ext uri="{FF2B5EF4-FFF2-40B4-BE49-F238E27FC236}">
                <a16:creationId xmlns:a16="http://schemas.microsoft.com/office/drawing/2014/main" xmlns="" id="{FCD9B7AE-949E-A648-A901-6D106727E507}"/>
              </a:ext>
            </a:extLst>
          </p:cNvPr>
          <p:cNvSpPr/>
          <p:nvPr/>
        </p:nvSpPr>
        <p:spPr>
          <a:xfrm>
            <a:off x="1905505" y="264613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4" name="Rectangle : coins arrondis 1083">
            <a:extLst>
              <a:ext uri="{FF2B5EF4-FFF2-40B4-BE49-F238E27FC236}">
                <a16:creationId xmlns:a16="http://schemas.microsoft.com/office/drawing/2014/main" xmlns="" id="{645F0710-0624-FB43-9CB9-F1DEFFD1225B}"/>
              </a:ext>
            </a:extLst>
          </p:cNvPr>
          <p:cNvSpPr/>
          <p:nvPr/>
        </p:nvSpPr>
        <p:spPr>
          <a:xfrm>
            <a:off x="1453065" y="264674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5" name="Rectangle : coins arrondis 1084">
            <a:extLst>
              <a:ext uri="{FF2B5EF4-FFF2-40B4-BE49-F238E27FC236}">
                <a16:creationId xmlns:a16="http://schemas.microsoft.com/office/drawing/2014/main" xmlns="" id="{D5E3B121-D3D1-134F-A1C6-77C429B32C39}"/>
              </a:ext>
            </a:extLst>
          </p:cNvPr>
          <p:cNvSpPr/>
          <p:nvPr/>
        </p:nvSpPr>
        <p:spPr>
          <a:xfrm>
            <a:off x="1003003" y="264613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6" name="Rectangle : coins arrondis 1085">
            <a:extLst>
              <a:ext uri="{FF2B5EF4-FFF2-40B4-BE49-F238E27FC236}">
                <a16:creationId xmlns:a16="http://schemas.microsoft.com/office/drawing/2014/main" xmlns="" id="{F74F336C-AED4-8F4B-BA3A-83B4042244B0}"/>
              </a:ext>
            </a:extLst>
          </p:cNvPr>
          <p:cNvSpPr/>
          <p:nvPr/>
        </p:nvSpPr>
        <p:spPr>
          <a:xfrm>
            <a:off x="2810062" y="2390331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7" name="Rectangle : coins arrondis 1086">
            <a:extLst>
              <a:ext uri="{FF2B5EF4-FFF2-40B4-BE49-F238E27FC236}">
                <a16:creationId xmlns:a16="http://schemas.microsoft.com/office/drawing/2014/main" xmlns="" id="{BE27AC19-A184-7D4E-AFCD-8889AA4A5B51}"/>
              </a:ext>
            </a:extLst>
          </p:cNvPr>
          <p:cNvSpPr/>
          <p:nvPr/>
        </p:nvSpPr>
        <p:spPr>
          <a:xfrm>
            <a:off x="2357622" y="2390331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8" name="Rectangle : coins arrondis 1087">
            <a:extLst>
              <a:ext uri="{FF2B5EF4-FFF2-40B4-BE49-F238E27FC236}">
                <a16:creationId xmlns:a16="http://schemas.microsoft.com/office/drawing/2014/main" xmlns="" id="{11B4E75E-A660-E14B-BBA0-1243909740A5}"/>
              </a:ext>
            </a:extLst>
          </p:cNvPr>
          <p:cNvSpPr/>
          <p:nvPr/>
        </p:nvSpPr>
        <p:spPr>
          <a:xfrm>
            <a:off x="1905182" y="2390331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9" name="Rectangle : coins arrondis 1088">
            <a:extLst>
              <a:ext uri="{FF2B5EF4-FFF2-40B4-BE49-F238E27FC236}">
                <a16:creationId xmlns:a16="http://schemas.microsoft.com/office/drawing/2014/main" xmlns="" id="{200E7204-D832-F640-8511-E9E3D1C5260C}"/>
              </a:ext>
            </a:extLst>
          </p:cNvPr>
          <p:cNvSpPr/>
          <p:nvPr/>
        </p:nvSpPr>
        <p:spPr>
          <a:xfrm>
            <a:off x="1452742" y="2390940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0" name="Rectangle : coins arrondis 1089">
            <a:extLst>
              <a:ext uri="{FF2B5EF4-FFF2-40B4-BE49-F238E27FC236}">
                <a16:creationId xmlns:a16="http://schemas.microsoft.com/office/drawing/2014/main" xmlns="" id="{353D3276-3955-D640-88A9-C47234100A15}"/>
              </a:ext>
            </a:extLst>
          </p:cNvPr>
          <p:cNvSpPr/>
          <p:nvPr/>
        </p:nvSpPr>
        <p:spPr>
          <a:xfrm>
            <a:off x="1002680" y="2390331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1" name="Rectangle : coins arrondis 1090">
            <a:extLst>
              <a:ext uri="{FF2B5EF4-FFF2-40B4-BE49-F238E27FC236}">
                <a16:creationId xmlns:a16="http://schemas.microsoft.com/office/drawing/2014/main" xmlns="" id="{1AA1273E-2584-8441-A8D9-D0BB3B17D228}"/>
              </a:ext>
            </a:extLst>
          </p:cNvPr>
          <p:cNvSpPr/>
          <p:nvPr/>
        </p:nvSpPr>
        <p:spPr>
          <a:xfrm>
            <a:off x="2809169" y="394278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2" name="Rectangle : coins arrondis 1091">
            <a:extLst>
              <a:ext uri="{FF2B5EF4-FFF2-40B4-BE49-F238E27FC236}">
                <a16:creationId xmlns:a16="http://schemas.microsoft.com/office/drawing/2014/main" xmlns="" id="{A55B7510-5D3A-1D48-BF18-956757F4F2DF}"/>
              </a:ext>
            </a:extLst>
          </p:cNvPr>
          <p:cNvSpPr/>
          <p:nvPr/>
        </p:nvSpPr>
        <p:spPr>
          <a:xfrm>
            <a:off x="2356729" y="394278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3" name="Rectangle : coins arrondis 1092">
            <a:extLst>
              <a:ext uri="{FF2B5EF4-FFF2-40B4-BE49-F238E27FC236}">
                <a16:creationId xmlns:a16="http://schemas.microsoft.com/office/drawing/2014/main" xmlns="" id="{7CC6133A-066A-B244-80BE-5229A8DB8ED7}"/>
              </a:ext>
            </a:extLst>
          </p:cNvPr>
          <p:cNvSpPr/>
          <p:nvPr/>
        </p:nvSpPr>
        <p:spPr>
          <a:xfrm>
            <a:off x="1904289" y="394278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4" name="Rectangle : coins arrondis 1093">
            <a:extLst>
              <a:ext uri="{FF2B5EF4-FFF2-40B4-BE49-F238E27FC236}">
                <a16:creationId xmlns:a16="http://schemas.microsoft.com/office/drawing/2014/main" xmlns="" id="{E91497D0-4AD4-0041-94A2-0CF37C30E131}"/>
              </a:ext>
            </a:extLst>
          </p:cNvPr>
          <p:cNvSpPr/>
          <p:nvPr/>
        </p:nvSpPr>
        <p:spPr>
          <a:xfrm>
            <a:off x="1451849" y="394339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5" name="Rectangle : coins arrondis 1094">
            <a:extLst>
              <a:ext uri="{FF2B5EF4-FFF2-40B4-BE49-F238E27FC236}">
                <a16:creationId xmlns:a16="http://schemas.microsoft.com/office/drawing/2014/main" xmlns="" id="{E4AC1045-8079-D94A-8733-BC4CD4F1E1FA}"/>
              </a:ext>
            </a:extLst>
          </p:cNvPr>
          <p:cNvSpPr/>
          <p:nvPr/>
        </p:nvSpPr>
        <p:spPr>
          <a:xfrm>
            <a:off x="1001787" y="394278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6" name="Rectangle : coins arrondis 1095">
            <a:extLst>
              <a:ext uri="{FF2B5EF4-FFF2-40B4-BE49-F238E27FC236}">
                <a16:creationId xmlns:a16="http://schemas.microsoft.com/office/drawing/2014/main" xmlns="" id="{48012821-8271-5B49-A8D3-0C7CA989CBD1}"/>
              </a:ext>
            </a:extLst>
          </p:cNvPr>
          <p:cNvSpPr/>
          <p:nvPr/>
        </p:nvSpPr>
        <p:spPr>
          <a:xfrm>
            <a:off x="2800374" y="214072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7" name="Rectangle : coins arrondis 1096">
            <a:extLst>
              <a:ext uri="{FF2B5EF4-FFF2-40B4-BE49-F238E27FC236}">
                <a16:creationId xmlns:a16="http://schemas.microsoft.com/office/drawing/2014/main" xmlns="" id="{AE3FEBB7-C3BE-154C-A59D-B35915D324A9}"/>
              </a:ext>
            </a:extLst>
          </p:cNvPr>
          <p:cNvSpPr/>
          <p:nvPr/>
        </p:nvSpPr>
        <p:spPr>
          <a:xfrm>
            <a:off x="2347934" y="214072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8" name="Rectangle : coins arrondis 1097">
            <a:extLst>
              <a:ext uri="{FF2B5EF4-FFF2-40B4-BE49-F238E27FC236}">
                <a16:creationId xmlns:a16="http://schemas.microsoft.com/office/drawing/2014/main" xmlns="" id="{4955F171-D062-854C-A0ED-FED8E78E9541}"/>
              </a:ext>
            </a:extLst>
          </p:cNvPr>
          <p:cNvSpPr/>
          <p:nvPr/>
        </p:nvSpPr>
        <p:spPr>
          <a:xfrm>
            <a:off x="1895494" y="214072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9" name="Rectangle : coins arrondis 1098">
            <a:extLst>
              <a:ext uri="{FF2B5EF4-FFF2-40B4-BE49-F238E27FC236}">
                <a16:creationId xmlns:a16="http://schemas.microsoft.com/office/drawing/2014/main" xmlns="" id="{922503CB-58D0-1148-ABB4-D0C3BA7A1677}"/>
              </a:ext>
            </a:extLst>
          </p:cNvPr>
          <p:cNvSpPr/>
          <p:nvPr/>
        </p:nvSpPr>
        <p:spPr>
          <a:xfrm>
            <a:off x="1443054" y="214133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0" name="Rectangle : coins arrondis 1099">
            <a:extLst>
              <a:ext uri="{FF2B5EF4-FFF2-40B4-BE49-F238E27FC236}">
                <a16:creationId xmlns:a16="http://schemas.microsoft.com/office/drawing/2014/main" xmlns="" id="{592C9228-C145-1542-8AD3-16B40075E219}"/>
              </a:ext>
            </a:extLst>
          </p:cNvPr>
          <p:cNvSpPr/>
          <p:nvPr/>
        </p:nvSpPr>
        <p:spPr>
          <a:xfrm>
            <a:off x="992992" y="214072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1" name="Rectangle : coins arrondis 1100">
            <a:extLst>
              <a:ext uri="{FF2B5EF4-FFF2-40B4-BE49-F238E27FC236}">
                <a16:creationId xmlns:a16="http://schemas.microsoft.com/office/drawing/2014/main" xmlns="" id="{A63A96A9-DBF2-3740-AF4E-855653B0514A}"/>
              </a:ext>
            </a:extLst>
          </p:cNvPr>
          <p:cNvSpPr/>
          <p:nvPr/>
        </p:nvSpPr>
        <p:spPr>
          <a:xfrm>
            <a:off x="2799533" y="188055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2" name="Rectangle : coins arrondis 1101">
            <a:extLst>
              <a:ext uri="{FF2B5EF4-FFF2-40B4-BE49-F238E27FC236}">
                <a16:creationId xmlns:a16="http://schemas.microsoft.com/office/drawing/2014/main" xmlns="" id="{BDE237CD-C1D2-8D44-A84A-D0AB76D262B0}"/>
              </a:ext>
            </a:extLst>
          </p:cNvPr>
          <p:cNvSpPr/>
          <p:nvPr/>
        </p:nvSpPr>
        <p:spPr>
          <a:xfrm>
            <a:off x="2347093" y="188055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3" name="Rectangle : coins arrondis 1102">
            <a:extLst>
              <a:ext uri="{FF2B5EF4-FFF2-40B4-BE49-F238E27FC236}">
                <a16:creationId xmlns:a16="http://schemas.microsoft.com/office/drawing/2014/main" xmlns="" id="{391C8CD1-1E92-4C42-BE0B-8E3CFE806A4C}"/>
              </a:ext>
            </a:extLst>
          </p:cNvPr>
          <p:cNvSpPr/>
          <p:nvPr/>
        </p:nvSpPr>
        <p:spPr>
          <a:xfrm>
            <a:off x="1894653" y="188055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4" name="Rectangle : coins arrondis 1103">
            <a:extLst>
              <a:ext uri="{FF2B5EF4-FFF2-40B4-BE49-F238E27FC236}">
                <a16:creationId xmlns:a16="http://schemas.microsoft.com/office/drawing/2014/main" xmlns="" id="{2756F5F6-FC5F-264E-B7D5-076BAEEEB828}"/>
              </a:ext>
            </a:extLst>
          </p:cNvPr>
          <p:cNvSpPr/>
          <p:nvPr/>
        </p:nvSpPr>
        <p:spPr>
          <a:xfrm>
            <a:off x="1442213" y="188116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5" name="Rectangle : coins arrondis 1104">
            <a:extLst>
              <a:ext uri="{FF2B5EF4-FFF2-40B4-BE49-F238E27FC236}">
                <a16:creationId xmlns:a16="http://schemas.microsoft.com/office/drawing/2014/main" xmlns="" id="{4916E402-8B46-CD45-93CF-0B3ADD725B7D}"/>
              </a:ext>
            </a:extLst>
          </p:cNvPr>
          <p:cNvSpPr/>
          <p:nvPr/>
        </p:nvSpPr>
        <p:spPr>
          <a:xfrm>
            <a:off x="992151" y="188055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6" name="Rectangle : coins arrondis 1105">
            <a:extLst>
              <a:ext uri="{FF2B5EF4-FFF2-40B4-BE49-F238E27FC236}">
                <a16:creationId xmlns:a16="http://schemas.microsoft.com/office/drawing/2014/main" xmlns="" id="{9CD583B9-B381-984A-BACB-BFB365B4F5CD}"/>
              </a:ext>
            </a:extLst>
          </p:cNvPr>
          <p:cNvSpPr/>
          <p:nvPr/>
        </p:nvSpPr>
        <p:spPr>
          <a:xfrm>
            <a:off x="2803574" y="1622850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7" name="Rectangle : coins arrondis 1106">
            <a:extLst>
              <a:ext uri="{FF2B5EF4-FFF2-40B4-BE49-F238E27FC236}">
                <a16:creationId xmlns:a16="http://schemas.microsoft.com/office/drawing/2014/main" xmlns="" id="{4C89B402-82A7-A149-BE80-F034F300B52C}"/>
              </a:ext>
            </a:extLst>
          </p:cNvPr>
          <p:cNvSpPr/>
          <p:nvPr/>
        </p:nvSpPr>
        <p:spPr>
          <a:xfrm>
            <a:off x="2351134" y="1622850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8" name="Rectangle : coins arrondis 1107">
            <a:extLst>
              <a:ext uri="{FF2B5EF4-FFF2-40B4-BE49-F238E27FC236}">
                <a16:creationId xmlns:a16="http://schemas.microsoft.com/office/drawing/2014/main" xmlns="" id="{1BA980B5-8B9B-494F-AC17-D28426D08BA3}"/>
              </a:ext>
            </a:extLst>
          </p:cNvPr>
          <p:cNvSpPr/>
          <p:nvPr/>
        </p:nvSpPr>
        <p:spPr>
          <a:xfrm>
            <a:off x="1898694" y="1622850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9" name="Rectangle : coins arrondis 1108">
            <a:extLst>
              <a:ext uri="{FF2B5EF4-FFF2-40B4-BE49-F238E27FC236}">
                <a16:creationId xmlns:a16="http://schemas.microsoft.com/office/drawing/2014/main" xmlns="" id="{AF447169-6013-6C46-9AB8-F271E46DA978}"/>
              </a:ext>
            </a:extLst>
          </p:cNvPr>
          <p:cNvSpPr/>
          <p:nvPr/>
        </p:nvSpPr>
        <p:spPr>
          <a:xfrm>
            <a:off x="1446254" y="162345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0" name="Rectangle : coins arrondis 1109">
            <a:extLst>
              <a:ext uri="{FF2B5EF4-FFF2-40B4-BE49-F238E27FC236}">
                <a16:creationId xmlns:a16="http://schemas.microsoft.com/office/drawing/2014/main" xmlns="" id="{52B69C60-5DB3-6147-B961-8D51038D3A80}"/>
              </a:ext>
            </a:extLst>
          </p:cNvPr>
          <p:cNvSpPr/>
          <p:nvPr/>
        </p:nvSpPr>
        <p:spPr>
          <a:xfrm>
            <a:off x="996192" y="1622850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11" name="Groupe 1110">
            <a:extLst>
              <a:ext uri="{FF2B5EF4-FFF2-40B4-BE49-F238E27FC236}">
                <a16:creationId xmlns:a16="http://schemas.microsoft.com/office/drawing/2014/main" xmlns="" id="{9580BC7B-D593-FA48-9AB7-92A4E7C47745}"/>
              </a:ext>
            </a:extLst>
          </p:cNvPr>
          <p:cNvGrpSpPr/>
          <p:nvPr/>
        </p:nvGrpSpPr>
        <p:grpSpPr>
          <a:xfrm>
            <a:off x="1016307" y="3947115"/>
            <a:ext cx="2202877" cy="190116"/>
            <a:chOff x="5022710" y="3601297"/>
            <a:chExt cx="2202877" cy="190116"/>
          </a:xfrm>
        </p:grpSpPr>
        <p:pic>
          <p:nvPicPr>
            <p:cNvPr id="1112" name="Image 1111">
              <a:extLst>
                <a:ext uri="{FF2B5EF4-FFF2-40B4-BE49-F238E27FC236}">
                  <a16:creationId xmlns:a16="http://schemas.microsoft.com/office/drawing/2014/main" xmlns="" id="{12D3EB8D-C4D1-D84C-B44E-8F883E6C8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113" name="Image 1112">
              <a:extLst>
                <a:ext uri="{FF2B5EF4-FFF2-40B4-BE49-F238E27FC236}">
                  <a16:creationId xmlns:a16="http://schemas.microsoft.com/office/drawing/2014/main" xmlns="" id="{3D3E8DDB-6DF3-5C4A-8069-B2577C5D4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114" name="Image 1113">
              <a:extLst>
                <a:ext uri="{FF2B5EF4-FFF2-40B4-BE49-F238E27FC236}">
                  <a16:creationId xmlns:a16="http://schemas.microsoft.com/office/drawing/2014/main" xmlns="" id="{43FEEB73-B214-9341-95C5-E0B7E392E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115" name="Image 1114">
              <a:extLst>
                <a:ext uri="{FF2B5EF4-FFF2-40B4-BE49-F238E27FC236}">
                  <a16:creationId xmlns:a16="http://schemas.microsoft.com/office/drawing/2014/main" xmlns="" id="{E9B78866-E052-7944-A2EF-4037C8555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116" name="Image 1115">
              <a:extLst>
                <a:ext uri="{FF2B5EF4-FFF2-40B4-BE49-F238E27FC236}">
                  <a16:creationId xmlns:a16="http://schemas.microsoft.com/office/drawing/2014/main" xmlns="" id="{598ED493-5298-9B47-BE31-CFCBE2A84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117" name="Image 1116">
              <a:extLst>
                <a:ext uri="{FF2B5EF4-FFF2-40B4-BE49-F238E27FC236}">
                  <a16:creationId xmlns:a16="http://schemas.microsoft.com/office/drawing/2014/main" xmlns="" id="{7C4E070A-2CA3-5F48-99B4-8CC769D8A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118" name="Image 1117">
              <a:extLst>
                <a:ext uri="{FF2B5EF4-FFF2-40B4-BE49-F238E27FC236}">
                  <a16:creationId xmlns:a16="http://schemas.microsoft.com/office/drawing/2014/main" xmlns="" id="{3F103C99-76E6-2542-A726-4746CE0B6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119" name="Image 1118">
              <a:extLst>
                <a:ext uri="{FF2B5EF4-FFF2-40B4-BE49-F238E27FC236}">
                  <a16:creationId xmlns:a16="http://schemas.microsoft.com/office/drawing/2014/main" xmlns="" id="{1D1678D7-940E-E547-8850-293438554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120" name="Image 1119">
              <a:extLst>
                <a:ext uri="{FF2B5EF4-FFF2-40B4-BE49-F238E27FC236}">
                  <a16:creationId xmlns:a16="http://schemas.microsoft.com/office/drawing/2014/main" xmlns="" id="{9D6EB1EF-8010-984F-A54B-94B6218D6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121" name="Image 1120">
              <a:extLst>
                <a:ext uri="{FF2B5EF4-FFF2-40B4-BE49-F238E27FC236}">
                  <a16:creationId xmlns:a16="http://schemas.microsoft.com/office/drawing/2014/main" xmlns="" id="{197CD22C-6D30-1A4A-A679-67751AD23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122" name="Groupe 1121">
            <a:extLst>
              <a:ext uri="{FF2B5EF4-FFF2-40B4-BE49-F238E27FC236}">
                <a16:creationId xmlns:a16="http://schemas.microsoft.com/office/drawing/2014/main" xmlns="" id="{AA792504-67D1-344D-A6E0-37B3608C14D5}"/>
              </a:ext>
            </a:extLst>
          </p:cNvPr>
          <p:cNvGrpSpPr/>
          <p:nvPr/>
        </p:nvGrpSpPr>
        <p:grpSpPr>
          <a:xfrm>
            <a:off x="1018413" y="3678656"/>
            <a:ext cx="2202877" cy="190116"/>
            <a:chOff x="5022710" y="3601297"/>
            <a:chExt cx="2202877" cy="190116"/>
          </a:xfrm>
        </p:grpSpPr>
        <p:pic>
          <p:nvPicPr>
            <p:cNvPr id="1123" name="Image 1122">
              <a:extLst>
                <a:ext uri="{FF2B5EF4-FFF2-40B4-BE49-F238E27FC236}">
                  <a16:creationId xmlns:a16="http://schemas.microsoft.com/office/drawing/2014/main" xmlns="" id="{AAA7B43D-34F4-A743-BD09-0E022D27E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124" name="Image 1123">
              <a:extLst>
                <a:ext uri="{FF2B5EF4-FFF2-40B4-BE49-F238E27FC236}">
                  <a16:creationId xmlns:a16="http://schemas.microsoft.com/office/drawing/2014/main" xmlns="" id="{D029D8D3-CA2B-904B-8C4A-3739959ED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125" name="Image 1124">
              <a:extLst>
                <a:ext uri="{FF2B5EF4-FFF2-40B4-BE49-F238E27FC236}">
                  <a16:creationId xmlns:a16="http://schemas.microsoft.com/office/drawing/2014/main" xmlns="" id="{5B33F3CC-87CF-1444-8CE0-CC799C928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126" name="Image 1125">
              <a:extLst>
                <a:ext uri="{FF2B5EF4-FFF2-40B4-BE49-F238E27FC236}">
                  <a16:creationId xmlns:a16="http://schemas.microsoft.com/office/drawing/2014/main" xmlns="" id="{4BB1C6F7-730D-064D-806B-18BDBE1B8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127" name="Image 1126">
              <a:extLst>
                <a:ext uri="{FF2B5EF4-FFF2-40B4-BE49-F238E27FC236}">
                  <a16:creationId xmlns:a16="http://schemas.microsoft.com/office/drawing/2014/main" xmlns="" id="{2AF881E1-0FA1-A943-82F3-EB84EC00D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128" name="Image 1127">
              <a:extLst>
                <a:ext uri="{FF2B5EF4-FFF2-40B4-BE49-F238E27FC236}">
                  <a16:creationId xmlns:a16="http://schemas.microsoft.com/office/drawing/2014/main" xmlns="" id="{FB84036F-E57B-8F49-A74F-5A545AA6F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129" name="Image 1128">
              <a:extLst>
                <a:ext uri="{FF2B5EF4-FFF2-40B4-BE49-F238E27FC236}">
                  <a16:creationId xmlns:a16="http://schemas.microsoft.com/office/drawing/2014/main" xmlns="" id="{3F6EB247-CE42-CF45-8E7F-9E5D11A4A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130" name="Image 1129">
              <a:extLst>
                <a:ext uri="{FF2B5EF4-FFF2-40B4-BE49-F238E27FC236}">
                  <a16:creationId xmlns:a16="http://schemas.microsoft.com/office/drawing/2014/main" xmlns="" id="{C7CDDCA4-53DE-EA4A-A0DB-8FC427B0F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131" name="Image 1130">
              <a:extLst>
                <a:ext uri="{FF2B5EF4-FFF2-40B4-BE49-F238E27FC236}">
                  <a16:creationId xmlns:a16="http://schemas.microsoft.com/office/drawing/2014/main" xmlns="" id="{84B6F3B5-384A-004A-A97B-4704ACB19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132" name="Image 1131">
              <a:extLst>
                <a:ext uri="{FF2B5EF4-FFF2-40B4-BE49-F238E27FC236}">
                  <a16:creationId xmlns:a16="http://schemas.microsoft.com/office/drawing/2014/main" xmlns="" id="{E77709BC-B0C9-144E-97FF-4B3B0DA50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133" name="Groupe 1132">
            <a:extLst>
              <a:ext uri="{FF2B5EF4-FFF2-40B4-BE49-F238E27FC236}">
                <a16:creationId xmlns:a16="http://schemas.microsoft.com/office/drawing/2014/main" xmlns="" id="{20C707B7-9848-744C-89C3-3A64A171550D}"/>
              </a:ext>
            </a:extLst>
          </p:cNvPr>
          <p:cNvGrpSpPr/>
          <p:nvPr/>
        </p:nvGrpSpPr>
        <p:grpSpPr>
          <a:xfrm>
            <a:off x="1023905" y="3434193"/>
            <a:ext cx="2202877" cy="190116"/>
            <a:chOff x="5022710" y="3601297"/>
            <a:chExt cx="2202877" cy="190116"/>
          </a:xfrm>
        </p:grpSpPr>
        <p:pic>
          <p:nvPicPr>
            <p:cNvPr id="1134" name="Image 1133">
              <a:extLst>
                <a:ext uri="{FF2B5EF4-FFF2-40B4-BE49-F238E27FC236}">
                  <a16:creationId xmlns:a16="http://schemas.microsoft.com/office/drawing/2014/main" xmlns="" id="{96A36307-B634-464F-ADEE-BEF88409E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135" name="Image 1134">
              <a:extLst>
                <a:ext uri="{FF2B5EF4-FFF2-40B4-BE49-F238E27FC236}">
                  <a16:creationId xmlns:a16="http://schemas.microsoft.com/office/drawing/2014/main" xmlns="" id="{6053002D-4320-B743-B940-3A47736D6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136" name="Image 1135">
              <a:extLst>
                <a:ext uri="{FF2B5EF4-FFF2-40B4-BE49-F238E27FC236}">
                  <a16:creationId xmlns:a16="http://schemas.microsoft.com/office/drawing/2014/main" xmlns="" id="{6FE27AE6-A112-184B-AD9C-6A828F125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137" name="Image 1136">
              <a:extLst>
                <a:ext uri="{FF2B5EF4-FFF2-40B4-BE49-F238E27FC236}">
                  <a16:creationId xmlns:a16="http://schemas.microsoft.com/office/drawing/2014/main" xmlns="" id="{E8E75D61-0869-2A4E-8631-98C48E483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138" name="Image 1137">
              <a:extLst>
                <a:ext uri="{FF2B5EF4-FFF2-40B4-BE49-F238E27FC236}">
                  <a16:creationId xmlns:a16="http://schemas.microsoft.com/office/drawing/2014/main" xmlns="" id="{25ABA8F6-D635-A94B-8372-083278E1A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139" name="Image 1138">
              <a:extLst>
                <a:ext uri="{FF2B5EF4-FFF2-40B4-BE49-F238E27FC236}">
                  <a16:creationId xmlns:a16="http://schemas.microsoft.com/office/drawing/2014/main" xmlns="" id="{699735DB-DA66-5646-B8B3-799F249E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140" name="Image 1139">
              <a:extLst>
                <a:ext uri="{FF2B5EF4-FFF2-40B4-BE49-F238E27FC236}">
                  <a16:creationId xmlns:a16="http://schemas.microsoft.com/office/drawing/2014/main" xmlns="" id="{13064246-C059-DD4F-AD76-D26E4699E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141" name="Image 1140">
              <a:extLst>
                <a:ext uri="{FF2B5EF4-FFF2-40B4-BE49-F238E27FC236}">
                  <a16:creationId xmlns:a16="http://schemas.microsoft.com/office/drawing/2014/main" xmlns="" id="{2B59F479-0462-0647-B75F-68A2E98B4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142" name="Image 1141">
              <a:extLst>
                <a:ext uri="{FF2B5EF4-FFF2-40B4-BE49-F238E27FC236}">
                  <a16:creationId xmlns:a16="http://schemas.microsoft.com/office/drawing/2014/main" xmlns="" id="{A8FAFC92-4564-A846-A848-D22FB0511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143" name="Image 1142">
              <a:extLst>
                <a:ext uri="{FF2B5EF4-FFF2-40B4-BE49-F238E27FC236}">
                  <a16:creationId xmlns:a16="http://schemas.microsoft.com/office/drawing/2014/main" xmlns="" id="{AC91DEA8-CAF3-7A4C-910A-127D897DC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144" name="Groupe 1143">
            <a:extLst>
              <a:ext uri="{FF2B5EF4-FFF2-40B4-BE49-F238E27FC236}">
                <a16:creationId xmlns:a16="http://schemas.microsoft.com/office/drawing/2014/main" xmlns="" id="{DFFC3895-DDE9-ED48-8982-7AC2C160598E}"/>
              </a:ext>
            </a:extLst>
          </p:cNvPr>
          <p:cNvGrpSpPr/>
          <p:nvPr/>
        </p:nvGrpSpPr>
        <p:grpSpPr>
          <a:xfrm>
            <a:off x="1025403" y="3169831"/>
            <a:ext cx="2202877" cy="190116"/>
            <a:chOff x="5022710" y="3601297"/>
            <a:chExt cx="2202877" cy="190116"/>
          </a:xfrm>
        </p:grpSpPr>
        <p:pic>
          <p:nvPicPr>
            <p:cNvPr id="1145" name="Image 1144">
              <a:extLst>
                <a:ext uri="{FF2B5EF4-FFF2-40B4-BE49-F238E27FC236}">
                  <a16:creationId xmlns:a16="http://schemas.microsoft.com/office/drawing/2014/main" xmlns="" id="{2EE6221C-24A1-0441-8D48-5EDF811D3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146" name="Image 1145">
              <a:extLst>
                <a:ext uri="{FF2B5EF4-FFF2-40B4-BE49-F238E27FC236}">
                  <a16:creationId xmlns:a16="http://schemas.microsoft.com/office/drawing/2014/main" xmlns="" id="{77752AEC-22FF-EB46-BF37-D4DDAFC25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147" name="Image 1146">
              <a:extLst>
                <a:ext uri="{FF2B5EF4-FFF2-40B4-BE49-F238E27FC236}">
                  <a16:creationId xmlns:a16="http://schemas.microsoft.com/office/drawing/2014/main" xmlns="" id="{20F10306-4069-D74E-881F-E4A9FBC01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148" name="Image 1147">
              <a:extLst>
                <a:ext uri="{FF2B5EF4-FFF2-40B4-BE49-F238E27FC236}">
                  <a16:creationId xmlns:a16="http://schemas.microsoft.com/office/drawing/2014/main" xmlns="" id="{250D19D6-29EA-8842-8561-0E7180332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149" name="Image 1148">
              <a:extLst>
                <a:ext uri="{FF2B5EF4-FFF2-40B4-BE49-F238E27FC236}">
                  <a16:creationId xmlns:a16="http://schemas.microsoft.com/office/drawing/2014/main" xmlns="" id="{4D173EFA-E83A-E440-AEE2-2735B2E25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150" name="Image 1149">
              <a:extLst>
                <a:ext uri="{FF2B5EF4-FFF2-40B4-BE49-F238E27FC236}">
                  <a16:creationId xmlns:a16="http://schemas.microsoft.com/office/drawing/2014/main" xmlns="" id="{533588B6-6425-0F4B-9540-8922D61DD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151" name="Image 1150">
              <a:extLst>
                <a:ext uri="{FF2B5EF4-FFF2-40B4-BE49-F238E27FC236}">
                  <a16:creationId xmlns:a16="http://schemas.microsoft.com/office/drawing/2014/main" xmlns="" id="{AD8A5CE6-0657-CB41-92C7-057DB7B76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152" name="Image 1151">
              <a:extLst>
                <a:ext uri="{FF2B5EF4-FFF2-40B4-BE49-F238E27FC236}">
                  <a16:creationId xmlns:a16="http://schemas.microsoft.com/office/drawing/2014/main" xmlns="" id="{7317061E-23D1-7947-8693-EB1C91362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153" name="Image 1152">
              <a:extLst>
                <a:ext uri="{FF2B5EF4-FFF2-40B4-BE49-F238E27FC236}">
                  <a16:creationId xmlns:a16="http://schemas.microsoft.com/office/drawing/2014/main" xmlns="" id="{E657F955-5876-8543-9B57-8DD5D60BA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154" name="Image 1153">
              <a:extLst>
                <a:ext uri="{FF2B5EF4-FFF2-40B4-BE49-F238E27FC236}">
                  <a16:creationId xmlns:a16="http://schemas.microsoft.com/office/drawing/2014/main" xmlns="" id="{DC593C87-2397-9C45-A728-1C8B2D547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155" name="Groupe 1154">
            <a:extLst>
              <a:ext uri="{FF2B5EF4-FFF2-40B4-BE49-F238E27FC236}">
                <a16:creationId xmlns:a16="http://schemas.microsoft.com/office/drawing/2014/main" xmlns="" id="{CC3315B4-1740-6A48-B227-5D7EEC0B765A}"/>
              </a:ext>
            </a:extLst>
          </p:cNvPr>
          <p:cNvGrpSpPr/>
          <p:nvPr/>
        </p:nvGrpSpPr>
        <p:grpSpPr>
          <a:xfrm>
            <a:off x="1023905" y="2908819"/>
            <a:ext cx="2202877" cy="190116"/>
            <a:chOff x="5022710" y="3601297"/>
            <a:chExt cx="2202877" cy="190116"/>
          </a:xfrm>
        </p:grpSpPr>
        <p:pic>
          <p:nvPicPr>
            <p:cNvPr id="1156" name="Image 1155">
              <a:extLst>
                <a:ext uri="{FF2B5EF4-FFF2-40B4-BE49-F238E27FC236}">
                  <a16:creationId xmlns:a16="http://schemas.microsoft.com/office/drawing/2014/main" xmlns="" id="{17B8F945-4E58-4A43-9F7B-FEE2990DC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157" name="Image 1156">
              <a:extLst>
                <a:ext uri="{FF2B5EF4-FFF2-40B4-BE49-F238E27FC236}">
                  <a16:creationId xmlns:a16="http://schemas.microsoft.com/office/drawing/2014/main" xmlns="" id="{A2A27E21-767C-D34D-B003-9ED7FD643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158" name="Image 1157">
              <a:extLst>
                <a:ext uri="{FF2B5EF4-FFF2-40B4-BE49-F238E27FC236}">
                  <a16:creationId xmlns:a16="http://schemas.microsoft.com/office/drawing/2014/main" xmlns="" id="{D46B33F5-4C0C-734E-9552-58D200789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159" name="Image 1158">
              <a:extLst>
                <a:ext uri="{FF2B5EF4-FFF2-40B4-BE49-F238E27FC236}">
                  <a16:creationId xmlns:a16="http://schemas.microsoft.com/office/drawing/2014/main" xmlns="" id="{3AB657FB-85B0-D64F-953D-18E51FB5F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160" name="Image 1159">
              <a:extLst>
                <a:ext uri="{FF2B5EF4-FFF2-40B4-BE49-F238E27FC236}">
                  <a16:creationId xmlns:a16="http://schemas.microsoft.com/office/drawing/2014/main" xmlns="" id="{ECF01FB6-02C1-F341-9A1E-83E372249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161" name="Image 1160">
              <a:extLst>
                <a:ext uri="{FF2B5EF4-FFF2-40B4-BE49-F238E27FC236}">
                  <a16:creationId xmlns:a16="http://schemas.microsoft.com/office/drawing/2014/main" xmlns="" id="{19C9A814-2E9B-1F47-B880-CC665CE4B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162" name="Image 1161">
              <a:extLst>
                <a:ext uri="{FF2B5EF4-FFF2-40B4-BE49-F238E27FC236}">
                  <a16:creationId xmlns:a16="http://schemas.microsoft.com/office/drawing/2014/main" xmlns="" id="{733B6539-7E26-104B-BBC3-891E53920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163" name="Image 1162">
              <a:extLst>
                <a:ext uri="{FF2B5EF4-FFF2-40B4-BE49-F238E27FC236}">
                  <a16:creationId xmlns:a16="http://schemas.microsoft.com/office/drawing/2014/main" xmlns="" id="{F70FF109-90B1-A74D-94EE-2364A3DC6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164" name="Image 1163">
              <a:extLst>
                <a:ext uri="{FF2B5EF4-FFF2-40B4-BE49-F238E27FC236}">
                  <a16:creationId xmlns:a16="http://schemas.microsoft.com/office/drawing/2014/main" xmlns="" id="{189D8AD7-830E-D648-933F-0DB958865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165" name="Image 1164">
              <a:extLst>
                <a:ext uri="{FF2B5EF4-FFF2-40B4-BE49-F238E27FC236}">
                  <a16:creationId xmlns:a16="http://schemas.microsoft.com/office/drawing/2014/main" xmlns="" id="{0218BDB9-F0DB-104F-A03D-4A1F6F9CB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166" name="Groupe 1165">
            <a:extLst>
              <a:ext uri="{FF2B5EF4-FFF2-40B4-BE49-F238E27FC236}">
                <a16:creationId xmlns:a16="http://schemas.microsoft.com/office/drawing/2014/main" xmlns="" id="{2831BB00-9DEE-B44E-9F0D-5F29970D7080}"/>
              </a:ext>
            </a:extLst>
          </p:cNvPr>
          <p:cNvGrpSpPr/>
          <p:nvPr/>
        </p:nvGrpSpPr>
        <p:grpSpPr>
          <a:xfrm>
            <a:off x="1024598" y="2647587"/>
            <a:ext cx="2202877" cy="190116"/>
            <a:chOff x="5022710" y="3601297"/>
            <a:chExt cx="2202877" cy="190116"/>
          </a:xfrm>
        </p:grpSpPr>
        <p:pic>
          <p:nvPicPr>
            <p:cNvPr id="1167" name="Image 1166">
              <a:extLst>
                <a:ext uri="{FF2B5EF4-FFF2-40B4-BE49-F238E27FC236}">
                  <a16:creationId xmlns:a16="http://schemas.microsoft.com/office/drawing/2014/main" xmlns="" id="{1696C737-F5D1-8C40-8D44-079A55804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168" name="Image 1167">
              <a:extLst>
                <a:ext uri="{FF2B5EF4-FFF2-40B4-BE49-F238E27FC236}">
                  <a16:creationId xmlns:a16="http://schemas.microsoft.com/office/drawing/2014/main" xmlns="" id="{3B5A4179-B74F-C14E-B0DF-81AC21489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169" name="Image 1168">
              <a:extLst>
                <a:ext uri="{FF2B5EF4-FFF2-40B4-BE49-F238E27FC236}">
                  <a16:creationId xmlns:a16="http://schemas.microsoft.com/office/drawing/2014/main" xmlns="" id="{FF37251D-6804-274F-AD70-7754AD035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170" name="Image 1169">
              <a:extLst>
                <a:ext uri="{FF2B5EF4-FFF2-40B4-BE49-F238E27FC236}">
                  <a16:creationId xmlns:a16="http://schemas.microsoft.com/office/drawing/2014/main" xmlns="" id="{BCBF645A-F527-C344-911F-B7C4180FF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171" name="Image 1170">
              <a:extLst>
                <a:ext uri="{FF2B5EF4-FFF2-40B4-BE49-F238E27FC236}">
                  <a16:creationId xmlns:a16="http://schemas.microsoft.com/office/drawing/2014/main" xmlns="" id="{37792A64-D72F-9548-B904-BD2828072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172" name="Image 1171">
              <a:extLst>
                <a:ext uri="{FF2B5EF4-FFF2-40B4-BE49-F238E27FC236}">
                  <a16:creationId xmlns:a16="http://schemas.microsoft.com/office/drawing/2014/main" xmlns="" id="{222D1456-6909-B048-8DC0-5AE1B902F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173" name="Image 1172">
              <a:extLst>
                <a:ext uri="{FF2B5EF4-FFF2-40B4-BE49-F238E27FC236}">
                  <a16:creationId xmlns:a16="http://schemas.microsoft.com/office/drawing/2014/main" xmlns="" id="{A33A849D-377A-5141-90BD-34D026A1E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174" name="Image 1173">
              <a:extLst>
                <a:ext uri="{FF2B5EF4-FFF2-40B4-BE49-F238E27FC236}">
                  <a16:creationId xmlns:a16="http://schemas.microsoft.com/office/drawing/2014/main" xmlns="" id="{0B80441E-320E-C347-8A12-B7DA71645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175" name="Image 1174">
              <a:extLst>
                <a:ext uri="{FF2B5EF4-FFF2-40B4-BE49-F238E27FC236}">
                  <a16:creationId xmlns:a16="http://schemas.microsoft.com/office/drawing/2014/main" xmlns="" id="{7F19458D-64E2-5041-9577-AA79526D0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176" name="Image 1175">
              <a:extLst>
                <a:ext uri="{FF2B5EF4-FFF2-40B4-BE49-F238E27FC236}">
                  <a16:creationId xmlns:a16="http://schemas.microsoft.com/office/drawing/2014/main" xmlns="" id="{EC121F11-5DB2-5F4C-A138-46D558928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177" name="Groupe 1176">
            <a:extLst>
              <a:ext uri="{FF2B5EF4-FFF2-40B4-BE49-F238E27FC236}">
                <a16:creationId xmlns:a16="http://schemas.microsoft.com/office/drawing/2014/main" xmlns="" id="{10607FF4-FE7C-CF4A-86A7-13CA86E50A61}"/>
              </a:ext>
            </a:extLst>
          </p:cNvPr>
          <p:cNvGrpSpPr/>
          <p:nvPr/>
        </p:nvGrpSpPr>
        <p:grpSpPr>
          <a:xfrm>
            <a:off x="1019106" y="2389591"/>
            <a:ext cx="2202877" cy="190116"/>
            <a:chOff x="5022710" y="3601297"/>
            <a:chExt cx="2202877" cy="190116"/>
          </a:xfrm>
        </p:grpSpPr>
        <p:pic>
          <p:nvPicPr>
            <p:cNvPr id="1178" name="Image 1177">
              <a:extLst>
                <a:ext uri="{FF2B5EF4-FFF2-40B4-BE49-F238E27FC236}">
                  <a16:creationId xmlns:a16="http://schemas.microsoft.com/office/drawing/2014/main" xmlns="" id="{1118F517-BDF2-1A40-9A1F-1A4E8921C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179" name="Image 1178">
              <a:extLst>
                <a:ext uri="{FF2B5EF4-FFF2-40B4-BE49-F238E27FC236}">
                  <a16:creationId xmlns:a16="http://schemas.microsoft.com/office/drawing/2014/main" xmlns="" id="{C5EC0BA6-DB3A-FA4C-A20C-AFFC8FA60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180" name="Image 1179">
              <a:extLst>
                <a:ext uri="{FF2B5EF4-FFF2-40B4-BE49-F238E27FC236}">
                  <a16:creationId xmlns:a16="http://schemas.microsoft.com/office/drawing/2014/main" xmlns="" id="{24EF3D9D-4CD3-214B-B2BA-19B828B80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181" name="Image 1180">
              <a:extLst>
                <a:ext uri="{FF2B5EF4-FFF2-40B4-BE49-F238E27FC236}">
                  <a16:creationId xmlns:a16="http://schemas.microsoft.com/office/drawing/2014/main" xmlns="" id="{CA43BCE4-2F0F-B249-A5F1-7B05D9D10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182" name="Image 1181">
              <a:extLst>
                <a:ext uri="{FF2B5EF4-FFF2-40B4-BE49-F238E27FC236}">
                  <a16:creationId xmlns:a16="http://schemas.microsoft.com/office/drawing/2014/main" xmlns="" id="{9A6F5E10-DC45-774C-928B-C120036A0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183" name="Image 1182">
              <a:extLst>
                <a:ext uri="{FF2B5EF4-FFF2-40B4-BE49-F238E27FC236}">
                  <a16:creationId xmlns:a16="http://schemas.microsoft.com/office/drawing/2014/main" xmlns="" id="{FEA235D3-5E8A-524D-96E2-9B1944A30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184" name="Image 1183">
              <a:extLst>
                <a:ext uri="{FF2B5EF4-FFF2-40B4-BE49-F238E27FC236}">
                  <a16:creationId xmlns:a16="http://schemas.microsoft.com/office/drawing/2014/main" xmlns="" id="{F21F86E4-9AAE-4C4E-8613-4C55E9B94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185" name="Image 1184">
              <a:extLst>
                <a:ext uri="{FF2B5EF4-FFF2-40B4-BE49-F238E27FC236}">
                  <a16:creationId xmlns:a16="http://schemas.microsoft.com/office/drawing/2014/main" xmlns="" id="{8489D40D-FE7E-AC42-ADDB-FA4D4C655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186" name="Image 1185">
              <a:extLst>
                <a:ext uri="{FF2B5EF4-FFF2-40B4-BE49-F238E27FC236}">
                  <a16:creationId xmlns:a16="http://schemas.microsoft.com/office/drawing/2014/main" xmlns="" id="{1C3C8A93-25F8-534A-962B-BAC108B06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187" name="Image 1186">
              <a:extLst>
                <a:ext uri="{FF2B5EF4-FFF2-40B4-BE49-F238E27FC236}">
                  <a16:creationId xmlns:a16="http://schemas.microsoft.com/office/drawing/2014/main" xmlns="" id="{4B5E51FA-1D0F-204D-A237-40AA9BAF1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188" name="Groupe 1187">
            <a:extLst>
              <a:ext uri="{FF2B5EF4-FFF2-40B4-BE49-F238E27FC236}">
                <a16:creationId xmlns:a16="http://schemas.microsoft.com/office/drawing/2014/main" xmlns="" id="{5F0399CC-EDB0-6D4D-B393-80B208624028}"/>
              </a:ext>
            </a:extLst>
          </p:cNvPr>
          <p:cNvGrpSpPr/>
          <p:nvPr/>
        </p:nvGrpSpPr>
        <p:grpSpPr>
          <a:xfrm>
            <a:off x="1010793" y="2147031"/>
            <a:ext cx="2202877" cy="190116"/>
            <a:chOff x="5022710" y="3601297"/>
            <a:chExt cx="2202877" cy="190116"/>
          </a:xfrm>
        </p:grpSpPr>
        <p:pic>
          <p:nvPicPr>
            <p:cNvPr id="1189" name="Image 1188">
              <a:extLst>
                <a:ext uri="{FF2B5EF4-FFF2-40B4-BE49-F238E27FC236}">
                  <a16:creationId xmlns:a16="http://schemas.microsoft.com/office/drawing/2014/main" xmlns="" id="{BEBAEC18-4880-3148-B0E3-250981A5A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190" name="Image 1189">
              <a:extLst>
                <a:ext uri="{FF2B5EF4-FFF2-40B4-BE49-F238E27FC236}">
                  <a16:creationId xmlns:a16="http://schemas.microsoft.com/office/drawing/2014/main" xmlns="" id="{74975D46-C13C-DB4F-95B8-EE4B3AA4C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191" name="Image 1190">
              <a:extLst>
                <a:ext uri="{FF2B5EF4-FFF2-40B4-BE49-F238E27FC236}">
                  <a16:creationId xmlns:a16="http://schemas.microsoft.com/office/drawing/2014/main" xmlns="" id="{6A0960D6-2486-D84C-ACF8-57F31EE1E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192" name="Image 1191">
              <a:extLst>
                <a:ext uri="{FF2B5EF4-FFF2-40B4-BE49-F238E27FC236}">
                  <a16:creationId xmlns:a16="http://schemas.microsoft.com/office/drawing/2014/main" xmlns="" id="{93EA89BD-145B-DD42-8A36-61589418D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193" name="Image 1192">
              <a:extLst>
                <a:ext uri="{FF2B5EF4-FFF2-40B4-BE49-F238E27FC236}">
                  <a16:creationId xmlns:a16="http://schemas.microsoft.com/office/drawing/2014/main" xmlns="" id="{2620B850-EED4-8243-918E-6D926C9F7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194" name="Image 1193">
              <a:extLst>
                <a:ext uri="{FF2B5EF4-FFF2-40B4-BE49-F238E27FC236}">
                  <a16:creationId xmlns:a16="http://schemas.microsoft.com/office/drawing/2014/main" xmlns="" id="{8499E4EE-4B2D-764F-9A65-8833D3CB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195" name="Image 1194">
              <a:extLst>
                <a:ext uri="{FF2B5EF4-FFF2-40B4-BE49-F238E27FC236}">
                  <a16:creationId xmlns:a16="http://schemas.microsoft.com/office/drawing/2014/main" xmlns="" id="{AB9885DF-6C35-E04A-AF59-D95981707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196" name="Image 1195">
              <a:extLst>
                <a:ext uri="{FF2B5EF4-FFF2-40B4-BE49-F238E27FC236}">
                  <a16:creationId xmlns:a16="http://schemas.microsoft.com/office/drawing/2014/main" xmlns="" id="{06B79D7D-D1CE-FD45-A116-6E29BBAA9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197" name="Image 1196">
              <a:extLst>
                <a:ext uri="{FF2B5EF4-FFF2-40B4-BE49-F238E27FC236}">
                  <a16:creationId xmlns:a16="http://schemas.microsoft.com/office/drawing/2014/main" xmlns="" id="{D48BBC60-9225-CB4E-A05B-6BF7D3313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198" name="Image 1197">
              <a:extLst>
                <a:ext uri="{FF2B5EF4-FFF2-40B4-BE49-F238E27FC236}">
                  <a16:creationId xmlns:a16="http://schemas.microsoft.com/office/drawing/2014/main" xmlns="" id="{791159EF-F341-AE4F-A149-BE7232942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199" name="Groupe 1198">
            <a:extLst>
              <a:ext uri="{FF2B5EF4-FFF2-40B4-BE49-F238E27FC236}">
                <a16:creationId xmlns:a16="http://schemas.microsoft.com/office/drawing/2014/main" xmlns="" id="{A5A3212F-3275-5E43-B2D6-288EC290F2FB}"/>
              </a:ext>
            </a:extLst>
          </p:cNvPr>
          <p:cNvGrpSpPr/>
          <p:nvPr/>
        </p:nvGrpSpPr>
        <p:grpSpPr>
          <a:xfrm>
            <a:off x="1012640" y="1892047"/>
            <a:ext cx="2202877" cy="190116"/>
            <a:chOff x="5022710" y="3601297"/>
            <a:chExt cx="2202877" cy="190116"/>
          </a:xfrm>
        </p:grpSpPr>
        <p:pic>
          <p:nvPicPr>
            <p:cNvPr id="1200" name="Image 1199">
              <a:extLst>
                <a:ext uri="{FF2B5EF4-FFF2-40B4-BE49-F238E27FC236}">
                  <a16:creationId xmlns:a16="http://schemas.microsoft.com/office/drawing/2014/main" xmlns="" id="{8E82860E-7B88-B148-98E9-80E6FDA6F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201" name="Image 1200">
              <a:extLst>
                <a:ext uri="{FF2B5EF4-FFF2-40B4-BE49-F238E27FC236}">
                  <a16:creationId xmlns:a16="http://schemas.microsoft.com/office/drawing/2014/main" xmlns="" id="{32197F5D-6E4A-F445-BE92-E73F56FFE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202" name="Image 1201">
              <a:extLst>
                <a:ext uri="{FF2B5EF4-FFF2-40B4-BE49-F238E27FC236}">
                  <a16:creationId xmlns:a16="http://schemas.microsoft.com/office/drawing/2014/main" xmlns="" id="{4F1D4924-92CC-794B-B642-A0FFAEB93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203" name="Image 1202">
              <a:extLst>
                <a:ext uri="{FF2B5EF4-FFF2-40B4-BE49-F238E27FC236}">
                  <a16:creationId xmlns:a16="http://schemas.microsoft.com/office/drawing/2014/main" xmlns="" id="{091D8B27-9A23-DB42-B9AB-937005F56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204" name="Image 1203">
              <a:extLst>
                <a:ext uri="{FF2B5EF4-FFF2-40B4-BE49-F238E27FC236}">
                  <a16:creationId xmlns:a16="http://schemas.microsoft.com/office/drawing/2014/main" xmlns="" id="{F3EE072B-F1BB-284D-9A79-E8137C91A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205" name="Image 1204">
              <a:extLst>
                <a:ext uri="{FF2B5EF4-FFF2-40B4-BE49-F238E27FC236}">
                  <a16:creationId xmlns:a16="http://schemas.microsoft.com/office/drawing/2014/main" xmlns="" id="{80669E33-CF8E-7C4B-9C22-24F87B6EF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206" name="Image 1205">
              <a:extLst>
                <a:ext uri="{FF2B5EF4-FFF2-40B4-BE49-F238E27FC236}">
                  <a16:creationId xmlns:a16="http://schemas.microsoft.com/office/drawing/2014/main" xmlns="" id="{562661EA-C7CC-F34E-8E1B-1CCF6BD0F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207" name="Image 1206">
              <a:extLst>
                <a:ext uri="{FF2B5EF4-FFF2-40B4-BE49-F238E27FC236}">
                  <a16:creationId xmlns:a16="http://schemas.microsoft.com/office/drawing/2014/main" xmlns="" id="{0A89B714-41C2-E947-89C6-06696191A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208" name="Image 1207">
              <a:extLst>
                <a:ext uri="{FF2B5EF4-FFF2-40B4-BE49-F238E27FC236}">
                  <a16:creationId xmlns:a16="http://schemas.microsoft.com/office/drawing/2014/main" xmlns="" id="{2A6ADEA2-8C95-544C-950F-94E35100E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209" name="Image 1208">
              <a:extLst>
                <a:ext uri="{FF2B5EF4-FFF2-40B4-BE49-F238E27FC236}">
                  <a16:creationId xmlns:a16="http://schemas.microsoft.com/office/drawing/2014/main" xmlns="" id="{AD03EA4D-FD6A-8047-A26D-709C26630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210" name="Groupe 1209">
            <a:extLst>
              <a:ext uri="{FF2B5EF4-FFF2-40B4-BE49-F238E27FC236}">
                <a16:creationId xmlns:a16="http://schemas.microsoft.com/office/drawing/2014/main" xmlns="" id="{43CFF4B0-80EA-5440-87A7-F520A50F2320}"/>
              </a:ext>
            </a:extLst>
          </p:cNvPr>
          <p:cNvGrpSpPr/>
          <p:nvPr/>
        </p:nvGrpSpPr>
        <p:grpSpPr>
          <a:xfrm>
            <a:off x="1009551" y="1629051"/>
            <a:ext cx="2202877" cy="190116"/>
            <a:chOff x="5022710" y="3601297"/>
            <a:chExt cx="2202877" cy="190116"/>
          </a:xfrm>
        </p:grpSpPr>
        <p:pic>
          <p:nvPicPr>
            <p:cNvPr id="1211" name="Image 1210">
              <a:extLst>
                <a:ext uri="{FF2B5EF4-FFF2-40B4-BE49-F238E27FC236}">
                  <a16:creationId xmlns:a16="http://schemas.microsoft.com/office/drawing/2014/main" xmlns="" id="{4FAFB2BC-AA81-8949-8900-62FDFC43E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212" name="Image 1211">
              <a:extLst>
                <a:ext uri="{FF2B5EF4-FFF2-40B4-BE49-F238E27FC236}">
                  <a16:creationId xmlns:a16="http://schemas.microsoft.com/office/drawing/2014/main" xmlns="" id="{889C09BA-AAE3-2244-97B2-41CAD4FD2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213" name="Image 1212">
              <a:extLst>
                <a:ext uri="{FF2B5EF4-FFF2-40B4-BE49-F238E27FC236}">
                  <a16:creationId xmlns:a16="http://schemas.microsoft.com/office/drawing/2014/main" xmlns="" id="{DDA70B5B-A90C-F249-9F00-7598871C6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214" name="Image 1213">
              <a:extLst>
                <a:ext uri="{FF2B5EF4-FFF2-40B4-BE49-F238E27FC236}">
                  <a16:creationId xmlns:a16="http://schemas.microsoft.com/office/drawing/2014/main" xmlns="" id="{DD30E984-A93D-5242-8339-5247C2CBF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215" name="Image 1214">
              <a:extLst>
                <a:ext uri="{FF2B5EF4-FFF2-40B4-BE49-F238E27FC236}">
                  <a16:creationId xmlns:a16="http://schemas.microsoft.com/office/drawing/2014/main" xmlns="" id="{1BCB8304-0929-5A44-A3A8-E95ECC868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216" name="Image 1215">
              <a:extLst>
                <a:ext uri="{FF2B5EF4-FFF2-40B4-BE49-F238E27FC236}">
                  <a16:creationId xmlns:a16="http://schemas.microsoft.com/office/drawing/2014/main" xmlns="" id="{55086CBA-50B4-1C4D-ACDE-A503306CF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217" name="Image 1216">
              <a:extLst>
                <a:ext uri="{FF2B5EF4-FFF2-40B4-BE49-F238E27FC236}">
                  <a16:creationId xmlns:a16="http://schemas.microsoft.com/office/drawing/2014/main" xmlns="" id="{019FC3CD-B698-DC42-905F-593086D94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218" name="Image 1217">
              <a:extLst>
                <a:ext uri="{FF2B5EF4-FFF2-40B4-BE49-F238E27FC236}">
                  <a16:creationId xmlns:a16="http://schemas.microsoft.com/office/drawing/2014/main" xmlns="" id="{FCAD65BE-622A-4245-85B5-04061F812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219" name="Image 1218">
              <a:extLst>
                <a:ext uri="{FF2B5EF4-FFF2-40B4-BE49-F238E27FC236}">
                  <a16:creationId xmlns:a16="http://schemas.microsoft.com/office/drawing/2014/main" xmlns="" id="{CDB8EF7B-5094-4649-80C3-B9F28BF39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220" name="Image 1219">
              <a:extLst>
                <a:ext uri="{FF2B5EF4-FFF2-40B4-BE49-F238E27FC236}">
                  <a16:creationId xmlns:a16="http://schemas.microsoft.com/office/drawing/2014/main" xmlns="" id="{7017D9F2-DBC9-3D45-BF06-8A922CED1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sp>
        <p:nvSpPr>
          <p:cNvPr id="1221" name="Rectangle : coins arrondis 1220">
            <a:extLst>
              <a:ext uri="{FF2B5EF4-FFF2-40B4-BE49-F238E27FC236}">
                <a16:creationId xmlns:a16="http://schemas.microsoft.com/office/drawing/2014/main" xmlns="" id="{48A8CC84-A264-CF4A-8DE0-0530E4FF5023}"/>
              </a:ext>
            </a:extLst>
          </p:cNvPr>
          <p:cNvSpPr/>
          <p:nvPr/>
        </p:nvSpPr>
        <p:spPr>
          <a:xfrm>
            <a:off x="5823585" y="368134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2" name="Rectangle : coins arrondis 1221">
            <a:extLst>
              <a:ext uri="{FF2B5EF4-FFF2-40B4-BE49-F238E27FC236}">
                <a16:creationId xmlns:a16="http://schemas.microsoft.com/office/drawing/2014/main" xmlns="" id="{015BECCB-A975-7244-B67C-03BFB7205B47}"/>
              </a:ext>
            </a:extLst>
          </p:cNvPr>
          <p:cNvSpPr/>
          <p:nvPr/>
        </p:nvSpPr>
        <p:spPr>
          <a:xfrm>
            <a:off x="5371145" y="368134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3" name="Rectangle : coins arrondis 1222">
            <a:extLst>
              <a:ext uri="{FF2B5EF4-FFF2-40B4-BE49-F238E27FC236}">
                <a16:creationId xmlns:a16="http://schemas.microsoft.com/office/drawing/2014/main" xmlns="" id="{020B2624-990D-1D4C-9896-CB001679FCD5}"/>
              </a:ext>
            </a:extLst>
          </p:cNvPr>
          <p:cNvSpPr/>
          <p:nvPr/>
        </p:nvSpPr>
        <p:spPr>
          <a:xfrm>
            <a:off x="4918705" y="368134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4" name="Rectangle : coins arrondis 1223">
            <a:extLst>
              <a:ext uri="{FF2B5EF4-FFF2-40B4-BE49-F238E27FC236}">
                <a16:creationId xmlns:a16="http://schemas.microsoft.com/office/drawing/2014/main" xmlns="" id="{36B506CC-300F-C64F-8A2C-59887B28C476}"/>
              </a:ext>
            </a:extLst>
          </p:cNvPr>
          <p:cNvSpPr/>
          <p:nvPr/>
        </p:nvSpPr>
        <p:spPr>
          <a:xfrm>
            <a:off x="4466265" y="368195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5" name="Rectangle : coins arrondis 1224">
            <a:extLst>
              <a:ext uri="{FF2B5EF4-FFF2-40B4-BE49-F238E27FC236}">
                <a16:creationId xmlns:a16="http://schemas.microsoft.com/office/drawing/2014/main" xmlns="" id="{1FF0592A-E8C1-0C45-82DC-FF0C54E328C2}"/>
              </a:ext>
            </a:extLst>
          </p:cNvPr>
          <p:cNvSpPr/>
          <p:nvPr/>
        </p:nvSpPr>
        <p:spPr>
          <a:xfrm>
            <a:off x="4016203" y="368134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6" name="Rectangle : coins arrondis 1225">
            <a:extLst>
              <a:ext uri="{FF2B5EF4-FFF2-40B4-BE49-F238E27FC236}">
                <a16:creationId xmlns:a16="http://schemas.microsoft.com/office/drawing/2014/main" xmlns="" id="{5ACAADBE-5176-5D4A-9BB8-E56C1382228A}"/>
              </a:ext>
            </a:extLst>
          </p:cNvPr>
          <p:cNvSpPr/>
          <p:nvPr/>
        </p:nvSpPr>
        <p:spPr>
          <a:xfrm>
            <a:off x="5823585" y="342025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7" name="Rectangle : coins arrondis 1226">
            <a:extLst>
              <a:ext uri="{FF2B5EF4-FFF2-40B4-BE49-F238E27FC236}">
                <a16:creationId xmlns:a16="http://schemas.microsoft.com/office/drawing/2014/main" xmlns="" id="{040E08A8-0D05-0F40-ADCF-C2C9620CB7AD}"/>
              </a:ext>
            </a:extLst>
          </p:cNvPr>
          <p:cNvSpPr/>
          <p:nvPr/>
        </p:nvSpPr>
        <p:spPr>
          <a:xfrm>
            <a:off x="5371145" y="342025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8" name="Rectangle : coins arrondis 1227">
            <a:extLst>
              <a:ext uri="{FF2B5EF4-FFF2-40B4-BE49-F238E27FC236}">
                <a16:creationId xmlns:a16="http://schemas.microsoft.com/office/drawing/2014/main" xmlns="" id="{272DD3DF-0B8C-6844-8047-DEFEBF54D636}"/>
              </a:ext>
            </a:extLst>
          </p:cNvPr>
          <p:cNvSpPr/>
          <p:nvPr/>
        </p:nvSpPr>
        <p:spPr>
          <a:xfrm>
            <a:off x="4918705" y="342025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9" name="Rectangle : coins arrondis 1228">
            <a:extLst>
              <a:ext uri="{FF2B5EF4-FFF2-40B4-BE49-F238E27FC236}">
                <a16:creationId xmlns:a16="http://schemas.microsoft.com/office/drawing/2014/main" xmlns="" id="{9189FB33-5A16-5B4E-A9C8-727ADA5C0561}"/>
              </a:ext>
            </a:extLst>
          </p:cNvPr>
          <p:cNvSpPr/>
          <p:nvPr/>
        </p:nvSpPr>
        <p:spPr>
          <a:xfrm>
            <a:off x="4466265" y="342086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0" name="Rectangle : coins arrondis 1229">
            <a:extLst>
              <a:ext uri="{FF2B5EF4-FFF2-40B4-BE49-F238E27FC236}">
                <a16:creationId xmlns:a16="http://schemas.microsoft.com/office/drawing/2014/main" xmlns="" id="{F8DCDD85-4C12-DB4C-89F5-8BD958E3F33A}"/>
              </a:ext>
            </a:extLst>
          </p:cNvPr>
          <p:cNvSpPr/>
          <p:nvPr/>
        </p:nvSpPr>
        <p:spPr>
          <a:xfrm>
            <a:off x="4016203" y="342025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1" name="Rectangle : coins arrondis 1230">
            <a:extLst>
              <a:ext uri="{FF2B5EF4-FFF2-40B4-BE49-F238E27FC236}">
                <a16:creationId xmlns:a16="http://schemas.microsoft.com/office/drawing/2014/main" xmlns="" id="{6C6B3CB8-CEB5-854E-92F7-8C48ECAC3D61}"/>
              </a:ext>
            </a:extLst>
          </p:cNvPr>
          <p:cNvSpPr/>
          <p:nvPr/>
        </p:nvSpPr>
        <p:spPr>
          <a:xfrm>
            <a:off x="5831205" y="316181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2" name="Rectangle : coins arrondis 1231">
            <a:extLst>
              <a:ext uri="{FF2B5EF4-FFF2-40B4-BE49-F238E27FC236}">
                <a16:creationId xmlns:a16="http://schemas.microsoft.com/office/drawing/2014/main" xmlns="" id="{510B5FE3-223F-1144-8D3D-4A7BF0368459}"/>
              </a:ext>
            </a:extLst>
          </p:cNvPr>
          <p:cNvSpPr/>
          <p:nvPr/>
        </p:nvSpPr>
        <p:spPr>
          <a:xfrm>
            <a:off x="5378765" y="316181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3" name="Rectangle : coins arrondis 1232">
            <a:extLst>
              <a:ext uri="{FF2B5EF4-FFF2-40B4-BE49-F238E27FC236}">
                <a16:creationId xmlns:a16="http://schemas.microsoft.com/office/drawing/2014/main" xmlns="" id="{8B5B34C8-19A1-2041-B3C3-4533885D3453}"/>
              </a:ext>
            </a:extLst>
          </p:cNvPr>
          <p:cNvSpPr/>
          <p:nvPr/>
        </p:nvSpPr>
        <p:spPr>
          <a:xfrm>
            <a:off x="4926325" y="316181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4" name="Rectangle : coins arrondis 1233">
            <a:extLst>
              <a:ext uri="{FF2B5EF4-FFF2-40B4-BE49-F238E27FC236}">
                <a16:creationId xmlns:a16="http://schemas.microsoft.com/office/drawing/2014/main" xmlns="" id="{A12B29D0-99A9-B54B-866A-142450EAD9F3}"/>
              </a:ext>
            </a:extLst>
          </p:cNvPr>
          <p:cNvSpPr/>
          <p:nvPr/>
        </p:nvSpPr>
        <p:spPr>
          <a:xfrm>
            <a:off x="4473885" y="316242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5" name="Rectangle : coins arrondis 1234">
            <a:extLst>
              <a:ext uri="{FF2B5EF4-FFF2-40B4-BE49-F238E27FC236}">
                <a16:creationId xmlns:a16="http://schemas.microsoft.com/office/drawing/2014/main" xmlns="" id="{B3080074-9F85-8446-90BB-82F43B41687E}"/>
              </a:ext>
            </a:extLst>
          </p:cNvPr>
          <p:cNvSpPr/>
          <p:nvPr/>
        </p:nvSpPr>
        <p:spPr>
          <a:xfrm>
            <a:off x="4023823" y="316181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6" name="Rectangle : coins arrondis 1235">
            <a:extLst>
              <a:ext uri="{FF2B5EF4-FFF2-40B4-BE49-F238E27FC236}">
                <a16:creationId xmlns:a16="http://schemas.microsoft.com/office/drawing/2014/main" xmlns="" id="{9E362EBA-BA66-074A-A017-60BECF646522}"/>
              </a:ext>
            </a:extLst>
          </p:cNvPr>
          <p:cNvSpPr/>
          <p:nvPr/>
        </p:nvSpPr>
        <p:spPr>
          <a:xfrm>
            <a:off x="5831728" y="290499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7" name="Rectangle : coins arrondis 1236">
            <a:extLst>
              <a:ext uri="{FF2B5EF4-FFF2-40B4-BE49-F238E27FC236}">
                <a16:creationId xmlns:a16="http://schemas.microsoft.com/office/drawing/2014/main" xmlns="" id="{7F627D4F-1246-2346-AD20-9860D44AAD8D}"/>
              </a:ext>
            </a:extLst>
          </p:cNvPr>
          <p:cNvSpPr/>
          <p:nvPr/>
        </p:nvSpPr>
        <p:spPr>
          <a:xfrm>
            <a:off x="5379288" y="290499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8" name="Rectangle : coins arrondis 1237">
            <a:extLst>
              <a:ext uri="{FF2B5EF4-FFF2-40B4-BE49-F238E27FC236}">
                <a16:creationId xmlns:a16="http://schemas.microsoft.com/office/drawing/2014/main" xmlns="" id="{629639A2-1F5E-CB47-A66F-7475B94B3AFD}"/>
              </a:ext>
            </a:extLst>
          </p:cNvPr>
          <p:cNvSpPr/>
          <p:nvPr/>
        </p:nvSpPr>
        <p:spPr>
          <a:xfrm>
            <a:off x="4926848" y="290499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9" name="Rectangle : coins arrondis 1238">
            <a:extLst>
              <a:ext uri="{FF2B5EF4-FFF2-40B4-BE49-F238E27FC236}">
                <a16:creationId xmlns:a16="http://schemas.microsoft.com/office/drawing/2014/main" xmlns="" id="{E24168C7-410B-A841-9FD9-79AAF7C241BA}"/>
              </a:ext>
            </a:extLst>
          </p:cNvPr>
          <p:cNvSpPr/>
          <p:nvPr/>
        </p:nvSpPr>
        <p:spPr>
          <a:xfrm>
            <a:off x="4474408" y="290560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0" name="Rectangle : coins arrondis 1239">
            <a:extLst>
              <a:ext uri="{FF2B5EF4-FFF2-40B4-BE49-F238E27FC236}">
                <a16:creationId xmlns:a16="http://schemas.microsoft.com/office/drawing/2014/main" xmlns="" id="{22EB15EE-B0B3-B443-9AFA-5A465489D0D0}"/>
              </a:ext>
            </a:extLst>
          </p:cNvPr>
          <p:cNvSpPr/>
          <p:nvPr/>
        </p:nvSpPr>
        <p:spPr>
          <a:xfrm>
            <a:off x="4024346" y="290499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1" name="Rectangle : coins arrondis 1240">
            <a:extLst>
              <a:ext uri="{FF2B5EF4-FFF2-40B4-BE49-F238E27FC236}">
                <a16:creationId xmlns:a16="http://schemas.microsoft.com/office/drawing/2014/main" xmlns="" id="{837887C1-F804-CB4B-9A1B-199EB7D84A5A}"/>
              </a:ext>
            </a:extLst>
          </p:cNvPr>
          <p:cNvSpPr/>
          <p:nvPr/>
        </p:nvSpPr>
        <p:spPr>
          <a:xfrm>
            <a:off x="5832421" y="2644841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2" name="Rectangle : coins arrondis 1241">
            <a:extLst>
              <a:ext uri="{FF2B5EF4-FFF2-40B4-BE49-F238E27FC236}">
                <a16:creationId xmlns:a16="http://schemas.microsoft.com/office/drawing/2014/main" xmlns="" id="{7BED6030-5B35-8045-8B15-0B89469E831B}"/>
              </a:ext>
            </a:extLst>
          </p:cNvPr>
          <p:cNvSpPr/>
          <p:nvPr/>
        </p:nvSpPr>
        <p:spPr>
          <a:xfrm>
            <a:off x="5379981" y="2644841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3" name="Rectangle : coins arrondis 1242">
            <a:extLst>
              <a:ext uri="{FF2B5EF4-FFF2-40B4-BE49-F238E27FC236}">
                <a16:creationId xmlns:a16="http://schemas.microsoft.com/office/drawing/2014/main" xmlns="" id="{6C2F7DFE-5817-1343-BD81-9F9072BE53C8}"/>
              </a:ext>
            </a:extLst>
          </p:cNvPr>
          <p:cNvSpPr/>
          <p:nvPr/>
        </p:nvSpPr>
        <p:spPr>
          <a:xfrm>
            <a:off x="4927541" y="2644841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4" name="Rectangle : coins arrondis 1243">
            <a:extLst>
              <a:ext uri="{FF2B5EF4-FFF2-40B4-BE49-F238E27FC236}">
                <a16:creationId xmlns:a16="http://schemas.microsoft.com/office/drawing/2014/main" xmlns="" id="{F09A34EF-912B-8C41-9EAA-0781B439F26E}"/>
              </a:ext>
            </a:extLst>
          </p:cNvPr>
          <p:cNvSpPr/>
          <p:nvPr/>
        </p:nvSpPr>
        <p:spPr>
          <a:xfrm>
            <a:off x="4475101" y="2645450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5" name="Rectangle : coins arrondis 1244">
            <a:extLst>
              <a:ext uri="{FF2B5EF4-FFF2-40B4-BE49-F238E27FC236}">
                <a16:creationId xmlns:a16="http://schemas.microsoft.com/office/drawing/2014/main" xmlns="" id="{5D88C14B-4CDF-E549-A35E-74C3FB369842}"/>
              </a:ext>
            </a:extLst>
          </p:cNvPr>
          <p:cNvSpPr/>
          <p:nvPr/>
        </p:nvSpPr>
        <p:spPr>
          <a:xfrm>
            <a:off x="4025039" y="2644841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6" name="Rectangle : coins arrondis 1245">
            <a:extLst>
              <a:ext uri="{FF2B5EF4-FFF2-40B4-BE49-F238E27FC236}">
                <a16:creationId xmlns:a16="http://schemas.microsoft.com/office/drawing/2014/main" xmlns="" id="{F28BBC73-034C-8341-9720-66ADB1616E43}"/>
              </a:ext>
            </a:extLst>
          </p:cNvPr>
          <p:cNvSpPr/>
          <p:nvPr/>
        </p:nvSpPr>
        <p:spPr>
          <a:xfrm>
            <a:off x="5832098" y="238903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7" name="Rectangle : coins arrondis 1246">
            <a:extLst>
              <a:ext uri="{FF2B5EF4-FFF2-40B4-BE49-F238E27FC236}">
                <a16:creationId xmlns:a16="http://schemas.microsoft.com/office/drawing/2014/main" xmlns="" id="{DF3354B4-7A1F-CF44-A23B-232724A13483}"/>
              </a:ext>
            </a:extLst>
          </p:cNvPr>
          <p:cNvSpPr/>
          <p:nvPr/>
        </p:nvSpPr>
        <p:spPr>
          <a:xfrm>
            <a:off x="5379658" y="238903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8" name="Rectangle : coins arrondis 1247">
            <a:extLst>
              <a:ext uri="{FF2B5EF4-FFF2-40B4-BE49-F238E27FC236}">
                <a16:creationId xmlns:a16="http://schemas.microsoft.com/office/drawing/2014/main" xmlns="" id="{209D52A7-DE33-FE48-BCA2-43416B7F3385}"/>
              </a:ext>
            </a:extLst>
          </p:cNvPr>
          <p:cNvSpPr/>
          <p:nvPr/>
        </p:nvSpPr>
        <p:spPr>
          <a:xfrm>
            <a:off x="4927218" y="238903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9" name="Rectangle : coins arrondis 1248">
            <a:extLst>
              <a:ext uri="{FF2B5EF4-FFF2-40B4-BE49-F238E27FC236}">
                <a16:creationId xmlns:a16="http://schemas.microsoft.com/office/drawing/2014/main" xmlns="" id="{8AB3C8F3-B1BB-814D-8348-742ECC09F6BB}"/>
              </a:ext>
            </a:extLst>
          </p:cNvPr>
          <p:cNvSpPr/>
          <p:nvPr/>
        </p:nvSpPr>
        <p:spPr>
          <a:xfrm>
            <a:off x="4474778" y="2389644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0" name="Rectangle : coins arrondis 1249">
            <a:extLst>
              <a:ext uri="{FF2B5EF4-FFF2-40B4-BE49-F238E27FC236}">
                <a16:creationId xmlns:a16="http://schemas.microsoft.com/office/drawing/2014/main" xmlns="" id="{7672E4F3-16B8-9F41-82A6-DE526A628DC3}"/>
              </a:ext>
            </a:extLst>
          </p:cNvPr>
          <p:cNvSpPr/>
          <p:nvPr/>
        </p:nvSpPr>
        <p:spPr>
          <a:xfrm>
            <a:off x="4024716" y="238903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1" name="Rectangle : coins arrondis 1250">
            <a:extLst>
              <a:ext uri="{FF2B5EF4-FFF2-40B4-BE49-F238E27FC236}">
                <a16:creationId xmlns:a16="http://schemas.microsoft.com/office/drawing/2014/main" xmlns="" id="{4D7A8BBC-BA58-694A-8FB8-C30EF1080153}"/>
              </a:ext>
            </a:extLst>
          </p:cNvPr>
          <p:cNvSpPr/>
          <p:nvPr/>
        </p:nvSpPr>
        <p:spPr>
          <a:xfrm>
            <a:off x="5831205" y="394149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2" name="Rectangle : coins arrondis 1251">
            <a:extLst>
              <a:ext uri="{FF2B5EF4-FFF2-40B4-BE49-F238E27FC236}">
                <a16:creationId xmlns:a16="http://schemas.microsoft.com/office/drawing/2014/main" xmlns="" id="{45E815CB-CDF0-EC49-8FC7-64FA64AE8D4B}"/>
              </a:ext>
            </a:extLst>
          </p:cNvPr>
          <p:cNvSpPr/>
          <p:nvPr/>
        </p:nvSpPr>
        <p:spPr>
          <a:xfrm>
            <a:off x="5378765" y="394149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3" name="Rectangle : coins arrondis 1252">
            <a:extLst>
              <a:ext uri="{FF2B5EF4-FFF2-40B4-BE49-F238E27FC236}">
                <a16:creationId xmlns:a16="http://schemas.microsoft.com/office/drawing/2014/main" xmlns="" id="{DDDC2FF9-C0C5-114F-8827-275659418A49}"/>
              </a:ext>
            </a:extLst>
          </p:cNvPr>
          <p:cNvSpPr/>
          <p:nvPr/>
        </p:nvSpPr>
        <p:spPr>
          <a:xfrm>
            <a:off x="4926325" y="394149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4" name="Rectangle : coins arrondis 1253">
            <a:extLst>
              <a:ext uri="{FF2B5EF4-FFF2-40B4-BE49-F238E27FC236}">
                <a16:creationId xmlns:a16="http://schemas.microsoft.com/office/drawing/2014/main" xmlns="" id="{05A6C870-FFDE-8A4B-8025-70A37E951EA3}"/>
              </a:ext>
            </a:extLst>
          </p:cNvPr>
          <p:cNvSpPr/>
          <p:nvPr/>
        </p:nvSpPr>
        <p:spPr>
          <a:xfrm>
            <a:off x="4473885" y="3942102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5" name="Rectangle : coins arrondis 1254">
            <a:extLst>
              <a:ext uri="{FF2B5EF4-FFF2-40B4-BE49-F238E27FC236}">
                <a16:creationId xmlns:a16="http://schemas.microsoft.com/office/drawing/2014/main" xmlns="" id="{B228F36A-684E-9C4D-8B9B-74A18ADE5269}"/>
              </a:ext>
            </a:extLst>
          </p:cNvPr>
          <p:cNvSpPr/>
          <p:nvPr/>
        </p:nvSpPr>
        <p:spPr>
          <a:xfrm>
            <a:off x="4023823" y="394149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6" name="Rectangle : coins arrondis 1255">
            <a:extLst>
              <a:ext uri="{FF2B5EF4-FFF2-40B4-BE49-F238E27FC236}">
                <a16:creationId xmlns:a16="http://schemas.microsoft.com/office/drawing/2014/main" xmlns="" id="{1DEE3FAD-0DD5-0743-92D9-3FC1D36DC988}"/>
              </a:ext>
            </a:extLst>
          </p:cNvPr>
          <p:cNvSpPr/>
          <p:nvPr/>
        </p:nvSpPr>
        <p:spPr>
          <a:xfrm>
            <a:off x="5822410" y="213943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7" name="Rectangle : coins arrondis 1256">
            <a:extLst>
              <a:ext uri="{FF2B5EF4-FFF2-40B4-BE49-F238E27FC236}">
                <a16:creationId xmlns:a16="http://schemas.microsoft.com/office/drawing/2014/main" xmlns="" id="{638CCFB2-0544-B44E-A2E8-2A3B4DC6D46D}"/>
              </a:ext>
            </a:extLst>
          </p:cNvPr>
          <p:cNvSpPr/>
          <p:nvPr/>
        </p:nvSpPr>
        <p:spPr>
          <a:xfrm>
            <a:off x="5369970" y="213943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8" name="Rectangle : coins arrondis 1257">
            <a:extLst>
              <a:ext uri="{FF2B5EF4-FFF2-40B4-BE49-F238E27FC236}">
                <a16:creationId xmlns:a16="http://schemas.microsoft.com/office/drawing/2014/main" xmlns="" id="{C3714925-926A-3E46-84AF-B8B95680ABE0}"/>
              </a:ext>
            </a:extLst>
          </p:cNvPr>
          <p:cNvSpPr/>
          <p:nvPr/>
        </p:nvSpPr>
        <p:spPr>
          <a:xfrm>
            <a:off x="4917530" y="213943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9" name="Rectangle : coins arrondis 1258">
            <a:extLst>
              <a:ext uri="{FF2B5EF4-FFF2-40B4-BE49-F238E27FC236}">
                <a16:creationId xmlns:a16="http://schemas.microsoft.com/office/drawing/2014/main" xmlns="" id="{7F737E5E-B03C-0F4C-A701-E834DFC3140F}"/>
              </a:ext>
            </a:extLst>
          </p:cNvPr>
          <p:cNvSpPr/>
          <p:nvPr/>
        </p:nvSpPr>
        <p:spPr>
          <a:xfrm>
            <a:off x="4465090" y="2140042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0" name="Rectangle : coins arrondis 1259">
            <a:extLst>
              <a:ext uri="{FF2B5EF4-FFF2-40B4-BE49-F238E27FC236}">
                <a16:creationId xmlns:a16="http://schemas.microsoft.com/office/drawing/2014/main" xmlns="" id="{A705E1DF-93E3-F64C-8103-CB5EDACD903F}"/>
              </a:ext>
            </a:extLst>
          </p:cNvPr>
          <p:cNvSpPr/>
          <p:nvPr/>
        </p:nvSpPr>
        <p:spPr>
          <a:xfrm>
            <a:off x="4015028" y="213943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1" name="Rectangle : coins arrondis 1260">
            <a:extLst>
              <a:ext uri="{FF2B5EF4-FFF2-40B4-BE49-F238E27FC236}">
                <a16:creationId xmlns:a16="http://schemas.microsoft.com/office/drawing/2014/main" xmlns="" id="{AC641C88-B023-9744-998A-54054B3FC056}"/>
              </a:ext>
            </a:extLst>
          </p:cNvPr>
          <p:cNvSpPr/>
          <p:nvPr/>
        </p:nvSpPr>
        <p:spPr>
          <a:xfrm>
            <a:off x="5821569" y="1879260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2" name="Rectangle : coins arrondis 1261">
            <a:extLst>
              <a:ext uri="{FF2B5EF4-FFF2-40B4-BE49-F238E27FC236}">
                <a16:creationId xmlns:a16="http://schemas.microsoft.com/office/drawing/2014/main" xmlns="" id="{F52956C5-8CF0-5540-A84A-1165626D29BD}"/>
              </a:ext>
            </a:extLst>
          </p:cNvPr>
          <p:cNvSpPr/>
          <p:nvPr/>
        </p:nvSpPr>
        <p:spPr>
          <a:xfrm>
            <a:off x="5369129" y="1879260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3" name="Rectangle : coins arrondis 1262">
            <a:extLst>
              <a:ext uri="{FF2B5EF4-FFF2-40B4-BE49-F238E27FC236}">
                <a16:creationId xmlns:a16="http://schemas.microsoft.com/office/drawing/2014/main" xmlns="" id="{E26880DA-FF1C-4445-9D1B-216441C81F14}"/>
              </a:ext>
            </a:extLst>
          </p:cNvPr>
          <p:cNvSpPr/>
          <p:nvPr/>
        </p:nvSpPr>
        <p:spPr>
          <a:xfrm>
            <a:off x="4916689" y="1879260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4" name="Rectangle : coins arrondis 1263">
            <a:extLst>
              <a:ext uri="{FF2B5EF4-FFF2-40B4-BE49-F238E27FC236}">
                <a16:creationId xmlns:a16="http://schemas.microsoft.com/office/drawing/2014/main" xmlns="" id="{26C66247-84AD-6245-AB4D-98E6067332C7}"/>
              </a:ext>
            </a:extLst>
          </p:cNvPr>
          <p:cNvSpPr/>
          <p:nvPr/>
        </p:nvSpPr>
        <p:spPr>
          <a:xfrm>
            <a:off x="4464249" y="1879869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5" name="Rectangle : coins arrondis 1264">
            <a:extLst>
              <a:ext uri="{FF2B5EF4-FFF2-40B4-BE49-F238E27FC236}">
                <a16:creationId xmlns:a16="http://schemas.microsoft.com/office/drawing/2014/main" xmlns="" id="{44506E0A-648F-FD48-9586-013E0FE307BF}"/>
              </a:ext>
            </a:extLst>
          </p:cNvPr>
          <p:cNvSpPr/>
          <p:nvPr/>
        </p:nvSpPr>
        <p:spPr>
          <a:xfrm>
            <a:off x="4014187" y="1879260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6" name="Rectangle : coins arrondis 1265">
            <a:extLst>
              <a:ext uri="{FF2B5EF4-FFF2-40B4-BE49-F238E27FC236}">
                <a16:creationId xmlns:a16="http://schemas.microsoft.com/office/drawing/2014/main" xmlns="" id="{DBFC3F30-E8B0-7C4D-8ABE-BC9070D05F88}"/>
              </a:ext>
            </a:extLst>
          </p:cNvPr>
          <p:cNvSpPr/>
          <p:nvPr/>
        </p:nvSpPr>
        <p:spPr>
          <a:xfrm>
            <a:off x="5825610" y="1621554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7" name="Rectangle : coins arrondis 1266">
            <a:extLst>
              <a:ext uri="{FF2B5EF4-FFF2-40B4-BE49-F238E27FC236}">
                <a16:creationId xmlns:a16="http://schemas.microsoft.com/office/drawing/2014/main" xmlns="" id="{FC928EFD-D356-A047-8CC1-011418CE26DF}"/>
              </a:ext>
            </a:extLst>
          </p:cNvPr>
          <p:cNvSpPr/>
          <p:nvPr/>
        </p:nvSpPr>
        <p:spPr>
          <a:xfrm>
            <a:off x="5373170" y="1621554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8" name="Rectangle : coins arrondis 1267">
            <a:extLst>
              <a:ext uri="{FF2B5EF4-FFF2-40B4-BE49-F238E27FC236}">
                <a16:creationId xmlns:a16="http://schemas.microsoft.com/office/drawing/2014/main" xmlns="" id="{E0A582A9-2973-4E4A-9601-DAAAC84B706A}"/>
              </a:ext>
            </a:extLst>
          </p:cNvPr>
          <p:cNvSpPr/>
          <p:nvPr/>
        </p:nvSpPr>
        <p:spPr>
          <a:xfrm>
            <a:off x="4920730" y="1621554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9" name="Rectangle : coins arrondis 1268">
            <a:extLst>
              <a:ext uri="{FF2B5EF4-FFF2-40B4-BE49-F238E27FC236}">
                <a16:creationId xmlns:a16="http://schemas.microsoft.com/office/drawing/2014/main" xmlns="" id="{EC914EFC-5A11-AF43-ABC9-7FEB6D20E22E}"/>
              </a:ext>
            </a:extLst>
          </p:cNvPr>
          <p:cNvSpPr/>
          <p:nvPr/>
        </p:nvSpPr>
        <p:spPr>
          <a:xfrm>
            <a:off x="4468290" y="162216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0" name="Rectangle : coins arrondis 1269">
            <a:extLst>
              <a:ext uri="{FF2B5EF4-FFF2-40B4-BE49-F238E27FC236}">
                <a16:creationId xmlns:a16="http://schemas.microsoft.com/office/drawing/2014/main" xmlns="" id="{AA69ACC5-66C1-EE44-9BC1-68FCEA744DB1}"/>
              </a:ext>
            </a:extLst>
          </p:cNvPr>
          <p:cNvSpPr/>
          <p:nvPr/>
        </p:nvSpPr>
        <p:spPr>
          <a:xfrm>
            <a:off x="4018228" y="1621554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71" name="Groupe 1270">
            <a:extLst>
              <a:ext uri="{FF2B5EF4-FFF2-40B4-BE49-F238E27FC236}">
                <a16:creationId xmlns:a16="http://schemas.microsoft.com/office/drawing/2014/main" xmlns="" id="{72D375E0-DA31-3346-AD88-ED922082E3C6}"/>
              </a:ext>
            </a:extLst>
          </p:cNvPr>
          <p:cNvGrpSpPr/>
          <p:nvPr/>
        </p:nvGrpSpPr>
        <p:grpSpPr>
          <a:xfrm>
            <a:off x="4038343" y="3945819"/>
            <a:ext cx="2202877" cy="190116"/>
            <a:chOff x="5022710" y="3601297"/>
            <a:chExt cx="2202877" cy="190116"/>
          </a:xfrm>
        </p:grpSpPr>
        <p:pic>
          <p:nvPicPr>
            <p:cNvPr id="1272" name="Image 1271">
              <a:extLst>
                <a:ext uri="{FF2B5EF4-FFF2-40B4-BE49-F238E27FC236}">
                  <a16:creationId xmlns:a16="http://schemas.microsoft.com/office/drawing/2014/main" xmlns="" id="{C8DC0029-ECC1-0A49-AF66-70A7AF94A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273" name="Image 1272">
              <a:extLst>
                <a:ext uri="{FF2B5EF4-FFF2-40B4-BE49-F238E27FC236}">
                  <a16:creationId xmlns:a16="http://schemas.microsoft.com/office/drawing/2014/main" xmlns="" id="{9A7818E0-F5D4-884E-9811-72B74E0D4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274" name="Image 1273">
              <a:extLst>
                <a:ext uri="{FF2B5EF4-FFF2-40B4-BE49-F238E27FC236}">
                  <a16:creationId xmlns:a16="http://schemas.microsoft.com/office/drawing/2014/main" xmlns="" id="{EB163D08-EA56-354A-A3B4-BF1D9880A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275" name="Image 1274">
              <a:extLst>
                <a:ext uri="{FF2B5EF4-FFF2-40B4-BE49-F238E27FC236}">
                  <a16:creationId xmlns:a16="http://schemas.microsoft.com/office/drawing/2014/main" xmlns="" id="{1D95CFB0-3576-E143-BD25-12ACA6558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276" name="Image 1275">
              <a:extLst>
                <a:ext uri="{FF2B5EF4-FFF2-40B4-BE49-F238E27FC236}">
                  <a16:creationId xmlns:a16="http://schemas.microsoft.com/office/drawing/2014/main" xmlns="" id="{B7F878D2-8180-0C4B-B74A-8949BDA1D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277" name="Image 1276">
              <a:extLst>
                <a:ext uri="{FF2B5EF4-FFF2-40B4-BE49-F238E27FC236}">
                  <a16:creationId xmlns:a16="http://schemas.microsoft.com/office/drawing/2014/main" xmlns="" id="{993D7DC4-482C-2C4D-B344-CBC875281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278" name="Image 1277">
              <a:extLst>
                <a:ext uri="{FF2B5EF4-FFF2-40B4-BE49-F238E27FC236}">
                  <a16:creationId xmlns:a16="http://schemas.microsoft.com/office/drawing/2014/main" xmlns="" id="{01AF61B8-5472-F34E-986F-13FCA8E3A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279" name="Image 1278">
              <a:extLst>
                <a:ext uri="{FF2B5EF4-FFF2-40B4-BE49-F238E27FC236}">
                  <a16:creationId xmlns:a16="http://schemas.microsoft.com/office/drawing/2014/main" xmlns="" id="{32E95D15-BBAA-4E4C-B61C-162353FD0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280" name="Image 1279">
              <a:extLst>
                <a:ext uri="{FF2B5EF4-FFF2-40B4-BE49-F238E27FC236}">
                  <a16:creationId xmlns:a16="http://schemas.microsoft.com/office/drawing/2014/main" xmlns="" id="{6D8E0716-673E-4245-84BC-26B08988F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281" name="Image 1280">
              <a:extLst>
                <a:ext uri="{FF2B5EF4-FFF2-40B4-BE49-F238E27FC236}">
                  <a16:creationId xmlns:a16="http://schemas.microsoft.com/office/drawing/2014/main" xmlns="" id="{62F45D7D-EBB9-3543-B622-D81EF4110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282" name="Groupe 1281">
            <a:extLst>
              <a:ext uri="{FF2B5EF4-FFF2-40B4-BE49-F238E27FC236}">
                <a16:creationId xmlns:a16="http://schemas.microsoft.com/office/drawing/2014/main" xmlns="" id="{F842EE7E-51FA-384A-873D-2C32D83E3CFB}"/>
              </a:ext>
            </a:extLst>
          </p:cNvPr>
          <p:cNvGrpSpPr/>
          <p:nvPr/>
        </p:nvGrpSpPr>
        <p:grpSpPr>
          <a:xfrm>
            <a:off x="4040449" y="3677360"/>
            <a:ext cx="2202877" cy="190116"/>
            <a:chOff x="5022710" y="3601297"/>
            <a:chExt cx="2202877" cy="190116"/>
          </a:xfrm>
        </p:grpSpPr>
        <p:pic>
          <p:nvPicPr>
            <p:cNvPr id="1283" name="Image 1282">
              <a:extLst>
                <a:ext uri="{FF2B5EF4-FFF2-40B4-BE49-F238E27FC236}">
                  <a16:creationId xmlns:a16="http://schemas.microsoft.com/office/drawing/2014/main" xmlns="" id="{3BA182C5-8079-6E46-8EA3-129E56E47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284" name="Image 1283">
              <a:extLst>
                <a:ext uri="{FF2B5EF4-FFF2-40B4-BE49-F238E27FC236}">
                  <a16:creationId xmlns:a16="http://schemas.microsoft.com/office/drawing/2014/main" xmlns="" id="{B2823AC0-730D-1F4A-9206-1FCB9CBE1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285" name="Image 1284">
              <a:extLst>
                <a:ext uri="{FF2B5EF4-FFF2-40B4-BE49-F238E27FC236}">
                  <a16:creationId xmlns:a16="http://schemas.microsoft.com/office/drawing/2014/main" xmlns="" id="{04217E70-3945-954F-8E37-25F8D135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286" name="Image 1285">
              <a:extLst>
                <a:ext uri="{FF2B5EF4-FFF2-40B4-BE49-F238E27FC236}">
                  <a16:creationId xmlns:a16="http://schemas.microsoft.com/office/drawing/2014/main" xmlns="" id="{1919A721-9E30-1D41-8DED-E9C08DF0F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287" name="Image 1286">
              <a:extLst>
                <a:ext uri="{FF2B5EF4-FFF2-40B4-BE49-F238E27FC236}">
                  <a16:creationId xmlns:a16="http://schemas.microsoft.com/office/drawing/2014/main" xmlns="" id="{FD831800-02BC-5C44-9C65-68AE81FE1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288" name="Image 1287">
              <a:extLst>
                <a:ext uri="{FF2B5EF4-FFF2-40B4-BE49-F238E27FC236}">
                  <a16:creationId xmlns:a16="http://schemas.microsoft.com/office/drawing/2014/main" xmlns="" id="{BAA5EB89-AC92-7149-8DB9-A1A357B21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289" name="Image 1288">
              <a:extLst>
                <a:ext uri="{FF2B5EF4-FFF2-40B4-BE49-F238E27FC236}">
                  <a16:creationId xmlns:a16="http://schemas.microsoft.com/office/drawing/2014/main" xmlns="" id="{9D65F6B5-94CC-D648-B4B9-22ACEEC76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290" name="Image 1289">
              <a:extLst>
                <a:ext uri="{FF2B5EF4-FFF2-40B4-BE49-F238E27FC236}">
                  <a16:creationId xmlns:a16="http://schemas.microsoft.com/office/drawing/2014/main" xmlns="" id="{340A9218-9448-6443-8B09-008C1B696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291" name="Image 1290">
              <a:extLst>
                <a:ext uri="{FF2B5EF4-FFF2-40B4-BE49-F238E27FC236}">
                  <a16:creationId xmlns:a16="http://schemas.microsoft.com/office/drawing/2014/main" xmlns="" id="{8E34D99A-4473-F446-B645-F33E903C4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292" name="Image 1291">
              <a:extLst>
                <a:ext uri="{FF2B5EF4-FFF2-40B4-BE49-F238E27FC236}">
                  <a16:creationId xmlns:a16="http://schemas.microsoft.com/office/drawing/2014/main" xmlns="" id="{25BE25A9-7019-3F44-A5A6-324A4A56C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293" name="Groupe 1292">
            <a:extLst>
              <a:ext uri="{FF2B5EF4-FFF2-40B4-BE49-F238E27FC236}">
                <a16:creationId xmlns:a16="http://schemas.microsoft.com/office/drawing/2014/main" xmlns="" id="{7EED1DB8-18B9-E742-977E-DC7EAB4B2316}"/>
              </a:ext>
            </a:extLst>
          </p:cNvPr>
          <p:cNvGrpSpPr/>
          <p:nvPr/>
        </p:nvGrpSpPr>
        <p:grpSpPr>
          <a:xfrm>
            <a:off x="4045941" y="3432897"/>
            <a:ext cx="2202877" cy="190116"/>
            <a:chOff x="5022710" y="3601297"/>
            <a:chExt cx="2202877" cy="190116"/>
          </a:xfrm>
        </p:grpSpPr>
        <p:pic>
          <p:nvPicPr>
            <p:cNvPr id="1294" name="Image 1293">
              <a:extLst>
                <a:ext uri="{FF2B5EF4-FFF2-40B4-BE49-F238E27FC236}">
                  <a16:creationId xmlns:a16="http://schemas.microsoft.com/office/drawing/2014/main" xmlns="" id="{E9682C9B-5B3F-6844-8DB2-C2BF55C10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295" name="Image 1294">
              <a:extLst>
                <a:ext uri="{FF2B5EF4-FFF2-40B4-BE49-F238E27FC236}">
                  <a16:creationId xmlns:a16="http://schemas.microsoft.com/office/drawing/2014/main" xmlns="" id="{A9D53217-3DE3-B94B-994A-56A7CC39B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296" name="Image 1295">
              <a:extLst>
                <a:ext uri="{FF2B5EF4-FFF2-40B4-BE49-F238E27FC236}">
                  <a16:creationId xmlns:a16="http://schemas.microsoft.com/office/drawing/2014/main" xmlns="" id="{4014BEE4-FE03-7A43-8386-BBA118B7A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297" name="Image 1296">
              <a:extLst>
                <a:ext uri="{FF2B5EF4-FFF2-40B4-BE49-F238E27FC236}">
                  <a16:creationId xmlns:a16="http://schemas.microsoft.com/office/drawing/2014/main" xmlns="" id="{8B3D19DF-5B46-E849-A9D5-6028206C2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298" name="Image 1297">
              <a:extLst>
                <a:ext uri="{FF2B5EF4-FFF2-40B4-BE49-F238E27FC236}">
                  <a16:creationId xmlns:a16="http://schemas.microsoft.com/office/drawing/2014/main" xmlns="" id="{511C2CC1-2771-9E44-83ED-F7970CB4F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299" name="Image 1298">
              <a:extLst>
                <a:ext uri="{FF2B5EF4-FFF2-40B4-BE49-F238E27FC236}">
                  <a16:creationId xmlns:a16="http://schemas.microsoft.com/office/drawing/2014/main" xmlns="" id="{7AA9D0D6-7E2A-B046-8200-29B508659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300" name="Image 1299">
              <a:extLst>
                <a:ext uri="{FF2B5EF4-FFF2-40B4-BE49-F238E27FC236}">
                  <a16:creationId xmlns:a16="http://schemas.microsoft.com/office/drawing/2014/main" xmlns="" id="{D67AAD35-B44E-7B4F-ADC2-3EFB0D236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301" name="Image 1300">
              <a:extLst>
                <a:ext uri="{FF2B5EF4-FFF2-40B4-BE49-F238E27FC236}">
                  <a16:creationId xmlns:a16="http://schemas.microsoft.com/office/drawing/2014/main" xmlns="" id="{B69C8048-1A28-3A43-9A03-A779DD76F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302" name="Image 1301">
              <a:extLst>
                <a:ext uri="{FF2B5EF4-FFF2-40B4-BE49-F238E27FC236}">
                  <a16:creationId xmlns:a16="http://schemas.microsoft.com/office/drawing/2014/main" xmlns="" id="{EE5FA52E-8BD7-484D-8732-D8CD3F5BF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303" name="Image 1302">
              <a:extLst>
                <a:ext uri="{FF2B5EF4-FFF2-40B4-BE49-F238E27FC236}">
                  <a16:creationId xmlns:a16="http://schemas.microsoft.com/office/drawing/2014/main" xmlns="" id="{A9146963-B713-4D42-B679-C5F7804A7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304" name="Groupe 1303">
            <a:extLst>
              <a:ext uri="{FF2B5EF4-FFF2-40B4-BE49-F238E27FC236}">
                <a16:creationId xmlns:a16="http://schemas.microsoft.com/office/drawing/2014/main" xmlns="" id="{63DB499C-5C01-3C41-B0FB-13FF8956B456}"/>
              </a:ext>
            </a:extLst>
          </p:cNvPr>
          <p:cNvGrpSpPr/>
          <p:nvPr/>
        </p:nvGrpSpPr>
        <p:grpSpPr>
          <a:xfrm>
            <a:off x="4047439" y="3168535"/>
            <a:ext cx="2202877" cy="190116"/>
            <a:chOff x="5022710" y="3601297"/>
            <a:chExt cx="2202877" cy="190116"/>
          </a:xfrm>
        </p:grpSpPr>
        <p:pic>
          <p:nvPicPr>
            <p:cNvPr id="1305" name="Image 1304">
              <a:extLst>
                <a:ext uri="{FF2B5EF4-FFF2-40B4-BE49-F238E27FC236}">
                  <a16:creationId xmlns:a16="http://schemas.microsoft.com/office/drawing/2014/main" xmlns="" id="{9F5CDB6E-EB5A-0E43-B538-3DF57288B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306" name="Image 1305">
              <a:extLst>
                <a:ext uri="{FF2B5EF4-FFF2-40B4-BE49-F238E27FC236}">
                  <a16:creationId xmlns:a16="http://schemas.microsoft.com/office/drawing/2014/main" xmlns="" id="{B28A3BF2-97F7-D048-B263-A1ACE4D8A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307" name="Image 1306">
              <a:extLst>
                <a:ext uri="{FF2B5EF4-FFF2-40B4-BE49-F238E27FC236}">
                  <a16:creationId xmlns:a16="http://schemas.microsoft.com/office/drawing/2014/main" xmlns="" id="{4C5E514E-0D1C-374F-A14B-DF39ED6B8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308" name="Image 1307">
              <a:extLst>
                <a:ext uri="{FF2B5EF4-FFF2-40B4-BE49-F238E27FC236}">
                  <a16:creationId xmlns:a16="http://schemas.microsoft.com/office/drawing/2014/main" xmlns="" id="{A96FC671-F31C-2C43-BD9C-6417DACFE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309" name="Image 1308">
              <a:extLst>
                <a:ext uri="{FF2B5EF4-FFF2-40B4-BE49-F238E27FC236}">
                  <a16:creationId xmlns:a16="http://schemas.microsoft.com/office/drawing/2014/main" xmlns="" id="{0EC283C8-330D-2944-A087-255FEB498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310" name="Image 1309">
              <a:extLst>
                <a:ext uri="{FF2B5EF4-FFF2-40B4-BE49-F238E27FC236}">
                  <a16:creationId xmlns:a16="http://schemas.microsoft.com/office/drawing/2014/main" xmlns="" id="{63FF8A78-6C5D-164F-9C95-47C4F564F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311" name="Image 1310">
              <a:extLst>
                <a:ext uri="{FF2B5EF4-FFF2-40B4-BE49-F238E27FC236}">
                  <a16:creationId xmlns:a16="http://schemas.microsoft.com/office/drawing/2014/main" xmlns="" id="{6C9801B6-A06D-3F49-A34D-E876BE1BB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312" name="Image 1311">
              <a:extLst>
                <a:ext uri="{FF2B5EF4-FFF2-40B4-BE49-F238E27FC236}">
                  <a16:creationId xmlns:a16="http://schemas.microsoft.com/office/drawing/2014/main" xmlns="" id="{3CAE8134-8CDF-D34B-9CE4-E24B28F9D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313" name="Image 1312">
              <a:extLst>
                <a:ext uri="{FF2B5EF4-FFF2-40B4-BE49-F238E27FC236}">
                  <a16:creationId xmlns:a16="http://schemas.microsoft.com/office/drawing/2014/main" xmlns="" id="{A87F07BA-8340-9040-8009-C1547788C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314" name="Image 1313">
              <a:extLst>
                <a:ext uri="{FF2B5EF4-FFF2-40B4-BE49-F238E27FC236}">
                  <a16:creationId xmlns:a16="http://schemas.microsoft.com/office/drawing/2014/main" xmlns="" id="{D64B165C-EB0C-244A-9DE3-E79FAEDC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315" name="Groupe 1314">
            <a:extLst>
              <a:ext uri="{FF2B5EF4-FFF2-40B4-BE49-F238E27FC236}">
                <a16:creationId xmlns:a16="http://schemas.microsoft.com/office/drawing/2014/main" xmlns="" id="{26649449-4B9C-414F-A420-B3DE4BEF8E9F}"/>
              </a:ext>
            </a:extLst>
          </p:cNvPr>
          <p:cNvGrpSpPr/>
          <p:nvPr/>
        </p:nvGrpSpPr>
        <p:grpSpPr>
          <a:xfrm>
            <a:off x="4045941" y="2907523"/>
            <a:ext cx="2202877" cy="190116"/>
            <a:chOff x="5022710" y="3601297"/>
            <a:chExt cx="2202877" cy="190116"/>
          </a:xfrm>
        </p:grpSpPr>
        <p:pic>
          <p:nvPicPr>
            <p:cNvPr id="1316" name="Image 1315">
              <a:extLst>
                <a:ext uri="{FF2B5EF4-FFF2-40B4-BE49-F238E27FC236}">
                  <a16:creationId xmlns:a16="http://schemas.microsoft.com/office/drawing/2014/main" xmlns="" id="{100DF8C9-A68B-004C-ABB9-DA2DE5EED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317" name="Image 1316">
              <a:extLst>
                <a:ext uri="{FF2B5EF4-FFF2-40B4-BE49-F238E27FC236}">
                  <a16:creationId xmlns:a16="http://schemas.microsoft.com/office/drawing/2014/main" xmlns="" id="{40980F0E-6856-E74B-9122-9884120E3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318" name="Image 1317">
              <a:extLst>
                <a:ext uri="{FF2B5EF4-FFF2-40B4-BE49-F238E27FC236}">
                  <a16:creationId xmlns:a16="http://schemas.microsoft.com/office/drawing/2014/main" xmlns="" id="{0DCDAF3F-FD0D-5B48-8861-DE29F33FD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319" name="Image 1318">
              <a:extLst>
                <a:ext uri="{FF2B5EF4-FFF2-40B4-BE49-F238E27FC236}">
                  <a16:creationId xmlns:a16="http://schemas.microsoft.com/office/drawing/2014/main" xmlns="" id="{33B1C394-AF37-B74E-8D8D-54F44F625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320" name="Image 1319">
              <a:extLst>
                <a:ext uri="{FF2B5EF4-FFF2-40B4-BE49-F238E27FC236}">
                  <a16:creationId xmlns:a16="http://schemas.microsoft.com/office/drawing/2014/main" xmlns="" id="{A4C514AB-794E-1648-9B04-339B41152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321" name="Image 1320">
              <a:extLst>
                <a:ext uri="{FF2B5EF4-FFF2-40B4-BE49-F238E27FC236}">
                  <a16:creationId xmlns:a16="http://schemas.microsoft.com/office/drawing/2014/main" xmlns="" id="{2F431AED-4A8C-D046-9EC9-40834620B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322" name="Image 1321">
              <a:extLst>
                <a:ext uri="{FF2B5EF4-FFF2-40B4-BE49-F238E27FC236}">
                  <a16:creationId xmlns:a16="http://schemas.microsoft.com/office/drawing/2014/main" xmlns="" id="{40F56772-4016-3241-816D-C2DFE4994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323" name="Image 1322">
              <a:extLst>
                <a:ext uri="{FF2B5EF4-FFF2-40B4-BE49-F238E27FC236}">
                  <a16:creationId xmlns:a16="http://schemas.microsoft.com/office/drawing/2014/main" xmlns="" id="{CE2008ED-A1FD-734B-B29A-1D96FC46F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324" name="Image 1323">
              <a:extLst>
                <a:ext uri="{FF2B5EF4-FFF2-40B4-BE49-F238E27FC236}">
                  <a16:creationId xmlns:a16="http://schemas.microsoft.com/office/drawing/2014/main" xmlns="" id="{2E1E2C56-1EB3-894E-BFE3-30CEDDF99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325" name="Image 1324">
              <a:extLst>
                <a:ext uri="{FF2B5EF4-FFF2-40B4-BE49-F238E27FC236}">
                  <a16:creationId xmlns:a16="http://schemas.microsoft.com/office/drawing/2014/main" xmlns="" id="{031D560F-6205-BA43-99E3-4A1FE80C3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326" name="Groupe 1325">
            <a:extLst>
              <a:ext uri="{FF2B5EF4-FFF2-40B4-BE49-F238E27FC236}">
                <a16:creationId xmlns:a16="http://schemas.microsoft.com/office/drawing/2014/main" xmlns="" id="{8C6B308A-4A04-D840-AEF9-BCA135B4149D}"/>
              </a:ext>
            </a:extLst>
          </p:cNvPr>
          <p:cNvGrpSpPr/>
          <p:nvPr/>
        </p:nvGrpSpPr>
        <p:grpSpPr>
          <a:xfrm>
            <a:off x="4046634" y="2646291"/>
            <a:ext cx="2202877" cy="190116"/>
            <a:chOff x="5022710" y="3601297"/>
            <a:chExt cx="2202877" cy="190116"/>
          </a:xfrm>
        </p:grpSpPr>
        <p:pic>
          <p:nvPicPr>
            <p:cNvPr id="1327" name="Image 1326">
              <a:extLst>
                <a:ext uri="{FF2B5EF4-FFF2-40B4-BE49-F238E27FC236}">
                  <a16:creationId xmlns:a16="http://schemas.microsoft.com/office/drawing/2014/main" xmlns="" id="{BCA441DD-D50D-7947-B205-9C4C52D94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328" name="Image 1327">
              <a:extLst>
                <a:ext uri="{FF2B5EF4-FFF2-40B4-BE49-F238E27FC236}">
                  <a16:creationId xmlns:a16="http://schemas.microsoft.com/office/drawing/2014/main" xmlns="" id="{3D6A2979-4C7F-DA44-A233-D67D81DE6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329" name="Image 1328">
              <a:extLst>
                <a:ext uri="{FF2B5EF4-FFF2-40B4-BE49-F238E27FC236}">
                  <a16:creationId xmlns:a16="http://schemas.microsoft.com/office/drawing/2014/main" xmlns="" id="{224AFE47-ED7B-2340-AE34-B0CB36624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330" name="Image 1329">
              <a:extLst>
                <a:ext uri="{FF2B5EF4-FFF2-40B4-BE49-F238E27FC236}">
                  <a16:creationId xmlns:a16="http://schemas.microsoft.com/office/drawing/2014/main" xmlns="" id="{83FC799C-7675-F74B-A075-8D7DF642F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331" name="Image 1330">
              <a:extLst>
                <a:ext uri="{FF2B5EF4-FFF2-40B4-BE49-F238E27FC236}">
                  <a16:creationId xmlns:a16="http://schemas.microsoft.com/office/drawing/2014/main" xmlns="" id="{8F482F6B-B216-3C43-8E05-4931100A3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332" name="Image 1331">
              <a:extLst>
                <a:ext uri="{FF2B5EF4-FFF2-40B4-BE49-F238E27FC236}">
                  <a16:creationId xmlns:a16="http://schemas.microsoft.com/office/drawing/2014/main" xmlns="" id="{AA254C78-1B87-6A49-8049-CB33ED49D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333" name="Image 1332">
              <a:extLst>
                <a:ext uri="{FF2B5EF4-FFF2-40B4-BE49-F238E27FC236}">
                  <a16:creationId xmlns:a16="http://schemas.microsoft.com/office/drawing/2014/main" xmlns="" id="{2EE7938C-C944-7D47-9789-822D71810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334" name="Image 1333">
              <a:extLst>
                <a:ext uri="{FF2B5EF4-FFF2-40B4-BE49-F238E27FC236}">
                  <a16:creationId xmlns:a16="http://schemas.microsoft.com/office/drawing/2014/main" xmlns="" id="{0973A83F-66F9-014F-9EA4-80D9631D4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335" name="Image 1334">
              <a:extLst>
                <a:ext uri="{FF2B5EF4-FFF2-40B4-BE49-F238E27FC236}">
                  <a16:creationId xmlns:a16="http://schemas.microsoft.com/office/drawing/2014/main" xmlns="" id="{0283D42C-B48E-8A4A-9EE8-5DA737ED5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336" name="Image 1335">
              <a:extLst>
                <a:ext uri="{FF2B5EF4-FFF2-40B4-BE49-F238E27FC236}">
                  <a16:creationId xmlns:a16="http://schemas.microsoft.com/office/drawing/2014/main" xmlns="" id="{DBAB62D9-46C0-8E43-A446-31D07A4CA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337" name="Groupe 1336">
            <a:extLst>
              <a:ext uri="{FF2B5EF4-FFF2-40B4-BE49-F238E27FC236}">
                <a16:creationId xmlns:a16="http://schemas.microsoft.com/office/drawing/2014/main" xmlns="" id="{899EFE84-2F6F-1B47-A32D-67A824923E1B}"/>
              </a:ext>
            </a:extLst>
          </p:cNvPr>
          <p:cNvGrpSpPr/>
          <p:nvPr/>
        </p:nvGrpSpPr>
        <p:grpSpPr>
          <a:xfrm>
            <a:off x="4041142" y="2388295"/>
            <a:ext cx="2202877" cy="190116"/>
            <a:chOff x="5022710" y="3601297"/>
            <a:chExt cx="2202877" cy="190116"/>
          </a:xfrm>
        </p:grpSpPr>
        <p:pic>
          <p:nvPicPr>
            <p:cNvPr id="1338" name="Image 1337">
              <a:extLst>
                <a:ext uri="{FF2B5EF4-FFF2-40B4-BE49-F238E27FC236}">
                  <a16:creationId xmlns:a16="http://schemas.microsoft.com/office/drawing/2014/main" xmlns="" id="{E6AEDCB9-58B1-284E-9F6B-742D58DB3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339" name="Image 1338">
              <a:extLst>
                <a:ext uri="{FF2B5EF4-FFF2-40B4-BE49-F238E27FC236}">
                  <a16:creationId xmlns:a16="http://schemas.microsoft.com/office/drawing/2014/main" xmlns="" id="{06AEF227-995A-8A47-8444-137DC021C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340" name="Image 1339">
              <a:extLst>
                <a:ext uri="{FF2B5EF4-FFF2-40B4-BE49-F238E27FC236}">
                  <a16:creationId xmlns:a16="http://schemas.microsoft.com/office/drawing/2014/main" xmlns="" id="{E8F15F5F-761A-FB4F-913C-EA10D5091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341" name="Image 1340">
              <a:extLst>
                <a:ext uri="{FF2B5EF4-FFF2-40B4-BE49-F238E27FC236}">
                  <a16:creationId xmlns:a16="http://schemas.microsoft.com/office/drawing/2014/main" xmlns="" id="{5C068ADC-D08A-F041-8756-A13881919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342" name="Image 1341">
              <a:extLst>
                <a:ext uri="{FF2B5EF4-FFF2-40B4-BE49-F238E27FC236}">
                  <a16:creationId xmlns:a16="http://schemas.microsoft.com/office/drawing/2014/main" xmlns="" id="{2707C64D-3ADE-E44D-9DBA-6FC7A5A25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343" name="Image 1342">
              <a:extLst>
                <a:ext uri="{FF2B5EF4-FFF2-40B4-BE49-F238E27FC236}">
                  <a16:creationId xmlns:a16="http://schemas.microsoft.com/office/drawing/2014/main" xmlns="" id="{B294E6FF-4C93-0C44-86C0-68157AEA0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344" name="Image 1343">
              <a:extLst>
                <a:ext uri="{FF2B5EF4-FFF2-40B4-BE49-F238E27FC236}">
                  <a16:creationId xmlns:a16="http://schemas.microsoft.com/office/drawing/2014/main" xmlns="" id="{6047B002-3EC9-D645-92B0-018CAA1FF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345" name="Image 1344">
              <a:extLst>
                <a:ext uri="{FF2B5EF4-FFF2-40B4-BE49-F238E27FC236}">
                  <a16:creationId xmlns:a16="http://schemas.microsoft.com/office/drawing/2014/main" xmlns="" id="{A57FF5E4-7A9F-4C45-B221-D30200F5D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346" name="Image 1345">
              <a:extLst>
                <a:ext uri="{FF2B5EF4-FFF2-40B4-BE49-F238E27FC236}">
                  <a16:creationId xmlns:a16="http://schemas.microsoft.com/office/drawing/2014/main" xmlns="" id="{B8DBB133-12BA-764E-BDBC-18786AF1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347" name="Image 1346">
              <a:extLst>
                <a:ext uri="{FF2B5EF4-FFF2-40B4-BE49-F238E27FC236}">
                  <a16:creationId xmlns:a16="http://schemas.microsoft.com/office/drawing/2014/main" xmlns="" id="{2EA92C5A-606C-DD4F-B6E9-FE99D262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348" name="Groupe 1347">
            <a:extLst>
              <a:ext uri="{FF2B5EF4-FFF2-40B4-BE49-F238E27FC236}">
                <a16:creationId xmlns:a16="http://schemas.microsoft.com/office/drawing/2014/main" xmlns="" id="{5E25F159-8B50-814B-BE4B-18F2C41EDB61}"/>
              </a:ext>
            </a:extLst>
          </p:cNvPr>
          <p:cNvGrpSpPr/>
          <p:nvPr/>
        </p:nvGrpSpPr>
        <p:grpSpPr>
          <a:xfrm>
            <a:off x="4032829" y="2145735"/>
            <a:ext cx="2202877" cy="190116"/>
            <a:chOff x="5022710" y="3601297"/>
            <a:chExt cx="2202877" cy="190116"/>
          </a:xfrm>
        </p:grpSpPr>
        <p:pic>
          <p:nvPicPr>
            <p:cNvPr id="1349" name="Image 1348">
              <a:extLst>
                <a:ext uri="{FF2B5EF4-FFF2-40B4-BE49-F238E27FC236}">
                  <a16:creationId xmlns:a16="http://schemas.microsoft.com/office/drawing/2014/main" xmlns="" id="{14FC3D3B-9C6B-4D45-A55C-F5752FA85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350" name="Image 1349">
              <a:extLst>
                <a:ext uri="{FF2B5EF4-FFF2-40B4-BE49-F238E27FC236}">
                  <a16:creationId xmlns:a16="http://schemas.microsoft.com/office/drawing/2014/main" xmlns="" id="{310B1EEB-0B89-A641-BD05-A484DD7F5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351" name="Image 1350">
              <a:extLst>
                <a:ext uri="{FF2B5EF4-FFF2-40B4-BE49-F238E27FC236}">
                  <a16:creationId xmlns:a16="http://schemas.microsoft.com/office/drawing/2014/main" xmlns="" id="{E4106554-4098-804C-BA37-6D25E31B3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352" name="Image 1351">
              <a:extLst>
                <a:ext uri="{FF2B5EF4-FFF2-40B4-BE49-F238E27FC236}">
                  <a16:creationId xmlns:a16="http://schemas.microsoft.com/office/drawing/2014/main" xmlns="" id="{369FCD83-A16C-8248-BA11-F42BC2C32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353" name="Image 1352">
              <a:extLst>
                <a:ext uri="{FF2B5EF4-FFF2-40B4-BE49-F238E27FC236}">
                  <a16:creationId xmlns:a16="http://schemas.microsoft.com/office/drawing/2014/main" xmlns="" id="{A16DE553-1F10-1D4D-B8F7-31C11E79F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354" name="Image 1353">
              <a:extLst>
                <a:ext uri="{FF2B5EF4-FFF2-40B4-BE49-F238E27FC236}">
                  <a16:creationId xmlns:a16="http://schemas.microsoft.com/office/drawing/2014/main" xmlns="" id="{DEB4A838-22ED-C54D-92E6-688210AA4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355" name="Image 1354">
              <a:extLst>
                <a:ext uri="{FF2B5EF4-FFF2-40B4-BE49-F238E27FC236}">
                  <a16:creationId xmlns:a16="http://schemas.microsoft.com/office/drawing/2014/main" xmlns="" id="{1F852646-7B19-9847-805E-99D9451AB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356" name="Image 1355">
              <a:extLst>
                <a:ext uri="{FF2B5EF4-FFF2-40B4-BE49-F238E27FC236}">
                  <a16:creationId xmlns:a16="http://schemas.microsoft.com/office/drawing/2014/main" xmlns="" id="{8763C6AB-801B-C749-903B-17A3CC52C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357" name="Image 1356">
              <a:extLst>
                <a:ext uri="{FF2B5EF4-FFF2-40B4-BE49-F238E27FC236}">
                  <a16:creationId xmlns:a16="http://schemas.microsoft.com/office/drawing/2014/main" xmlns="" id="{89AC15B7-9439-0741-BF5C-4A11D30B4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358" name="Image 1357">
              <a:extLst>
                <a:ext uri="{FF2B5EF4-FFF2-40B4-BE49-F238E27FC236}">
                  <a16:creationId xmlns:a16="http://schemas.microsoft.com/office/drawing/2014/main" xmlns="" id="{D84C7528-158E-0749-B194-81C22117E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359" name="Groupe 1358">
            <a:extLst>
              <a:ext uri="{FF2B5EF4-FFF2-40B4-BE49-F238E27FC236}">
                <a16:creationId xmlns:a16="http://schemas.microsoft.com/office/drawing/2014/main" xmlns="" id="{E5210338-4DC7-2041-A027-FB6D2CB49847}"/>
              </a:ext>
            </a:extLst>
          </p:cNvPr>
          <p:cNvGrpSpPr/>
          <p:nvPr/>
        </p:nvGrpSpPr>
        <p:grpSpPr>
          <a:xfrm>
            <a:off x="4034676" y="1890751"/>
            <a:ext cx="2202877" cy="190116"/>
            <a:chOff x="5022710" y="3601297"/>
            <a:chExt cx="2202877" cy="190116"/>
          </a:xfrm>
        </p:grpSpPr>
        <p:pic>
          <p:nvPicPr>
            <p:cNvPr id="1360" name="Image 1359">
              <a:extLst>
                <a:ext uri="{FF2B5EF4-FFF2-40B4-BE49-F238E27FC236}">
                  <a16:creationId xmlns:a16="http://schemas.microsoft.com/office/drawing/2014/main" xmlns="" id="{E8935201-C4BD-C94E-B1B0-F8CB6BC77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361" name="Image 1360">
              <a:extLst>
                <a:ext uri="{FF2B5EF4-FFF2-40B4-BE49-F238E27FC236}">
                  <a16:creationId xmlns:a16="http://schemas.microsoft.com/office/drawing/2014/main" xmlns="" id="{9D7BCE49-C42D-FE46-8266-7BF151DBD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362" name="Image 1361">
              <a:extLst>
                <a:ext uri="{FF2B5EF4-FFF2-40B4-BE49-F238E27FC236}">
                  <a16:creationId xmlns:a16="http://schemas.microsoft.com/office/drawing/2014/main" xmlns="" id="{46CA9A26-7C8D-2642-902A-D64766363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363" name="Image 1362">
              <a:extLst>
                <a:ext uri="{FF2B5EF4-FFF2-40B4-BE49-F238E27FC236}">
                  <a16:creationId xmlns:a16="http://schemas.microsoft.com/office/drawing/2014/main" xmlns="" id="{14635423-311C-AE46-A6F7-E32401A19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364" name="Image 1363">
              <a:extLst>
                <a:ext uri="{FF2B5EF4-FFF2-40B4-BE49-F238E27FC236}">
                  <a16:creationId xmlns:a16="http://schemas.microsoft.com/office/drawing/2014/main" xmlns="" id="{925D82A3-9576-384B-8C87-1A539324E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365" name="Image 1364">
              <a:extLst>
                <a:ext uri="{FF2B5EF4-FFF2-40B4-BE49-F238E27FC236}">
                  <a16:creationId xmlns:a16="http://schemas.microsoft.com/office/drawing/2014/main" xmlns="" id="{9AE65226-9938-9E44-A2EF-212C6ABA4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366" name="Image 1365">
              <a:extLst>
                <a:ext uri="{FF2B5EF4-FFF2-40B4-BE49-F238E27FC236}">
                  <a16:creationId xmlns:a16="http://schemas.microsoft.com/office/drawing/2014/main" xmlns="" id="{F805BC3F-03C5-2E4A-B065-7B3DCEB02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367" name="Image 1366">
              <a:extLst>
                <a:ext uri="{FF2B5EF4-FFF2-40B4-BE49-F238E27FC236}">
                  <a16:creationId xmlns:a16="http://schemas.microsoft.com/office/drawing/2014/main" xmlns="" id="{F5414789-114C-0A45-A6E9-48DCC1596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368" name="Image 1367">
              <a:extLst>
                <a:ext uri="{FF2B5EF4-FFF2-40B4-BE49-F238E27FC236}">
                  <a16:creationId xmlns:a16="http://schemas.microsoft.com/office/drawing/2014/main" xmlns="" id="{3BB46EFA-6491-AB46-903B-83866F862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369" name="Image 1368">
              <a:extLst>
                <a:ext uri="{FF2B5EF4-FFF2-40B4-BE49-F238E27FC236}">
                  <a16:creationId xmlns:a16="http://schemas.microsoft.com/office/drawing/2014/main" xmlns="" id="{7E08E57C-8898-CE4C-A6D0-F298285DA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370" name="Groupe 1369">
            <a:extLst>
              <a:ext uri="{FF2B5EF4-FFF2-40B4-BE49-F238E27FC236}">
                <a16:creationId xmlns:a16="http://schemas.microsoft.com/office/drawing/2014/main" xmlns="" id="{C2F78857-140E-444B-9342-8D9897EDAFA5}"/>
              </a:ext>
            </a:extLst>
          </p:cNvPr>
          <p:cNvGrpSpPr/>
          <p:nvPr/>
        </p:nvGrpSpPr>
        <p:grpSpPr>
          <a:xfrm>
            <a:off x="4031587" y="1627755"/>
            <a:ext cx="2202877" cy="190116"/>
            <a:chOff x="5022710" y="3601297"/>
            <a:chExt cx="2202877" cy="190116"/>
          </a:xfrm>
        </p:grpSpPr>
        <p:pic>
          <p:nvPicPr>
            <p:cNvPr id="1371" name="Image 1370">
              <a:extLst>
                <a:ext uri="{FF2B5EF4-FFF2-40B4-BE49-F238E27FC236}">
                  <a16:creationId xmlns:a16="http://schemas.microsoft.com/office/drawing/2014/main" xmlns="" id="{B76B0B9E-2818-AE4F-80EC-D2482742C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372" name="Image 1371">
              <a:extLst>
                <a:ext uri="{FF2B5EF4-FFF2-40B4-BE49-F238E27FC236}">
                  <a16:creationId xmlns:a16="http://schemas.microsoft.com/office/drawing/2014/main" xmlns="" id="{D5AB19AE-D20C-6142-805E-676D0D509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373" name="Image 1372">
              <a:extLst>
                <a:ext uri="{FF2B5EF4-FFF2-40B4-BE49-F238E27FC236}">
                  <a16:creationId xmlns:a16="http://schemas.microsoft.com/office/drawing/2014/main" xmlns="" id="{ECBA2051-C162-7849-8FE3-E351A2398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374" name="Image 1373">
              <a:extLst>
                <a:ext uri="{FF2B5EF4-FFF2-40B4-BE49-F238E27FC236}">
                  <a16:creationId xmlns:a16="http://schemas.microsoft.com/office/drawing/2014/main" xmlns="" id="{2B956767-61DC-2440-B516-7F29EC9A2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375" name="Image 1374">
              <a:extLst>
                <a:ext uri="{FF2B5EF4-FFF2-40B4-BE49-F238E27FC236}">
                  <a16:creationId xmlns:a16="http://schemas.microsoft.com/office/drawing/2014/main" xmlns="" id="{DF301554-9D0E-4845-A348-BC01B0F33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376" name="Image 1375">
              <a:extLst>
                <a:ext uri="{FF2B5EF4-FFF2-40B4-BE49-F238E27FC236}">
                  <a16:creationId xmlns:a16="http://schemas.microsoft.com/office/drawing/2014/main" xmlns="" id="{9FA26D91-1D5F-8949-A4A3-4E6B7339F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377" name="Image 1376">
              <a:extLst>
                <a:ext uri="{FF2B5EF4-FFF2-40B4-BE49-F238E27FC236}">
                  <a16:creationId xmlns:a16="http://schemas.microsoft.com/office/drawing/2014/main" xmlns="" id="{75EA95C2-7D00-B94F-A980-C871F99F3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378" name="Image 1377">
              <a:extLst>
                <a:ext uri="{FF2B5EF4-FFF2-40B4-BE49-F238E27FC236}">
                  <a16:creationId xmlns:a16="http://schemas.microsoft.com/office/drawing/2014/main" xmlns="" id="{00302F6B-AD97-C147-9F3C-0FFB583A4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379" name="Image 1378">
              <a:extLst>
                <a:ext uri="{FF2B5EF4-FFF2-40B4-BE49-F238E27FC236}">
                  <a16:creationId xmlns:a16="http://schemas.microsoft.com/office/drawing/2014/main" xmlns="" id="{90F889EA-B84C-8A48-94DC-D2BF7AAA3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380" name="Image 1379">
              <a:extLst>
                <a:ext uri="{FF2B5EF4-FFF2-40B4-BE49-F238E27FC236}">
                  <a16:creationId xmlns:a16="http://schemas.microsoft.com/office/drawing/2014/main" xmlns="" id="{D9581928-FB9F-3C47-A918-E79FEDDE9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sp>
        <p:nvSpPr>
          <p:cNvPr id="1381" name="Rectangle : coins arrondis 1380">
            <a:extLst>
              <a:ext uri="{FF2B5EF4-FFF2-40B4-BE49-F238E27FC236}">
                <a16:creationId xmlns:a16="http://schemas.microsoft.com/office/drawing/2014/main" xmlns="" id="{7A26912E-5DAA-5E4C-B6F4-DBE0ABC53251}"/>
              </a:ext>
            </a:extLst>
          </p:cNvPr>
          <p:cNvSpPr/>
          <p:nvPr/>
        </p:nvSpPr>
        <p:spPr>
          <a:xfrm>
            <a:off x="8887539" y="394490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2" name="Rectangle : coins arrondis 1381">
            <a:extLst>
              <a:ext uri="{FF2B5EF4-FFF2-40B4-BE49-F238E27FC236}">
                <a16:creationId xmlns:a16="http://schemas.microsoft.com/office/drawing/2014/main" xmlns="" id="{4296E051-8248-074E-94C4-86C264833374}"/>
              </a:ext>
            </a:extLst>
          </p:cNvPr>
          <p:cNvSpPr/>
          <p:nvPr/>
        </p:nvSpPr>
        <p:spPr>
          <a:xfrm>
            <a:off x="8435099" y="394490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3" name="Rectangle : coins arrondis 1382">
            <a:extLst>
              <a:ext uri="{FF2B5EF4-FFF2-40B4-BE49-F238E27FC236}">
                <a16:creationId xmlns:a16="http://schemas.microsoft.com/office/drawing/2014/main" xmlns="" id="{C4719585-7F0A-434C-804C-E7E74ACE7024}"/>
              </a:ext>
            </a:extLst>
          </p:cNvPr>
          <p:cNvSpPr/>
          <p:nvPr/>
        </p:nvSpPr>
        <p:spPr>
          <a:xfrm>
            <a:off x="7982659" y="394490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4" name="Rectangle : coins arrondis 1383">
            <a:extLst>
              <a:ext uri="{FF2B5EF4-FFF2-40B4-BE49-F238E27FC236}">
                <a16:creationId xmlns:a16="http://schemas.microsoft.com/office/drawing/2014/main" xmlns="" id="{067DD113-C763-1747-9DCF-17EDF15AD016}"/>
              </a:ext>
            </a:extLst>
          </p:cNvPr>
          <p:cNvSpPr/>
          <p:nvPr/>
        </p:nvSpPr>
        <p:spPr>
          <a:xfrm>
            <a:off x="7530219" y="394551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5" name="Rectangle : coins arrondis 1384">
            <a:extLst>
              <a:ext uri="{FF2B5EF4-FFF2-40B4-BE49-F238E27FC236}">
                <a16:creationId xmlns:a16="http://schemas.microsoft.com/office/drawing/2014/main" xmlns="" id="{DF82DC61-DC61-3E42-B306-9049FCED981C}"/>
              </a:ext>
            </a:extLst>
          </p:cNvPr>
          <p:cNvSpPr/>
          <p:nvPr/>
        </p:nvSpPr>
        <p:spPr>
          <a:xfrm>
            <a:off x="7080157" y="3944908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6" name="Rectangle : coins arrondis 1385">
            <a:extLst>
              <a:ext uri="{FF2B5EF4-FFF2-40B4-BE49-F238E27FC236}">
                <a16:creationId xmlns:a16="http://schemas.microsoft.com/office/drawing/2014/main" xmlns="" id="{01DA59B8-E2EF-F94F-9075-B26E2FE4EFEF}"/>
              </a:ext>
            </a:extLst>
          </p:cNvPr>
          <p:cNvSpPr/>
          <p:nvPr/>
        </p:nvSpPr>
        <p:spPr>
          <a:xfrm>
            <a:off x="8877851" y="369530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7" name="Rectangle : coins arrondis 1386">
            <a:extLst>
              <a:ext uri="{FF2B5EF4-FFF2-40B4-BE49-F238E27FC236}">
                <a16:creationId xmlns:a16="http://schemas.microsoft.com/office/drawing/2014/main" xmlns="" id="{72120449-0680-D84F-A78F-20A14E29E1A5}"/>
              </a:ext>
            </a:extLst>
          </p:cNvPr>
          <p:cNvSpPr/>
          <p:nvPr/>
        </p:nvSpPr>
        <p:spPr>
          <a:xfrm>
            <a:off x="8425411" y="369530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8" name="Rectangle : coins arrondis 1387">
            <a:extLst>
              <a:ext uri="{FF2B5EF4-FFF2-40B4-BE49-F238E27FC236}">
                <a16:creationId xmlns:a16="http://schemas.microsoft.com/office/drawing/2014/main" xmlns="" id="{4B023A87-FB0B-9E4A-9CD1-E6FEEA00C17D}"/>
              </a:ext>
            </a:extLst>
          </p:cNvPr>
          <p:cNvSpPr/>
          <p:nvPr/>
        </p:nvSpPr>
        <p:spPr>
          <a:xfrm>
            <a:off x="7972971" y="369530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9" name="Rectangle : coins arrondis 1388">
            <a:extLst>
              <a:ext uri="{FF2B5EF4-FFF2-40B4-BE49-F238E27FC236}">
                <a16:creationId xmlns:a16="http://schemas.microsoft.com/office/drawing/2014/main" xmlns="" id="{0553B7EF-B7DD-414B-A25F-E38D4E2D7F88}"/>
              </a:ext>
            </a:extLst>
          </p:cNvPr>
          <p:cNvSpPr/>
          <p:nvPr/>
        </p:nvSpPr>
        <p:spPr>
          <a:xfrm>
            <a:off x="7520531" y="3695915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0" name="Rectangle : coins arrondis 1389">
            <a:extLst>
              <a:ext uri="{FF2B5EF4-FFF2-40B4-BE49-F238E27FC236}">
                <a16:creationId xmlns:a16="http://schemas.microsoft.com/office/drawing/2014/main" xmlns="" id="{31DE0BE9-B22D-E64E-B327-2FC92365AB27}"/>
              </a:ext>
            </a:extLst>
          </p:cNvPr>
          <p:cNvSpPr/>
          <p:nvPr/>
        </p:nvSpPr>
        <p:spPr>
          <a:xfrm>
            <a:off x="7070469" y="369530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1" name="Rectangle : coins arrondis 1390">
            <a:extLst>
              <a:ext uri="{FF2B5EF4-FFF2-40B4-BE49-F238E27FC236}">
                <a16:creationId xmlns:a16="http://schemas.microsoft.com/office/drawing/2014/main" xmlns="" id="{2CABCBB3-96FF-4546-A7C9-5B64DAF5DA29}"/>
              </a:ext>
            </a:extLst>
          </p:cNvPr>
          <p:cNvSpPr/>
          <p:nvPr/>
        </p:nvSpPr>
        <p:spPr>
          <a:xfrm>
            <a:off x="8877010" y="343513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2" name="Rectangle : coins arrondis 1391">
            <a:extLst>
              <a:ext uri="{FF2B5EF4-FFF2-40B4-BE49-F238E27FC236}">
                <a16:creationId xmlns:a16="http://schemas.microsoft.com/office/drawing/2014/main" xmlns="" id="{01089583-CA1C-554B-A95D-25961B407319}"/>
              </a:ext>
            </a:extLst>
          </p:cNvPr>
          <p:cNvSpPr/>
          <p:nvPr/>
        </p:nvSpPr>
        <p:spPr>
          <a:xfrm>
            <a:off x="8424570" y="343513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3" name="Rectangle : coins arrondis 1392">
            <a:extLst>
              <a:ext uri="{FF2B5EF4-FFF2-40B4-BE49-F238E27FC236}">
                <a16:creationId xmlns:a16="http://schemas.microsoft.com/office/drawing/2014/main" xmlns="" id="{0D03EABD-3F42-304D-8C27-14DB70A936D2}"/>
              </a:ext>
            </a:extLst>
          </p:cNvPr>
          <p:cNvSpPr/>
          <p:nvPr/>
        </p:nvSpPr>
        <p:spPr>
          <a:xfrm>
            <a:off x="7972130" y="343513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4" name="Rectangle : coins arrondis 1393">
            <a:extLst>
              <a:ext uri="{FF2B5EF4-FFF2-40B4-BE49-F238E27FC236}">
                <a16:creationId xmlns:a16="http://schemas.microsoft.com/office/drawing/2014/main" xmlns="" id="{61192A36-ABA6-B74F-B333-7DFA870400F6}"/>
              </a:ext>
            </a:extLst>
          </p:cNvPr>
          <p:cNvSpPr/>
          <p:nvPr/>
        </p:nvSpPr>
        <p:spPr>
          <a:xfrm>
            <a:off x="7519690" y="3435742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5" name="Rectangle : coins arrondis 1394">
            <a:extLst>
              <a:ext uri="{FF2B5EF4-FFF2-40B4-BE49-F238E27FC236}">
                <a16:creationId xmlns:a16="http://schemas.microsoft.com/office/drawing/2014/main" xmlns="" id="{9F7F5CAD-5140-FD4E-899A-5402DDABC9A7}"/>
              </a:ext>
            </a:extLst>
          </p:cNvPr>
          <p:cNvSpPr/>
          <p:nvPr/>
        </p:nvSpPr>
        <p:spPr>
          <a:xfrm>
            <a:off x="7069628" y="3435133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6" name="Rectangle : coins arrondis 1395">
            <a:extLst>
              <a:ext uri="{FF2B5EF4-FFF2-40B4-BE49-F238E27FC236}">
                <a16:creationId xmlns:a16="http://schemas.microsoft.com/office/drawing/2014/main" xmlns="" id="{83D5710F-F39D-F94C-8D5B-784ABF6EA5D5}"/>
              </a:ext>
            </a:extLst>
          </p:cNvPr>
          <p:cNvSpPr/>
          <p:nvPr/>
        </p:nvSpPr>
        <p:spPr>
          <a:xfrm>
            <a:off x="8881051" y="317742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7" name="Rectangle : coins arrondis 1396">
            <a:extLst>
              <a:ext uri="{FF2B5EF4-FFF2-40B4-BE49-F238E27FC236}">
                <a16:creationId xmlns:a16="http://schemas.microsoft.com/office/drawing/2014/main" xmlns="" id="{558C739C-A9AD-0048-9428-3B7B4D51CFD2}"/>
              </a:ext>
            </a:extLst>
          </p:cNvPr>
          <p:cNvSpPr/>
          <p:nvPr/>
        </p:nvSpPr>
        <p:spPr>
          <a:xfrm>
            <a:off x="8428611" y="317742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8" name="Rectangle : coins arrondis 1397">
            <a:extLst>
              <a:ext uri="{FF2B5EF4-FFF2-40B4-BE49-F238E27FC236}">
                <a16:creationId xmlns:a16="http://schemas.microsoft.com/office/drawing/2014/main" xmlns="" id="{75E68DDD-FD98-724B-9776-6CC2BE87399A}"/>
              </a:ext>
            </a:extLst>
          </p:cNvPr>
          <p:cNvSpPr/>
          <p:nvPr/>
        </p:nvSpPr>
        <p:spPr>
          <a:xfrm>
            <a:off x="7976171" y="317742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9" name="Rectangle : coins arrondis 1398">
            <a:extLst>
              <a:ext uri="{FF2B5EF4-FFF2-40B4-BE49-F238E27FC236}">
                <a16:creationId xmlns:a16="http://schemas.microsoft.com/office/drawing/2014/main" xmlns="" id="{0015B10D-03CD-4F4F-AF93-4A1BA2EDE5B3}"/>
              </a:ext>
            </a:extLst>
          </p:cNvPr>
          <p:cNvSpPr/>
          <p:nvPr/>
        </p:nvSpPr>
        <p:spPr>
          <a:xfrm>
            <a:off x="7523731" y="3178036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0" name="Rectangle : coins arrondis 1399">
            <a:extLst>
              <a:ext uri="{FF2B5EF4-FFF2-40B4-BE49-F238E27FC236}">
                <a16:creationId xmlns:a16="http://schemas.microsoft.com/office/drawing/2014/main" xmlns="" id="{64AC5E6C-3CA1-294A-93BB-3D8008622792}"/>
              </a:ext>
            </a:extLst>
          </p:cNvPr>
          <p:cNvSpPr/>
          <p:nvPr/>
        </p:nvSpPr>
        <p:spPr>
          <a:xfrm>
            <a:off x="7073669" y="3177427"/>
            <a:ext cx="442111" cy="198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01" name="Groupe 1400">
            <a:extLst>
              <a:ext uri="{FF2B5EF4-FFF2-40B4-BE49-F238E27FC236}">
                <a16:creationId xmlns:a16="http://schemas.microsoft.com/office/drawing/2014/main" xmlns="" id="{E2A42F7A-14BF-A141-A35D-B42EF07B26D6}"/>
              </a:ext>
            </a:extLst>
          </p:cNvPr>
          <p:cNvGrpSpPr/>
          <p:nvPr/>
        </p:nvGrpSpPr>
        <p:grpSpPr>
          <a:xfrm>
            <a:off x="7096583" y="3944168"/>
            <a:ext cx="2202877" cy="190116"/>
            <a:chOff x="5022710" y="3601297"/>
            <a:chExt cx="2202877" cy="190116"/>
          </a:xfrm>
        </p:grpSpPr>
        <p:pic>
          <p:nvPicPr>
            <p:cNvPr id="1402" name="Image 1401">
              <a:extLst>
                <a:ext uri="{FF2B5EF4-FFF2-40B4-BE49-F238E27FC236}">
                  <a16:creationId xmlns:a16="http://schemas.microsoft.com/office/drawing/2014/main" xmlns="" id="{3455C15B-2710-5941-9804-3CD57B5DD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403" name="Image 1402">
              <a:extLst>
                <a:ext uri="{FF2B5EF4-FFF2-40B4-BE49-F238E27FC236}">
                  <a16:creationId xmlns:a16="http://schemas.microsoft.com/office/drawing/2014/main" xmlns="" id="{074106BD-0A96-CD46-A093-369DBC275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404" name="Image 1403">
              <a:extLst>
                <a:ext uri="{FF2B5EF4-FFF2-40B4-BE49-F238E27FC236}">
                  <a16:creationId xmlns:a16="http://schemas.microsoft.com/office/drawing/2014/main" xmlns="" id="{8BD888A8-60B6-FA4E-BD86-05BCB75F6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405" name="Image 1404">
              <a:extLst>
                <a:ext uri="{FF2B5EF4-FFF2-40B4-BE49-F238E27FC236}">
                  <a16:creationId xmlns:a16="http://schemas.microsoft.com/office/drawing/2014/main" xmlns="" id="{7BA75E75-E29A-C249-BED9-8A52EA5DA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406" name="Image 1405">
              <a:extLst>
                <a:ext uri="{FF2B5EF4-FFF2-40B4-BE49-F238E27FC236}">
                  <a16:creationId xmlns:a16="http://schemas.microsoft.com/office/drawing/2014/main" xmlns="" id="{CFAF6A6A-D40E-B449-BF3C-D5CE92FEF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407" name="Image 1406">
              <a:extLst>
                <a:ext uri="{FF2B5EF4-FFF2-40B4-BE49-F238E27FC236}">
                  <a16:creationId xmlns:a16="http://schemas.microsoft.com/office/drawing/2014/main" xmlns="" id="{623D7D8F-2159-304B-A2D7-8A98F251F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408" name="Image 1407">
              <a:extLst>
                <a:ext uri="{FF2B5EF4-FFF2-40B4-BE49-F238E27FC236}">
                  <a16:creationId xmlns:a16="http://schemas.microsoft.com/office/drawing/2014/main" xmlns="" id="{F6FC938A-1226-914D-9A12-9D6E1D126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409" name="Image 1408">
              <a:extLst>
                <a:ext uri="{FF2B5EF4-FFF2-40B4-BE49-F238E27FC236}">
                  <a16:creationId xmlns:a16="http://schemas.microsoft.com/office/drawing/2014/main" xmlns="" id="{04F4CDD1-2B54-6548-B9AB-C157573A2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410" name="Image 1409">
              <a:extLst>
                <a:ext uri="{FF2B5EF4-FFF2-40B4-BE49-F238E27FC236}">
                  <a16:creationId xmlns:a16="http://schemas.microsoft.com/office/drawing/2014/main" xmlns="" id="{E144FF7E-CBB5-B04B-AA4B-92783EC95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411" name="Image 1410">
              <a:extLst>
                <a:ext uri="{FF2B5EF4-FFF2-40B4-BE49-F238E27FC236}">
                  <a16:creationId xmlns:a16="http://schemas.microsoft.com/office/drawing/2014/main" xmlns="" id="{A6AF05D3-8D36-6C4F-B019-9D492832E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412" name="Groupe 1411">
            <a:extLst>
              <a:ext uri="{FF2B5EF4-FFF2-40B4-BE49-F238E27FC236}">
                <a16:creationId xmlns:a16="http://schemas.microsoft.com/office/drawing/2014/main" xmlns="" id="{DB859295-44A8-0244-BC30-1D63EE23BF55}"/>
              </a:ext>
            </a:extLst>
          </p:cNvPr>
          <p:cNvGrpSpPr/>
          <p:nvPr/>
        </p:nvGrpSpPr>
        <p:grpSpPr>
          <a:xfrm>
            <a:off x="7088270" y="3701608"/>
            <a:ext cx="2202877" cy="190116"/>
            <a:chOff x="5022710" y="3601297"/>
            <a:chExt cx="2202877" cy="190116"/>
          </a:xfrm>
        </p:grpSpPr>
        <p:pic>
          <p:nvPicPr>
            <p:cNvPr id="1413" name="Image 1412">
              <a:extLst>
                <a:ext uri="{FF2B5EF4-FFF2-40B4-BE49-F238E27FC236}">
                  <a16:creationId xmlns:a16="http://schemas.microsoft.com/office/drawing/2014/main" xmlns="" id="{5F102822-C6BD-3647-B812-9CFC0D615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414" name="Image 1413">
              <a:extLst>
                <a:ext uri="{FF2B5EF4-FFF2-40B4-BE49-F238E27FC236}">
                  <a16:creationId xmlns:a16="http://schemas.microsoft.com/office/drawing/2014/main" xmlns="" id="{87A6A4AE-7F50-0D4E-BAF3-92CB92643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415" name="Image 1414">
              <a:extLst>
                <a:ext uri="{FF2B5EF4-FFF2-40B4-BE49-F238E27FC236}">
                  <a16:creationId xmlns:a16="http://schemas.microsoft.com/office/drawing/2014/main" xmlns="" id="{FD806793-B5AF-5F4A-9C10-047CB3BE7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416" name="Image 1415">
              <a:extLst>
                <a:ext uri="{FF2B5EF4-FFF2-40B4-BE49-F238E27FC236}">
                  <a16:creationId xmlns:a16="http://schemas.microsoft.com/office/drawing/2014/main" xmlns="" id="{6B01EDE3-6D0F-5949-A2C8-78142EBE3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417" name="Image 1416">
              <a:extLst>
                <a:ext uri="{FF2B5EF4-FFF2-40B4-BE49-F238E27FC236}">
                  <a16:creationId xmlns:a16="http://schemas.microsoft.com/office/drawing/2014/main" xmlns="" id="{C9E77E85-2523-4440-AD73-6F939CF77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418" name="Image 1417">
              <a:extLst>
                <a:ext uri="{FF2B5EF4-FFF2-40B4-BE49-F238E27FC236}">
                  <a16:creationId xmlns:a16="http://schemas.microsoft.com/office/drawing/2014/main" xmlns="" id="{385AFC4C-E6CB-6B46-856B-19C4B163E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419" name="Image 1418">
              <a:extLst>
                <a:ext uri="{FF2B5EF4-FFF2-40B4-BE49-F238E27FC236}">
                  <a16:creationId xmlns:a16="http://schemas.microsoft.com/office/drawing/2014/main" xmlns="" id="{CC370658-918F-5245-BFA1-FD8F8DABB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420" name="Image 1419">
              <a:extLst>
                <a:ext uri="{FF2B5EF4-FFF2-40B4-BE49-F238E27FC236}">
                  <a16:creationId xmlns:a16="http://schemas.microsoft.com/office/drawing/2014/main" xmlns="" id="{6EB34F3A-F998-DE4D-B12F-EA3CDB5F2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421" name="Image 1420">
              <a:extLst>
                <a:ext uri="{FF2B5EF4-FFF2-40B4-BE49-F238E27FC236}">
                  <a16:creationId xmlns:a16="http://schemas.microsoft.com/office/drawing/2014/main" xmlns="" id="{EBF146AF-5A5F-6044-87B3-B4E2B10E9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422" name="Image 1421">
              <a:extLst>
                <a:ext uri="{FF2B5EF4-FFF2-40B4-BE49-F238E27FC236}">
                  <a16:creationId xmlns:a16="http://schemas.microsoft.com/office/drawing/2014/main" xmlns="" id="{FF13D36F-B411-B14D-BEF7-908A96EA0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423" name="Groupe 1422">
            <a:extLst>
              <a:ext uri="{FF2B5EF4-FFF2-40B4-BE49-F238E27FC236}">
                <a16:creationId xmlns:a16="http://schemas.microsoft.com/office/drawing/2014/main" xmlns="" id="{9BC85450-8116-8246-87B5-2780A6BB4026}"/>
              </a:ext>
            </a:extLst>
          </p:cNvPr>
          <p:cNvGrpSpPr/>
          <p:nvPr/>
        </p:nvGrpSpPr>
        <p:grpSpPr>
          <a:xfrm>
            <a:off x="7090117" y="3446624"/>
            <a:ext cx="2202877" cy="190116"/>
            <a:chOff x="5022710" y="3601297"/>
            <a:chExt cx="2202877" cy="190116"/>
          </a:xfrm>
        </p:grpSpPr>
        <p:pic>
          <p:nvPicPr>
            <p:cNvPr id="1424" name="Image 1423">
              <a:extLst>
                <a:ext uri="{FF2B5EF4-FFF2-40B4-BE49-F238E27FC236}">
                  <a16:creationId xmlns:a16="http://schemas.microsoft.com/office/drawing/2014/main" xmlns="" id="{7F1804CA-CFB0-ED40-8B54-8D32907A8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425" name="Image 1424">
              <a:extLst>
                <a:ext uri="{FF2B5EF4-FFF2-40B4-BE49-F238E27FC236}">
                  <a16:creationId xmlns:a16="http://schemas.microsoft.com/office/drawing/2014/main" xmlns="" id="{12714DED-62FB-4C4B-B119-8572603BF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426" name="Image 1425">
              <a:extLst>
                <a:ext uri="{FF2B5EF4-FFF2-40B4-BE49-F238E27FC236}">
                  <a16:creationId xmlns:a16="http://schemas.microsoft.com/office/drawing/2014/main" xmlns="" id="{5727DE4F-B7C2-7148-BB80-06B460B14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427" name="Image 1426">
              <a:extLst>
                <a:ext uri="{FF2B5EF4-FFF2-40B4-BE49-F238E27FC236}">
                  <a16:creationId xmlns:a16="http://schemas.microsoft.com/office/drawing/2014/main" xmlns="" id="{F4DC488C-CD36-064B-9280-2EC4C301C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428" name="Image 1427">
              <a:extLst>
                <a:ext uri="{FF2B5EF4-FFF2-40B4-BE49-F238E27FC236}">
                  <a16:creationId xmlns:a16="http://schemas.microsoft.com/office/drawing/2014/main" xmlns="" id="{82D4CECE-FD2C-5940-BF3D-B2FC42AA1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429" name="Image 1428">
              <a:extLst>
                <a:ext uri="{FF2B5EF4-FFF2-40B4-BE49-F238E27FC236}">
                  <a16:creationId xmlns:a16="http://schemas.microsoft.com/office/drawing/2014/main" xmlns="" id="{3EA89308-BBAE-A846-94AF-70EBC2C8C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430" name="Image 1429">
              <a:extLst>
                <a:ext uri="{FF2B5EF4-FFF2-40B4-BE49-F238E27FC236}">
                  <a16:creationId xmlns:a16="http://schemas.microsoft.com/office/drawing/2014/main" xmlns="" id="{B19740E0-1DBB-8648-9B9C-433BBBCCC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431" name="Image 1430">
              <a:extLst>
                <a:ext uri="{FF2B5EF4-FFF2-40B4-BE49-F238E27FC236}">
                  <a16:creationId xmlns:a16="http://schemas.microsoft.com/office/drawing/2014/main" xmlns="" id="{D10D531C-F921-0141-A7A1-EFAC1D89A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432" name="Image 1431">
              <a:extLst>
                <a:ext uri="{FF2B5EF4-FFF2-40B4-BE49-F238E27FC236}">
                  <a16:creationId xmlns:a16="http://schemas.microsoft.com/office/drawing/2014/main" xmlns="" id="{2AB40418-1007-2D47-A679-26C8A71B6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433" name="Image 1432">
              <a:extLst>
                <a:ext uri="{FF2B5EF4-FFF2-40B4-BE49-F238E27FC236}">
                  <a16:creationId xmlns:a16="http://schemas.microsoft.com/office/drawing/2014/main" xmlns="" id="{D1C88132-234A-D54F-AAF9-24DDA1A52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grpSp>
        <p:nvGrpSpPr>
          <p:cNvPr id="1434" name="Groupe 1433">
            <a:extLst>
              <a:ext uri="{FF2B5EF4-FFF2-40B4-BE49-F238E27FC236}">
                <a16:creationId xmlns:a16="http://schemas.microsoft.com/office/drawing/2014/main" xmlns="" id="{6F857B58-CCB1-7349-A444-BD7CCF1529EF}"/>
              </a:ext>
            </a:extLst>
          </p:cNvPr>
          <p:cNvGrpSpPr/>
          <p:nvPr/>
        </p:nvGrpSpPr>
        <p:grpSpPr>
          <a:xfrm>
            <a:off x="7087028" y="3183628"/>
            <a:ext cx="2202877" cy="190116"/>
            <a:chOff x="5022710" y="3601297"/>
            <a:chExt cx="2202877" cy="190116"/>
          </a:xfrm>
        </p:grpSpPr>
        <p:pic>
          <p:nvPicPr>
            <p:cNvPr id="1435" name="Image 1434">
              <a:extLst>
                <a:ext uri="{FF2B5EF4-FFF2-40B4-BE49-F238E27FC236}">
                  <a16:creationId xmlns:a16="http://schemas.microsoft.com/office/drawing/2014/main" xmlns="" id="{F4BC1165-9A9D-2C46-BD01-9CA1108A5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751" y="3608618"/>
              <a:ext cx="201836" cy="182795"/>
            </a:xfrm>
            <a:prstGeom prst="rect">
              <a:avLst/>
            </a:prstGeom>
          </p:spPr>
        </p:pic>
        <p:pic>
          <p:nvPicPr>
            <p:cNvPr id="1436" name="Image 1435">
              <a:extLst>
                <a:ext uri="{FF2B5EF4-FFF2-40B4-BE49-F238E27FC236}">
                  <a16:creationId xmlns:a16="http://schemas.microsoft.com/office/drawing/2014/main" xmlns="" id="{AD92B6F4-8B80-2E4E-9937-C2FF75E12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709" y="3607618"/>
              <a:ext cx="201836" cy="182795"/>
            </a:xfrm>
            <a:prstGeom prst="rect">
              <a:avLst/>
            </a:prstGeom>
          </p:spPr>
        </p:pic>
        <p:pic>
          <p:nvPicPr>
            <p:cNvPr id="1437" name="Image 1436">
              <a:extLst>
                <a:ext uri="{FF2B5EF4-FFF2-40B4-BE49-F238E27FC236}">
                  <a16:creationId xmlns:a16="http://schemas.microsoft.com/office/drawing/2014/main" xmlns="" id="{A1F501D8-A4BE-8743-987B-207858DD5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17" y="3601297"/>
              <a:ext cx="201836" cy="182795"/>
            </a:xfrm>
            <a:prstGeom prst="rect">
              <a:avLst/>
            </a:prstGeom>
          </p:spPr>
        </p:pic>
        <p:pic>
          <p:nvPicPr>
            <p:cNvPr id="1438" name="Image 1437">
              <a:extLst>
                <a:ext uri="{FF2B5EF4-FFF2-40B4-BE49-F238E27FC236}">
                  <a16:creationId xmlns:a16="http://schemas.microsoft.com/office/drawing/2014/main" xmlns="" id="{002D1D5E-583C-4A4A-87E9-1330D669D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378" y="3602313"/>
              <a:ext cx="201836" cy="182795"/>
            </a:xfrm>
            <a:prstGeom prst="rect">
              <a:avLst/>
            </a:prstGeom>
          </p:spPr>
        </p:pic>
        <p:pic>
          <p:nvPicPr>
            <p:cNvPr id="1439" name="Image 1438">
              <a:extLst>
                <a:ext uri="{FF2B5EF4-FFF2-40B4-BE49-F238E27FC236}">
                  <a16:creationId xmlns:a16="http://schemas.microsoft.com/office/drawing/2014/main" xmlns="" id="{47524E58-A9D9-8B4A-AD7B-BD0682202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416" y="3602173"/>
              <a:ext cx="201836" cy="182795"/>
            </a:xfrm>
            <a:prstGeom prst="rect">
              <a:avLst/>
            </a:prstGeom>
          </p:spPr>
        </p:pic>
        <p:pic>
          <p:nvPicPr>
            <p:cNvPr id="1440" name="Image 1439">
              <a:extLst>
                <a:ext uri="{FF2B5EF4-FFF2-40B4-BE49-F238E27FC236}">
                  <a16:creationId xmlns:a16="http://schemas.microsoft.com/office/drawing/2014/main" xmlns="" id="{C4056F5D-7CF7-DB46-A90B-21AB40096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546" y="3605844"/>
              <a:ext cx="201836" cy="182795"/>
            </a:xfrm>
            <a:prstGeom prst="rect">
              <a:avLst/>
            </a:prstGeom>
          </p:spPr>
        </p:pic>
        <p:pic>
          <p:nvPicPr>
            <p:cNvPr id="1441" name="Image 1440">
              <a:extLst>
                <a:ext uri="{FF2B5EF4-FFF2-40B4-BE49-F238E27FC236}">
                  <a16:creationId xmlns:a16="http://schemas.microsoft.com/office/drawing/2014/main" xmlns="" id="{78ADA738-91A9-0043-898E-CEFBC37C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321" y="3605477"/>
              <a:ext cx="201836" cy="182795"/>
            </a:xfrm>
            <a:prstGeom prst="rect">
              <a:avLst/>
            </a:prstGeom>
          </p:spPr>
        </p:pic>
        <p:pic>
          <p:nvPicPr>
            <p:cNvPr id="1442" name="Image 1441">
              <a:extLst>
                <a:ext uri="{FF2B5EF4-FFF2-40B4-BE49-F238E27FC236}">
                  <a16:creationId xmlns:a16="http://schemas.microsoft.com/office/drawing/2014/main" xmlns="" id="{EBE8F2F4-091C-8D43-B63A-DE6BE9648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924" y="3606511"/>
              <a:ext cx="201836" cy="182795"/>
            </a:xfrm>
            <a:prstGeom prst="rect">
              <a:avLst/>
            </a:prstGeom>
          </p:spPr>
        </p:pic>
        <p:pic>
          <p:nvPicPr>
            <p:cNvPr id="1443" name="Image 1442">
              <a:extLst>
                <a:ext uri="{FF2B5EF4-FFF2-40B4-BE49-F238E27FC236}">
                  <a16:creationId xmlns:a16="http://schemas.microsoft.com/office/drawing/2014/main" xmlns="" id="{5F0340F5-9B80-2348-B1C8-38A39AD0F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488" y="3602644"/>
              <a:ext cx="201836" cy="182795"/>
            </a:xfrm>
            <a:prstGeom prst="rect">
              <a:avLst/>
            </a:prstGeom>
          </p:spPr>
        </p:pic>
        <p:pic>
          <p:nvPicPr>
            <p:cNvPr id="1444" name="Image 1443">
              <a:extLst>
                <a:ext uri="{FF2B5EF4-FFF2-40B4-BE49-F238E27FC236}">
                  <a16:creationId xmlns:a16="http://schemas.microsoft.com/office/drawing/2014/main" xmlns="" id="{27150DD1-9C4B-AA47-A81B-41F5D45B9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10" y="3602561"/>
              <a:ext cx="201836" cy="182795"/>
            </a:xfrm>
            <a:prstGeom prst="rect">
              <a:avLst/>
            </a:prstGeom>
          </p:spPr>
        </p:pic>
      </p:grpSp>
      <p:sp>
        <p:nvSpPr>
          <p:cNvPr id="1445" name="Rectangle 1444">
            <a:extLst>
              <a:ext uri="{FF2B5EF4-FFF2-40B4-BE49-F238E27FC236}">
                <a16:creationId xmlns:a16="http://schemas.microsoft.com/office/drawing/2014/main" xmlns="" id="{434066AB-283C-484B-B33E-49D1C847AA9A}"/>
              </a:ext>
            </a:extLst>
          </p:cNvPr>
          <p:cNvSpPr/>
          <p:nvPr/>
        </p:nvSpPr>
        <p:spPr>
          <a:xfrm>
            <a:off x="3188965" y="4904309"/>
            <a:ext cx="14465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cs typeface="Arial" panose="020B0604020202020204" pitchFamily="34" charset="0"/>
              </a:rPr>
              <a:t>246 : 2</a:t>
            </a:r>
          </a:p>
        </p:txBody>
      </p:sp>
      <p:sp>
        <p:nvSpPr>
          <p:cNvPr id="1446" name="Rectangle 1445">
            <a:extLst>
              <a:ext uri="{FF2B5EF4-FFF2-40B4-BE49-F238E27FC236}">
                <a16:creationId xmlns:a16="http://schemas.microsoft.com/office/drawing/2014/main" xmlns="" id="{E230E217-2B69-E34D-8FA2-E3AD59332E86}"/>
              </a:ext>
            </a:extLst>
          </p:cNvPr>
          <p:cNvSpPr/>
          <p:nvPr/>
        </p:nvSpPr>
        <p:spPr>
          <a:xfrm>
            <a:off x="4467240" y="4924079"/>
            <a:ext cx="3992359" cy="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cs typeface="Arial" panose="020B0604020202020204" pitchFamily="34" charset="0"/>
              </a:rPr>
              <a:t>= (200 + 40 + 6) : 2</a:t>
            </a:r>
          </a:p>
        </p:txBody>
      </p:sp>
      <p:sp>
        <p:nvSpPr>
          <p:cNvPr id="1447" name="Rectangle 1446">
            <a:extLst>
              <a:ext uri="{FF2B5EF4-FFF2-40B4-BE49-F238E27FC236}">
                <a16:creationId xmlns:a16="http://schemas.microsoft.com/office/drawing/2014/main" xmlns="" id="{4BE40F4D-E619-F248-930E-0DD17A8E8AAF}"/>
              </a:ext>
            </a:extLst>
          </p:cNvPr>
          <p:cNvSpPr/>
          <p:nvPr/>
        </p:nvSpPr>
        <p:spPr>
          <a:xfrm>
            <a:off x="4467240" y="5434153"/>
            <a:ext cx="3992359" cy="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cs typeface="Arial" panose="020B0604020202020204" pitchFamily="34" charset="0"/>
              </a:rPr>
              <a:t>= 100 + 20 + 3</a:t>
            </a:r>
          </a:p>
        </p:txBody>
      </p:sp>
      <p:sp>
        <p:nvSpPr>
          <p:cNvPr id="1448" name="Rectangle 1447">
            <a:extLst>
              <a:ext uri="{FF2B5EF4-FFF2-40B4-BE49-F238E27FC236}">
                <a16:creationId xmlns:a16="http://schemas.microsoft.com/office/drawing/2014/main" xmlns="" id="{5DD79178-98A7-E448-BC0C-D2735D519198}"/>
              </a:ext>
            </a:extLst>
          </p:cNvPr>
          <p:cNvSpPr/>
          <p:nvPr/>
        </p:nvSpPr>
        <p:spPr>
          <a:xfrm>
            <a:off x="4467240" y="5934000"/>
            <a:ext cx="3992359" cy="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cs typeface="Arial" panose="020B0604020202020204" pitchFamily="34" charset="0"/>
              </a:rPr>
              <a:t>= 123</a:t>
            </a:r>
          </a:p>
        </p:txBody>
      </p:sp>
    </p:spTree>
    <p:extLst>
      <p:ext uri="{BB962C8B-B14F-4D97-AF65-F5344CB8AC3E}">
        <p14:creationId xmlns:p14="http://schemas.microsoft.com/office/powerpoint/2010/main" val="420057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5" grpId="0" animBg="1"/>
      <p:bldP spid="776" grpId="0" animBg="1"/>
      <p:bldP spid="777" grpId="0" animBg="1"/>
      <p:bldP spid="1061" grpId="0" animBg="1"/>
      <p:bldP spid="1062" grpId="0" animBg="1"/>
      <p:bldP spid="1063" grpId="0" animBg="1"/>
      <p:bldP spid="1064" grpId="0" animBg="1"/>
      <p:bldP spid="1065" grpId="0" animBg="1"/>
      <p:bldP spid="1066" grpId="0" animBg="1"/>
      <p:bldP spid="1067" grpId="0" animBg="1"/>
      <p:bldP spid="1068" grpId="0" animBg="1"/>
      <p:bldP spid="1069" grpId="0" animBg="1"/>
      <p:bldP spid="1070" grpId="0" animBg="1"/>
      <p:bldP spid="1071" grpId="0" animBg="1"/>
      <p:bldP spid="1072" grpId="0" animBg="1"/>
      <p:bldP spid="1073" grpId="0" animBg="1"/>
      <p:bldP spid="1074" grpId="0" animBg="1"/>
      <p:bldP spid="1075" grpId="0" animBg="1"/>
      <p:bldP spid="1076" grpId="0" animBg="1"/>
      <p:bldP spid="1077" grpId="0" animBg="1"/>
      <p:bldP spid="1078" grpId="0" animBg="1"/>
      <p:bldP spid="1079" grpId="0" animBg="1"/>
      <p:bldP spid="1080" grpId="0" animBg="1"/>
      <p:bldP spid="1081" grpId="0" animBg="1"/>
      <p:bldP spid="1082" grpId="0" animBg="1"/>
      <p:bldP spid="1083" grpId="0" animBg="1"/>
      <p:bldP spid="1084" grpId="0" animBg="1"/>
      <p:bldP spid="1085" grpId="0" animBg="1"/>
      <p:bldP spid="1086" grpId="0" animBg="1"/>
      <p:bldP spid="1087" grpId="0" animBg="1"/>
      <p:bldP spid="1088" grpId="0" animBg="1"/>
      <p:bldP spid="1089" grpId="0" animBg="1"/>
      <p:bldP spid="1090" grpId="0" animBg="1"/>
      <p:bldP spid="1091" grpId="0" animBg="1"/>
      <p:bldP spid="1092" grpId="0" animBg="1"/>
      <p:bldP spid="1093" grpId="0" animBg="1"/>
      <p:bldP spid="1094" grpId="0" animBg="1"/>
      <p:bldP spid="1095" grpId="0" animBg="1"/>
      <p:bldP spid="1096" grpId="0" animBg="1"/>
      <p:bldP spid="1097" grpId="0" animBg="1"/>
      <p:bldP spid="1098" grpId="0" animBg="1"/>
      <p:bldP spid="1099" grpId="0" animBg="1"/>
      <p:bldP spid="1100" grpId="0" animBg="1"/>
      <p:bldP spid="1101" grpId="0" animBg="1"/>
      <p:bldP spid="1102" grpId="0" animBg="1"/>
      <p:bldP spid="1103" grpId="0" animBg="1"/>
      <p:bldP spid="1104" grpId="0" animBg="1"/>
      <p:bldP spid="1105" grpId="0" animBg="1"/>
      <p:bldP spid="1106" grpId="0" animBg="1"/>
      <p:bldP spid="1107" grpId="0" animBg="1"/>
      <p:bldP spid="1108" grpId="0" animBg="1"/>
      <p:bldP spid="1109" grpId="0" animBg="1"/>
      <p:bldP spid="1110" grpId="0" animBg="1"/>
      <p:bldP spid="1221" grpId="0" animBg="1"/>
      <p:bldP spid="1222" grpId="0" animBg="1"/>
      <p:bldP spid="1223" grpId="0" animBg="1"/>
      <p:bldP spid="1224" grpId="0" animBg="1"/>
      <p:bldP spid="1225" grpId="0" animBg="1"/>
      <p:bldP spid="1226" grpId="0" animBg="1"/>
      <p:bldP spid="1227" grpId="0" animBg="1"/>
      <p:bldP spid="1228" grpId="0" animBg="1"/>
      <p:bldP spid="1229" grpId="0" animBg="1"/>
      <p:bldP spid="1230" grpId="0" animBg="1"/>
      <p:bldP spid="1231" grpId="0" animBg="1"/>
      <p:bldP spid="1232" grpId="0" animBg="1"/>
      <p:bldP spid="1233" grpId="0" animBg="1"/>
      <p:bldP spid="1234" grpId="0" animBg="1"/>
      <p:bldP spid="1235" grpId="0" animBg="1"/>
      <p:bldP spid="1236" grpId="0" animBg="1"/>
      <p:bldP spid="1237" grpId="0" animBg="1"/>
      <p:bldP spid="1238" grpId="0" animBg="1"/>
      <p:bldP spid="1239" grpId="0" animBg="1"/>
      <p:bldP spid="1240" grpId="0" animBg="1"/>
      <p:bldP spid="1241" grpId="0" animBg="1"/>
      <p:bldP spid="1242" grpId="0" animBg="1"/>
      <p:bldP spid="1243" grpId="0" animBg="1"/>
      <p:bldP spid="1244" grpId="0" animBg="1"/>
      <p:bldP spid="1245" grpId="0" animBg="1"/>
      <p:bldP spid="1246" grpId="0" animBg="1"/>
      <p:bldP spid="1247" grpId="0" animBg="1"/>
      <p:bldP spid="1248" grpId="0" animBg="1"/>
      <p:bldP spid="1249" grpId="0" animBg="1"/>
      <p:bldP spid="1250" grpId="0" animBg="1"/>
      <p:bldP spid="1251" grpId="0" animBg="1"/>
      <p:bldP spid="1252" grpId="0" animBg="1"/>
      <p:bldP spid="1253" grpId="0" animBg="1"/>
      <p:bldP spid="1254" grpId="0" animBg="1"/>
      <p:bldP spid="1255" grpId="0" animBg="1"/>
      <p:bldP spid="1256" grpId="0" animBg="1"/>
      <p:bldP spid="1257" grpId="0" animBg="1"/>
      <p:bldP spid="1258" grpId="0" animBg="1"/>
      <p:bldP spid="1259" grpId="0" animBg="1"/>
      <p:bldP spid="1260" grpId="0" animBg="1"/>
      <p:bldP spid="1261" grpId="0" animBg="1"/>
      <p:bldP spid="1262" grpId="0" animBg="1"/>
      <p:bldP spid="1263" grpId="0" animBg="1"/>
      <p:bldP spid="1264" grpId="0" animBg="1"/>
      <p:bldP spid="1265" grpId="0" animBg="1"/>
      <p:bldP spid="1266" grpId="0" animBg="1"/>
      <p:bldP spid="1267" grpId="0" animBg="1"/>
      <p:bldP spid="1268" grpId="0" animBg="1"/>
      <p:bldP spid="1269" grpId="0" animBg="1"/>
      <p:bldP spid="1270" grpId="0" animBg="1"/>
      <p:bldP spid="1381" grpId="0" animBg="1"/>
      <p:bldP spid="1382" grpId="0" animBg="1"/>
      <p:bldP spid="1383" grpId="0" animBg="1"/>
      <p:bldP spid="1384" grpId="0" animBg="1"/>
      <p:bldP spid="1385" grpId="0" animBg="1"/>
      <p:bldP spid="1386" grpId="0" animBg="1"/>
      <p:bldP spid="1387" grpId="0" animBg="1"/>
      <p:bldP spid="1388" grpId="0" animBg="1"/>
      <p:bldP spid="1389" grpId="0" animBg="1"/>
      <p:bldP spid="1390" grpId="0" animBg="1"/>
      <p:bldP spid="1391" grpId="0" animBg="1"/>
      <p:bldP spid="1392" grpId="0" animBg="1"/>
      <p:bldP spid="1393" grpId="0" animBg="1"/>
      <p:bldP spid="1394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45" grpId="0"/>
      <p:bldP spid="1446" grpId="0"/>
      <p:bldP spid="1447" grpId="0"/>
      <p:bldP spid="14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 72">
            <a:extLst>
              <a:ext uri="{FF2B5EF4-FFF2-40B4-BE49-F238E27FC236}">
                <a16:creationId xmlns:a16="http://schemas.microsoft.com/office/drawing/2014/main" xmlns="" id="{D195EC68-B297-D345-A20A-C99BF71FBE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451" y="1599089"/>
            <a:ext cx="536173" cy="485591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xmlns="" id="{D88A6ABF-90E7-BC4E-99B8-B8BA752B68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507" y="1800366"/>
            <a:ext cx="536173" cy="485591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xmlns="" id="{55A5A65E-8C2A-6540-9BB5-8B855FEC73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266" y="1765730"/>
            <a:ext cx="536173" cy="485591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xmlns="" id="{27184369-3E5D-0B4C-B4AD-ED1E2CA5F8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71" y="2078190"/>
            <a:ext cx="536173" cy="485591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xmlns="" id="{EDD5C29C-D1E3-7F4D-9334-42DC5220AC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568" y="1826718"/>
            <a:ext cx="536173" cy="485591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xmlns="" id="{58EE0118-C8AB-0443-B911-D52B6D941D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294" y="1895658"/>
            <a:ext cx="536173" cy="485591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xmlns="" id="{813DC907-26DF-0C4F-9780-0EEBD66BBB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124" y="2187408"/>
            <a:ext cx="536173" cy="485591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xmlns="" id="{C91E83FE-3B54-8546-8346-97B1023037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306" y="2192166"/>
            <a:ext cx="536173" cy="485591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xmlns="" id="{7EF05687-6569-4544-9997-C4204ED724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388" y="2078190"/>
            <a:ext cx="536173" cy="485591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xmlns="" id="{45DC30BF-9752-3C4F-910D-3DA970748F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395" y="2424452"/>
            <a:ext cx="536173" cy="485591"/>
          </a:xfrm>
          <a:prstGeom prst="rect">
            <a:avLst/>
          </a:prstGeom>
        </p:spPr>
      </p:pic>
      <p:sp>
        <p:nvSpPr>
          <p:cNvPr id="33" name="Flèche en arc 32">
            <a:extLst>
              <a:ext uri="{FF2B5EF4-FFF2-40B4-BE49-F238E27FC236}">
                <a16:creationId xmlns:a16="http://schemas.microsoft.com/office/drawing/2014/main" xmlns="" id="{22079B91-EC3C-5A40-B2F5-1EB4466D584F}"/>
              </a:ext>
            </a:extLst>
          </p:cNvPr>
          <p:cNvSpPr/>
          <p:nvPr/>
        </p:nvSpPr>
        <p:spPr>
          <a:xfrm>
            <a:off x="3366368" y="1186732"/>
            <a:ext cx="1097982" cy="1387602"/>
          </a:xfrm>
          <a:prstGeom prst="circularArrow">
            <a:avLst/>
          </a:prstGeom>
          <a:solidFill>
            <a:srgbClr val="603411"/>
          </a:solidFill>
          <a:ln>
            <a:solidFill>
              <a:srgbClr val="4F29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B98A0269-838E-8F48-B964-B7C3B1628925}"/>
              </a:ext>
            </a:extLst>
          </p:cNvPr>
          <p:cNvSpPr txBox="1"/>
          <p:nvPr/>
        </p:nvSpPr>
        <p:spPr>
          <a:xfrm>
            <a:off x="768924" y="3185554"/>
            <a:ext cx="321109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246 clémentines</a:t>
            </a:r>
          </a:p>
        </p:txBody>
      </p:sp>
      <p:sp>
        <p:nvSpPr>
          <p:cNvPr id="37" name="Titre 1">
            <a:extLst>
              <a:ext uri="{FF2B5EF4-FFF2-40B4-BE49-F238E27FC236}">
                <a16:creationId xmlns:a16="http://schemas.microsoft.com/office/drawing/2014/main" xmlns="" id="{A74D15EF-B988-4048-8CFB-293C1A91A858}"/>
              </a:ext>
            </a:extLst>
          </p:cNvPr>
          <p:cNvSpPr txBox="1">
            <a:spLocks/>
          </p:cNvSpPr>
          <p:nvPr/>
        </p:nvSpPr>
        <p:spPr>
          <a:xfrm>
            <a:off x="1833066" y="301014"/>
            <a:ext cx="8525866" cy="8028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/>
              <a:t>Je divise par </a:t>
            </a:r>
            <a:r>
              <a:rPr lang="fr-FR" sz="4000" b="1" dirty="0">
                <a:latin typeface="+mn-lt"/>
              </a:rPr>
              <a:t>2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xmlns="" id="{EB36D28A-F432-3F4F-9300-1D882E6C4FE5}"/>
              </a:ext>
            </a:extLst>
          </p:cNvPr>
          <p:cNvSpPr txBox="1"/>
          <p:nvPr/>
        </p:nvSpPr>
        <p:spPr>
          <a:xfrm>
            <a:off x="2859694" y="4131882"/>
            <a:ext cx="5776852" cy="584699"/>
          </a:xfrm>
          <a:prstGeom prst="rect">
            <a:avLst/>
          </a:prstGeom>
          <a:solidFill>
            <a:srgbClr val="FDE7C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</a:rPr>
              <a:t>Combien faudra-t-il de boîtes ?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32296B50-C6E4-4147-BA98-61BB321909CF}"/>
              </a:ext>
            </a:extLst>
          </p:cNvPr>
          <p:cNvGrpSpPr/>
          <p:nvPr/>
        </p:nvGrpSpPr>
        <p:grpSpPr>
          <a:xfrm>
            <a:off x="4728212" y="2177102"/>
            <a:ext cx="1526540" cy="956544"/>
            <a:chOff x="4069844" y="2177102"/>
            <a:chExt cx="1526540" cy="956544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62AEAFE7-BEF7-CE40-A30A-08B74BC10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9844" y="2177102"/>
              <a:ext cx="1526540" cy="95654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9AF8EC57-C6EC-0D4C-8DE3-8E44F894916C}"/>
                </a:ext>
              </a:extLst>
            </p:cNvPr>
            <p:cNvSpPr/>
            <p:nvPr/>
          </p:nvSpPr>
          <p:spPr>
            <a:xfrm>
              <a:off x="4654559" y="2177102"/>
              <a:ext cx="393005" cy="5846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3200" b="1" dirty="0"/>
                <a:t>2</a:t>
              </a:r>
            </a:p>
          </p:txBody>
        </p:sp>
      </p:grpSp>
      <p:pic>
        <p:nvPicPr>
          <p:cNvPr id="60" name="Image 59">
            <a:extLst>
              <a:ext uri="{FF2B5EF4-FFF2-40B4-BE49-F238E27FC236}">
                <a16:creationId xmlns:a16="http://schemas.microsoft.com/office/drawing/2014/main" xmlns="" id="{FF0030CD-59A8-9448-8516-D099F09A69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558" y="2088743"/>
            <a:ext cx="536173" cy="485591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xmlns="" id="{99751B19-3D51-824C-81E7-6BB946D7B9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851" y="2396353"/>
            <a:ext cx="536173" cy="485591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xmlns="" id="{186DD880-C5F4-E640-AF06-D637530ED8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06" y="2452552"/>
            <a:ext cx="536173" cy="485591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xmlns="" id="{0A4C89DF-7C3A-9B47-BA5E-520C605C3D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382" y="2519005"/>
            <a:ext cx="536173" cy="485591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xmlns="" id="{15F3A2A8-E9AD-BF43-80C3-39AD45E653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906" y="2604952"/>
            <a:ext cx="536173" cy="48559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7CA6AFB-CF64-6E40-B59F-D4728E1DC0FD}"/>
              </a:ext>
            </a:extLst>
          </p:cNvPr>
          <p:cNvSpPr/>
          <p:nvPr/>
        </p:nvSpPr>
        <p:spPr>
          <a:xfrm>
            <a:off x="3686993" y="5036384"/>
            <a:ext cx="4122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  <a:cs typeface="Arial" panose="020B0604020202020204" pitchFamily="34" charset="0"/>
              </a:rPr>
              <a:t>Il faudra 123 boîtes.</a:t>
            </a:r>
          </a:p>
        </p:txBody>
      </p:sp>
    </p:spTree>
    <p:extLst>
      <p:ext uri="{BB962C8B-B14F-4D97-AF65-F5344CB8AC3E}">
        <p14:creationId xmlns:p14="http://schemas.microsoft.com/office/powerpoint/2010/main" val="91821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2457</TotalTime>
  <Words>743</Words>
  <Application>Microsoft Office PowerPoint</Application>
  <PresentationFormat>Personnalisé</PresentationFormat>
  <Paragraphs>248</Paragraphs>
  <Slides>33</Slides>
  <Notes>15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Thème Office</vt:lpstr>
      <vt:lpstr>Présentation PowerPoint</vt:lpstr>
      <vt:lpstr>Calcul mental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Nombres</vt:lpstr>
      <vt:lpstr>Présentation PowerPoint</vt:lpstr>
      <vt:lpstr>Présentation PowerPoint</vt:lpstr>
      <vt:lpstr>Lis ce nombre</vt:lpstr>
      <vt:lpstr>Le quiz du jour </vt:lpstr>
      <vt:lpstr>Le quiz du jour </vt:lpstr>
      <vt:lpstr>Le quiz du jour </vt:lpstr>
      <vt:lpstr>Le quiz du jour </vt:lpstr>
      <vt:lpstr>Le quiz du jour </vt:lpstr>
      <vt:lpstr>Le quiz du jour </vt:lpstr>
      <vt:lpstr>Présentation PowerPoint</vt:lpstr>
      <vt:lpstr>Présentation PowerPoint</vt:lpstr>
      <vt:lpstr>Présentation PowerPoint</vt:lpstr>
      <vt:lpstr>Problèmes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maison Lumni (France 4)</dc:title>
  <dc:subject>CM1 Mathématiques, émission du 26 mai 2020</dc:subject>
  <dc:creator>Marie-France BOULET, CPD et Xavier SORBE, IG</dc:creator>
  <cp:keywords>diviser par 2, les grands nombres, problèmes de proportionnalité</cp:keywords>
  <cp:lastModifiedBy>Xavier SORBE</cp:lastModifiedBy>
  <cp:revision>132</cp:revision>
  <dcterms:created xsi:type="dcterms:W3CDTF">2020-05-08T16:03:50Z</dcterms:created>
  <dcterms:modified xsi:type="dcterms:W3CDTF">2020-05-16T08:53:30Z</dcterms:modified>
</cp:coreProperties>
</file>