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623" r:id="rId2"/>
    <p:sldId id="624" r:id="rId3"/>
    <p:sldId id="1092" r:id="rId4"/>
    <p:sldId id="1101" r:id="rId5"/>
    <p:sldId id="1102" r:id="rId6"/>
    <p:sldId id="627" r:id="rId7"/>
    <p:sldId id="647" r:id="rId8"/>
    <p:sldId id="648" r:id="rId9"/>
    <p:sldId id="649" r:id="rId10"/>
    <p:sldId id="650" r:id="rId11"/>
    <p:sldId id="651" r:id="rId12"/>
    <p:sldId id="658" r:id="rId13"/>
    <p:sldId id="679" r:id="rId14"/>
    <p:sldId id="682" r:id="rId15"/>
    <p:sldId id="684" r:id="rId16"/>
    <p:sldId id="702" r:id="rId17"/>
    <p:sldId id="1103" r:id="rId18"/>
    <p:sldId id="704" r:id="rId19"/>
    <p:sldId id="705" r:id="rId20"/>
    <p:sldId id="683" r:id="rId21"/>
    <p:sldId id="714" r:id="rId22"/>
    <p:sldId id="677" r:id="rId23"/>
    <p:sldId id="713" r:id="rId24"/>
    <p:sldId id="687" r:id="rId25"/>
    <p:sldId id="750" r:id="rId26"/>
    <p:sldId id="692" r:id="rId27"/>
    <p:sldId id="693" r:id="rId28"/>
    <p:sldId id="694" r:id="rId29"/>
    <p:sldId id="695" r:id="rId30"/>
  </p:sldIdLst>
  <p:sldSz cx="12192000" cy="6858000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 BREMONT" initials="LB" lastIdx="5" clrIdx="0"/>
  <p:cmAuthor id="2" name="chaim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6B14"/>
    <a:srgbClr val="FCE9DC"/>
    <a:srgbClr val="F0904E"/>
    <a:srgbClr val="ED7C2F"/>
    <a:srgbClr val="6699FF"/>
    <a:srgbClr val="FF5050"/>
    <a:srgbClr val="FF99FF"/>
    <a:srgbClr val="F29BF7"/>
    <a:srgbClr val="D549C0"/>
    <a:srgbClr val="E3C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18" autoAdjust="0"/>
    <p:restoredTop sz="95135" autoAdjust="0"/>
  </p:normalViewPr>
  <p:slideViewPr>
    <p:cSldViewPr snapToGrid="0">
      <p:cViewPr varScale="1">
        <p:scale>
          <a:sx n="70" d="100"/>
          <a:sy n="70" d="100"/>
        </p:scale>
        <p:origin x="-49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4C2AC6DF-9CC6-4C5B-B203-A6733DF3F33B}" type="presOf" srcId="{113A100D-6AAD-4D11-B014-949EF7803463}" destId="{E6A5FB3D-716E-4D66-B40B-7A0AE339F06F}" srcOrd="0" destOrd="0" presId="urn:microsoft.com/office/officeart/2005/8/layout/matrix3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F7C7E1ED-A0BC-4E33-8917-66F56947CE2E}" type="presOf" srcId="{DF0E4A58-C766-47C9-A1C7-B1F146D59A9D}" destId="{6F14DA0D-ED77-4A44-BD68-C29FBFFACE63}" srcOrd="0" destOrd="0" presId="urn:microsoft.com/office/officeart/2005/8/layout/matrix3"/>
    <dgm:cxn modelId="{25E4EF13-D3DA-4C55-8C9C-E09D1022E5A4}" type="presOf" srcId="{5DE07056-2EA7-4D22-8EF2-EE547050C301}" destId="{727EC45C-35A9-4A38-8DFB-F917F09A3120}" srcOrd="0" destOrd="0" presId="urn:microsoft.com/office/officeart/2005/8/layout/matrix3"/>
    <dgm:cxn modelId="{A58AE1BE-2E83-4B04-A74B-8790516286DB}" type="presOf" srcId="{A8A031E9-5D48-4FCA-BFE6-7D585C9F8980}" destId="{FA915A91-1BB6-4D0B-8562-878ABA12074B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8E1284E6-84D9-467F-9A46-5581ED046230}" type="presOf" srcId="{04D1682D-527C-479C-9D64-5968A6AC6F31}" destId="{AFDD0E0C-48EF-4650-8CD4-5342FCD802A5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BCE4A0C9-510E-4DDA-AA53-B7501B060F42}" type="presParOf" srcId="{727EC45C-35A9-4A38-8DFB-F917F09A3120}" destId="{103D05D9-8320-477B-BE9A-E69D138381FD}" srcOrd="0" destOrd="0" presId="urn:microsoft.com/office/officeart/2005/8/layout/matrix3"/>
    <dgm:cxn modelId="{50BADDEC-56BC-4B33-B621-C6B118129188}" type="presParOf" srcId="{727EC45C-35A9-4A38-8DFB-F917F09A3120}" destId="{6F14DA0D-ED77-4A44-BD68-C29FBFFACE63}" srcOrd="1" destOrd="0" presId="urn:microsoft.com/office/officeart/2005/8/layout/matrix3"/>
    <dgm:cxn modelId="{D7772F4B-5C02-4DE5-8169-8C5926617273}" type="presParOf" srcId="{727EC45C-35A9-4A38-8DFB-F917F09A3120}" destId="{E6A5FB3D-716E-4D66-B40B-7A0AE339F06F}" srcOrd="2" destOrd="0" presId="urn:microsoft.com/office/officeart/2005/8/layout/matrix3"/>
    <dgm:cxn modelId="{B1024805-6A83-41F6-BBC8-F50B9AB91217}" type="presParOf" srcId="{727EC45C-35A9-4A38-8DFB-F917F09A3120}" destId="{AFDD0E0C-48EF-4650-8CD4-5342FCD802A5}" srcOrd="3" destOrd="0" presId="urn:microsoft.com/office/officeart/2005/8/layout/matrix3"/>
    <dgm:cxn modelId="{1CC404FC-4240-45F1-942D-85AF3A9D8248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>
              <a:solidFill>
                <a:srgbClr val="FF0000"/>
              </a:solidFill>
            </a:rPr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>
              <a:solidFill>
                <a:srgbClr val="FF0000"/>
              </a:solidFill>
            </a:rPr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>
              <a:solidFill>
                <a:srgbClr val="FF0000"/>
              </a:solidFill>
            </a:rPr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34FE9B3F-4CB8-49CC-8F90-26CC4666991A}" type="presOf" srcId="{113A100D-6AAD-4D11-B014-949EF7803463}" destId="{E6A5FB3D-716E-4D66-B40B-7A0AE339F06F}" srcOrd="0" destOrd="0" presId="urn:microsoft.com/office/officeart/2005/8/layout/matrix3"/>
    <dgm:cxn modelId="{E813BCBF-1DD4-43C7-BE04-517EAC9BB220}" type="presOf" srcId="{A8A031E9-5D48-4FCA-BFE6-7D585C9F8980}" destId="{FA915A91-1BB6-4D0B-8562-878ABA12074B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10D67C1F-97FE-4109-A03D-A6819E50F934}" type="presOf" srcId="{DF0E4A58-C766-47C9-A1C7-B1F146D59A9D}" destId="{6F14DA0D-ED77-4A44-BD68-C29FBFFACE63}" srcOrd="0" destOrd="0" presId="urn:microsoft.com/office/officeart/2005/8/layout/matrix3"/>
    <dgm:cxn modelId="{99E8BFF5-E101-4CBA-96DD-886327D13932}" type="presOf" srcId="{04D1682D-527C-479C-9D64-5968A6AC6F31}" destId="{AFDD0E0C-48EF-4650-8CD4-5342FCD802A5}" srcOrd="0" destOrd="0" presId="urn:microsoft.com/office/officeart/2005/8/layout/matrix3"/>
    <dgm:cxn modelId="{401972D0-DA8C-40F8-9D5B-36DB5F95F139}" type="presOf" srcId="{5DE07056-2EA7-4D22-8EF2-EE547050C301}" destId="{727EC45C-35A9-4A38-8DFB-F917F09A3120}" srcOrd="0" destOrd="0" presId="urn:microsoft.com/office/officeart/2005/8/layout/matrix3"/>
    <dgm:cxn modelId="{E2109A5D-C7A3-4346-AB57-0C3DA374AB95}" type="presParOf" srcId="{727EC45C-35A9-4A38-8DFB-F917F09A3120}" destId="{103D05D9-8320-477B-BE9A-E69D138381FD}" srcOrd="0" destOrd="0" presId="urn:microsoft.com/office/officeart/2005/8/layout/matrix3"/>
    <dgm:cxn modelId="{DC9652CF-5412-4974-A376-102B09BD4CA4}" type="presParOf" srcId="{727EC45C-35A9-4A38-8DFB-F917F09A3120}" destId="{6F14DA0D-ED77-4A44-BD68-C29FBFFACE63}" srcOrd="1" destOrd="0" presId="urn:microsoft.com/office/officeart/2005/8/layout/matrix3"/>
    <dgm:cxn modelId="{FE34F686-790D-45CE-8D38-31FD0AD9F132}" type="presParOf" srcId="{727EC45C-35A9-4A38-8DFB-F917F09A3120}" destId="{E6A5FB3D-716E-4D66-B40B-7A0AE339F06F}" srcOrd="2" destOrd="0" presId="urn:microsoft.com/office/officeart/2005/8/layout/matrix3"/>
    <dgm:cxn modelId="{B087FBEF-7981-4964-A1E7-814354F8D1DE}" type="presParOf" srcId="{727EC45C-35A9-4A38-8DFB-F917F09A3120}" destId="{AFDD0E0C-48EF-4650-8CD4-5342FCD802A5}" srcOrd="3" destOrd="0" presId="urn:microsoft.com/office/officeart/2005/8/layout/matrix3"/>
    <dgm:cxn modelId="{C7F8B481-40AB-4EE6-A203-150B6C98AF96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349CABF-15F0-46E0-B131-4C5297DC7D28}" type="presOf" srcId="{5DE07056-2EA7-4D22-8EF2-EE547050C301}" destId="{727EC45C-35A9-4A38-8DFB-F917F09A3120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3F703A25-42D4-409A-8E20-91426FBD2150}" type="presOf" srcId="{A8A031E9-5D48-4FCA-BFE6-7D585C9F8980}" destId="{FA915A91-1BB6-4D0B-8562-878ABA12074B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A75E6196-8B96-48EF-BE25-0A9763A69F77}" type="presOf" srcId="{113A100D-6AAD-4D11-B014-949EF7803463}" destId="{E6A5FB3D-716E-4D66-B40B-7A0AE339F06F}" srcOrd="0" destOrd="0" presId="urn:microsoft.com/office/officeart/2005/8/layout/matrix3"/>
    <dgm:cxn modelId="{54ED4271-332D-4EB4-AB58-A2C56414DFFF}" type="presOf" srcId="{04D1682D-527C-479C-9D64-5968A6AC6F31}" destId="{AFDD0E0C-48EF-4650-8CD4-5342FCD802A5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A90D1534-1A67-4D50-A8A3-66EE4C1AB499}" type="presOf" srcId="{DF0E4A58-C766-47C9-A1C7-B1F146D59A9D}" destId="{6F14DA0D-ED77-4A44-BD68-C29FBFFACE63}" srcOrd="0" destOrd="0" presId="urn:microsoft.com/office/officeart/2005/8/layout/matrix3"/>
    <dgm:cxn modelId="{42641B17-D569-4CE3-8CA1-BDF19169E573}" type="presParOf" srcId="{727EC45C-35A9-4A38-8DFB-F917F09A3120}" destId="{103D05D9-8320-477B-BE9A-E69D138381FD}" srcOrd="0" destOrd="0" presId="urn:microsoft.com/office/officeart/2005/8/layout/matrix3"/>
    <dgm:cxn modelId="{F491C757-4648-4EC0-BC1C-3EAA32E06A24}" type="presParOf" srcId="{727EC45C-35A9-4A38-8DFB-F917F09A3120}" destId="{6F14DA0D-ED77-4A44-BD68-C29FBFFACE63}" srcOrd="1" destOrd="0" presId="urn:microsoft.com/office/officeart/2005/8/layout/matrix3"/>
    <dgm:cxn modelId="{15DD561C-5E96-4B22-A9C1-F46C1E556DDA}" type="presParOf" srcId="{727EC45C-35A9-4A38-8DFB-F917F09A3120}" destId="{E6A5FB3D-716E-4D66-B40B-7A0AE339F06F}" srcOrd="2" destOrd="0" presId="urn:microsoft.com/office/officeart/2005/8/layout/matrix3"/>
    <dgm:cxn modelId="{12B81D97-3B03-4661-9CDE-AE6228D01EAA}" type="presParOf" srcId="{727EC45C-35A9-4A38-8DFB-F917F09A3120}" destId="{AFDD0E0C-48EF-4650-8CD4-5342FCD802A5}" srcOrd="3" destOrd="0" presId="urn:microsoft.com/office/officeart/2005/8/layout/matrix3"/>
    <dgm:cxn modelId="{3857B542-76FB-418B-8762-84F77A8FA0E2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>
              <a:solidFill>
                <a:srgbClr val="FF0000"/>
              </a:solidFill>
            </a:rPr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>
              <a:solidFill>
                <a:srgbClr val="FF0000"/>
              </a:solidFill>
            </a:rPr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>
              <a:solidFill>
                <a:srgbClr val="FF0000"/>
              </a:solidFill>
            </a:rPr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A37E601-A353-4E76-BDCE-314A5C728DBC}" type="presOf" srcId="{A8A031E9-5D48-4FCA-BFE6-7D585C9F8980}" destId="{FA915A91-1BB6-4D0B-8562-878ABA12074B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6071C190-2506-41B0-9636-495A462E38E3}" type="presOf" srcId="{DF0E4A58-C766-47C9-A1C7-B1F146D59A9D}" destId="{6F14DA0D-ED77-4A44-BD68-C29FBFFACE63}" srcOrd="0" destOrd="0" presId="urn:microsoft.com/office/officeart/2005/8/layout/matrix3"/>
    <dgm:cxn modelId="{99F0FBB4-DCE9-4E5E-BD36-938FC0A2F6A7}" type="presOf" srcId="{5DE07056-2EA7-4D22-8EF2-EE547050C301}" destId="{727EC45C-35A9-4A38-8DFB-F917F09A3120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AD294AC4-F4F2-490B-9E7A-FA93873ECFE1}" type="presOf" srcId="{04D1682D-527C-479C-9D64-5968A6AC6F31}" destId="{AFDD0E0C-48EF-4650-8CD4-5342FCD802A5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D4AAF62F-0C9E-411D-80AA-4A8E091FFAAE}" type="presOf" srcId="{113A100D-6AAD-4D11-B014-949EF7803463}" destId="{E6A5FB3D-716E-4D66-B40B-7A0AE339F06F}" srcOrd="0" destOrd="0" presId="urn:microsoft.com/office/officeart/2005/8/layout/matrix3"/>
    <dgm:cxn modelId="{27950409-B700-4C9A-8E2A-C7EEFAD299AD}" type="presParOf" srcId="{727EC45C-35A9-4A38-8DFB-F917F09A3120}" destId="{103D05D9-8320-477B-BE9A-E69D138381FD}" srcOrd="0" destOrd="0" presId="urn:microsoft.com/office/officeart/2005/8/layout/matrix3"/>
    <dgm:cxn modelId="{37363E40-0D86-4361-B9CB-D904FD1DFE7D}" type="presParOf" srcId="{727EC45C-35A9-4A38-8DFB-F917F09A3120}" destId="{6F14DA0D-ED77-4A44-BD68-C29FBFFACE63}" srcOrd="1" destOrd="0" presId="urn:microsoft.com/office/officeart/2005/8/layout/matrix3"/>
    <dgm:cxn modelId="{F6551A5C-ADA5-4952-96B7-B0F4BD48B18F}" type="presParOf" srcId="{727EC45C-35A9-4A38-8DFB-F917F09A3120}" destId="{E6A5FB3D-716E-4D66-B40B-7A0AE339F06F}" srcOrd="2" destOrd="0" presId="urn:microsoft.com/office/officeart/2005/8/layout/matrix3"/>
    <dgm:cxn modelId="{BB7DEA07-9484-4AFF-98A8-B906494BDBA3}" type="presParOf" srcId="{727EC45C-35A9-4A38-8DFB-F917F09A3120}" destId="{AFDD0E0C-48EF-4650-8CD4-5342FCD802A5}" srcOrd="3" destOrd="0" presId="urn:microsoft.com/office/officeart/2005/8/layout/matrix3"/>
    <dgm:cxn modelId="{F272EA9C-7B4C-47E7-A30A-582A66266864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23416" y="0"/>
          <a:ext cx="2017712" cy="2017712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15099" y="191682"/>
          <a:ext cx="786907" cy="78690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A</a:t>
          </a:r>
        </a:p>
      </dsp:txBody>
      <dsp:txXfrm>
        <a:off x="253513" y="230096"/>
        <a:ext cx="710079" cy="710079"/>
      </dsp:txXfrm>
    </dsp:sp>
    <dsp:sp modelId="{E6A5FB3D-716E-4D66-B40B-7A0AE339F06F}">
      <dsp:nvSpPr>
        <dsp:cNvPr id="0" name=""/>
        <dsp:cNvSpPr/>
      </dsp:nvSpPr>
      <dsp:spPr>
        <a:xfrm>
          <a:off x="1062538" y="191682"/>
          <a:ext cx="786907" cy="78690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B</a:t>
          </a:r>
        </a:p>
      </dsp:txBody>
      <dsp:txXfrm>
        <a:off x="1100952" y="230096"/>
        <a:ext cx="710079" cy="710079"/>
      </dsp:txXfrm>
    </dsp:sp>
    <dsp:sp modelId="{AFDD0E0C-48EF-4650-8CD4-5342FCD802A5}">
      <dsp:nvSpPr>
        <dsp:cNvPr id="0" name=""/>
        <dsp:cNvSpPr/>
      </dsp:nvSpPr>
      <dsp:spPr>
        <a:xfrm>
          <a:off x="215099" y="1039121"/>
          <a:ext cx="786907" cy="78690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C</a:t>
          </a:r>
        </a:p>
      </dsp:txBody>
      <dsp:txXfrm>
        <a:off x="253513" y="1077535"/>
        <a:ext cx="710079" cy="710079"/>
      </dsp:txXfrm>
    </dsp:sp>
    <dsp:sp modelId="{FA915A91-1BB6-4D0B-8562-878ABA12074B}">
      <dsp:nvSpPr>
        <dsp:cNvPr id="0" name=""/>
        <dsp:cNvSpPr/>
      </dsp:nvSpPr>
      <dsp:spPr>
        <a:xfrm>
          <a:off x="1062538" y="1039121"/>
          <a:ext cx="786907" cy="78690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D</a:t>
          </a:r>
        </a:p>
      </dsp:txBody>
      <dsp:txXfrm>
        <a:off x="1100952" y="1077535"/>
        <a:ext cx="710079" cy="7100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23416" y="0"/>
          <a:ext cx="2017712" cy="2017712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15099" y="191682"/>
          <a:ext cx="786907" cy="786907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>
              <a:solidFill>
                <a:srgbClr val="FF0000"/>
              </a:solidFill>
            </a:rPr>
            <a:t>A</a:t>
          </a:r>
        </a:p>
      </dsp:txBody>
      <dsp:txXfrm>
        <a:off x="253513" y="230096"/>
        <a:ext cx="710079" cy="710079"/>
      </dsp:txXfrm>
    </dsp:sp>
    <dsp:sp modelId="{E6A5FB3D-716E-4D66-B40B-7A0AE339F06F}">
      <dsp:nvSpPr>
        <dsp:cNvPr id="0" name=""/>
        <dsp:cNvSpPr/>
      </dsp:nvSpPr>
      <dsp:spPr>
        <a:xfrm>
          <a:off x="1062538" y="191682"/>
          <a:ext cx="786907" cy="786907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>
              <a:solidFill>
                <a:srgbClr val="FF0000"/>
              </a:solidFill>
            </a:rPr>
            <a:t>B</a:t>
          </a:r>
        </a:p>
      </dsp:txBody>
      <dsp:txXfrm>
        <a:off x="1100952" y="230096"/>
        <a:ext cx="710079" cy="710079"/>
      </dsp:txXfrm>
    </dsp:sp>
    <dsp:sp modelId="{AFDD0E0C-48EF-4650-8CD4-5342FCD802A5}">
      <dsp:nvSpPr>
        <dsp:cNvPr id="0" name=""/>
        <dsp:cNvSpPr/>
      </dsp:nvSpPr>
      <dsp:spPr>
        <a:xfrm>
          <a:off x="215099" y="1039121"/>
          <a:ext cx="786907" cy="78690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C</a:t>
          </a:r>
        </a:p>
      </dsp:txBody>
      <dsp:txXfrm>
        <a:off x="253513" y="1077535"/>
        <a:ext cx="710079" cy="710079"/>
      </dsp:txXfrm>
    </dsp:sp>
    <dsp:sp modelId="{FA915A91-1BB6-4D0B-8562-878ABA12074B}">
      <dsp:nvSpPr>
        <dsp:cNvPr id="0" name=""/>
        <dsp:cNvSpPr/>
      </dsp:nvSpPr>
      <dsp:spPr>
        <a:xfrm>
          <a:off x="1062538" y="1039121"/>
          <a:ext cx="786907" cy="786907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>
              <a:solidFill>
                <a:srgbClr val="FF0000"/>
              </a:solidFill>
            </a:rPr>
            <a:t>D</a:t>
          </a:r>
        </a:p>
      </dsp:txBody>
      <dsp:txXfrm>
        <a:off x="1100952" y="1077535"/>
        <a:ext cx="710079" cy="7100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23416" y="0"/>
          <a:ext cx="2017712" cy="2017712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15099" y="191682"/>
          <a:ext cx="786907" cy="78690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A</a:t>
          </a:r>
        </a:p>
      </dsp:txBody>
      <dsp:txXfrm>
        <a:off x="253513" y="230096"/>
        <a:ext cx="710079" cy="710079"/>
      </dsp:txXfrm>
    </dsp:sp>
    <dsp:sp modelId="{E6A5FB3D-716E-4D66-B40B-7A0AE339F06F}">
      <dsp:nvSpPr>
        <dsp:cNvPr id="0" name=""/>
        <dsp:cNvSpPr/>
      </dsp:nvSpPr>
      <dsp:spPr>
        <a:xfrm>
          <a:off x="1062538" y="191682"/>
          <a:ext cx="786907" cy="78690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B</a:t>
          </a:r>
        </a:p>
      </dsp:txBody>
      <dsp:txXfrm>
        <a:off x="1100952" y="230096"/>
        <a:ext cx="710079" cy="710079"/>
      </dsp:txXfrm>
    </dsp:sp>
    <dsp:sp modelId="{AFDD0E0C-48EF-4650-8CD4-5342FCD802A5}">
      <dsp:nvSpPr>
        <dsp:cNvPr id="0" name=""/>
        <dsp:cNvSpPr/>
      </dsp:nvSpPr>
      <dsp:spPr>
        <a:xfrm>
          <a:off x="215099" y="1039121"/>
          <a:ext cx="786907" cy="78690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C</a:t>
          </a:r>
        </a:p>
      </dsp:txBody>
      <dsp:txXfrm>
        <a:off x="253513" y="1077535"/>
        <a:ext cx="710079" cy="710079"/>
      </dsp:txXfrm>
    </dsp:sp>
    <dsp:sp modelId="{FA915A91-1BB6-4D0B-8562-878ABA12074B}">
      <dsp:nvSpPr>
        <dsp:cNvPr id="0" name=""/>
        <dsp:cNvSpPr/>
      </dsp:nvSpPr>
      <dsp:spPr>
        <a:xfrm>
          <a:off x="1062538" y="1039121"/>
          <a:ext cx="786907" cy="78690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D</a:t>
          </a:r>
        </a:p>
      </dsp:txBody>
      <dsp:txXfrm>
        <a:off x="1100952" y="1077535"/>
        <a:ext cx="710079" cy="7100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23416" y="0"/>
          <a:ext cx="2017712" cy="2017712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15099" y="191682"/>
          <a:ext cx="786907" cy="786907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>
              <a:solidFill>
                <a:srgbClr val="FF0000"/>
              </a:solidFill>
            </a:rPr>
            <a:t>A</a:t>
          </a:r>
        </a:p>
      </dsp:txBody>
      <dsp:txXfrm>
        <a:off x="253513" y="230096"/>
        <a:ext cx="710079" cy="710079"/>
      </dsp:txXfrm>
    </dsp:sp>
    <dsp:sp modelId="{E6A5FB3D-716E-4D66-B40B-7A0AE339F06F}">
      <dsp:nvSpPr>
        <dsp:cNvPr id="0" name=""/>
        <dsp:cNvSpPr/>
      </dsp:nvSpPr>
      <dsp:spPr>
        <a:xfrm>
          <a:off x="1062538" y="191682"/>
          <a:ext cx="786907" cy="786907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>
              <a:solidFill>
                <a:srgbClr val="FF0000"/>
              </a:solidFill>
            </a:rPr>
            <a:t>B</a:t>
          </a:r>
        </a:p>
      </dsp:txBody>
      <dsp:txXfrm>
        <a:off x="1100952" y="230096"/>
        <a:ext cx="710079" cy="710079"/>
      </dsp:txXfrm>
    </dsp:sp>
    <dsp:sp modelId="{AFDD0E0C-48EF-4650-8CD4-5342FCD802A5}">
      <dsp:nvSpPr>
        <dsp:cNvPr id="0" name=""/>
        <dsp:cNvSpPr/>
      </dsp:nvSpPr>
      <dsp:spPr>
        <a:xfrm>
          <a:off x="215099" y="1039121"/>
          <a:ext cx="786907" cy="786907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>
              <a:solidFill>
                <a:srgbClr val="FF0000"/>
              </a:solidFill>
            </a:rPr>
            <a:t>C</a:t>
          </a:r>
        </a:p>
      </dsp:txBody>
      <dsp:txXfrm>
        <a:off x="253513" y="1077535"/>
        <a:ext cx="710079" cy="710079"/>
      </dsp:txXfrm>
    </dsp:sp>
    <dsp:sp modelId="{FA915A91-1BB6-4D0B-8562-878ABA12074B}">
      <dsp:nvSpPr>
        <dsp:cNvPr id="0" name=""/>
        <dsp:cNvSpPr/>
      </dsp:nvSpPr>
      <dsp:spPr>
        <a:xfrm>
          <a:off x="1062538" y="1039121"/>
          <a:ext cx="786907" cy="78690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D</a:t>
          </a:r>
        </a:p>
      </dsp:txBody>
      <dsp:txXfrm>
        <a:off x="1100952" y="1077535"/>
        <a:ext cx="710079" cy="7100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3DF88-DAA2-DB42-95A7-D20EEB214776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DDD27-6673-EA4F-B067-C7C5F7D6F7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166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Partage </a:t>
            </a:r>
            <a:r>
              <a:rPr lang="fr-FR" b="1" u="sng" dirty="0"/>
              <a:t>équitable</a:t>
            </a:r>
            <a:r>
              <a:rPr lang="fr-FR" dirty="0"/>
              <a:t>  - autant chacun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121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Partage </a:t>
            </a:r>
            <a:r>
              <a:rPr lang="fr-FR" b="1" u="sng" dirty="0"/>
              <a:t>équitable</a:t>
            </a:r>
            <a:r>
              <a:rPr lang="fr-FR" dirty="0"/>
              <a:t>  - autant chacun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021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Partage </a:t>
            </a:r>
            <a:r>
              <a:rPr lang="fr-FR" b="1" u="sng" dirty="0"/>
              <a:t>équitable</a:t>
            </a:r>
            <a:r>
              <a:rPr lang="fr-FR" dirty="0"/>
              <a:t>  - autant chacun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926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6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7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1022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8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901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8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25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584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7971" y="365040"/>
            <a:ext cx="10514951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837971" y="1825560"/>
            <a:ext cx="10514951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5380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77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88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11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9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3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54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89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52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microsoft.com/office/2007/relationships/hdphoto" Target="../media/hdphoto1.wdp"/><Relationship Id="rId7" Type="http://schemas.openxmlformats.org/officeDocument/2006/relationships/diagramLayout" Target="../diagrams/layou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.xml"/><Relationship Id="rId5" Type="http://schemas.openxmlformats.org/officeDocument/2006/relationships/image" Target="../media/image6.png"/><Relationship Id="rId10" Type="http://schemas.microsoft.com/office/2007/relationships/diagramDrawing" Target="../diagrams/drawing1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7" Type="http://schemas.openxmlformats.org/officeDocument/2006/relationships/diagramLayout" Target="../diagrams/layout2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Relationship Id="rId5" Type="http://schemas.openxmlformats.org/officeDocument/2006/relationships/image" Target="../media/image6.png"/><Relationship Id="rId10" Type="http://schemas.microsoft.com/office/2007/relationships/diagramDrawing" Target="../diagrams/drawing2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microsoft.com/office/2007/relationships/hdphoto" Target="../media/hdphoto1.wdp"/><Relationship Id="rId7" Type="http://schemas.openxmlformats.org/officeDocument/2006/relationships/diagramLayout" Target="../diagrams/layou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3.xml"/><Relationship Id="rId5" Type="http://schemas.openxmlformats.org/officeDocument/2006/relationships/image" Target="../media/image6.png"/><Relationship Id="rId10" Type="http://schemas.microsoft.com/office/2007/relationships/diagramDrawing" Target="../diagrams/drawing3.xml"/><Relationship Id="rId4" Type="http://schemas.openxmlformats.org/officeDocument/2006/relationships/image" Target="../media/image10.png"/><Relationship Id="rId9" Type="http://schemas.openxmlformats.org/officeDocument/2006/relationships/diagramColors" Target="../diagrams/colors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microsoft.com/office/2007/relationships/hdphoto" Target="../media/hdphoto1.wdp"/><Relationship Id="rId7" Type="http://schemas.openxmlformats.org/officeDocument/2006/relationships/diagramLayout" Target="../diagrams/layou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4.xml"/><Relationship Id="rId5" Type="http://schemas.openxmlformats.org/officeDocument/2006/relationships/image" Target="../media/image6.png"/><Relationship Id="rId10" Type="http://schemas.microsoft.com/office/2007/relationships/diagramDrawing" Target="../diagrams/drawing4.xml"/><Relationship Id="rId4" Type="http://schemas.openxmlformats.org/officeDocument/2006/relationships/image" Target="../media/image11.png"/><Relationship Id="rId9" Type="http://schemas.openxmlformats.org/officeDocument/2006/relationships/diagramColors" Target="../diagrams/colors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837971" y="365040"/>
            <a:ext cx="10514591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4" rIns="89986" bIns="44994" anchor="ctr"/>
          <a:lstStyle/>
          <a:p>
            <a:pPr>
              <a:lnSpc>
                <a:spcPct val="90000"/>
              </a:lnSpc>
            </a:pPr>
            <a:r>
              <a:rPr lang="fr-FR" sz="4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Mardi 5 mai séance 1 CM1</a:t>
            </a:r>
            <a:endParaRPr lang="fr-FR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2"/>
          <p:cNvSpPr/>
          <p:nvPr/>
        </p:nvSpPr>
        <p:spPr>
          <a:xfrm>
            <a:off x="700828" y="1523880"/>
            <a:ext cx="10712565" cy="495216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78255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2">
            <a:extLst>
              <a:ext uri="{FF2B5EF4-FFF2-40B4-BE49-F238E27FC236}">
                <a16:creationId xmlns:a16="http://schemas.microsoft.com/office/drawing/2014/main" xmlns="" id="{67151E2A-F487-4467-8FCB-E0A529291C41}"/>
              </a:ext>
            </a:extLst>
          </p:cNvPr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32 x 50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B0BCD477-845D-45A0-832E-F8A9C89ACFE8}"/>
              </a:ext>
            </a:extLst>
          </p:cNvPr>
          <p:cNvSpPr txBox="1"/>
          <p:nvPr/>
        </p:nvSpPr>
        <p:spPr>
          <a:xfrm>
            <a:off x="2199861" y="2252870"/>
            <a:ext cx="15637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1600</a:t>
            </a:r>
          </a:p>
        </p:txBody>
      </p:sp>
    </p:spTree>
    <p:extLst>
      <p:ext uri="{BB962C8B-B14F-4D97-AF65-F5344CB8AC3E}">
        <p14:creationId xmlns:p14="http://schemas.microsoft.com/office/powerpoint/2010/main" val="32666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2">
            <a:extLst>
              <a:ext uri="{FF2B5EF4-FFF2-40B4-BE49-F238E27FC236}">
                <a16:creationId xmlns:a16="http://schemas.microsoft.com/office/drawing/2014/main" xmlns="" id="{67151E2A-F487-4467-8FCB-E0A529291C41}"/>
              </a:ext>
            </a:extLst>
          </p:cNvPr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24 x 50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B0BCD477-845D-45A0-832E-F8A9C89ACFE8}"/>
              </a:ext>
            </a:extLst>
          </p:cNvPr>
          <p:cNvSpPr txBox="1"/>
          <p:nvPr/>
        </p:nvSpPr>
        <p:spPr>
          <a:xfrm>
            <a:off x="2199861" y="2252870"/>
            <a:ext cx="15637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1200</a:t>
            </a:r>
          </a:p>
        </p:txBody>
      </p:sp>
    </p:spTree>
    <p:extLst>
      <p:ext uri="{BB962C8B-B14F-4D97-AF65-F5344CB8AC3E}">
        <p14:creationId xmlns:p14="http://schemas.microsoft.com/office/powerpoint/2010/main" val="242516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2">
            <a:extLst>
              <a:ext uri="{FF2B5EF4-FFF2-40B4-BE49-F238E27FC236}">
                <a16:creationId xmlns:a16="http://schemas.microsoft.com/office/drawing/2014/main" xmlns="" id="{67151E2A-F487-4467-8FCB-E0A529291C41}"/>
              </a:ext>
            </a:extLst>
          </p:cNvPr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682 x 50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B0BCD477-845D-45A0-832E-F8A9C89ACFE8}"/>
              </a:ext>
            </a:extLst>
          </p:cNvPr>
          <p:cNvSpPr txBox="1"/>
          <p:nvPr/>
        </p:nvSpPr>
        <p:spPr>
          <a:xfrm>
            <a:off x="2199861" y="2252870"/>
            <a:ext cx="15637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34 100</a:t>
            </a:r>
          </a:p>
        </p:txBody>
      </p:sp>
    </p:spTree>
    <p:extLst>
      <p:ext uri="{BB962C8B-B14F-4D97-AF65-F5344CB8AC3E}">
        <p14:creationId xmlns:p14="http://schemas.microsoft.com/office/powerpoint/2010/main" val="198141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2654714F-B588-4C71-A2FD-00BACF995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507" y="0"/>
            <a:ext cx="9144793" cy="295681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3FA4376-D423-43C6-8F24-1BFD45AA4B14}"/>
              </a:ext>
            </a:extLst>
          </p:cNvPr>
          <p:cNvSpPr/>
          <p:nvPr/>
        </p:nvSpPr>
        <p:spPr>
          <a:xfrm>
            <a:off x="1335507" y="2767280"/>
            <a:ext cx="990276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4000" dirty="0">
                <a:solidFill>
                  <a:prstClr val="black"/>
                </a:solidFill>
              </a:rPr>
              <a:t>Écrire une fraction sous forme de somme d’un entier et d’une fraction inférieure à 1</a:t>
            </a:r>
          </a:p>
        </p:txBody>
      </p:sp>
    </p:spTree>
    <p:extLst>
      <p:ext uri="{BB962C8B-B14F-4D97-AF65-F5344CB8AC3E}">
        <p14:creationId xmlns:p14="http://schemas.microsoft.com/office/powerpoint/2010/main" val="351112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EE205BC-A188-485E-B9C4-1435BDD465C8}"/>
              </a:ext>
            </a:extLst>
          </p:cNvPr>
          <p:cNvSpPr/>
          <p:nvPr/>
        </p:nvSpPr>
        <p:spPr>
          <a:xfrm>
            <a:off x="3768976" y="1196351"/>
            <a:ext cx="22916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dirty="0"/>
              <a:t>une unité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xmlns="" id="{0A02C7D4-61CF-45E3-B6A7-60170273A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1499"/>
              </p:ext>
            </p:extLst>
          </p:nvPr>
        </p:nvGraphicFramePr>
        <p:xfrm>
          <a:off x="1132516" y="2302223"/>
          <a:ext cx="6645637" cy="681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1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9128">
                  <a:extLst>
                    <a:ext uri="{9D8B030D-6E8A-4147-A177-3AD203B41FA5}">
                      <a16:colId xmlns:a16="http://schemas.microsoft.com/office/drawing/2014/main" xmlns="" val="301941994"/>
                    </a:ext>
                  </a:extLst>
                </a:gridCol>
                <a:gridCol w="1329127">
                  <a:extLst>
                    <a:ext uri="{9D8B030D-6E8A-4147-A177-3AD203B41FA5}">
                      <a16:colId xmlns:a16="http://schemas.microsoft.com/office/drawing/2014/main" xmlns="" val="3553859078"/>
                    </a:ext>
                  </a:extLst>
                </a:gridCol>
                <a:gridCol w="1329128">
                  <a:extLst>
                    <a:ext uri="{9D8B030D-6E8A-4147-A177-3AD203B41FA5}">
                      <a16:colId xmlns:a16="http://schemas.microsoft.com/office/drawing/2014/main" xmlns="" val="354300505"/>
                    </a:ext>
                  </a:extLst>
                </a:gridCol>
                <a:gridCol w="1329127">
                  <a:extLst>
                    <a:ext uri="{9D8B030D-6E8A-4147-A177-3AD203B41FA5}">
                      <a16:colId xmlns:a16="http://schemas.microsoft.com/office/drawing/2014/main" xmlns="" val="2727625834"/>
                    </a:ext>
                  </a:extLst>
                </a:gridCol>
              </a:tblGrid>
              <a:tr h="68177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xmlns="" id="{40E0C5E6-13B6-42AF-8D8A-C5B1A1ED6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353769"/>
              </p:ext>
            </p:extLst>
          </p:nvPr>
        </p:nvGraphicFramePr>
        <p:xfrm>
          <a:off x="1132516" y="4720286"/>
          <a:ext cx="4013948" cy="681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1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1666">
                  <a:extLst>
                    <a:ext uri="{9D8B030D-6E8A-4147-A177-3AD203B41FA5}">
                      <a16:colId xmlns:a16="http://schemas.microsoft.com/office/drawing/2014/main" xmlns="" val="1015274827"/>
                    </a:ext>
                  </a:extLst>
                </a:gridCol>
                <a:gridCol w="1335139">
                  <a:extLst>
                    <a:ext uri="{9D8B030D-6E8A-4147-A177-3AD203B41FA5}">
                      <a16:colId xmlns:a16="http://schemas.microsoft.com/office/drawing/2014/main" xmlns="" val="376416871"/>
                    </a:ext>
                  </a:extLst>
                </a:gridCol>
              </a:tblGrid>
              <a:tr h="681770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6C564E2C-07F4-4EE6-AC7C-8A2DBC2B947E}"/>
              </a:ext>
            </a:extLst>
          </p:cNvPr>
          <p:cNvSpPr txBox="1"/>
          <p:nvPr/>
        </p:nvSpPr>
        <p:spPr>
          <a:xfrm>
            <a:off x="8049003" y="2319942"/>
            <a:ext cx="459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40600126-13E6-4AEB-8351-44F025D13564}"/>
              </a:ext>
            </a:extLst>
          </p:cNvPr>
          <p:cNvSpPr txBox="1"/>
          <p:nvPr/>
        </p:nvSpPr>
        <p:spPr>
          <a:xfrm>
            <a:off x="5540375" y="4720286"/>
            <a:ext cx="459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?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xmlns="" id="{BD33F6F7-5D3D-4534-9269-7C884D86A3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298674"/>
              </p:ext>
            </p:extLst>
          </p:nvPr>
        </p:nvGraphicFramePr>
        <p:xfrm>
          <a:off x="1132516" y="1213539"/>
          <a:ext cx="2644354" cy="681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43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8177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68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>
            <a:extLst>
              <a:ext uri="{FF2B5EF4-FFF2-40B4-BE49-F238E27FC236}">
                <a16:creationId xmlns:a16="http://schemas.microsoft.com/office/drawing/2014/main" xmlns="" id="{0080C9B8-93FE-4A26-89F7-7CCB37D23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6186" y="4552964"/>
            <a:ext cx="7770781" cy="810838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E960DA7A-9E98-473A-91BA-3C3C1D7E3684}"/>
              </a:ext>
            </a:extLst>
          </p:cNvPr>
          <p:cNvGrpSpPr/>
          <p:nvPr/>
        </p:nvGrpSpPr>
        <p:grpSpPr>
          <a:xfrm>
            <a:off x="662609" y="1974574"/>
            <a:ext cx="10999304" cy="349117"/>
            <a:chOff x="1188281" y="3321690"/>
            <a:chExt cx="9495761" cy="242565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xmlns="" id="{7FDA1E9A-82E2-49B1-B481-6DD95BA4EC8C}"/>
                </a:ext>
              </a:extLst>
            </p:cNvPr>
            <p:cNvCxnSpPr>
              <a:cxnSpLocks/>
            </p:cNvCxnSpPr>
            <p:nvPr/>
          </p:nvCxnSpPr>
          <p:spPr>
            <a:xfrm>
              <a:off x="1188281" y="3434931"/>
              <a:ext cx="9495761" cy="1"/>
            </a:xfrm>
            <a:prstGeom prst="line">
              <a:avLst/>
            </a:prstGeom>
            <a:ln w="38100" cap="sq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xmlns="" id="{B8A4D045-7657-460C-916C-B72FE6FF5C12}"/>
                </a:ext>
              </a:extLst>
            </p:cNvPr>
            <p:cNvCxnSpPr>
              <a:cxnSpLocks/>
            </p:cNvCxnSpPr>
            <p:nvPr/>
          </p:nvCxnSpPr>
          <p:spPr>
            <a:xfrm>
              <a:off x="1188281" y="3337772"/>
              <a:ext cx="0" cy="226483"/>
            </a:xfrm>
            <a:prstGeom prst="line">
              <a:avLst/>
            </a:prstGeom>
            <a:ln w="666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xmlns="" id="{1CFF98CE-A90A-4DE5-96EE-99D6A01EDEEC}"/>
                </a:ext>
              </a:extLst>
            </p:cNvPr>
            <p:cNvCxnSpPr>
              <a:cxnSpLocks/>
            </p:cNvCxnSpPr>
            <p:nvPr/>
          </p:nvCxnSpPr>
          <p:spPr>
            <a:xfrm>
              <a:off x="10262905" y="3352170"/>
              <a:ext cx="0" cy="212085"/>
            </a:xfrm>
            <a:prstGeom prst="line">
              <a:avLst/>
            </a:prstGeom>
            <a:ln w="381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xmlns="" id="{FEFF798E-DBB1-4B3A-9845-32C33BD3D74D}"/>
                </a:ext>
              </a:extLst>
            </p:cNvPr>
            <p:cNvCxnSpPr>
              <a:cxnSpLocks/>
            </p:cNvCxnSpPr>
            <p:nvPr/>
          </p:nvCxnSpPr>
          <p:spPr>
            <a:xfrm>
              <a:off x="5744367" y="3337772"/>
              <a:ext cx="0" cy="226483"/>
            </a:xfrm>
            <a:prstGeom prst="line">
              <a:avLst/>
            </a:prstGeom>
            <a:ln w="381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xmlns="" id="{5150113C-C15C-4E7D-8AA1-5C0C8648D630}"/>
                </a:ext>
              </a:extLst>
            </p:cNvPr>
            <p:cNvCxnSpPr>
              <a:cxnSpLocks/>
            </p:cNvCxnSpPr>
            <p:nvPr/>
          </p:nvCxnSpPr>
          <p:spPr>
            <a:xfrm>
              <a:off x="2087441" y="3323968"/>
              <a:ext cx="0" cy="226483"/>
            </a:xfrm>
            <a:prstGeom prst="line">
              <a:avLst/>
            </a:prstGeom>
            <a:ln w="381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xmlns="" id="{9345A850-BCBC-4F94-9023-8521DD0A7718}"/>
                </a:ext>
              </a:extLst>
            </p:cNvPr>
            <p:cNvCxnSpPr>
              <a:cxnSpLocks/>
            </p:cNvCxnSpPr>
            <p:nvPr/>
          </p:nvCxnSpPr>
          <p:spPr>
            <a:xfrm>
              <a:off x="3032321" y="3321690"/>
              <a:ext cx="0" cy="226483"/>
            </a:xfrm>
            <a:prstGeom prst="line">
              <a:avLst/>
            </a:prstGeom>
            <a:ln w="381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xmlns="" id="{3F648490-9FEF-44E6-ADA3-E1AC109274E3}"/>
                </a:ext>
              </a:extLst>
            </p:cNvPr>
            <p:cNvCxnSpPr>
              <a:cxnSpLocks/>
            </p:cNvCxnSpPr>
            <p:nvPr/>
          </p:nvCxnSpPr>
          <p:spPr>
            <a:xfrm>
              <a:off x="3946721" y="3321690"/>
              <a:ext cx="0" cy="226483"/>
            </a:xfrm>
            <a:prstGeom prst="line">
              <a:avLst/>
            </a:prstGeom>
            <a:ln w="666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xmlns="" id="{E8A518D1-830D-4DAC-B574-A075B62AEFDA}"/>
                </a:ext>
              </a:extLst>
            </p:cNvPr>
            <p:cNvCxnSpPr>
              <a:cxnSpLocks/>
            </p:cNvCxnSpPr>
            <p:nvPr/>
          </p:nvCxnSpPr>
          <p:spPr>
            <a:xfrm>
              <a:off x="4830641" y="3324810"/>
              <a:ext cx="0" cy="226483"/>
            </a:xfrm>
            <a:prstGeom prst="line">
              <a:avLst/>
            </a:prstGeom>
            <a:ln w="381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xmlns="" id="{178F65F5-CCA8-4609-9C22-10ECE67681DE}"/>
                </a:ext>
              </a:extLst>
            </p:cNvPr>
            <p:cNvCxnSpPr>
              <a:cxnSpLocks/>
            </p:cNvCxnSpPr>
            <p:nvPr/>
          </p:nvCxnSpPr>
          <p:spPr>
            <a:xfrm>
              <a:off x="9392750" y="3328888"/>
              <a:ext cx="0" cy="212085"/>
            </a:xfrm>
            <a:prstGeom prst="line">
              <a:avLst/>
            </a:prstGeom>
            <a:ln w="666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xmlns="" id="{4FB3B286-A9D2-49B5-BFA8-5CF4930B973E}"/>
                </a:ext>
              </a:extLst>
            </p:cNvPr>
            <p:cNvCxnSpPr>
              <a:cxnSpLocks/>
            </p:cNvCxnSpPr>
            <p:nvPr/>
          </p:nvCxnSpPr>
          <p:spPr>
            <a:xfrm>
              <a:off x="8453770" y="3344756"/>
              <a:ext cx="0" cy="212085"/>
            </a:xfrm>
            <a:prstGeom prst="line">
              <a:avLst/>
            </a:prstGeom>
            <a:ln w="381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xmlns="" id="{910F1158-151E-49C5-9596-262BDA63C61F}"/>
                </a:ext>
              </a:extLst>
            </p:cNvPr>
            <p:cNvCxnSpPr>
              <a:cxnSpLocks/>
            </p:cNvCxnSpPr>
            <p:nvPr/>
          </p:nvCxnSpPr>
          <p:spPr>
            <a:xfrm>
              <a:off x="7554118" y="3337771"/>
              <a:ext cx="0" cy="212085"/>
            </a:xfrm>
            <a:prstGeom prst="line">
              <a:avLst/>
            </a:prstGeom>
            <a:ln w="381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xmlns="" id="{5E4BBB73-83AB-4099-8691-D8C6C5D527CC}"/>
                </a:ext>
              </a:extLst>
            </p:cNvPr>
            <p:cNvCxnSpPr>
              <a:cxnSpLocks/>
            </p:cNvCxnSpPr>
            <p:nvPr/>
          </p:nvCxnSpPr>
          <p:spPr>
            <a:xfrm>
              <a:off x="6624970" y="3344757"/>
              <a:ext cx="0" cy="212085"/>
            </a:xfrm>
            <a:prstGeom prst="line">
              <a:avLst/>
            </a:prstGeom>
            <a:ln w="666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0A889915-9432-4BBA-991F-21337B3E57A0}"/>
              </a:ext>
            </a:extLst>
          </p:cNvPr>
          <p:cNvSpPr txBox="1"/>
          <p:nvPr/>
        </p:nvSpPr>
        <p:spPr>
          <a:xfrm>
            <a:off x="410817" y="2504661"/>
            <a:ext cx="437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0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4B0906CC-B444-423E-BEA4-6EE4050A8E34}"/>
              </a:ext>
            </a:extLst>
          </p:cNvPr>
          <p:cNvSpPr txBox="1"/>
          <p:nvPr/>
        </p:nvSpPr>
        <p:spPr>
          <a:xfrm>
            <a:off x="3705416" y="2504661"/>
            <a:ext cx="304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1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90973DA5-C64B-47CB-93A7-37628E175C08}"/>
              </a:ext>
            </a:extLst>
          </p:cNvPr>
          <p:cNvSpPr txBox="1"/>
          <p:nvPr/>
        </p:nvSpPr>
        <p:spPr>
          <a:xfrm>
            <a:off x="6785113" y="2504661"/>
            <a:ext cx="397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2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5ED916B7-8C89-4A48-9E53-582C93BBAD27}"/>
              </a:ext>
            </a:extLst>
          </p:cNvPr>
          <p:cNvSpPr txBox="1"/>
          <p:nvPr/>
        </p:nvSpPr>
        <p:spPr>
          <a:xfrm>
            <a:off x="10045148" y="2504661"/>
            <a:ext cx="397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43FF347D-44E4-44D6-AD09-D6C81C668767}"/>
                  </a:ext>
                </a:extLst>
              </p:cNvPr>
              <p:cNvSpPr/>
              <p:nvPr/>
            </p:nvSpPr>
            <p:spPr>
              <a:xfrm>
                <a:off x="662609" y="718106"/>
                <a:ext cx="6432980" cy="8323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3200" dirty="0">
                    <a:solidFill>
                      <a:srgbClr val="0070C0"/>
                    </a:solidFill>
                  </a:rPr>
                  <a:t>Place sur la demi-droite graduée 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fr-FR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FR" sz="3200" dirty="0">
                    <a:solidFill>
                      <a:srgbClr val="0070C0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3FF347D-44E4-44D6-AD09-D6C81C6687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609" y="718106"/>
                <a:ext cx="6432980" cy="832344"/>
              </a:xfrm>
              <a:prstGeom prst="rect">
                <a:avLst/>
              </a:prstGeom>
              <a:blipFill>
                <a:blip r:embed="rId4"/>
                <a:stretch>
                  <a:fillRect l="-2464" b="-882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4EC9477F-D1BE-4BC9-AAC4-65DAF2F79797}"/>
                  </a:ext>
                </a:extLst>
              </p:cNvPr>
              <p:cNvSpPr/>
              <p:nvPr/>
            </p:nvSpPr>
            <p:spPr>
              <a:xfrm>
                <a:off x="2195581" y="3608512"/>
                <a:ext cx="720069" cy="892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fr-FR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FR" sz="3600" dirty="0"/>
                  <a:t> =</a:t>
                </a: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4EC9477F-D1BE-4BC9-AAC4-65DAF2F797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581" y="3608512"/>
                <a:ext cx="720069" cy="892552"/>
              </a:xfrm>
              <a:prstGeom prst="rect">
                <a:avLst/>
              </a:prstGeom>
              <a:blipFill>
                <a:blip r:embed="rId5"/>
                <a:stretch>
                  <a:fillRect r="-25424" b="-130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xmlns="" id="{93D33E9E-8461-455E-BAC8-80D38E3B4429}"/>
              </a:ext>
            </a:extLst>
          </p:cNvPr>
          <p:cNvCxnSpPr/>
          <p:nvPr/>
        </p:nvCxnSpPr>
        <p:spPr>
          <a:xfrm>
            <a:off x="662609" y="2137559"/>
            <a:ext cx="1118034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50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>
            <a:extLst>
              <a:ext uri="{FF2B5EF4-FFF2-40B4-BE49-F238E27FC236}">
                <a16:creationId xmlns:a16="http://schemas.microsoft.com/office/drawing/2014/main" xmlns="" id="{0080C9B8-93FE-4A26-89F7-7CCB37D23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6221" y="4299817"/>
            <a:ext cx="7770781" cy="810838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E960DA7A-9E98-473A-91BA-3C3C1D7E3684}"/>
              </a:ext>
            </a:extLst>
          </p:cNvPr>
          <p:cNvGrpSpPr/>
          <p:nvPr/>
        </p:nvGrpSpPr>
        <p:grpSpPr>
          <a:xfrm>
            <a:off x="597568" y="3760764"/>
            <a:ext cx="10999304" cy="349117"/>
            <a:chOff x="1188281" y="3321690"/>
            <a:chExt cx="9495761" cy="242565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xmlns="" id="{7FDA1E9A-82E2-49B1-B481-6DD95BA4EC8C}"/>
                </a:ext>
              </a:extLst>
            </p:cNvPr>
            <p:cNvCxnSpPr>
              <a:cxnSpLocks/>
            </p:cNvCxnSpPr>
            <p:nvPr/>
          </p:nvCxnSpPr>
          <p:spPr>
            <a:xfrm>
              <a:off x="1188281" y="3434931"/>
              <a:ext cx="9495761" cy="1"/>
            </a:xfrm>
            <a:prstGeom prst="line">
              <a:avLst/>
            </a:prstGeom>
            <a:ln w="50800" cap="sq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xmlns="" id="{B8A4D045-7657-460C-916C-B72FE6FF5C12}"/>
                </a:ext>
              </a:extLst>
            </p:cNvPr>
            <p:cNvCxnSpPr>
              <a:cxnSpLocks/>
            </p:cNvCxnSpPr>
            <p:nvPr/>
          </p:nvCxnSpPr>
          <p:spPr>
            <a:xfrm>
              <a:off x="1188281" y="3337772"/>
              <a:ext cx="0" cy="226483"/>
            </a:xfrm>
            <a:prstGeom prst="line">
              <a:avLst/>
            </a:prstGeom>
            <a:ln w="666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xmlns="" id="{1CFF98CE-A90A-4DE5-96EE-99D6A01EDEEC}"/>
                </a:ext>
              </a:extLst>
            </p:cNvPr>
            <p:cNvCxnSpPr>
              <a:cxnSpLocks/>
            </p:cNvCxnSpPr>
            <p:nvPr/>
          </p:nvCxnSpPr>
          <p:spPr>
            <a:xfrm>
              <a:off x="10262905" y="3352170"/>
              <a:ext cx="0" cy="212085"/>
            </a:xfrm>
            <a:prstGeom prst="line">
              <a:avLst/>
            </a:prstGeom>
            <a:ln w="508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xmlns="" id="{FEFF798E-DBB1-4B3A-9845-32C33BD3D74D}"/>
                </a:ext>
              </a:extLst>
            </p:cNvPr>
            <p:cNvCxnSpPr>
              <a:cxnSpLocks/>
            </p:cNvCxnSpPr>
            <p:nvPr/>
          </p:nvCxnSpPr>
          <p:spPr>
            <a:xfrm>
              <a:off x="5744367" y="3337772"/>
              <a:ext cx="0" cy="226483"/>
            </a:xfrm>
            <a:prstGeom prst="line">
              <a:avLst/>
            </a:prstGeom>
            <a:ln w="508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xmlns="" id="{5150113C-C15C-4E7D-8AA1-5C0C8648D630}"/>
                </a:ext>
              </a:extLst>
            </p:cNvPr>
            <p:cNvCxnSpPr>
              <a:cxnSpLocks/>
            </p:cNvCxnSpPr>
            <p:nvPr/>
          </p:nvCxnSpPr>
          <p:spPr>
            <a:xfrm>
              <a:off x="2087441" y="3323968"/>
              <a:ext cx="0" cy="226483"/>
            </a:xfrm>
            <a:prstGeom prst="line">
              <a:avLst/>
            </a:prstGeom>
            <a:ln w="508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xmlns="" id="{9345A850-BCBC-4F94-9023-8521DD0A7718}"/>
                </a:ext>
              </a:extLst>
            </p:cNvPr>
            <p:cNvCxnSpPr>
              <a:cxnSpLocks/>
            </p:cNvCxnSpPr>
            <p:nvPr/>
          </p:nvCxnSpPr>
          <p:spPr>
            <a:xfrm>
              <a:off x="3032321" y="3321690"/>
              <a:ext cx="0" cy="226483"/>
            </a:xfrm>
            <a:prstGeom prst="line">
              <a:avLst/>
            </a:prstGeom>
            <a:ln w="508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xmlns="" id="{3F648490-9FEF-44E6-ADA3-E1AC109274E3}"/>
                </a:ext>
              </a:extLst>
            </p:cNvPr>
            <p:cNvCxnSpPr>
              <a:cxnSpLocks/>
            </p:cNvCxnSpPr>
            <p:nvPr/>
          </p:nvCxnSpPr>
          <p:spPr>
            <a:xfrm>
              <a:off x="3946721" y="3321690"/>
              <a:ext cx="0" cy="226483"/>
            </a:xfrm>
            <a:prstGeom prst="line">
              <a:avLst/>
            </a:prstGeom>
            <a:ln w="666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xmlns="" id="{E8A518D1-830D-4DAC-B574-A075B62AEFDA}"/>
                </a:ext>
              </a:extLst>
            </p:cNvPr>
            <p:cNvCxnSpPr>
              <a:cxnSpLocks/>
            </p:cNvCxnSpPr>
            <p:nvPr/>
          </p:nvCxnSpPr>
          <p:spPr>
            <a:xfrm>
              <a:off x="4830641" y="3324810"/>
              <a:ext cx="0" cy="226483"/>
            </a:xfrm>
            <a:prstGeom prst="line">
              <a:avLst/>
            </a:prstGeom>
            <a:ln w="508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xmlns="" id="{178F65F5-CCA8-4609-9C22-10ECE67681DE}"/>
                </a:ext>
              </a:extLst>
            </p:cNvPr>
            <p:cNvCxnSpPr>
              <a:cxnSpLocks/>
            </p:cNvCxnSpPr>
            <p:nvPr/>
          </p:nvCxnSpPr>
          <p:spPr>
            <a:xfrm>
              <a:off x="9392750" y="3328888"/>
              <a:ext cx="0" cy="212085"/>
            </a:xfrm>
            <a:prstGeom prst="line">
              <a:avLst/>
            </a:prstGeom>
            <a:ln w="666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xmlns="" id="{4FB3B286-A9D2-49B5-BFA8-5CF4930B973E}"/>
                </a:ext>
              </a:extLst>
            </p:cNvPr>
            <p:cNvCxnSpPr>
              <a:cxnSpLocks/>
            </p:cNvCxnSpPr>
            <p:nvPr/>
          </p:nvCxnSpPr>
          <p:spPr>
            <a:xfrm>
              <a:off x="8453770" y="3344756"/>
              <a:ext cx="0" cy="212085"/>
            </a:xfrm>
            <a:prstGeom prst="line">
              <a:avLst/>
            </a:prstGeom>
            <a:ln w="508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xmlns="" id="{910F1158-151E-49C5-9596-262BDA63C61F}"/>
                </a:ext>
              </a:extLst>
            </p:cNvPr>
            <p:cNvCxnSpPr>
              <a:cxnSpLocks/>
            </p:cNvCxnSpPr>
            <p:nvPr/>
          </p:nvCxnSpPr>
          <p:spPr>
            <a:xfrm>
              <a:off x="7554118" y="3337771"/>
              <a:ext cx="0" cy="212085"/>
            </a:xfrm>
            <a:prstGeom prst="line">
              <a:avLst/>
            </a:prstGeom>
            <a:ln w="508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xmlns="" id="{5E4BBB73-83AB-4099-8691-D8C6C5D527CC}"/>
                </a:ext>
              </a:extLst>
            </p:cNvPr>
            <p:cNvCxnSpPr>
              <a:cxnSpLocks/>
            </p:cNvCxnSpPr>
            <p:nvPr/>
          </p:nvCxnSpPr>
          <p:spPr>
            <a:xfrm>
              <a:off x="6624970" y="3344757"/>
              <a:ext cx="0" cy="212085"/>
            </a:xfrm>
            <a:prstGeom prst="line">
              <a:avLst/>
            </a:prstGeom>
            <a:ln w="666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0A889915-9432-4BBA-991F-21337B3E57A0}"/>
              </a:ext>
            </a:extLst>
          </p:cNvPr>
          <p:cNvSpPr txBox="1"/>
          <p:nvPr/>
        </p:nvSpPr>
        <p:spPr>
          <a:xfrm>
            <a:off x="396569" y="3345406"/>
            <a:ext cx="437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0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4B0906CC-B444-423E-BEA4-6EE4050A8E34}"/>
              </a:ext>
            </a:extLst>
          </p:cNvPr>
          <p:cNvSpPr txBox="1"/>
          <p:nvPr/>
        </p:nvSpPr>
        <p:spPr>
          <a:xfrm>
            <a:off x="3639594" y="3311141"/>
            <a:ext cx="304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1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90973DA5-C64B-47CB-93A7-37628E175C08}"/>
              </a:ext>
            </a:extLst>
          </p:cNvPr>
          <p:cNvSpPr txBox="1"/>
          <p:nvPr/>
        </p:nvSpPr>
        <p:spPr>
          <a:xfrm>
            <a:off x="6722386" y="3283725"/>
            <a:ext cx="397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2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5ED916B7-8C89-4A48-9E53-582C93BBAD27}"/>
              </a:ext>
            </a:extLst>
          </p:cNvPr>
          <p:cNvSpPr txBox="1"/>
          <p:nvPr/>
        </p:nvSpPr>
        <p:spPr>
          <a:xfrm>
            <a:off x="9954231" y="3314649"/>
            <a:ext cx="328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43FF347D-44E4-44D6-AD09-D6C81C668767}"/>
                  </a:ext>
                </a:extLst>
              </p:cNvPr>
              <p:cNvSpPr/>
              <p:nvPr/>
            </p:nvSpPr>
            <p:spPr>
              <a:xfrm>
                <a:off x="615222" y="323465"/>
                <a:ext cx="3583610" cy="8036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3200" dirty="0">
                    <a:solidFill>
                      <a:srgbClr val="0070C0"/>
                    </a:solidFill>
                  </a:rPr>
                  <a:t>Où se trouve </a:t>
                </a:r>
                <a:r>
                  <a:rPr lang="fr-FR" sz="2800" b="1" dirty="0">
                    <a:solidFill>
                      <a:srgbClr val="0070C0"/>
                    </a:solidFill>
                  </a:rPr>
                  <a:t>2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fr-FR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FR" sz="3200" dirty="0">
                    <a:solidFill>
                      <a:srgbClr val="0070C0"/>
                    </a:solidFill>
                  </a:rPr>
                  <a:t>  ? </a:t>
                </a: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3FF347D-44E4-44D6-AD09-D6C81C6687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22" y="323465"/>
                <a:ext cx="3583610" cy="803682"/>
              </a:xfrm>
              <a:prstGeom prst="rect">
                <a:avLst/>
              </a:prstGeom>
              <a:blipFill>
                <a:blip r:embed="rId4"/>
                <a:stretch>
                  <a:fillRect l="-4422" r="-3231" b="-121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xmlns="" id="{3DC874AB-2ECD-4438-9A21-179559C82C79}"/>
              </a:ext>
            </a:extLst>
          </p:cNvPr>
          <p:cNvCxnSpPr>
            <a:cxnSpLocks/>
          </p:cNvCxnSpPr>
          <p:nvPr/>
        </p:nvCxnSpPr>
        <p:spPr>
          <a:xfrm>
            <a:off x="1642939" y="2546020"/>
            <a:ext cx="3947" cy="10917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 18">
            <a:extLst>
              <a:ext uri="{FF2B5EF4-FFF2-40B4-BE49-F238E27FC236}">
                <a16:creationId xmlns:a16="http://schemas.microsoft.com/office/drawing/2014/main" xmlns="" id="{F4325201-EFCA-4A95-B118-2E080210AE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9921" y="2609418"/>
            <a:ext cx="280440" cy="1231499"/>
          </a:xfrm>
          <a:prstGeom prst="rect">
            <a:avLst/>
          </a:prstGeom>
        </p:spPr>
      </p:pic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xmlns="" id="{32742C2A-D2B3-4EAB-9D11-300A0DF1E91B}"/>
              </a:ext>
            </a:extLst>
          </p:cNvPr>
          <p:cNvCxnSpPr>
            <a:cxnSpLocks/>
          </p:cNvCxnSpPr>
          <p:nvPr/>
        </p:nvCxnSpPr>
        <p:spPr>
          <a:xfrm>
            <a:off x="11094197" y="2609418"/>
            <a:ext cx="3947" cy="10917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72D6F9C8-EFB5-4B4B-8429-7BBAAACF6DA6}"/>
              </a:ext>
            </a:extLst>
          </p:cNvPr>
          <p:cNvSpPr/>
          <p:nvPr/>
        </p:nvSpPr>
        <p:spPr>
          <a:xfrm>
            <a:off x="1389072" y="1717021"/>
            <a:ext cx="5116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prstClr val="black"/>
                </a:solidFill>
              </a:rPr>
              <a:t>A</a:t>
            </a:r>
            <a:endParaRPr lang="fr-FR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6F143609-F898-40E9-9247-944B32F7854D}"/>
              </a:ext>
            </a:extLst>
          </p:cNvPr>
          <p:cNvSpPr/>
          <p:nvPr/>
        </p:nvSpPr>
        <p:spPr>
          <a:xfrm>
            <a:off x="7714301" y="1839977"/>
            <a:ext cx="5325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prstClr val="black"/>
                </a:solidFill>
              </a:rPr>
              <a:t>D</a:t>
            </a:r>
            <a:endParaRPr lang="fr-FR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B08FCF03-01BD-466C-9D87-8DA0C56792C1}"/>
              </a:ext>
            </a:extLst>
          </p:cNvPr>
          <p:cNvSpPr/>
          <p:nvPr/>
        </p:nvSpPr>
        <p:spPr>
          <a:xfrm>
            <a:off x="10838357" y="1780419"/>
            <a:ext cx="4908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prstClr val="black"/>
                </a:solidFill>
              </a:rPr>
              <a:t>B</a:t>
            </a:r>
            <a:endParaRPr lang="fr-FR" dirty="0"/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xmlns="" id="{3C01DDF2-5970-49A3-8779-8570DDF45E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022" y="2573812"/>
            <a:ext cx="280440" cy="1231499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36A2AF8C-1152-467A-9EF8-C4AA07BA571D}"/>
              </a:ext>
            </a:extLst>
          </p:cNvPr>
          <p:cNvSpPr/>
          <p:nvPr/>
        </p:nvSpPr>
        <p:spPr>
          <a:xfrm>
            <a:off x="8775465" y="1847050"/>
            <a:ext cx="4860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4400" dirty="0">
                <a:solidFill>
                  <a:prstClr val="black"/>
                </a:solidFill>
              </a:rPr>
              <a:t>C</a:t>
            </a:r>
            <a:endParaRPr lang="fr-FR" dirty="0">
              <a:solidFill>
                <a:prstClr val="black"/>
              </a:solidFill>
            </a:endParaRPr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xmlns="" id="{D81A211E-F1C8-4377-9973-3C69BFBD868D}"/>
              </a:ext>
            </a:extLst>
          </p:cNvPr>
          <p:cNvCxnSpPr/>
          <p:nvPr/>
        </p:nvCxnSpPr>
        <p:spPr>
          <a:xfrm>
            <a:off x="1037446" y="3923749"/>
            <a:ext cx="10999304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Diagramme 33">
            <a:extLst>
              <a:ext uri="{FF2B5EF4-FFF2-40B4-BE49-F238E27FC236}">
                <a16:creationId xmlns:a16="http://schemas.microsoft.com/office/drawing/2014/main" xmlns="" id="{211A5FC8-5AC9-4F47-B6BF-8015D8CBE6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2407461"/>
              </p:ext>
            </p:extLst>
          </p:nvPr>
        </p:nvGraphicFramePr>
        <p:xfrm>
          <a:off x="8600498" y="4537167"/>
          <a:ext cx="2064545" cy="2017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85911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 : coins arrondis 100">
            <a:extLst>
              <a:ext uri="{FF2B5EF4-FFF2-40B4-BE49-F238E27FC236}">
                <a16:creationId xmlns:a16="http://schemas.microsoft.com/office/drawing/2014/main" xmlns="" id="{75E56A75-3CCA-A848-9F58-68AA3F612BAA}"/>
              </a:ext>
            </a:extLst>
          </p:cNvPr>
          <p:cNvSpPr/>
          <p:nvPr/>
        </p:nvSpPr>
        <p:spPr>
          <a:xfrm>
            <a:off x="8808518" y="1959042"/>
            <a:ext cx="476957" cy="5547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E960DA7A-9E98-473A-91BA-3C3C1D7E3684}"/>
              </a:ext>
            </a:extLst>
          </p:cNvPr>
          <p:cNvGrpSpPr/>
          <p:nvPr/>
        </p:nvGrpSpPr>
        <p:grpSpPr>
          <a:xfrm>
            <a:off x="597568" y="3760764"/>
            <a:ext cx="10999304" cy="349117"/>
            <a:chOff x="1188281" y="3321690"/>
            <a:chExt cx="9495761" cy="242565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xmlns="" id="{7FDA1E9A-82E2-49B1-B481-6DD95BA4EC8C}"/>
                </a:ext>
              </a:extLst>
            </p:cNvPr>
            <p:cNvCxnSpPr>
              <a:cxnSpLocks/>
            </p:cNvCxnSpPr>
            <p:nvPr/>
          </p:nvCxnSpPr>
          <p:spPr>
            <a:xfrm>
              <a:off x="1188281" y="3434931"/>
              <a:ext cx="9495761" cy="1"/>
            </a:xfrm>
            <a:prstGeom prst="line">
              <a:avLst/>
            </a:prstGeom>
            <a:ln w="50800" cap="sq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xmlns="" id="{B8A4D045-7657-460C-916C-B72FE6FF5C12}"/>
                </a:ext>
              </a:extLst>
            </p:cNvPr>
            <p:cNvCxnSpPr>
              <a:cxnSpLocks/>
            </p:cNvCxnSpPr>
            <p:nvPr/>
          </p:nvCxnSpPr>
          <p:spPr>
            <a:xfrm>
              <a:off x="1188281" y="3337772"/>
              <a:ext cx="0" cy="226483"/>
            </a:xfrm>
            <a:prstGeom prst="line">
              <a:avLst/>
            </a:prstGeom>
            <a:ln w="666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xmlns="" id="{1CFF98CE-A90A-4DE5-96EE-99D6A01EDEEC}"/>
                </a:ext>
              </a:extLst>
            </p:cNvPr>
            <p:cNvCxnSpPr>
              <a:cxnSpLocks/>
            </p:cNvCxnSpPr>
            <p:nvPr/>
          </p:nvCxnSpPr>
          <p:spPr>
            <a:xfrm>
              <a:off x="10262905" y="3352170"/>
              <a:ext cx="0" cy="212085"/>
            </a:xfrm>
            <a:prstGeom prst="line">
              <a:avLst/>
            </a:prstGeom>
            <a:ln w="508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xmlns="" id="{FEFF798E-DBB1-4B3A-9845-32C33BD3D74D}"/>
                </a:ext>
              </a:extLst>
            </p:cNvPr>
            <p:cNvCxnSpPr>
              <a:cxnSpLocks/>
            </p:cNvCxnSpPr>
            <p:nvPr/>
          </p:nvCxnSpPr>
          <p:spPr>
            <a:xfrm>
              <a:off x="5744367" y="3337772"/>
              <a:ext cx="0" cy="226483"/>
            </a:xfrm>
            <a:prstGeom prst="line">
              <a:avLst/>
            </a:prstGeom>
            <a:ln w="508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xmlns="" id="{5150113C-C15C-4E7D-8AA1-5C0C8648D630}"/>
                </a:ext>
              </a:extLst>
            </p:cNvPr>
            <p:cNvCxnSpPr>
              <a:cxnSpLocks/>
            </p:cNvCxnSpPr>
            <p:nvPr/>
          </p:nvCxnSpPr>
          <p:spPr>
            <a:xfrm>
              <a:off x="2087441" y="3323968"/>
              <a:ext cx="0" cy="226483"/>
            </a:xfrm>
            <a:prstGeom prst="line">
              <a:avLst/>
            </a:prstGeom>
            <a:ln w="508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xmlns="" id="{9345A850-BCBC-4F94-9023-8521DD0A7718}"/>
                </a:ext>
              </a:extLst>
            </p:cNvPr>
            <p:cNvCxnSpPr>
              <a:cxnSpLocks/>
            </p:cNvCxnSpPr>
            <p:nvPr/>
          </p:nvCxnSpPr>
          <p:spPr>
            <a:xfrm>
              <a:off x="3032321" y="3321690"/>
              <a:ext cx="0" cy="226483"/>
            </a:xfrm>
            <a:prstGeom prst="line">
              <a:avLst/>
            </a:prstGeom>
            <a:ln w="508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xmlns="" id="{3F648490-9FEF-44E6-ADA3-E1AC109274E3}"/>
                </a:ext>
              </a:extLst>
            </p:cNvPr>
            <p:cNvCxnSpPr>
              <a:cxnSpLocks/>
            </p:cNvCxnSpPr>
            <p:nvPr/>
          </p:nvCxnSpPr>
          <p:spPr>
            <a:xfrm>
              <a:off x="3946721" y="3321690"/>
              <a:ext cx="0" cy="226483"/>
            </a:xfrm>
            <a:prstGeom prst="line">
              <a:avLst/>
            </a:prstGeom>
            <a:ln w="666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xmlns="" id="{E8A518D1-830D-4DAC-B574-A075B62AEFDA}"/>
                </a:ext>
              </a:extLst>
            </p:cNvPr>
            <p:cNvCxnSpPr>
              <a:cxnSpLocks/>
            </p:cNvCxnSpPr>
            <p:nvPr/>
          </p:nvCxnSpPr>
          <p:spPr>
            <a:xfrm>
              <a:off x="4830641" y="3324810"/>
              <a:ext cx="0" cy="226483"/>
            </a:xfrm>
            <a:prstGeom prst="line">
              <a:avLst/>
            </a:prstGeom>
            <a:ln w="508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xmlns="" id="{178F65F5-CCA8-4609-9C22-10ECE67681DE}"/>
                </a:ext>
              </a:extLst>
            </p:cNvPr>
            <p:cNvCxnSpPr>
              <a:cxnSpLocks/>
            </p:cNvCxnSpPr>
            <p:nvPr/>
          </p:nvCxnSpPr>
          <p:spPr>
            <a:xfrm>
              <a:off x="9392750" y="3328888"/>
              <a:ext cx="0" cy="212085"/>
            </a:xfrm>
            <a:prstGeom prst="line">
              <a:avLst/>
            </a:prstGeom>
            <a:ln w="666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xmlns="" id="{4FB3B286-A9D2-49B5-BFA8-5CF4930B973E}"/>
                </a:ext>
              </a:extLst>
            </p:cNvPr>
            <p:cNvCxnSpPr>
              <a:cxnSpLocks/>
            </p:cNvCxnSpPr>
            <p:nvPr/>
          </p:nvCxnSpPr>
          <p:spPr>
            <a:xfrm>
              <a:off x="8453770" y="3344756"/>
              <a:ext cx="0" cy="212085"/>
            </a:xfrm>
            <a:prstGeom prst="line">
              <a:avLst/>
            </a:prstGeom>
            <a:ln w="508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xmlns="" id="{910F1158-151E-49C5-9596-262BDA63C61F}"/>
                </a:ext>
              </a:extLst>
            </p:cNvPr>
            <p:cNvCxnSpPr>
              <a:cxnSpLocks/>
            </p:cNvCxnSpPr>
            <p:nvPr/>
          </p:nvCxnSpPr>
          <p:spPr>
            <a:xfrm>
              <a:off x="7554118" y="3337771"/>
              <a:ext cx="0" cy="212085"/>
            </a:xfrm>
            <a:prstGeom prst="line">
              <a:avLst/>
            </a:prstGeom>
            <a:ln w="50800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xmlns="" id="{5E4BBB73-83AB-4099-8691-D8C6C5D527CC}"/>
                </a:ext>
              </a:extLst>
            </p:cNvPr>
            <p:cNvCxnSpPr>
              <a:cxnSpLocks/>
            </p:cNvCxnSpPr>
            <p:nvPr/>
          </p:nvCxnSpPr>
          <p:spPr>
            <a:xfrm>
              <a:off x="6624970" y="3344757"/>
              <a:ext cx="0" cy="212085"/>
            </a:xfrm>
            <a:prstGeom prst="line">
              <a:avLst/>
            </a:prstGeom>
            <a:ln w="666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0A889915-9432-4BBA-991F-21337B3E57A0}"/>
              </a:ext>
            </a:extLst>
          </p:cNvPr>
          <p:cNvSpPr txBox="1"/>
          <p:nvPr/>
        </p:nvSpPr>
        <p:spPr>
          <a:xfrm>
            <a:off x="396569" y="3345406"/>
            <a:ext cx="437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0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4B0906CC-B444-423E-BEA4-6EE4050A8E34}"/>
              </a:ext>
            </a:extLst>
          </p:cNvPr>
          <p:cNvSpPr txBox="1"/>
          <p:nvPr/>
        </p:nvSpPr>
        <p:spPr>
          <a:xfrm>
            <a:off x="3639594" y="3311141"/>
            <a:ext cx="304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1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90973DA5-C64B-47CB-93A7-37628E175C08}"/>
              </a:ext>
            </a:extLst>
          </p:cNvPr>
          <p:cNvSpPr txBox="1"/>
          <p:nvPr/>
        </p:nvSpPr>
        <p:spPr>
          <a:xfrm>
            <a:off x="6722386" y="3283725"/>
            <a:ext cx="397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2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5ED916B7-8C89-4A48-9E53-582C93BBAD27}"/>
              </a:ext>
            </a:extLst>
          </p:cNvPr>
          <p:cNvSpPr txBox="1"/>
          <p:nvPr/>
        </p:nvSpPr>
        <p:spPr>
          <a:xfrm>
            <a:off x="9954231" y="3314649"/>
            <a:ext cx="328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43FF347D-44E4-44D6-AD09-D6C81C668767}"/>
                  </a:ext>
                </a:extLst>
              </p:cNvPr>
              <p:cNvSpPr/>
              <p:nvPr/>
            </p:nvSpPr>
            <p:spPr>
              <a:xfrm>
                <a:off x="615222" y="323465"/>
                <a:ext cx="3583610" cy="8036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3200" dirty="0">
                    <a:solidFill>
                      <a:srgbClr val="0070C0"/>
                    </a:solidFill>
                  </a:rPr>
                  <a:t>Où se trouve </a:t>
                </a:r>
                <a:r>
                  <a:rPr lang="fr-FR" sz="2800" b="1" dirty="0">
                    <a:solidFill>
                      <a:srgbClr val="0070C0"/>
                    </a:solidFill>
                  </a:rPr>
                  <a:t>2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fr-FR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FR" sz="3200" dirty="0">
                    <a:solidFill>
                      <a:srgbClr val="0070C0"/>
                    </a:solidFill>
                  </a:rPr>
                  <a:t>  ? </a:t>
                </a: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3FF347D-44E4-44D6-AD09-D6C81C6687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22" y="323465"/>
                <a:ext cx="3583610" cy="803682"/>
              </a:xfrm>
              <a:prstGeom prst="rect">
                <a:avLst/>
              </a:prstGeom>
              <a:blipFill>
                <a:blip r:embed="rId4"/>
                <a:stretch>
                  <a:fillRect l="-4422" r="-3231" b="-121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xmlns="" id="{3DC874AB-2ECD-4438-9A21-179559C82C79}"/>
              </a:ext>
            </a:extLst>
          </p:cNvPr>
          <p:cNvCxnSpPr>
            <a:cxnSpLocks/>
          </p:cNvCxnSpPr>
          <p:nvPr/>
        </p:nvCxnSpPr>
        <p:spPr>
          <a:xfrm>
            <a:off x="1642939" y="2546020"/>
            <a:ext cx="3947" cy="10917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 18">
            <a:extLst>
              <a:ext uri="{FF2B5EF4-FFF2-40B4-BE49-F238E27FC236}">
                <a16:creationId xmlns:a16="http://schemas.microsoft.com/office/drawing/2014/main" xmlns="" id="{F4325201-EFCA-4A95-B118-2E080210AE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9921" y="2609418"/>
            <a:ext cx="280440" cy="1231499"/>
          </a:xfrm>
          <a:prstGeom prst="rect">
            <a:avLst/>
          </a:prstGeom>
        </p:spPr>
      </p:pic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xmlns="" id="{32742C2A-D2B3-4EAB-9D11-300A0DF1E91B}"/>
              </a:ext>
            </a:extLst>
          </p:cNvPr>
          <p:cNvCxnSpPr>
            <a:cxnSpLocks/>
          </p:cNvCxnSpPr>
          <p:nvPr/>
        </p:nvCxnSpPr>
        <p:spPr>
          <a:xfrm>
            <a:off x="11094197" y="2609418"/>
            <a:ext cx="3947" cy="10917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72D6F9C8-EFB5-4B4B-8429-7BBAAACF6DA6}"/>
              </a:ext>
            </a:extLst>
          </p:cNvPr>
          <p:cNvSpPr/>
          <p:nvPr/>
        </p:nvSpPr>
        <p:spPr>
          <a:xfrm>
            <a:off x="1389072" y="1717021"/>
            <a:ext cx="5116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prstClr val="black"/>
                </a:solidFill>
              </a:rPr>
              <a:t>A</a:t>
            </a:r>
            <a:endParaRPr lang="fr-FR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6F143609-F898-40E9-9247-944B32F7854D}"/>
              </a:ext>
            </a:extLst>
          </p:cNvPr>
          <p:cNvSpPr/>
          <p:nvPr/>
        </p:nvSpPr>
        <p:spPr>
          <a:xfrm>
            <a:off x="7714301" y="1839977"/>
            <a:ext cx="5325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prstClr val="black"/>
                </a:solidFill>
              </a:rPr>
              <a:t>D</a:t>
            </a:r>
            <a:endParaRPr lang="fr-FR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B08FCF03-01BD-466C-9D87-8DA0C56792C1}"/>
              </a:ext>
            </a:extLst>
          </p:cNvPr>
          <p:cNvSpPr/>
          <p:nvPr/>
        </p:nvSpPr>
        <p:spPr>
          <a:xfrm>
            <a:off x="10838357" y="1780419"/>
            <a:ext cx="4908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prstClr val="black"/>
                </a:solidFill>
              </a:rPr>
              <a:t>B</a:t>
            </a:r>
            <a:endParaRPr lang="fr-FR" dirty="0"/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xmlns="" id="{3C01DDF2-5970-49A3-8779-8570DDF45E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022" y="2573812"/>
            <a:ext cx="280440" cy="1231499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36A2AF8C-1152-467A-9EF8-C4AA07BA571D}"/>
              </a:ext>
            </a:extLst>
          </p:cNvPr>
          <p:cNvSpPr/>
          <p:nvPr/>
        </p:nvSpPr>
        <p:spPr>
          <a:xfrm>
            <a:off x="8775465" y="1847050"/>
            <a:ext cx="4860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4400" dirty="0">
                <a:solidFill>
                  <a:prstClr val="black"/>
                </a:solidFill>
              </a:rPr>
              <a:t>C</a:t>
            </a:r>
            <a:endParaRPr lang="fr-FR" dirty="0">
              <a:solidFill>
                <a:prstClr val="black"/>
              </a:solidFill>
            </a:endParaRPr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xmlns="" id="{D81A211E-F1C8-4377-9973-3C69BFBD868D}"/>
              </a:ext>
            </a:extLst>
          </p:cNvPr>
          <p:cNvCxnSpPr/>
          <p:nvPr/>
        </p:nvCxnSpPr>
        <p:spPr>
          <a:xfrm>
            <a:off x="1037446" y="3923749"/>
            <a:ext cx="10999304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Diagramme 36">
            <a:extLst>
              <a:ext uri="{FF2B5EF4-FFF2-40B4-BE49-F238E27FC236}">
                <a16:creationId xmlns:a16="http://schemas.microsoft.com/office/drawing/2014/main" xmlns="" id="{211A5FC8-5AC9-4F47-B6BF-8015D8CBE6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8750726"/>
              </p:ext>
            </p:extLst>
          </p:nvPr>
        </p:nvGraphicFramePr>
        <p:xfrm>
          <a:off x="8600498" y="4537167"/>
          <a:ext cx="2064545" cy="2017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78142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>
            <a:extLst>
              <a:ext uri="{FF2B5EF4-FFF2-40B4-BE49-F238E27FC236}">
                <a16:creationId xmlns:a16="http://schemas.microsoft.com/office/drawing/2014/main" xmlns="" id="{0080C9B8-93FE-4A26-89F7-7CCB37D23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6221" y="4299817"/>
            <a:ext cx="7770781" cy="810838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E960DA7A-9E98-473A-91BA-3C3C1D7E3684}"/>
              </a:ext>
            </a:extLst>
          </p:cNvPr>
          <p:cNvGrpSpPr/>
          <p:nvPr/>
        </p:nvGrpSpPr>
        <p:grpSpPr>
          <a:xfrm>
            <a:off x="597568" y="3760764"/>
            <a:ext cx="10999304" cy="349117"/>
            <a:chOff x="1188281" y="3321690"/>
            <a:chExt cx="9495761" cy="242565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xmlns="" id="{7FDA1E9A-82E2-49B1-B481-6DD95BA4EC8C}"/>
                </a:ext>
              </a:extLst>
            </p:cNvPr>
            <p:cNvCxnSpPr>
              <a:cxnSpLocks/>
            </p:cNvCxnSpPr>
            <p:nvPr/>
          </p:nvCxnSpPr>
          <p:spPr>
            <a:xfrm>
              <a:off x="1188281" y="3434931"/>
              <a:ext cx="9495761" cy="1"/>
            </a:xfrm>
            <a:prstGeom prst="line">
              <a:avLst/>
            </a:prstGeom>
            <a:ln w="38100" cap="sq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xmlns="" id="{B8A4D045-7657-460C-916C-B72FE6FF5C12}"/>
                </a:ext>
              </a:extLst>
            </p:cNvPr>
            <p:cNvCxnSpPr>
              <a:cxnSpLocks/>
            </p:cNvCxnSpPr>
            <p:nvPr/>
          </p:nvCxnSpPr>
          <p:spPr>
            <a:xfrm>
              <a:off x="1188281" y="3337772"/>
              <a:ext cx="0" cy="226483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xmlns="" id="{1CFF98CE-A90A-4DE5-96EE-99D6A01EDEEC}"/>
                </a:ext>
              </a:extLst>
            </p:cNvPr>
            <p:cNvCxnSpPr>
              <a:cxnSpLocks/>
            </p:cNvCxnSpPr>
            <p:nvPr/>
          </p:nvCxnSpPr>
          <p:spPr>
            <a:xfrm>
              <a:off x="10262905" y="3352170"/>
              <a:ext cx="0" cy="212085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xmlns="" id="{FEFF798E-DBB1-4B3A-9845-32C33BD3D74D}"/>
                </a:ext>
              </a:extLst>
            </p:cNvPr>
            <p:cNvCxnSpPr>
              <a:cxnSpLocks/>
            </p:cNvCxnSpPr>
            <p:nvPr/>
          </p:nvCxnSpPr>
          <p:spPr>
            <a:xfrm>
              <a:off x="5744367" y="3337772"/>
              <a:ext cx="0" cy="226483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xmlns="" id="{5150113C-C15C-4E7D-8AA1-5C0C8648D630}"/>
                </a:ext>
              </a:extLst>
            </p:cNvPr>
            <p:cNvCxnSpPr>
              <a:cxnSpLocks/>
            </p:cNvCxnSpPr>
            <p:nvPr/>
          </p:nvCxnSpPr>
          <p:spPr>
            <a:xfrm>
              <a:off x="2087441" y="3323968"/>
              <a:ext cx="0" cy="226483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xmlns="" id="{9345A850-BCBC-4F94-9023-8521DD0A7718}"/>
                </a:ext>
              </a:extLst>
            </p:cNvPr>
            <p:cNvCxnSpPr>
              <a:cxnSpLocks/>
            </p:cNvCxnSpPr>
            <p:nvPr/>
          </p:nvCxnSpPr>
          <p:spPr>
            <a:xfrm>
              <a:off x="3032321" y="3321690"/>
              <a:ext cx="0" cy="226483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xmlns="" id="{3F648490-9FEF-44E6-ADA3-E1AC109274E3}"/>
                </a:ext>
              </a:extLst>
            </p:cNvPr>
            <p:cNvCxnSpPr>
              <a:cxnSpLocks/>
            </p:cNvCxnSpPr>
            <p:nvPr/>
          </p:nvCxnSpPr>
          <p:spPr>
            <a:xfrm>
              <a:off x="3946721" y="3321690"/>
              <a:ext cx="0" cy="226483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xmlns="" id="{E8A518D1-830D-4DAC-B574-A075B62AEFDA}"/>
                </a:ext>
              </a:extLst>
            </p:cNvPr>
            <p:cNvCxnSpPr>
              <a:cxnSpLocks/>
            </p:cNvCxnSpPr>
            <p:nvPr/>
          </p:nvCxnSpPr>
          <p:spPr>
            <a:xfrm>
              <a:off x="4830641" y="3324810"/>
              <a:ext cx="0" cy="226483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xmlns="" id="{178F65F5-CCA8-4609-9C22-10ECE67681DE}"/>
                </a:ext>
              </a:extLst>
            </p:cNvPr>
            <p:cNvCxnSpPr>
              <a:cxnSpLocks/>
            </p:cNvCxnSpPr>
            <p:nvPr/>
          </p:nvCxnSpPr>
          <p:spPr>
            <a:xfrm>
              <a:off x="9392750" y="3328888"/>
              <a:ext cx="0" cy="212085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xmlns="" id="{4FB3B286-A9D2-49B5-BFA8-5CF4930B973E}"/>
                </a:ext>
              </a:extLst>
            </p:cNvPr>
            <p:cNvCxnSpPr>
              <a:cxnSpLocks/>
            </p:cNvCxnSpPr>
            <p:nvPr/>
          </p:nvCxnSpPr>
          <p:spPr>
            <a:xfrm>
              <a:off x="8453770" y="3344756"/>
              <a:ext cx="0" cy="212085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xmlns="" id="{910F1158-151E-49C5-9596-262BDA63C61F}"/>
                </a:ext>
              </a:extLst>
            </p:cNvPr>
            <p:cNvCxnSpPr>
              <a:cxnSpLocks/>
            </p:cNvCxnSpPr>
            <p:nvPr/>
          </p:nvCxnSpPr>
          <p:spPr>
            <a:xfrm>
              <a:off x="7554118" y="3337771"/>
              <a:ext cx="0" cy="212085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xmlns="" id="{5E4BBB73-83AB-4099-8691-D8C6C5D527CC}"/>
                </a:ext>
              </a:extLst>
            </p:cNvPr>
            <p:cNvCxnSpPr>
              <a:cxnSpLocks/>
            </p:cNvCxnSpPr>
            <p:nvPr/>
          </p:nvCxnSpPr>
          <p:spPr>
            <a:xfrm>
              <a:off x="6624970" y="3344757"/>
              <a:ext cx="0" cy="212085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0A889915-9432-4BBA-991F-21337B3E57A0}"/>
              </a:ext>
            </a:extLst>
          </p:cNvPr>
          <p:cNvSpPr txBox="1"/>
          <p:nvPr/>
        </p:nvSpPr>
        <p:spPr>
          <a:xfrm>
            <a:off x="378915" y="4038754"/>
            <a:ext cx="437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0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4B0906CC-B444-423E-BEA4-6EE4050A8E34}"/>
              </a:ext>
            </a:extLst>
          </p:cNvPr>
          <p:cNvSpPr txBox="1"/>
          <p:nvPr/>
        </p:nvSpPr>
        <p:spPr>
          <a:xfrm>
            <a:off x="3640579" y="4007035"/>
            <a:ext cx="304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1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90973DA5-C64B-47CB-93A7-37628E175C08}"/>
              </a:ext>
            </a:extLst>
          </p:cNvPr>
          <p:cNvSpPr txBox="1"/>
          <p:nvPr/>
        </p:nvSpPr>
        <p:spPr>
          <a:xfrm>
            <a:off x="6707425" y="4018052"/>
            <a:ext cx="397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2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5ED916B7-8C89-4A48-9E53-582C93BBAD27}"/>
              </a:ext>
            </a:extLst>
          </p:cNvPr>
          <p:cNvSpPr txBox="1"/>
          <p:nvPr/>
        </p:nvSpPr>
        <p:spPr>
          <a:xfrm>
            <a:off x="9936735" y="4007036"/>
            <a:ext cx="328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43FF347D-44E4-44D6-AD09-D6C81C668767}"/>
                  </a:ext>
                </a:extLst>
              </p:cNvPr>
              <p:cNvSpPr/>
              <p:nvPr/>
            </p:nvSpPr>
            <p:spPr>
              <a:xfrm>
                <a:off x="597568" y="279734"/>
                <a:ext cx="3466591" cy="8036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sz="3200" dirty="0">
                    <a:solidFill>
                      <a:srgbClr val="0070C0"/>
                    </a:solidFill>
                  </a:rPr>
                  <a:t>Où se trouve </a:t>
                </a:r>
                <a:r>
                  <a:rPr lang="fr-FR" sz="2800" b="1" dirty="0">
                    <a:solidFill>
                      <a:srgbClr val="0070C0"/>
                    </a:solidFill>
                  </a:rPr>
                  <a:t>3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FR" sz="2400" b="1" dirty="0">
                    <a:solidFill>
                      <a:srgbClr val="0070C0"/>
                    </a:solidFill>
                  </a:rPr>
                  <a:t> </a:t>
                </a:r>
                <a:r>
                  <a:rPr lang="fr-FR" sz="3200" dirty="0">
                    <a:solidFill>
                      <a:srgbClr val="0070C0"/>
                    </a:solidFill>
                  </a:rPr>
                  <a:t>? </a:t>
                </a: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3FF347D-44E4-44D6-AD09-D6C81C6687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68" y="279734"/>
                <a:ext cx="3466591" cy="803682"/>
              </a:xfrm>
              <a:prstGeom prst="rect">
                <a:avLst/>
              </a:prstGeom>
              <a:blipFill>
                <a:blip r:embed="rId4"/>
                <a:stretch>
                  <a:fillRect l="-3866" r="-4042" b="-121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xmlns="" id="{3DC874AB-2ECD-4438-9A21-179559C82C79}"/>
              </a:ext>
            </a:extLst>
          </p:cNvPr>
          <p:cNvCxnSpPr>
            <a:cxnSpLocks/>
          </p:cNvCxnSpPr>
          <p:nvPr/>
        </p:nvCxnSpPr>
        <p:spPr>
          <a:xfrm>
            <a:off x="1642939" y="2546020"/>
            <a:ext cx="3947" cy="10917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 18">
            <a:extLst>
              <a:ext uri="{FF2B5EF4-FFF2-40B4-BE49-F238E27FC236}">
                <a16:creationId xmlns:a16="http://schemas.microsoft.com/office/drawing/2014/main" xmlns="" id="{F4325201-EFCA-4A95-B118-2E080210AE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9921" y="2609418"/>
            <a:ext cx="280440" cy="1231499"/>
          </a:xfrm>
          <a:prstGeom prst="rect">
            <a:avLst/>
          </a:prstGeom>
        </p:spPr>
      </p:pic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xmlns="" id="{32742C2A-D2B3-4EAB-9D11-300A0DF1E91B}"/>
              </a:ext>
            </a:extLst>
          </p:cNvPr>
          <p:cNvCxnSpPr>
            <a:cxnSpLocks/>
          </p:cNvCxnSpPr>
          <p:nvPr/>
        </p:nvCxnSpPr>
        <p:spPr>
          <a:xfrm>
            <a:off x="11094197" y="2609418"/>
            <a:ext cx="3947" cy="10917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72D6F9C8-EFB5-4B4B-8429-7BBAAACF6DA6}"/>
              </a:ext>
            </a:extLst>
          </p:cNvPr>
          <p:cNvSpPr/>
          <p:nvPr/>
        </p:nvSpPr>
        <p:spPr>
          <a:xfrm>
            <a:off x="1389072" y="1717021"/>
            <a:ext cx="4860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prstClr val="black"/>
                </a:solidFill>
              </a:rPr>
              <a:t>C</a:t>
            </a:r>
            <a:endParaRPr lang="fr-FR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6F143609-F898-40E9-9247-944B32F7854D}"/>
              </a:ext>
            </a:extLst>
          </p:cNvPr>
          <p:cNvSpPr/>
          <p:nvPr/>
        </p:nvSpPr>
        <p:spPr>
          <a:xfrm>
            <a:off x="7714301" y="1839977"/>
            <a:ext cx="4908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prstClr val="black"/>
                </a:solidFill>
              </a:rPr>
              <a:t>B</a:t>
            </a:r>
            <a:endParaRPr lang="fr-FR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B08FCF03-01BD-466C-9D87-8DA0C56792C1}"/>
              </a:ext>
            </a:extLst>
          </p:cNvPr>
          <p:cNvSpPr/>
          <p:nvPr/>
        </p:nvSpPr>
        <p:spPr>
          <a:xfrm>
            <a:off x="10838357" y="1780419"/>
            <a:ext cx="5325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prstClr val="black"/>
                </a:solidFill>
              </a:rPr>
              <a:t>D</a:t>
            </a:r>
            <a:endParaRPr lang="fr-FR" dirty="0"/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xmlns="" id="{3C01DDF2-5970-49A3-8779-8570DDF45E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022" y="2573812"/>
            <a:ext cx="280440" cy="1231499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36A2AF8C-1152-467A-9EF8-C4AA07BA571D}"/>
              </a:ext>
            </a:extLst>
          </p:cNvPr>
          <p:cNvSpPr/>
          <p:nvPr/>
        </p:nvSpPr>
        <p:spPr>
          <a:xfrm>
            <a:off x="8775465" y="1847050"/>
            <a:ext cx="5116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4400" dirty="0">
                <a:solidFill>
                  <a:prstClr val="black"/>
                </a:solidFill>
              </a:rPr>
              <a:t>A</a:t>
            </a:r>
            <a:endParaRPr lang="fr-FR" dirty="0">
              <a:solidFill>
                <a:prstClr val="black"/>
              </a:solidFill>
            </a:endParaRPr>
          </a:p>
        </p:txBody>
      </p:sp>
      <p:graphicFrame>
        <p:nvGraphicFramePr>
          <p:cNvPr id="34" name="Diagramme 33">
            <a:extLst>
              <a:ext uri="{FF2B5EF4-FFF2-40B4-BE49-F238E27FC236}">
                <a16:creationId xmlns:a16="http://schemas.microsoft.com/office/drawing/2014/main" xmlns="" id="{211A5FC8-5AC9-4F47-B6BF-8015D8CBE6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7986186"/>
              </p:ext>
            </p:extLst>
          </p:nvPr>
        </p:nvGraphicFramePr>
        <p:xfrm>
          <a:off x="8600498" y="4537167"/>
          <a:ext cx="2064545" cy="2017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90381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 : coins arrondis 100">
            <a:extLst>
              <a:ext uri="{FF2B5EF4-FFF2-40B4-BE49-F238E27FC236}">
                <a16:creationId xmlns:a16="http://schemas.microsoft.com/office/drawing/2014/main" xmlns="" id="{75E56A75-3CCA-A848-9F58-68AA3F612BAA}"/>
              </a:ext>
            </a:extLst>
          </p:cNvPr>
          <p:cNvSpPr/>
          <p:nvPr/>
        </p:nvSpPr>
        <p:spPr>
          <a:xfrm>
            <a:off x="10855718" y="1890802"/>
            <a:ext cx="476957" cy="5547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xmlns="" id="{0080C9B8-93FE-4A26-89F7-7CCB37D23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6221" y="4299817"/>
            <a:ext cx="7770781" cy="810838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E960DA7A-9E98-473A-91BA-3C3C1D7E3684}"/>
              </a:ext>
            </a:extLst>
          </p:cNvPr>
          <p:cNvGrpSpPr/>
          <p:nvPr/>
        </p:nvGrpSpPr>
        <p:grpSpPr>
          <a:xfrm>
            <a:off x="597568" y="3760764"/>
            <a:ext cx="10999304" cy="349117"/>
            <a:chOff x="1188281" y="3321690"/>
            <a:chExt cx="9495761" cy="242565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xmlns="" id="{7FDA1E9A-82E2-49B1-B481-6DD95BA4EC8C}"/>
                </a:ext>
              </a:extLst>
            </p:cNvPr>
            <p:cNvCxnSpPr>
              <a:cxnSpLocks/>
            </p:cNvCxnSpPr>
            <p:nvPr/>
          </p:nvCxnSpPr>
          <p:spPr>
            <a:xfrm>
              <a:off x="1188281" y="3434931"/>
              <a:ext cx="9495761" cy="1"/>
            </a:xfrm>
            <a:prstGeom prst="line">
              <a:avLst/>
            </a:prstGeom>
            <a:ln w="38100" cap="sq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xmlns="" id="{B8A4D045-7657-460C-916C-B72FE6FF5C12}"/>
                </a:ext>
              </a:extLst>
            </p:cNvPr>
            <p:cNvCxnSpPr>
              <a:cxnSpLocks/>
            </p:cNvCxnSpPr>
            <p:nvPr/>
          </p:nvCxnSpPr>
          <p:spPr>
            <a:xfrm>
              <a:off x="1188281" y="3337772"/>
              <a:ext cx="0" cy="226483"/>
            </a:xfrm>
            <a:prstGeom prst="line">
              <a:avLst/>
            </a:prstGeom>
            <a:ln w="666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xmlns="" id="{1CFF98CE-A90A-4DE5-96EE-99D6A01EDEEC}"/>
                </a:ext>
              </a:extLst>
            </p:cNvPr>
            <p:cNvCxnSpPr>
              <a:cxnSpLocks/>
            </p:cNvCxnSpPr>
            <p:nvPr/>
          </p:nvCxnSpPr>
          <p:spPr>
            <a:xfrm>
              <a:off x="10262905" y="3352170"/>
              <a:ext cx="0" cy="212085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xmlns="" id="{FEFF798E-DBB1-4B3A-9845-32C33BD3D74D}"/>
                </a:ext>
              </a:extLst>
            </p:cNvPr>
            <p:cNvCxnSpPr>
              <a:cxnSpLocks/>
            </p:cNvCxnSpPr>
            <p:nvPr/>
          </p:nvCxnSpPr>
          <p:spPr>
            <a:xfrm>
              <a:off x="5744367" y="3337772"/>
              <a:ext cx="0" cy="226483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xmlns="" id="{5150113C-C15C-4E7D-8AA1-5C0C8648D630}"/>
                </a:ext>
              </a:extLst>
            </p:cNvPr>
            <p:cNvCxnSpPr>
              <a:cxnSpLocks/>
            </p:cNvCxnSpPr>
            <p:nvPr/>
          </p:nvCxnSpPr>
          <p:spPr>
            <a:xfrm>
              <a:off x="2087441" y="3323968"/>
              <a:ext cx="0" cy="226483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xmlns="" id="{9345A850-BCBC-4F94-9023-8521DD0A7718}"/>
                </a:ext>
              </a:extLst>
            </p:cNvPr>
            <p:cNvCxnSpPr>
              <a:cxnSpLocks/>
            </p:cNvCxnSpPr>
            <p:nvPr/>
          </p:nvCxnSpPr>
          <p:spPr>
            <a:xfrm>
              <a:off x="3032321" y="3321690"/>
              <a:ext cx="0" cy="226483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xmlns="" id="{3F648490-9FEF-44E6-ADA3-E1AC109274E3}"/>
                </a:ext>
              </a:extLst>
            </p:cNvPr>
            <p:cNvCxnSpPr>
              <a:cxnSpLocks/>
            </p:cNvCxnSpPr>
            <p:nvPr/>
          </p:nvCxnSpPr>
          <p:spPr>
            <a:xfrm>
              <a:off x="3946721" y="3321690"/>
              <a:ext cx="0" cy="226483"/>
            </a:xfrm>
            <a:prstGeom prst="line">
              <a:avLst/>
            </a:prstGeom>
            <a:ln w="666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xmlns="" id="{E8A518D1-830D-4DAC-B574-A075B62AEFDA}"/>
                </a:ext>
              </a:extLst>
            </p:cNvPr>
            <p:cNvCxnSpPr>
              <a:cxnSpLocks/>
            </p:cNvCxnSpPr>
            <p:nvPr/>
          </p:nvCxnSpPr>
          <p:spPr>
            <a:xfrm>
              <a:off x="4830641" y="3324810"/>
              <a:ext cx="0" cy="226483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xmlns="" id="{178F65F5-CCA8-4609-9C22-10ECE67681DE}"/>
                </a:ext>
              </a:extLst>
            </p:cNvPr>
            <p:cNvCxnSpPr>
              <a:cxnSpLocks/>
            </p:cNvCxnSpPr>
            <p:nvPr/>
          </p:nvCxnSpPr>
          <p:spPr>
            <a:xfrm>
              <a:off x="9392750" y="3328888"/>
              <a:ext cx="0" cy="212085"/>
            </a:xfrm>
            <a:prstGeom prst="line">
              <a:avLst/>
            </a:prstGeom>
            <a:ln w="666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xmlns="" id="{4FB3B286-A9D2-49B5-BFA8-5CF4930B973E}"/>
                </a:ext>
              </a:extLst>
            </p:cNvPr>
            <p:cNvCxnSpPr>
              <a:cxnSpLocks/>
            </p:cNvCxnSpPr>
            <p:nvPr/>
          </p:nvCxnSpPr>
          <p:spPr>
            <a:xfrm>
              <a:off x="8453770" y="3344756"/>
              <a:ext cx="0" cy="212085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xmlns="" id="{910F1158-151E-49C5-9596-262BDA63C61F}"/>
                </a:ext>
              </a:extLst>
            </p:cNvPr>
            <p:cNvCxnSpPr>
              <a:cxnSpLocks/>
            </p:cNvCxnSpPr>
            <p:nvPr/>
          </p:nvCxnSpPr>
          <p:spPr>
            <a:xfrm>
              <a:off x="7554118" y="3337771"/>
              <a:ext cx="0" cy="212085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xmlns="" id="{5E4BBB73-83AB-4099-8691-D8C6C5D527CC}"/>
                </a:ext>
              </a:extLst>
            </p:cNvPr>
            <p:cNvCxnSpPr>
              <a:cxnSpLocks/>
            </p:cNvCxnSpPr>
            <p:nvPr/>
          </p:nvCxnSpPr>
          <p:spPr>
            <a:xfrm>
              <a:off x="6624970" y="3344757"/>
              <a:ext cx="0" cy="212085"/>
            </a:xfrm>
            <a:prstGeom prst="line">
              <a:avLst/>
            </a:prstGeom>
            <a:ln w="666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0A889915-9432-4BBA-991F-21337B3E57A0}"/>
              </a:ext>
            </a:extLst>
          </p:cNvPr>
          <p:cNvSpPr txBox="1"/>
          <p:nvPr/>
        </p:nvSpPr>
        <p:spPr>
          <a:xfrm>
            <a:off x="421175" y="3342968"/>
            <a:ext cx="437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0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4B0906CC-B444-423E-BEA4-6EE4050A8E34}"/>
              </a:ext>
            </a:extLst>
          </p:cNvPr>
          <p:cNvSpPr txBox="1"/>
          <p:nvPr/>
        </p:nvSpPr>
        <p:spPr>
          <a:xfrm>
            <a:off x="3640375" y="3282831"/>
            <a:ext cx="304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1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90973DA5-C64B-47CB-93A7-37628E175C08}"/>
              </a:ext>
            </a:extLst>
          </p:cNvPr>
          <p:cNvSpPr txBox="1"/>
          <p:nvPr/>
        </p:nvSpPr>
        <p:spPr>
          <a:xfrm>
            <a:off x="6693903" y="3357182"/>
            <a:ext cx="397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2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5ED916B7-8C89-4A48-9E53-582C93BBAD27}"/>
              </a:ext>
            </a:extLst>
          </p:cNvPr>
          <p:cNvSpPr txBox="1"/>
          <p:nvPr/>
        </p:nvSpPr>
        <p:spPr>
          <a:xfrm>
            <a:off x="9936735" y="3342968"/>
            <a:ext cx="328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43FF347D-44E4-44D6-AD09-D6C81C668767}"/>
                  </a:ext>
                </a:extLst>
              </p:cNvPr>
              <p:cNvSpPr/>
              <p:nvPr/>
            </p:nvSpPr>
            <p:spPr>
              <a:xfrm>
                <a:off x="597568" y="303103"/>
                <a:ext cx="3466591" cy="8036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sz="3200" dirty="0">
                    <a:solidFill>
                      <a:srgbClr val="0070C0"/>
                    </a:solidFill>
                  </a:rPr>
                  <a:t>Où se trouve </a:t>
                </a:r>
                <a:r>
                  <a:rPr lang="fr-FR" sz="2800" b="1" dirty="0">
                    <a:solidFill>
                      <a:srgbClr val="0070C0"/>
                    </a:solidFill>
                  </a:rPr>
                  <a:t>3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FR" sz="2400" b="1" dirty="0">
                    <a:solidFill>
                      <a:srgbClr val="0070C0"/>
                    </a:solidFill>
                  </a:rPr>
                  <a:t> </a:t>
                </a:r>
                <a:r>
                  <a:rPr lang="fr-FR" sz="3200" dirty="0">
                    <a:solidFill>
                      <a:srgbClr val="0070C0"/>
                    </a:solidFill>
                  </a:rPr>
                  <a:t>? </a:t>
                </a: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3FF347D-44E4-44D6-AD09-D6C81C6687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68" y="303103"/>
                <a:ext cx="3466591" cy="803682"/>
              </a:xfrm>
              <a:prstGeom prst="rect">
                <a:avLst/>
              </a:prstGeom>
              <a:blipFill>
                <a:blip r:embed="rId4"/>
                <a:stretch>
                  <a:fillRect l="-3866" r="-4042" b="-121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xmlns="" id="{3DC874AB-2ECD-4438-9A21-179559C82C79}"/>
              </a:ext>
            </a:extLst>
          </p:cNvPr>
          <p:cNvCxnSpPr>
            <a:cxnSpLocks/>
          </p:cNvCxnSpPr>
          <p:nvPr/>
        </p:nvCxnSpPr>
        <p:spPr>
          <a:xfrm>
            <a:off x="1642939" y="2546020"/>
            <a:ext cx="3947" cy="10917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 18">
            <a:extLst>
              <a:ext uri="{FF2B5EF4-FFF2-40B4-BE49-F238E27FC236}">
                <a16:creationId xmlns:a16="http://schemas.microsoft.com/office/drawing/2014/main" xmlns="" id="{F4325201-EFCA-4A95-B118-2E080210AE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9921" y="2609418"/>
            <a:ext cx="280440" cy="1231499"/>
          </a:xfrm>
          <a:prstGeom prst="rect">
            <a:avLst/>
          </a:prstGeom>
        </p:spPr>
      </p:pic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xmlns="" id="{32742C2A-D2B3-4EAB-9D11-300A0DF1E91B}"/>
              </a:ext>
            </a:extLst>
          </p:cNvPr>
          <p:cNvCxnSpPr>
            <a:cxnSpLocks/>
          </p:cNvCxnSpPr>
          <p:nvPr/>
        </p:nvCxnSpPr>
        <p:spPr>
          <a:xfrm>
            <a:off x="11094197" y="2609418"/>
            <a:ext cx="3947" cy="10917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72D6F9C8-EFB5-4B4B-8429-7BBAAACF6DA6}"/>
              </a:ext>
            </a:extLst>
          </p:cNvPr>
          <p:cNvSpPr/>
          <p:nvPr/>
        </p:nvSpPr>
        <p:spPr>
          <a:xfrm>
            <a:off x="1389072" y="1717021"/>
            <a:ext cx="4860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prstClr val="black"/>
                </a:solidFill>
              </a:rPr>
              <a:t>C</a:t>
            </a:r>
            <a:endParaRPr lang="fr-FR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6F143609-F898-40E9-9247-944B32F7854D}"/>
              </a:ext>
            </a:extLst>
          </p:cNvPr>
          <p:cNvSpPr/>
          <p:nvPr/>
        </p:nvSpPr>
        <p:spPr>
          <a:xfrm>
            <a:off x="7714301" y="1839977"/>
            <a:ext cx="4908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prstClr val="black"/>
                </a:solidFill>
              </a:rPr>
              <a:t>B</a:t>
            </a:r>
            <a:endParaRPr lang="fr-FR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B08FCF03-01BD-466C-9D87-8DA0C56792C1}"/>
              </a:ext>
            </a:extLst>
          </p:cNvPr>
          <p:cNvSpPr/>
          <p:nvPr/>
        </p:nvSpPr>
        <p:spPr>
          <a:xfrm>
            <a:off x="10838357" y="1780419"/>
            <a:ext cx="5325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prstClr val="black"/>
                </a:solidFill>
              </a:rPr>
              <a:t>D</a:t>
            </a:r>
            <a:endParaRPr lang="fr-FR" dirty="0"/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xmlns="" id="{3C01DDF2-5970-49A3-8779-8570DDF45E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022" y="2573812"/>
            <a:ext cx="280440" cy="1231499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36A2AF8C-1152-467A-9EF8-C4AA07BA571D}"/>
              </a:ext>
            </a:extLst>
          </p:cNvPr>
          <p:cNvSpPr/>
          <p:nvPr/>
        </p:nvSpPr>
        <p:spPr>
          <a:xfrm>
            <a:off x="8775465" y="1847050"/>
            <a:ext cx="5116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4400" dirty="0">
                <a:solidFill>
                  <a:prstClr val="black"/>
                </a:solidFill>
              </a:rPr>
              <a:t>A</a:t>
            </a:r>
            <a:endParaRPr lang="fr-FR" dirty="0">
              <a:solidFill>
                <a:prstClr val="black"/>
              </a:solidFill>
            </a:endParaRP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xmlns="" id="{3C42936F-33B6-435A-B1F7-F6A00D58EDEB}"/>
              </a:ext>
            </a:extLst>
          </p:cNvPr>
          <p:cNvCxnSpPr/>
          <p:nvPr/>
        </p:nvCxnSpPr>
        <p:spPr>
          <a:xfrm>
            <a:off x="639828" y="3923748"/>
            <a:ext cx="11365359" cy="0"/>
          </a:xfrm>
          <a:prstGeom prst="straightConnector1">
            <a:avLst/>
          </a:prstGeom>
          <a:ln w="476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Diagramme 33">
            <a:extLst>
              <a:ext uri="{FF2B5EF4-FFF2-40B4-BE49-F238E27FC236}">
                <a16:creationId xmlns:a16="http://schemas.microsoft.com/office/drawing/2014/main" xmlns="" id="{211A5FC8-5AC9-4F47-B6BF-8015D8CBE6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2858100"/>
              </p:ext>
            </p:extLst>
          </p:nvPr>
        </p:nvGraphicFramePr>
        <p:xfrm>
          <a:off x="8600498" y="4537167"/>
          <a:ext cx="2064545" cy="2017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9842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CustomShape 1"/>
          <p:cNvSpPr/>
          <p:nvPr/>
        </p:nvSpPr>
        <p:spPr>
          <a:xfrm>
            <a:off x="1368542" y="1540088"/>
            <a:ext cx="9142809" cy="171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4" rIns="89986" bIns="44994" anchor="b"/>
          <a:lstStyle/>
          <a:p>
            <a:pPr algn="ctr">
              <a:lnSpc>
                <a:spcPct val="100000"/>
              </a:lnSpc>
            </a:pPr>
            <a:r>
              <a:rPr lang="fr-FR" sz="8000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Calcul mental</a:t>
            </a:r>
            <a:endParaRPr lang="fr-FR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9" name="CustomShape 2"/>
          <p:cNvSpPr/>
          <p:nvPr/>
        </p:nvSpPr>
        <p:spPr>
          <a:xfrm>
            <a:off x="1476529" y="3501008"/>
            <a:ext cx="9142809" cy="165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4" rIns="89986" bIns="44994"/>
          <a:lstStyle/>
          <a:p>
            <a:pPr algn="ctr">
              <a:lnSpc>
                <a:spcPct val="100000"/>
              </a:lnSpc>
            </a:pPr>
            <a:r>
              <a:rPr lang="fr-FR" sz="4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Multiplier un nombre entier par 50</a:t>
            </a:r>
            <a:endParaRPr lang="fr-FR" sz="1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213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6A7D4EC9-A418-4E1A-8CED-9B18A3DA14C9}"/>
                  </a:ext>
                </a:extLst>
              </p:cNvPr>
              <p:cNvSpPr/>
              <p:nvPr/>
            </p:nvSpPr>
            <p:spPr>
              <a:xfrm>
                <a:off x="1160206" y="2411285"/>
                <a:ext cx="2075276" cy="1133324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𝟐</m:t>
                      </m:r>
                      <m:r>
                        <a:rPr lang="fr-FR" sz="36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fr-FR" sz="3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fr-FR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fr-FR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36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A7D4EC9-A418-4E1A-8CED-9B18A3DA14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206" y="2411285"/>
                <a:ext cx="2075276" cy="11333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EA42F61-E04B-4B73-884A-F6F9FECC788B}"/>
              </a:ext>
            </a:extLst>
          </p:cNvPr>
          <p:cNvSpPr/>
          <p:nvPr/>
        </p:nvSpPr>
        <p:spPr>
          <a:xfrm>
            <a:off x="1160206" y="537759"/>
            <a:ext cx="9429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b="1" dirty="0">
                <a:solidFill>
                  <a:srgbClr val="0070C0"/>
                </a:solidFill>
                <a:latin typeface="+mj-lt"/>
              </a:rPr>
              <a:t>Écris sous la forme d’une seule fraction</a:t>
            </a:r>
            <a:r>
              <a:rPr lang="fr-FR" sz="2800" b="1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003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EA42F61-E04B-4B73-884A-F6F9FECC788B}"/>
              </a:ext>
            </a:extLst>
          </p:cNvPr>
          <p:cNvSpPr/>
          <p:nvPr/>
        </p:nvSpPr>
        <p:spPr>
          <a:xfrm>
            <a:off x="1160206" y="537759"/>
            <a:ext cx="9429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b="1" dirty="0">
                <a:solidFill>
                  <a:srgbClr val="0070C0"/>
                </a:solidFill>
                <a:latin typeface="+mj-lt"/>
              </a:rPr>
              <a:t>Écris sous la forme d’une seule fraction</a:t>
            </a:r>
            <a:r>
              <a:rPr lang="fr-FR" sz="28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7D5C2C87-03D2-4D61-A766-A340FAA65150}"/>
                  </a:ext>
                </a:extLst>
              </p:cNvPr>
              <p:cNvSpPr/>
              <p:nvPr/>
            </p:nvSpPr>
            <p:spPr>
              <a:xfrm>
                <a:off x="1160206" y="2601723"/>
                <a:ext cx="2298381" cy="981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spcBef>
                    <a:spcPts val="1200"/>
                  </a:spcBef>
                </a:pPr>
                <a:r>
                  <a:rPr lang="fr-FR" sz="4000" b="1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fr-FR" sz="40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40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fr-FR" sz="4000" b="1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b="1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fr-FR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  <m:r>
                          <a:rPr lang="fr-FR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fr-FR" sz="4000" b="1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D5C2C87-03D2-4D61-A766-A340FAA651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206" y="2601723"/>
                <a:ext cx="2298381" cy="981487"/>
              </a:xfrm>
              <a:prstGeom prst="rect">
                <a:avLst/>
              </a:prstGeom>
              <a:blipFill>
                <a:blip r:embed="rId2"/>
                <a:stretch>
                  <a:fillRect l="-6366" r="-6366" b="-1118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980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A2BEF174-380C-4581-AF20-FB4699EF14F1}"/>
                  </a:ext>
                </a:extLst>
              </p:cNvPr>
              <p:cNvSpPr/>
              <p:nvPr/>
            </p:nvSpPr>
            <p:spPr>
              <a:xfrm>
                <a:off x="970837" y="2802671"/>
                <a:ext cx="1204176" cy="1070358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ts val="12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4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fr-FR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fr-FR" sz="4400" b="1" dirty="0">
                    <a:solidFill>
                      <a:schemeClr val="tx1"/>
                    </a:solidFill>
                    <a:latin typeface="+mj-lt"/>
                  </a:rPr>
                  <a:t> =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2BEF174-380C-4581-AF20-FB4699EF14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837" y="2802671"/>
                <a:ext cx="1204176" cy="1070358"/>
              </a:xfrm>
              <a:prstGeom prst="rect">
                <a:avLst/>
              </a:prstGeom>
              <a:blipFill>
                <a:blip r:embed="rId2"/>
                <a:stretch>
                  <a:fillRect r="-19697" b="-1371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AABC348-9E38-4833-8004-A2B79468A397}"/>
              </a:ext>
            </a:extLst>
          </p:cNvPr>
          <p:cNvSpPr/>
          <p:nvPr/>
        </p:nvSpPr>
        <p:spPr>
          <a:xfrm>
            <a:off x="235974" y="347455"/>
            <a:ext cx="119560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0070C0"/>
                </a:solidFill>
                <a:latin typeface="+mj-lt"/>
              </a:rPr>
              <a:t>Décompose la fraction puis écris-la comme la somme d’un nombre entier et d’une fraction inférieure à 1.</a:t>
            </a:r>
          </a:p>
        </p:txBody>
      </p:sp>
    </p:spTree>
    <p:extLst>
      <p:ext uri="{BB962C8B-B14F-4D97-AF65-F5344CB8AC3E}">
        <p14:creationId xmlns:p14="http://schemas.microsoft.com/office/powerpoint/2010/main" val="362874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AABC348-9E38-4833-8004-A2B79468A397}"/>
              </a:ext>
            </a:extLst>
          </p:cNvPr>
          <p:cNvSpPr/>
          <p:nvPr/>
        </p:nvSpPr>
        <p:spPr>
          <a:xfrm>
            <a:off x="235974" y="347455"/>
            <a:ext cx="119560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0070C0"/>
                </a:solidFill>
                <a:latin typeface="+mj-lt"/>
              </a:rPr>
              <a:t>Décompose la fraction puis écris-la comme la somme d’un nombre entier et d’une fraction inférieure à 1.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ECC12FC8-4D4D-4BC3-A4EB-4B0AF9DBDE1D}"/>
                  </a:ext>
                </a:extLst>
              </p:cNvPr>
              <p:cNvSpPr/>
              <p:nvPr/>
            </p:nvSpPr>
            <p:spPr>
              <a:xfrm>
                <a:off x="1329924" y="2893725"/>
                <a:ext cx="1329210" cy="10705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𝟑𝟑</m:t>
                        </m:r>
                      </m:num>
                      <m:den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fr-FR" sz="4400" b="1" dirty="0">
                    <a:solidFill>
                      <a:prstClr val="black"/>
                    </a:solidFill>
                    <a:latin typeface="+mj-lt"/>
                  </a:rPr>
                  <a:t>  = </a:t>
                </a:r>
                <a:endParaRPr lang="fr-FR" sz="4400" dirty="0">
                  <a:latin typeface="+mj-lt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CC12FC8-4D4D-4BC3-A4EB-4B0AF9DBDE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924" y="2893725"/>
                <a:ext cx="1329210" cy="1070549"/>
              </a:xfrm>
              <a:prstGeom prst="rect">
                <a:avLst/>
              </a:prstGeom>
              <a:blipFill>
                <a:blip r:embed="rId2"/>
                <a:stretch>
                  <a:fillRect r="-17890" b="-13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912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C7AC254-CD12-4CF1-B7C3-398CEBCE326A}"/>
              </a:ext>
            </a:extLst>
          </p:cNvPr>
          <p:cNvSpPr/>
          <p:nvPr/>
        </p:nvSpPr>
        <p:spPr>
          <a:xfrm>
            <a:off x="3563896" y="2767281"/>
            <a:ext cx="506420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  <a:ea typeface="+mj-ea"/>
                <a:cs typeface="+mj-cs"/>
              </a:rPr>
              <a:t>Problèmes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098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3F1F634-B165-4E04-A8D5-99DE5FD5FAF2}"/>
              </a:ext>
            </a:extLst>
          </p:cNvPr>
          <p:cNvSpPr/>
          <p:nvPr/>
        </p:nvSpPr>
        <p:spPr>
          <a:xfrm>
            <a:off x="1709530" y="330330"/>
            <a:ext cx="77392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7030A0"/>
                </a:solidFill>
                <a:latin typeface="Calibri Light"/>
              </a:rPr>
              <a:t>Correction du problème donné</a:t>
            </a:r>
            <a:endParaRPr lang="fr-FR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40BD92B0-9BE5-4128-B01D-C2A79A42E9F6}"/>
                  </a:ext>
                </a:extLst>
              </p:cNvPr>
              <p:cNvSpPr/>
              <p:nvPr/>
            </p:nvSpPr>
            <p:spPr>
              <a:xfrm>
                <a:off x="8699872" y="3848962"/>
                <a:ext cx="522900" cy="6312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1" i="1" smtClean="0">
                            <a:latin typeface="Cambria Math"/>
                          </a:rPr>
                          <m:t>𝟐𝟓</m:t>
                        </m:r>
                      </m:num>
                      <m:den>
                        <m:r>
                          <a:rPr lang="fr-FR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FR" sz="2400" dirty="0"/>
                  <a:t> </a:t>
                </a: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0BD92B0-9BE5-4128-B01D-C2A79A42E9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9872" y="3848962"/>
                <a:ext cx="522900" cy="63126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="" id="{B714C0A9-924C-4150-B654-362514282EF4}"/>
                  </a:ext>
                </a:extLst>
              </p:cNvPr>
              <p:cNvSpPr/>
              <p:nvPr/>
            </p:nvSpPr>
            <p:spPr>
              <a:xfrm>
                <a:off x="9047193" y="3862582"/>
                <a:ext cx="506870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𝟐𝟔</m:t>
                        </m:r>
                      </m:num>
                      <m:den>
                        <m: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FR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B714C0A9-924C-4150-B654-362514282E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7193" y="3862582"/>
                <a:ext cx="506870" cy="6258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id="{6D563C23-FE93-4036-8891-3C49D485DD9A}"/>
                  </a:ext>
                </a:extLst>
              </p:cNvPr>
              <p:cNvSpPr/>
              <p:nvPr/>
            </p:nvSpPr>
            <p:spPr>
              <a:xfrm>
                <a:off x="8338560" y="3847760"/>
                <a:ext cx="506870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𝟐𝟒</m:t>
                        </m:r>
                      </m:num>
                      <m:den>
                        <m:r>
                          <a:rPr lang="fr-FR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FR" dirty="0">
                    <a:solidFill>
                      <a:prstClr val="black"/>
                    </a:solidFill>
                  </a:rPr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563C23-FE93-4036-8891-3C49D485DD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560" y="3847760"/>
                <a:ext cx="506870" cy="62581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id="{B77644A0-64AD-4973-9675-E4E453DD1326}"/>
                  </a:ext>
                </a:extLst>
              </p:cNvPr>
              <p:cNvSpPr/>
              <p:nvPr/>
            </p:nvSpPr>
            <p:spPr>
              <a:xfrm>
                <a:off x="9367707" y="3840306"/>
                <a:ext cx="506870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𝟐𝟕</m:t>
                        </m:r>
                      </m:num>
                      <m:den>
                        <m:r>
                          <a:rPr lang="fr-FR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FR" dirty="0">
                    <a:solidFill>
                      <a:prstClr val="black"/>
                    </a:solidFill>
                  </a:rPr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B77644A0-64AD-4973-9675-E4E453DD13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7707" y="3840306"/>
                <a:ext cx="506870" cy="62581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xmlns="" id="{2EDB9710-3F81-F247-B761-80223094704B}"/>
                  </a:ext>
                </a:extLst>
              </p:cNvPr>
              <p:cNvSpPr txBox="1"/>
              <p:nvPr/>
            </p:nvSpPr>
            <p:spPr>
              <a:xfrm>
                <a:off x="563306" y="1383030"/>
                <a:ext cx="9058366" cy="11455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Une voiture a parcouru les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1" i="1" smtClean="0">
                            <a:latin typeface="Cambria Math" panose="02040503050406030204" pitchFamily="18" charset="0"/>
                          </a:rPr>
                          <m:t>𝟐𝟔</m:t>
                        </m:r>
                      </m:num>
                      <m:den>
                        <m:r>
                          <a:rPr lang="fr-FR" sz="28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FR" sz="2800" dirty="0"/>
                  <a:t> du tour d’un circuit.</a:t>
                </a:r>
              </a:p>
              <a:p>
                <a:r>
                  <a:rPr lang="fr-FR" sz="2800" dirty="0"/>
                  <a:t>A-t-elle couvert plus de 8 tours de ce circuit ?</a:t>
                </a:r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EDB9710-3F81-F247-B761-8022309470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306" y="1383030"/>
                <a:ext cx="9058366" cy="1145570"/>
              </a:xfrm>
              <a:prstGeom prst="rect">
                <a:avLst/>
              </a:prstGeom>
              <a:blipFill rotWithShape="1">
                <a:blip r:embed="rId6"/>
                <a:stretch>
                  <a:fillRect l="-1346" b="-1436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4" name="Picture 2" descr="Voiture De Sport Course - Images vectorielles gratuites sur Pixabay">
            <a:extLst>
              <a:ext uri="{FF2B5EF4-FFF2-40B4-BE49-F238E27FC236}">
                <a16:creationId xmlns:a16="http://schemas.microsoft.com/office/drawing/2014/main" xmlns="" id="{D9906EC9-DA03-4D5D-86D4-415C8BF12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122" y="330330"/>
            <a:ext cx="2257086" cy="112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3" name="Groupe 62"/>
          <p:cNvGrpSpPr/>
          <p:nvPr/>
        </p:nvGrpSpPr>
        <p:grpSpPr>
          <a:xfrm>
            <a:off x="362314" y="3069600"/>
            <a:ext cx="11420894" cy="798002"/>
            <a:chOff x="362314" y="3069600"/>
            <a:chExt cx="11420894" cy="798002"/>
          </a:xfrm>
        </p:grpSpPr>
        <p:grpSp>
          <p:nvGrpSpPr>
            <p:cNvPr id="61" name="Groupe 60"/>
            <p:cNvGrpSpPr/>
            <p:nvPr/>
          </p:nvGrpSpPr>
          <p:grpSpPr>
            <a:xfrm>
              <a:off x="520216" y="3548005"/>
              <a:ext cx="11262992" cy="319597"/>
              <a:chOff x="520216" y="3548005"/>
              <a:chExt cx="11262992" cy="319597"/>
            </a:xfrm>
          </p:grpSpPr>
          <p:grpSp>
            <p:nvGrpSpPr>
              <p:cNvPr id="50" name="Groupe 49"/>
              <p:cNvGrpSpPr/>
              <p:nvPr/>
            </p:nvGrpSpPr>
            <p:grpSpPr>
              <a:xfrm>
                <a:off x="520216" y="3550414"/>
                <a:ext cx="11262992" cy="317188"/>
                <a:chOff x="520216" y="3550414"/>
                <a:chExt cx="13423186" cy="297032"/>
              </a:xfrm>
            </p:grpSpPr>
            <p:grpSp>
              <p:nvGrpSpPr>
                <p:cNvPr id="5" name="Groupe 4">
                  <a:extLst>
                    <a:ext uri="{FF2B5EF4-FFF2-40B4-BE49-F238E27FC236}">
                      <a16:creationId xmlns:a16="http://schemas.microsoft.com/office/drawing/2014/main" xmlns="" id="{CC595F81-DFF8-4E77-AD95-0E7D8F85A206}"/>
                    </a:ext>
                  </a:extLst>
                </p:cNvPr>
                <p:cNvGrpSpPr/>
                <p:nvPr/>
              </p:nvGrpSpPr>
              <p:grpSpPr>
                <a:xfrm>
                  <a:off x="520216" y="3550414"/>
                  <a:ext cx="13423186" cy="284872"/>
                  <a:chOff x="639258" y="3504589"/>
                  <a:chExt cx="11259201" cy="179843"/>
                </a:xfrm>
              </p:grpSpPr>
              <p:cxnSp>
                <p:nvCxnSpPr>
                  <p:cNvPr id="6" name="Connecteur droit 5">
                    <a:extLst>
                      <a:ext uri="{FF2B5EF4-FFF2-40B4-BE49-F238E27FC236}">
                        <a16:creationId xmlns:a16="http://schemas.microsoft.com/office/drawing/2014/main" xmlns="" id="{B7EFA865-B798-4107-A951-A744C5A3F1E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39258" y="3539584"/>
                    <a:ext cx="11259201" cy="54641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Connecteur droit 6">
                    <a:extLst>
                      <a:ext uri="{FF2B5EF4-FFF2-40B4-BE49-F238E27FC236}">
                        <a16:creationId xmlns:a16="http://schemas.microsoft.com/office/drawing/2014/main" xmlns="" id="{2CBB3613-0F36-402E-A0F0-C3356462AFD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39258" y="3510721"/>
                    <a:ext cx="0" cy="169862"/>
                  </a:xfrm>
                  <a:prstGeom prst="line">
                    <a:avLst/>
                  </a:prstGeom>
                  <a:ln w="7302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Connecteur droit 7">
                    <a:extLst>
                      <a:ext uri="{FF2B5EF4-FFF2-40B4-BE49-F238E27FC236}">
                        <a16:creationId xmlns:a16="http://schemas.microsoft.com/office/drawing/2014/main" xmlns="" id="{8AC4B2CA-251B-47A9-9D8D-61B23680073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63087" y="3505006"/>
                    <a:ext cx="0" cy="172800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Connecteur droit 8">
                    <a:extLst>
                      <a:ext uri="{FF2B5EF4-FFF2-40B4-BE49-F238E27FC236}">
                        <a16:creationId xmlns:a16="http://schemas.microsoft.com/office/drawing/2014/main" xmlns="" id="{E5A5EFC1-A118-4D0E-9444-020E472BDF9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044049" y="3510721"/>
                    <a:ext cx="0" cy="169862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Connecteur droit 9">
                    <a:extLst>
                      <a:ext uri="{FF2B5EF4-FFF2-40B4-BE49-F238E27FC236}">
                        <a16:creationId xmlns:a16="http://schemas.microsoft.com/office/drawing/2014/main" xmlns="" id="{BFEB95EF-7E1B-4DAE-AB6A-88EDA45D041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649866" y="3509565"/>
                    <a:ext cx="0" cy="169862"/>
                  </a:xfrm>
                  <a:prstGeom prst="line">
                    <a:avLst/>
                  </a:prstGeom>
                  <a:ln w="666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Connecteur droit 10">
                    <a:extLst>
                      <a:ext uri="{FF2B5EF4-FFF2-40B4-BE49-F238E27FC236}">
                        <a16:creationId xmlns:a16="http://schemas.microsoft.com/office/drawing/2014/main" xmlns="" id="{39F63D7E-33DE-44C1-A40A-07BE1ED9035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5195" y="3509671"/>
                    <a:ext cx="0" cy="169862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Connecteur droit 11">
                    <a:extLst>
                      <a:ext uri="{FF2B5EF4-FFF2-40B4-BE49-F238E27FC236}">
                        <a16:creationId xmlns:a16="http://schemas.microsoft.com/office/drawing/2014/main" xmlns="" id="{09F416E2-03F7-455B-A13C-746C23D70FA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708088" y="3509671"/>
                    <a:ext cx="0" cy="169862"/>
                  </a:xfrm>
                  <a:prstGeom prst="line">
                    <a:avLst/>
                  </a:prstGeom>
                  <a:ln w="666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Connecteur droit 12">
                    <a:extLst>
                      <a:ext uri="{FF2B5EF4-FFF2-40B4-BE49-F238E27FC236}">
                        <a16:creationId xmlns:a16="http://schemas.microsoft.com/office/drawing/2014/main" xmlns="" id="{E8A0BBA4-8CA7-4AD1-969C-AA7BB7AF061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385993" y="3511632"/>
                    <a:ext cx="0" cy="169862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Connecteur droit 13">
                    <a:extLst>
                      <a:ext uri="{FF2B5EF4-FFF2-40B4-BE49-F238E27FC236}">
                        <a16:creationId xmlns:a16="http://schemas.microsoft.com/office/drawing/2014/main" xmlns="" id="{EB4691F9-EC7D-4966-8DD6-5F75C3E9678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811792" y="3508554"/>
                    <a:ext cx="0" cy="172800"/>
                  </a:xfrm>
                  <a:prstGeom prst="line">
                    <a:avLst/>
                  </a:prstGeom>
                  <a:ln w="666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Connecteur droit 14">
                    <a:extLst>
                      <a:ext uri="{FF2B5EF4-FFF2-40B4-BE49-F238E27FC236}">
                        <a16:creationId xmlns:a16="http://schemas.microsoft.com/office/drawing/2014/main" xmlns="" id="{1FC72309-4941-411E-B603-19C386E8615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112922" y="3505752"/>
                    <a:ext cx="0" cy="172800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Connecteur droit 15">
                    <a:extLst>
                      <a:ext uri="{FF2B5EF4-FFF2-40B4-BE49-F238E27FC236}">
                        <a16:creationId xmlns:a16="http://schemas.microsoft.com/office/drawing/2014/main" xmlns="" id="{E6389BFC-EA8B-4395-957E-250C00111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054653" y="3506354"/>
                    <a:ext cx="0" cy="172800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Connecteur droit 16">
                    <a:extLst>
                      <a:ext uri="{FF2B5EF4-FFF2-40B4-BE49-F238E27FC236}">
                        <a16:creationId xmlns:a16="http://schemas.microsoft.com/office/drawing/2014/main" xmlns="" id="{24F45965-2D2A-4FC7-8126-04ECD6C90E9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706142" y="3509565"/>
                    <a:ext cx="0" cy="172800"/>
                  </a:xfrm>
                  <a:prstGeom prst="line">
                    <a:avLst/>
                  </a:prstGeom>
                  <a:ln w="666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Connecteur droit 17">
                    <a:extLst>
                      <a:ext uri="{FF2B5EF4-FFF2-40B4-BE49-F238E27FC236}">
                        <a16:creationId xmlns:a16="http://schemas.microsoft.com/office/drawing/2014/main" xmlns="" id="{4E7DDEA1-119F-4206-9708-97D0D35DB81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318755" y="3509292"/>
                    <a:ext cx="0" cy="169862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Connecteur droit 18">
                    <a:extLst>
                      <a:ext uri="{FF2B5EF4-FFF2-40B4-BE49-F238E27FC236}">
                        <a16:creationId xmlns:a16="http://schemas.microsoft.com/office/drawing/2014/main" xmlns="" id="{E17EB8AB-A081-45F7-ABDE-0F543B60F15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354294" y="3509565"/>
                    <a:ext cx="0" cy="169862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Connecteur droit 19">
                    <a:extLst>
                      <a:ext uri="{FF2B5EF4-FFF2-40B4-BE49-F238E27FC236}">
                        <a16:creationId xmlns:a16="http://schemas.microsoft.com/office/drawing/2014/main" xmlns="" id="{A3891CE5-B4B1-475E-94B8-77AE0C60350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75920" y="3510178"/>
                    <a:ext cx="0" cy="169862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Connecteur droit 20">
                    <a:extLst>
                      <a:ext uri="{FF2B5EF4-FFF2-40B4-BE49-F238E27FC236}">
                        <a16:creationId xmlns:a16="http://schemas.microsoft.com/office/drawing/2014/main" xmlns="" id="{52F4616E-5D30-4B53-98E0-E43C4C67F4D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0239" y="3509565"/>
                    <a:ext cx="0" cy="169862"/>
                  </a:xfrm>
                  <a:prstGeom prst="line">
                    <a:avLst/>
                  </a:prstGeom>
                  <a:ln w="666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necteur droit 21">
                    <a:extLst>
                      <a:ext uri="{FF2B5EF4-FFF2-40B4-BE49-F238E27FC236}">
                        <a16:creationId xmlns:a16="http://schemas.microsoft.com/office/drawing/2014/main" xmlns="" id="{2028B48E-E928-408B-B0AF-0BC09884927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042781" y="3509565"/>
                    <a:ext cx="0" cy="169862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Connecteur droit 22">
                    <a:extLst>
                      <a:ext uri="{FF2B5EF4-FFF2-40B4-BE49-F238E27FC236}">
                        <a16:creationId xmlns:a16="http://schemas.microsoft.com/office/drawing/2014/main" xmlns="" id="{DDB2A9D9-75B9-4711-B8A0-ED58E0FA276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380807" y="3509565"/>
                    <a:ext cx="0" cy="169862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Connecteur droit 23">
                    <a:extLst>
                      <a:ext uri="{FF2B5EF4-FFF2-40B4-BE49-F238E27FC236}">
                        <a16:creationId xmlns:a16="http://schemas.microsoft.com/office/drawing/2014/main" xmlns="" id="{C3CF15BD-B2C0-4459-8250-146D3F3AE9A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770640" y="3504589"/>
                    <a:ext cx="0" cy="172800"/>
                  </a:xfrm>
                  <a:prstGeom prst="line">
                    <a:avLst/>
                  </a:prstGeom>
                  <a:ln w="666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Connecteur droit 24">
                    <a:extLst>
                      <a:ext uri="{FF2B5EF4-FFF2-40B4-BE49-F238E27FC236}">
                        <a16:creationId xmlns:a16="http://schemas.microsoft.com/office/drawing/2014/main" xmlns="" id="{2E6E211B-228A-4DF3-8A4D-D2A4B0ED4DD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417728" y="3508096"/>
                    <a:ext cx="0" cy="172800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Connecteur droit 25">
                    <a:extLst>
                      <a:ext uri="{FF2B5EF4-FFF2-40B4-BE49-F238E27FC236}">
                        <a16:creationId xmlns:a16="http://schemas.microsoft.com/office/drawing/2014/main" xmlns="" id="{170D7E89-BEB5-4075-9DA1-FDE978AE290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462506" y="3509497"/>
                    <a:ext cx="0" cy="172800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Connecteur droit 26">
                    <a:extLst>
                      <a:ext uri="{FF2B5EF4-FFF2-40B4-BE49-F238E27FC236}">
                        <a16:creationId xmlns:a16="http://schemas.microsoft.com/office/drawing/2014/main" xmlns="" id="{8849BE94-83FD-4ECD-AEFC-E9A03A319D2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141878" y="3508353"/>
                    <a:ext cx="0" cy="172800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Connecteur droit 27">
                    <a:extLst>
                      <a:ext uri="{FF2B5EF4-FFF2-40B4-BE49-F238E27FC236}">
                        <a16:creationId xmlns:a16="http://schemas.microsoft.com/office/drawing/2014/main" xmlns="" id="{EB213BA4-751D-43F4-BA83-B9F9C2E1AEE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795209" y="3511632"/>
                    <a:ext cx="0" cy="172800"/>
                  </a:xfrm>
                  <a:prstGeom prst="line">
                    <a:avLst/>
                  </a:prstGeom>
                  <a:ln w="666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Connecteur droit 28">
                    <a:extLst>
                      <a:ext uri="{FF2B5EF4-FFF2-40B4-BE49-F238E27FC236}">
                        <a16:creationId xmlns:a16="http://schemas.microsoft.com/office/drawing/2014/main" xmlns="" id="{6453B9D8-9876-47F3-96EB-A3BB5EA093C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118626" y="3509890"/>
                    <a:ext cx="0" cy="172800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Connecteur droit 29">
                    <a:extLst>
                      <a:ext uri="{FF2B5EF4-FFF2-40B4-BE49-F238E27FC236}">
                        <a16:creationId xmlns:a16="http://schemas.microsoft.com/office/drawing/2014/main" xmlns="" id="{C1144417-F6B4-49C9-8BE7-22060D12D44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443151" y="3511632"/>
                    <a:ext cx="0" cy="172800"/>
                  </a:xfrm>
                  <a:prstGeom prst="line">
                    <a:avLst/>
                  </a:prstGeom>
                  <a:ln w="41275" cap="sq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7" name="Connecteur droit 46">
                  <a:extLst>
                    <a:ext uri="{FF2B5EF4-FFF2-40B4-BE49-F238E27FC236}">
                      <a16:creationId xmlns:a16="http://schemas.microsoft.com/office/drawing/2014/main" xmlns="" id="{1FC72309-4941-411E-B603-19C386E861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542224" y="3567798"/>
                  <a:ext cx="0" cy="273716"/>
                </a:xfrm>
                <a:prstGeom prst="line">
                  <a:avLst/>
                </a:prstGeom>
                <a:ln w="41275" cap="sq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>
                  <a:extLst>
                    <a:ext uri="{FF2B5EF4-FFF2-40B4-BE49-F238E27FC236}">
                      <a16:creationId xmlns:a16="http://schemas.microsoft.com/office/drawing/2014/main" xmlns="" id="{C3CF15BD-B2C0-4459-8250-146D3F3AE9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134156" y="3565956"/>
                  <a:ext cx="0" cy="273716"/>
                </a:xfrm>
                <a:prstGeom prst="line">
                  <a:avLst/>
                </a:prstGeom>
                <a:ln w="66675" cap="sq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necteur droit 48">
                  <a:extLst>
                    <a:ext uri="{FF2B5EF4-FFF2-40B4-BE49-F238E27FC236}">
                      <a16:creationId xmlns:a16="http://schemas.microsoft.com/office/drawing/2014/main" xmlns="" id="{170D7E89-BEB5-4075-9DA1-FDE978AE29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958997" y="3573730"/>
                  <a:ext cx="0" cy="273716"/>
                </a:xfrm>
                <a:prstGeom prst="line">
                  <a:avLst/>
                </a:prstGeom>
                <a:ln w="41275" cap="sq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3" name="Connecteur droit 52">
                <a:extLst>
                  <a:ext uri="{FF2B5EF4-FFF2-40B4-BE49-F238E27FC236}">
                    <a16:creationId xmlns:a16="http://schemas.microsoft.com/office/drawing/2014/main" xmlns="" id="{EB213BA4-751D-43F4-BA83-B9F9C2E1AE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23328" y="3550951"/>
                <a:ext cx="0" cy="292290"/>
              </a:xfrm>
              <a:prstGeom prst="line">
                <a:avLst/>
              </a:prstGeom>
              <a:ln w="66675" cap="sq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53">
                <a:extLst>
                  <a:ext uri="{FF2B5EF4-FFF2-40B4-BE49-F238E27FC236}">
                    <a16:creationId xmlns:a16="http://schemas.microsoft.com/office/drawing/2014/main" xmlns="" id="{6453B9D8-9876-47F3-96EB-A3BB5EA093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46854" y="3548005"/>
                <a:ext cx="0" cy="292290"/>
              </a:xfrm>
              <a:prstGeom prst="line">
                <a:avLst/>
              </a:prstGeom>
              <a:ln w="41275" cap="sq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54">
                <a:extLst>
                  <a:ext uri="{FF2B5EF4-FFF2-40B4-BE49-F238E27FC236}">
                    <a16:creationId xmlns:a16="http://schemas.microsoft.com/office/drawing/2014/main" xmlns="" id="{C1144417-F6B4-49C9-8BE7-22060D12D4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71489" y="3550951"/>
                <a:ext cx="0" cy="292290"/>
              </a:xfrm>
              <a:prstGeom prst="line">
                <a:avLst/>
              </a:prstGeom>
              <a:ln w="41275" cap="sq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>
                <a:extLst>
                  <a:ext uri="{FF2B5EF4-FFF2-40B4-BE49-F238E27FC236}">
                    <a16:creationId xmlns:a16="http://schemas.microsoft.com/office/drawing/2014/main" xmlns="" id="{1FC72309-4941-411E-B603-19C386E861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74134" y="3557602"/>
                <a:ext cx="0" cy="292290"/>
              </a:xfrm>
              <a:prstGeom prst="line">
                <a:avLst/>
              </a:prstGeom>
              <a:ln w="41275" cap="sq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xmlns="" id="{C3CF15BD-B2C0-4459-8250-146D3F3AE9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431736" y="3555635"/>
                <a:ext cx="0" cy="292290"/>
              </a:xfrm>
              <a:prstGeom prst="line">
                <a:avLst/>
              </a:prstGeom>
              <a:ln w="66675" cap="sq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xmlns="" id="{170D7E89-BEB5-4075-9DA1-FDE978AE29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23835" y="3563936"/>
                <a:ext cx="0" cy="292290"/>
              </a:xfrm>
              <a:prstGeom prst="line">
                <a:avLst/>
              </a:prstGeom>
              <a:ln w="41275" cap="sq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oupe 61"/>
            <p:cNvGrpSpPr/>
            <p:nvPr/>
          </p:nvGrpSpPr>
          <p:grpSpPr>
            <a:xfrm>
              <a:off x="362314" y="3069600"/>
              <a:ext cx="10329932" cy="524065"/>
              <a:chOff x="362314" y="3069600"/>
              <a:chExt cx="10329932" cy="524065"/>
            </a:xfrm>
          </p:grpSpPr>
          <p:sp>
            <p:nvSpPr>
              <p:cNvPr id="32" name="ZoneTexte 31">
                <a:extLst>
                  <a:ext uri="{FF2B5EF4-FFF2-40B4-BE49-F238E27FC236}">
                    <a16:creationId xmlns:a16="http://schemas.microsoft.com/office/drawing/2014/main" xmlns="" id="{D5355285-C53A-409C-9176-0FC815749E09}"/>
                  </a:ext>
                </a:extLst>
              </p:cNvPr>
              <p:cNvSpPr txBox="1"/>
              <p:nvPr/>
            </p:nvSpPr>
            <p:spPr>
              <a:xfrm>
                <a:off x="362314" y="3069600"/>
                <a:ext cx="2669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0</a:t>
                </a:r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xmlns="" id="{1E87EF60-8AF8-449A-A21F-5B86782A0B78}"/>
                  </a:ext>
                </a:extLst>
              </p:cNvPr>
              <p:cNvSpPr txBox="1"/>
              <p:nvPr/>
            </p:nvSpPr>
            <p:spPr>
              <a:xfrm>
                <a:off x="1373461" y="3132000"/>
                <a:ext cx="233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1</a:t>
                </a:r>
              </a:p>
            </p:txBody>
          </p:sp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xmlns="" id="{13C5CEB8-B081-4ABA-BF7B-6C7F184067CD}"/>
                  </a:ext>
                </a:extLst>
              </p:cNvPr>
              <p:cNvSpPr txBox="1"/>
              <p:nvPr/>
            </p:nvSpPr>
            <p:spPr>
              <a:xfrm>
                <a:off x="2432040" y="3132000"/>
                <a:ext cx="233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2</a:t>
                </a: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xmlns="" id="{30C9BAC7-14C7-4C3C-9FE2-584B827B6479}"/>
                  </a:ext>
                </a:extLst>
              </p:cNvPr>
              <p:cNvSpPr txBox="1"/>
              <p:nvPr/>
            </p:nvSpPr>
            <p:spPr>
              <a:xfrm>
                <a:off x="3434528" y="3132000"/>
                <a:ext cx="233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3</a:t>
                </a:r>
              </a:p>
            </p:txBody>
          </p:sp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xmlns="" id="{6C8217A7-7151-4DFA-AA07-F573851D1735}"/>
                  </a:ext>
                </a:extLst>
              </p:cNvPr>
              <p:cNvSpPr txBox="1"/>
              <p:nvPr/>
            </p:nvSpPr>
            <p:spPr>
              <a:xfrm>
                <a:off x="4430766" y="3132000"/>
                <a:ext cx="233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4</a:t>
                </a:r>
              </a:p>
            </p:txBody>
          </p: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xmlns="" id="{DE6D97D3-01BB-4E1B-A1A1-01DC205030A6}"/>
                  </a:ext>
                </a:extLst>
              </p:cNvPr>
              <p:cNvSpPr txBox="1"/>
              <p:nvPr/>
            </p:nvSpPr>
            <p:spPr>
              <a:xfrm>
                <a:off x="5509271" y="3132000"/>
                <a:ext cx="233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5</a:t>
                </a: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xmlns="" id="{1FD7E6D7-AE26-450D-87B5-3DD482087165}"/>
                  </a:ext>
                </a:extLst>
              </p:cNvPr>
              <p:cNvSpPr txBox="1"/>
              <p:nvPr/>
            </p:nvSpPr>
            <p:spPr>
              <a:xfrm>
                <a:off x="6544550" y="3132000"/>
                <a:ext cx="233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6</a:t>
                </a: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xmlns="" id="{58FCBE52-2452-4697-BD50-6CAFB05D861E}"/>
                  </a:ext>
                </a:extLst>
              </p:cNvPr>
              <p:cNvSpPr txBox="1"/>
              <p:nvPr/>
            </p:nvSpPr>
            <p:spPr>
              <a:xfrm>
                <a:off x="7533524" y="3132000"/>
                <a:ext cx="233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7</a:t>
                </a:r>
              </a:p>
            </p:txBody>
          </p:sp>
          <p:sp>
            <p:nvSpPr>
              <p:cNvPr id="52" name="ZoneTexte 51">
                <a:extLst>
                  <a:ext uri="{FF2B5EF4-FFF2-40B4-BE49-F238E27FC236}">
                    <a16:creationId xmlns:a16="http://schemas.microsoft.com/office/drawing/2014/main" xmlns="" id="{58FCBE52-2452-4697-BD50-6CAFB05D861E}"/>
                  </a:ext>
                </a:extLst>
              </p:cNvPr>
              <p:cNvSpPr txBox="1"/>
              <p:nvPr/>
            </p:nvSpPr>
            <p:spPr>
              <a:xfrm>
                <a:off x="8429281" y="3132000"/>
                <a:ext cx="233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8</a:t>
                </a:r>
              </a:p>
            </p:txBody>
          </p:sp>
          <p:sp>
            <p:nvSpPr>
              <p:cNvPr id="59" name="ZoneTexte 58">
                <a:extLst>
                  <a:ext uri="{FF2B5EF4-FFF2-40B4-BE49-F238E27FC236}">
                    <a16:creationId xmlns:a16="http://schemas.microsoft.com/office/drawing/2014/main" xmlns="" id="{58FCBE52-2452-4697-BD50-6CAFB05D861E}"/>
                  </a:ext>
                </a:extLst>
              </p:cNvPr>
              <p:cNvSpPr txBox="1"/>
              <p:nvPr/>
            </p:nvSpPr>
            <p:spPr>
              <a:xfrm>
                <a:off x="9359617" y="3132000"/>
                <a:ext cx="233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9</a:t>
                </a:r>
              </a:p>
            </p:txBody>
          </p:sp>
          <p:sp>
            <p:nvSpPr>
              <p:cNvPr id="60" name="ZoneTexte 59">
                <a:extLst>
                  <a:ext uri="{FF2B5EF4-FFF2-40B4-BE49-F238E27FC236}">
                    <a16:creationId xmlns:a16="http://schemas.microsoft.com/office/drawing/2014/main" xmlns="" id="{58FCBE52-2452-4697-BD50-6CAFB05D861E}"/>
                  </a:ext>
                </a:extLst>
              </p:cNvPr>
              <p:cNvSpPr txBox="1"/>
              <p:nvPr/>
            </p:nvSpPr>
            <p:spPr>
              <a:xfrm>
                <a:off x="10194417" y="3132000"/>
                <a:ext cx="49782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10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6277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0" grpId="0"/>
      <p:bldP spid="41" grpId="0"/>
      <p:bldP spid="4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766" y="-5204"/>
            <a:ext cx="2693157" cy="1794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FFE8E9-DC67-4C1D-8515-34EBB55458B2}"/>
              </a:ext>
            </a:extLst>
          </p:cNvPr>
          <p:cNvSpPr/>
          <p:nvPr/>
        </p:nvSpPr>
        <p:spPr>
          <a:xfrm>
            <a:off x="3815081" y="507557"/>
            <a:ext cx="435535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srgbClr val="7030A0"/>
                </a:solidFill>
                <a:latin typeface="Calibri Light"/>
                <a:ea typeface="+mj-ea"/>
                <a:cs typeface="+mj-cs"/>
              </a:rPr>
              <a:t>Première situation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AA7B0E96-EF09-4C28-A86F-D7538A709AEC}"/>
              </a:ext>
            </a:extLst>
          </p:cNvPr>
          <p:cNvSpPr txBox="1"/>
          <p:nvPr/>
        </p:nvSpPr>
        <p:spPr>
          <a:xfrm>
            <a:off x="1002890" y="1592826"/>
            <a:ext cx="106188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Pierre a 24 billes. Il donne le tiers de ses billes à Paul. 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Combien de billes donne t-il à Paul ?</a:t>
            </a:r>
          </a:p>
        </p:txBody>
      </p:sp>
      <p:sp>
        <p:nvSpPr>
          <p:cNvPr id="4" name="AutoShape 2" descr="Photo gratuite de amusement, billes, billes de ver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51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FFE8E9-DC67-4C1D-8515-34EBB55458B2}"/>
              </a:ext>
            </a:extLst>
          </p:cNvPr>
          <p:cNvSpPr/>
          <p:nvPr/>
        </p:nvSpPr>
        <p:spPr>
          <a:xfrm>
            <a:off x="2914328" y="521827"/>
            <a:ext cx="45745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srgbClr val="7030A0"/>
                </a:solidFill>
                <a:latin typeface="Calibri Light"/>
                <a:ea typeface="+mj-ea"/>
                <a:cs typeface="+mj-cs"/>
              </a:rPr>
              <a:t>Deuxième situation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AA7B0E96-EF09-4C28-A86F-D7538A709AEC}"/>
              </a:ext>
            </a:extLst>
          </p:cNvPr>
          <p:cNvSpPr txBox="1"/>
          <p:nvPr/>
        </p:nvSpPr>
        <p:spPr>
          <a:xfrm>
            <a:off x="840012" y="1405661"/>
            <a:ext cx="96960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Sophie doit parcourir 400 mètres pour se rendre à l’école.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Elle a déjà fait les trois quarts du chemin. 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Quelle distance a-t-elle parcourue ?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0685" y="205859"/>
            <a:ext cx="13462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18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FFE8E9-DC67-4C1D-8515-34EBB55458B2}"/>
              </a:ext>
            </a:extLst>
          </p:cNvPr>
          <p:cNvSpPr/>
          <p:nvPr/>
        </p:nvSpPr>
        <p:spPr>
          <a:xfrm>
            <a:off x="3815081" y="507557"/>
            <a:ext cx="44784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srgbClr val="7030A0"/>
                </a:solidFill>
                <a:latin typeface="Calibri Light"/>
                <a:ea typeface="+mj-ea"/>
                <a:cs typeface="+mj-cs"/>
              </a:rPr>
              <a:t>Troisième situation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AA7B0E96-EF09-4C28-A86F-D7538A709AEC}"/>
              </a:ext>
            </a:extLst>
          </p:cNvPr>
          <p:cNvSpPr txBox="1"/>
          <p:nvPr/>
        </p:nvSpPr>
        <p:spPr>
          <a:xfrm>
            <a:off x="3495368" y="1613118"/>
            <a:ext cx="825909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Karim a lu un dixième des livres de la bibliothèque de la classe. Il en a lu 8. 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Combien y a-t-il de livres dans la bibliothèque de la classe ?</a:t>
            </a:r>
          </a:p>
        </p:txBody>
      </p:sp>
      <p:pic>
        <p:nvPicPr>
          <p:cNvPr id="6152" name="Picture 8" descr="Images Gratuites : livre, lis, meubles, étagère à livre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26" y="303429"/>
            <a:ext cx="2191840" cy="329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60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argent marque en espèces banque devise euro pièce de monnaie européen facture Remarques pièces de monnaie syndicat billet de banque factur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779" y="64802"/>
            <a:ext cx="4493349" cy="2991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FFE8E9-DC67-4C1D-8515-34EBB55458B2}"/>
              </a:ext>
            </a:extLst>
          </p:cNvPr>
          <p:cNvSpPr/>
          <p:nvPr/>
        </p:nvSpPr>
        <p:spPr>
          <a:xfrm>
            <a:off x="1863417" y="507557"/>
            <a:ext cx="55166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srgbClr val="7030A0"/>
                </a:solidFill>
                <a:latin typeface="Calibri Light"/>
                <a:ea typeface="+mj-ea"/>
                <a:cs typeface="+mj-cs"/>
              </a:rPr>
              <a:t>Situation pour plus tard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AA7B0E96-EF09-4C28-A86F-D7538A709AEC}"/>
              </a:ext>
            </a:extLst>
          </p:cNvPr>
          <p:cNvSpPr txBox="1"/>
          <p:nvPr/>
        </p:nvSpPr>
        <p:spPr>
          <a:xfrm>
            <a:off x="517952" y="1607574"/>
            <a:ext cx="81347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Caroline a dépensé les deux tiers de l’argent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que lui a donné son grand-père. 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Elle a dépensé exactement 10 euros. 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Quelle somme lui a donné son grand-père?</a:t>
            </a:r>
          </a:p>
        </p:txBody>
      </p:sp>
      <p:sp>
        <p:nvSpPr>
          <p:cNvPr id="4" name="AutoShape 2" descr="Images Gratuites : argent, marque, en espèces, devise, euro, pièc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25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779938" y="834182"/>
            <a:ext cx="27168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/>
              <a:t>5 x 22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4528456" y="834181"/>
          <a:ext cx="6752504" cy="32004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069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3698706272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1276555164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997519246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2904198922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186233824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4255612492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1223088751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2866658856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2542951862"/>
                    </a:ext>
                  </a:extLst>
                </a:gridCol>
                <a:gridCol w="306932">
                  <a:extLst>
                    <a:ext uri="{9D8B030D-6E8A-4147-A177-3AD203B41FA5}">
                      <a16:colId xmlns:a16="http://schemas.microsoft.com/office/drawing/2014/main" xmlns="" val="3486576833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9419382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noFill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8089027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7A26458-4CA5-344B-B7F3-75B39A91704D}"/>
              </a:ext>
            </a:extLst>
          </p:cNvPr>
          <p:cNvSpPr/>
          <p:nvPr/>
        </p:nvSpPr>
        <p:spPr>
          <a:xfrm>
            <a:off x="7594420" y="280185"/>
            <a:ext cx="620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accent2">
                    <a:lumMod val="75000"/>
                  </a:schemeClr>
                </a:solidFill>
              </a:rPr>
              <a:t>22</a:t>
            </a:r>
            <a:endParaRPr lang="fr-FR" sz="2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A863368E-6CC3-A54A-8479-834D5A9A5519}"/>
              </a:ext>
            </a:extLst>
          </p:cNvPr>
          <p:cNvSpPr/>
          <p:nvPr/>
        </p:nvSpPr>
        <p:spPr>
          <a:xfrm>
            <a:off x="3831973" y="2131983"/>
            <a:ext cx="6964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accent3">
                    <a:lumMod val="50000"/>
                  </a:schemeClr>
                </a:solidFill>
              </a:rPr>
              <a:t>10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A5437192-7635-0047-A6F5-B5880784321E}"/>
              </a:ext>
            </a:extLst>
          </p:cNvPr>
          <p:cNvSpPr txBox="1"/>
          <p:nvPr/>
        </p:nvSpPr>
        <p:spPr>
          <a:xfrm>
            <a:off x="6866292" y="2022191"/>
            <a:ext cx="2076832" cy="72327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100" b="1" dirty="0">
                <a:solidFill>
                  <a:schemeClr val="tx1"/>
                </a:solidFill>
              </a:rPr>
              <a:t>10 x 22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7B34AD57-952D-ED4F-A4B4-DE839DFFC39C}"/>
              </a:ext>
            </a:extLst>
          </p:cNvPr>
          <p:cNvSpPr txBox="1"/>
          <p:nvPr/>
        </p:nvSpPr>
        <p:spPr>
          <a:xfrm>
            <a:off x="5829033" y="1307710"/>
            <a:ext cx="4771927" cy="7232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100" b="1" dirty="0">
                <a:solidFill>
                  <a:schemeClr val="accent2">
                    <a:lumMod val="75000"/>
                  </a:schemeClr>
                </a:solidFill>
              </a:rPr>
              <a:t>la moitié de 10 x 22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D3F61C06-9040-9E45-887D-D2A9422B5382}"/>
              </a:ext>
            </a:extLst>
          </p:cNvPr>
          <p:cNvSpPr txBox="1"/>
          <p:nvPr/>
        </p:nvSpPr>
        <p:spPr>
          <a:xfrm>
            <a:off x="779938" y="4804815"/>
            <a:ext cx="9717375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3200" dirty="0"/>
              <a:t>Pour multiplier un nombre par 5, on peut le multiplier par 10 et prendre la moitié du résultat.</a:t>
            </a:r>
          </a:p>
        </p:txBody>
      </p:sp>
      <p:sp>
        <p:nvSpPr>
          <p:cNvPr id="15" name="CustomShape 8">
            <a:extLst>
              <a:ext uri="{FF2B5EF4-FFF2-40B4-BE49-F238E27FC236}">
                <a16:creationId xmlns:a16="http://schemas.microsoft.com/office/drawing/2014/main" xmlns="" id="{A561DD6C-5234-F245-BE68-5335C83EF420}"/>
              </a:ext>
            </a:extLst>
          </p:cNvPr>
          <p:cNvSpPr/>
          <p:nvPr/>
        </p:nvSpPr>
        <p:spPr>
          <a:xfrm>
            <a:off x="658721" y="3110668"/>
            <a:ext cx="2959321" cy="956544"/>
          </a:xfrm>
          <a:prstGeom prst="wedgeRoundRectCallout">
            <a:avLst>
              <a:gd name="adj1" fmla="val 43027"/>
              <a:gd name="adj2" fmla="val 110570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8847" tIns="54423" rIns="108847" bIns="54423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387" b="1" spc="-1" dirty="0">
                <a:solidFill>
                  <a:srgbClr val="000000"/>
                </a:solidFill>
                <a:latin typeface="Comic Sans MS"/>
                <a:ea typeface="Calibri"/>
              </a:rPr>
              <a:t>À RETENIR</a:t>
            </a:r>
            <a:endParaRPr lang="fr-FR" sz="3387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76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4" grpId="0" animBg="1"/>
      <p:bldP spid="14" grpId="1" animBg="1"/>
      <p:bldP spid="12" grpId="0" animBg="1"/>
      <p:bldP spid="1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779938" y="834181"/>
            <a:ext cx="3020391" cy="1231107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fr-FR" sz="7200" dirty="0"/>
              <a:t>50 x 26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7A26458-4CA5-344B-B7F3-75B39A91704D}"/>
              </a:ext>
            </a:extLst>
          </p:cNvPr>
          <p:cNvSpPr/>
          <p:nvPr/>
        </p:nvSpPr>
        <p:spPr>
          <a:xfrm>
            <a:off x="3800329" y="2222246"/>
            <a:ext cx="620576" cy="55399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fr-FR" sz="2800" b="1" dirty="0">
                <a:solidFill>
                  <a:schemeClr val="accent2">
                    <a:lumMod val="75000"/>
                  </a:schemeClr>
                </a:solidFill>
              </a:rPr>
              <a:t>26</a:t>
            </a:r>
            <a:endParaRPr lang="fr-FR" sz="2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A863368E-6CC3-A54A-8479-834D5A9A5519}"/>
              </a:ext>
            </a:extLst>
          </p:cNvPr>
          <p:cNvSpPr/>
          <p:nvPr/>
        </p:nvSpPr>
        <p:spPr>
          <a:xfrm>
            <a:off x="7449500" y="284784"/>
            <a:ext cx="910415" cy="55399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fr-FR" sz="2800" b="1" dirty="0">
                <a:solidFill>
                  <a:schemeClr val="accent3">
                    <a:lumMod val="50000"/>
                  </a:schemeClr>
                </a:solidFill>
              </a:rPr>
              <a:t>100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A5437192-7635-0047-A6F5-B5880784321E}"/>
              </a:ext>
            </a:extLst>
          </p:cNvPr>
          <p:cNvSpPr txBox="1"/>
          <p:nvPr/>
        </p:nvSpPr>
        <p:spPr>
          <a:xfrm>
            <a:off x="6866292" y="2022191"/>
            <a:ext cx="2076832" cy="75405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fr-FR" sz="4100" b="1" dirty="0">
                <a:solidFill>
                  <a:schemeClr val="tx1"/>
                </a:solidFill>
              </a:rPr>
              <a:t>10 x 22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xmlns="" id="{5CA47972-BA33-E94D-861D-4566A16B3A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452583"/>
              </p:ext>
            </p:extLst>
          </p:nvPr>
        </p:nvGraphicFramePr>
        <p:xfrm>
          <a:off x="4538330" y="877671"/>
          <a:ext cx="7226046" cy="32576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294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3698706272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1276555164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997519246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904198922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186233824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4255612492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1223088751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866658856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542951862"/>
                    </a:ext>
                  </a:extLst>
                </a:gridCol>
                <a:gridCol w="308226">
                  <a:extLst>
                    <a:ext uri="{9D8B030D-6E8A-4147-A177-3AD203B41FA5}">
                      <a16:colId xmlns:a16="http://schemas.microsoft.com/office/drawing/2014/main" xmlns="" val="3486576833"/>
                    </a:ext>
                  </a:extLst>
                </a:gridCol>
              </a:tblGrid>
              <a:tr h="407200"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7B34AD57-952D-ED4F-A4B4-DE839DFFC39C}"/>
              </a:ext>
            </a:extLst>
          </p:cNvPr>
          <p:cNvSpPr txBox="1"/>
          <p:nvPr/>
        </p:nvSpPr>
        <p:spPr>
          <a:xfrm>
            <a:off x="4458092" y="1757513"/>
            <a:ext cx="3751695" cy="6155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accent2">
                    <a:lumMod val="75000"/>
                  </a:schemeClr>
                </a:solidFill>
              </a:rPr>
              <a:t>la moitié de 100 x 26</a:t>
            </a:r>
          </a:p>
        </p:txBody>
      </p:sp>
    </p:spTree>
    <p:extLst>
      <p:ext uri="{BB962C8B-B14F-4D97-AF65-F5344CB8AC3E}">
        <p14:creationId xmlns:p14="http://schemas.microsoft.com/office/powerpoint/2010/main" val="405833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779938" y="834181"/>
            <a:ext cx="3020391" cy="1231107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fr-FR" sz="7200" dirty="0"/>
              <a:t>50 x 26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D3F61C06-9040-9E45-887D-D2A9422B5382}"/>
              </a:ext>
            </a:extLst>
          </p:cNvPr>
          <p:cNvSpPr txBox="1"/>
          <p:nvPr/>
        </p:nvSpPr>
        <p:spPr>
          <a:xfrm>
            <a:off x="779938" y="4804815"/>
            <a:ext cx="9717375" cy="11079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121917" tIns="60958" rIns="121917" bIns="60958" rtlCol="0">
            <a:spAutoFit/>
          </a:bodyPr>
          <a:lstStyle/>
          <a:p>
            <a:r>
              <a:rPr lang="fr-FR" sz="3200" dirty="0"/>
              <a:t>Pour multiplier un nombre par 50, on peut le multiplier par 100, puis calculer la moitié du résultat.</a:t>
            </a:r>
          </a:p>
        </p:txBody>
      </p:sp>
      <p:sp>
        <p:nvSpPr>
          <p:cNvPr id="15" name="CustomShape 8">
            <a:extLst>
              <a:ext uri="{FF2B5EF4-FFF2-40B4-BE49-F238E27FC236}">
                <a16:creationId xmlns:a16="http://schemas.microsoft.com/office/drawing/2014/main" xmlns="" id="{A561DD6C-5234-F245-BE68-5335C83EF420}"/>
              </a:ext>
            </a:extLst>
          </p:cNvPr>
          <p:cNvSpPr/>
          <p:nvPr/>
        </p:nvSpPr>
        <p:spPr>
          <a:xfrm>
            <a:off x="658721" y="3110668"/>
            <a:ext cx="2959321" cy="956544"/>
          </a:xfrm>
          <a:prstGeom prst="wedgeRoundRectCallout">
            <a:avLst>
              <a:gd name="adj1" fmla="val 43027"/>
              <a:gd name="adj2" fmla="val 110570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8844" tIns="54421" rIns="108844" bIns="54421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400" b="1" spc="-1" dirty="0">
                <a:solidFill>
                  <a:srgbClr val="000000"/>
                </a:solidFill>
                <a:latin typeface="Comic Sans MS"/>
                <a:ea typeface="Calibri"/>
              </a:rPr>
              <a:t>À RETENIR</a:t>
            </a:r>
            <a:endParaRPr lang="fr-FR" sz="3400" spc="-1" dirty="0">
              <a:latin typeface="Arial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9C0BC8AA-480F-499A-91F9-A1EF159923B2}"/>
              </a:ext>
            </a:extLst>
          </p:cNvPr>
          <p:cNvSpPr/>
          <p:nvPr/>
        </p:nvSpPr>
        <p:spPr>
          <a:xfrm>
            <a:off x="3800329" y="2222246"/>
            <a:ext cx="620576" cy="55399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fr-FR" sz="2800" b="1" dirty="0">
                <a:solidFill>
                  <a:schemeClr val="accent2">
                    <a:lumMod val="75000"/>
                  </a:schemeClr>
                </a:solidFill>
              </a:rPr>
              <a:t>26</a:t>
            </a:r>
            <a:endParaRPr lang="fr-FR" sz="28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8308A735-F324-4026-BE86-AA82D4D34471}"/>
              </a:ext>
            </a:extLst>
          </p:cNvPr>
          <p:cNvSpPr/>
          <p:nvPr/>
        </p:nvSpPr>
        <p:spPr>
          <a:xfrm>
            <a:off x="7449500" y="284784"/>
            <a:ext cx="910415" cy="55399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fr-FR" sz="2800" b="1" dirty="0">
                <a:solidFill>
                  <a:schemeClr val="accent3">
                    <a:lumMod val="50000"/>
                  </a:schemeClr>
                </a:solidFill>
              </a:rPr>
              <a:t>100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xmlns="" id="{36410123-9AC6-4BEF-BA83-5CF838CE9F35}"/>
              </a:ext>
            </a:extLst>
          </p:cNvPr>
          <p:cNvSpPr txBox="1"/>
          <p:nvPr/>
        </p:nvSpPr>
        <p:spPr>
          <a:xfrm>
            <a:off x="6866292" y="2022191"/>
            <a:ext cx="2076832" cy="75405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fr-FR" sz="4100" b="1" dirty="0">
                <a:solidFill>
                  <a:schemeClr val="tx1"/>
                </a:solidFill>
              </a:rPr>
              <a:t>10 x 22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xmlns="" id="{C3CDE110-7BB6-4CDD-A39F-B661D0773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534442"/>
              </p:ext>
            </p:extLst>
          </p:nvPr>
        </p:nvGraphicFramePr>
        <p:xfrm>
          <a:off x="4538330" y="877671"/>
          <a:ext cx="7226046" cy="32576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294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3698706272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1276555164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997519246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904198922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186233824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4255612492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1223088751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866658856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542951862"/>
                    </a:ext>
                  </a:extLst>
                </a:gridCol>
                <a:gridCol w="308226">
                  <a:extLst>
                    <a:ext uri="{9D8B030D-6E8A-4147-A177-3AD203B41FA5}">
                      <a16:colId xmlns:a16="http://schemas.microsoft.com/office/drawing/2014/main" xmlns="" val="3486576833"/>
                    </a:ext>
                  </a:extLst>
                </a:gridCol>
              </a:tblGrid>
              <a:tr h="407200"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3" name="ZoneTexte 22">
            <a:extLst>
              <a:ext uri="{FF2B5EF4-FFF2-40B4-BE49-F238E27FC236}">
                <a16:creationId xmlns:a16="http://schemas.microsoft.com/office/drawing/2014/main" xmlns="" id="{B29112AD-8F5B-4F8B-BC54-FF929EAF854A}"/>
              </a:ext>
            </a:extLst>
          </p:cNvPr>
          <p:cNvSpPr txBox="1"/>
          <p:nvPr/>
        </p:nvSpPr>
        <p:spPr>
          <a:xfrm>
            <a:off x="4458092" y="1757513"/>
            <a:ext cx="3751695" cy="6155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accent2">
                    <a:lumMod val="75000"/>
                  </a:schemeClr>
                </a:solidFill>
              </a:rPr>
              <a:t>la moitié de 100 x 26</a:t>
            </a:r>
          </a:p>
        </p:txBody>
      </p:sp>
    </p:spTree>
    <p:extLst>
      <p:ext uri="{BB962C8B-B14F-4D97-AF65-F5344CB8AC3E}">
        <p14:creationId xmlns:p14="http://schemas.microsoft.com/office/powerpoint/2010/main" val="343456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611875" y="5017752"/>
            <a:ext cx="9431820" cy="7284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47875" y="5017752"/>
            <a:ext cx="9431820" cy="7284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                                      1    8 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3727855" y="4589896"/>
            <a:ext cx="6335879" cy="1300336"/>
            <a:chOff x="2856434" y="3429000"/>
            <a:chExt cx="6336704" cy="1300336"/>
          </a:xfrm>
        </p:grpSpPr>
        <p:sp>
          <p:nvSpPr>
            <p:cNvPr id="2" name="Rectangle 1"/>
            <p:cNvSpPr/>
            <p:nvPr/>
          </p:nvSpPr>
          <p:spPr>
            <a:xfrm>
              <a:off x="3504506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401050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75297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03289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31281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9273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76165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87265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856434" y="3789040"/>
              <a:ext cx="72008" cy="94029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56434" y="4589512"/>
              <a:ext cx="6336704" cy="1398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121130" y="3789040"/>
              <a:ext cx="72008" cy="94029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</p:grpSp>
      <p:sp>
        <p:nvSpPr>
          <p:cNvPr id="310" name="CustomShape 1"/>
          <p:cNvSpPr/>
          <p:nvPr/>
        </p:nvSpPr>
        <p:spPr>
          <a:xfrm>
            <a:off x="4671490" y="873568"/>
            <a:ext cx="3080479" cy="118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1" name="TextShape 2"/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18 × 50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319915"/>
              </p:ext>
            </p:extLst>
          </p:nvPr>
        </p:nvGraphicFramePr>
        <p:xfrm>
          <a:off x="13727853" y="4123200"/>
          <a:ext cx="6351768" cy="950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7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53848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millions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272"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13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3.7037E-6 L -0.84753 0.0006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83" y="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2.22222E-6 L -0.84753 -0.0011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83" y="-6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7037E-6 L -0.84453 -0.00139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27" y="-6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-0.84518 -0.0002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6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5039 0.0007 L -0.90651 -0.00116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path" presetSubtype="0" accel="50000" decel="5000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90651 -0.00116 L -0.96563 -0.00116 " pathEditMode="relative" rAng="0" ptsTypes="AA">
                                      <p:cBhvr>
                                        <p:cTn id="1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 animBg="1"/>
      <p:bldP spid="7" grpId="0" animBg="1"/>
      <p:bldP spid="7" grpId="1" animBg="1"/>
      <p:bldP spid="7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611875" y="5017752"/>
            <a:ext cx="9431820" cy="7284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47875" y="5017752"/>
            <a:ext cx="9431820" cy="7284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                                      1    2 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3727855" y="4589896"/>
            <a:ext cx="6335879" cy="1300336"/>
            <a:chOff x="2856434" y="3429000"/>
            <a:chExt cx="6336704" cy="1300336"/>
          </a:xfrm>
        </p:grpSpPr>
        <p:sp>
          <p:nvSpPr>
            <p:cNvPr id="2" name="Rectangle 1"/>
            <p:cNvSpPr/>
            <p:nvPr/>
          </p:nvSpPr>
          <p:spPr>
            <a:xfrm>
              <a:off x="3504506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401050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75297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03289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31281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9273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76165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87265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856434" y="3789040"/>
              <a:ext cx="72008" cy="94029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56434" y="4589512"/>
              <a:ext cx="6336704" cy="1398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121130" y="3789040"/>
              <a:ext cx="72008" cy="94029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</p:grpSp>
      <p:sp>
        <p:nvSpPr>
          <p:cNvPr id="310" name="CustomShape 1"/>
          <p:cNvSpPr/>
          <p:nvPr/>
        </p:nvSpPr>
        <p:spPr>
          <a:xfrm>
            <a:off x="4671490" y="873568"/>
            <a:ext cx="3080479" cy="118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1" name="TextShape 2"/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 × 50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3727853" y="4123200"/>
          <a:ext cx="6351768" cy="950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7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53848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millions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272"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97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3.7037E-6 L -0.84753 0.0006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83" y="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2.22222E-6 L -0.84753 -0.0011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83" y="-6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7037E-6 L -0.84453 -0.00139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27" y="-6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-0.84518 -0.0002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6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5039 0.0007 L -0.90651 -0.00116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path" presetSubtype="0" accel="50000" decel="5000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90651 -0.00116 L -0.96563 -0.00116 " pathEditMode="relative" rAng="0" ptsTypes="AA">
                                      <p:cBhvr>
                                        <p:cTn id="1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 animBg="1"/>
      <p:bldP spid="7" grpId="0" animBg="1"/>
      <p:bldP spid="7" grpId="1" animBg="1"/>
      <p:bldP spid="7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611875" y="5017752"/>
            <a:ext cx="9431820" cy="7284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47875" y="5017752"/>
            <a:ext cx="9431820" cy="7284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                                      4    1 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3727855" y="4589896"/>
            <a:ext cx="6335879" cy="1300336"/>
            <a:chOff x="2856434" y="3429000"/>
            <a:chExt cx="6336704" cy="1300336"/>
          </a:xfrm>
        </p:grpSpPr>
        <p:sp>
          <p:nvSpPr>
            <p:cNvPr id="2" name="Rectangle 1"/>
            <p:cNvSpPr/>
            <p:nvPr/>
          </p:nvSpPr>
          <p:spPr>
            <a:xfrm>
              <a:off x="3504506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401050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75297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03289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31281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9273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76165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87265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856434" y="3789040"/>
              <a:ext cx="72008" cy="94029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56434" y="4589512"/>
              <a:ext cx="6336704" cy="1398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121130" y="3789040"/>
              <a:ext cx="72008" cy="94029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</p:grpSp>
      <p:sp>
        <p:nvSpPr>
          <p:cNvPr id="310" name="CustomShape 1"/>
          <p:cNvSpPr/>
          <p:nvPr/>
        </p:nvSpPr>
        <p:spPr>
          <a:xfrm>
            <a:off x="4671490" y="873568"/>
            <a:ext cx="3080479" cy="118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1" name="TextShape 2"/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41 x 50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3727853" y="4123200"/>
          <a:ext cx="6351768" cy="950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7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53848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millions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272"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19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3.7037E-6 L -0.84753 0.0006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83" y="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2.22222E-6 L -0.84753 -0.0011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83" y="-6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7037E-6 L -0.84453 -0.00139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27" y="-6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-0.84518 -0.0002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6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5039 0.0007 L -0.90651 -0.00116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path" presetSubtype="0" accel="50000" decel="5000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90651 -0.00116 L -0.96563 -0.00116 " pathEditMode="relative" rAng="0" ptsTypes="AA">
                                      <p:cBhvr>
                                        <p:cTn id="1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 animBg="1"/>
      <p:bldP spid="7" grpId="0" animBg="1"/>
      <p:bldP spid="7" grpId="1" animBg="1"/>
      <p:bldP spid="7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2">
            <a:extLst>
              <a:ext uri="{FF2B5EF4-FFF2-40B4-BE49-F238E27FC236}">
                <a16:creationId xmlns:a16="http://schemas.microsoft.com/office/drawing/2014/main" xmlns="" id="{7F2FDD76-4431-456D-B3D6-599CEFC4FA88}"/>
              </a:ext>
            </a:extLst>
          </p:cNvPr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50 x 14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80FB418-1B5D-4DDE-A587-C9769FC06239}"/>
              </a:ext>
            </a:extLst>
          </p:cNvPr>
          <p:cNvSpPr txBox="1"/>
          <p:nvPr/>
        </p:nvSpPr>
        <p:spPr>
          <a:xfrm>
            <a:off x="2213113" y="2292626"/>
            <a:ext cx="1563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700</a:t>
            </a:r>
          </a:p>
        </p:txBody>
      </p:sp>
    </p:spTree>
    <p:extLst>
      <p:ext uri="{BB962C8B-B14F-4D97-AF65-F5344CB8AC3E}">
        <p14:creationId xmlns:p14="http://schemas.microsoft.com/office/powerpoint/2010/main" val="267128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TM02900771[[fn=Secteur]]</Template>
  <TotalTime>7433</TotalTime>
  <Words>630</Words>
  <Application>Microsoft Office PowerPoint</Application>
  <PresentationFormat>Personnalisé</PresentationFormat>
  <Paragraphs>198</Paragraphs>
  <Slides>29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maison Lumni (France 4)</dc:title>
  <dc:subject>CM1 Mathématiques, émission du 5 mai 2020</dc:subject>
  <dc:creator>Messica SOUALEM, PE et Xavier SORBE, IG</dc:creator>
  <cp:keywords>multiplication par 50, décomposition additive des fractions, problèmes mettant en jeu des fractions</cp:keywords>
  <cp:lastModifiedBy>Xavier SORBE</cp:lastModifiedBy>
  <cp:revision>449</cp:revision>
  <cp:lastPrinted>2020-03-27T09:40:59Z</cp:lastPrinted>
  <dcterms:created xsi:type="dcterms:W3CDTF">2020-03-26T08:38:08Z</dcterms:created>
  <dcterms:modified xsi:type="dcterms:W3CDTF">2020-04-24T15:42:24Z</dcterms:modified>
</cp:coreProperties>
</file>