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1054" r:id="rId2"/>
    <p:sldId id="1055" r:id="rId3"/>
    <p:sldId id="1193" r:id="rId4"/>
    <p:sldId id="1194" r:id="rId5"/>
    <p:sldId id="1195" r:id="rId6"/>
    <p:sldId id="1196" r:id="rId7"/>
    <p:sldId id="1197" r:id="rId8"/>
    <p:sldId id="1198" r:id="rId9"/>
    <p:sldId id="1334" r:id="rId10"/>
    <p:sldId id="1200" r:id="rId11"/>
    <p:sldId id="1201" r:id="rId12"/>
    <p:sldId id="1202" r:id="rId13"/>
    <p:sldId id="1203" r:id="rId14"/>
    <p:sldId id="1204" r:id="rId15"/>
    <p:sldId id="1205" r:id="rId16"/>
    <p:sldId id="1206" r:id="rId17"/>
    <p:sldId id="1207" r:id="rId18"/>
    <p:sldId id="1208" r:id="rId19"/>
    <p:sldId id="1209" r:id="rId20"/>
    <p:sldId id="1210" r:id="rId21"/>
    <p:sldId id="1214" r:id="rId22"/>
    <p:sldId id="1212" r:id="rId23"/>
    <p:sldId id="1213" r:id="rId24"/>
    <p:sldId id="1056" r:id="rId25"/>
    <p:sldId id="1242" r:id="rId26"/>
    <p:sldId id="1243" r:id="rId27"/>
    <p:sldId id="1218" r:id="rId28"/>
    <p:sldId id="1300" r:id="rId29"/>
    <p:sldId id="1301" r:id="rId30"/>
    <p:sldId id="1302" r:id="rId31"/>
    <p:sldId id="1303" r:id="rId32"/>
    <p:sldId id="1304" r:id="rId33"/>
    <p:sldId id="1305" r:id="rId34"/>
    <p:sldId id="1215" r:id="rId35"/>
    <p:sldId id="1216" r:id="rId36"/>
    <p:sldId id="1217" r:id="rId37"/>
    <p:sldId id="1332" r:id="rId38"/>
    <p:sldId id="1057" r:id="rId39"/>
    <p:sldId id="1320" r:id="rId40"/>
    <p:sldId id="1321" r:id="rId41"/>
    <p:sldId id="1322" r:id="rId42"/>
    <p:sldId id="1277" r:id="rId43"/>
    <p:sldId id="1278" r:id="rId44"/>
    <p:sldId id="1280" r:id="rId45"/>
    <p:sldId id="1328" r:id="rId46"/>
  </p:sldIdLst>
  <p:sldSz cx="9144000" cy="5143500" type="screen16x9"/>
  <p:notesSz cx="9144000" cy="6858000"/>
  <p:defaultTextStyle>
    <a:defPPr>
      <a:defRPr lang="fr-F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ED4"/>
    <a:srgbClr val="44A4D5"/>
    <a:srgbClr val="F74048"/>
    <a:srgbClr val="5A8EDC"/>
    <a:srgbClr val="FFD8E1"/>
    <a:srgbClr val="F75E72"/>
    <a:srgbClr val="FFF9C5"/>
    <a:srgbClr val="FAFFB4"/>
    <a:srgbClr val="FFF7C5"/>
    <a:srgbClr val="FFA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1" autoAdjust="0"/>
    <p:restoredTop sz="95135" autoAdjust="0"/>
  </p:normalViewPr>
  <p:slideViewPr>
    <p:cSldViewPr snapToGrid="0">
      <p:cViewPr>
        <p:scale>
          <a:sx n="103" d="100"/>
          <a:sy n="103" d="100"/>
        </p:scale>
        <p:origin x="-108" y="-36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/>
      <dgm:t>
        <a:bodyPr/>
        <a:lstStyle/>
        <a:p>
          <a:r>
            <a:rPr lang="fr-FR" sz="2400" b="1" dirty="0"/>
            <a:t>Un crayon</a:t>
          </a:r>
          <a:endParaRPr lang="fr-FR" sz="2600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/>
      <dgm:t>
        <a:bodyPr/>
        <a:lstStyle/>
        <a:p>
          <a:r>
            <a:rPr lang="fr-FR" sz="2400" b="1" dirty="0"/>
            <a:t>10 questions</a:t>
          </a:r>
          <a:endParaRPr lang="fr-FR" sz="2400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 custT="1"/>
      <dgm:spPr/>
      <dgm:t>
        <a:bodyPr/>
        <a:lstStyle/>
        <a:p>
          <a:r>
            <a:rPr lang="fr-FR" sz="2400" b="1" dirty="0"/>
            <a:t>1 minute</a:t>
          </a:r>
          <a:endParaRPr lang="fr-FR" sz="2400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D865DF60-6A8A-1346-86CF-ADC5241F7441}">
      <dgm:prSet custT="1"/>
      <dgm:spPr/>
      <dgm:t>
        <a:bodyPr/>
        <a:lstStyle/>
        <a:p>
          <a:r>
            <a:rPr lang="fr-FR" sz="2400" b="1" dirty="0"/>
            <a:t>Une feuille</a:t>
          </a:r>
          <a:endParaRPr lang="fr-FR" sz="2400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ScaleX="476" custScaleY="7371" custLinFactNeighborX="45318" custLinFactNeighborY="12662"/>
      <dgm:spPr>
        <a:noFill/>
      </dgm:spPr>
    </dgm:pt>
    <dgm:pt modelId="{D935CF21-0CB4-4008-AED2-D95256A45935}" type="pres">
      <dgm:prSet presAssocID="{39104730-2024-374C-98E0-3A4CE7ED9881}" presName="linComp" presStyleCnt="0"/>
      <dgm:spPr/>
    </dgm:pt>
    <dgm:pt modelId="{A34BD1AC-CFE2-4440-9E1E-DA26EBE91CB5}" type="pres">
      <dgm:prSet presAssocID="{5A256FE1-617A-F64B-AAA5-E71BA3D8E71B}" presName="compNode" presStyleCnt="0"/>
      <dgm:spPr/>
    </dgm:pt>
    <dgm:pt modelId="{AE200842-01D1-4791-B0D7-34368F694561}" type="pres">
      <dgm:prSet presAssocID="{5A256FE1-617A-F64B-AAA5-E71BA3D8E71B}" presName="bkgdShape" presStyleLbl="node1" presStyleIdx="0" presStyleCnt="4"/>
      <dgm:spPr/>
      <dgm:t>
        <a:bodyPr/>
        <a:lstStyle/>
        <a:p>
          <a:endParaRPr lang="fr-FR"/>
        </a:p>
      </dgm:t>
    </dgm:pt>
    <dgm:pt modelId="{B1388E4F-CD08-4780-8931-3197FAE92DBD}" type="pres">
      <dgm:prSet presAssocID="{5A256FE1-617A-F64B-AAA5-E71BA3D8E7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682E2-34E2-42AA-9D4F-BBF51687BA9A}" type="pres">
      <dgm:prSet presAssocID="{5A256FE1-617A-F64B-AAA5-E71BA3D8E71B}" presName="invisiNode" presStyleLbl="node1" presStyleIdx="0" presStyleCnt="4"/>
      <dgm:spPr/>
    </dgm:pt>
    <dgm:pt modelId="{09EF8349-E60E-4CC1-A0E1-16B439606263}" type="pres">
      <dgm:prSet presAssocID="{5A256FE1-617A-F64B-AAA5-E71BA3D8E71B}" presName="imagNode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ACE0BB1-2E3F-4D32-B5D9-AE5B5FE9A0FE}" type="pres">
      <dgm:prSet presAssocID="{1221B9A9-1B18-A546-BD93-54DBEC081E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503F88-FBD4-4B64-9C1F-F30EE81DA4E1}" type="pres">
      <dgm:prSet presAssocID="{D865DF60-6A8A-1346-86CF-ADC5241F7441}" presName="compNode" presStyleCnt="0"/>
      <dgm:spPr/>
    </dgm:pt>
    <dgm:pt modelId="{C8C61BB2-4569-43EB-90E1-B72BD35898F2}" type="pres">
      <dgm:prSet presAssocID="{D865DF60-6A8A-1346-86CF-ADC5241F7441}" presName="bkgdShape" presStyleLbl="node1" presStyleIdx="1" presStyleCnt="4"/>
      <dgm:spPr/>
      <dgm:t>
        <a:bodyPr/>
        <a:lstStyle/>
        <a:p>
          <a:endParaRPr lang="fr-FR"/>
        </a:p>
      </dgm:t>
    </dgm:pt>
    <dgm:pt modelId="{EC1C52DB-7699-44FF-92A0-C7150D3F47D7}" type="pres">
      <dgm:prSet presAssocID="{D865DF60-6A8A-1346-86CF-ADC5241F744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62FFD-F15A-4EC2-B5B8-4DC78DFA40DE}" type="pres">
      <dgm:prSet presAssocID="{D865DF60-6A8A-1346-86CF-ADC5241F7441}" presName="invisiNode" presStyleLbl="node1" presStyleIdx="1" presStyleCnt="4"/>
      <dgm:spPr/>
    </dgm:pt>
    <dgm:pt modelId="{0BE6514E-3E9F-47A5-98CB-7025BF25A36C}" type="pres">
      <dgm:prSet presAssocID="{D865DF60-6A8A-1346-86CF-ADC5241F7441}" presName="imagNode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83BD1CD-F44D-423C-ABE0-ADAAA5FCDFF3}" type="pres">
      <dgm:prSet presAssocID="{752CCB7B-ADC2-E04D-8F22-DB13BC88716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2" presStyleCnt="4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2" presStyleCnt="4"/>
      <dgm:spPr/>
    </dgm:pt>
    <dgm:pt modelId="{24C4BD0D-895C-4568-A896-752062ED08D6}" type="pres">
      <dgm:prSet presAssocID="{C98D5B68-7884-6648-A6A0-2E344EE2F2C1}" presName="imagNode" presStyleLbl="fgImgPlace1" presStyleIdx="2" presStyleCnt="4" custScaleX="83009" custScaleY="83009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E6C9F0-75F9-4335-9B76-DFCDB62A3824}" type="pres">
      <dgm:prSet presAssocID="{675274CD-34E5-B949-B313-38064B3EA77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E0C3176-2796-43B5-83FA-F7B4E1177ABB}" type="pres">
      <dgm:prSet presAssocID="{877D7047-60CD-754B-B94B-0D52DA8802EF}" presName="compNode" presStyleCnt="0"/>
      <dgm:spPr/>
    </dgm:pt>
    <dgm:pt modelId="{1E86C874-2E95-41EF-9BA0-8F16C4854FF2}" type="pres">
      <dgm:prSet presAssocID="{877D7047-60CD-754B-B94B-0D52DA8802EF}" presName="bkgdShape" presStyleLbl="node1" presStyleIdx="3" presStyleCnt="4"/>
      <dgm:spPr/>
      <dgm:t>
        <a:bodyPr/>
        <a:lstStyle/>
        <a:p>
          <a:endParaRPr lang="fr-FR"/>
        </a:p>
      </dgm:t>
    </dgm:pt>
    <dgm:pt modelId="{8D832C02-A6C2-4180-9837-9D1E908CC96D}" type="pres">
      <dgm:prSet presAssocID="{877D7047-60CD-754B-B94B-0D52DA8802E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754F8-B783-4A12-B678-D99B516F5F9D}" type="pres">
      <dgm:prSet presAssocID="{877D7047-60CD-754B-B94B-0D52DA8802EF}" presName="invisiNode" presStyleLbl="node1" presStyleIdx="3" presStyleCnt="4"/>
      <dgm:spPr/>
    </dgm:pt>
    <dgm:pt modelId="{8E025E97-6B6D-45FC-8AFC-AC5D7B99FE2E}" type="pres">
      <dgm:prSet presAssocID="{877D7047-60CD-754B-B94B-0D52DA8802EF}" presName="imagNode" presStyleLbl="fgImgPlace1" presStyleIdx="3" presStyleCnt="4" custScaleX="89650" custScaleY="89650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CE7B7539-6CD1-41FC-92F4-274C8F91C42F}" type="presOf" srcId="{752CCB7B-ADC2-E04D-8F22-DB13BC887169}" destId="{783BD1CD-F44D-423C-ABE0-ADAAA5FCDFF3}" srcOrd="0" destOrd="0" presId="urn:microsoft.com/office/officeart/2005/8/layout/hList7"/>
    <dgm:cxn modelId="{D9E0AAEB-5C1F-411E-8934-2D8B97D46027}" type="presOf" srcId="{877D7047-60CD-754B-B94B-0D52DA8802EF}" destId="{8D832C02-A6C2-4180-9837-9D1E908CC96D}" srcOrd="1" destOrd="0" presId="urn:microsoft.com/office/officeart/2005/8/layout/hList7"/>
    <dgm:cxn modelId="{A9E73DA4-1C6B-4197-98A6-CC9F77DAFAD0}" type="presOf" srcId="{D865DF60-6A8A-1346-86CF-ADC5241F7441}" destId="{C8C61BB2-4569-43EB-90E1-B72BD35898F2}" srcOrd="0" destOrd="0" presId="urn:microsoft.com/office/officeart/2005/8/layout/hList7"/>
    <dgm:cxn modelId="{DDCEB339-495B-44E0-8C45-CF9057657E7B}" type="presOf" srcId="{5A256FE1-617A-F64B-AAA5-E71BA3D8E71B}" destId="{B1388E4F-CD08-4780-8931-3197FAE92DBD}" srcOrd="1" destOrd="0" presId="urn:microsoft.com/office/officeart/2005/8/layout/hList7"/>
    <dgm:cxn modelId="{0ADD56E8-40B7-4389-8A38-DCA8DBD4EA6C}" type="presOf" srcId="{877D7047-60CD-754B-B94B-0D52DA8802EF}" destId="{1E86C874-2E95-41EF-9BA0-8F16C4854FF2}" srcOrd="0" destOrd="0" presId="urn:microsoft.com/office/officeart/2005/8/layout/hList7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FFFBFFA-7452-4C49-8A7A-74AE363CA8E8}" type="presOf" srcId="{5A256FE1-617A-F64B-AAA5-E71BA3D8E71B}" destId="{AE200842-01D1-4791-B0D7-34368F694561}" srcOrd="0" destOrd="0" presId="urn:microsoft.com/office/officeart/2005/8/layout/hList7"/>
    <dgm:cxn modelId="{255FD304-5DE5-4236-A978-55BB38238788}" type="presOf" srcId="{C98D5B68-7884-6648-A6A0-2E344EE2F2C1}" destId="{1247E383-D628-4974-B182-08E11F678DD9}" srcOrd="0" destOrd="0" presId="urn:microsoft.com/office/officeart/2005/8/layout/hList7"/>
    <dgm:cxn modelId="{A0B4E6D9-669C-47CF-80CA-F01F3ABC7083}" type="presOf" srcId="{C98D5B68-7884-6648-A6A0-2E344EE2F2C1}" destId="{D6A6FF5C-63F6-49C4-9901-4D83661B9162}" srcOrd="1" destOrd="0" presId="urn:microsoft.com/office/officeart/2005/8/layout/hList7"/>
    <dgm:cxn modelId="{8B281C21-E8BD-4230-80E9-0756EECDFD50}" type="presOf" srcId="{1221B9A9-1B18-A546-BD93-54DBEC081E68}" destId="{BACE0BB1-2E3F-4D32-B5D9-AE5B5FE9A0FE}" srcOrd="0" destOrd="0" presId="urn:microsoft.com/office/officeart/2005/8/layout/hList7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AB8DAD65-DA25-4BD0-AD47-79FCBD6E2048}" type="presOf" srcId="{39104730-2024-374C-98E0-3A4CE7ED9881}" destId="{F03929AC-A5BE-46C7-B2EB-DE5D02F17EA5}" srcOrd="0" destOrd="0" presId="urn:microsoft.com/office/officeart/2005/8/layout/hList7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C4689BC7-11C4-41E2-8DD2-E0D47871C0C9}" type="presOf" srcId="{D865DF60-6A8A-1346-86CF-ADC5241F7441}" destId="{EC1C52DB-7699-44FF-92A0-C7150D3F47D7}" srcOrd="1" destOrd="0" presId="urn:microsoft.com/office/officeart/2005/8/layout/hList7"/>
    <dgm:cxn modelId="{B202EECB-F339-4080-8958-68713390BF31}" type="presOf" srcId="{675274CD-34E5-B949-B313-38064B3EA771}" destId="{C6E6C9F0-75F9-4335-9B76-DFCDB62A3824}" srcOrd="0" destOrd="0" presId="urn:microsoft.com/office/officeart/2005/8/layout/hList7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DFE99C4-B352-446D-8A89-7C695BFA09AC}" type="presParOf" srcId="{F03929AC-A5BE-46C7-B2EB-DE5D02F17EA5}" destId="{8207BE3D-3894-498E-A790-5578FA0B386A}" srcOrd="0" destOrd="0" presId="urn:microsoft.com/office/officeart/2005/8/layout/hList7"/>
    <dgm:cxn modelId="{9509C0B8-0DF6-49CB-881A-C5D431E04E1D}" type="presParOf" srcId="{F03929AC-A5BE-46C7-B2EB-DE5D02F17EA5}" destId="{D935CF21-0CB4-4008-AED2-D95256A45935}" srcOrd="1" destOrd="0" presId="urn:microsoft.com/office/officeart/2005/8/layout/hList7"/>
    <dgm:cxn modelId="{54D2776D-3BF8-4D22-9BBE-E8E5B5A95B94}" type="presParOf" srcId="{D935CF21-0CB4-4008-AED2-D95256A45935}" destId="{A34BD1AC-CFE2-4440-9E1E-DA26EBE91CB5}" srcOrd="0" destOrd="0" presId="urn:microsoft.com/office/officeart/2005/8/layout/hList7"/>
    <dgm:cxn modelId="{49C312DA-CAF5-4026-B138-73AFEB79B0DA}" type="presParOf" srcId="{A34BD1AC-CFE2-4440-9E1E-DA26EBE91CB5}" destId="{AE200842-01D1-4791-B0D7-34368F694561}" srcOrd="0" destOrd="0" presId="urn:microsoft.com/office/officeart/2005/8/layout/hList7"/>
    <dgm:cxn modelId="{CFE6F3E4-38B1-493B-9FB1-B7504AB2B761}" type="presParOf" srcId="{A34BD1AC-CFE2-4440-9E1E-DA26EBE91CB5}" destId="{B1388E4F-CD08-4780-8931-3197FAE92DBD}" srcOrd="1" destOrd="0" presId="urn:microsoft.com/office/officeart/2005/8/layout/hList7"/>
    <dgm:cxn modelId="{81EE4DDD-7116-442D-80D0-45138D2C2EF1}" type="presParOf" srcId="{A34BD1AC-CFE2-4440-9E1E-DA26EBE91CB5}" destId="{2C8682E2-34E2-42AA-9D4F-BBF51687BA9A}" srcOrd="2" destOrd="0" presId="urn:microsoft.com/office/officeart/2005/8/layout/hList7"/>
    <dgm:cxn modelId="{B6A50DB9-251A-4D8A-A7C8-0351C5D8ABA9}" type="presParOf" srcId="{A34BD1AC-CFE2-4440-9E1E-DA26EBE91CB5}" destId="{09EF8349-E60E-4CC1-A0E1-16B439606263}" srcOrd="3" destOrd="0" presId="urn:microsoft.com/office/officeart/2005/8/layout/hList7"/>
    <dgm:cxn modelId="{9992C7C0-394E-4247-A16F-81FFA250D464}" type="presParOf" srcId="{D935CF21-0CB4-4008-AED2-D95256A45935}" destId="{BACE0BB1-2E3F-4D32-B5D9-AE5B5FE9A0FE}" srcOrd="1" destOrd="0" presId="urn:microsoft.com/office/officeart/2005/8/layout/hList7"/>
    <dgm:cxn modelId="{53F337DA-5424-4E71-9B30-B047A4A009FA}" type="presParOf" srcId="{D935CF21-0CB4-4008-AED2-D95256A45935}" destId="{6A503F88-FBD4-4B64-9C1F-F30EE81DA4E1}" srcOrd="2" destOrd="0" presId="urn:microsoft.com/office/officeart/2005/8/layout/hList7"/>
    <dgm:cxn modelId="{E5E2996D-2561-453D-9BDE-18E4C81E9F11}" type="presParOf" srcId="{6A503F88-FBD4-4B64-9C1F-F30EE81DA4E1}" destId="{C8C61BB2-4569-43EB-90E1-B72BD35898F2}" srcOrd="0" destOrd="0" presId="urn:microsoft.com/office/officeart/2005/8/layout/hList7"/>
    <dgm:cxn modelId="{2E073120-EBEB-4A16-809E-C73CD54C9FD9}" type="presParOf" srcId="{6A503F88-FBD4-4B64-9C1F-F30EE81DA4E1}" destId="{EC1C52DB-7699-44FF-92A0-C7150D3F47D7}" srcOrd="1" destOrd="0" presId="urn:microsoft.com/office/officeart/2005/8/layout/hList7"/>
    <dgm:cxn modelId="{722868CB-7C47-4A7A-9CE2-4A46C6F55F8D}" type="presParOf" srcId="{6A503F88-FBD4-4B64-9C1F-F30EE81DA4E1}" destId="{74162FFD-F15A-4EC2-B5B8-4DC78DFA40DE}" srcOrd="2" destOrd="0" presId="urn:microsoft.com/office/officeart/2005/8/layout/hList7"/>
    <dgm:cxn modelId="{BCF1663D-BD9F-4F14-BF8E-8BE6F106AFF6}" type="presParOf" srcId="{6A503F88-FBD4-4B64-9C1F-F30EE81DA4E1}" destId="{0BE6514E-3E9F-47A5-98CB-7025BF25A36C}" srcOrd="3" destOrd="0" presId="urn:microsoft.com/office/officeart/2005/8/layout/hList7"/>
    <dgm:cxn modelId="{D4A76858-D15E-4BD2-8576-0157D4F9F990}" type="presParOf" srcId="{D935CF21-0CB4-4008-AED2-D95256A45935}" destId="{783BD1CD-F44D-423C-ABE0-ADAAA5FCDFF3}" srcOrd="3" destOrd="0" presId="urn:microsoft.com/office/officeart/2005/8/layout/hList7"/>
    <dgm:cxn modelId="{7A3158F9-F1A7-4F6F-8CFD-0A592C6A38E2}" type="presParOf" srcId="{D935CF21-0CB4-4008-AED2-D95256A45935}" destId="{674A6086-A31D-40A8-9675-94E59F9037AF}" srcOrd="4" destOrd="0" presId="urn:microsoft.com/office/officeart/2005/8/layout/hList7"/>
    <dgm:cxn modelId="{F1974074-8705-449D-B58B-4C37ABC14A48}" type="presParOf" srcId="{674A6086-A31D-40A8-9675-94E59F9037AF}" destId="{1247E383-D628-4974-B182-08E11F678DD9}" srcOrd="0" destOrd="0" presId="urn:microsoft.com/office/officeart/2005/8/layout/hList7"/>
    <dgm:cxn modelId="{FD84F8E3-4AFE-46B2-BA6F-80861466EDBA}" type="presParOf" srcId="{674A6086-A31D-40A8-9675-94E59F9037AF}" destId="{D6A6FF5C-63F6-49C4-9901-4D83661B9162}" srcOrd="1" destOrd="0" presId="urn:microsoft.com/office/officeart/2005/8/layout/hList7"/>
    <dgm:cxn modelId="{90F4190F-CB51-4F7A-9847-E1D50170D106}" type="presParOf" srcId="{674A6086-A31D-40A8-9675-94E59F9037AF}" destId="{9F456DF2-2C05-4F11-81DD-A5590DB354A9}" srcOrd="2" destOrd="0" presId="urn:microsoft.com/office/officeart/2005/8/layout/hList7"/>
    <dgm:cxn modelId="{07EE5604-A3EB-4AFB-9F3D-9A58FD2BED69}" type="presParOf" srcId="{674A6086-A31D-40A8-9675-94E59F9037AF}" destId="{24C4BD0D-895C-4568-A896-752062ED08D6}" srcOrd="3" destOrd="0" presId="urn:microsoft.com/office/officeart/2005/8/layout/hList7"/>
    <dgm:cxn modelId="{9968D675-7155-4B2E-A60A-D7E76FACE0EA}" type="presParOf" srcId="{D935CF21-0CB4-4008-AED2-D95256A45935}" destId="{C6E6C9F0-75F9-4335-9B76-DFCDB62A3824}" srcOrd="5" destOrd="0" presId="urn:microsoft.com/office/officeart/2005/8/layout/hList7"/>
    <dgm:cxn modelId="{F92AAC8E-AEA5-4010-A3E3-2376F0E4267E}" type="presParOf" srcId="{D935CF21-0CB4-4008-AED2-D95256A45935}" destId="{1E0C3176-2796-43B5-83FA-F7B4E1177ABB}" srcOrd="6" destOrd="0" presId="urn:microsoft.com/office/officeart/2005/8/layout/hList7"/>
    <dgm:cxn modelId="{117B92C0-A27B-48D8-82CD-906F0967BF88}" type="presParOf" srcId="{1E0C3176-2796-43B5-83FA-F7B4E1177ABB}" destId="{1E86C874-2E95-41EF-9BA0-8F16C4854FF2}" srcOrd="0" destOrd="0" presId="urn:microsoft.com/office/officeart/2005/8/layout/hList7"/>
    <dgm:cxn modelId="{EDD09FA7-C26A-4B64-8C45-4B1587056130}" type="presParOf" srcId="{1E0C3176-2796-43B5-83FA-F7B4E1177ABB}" destId="{8D832C02-A6C2-4180-9837-9D1E908CC96D}" srcOrd="1" destOrd="0" presId="urn:microsoft.com/office/officeart/2005/8/layout/hList7"/>
    <dgm:cxn modelId="{97AFC193-C5C0-4AE4-B07C-9574E5A152DE}" type="presParOf" srcId="{1E0C3176-2796-43B5-83FA-F7B4E1177ABB}" destId="{98F754F8-B783-4A12-B678-D99B516F5F9D}" srcOrd="2" destOrd="0" presId="urn:microsoft.com/office/officeart/2005/8/layout/hList7"/>
    <dgm:cxn modelId="{CDD17394-248A-4098-A7E6-A5C7826E5F0A}" type="presParOf" srcId="{1E0C3176-2796-43B5-83FA-F7B4E1177ABB}" destId="{8E025E97-6B6D-45FC-8AFC-AC5D7B99FE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 dirty="0"/>
            <a:t>A</a:t>
          </a:r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 dirty="0"/>
            <a:t>D</a:t>
          </a:r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/>
            <a:t>E</a:t>
          </a:r>
          <a:endParaRPr lang="fr-FR" sz="4000" b="1" dirty="0"/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 dirty="0"/>
            <a:t>B</a:t>
          </a:r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 dirty="0"/>
            <a:t>F</a:t>
          </a:r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92BDC9-EF78-2440-A30E-CB3848A31B5E}" type="doc">
      <dgm:prSet loTypeId="urn:microsoft.com/office/officeart/2005/8/layout/gear1" loCatId="" qsTypeId="urn:microsoft.com/office/officeart/2005/8/quickstyle/simple1" qsCatId="simple" csTypeId="urn:microsoft.com/office/officeart/2005/8/colors/accent5_3" csCatId="accent5" phldr="1"/>
      <dgm:spPr/>
    </dgm:pt>
    <dgm:pt modelId="{4E04939A-CFD3-2245-AA23-6B006E72699A}">
      <dgm:prSet phldrT="[Texte]" custT="1"/>
      <dgm:spPr/>
      <dgm:t>
        <a:bodyPr/>
        <a:lstStyle/>
        <a:p>
          <a:r>
            <a:rPr lang="fr-FR" sz="4000" b="1" dirty="0"/>
            <a:t>C</a:t>
          </a:r>
        </a:p>
      </dgm:t>
    </dgm:pt>
    <dgm:pt modelId="{ECD85326-D711-4149-8274-F248311941CC}" type="parTrans" cxnId="{CC3F7D82-7617-DB45-942A-ED42B0A0F84E}">
      <dgm:prSet/>
      <dgm:spPr/>
      <dgm:t>
        <a:bodyPr/>
        <a:lstStyle/>
        <a:p>
          <a:endParaRPr lang="fr-FR"/>
        </a:p>
      </dgm:t>
    </dgm:pt>
    <dgm:pt modelId="{24A1F2F5-D10A-4847-9EA7-0431C4FA6CB9}" type="sibTrans" cxnId="{CC3F7D82-7617-DB45-942A-ED42B0A0F84E}">
      <dgm:prSet/>
      <dgm:spPr/>
      <dgm:t>
        <a:bodyPr/>
        <a:lstStyle/>
        <a:p>
          <a:endParaRPr lang="fr-FR"/>
        </a:p>
      </dgm:t>
    </dgm:pt>
    <dgm:pt modelId="{1FFD7F01-28FF-1E4F-89E4-B9403F2148A5}" type="pres">
      <dgm:prSet presAssocID="{8F92BDC9-EF78-2440-A30E-CB3848A31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2761FC-AFB1-9F49-B275-17398FE79CCF}" type="pres">
      <dgm:prSet presAssocID="{4E04939A-CFD3-2245-AA23-6B006E72699A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8D558-ACA3-C74F-93A2-69075C3D4869}" type="pres">
      <dgm:prSet presAssocID="{4E04939A-CFD3-2245-AA23-6B006E72699A}" presName="gear1srcNode" presStyleLbl="node1" presStyleIdx="0" presStyleCnt="1"/>
      <dgm:spPr/>
      <dgm:t>
        <a:bodyPr/>
        <a:lstStyle/>
        <a:p>
          <a:endParaRPr lang="fr-FR"/>
        </a:p>
      </dgm:t>
    </dgm:pt>
    <dgm:pt modelId="{0BBF9A85-6414-564F-9960-427090C2334D}" type="pres">
      <dgm:prSet presAssocID="{4E04939A-CFD3-2245-AA23-6B006E72699A}" presName="gear1dstNode" presStyleLbl="node1" presStyleIdx="0" presStyleCnt="1"/>
      <dgm:spPr/>
      <dgm:t>
        <a:bodyPr/>
        <a:lstStyle/>
        <a:p>
          <a:endParaRPr lang="fr-FR"/>
        </a:p>
      </dgm:t>
    </dgm:pt>
    <dgm:pt modelId="{18146867-FD97-1445-AD04-8C1CEF773C12}" type="pres">
      <dgm:prSet presAssocID="{24A1F2F5-D10A-4847-9EA7-0431C4FA6CB9}" presName="connector1" presStyleLbl="sibTrans2D1" presStyleIdx="0" presStyleCnt="1"/>
      <dgm:spPr/>
      <dgm:t>
        <a:bodyPr/>
        <a:lstStyle/>
        <a:p>
          <a:endParaRPr lang="fr-FR"/>
        </a:p>
      </dgm:t>
    </dgm:pt>
  </dgm:ptLst>
  <dgm:cxnLst>
    <dgm:cxn modelId="{CC3F7D82-7617-DB45-942A-ED42B0A0F84E}" srcId="{8F92BDC9-EF78-2440-A30E-CB3848A31B5E}" destId="{4E04939A-CFD3-2245-AA23-6B006E72699A}" srcOrd="0" destOrd="0" parTransId="{ECD85326-D711-4149-8274-F248311941CC}" sibTransId="{24A1F2F5-D10A-4847-9EA7-0431C4FA6CB9}"/>
    <dgm:cxn modelId="{5E8552AF-BC24-D540-8051-531266BF97C3}" type="presOf" srcId="{8F92BDC9-EF78-2440-A30E-CB3848A31B5E}" destId="{1FFD7F01-28FF-1E4F-89E4-B9403F2148A5}" srcOrd="0" destOrd="0" presId="urn:microsoft.com/office/officeart/2005/8/layout/gear1"/>
    <dgm:cxn modelId="{03A1FD9E-9291-0242-B8D0-50B699B8DFC9}" type="presOf" srcId="{4E04939A-CFD3-2245-AA23-6B006E72699A}" destId="{0BBF9A85-6414-564F-9960-427090C2334D}" srcOrd="2" destOrd="0" presId="urn:microsoft.com/office/officeart/2005/8/layout/gear1"/>
    <dgm:cxn modelId="{81FE007C-1ADB-0248-B470-2AA005E66E81}" type="presOf" srcId="{4E04939A-CFD3-2245-AA23-6B006E72699A}" destId="{4668D558-ACA3-C74F-93A2-69075C3D4869}" srcOrd="1" destOrd="0" presId="urn:microsoft.com/office/officeart/2005/8/layout/gear1"/>
    <dgm:cxn modelId="{406F77B6-54EE-6541-9263-691819F0C7E9}" type="presOf" srcId="{4E04939A-CFD3-2245-AA23-6B006E72699A}" destId="{2A2761FC-AFB1-9F49-B275-17398FE79CCF}" srcOrd="0" destOrd="0" presId="urn:microsoft.com/office/officeart/2005/8/layout/gear1"/>
    <dgm:cxn modelId="{A061D6C4-C4EE-7F4A-87F0-5B448AA77251}" type="presOf" srcId="{24A1F2F5-D10A-4847-9EA7-0431C4FA6CB9}" destId="{18146867-FD97-1445-AD04-8C1CEF773C12}" srcOrd="0" destOrd="0" presId="urn:microsoft.com/office/officeart/2005/8/layout/gear1"/>
    <dgm:cxn modelId="{ADB7082E-A04F-A44D-A022-5B2657BA0DE5}" type="presParOf" srcId="{1FFD7F01-28FF-1E4F-89E4-B9403F2148A5}" destId="{2A2761FC-AFB1-9F49-B275-17398FE79CCF}" srcOrd="0" destOrd="0" presId="urn:microsoft.com/office/officeart/2005/8/layout/gear1"/>
    <dgm:cxn modelId="{43BB027C-A042-C840-8AEF-85FE1877D34B}" type="presParOf" srcId="{1FFD7F01-28FF-1E4F-89E4-B9403F2148A5}" destId="{4668D558-ACA3-C74F-93A2-69075C3D4869}" srcOrd="1" destOrd="0" presId="urn:microsoft.com/office/officeart/2005/8/layout/gear1"/>
    <dgm:cxn modelId="{75216BCF-C6CF-0D43-8BE3-FA7780132EE5}" type="presParOf" srcId="{1FFD7F01-28FF-1E4F-89E4-B9403F2148A5}" destId="{0BBF9A85-6414-564F-9960-427090C2334D}" srcOrd="2" destOrd="0" presId="urn:microsoft.com/office/officeart/2005/8/layout/gear1"/>
    <dgm:cxn modelId="{1A9932CC-25DE-2B45-B487-3D8CECBBAAC1}" type="presParOf" srcId="{1FFD7F01-28FF-1E4F-89E4-B9403F2148A5}" destId="{18146867-FD97-1445-AD04-8C1CEF773C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00842-01D1-4791-B0D7-34368F694561}">
      <dsp:nvSpPr>
        <dsp:cNvPr id="0" name=""/>
        <dsp:cNvSpPr/>
      </dsp:nvSpPr>
      <dsp:spPr>
        <a:xfrm>
          <a:off x="1918" y="0"/>
          <a:ext cx="2010398" cy="32559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Un crayon</a:t>
          </a:r>
          <a:endParaRPr lang="fr-FR" sz="2600" kern="1200" dirty="0"/>
        </a:p>
      </dsp:txBody>
      <dsp:txXfrm>
        <a:off x="1918" y="1302365"/>
        <a:ext cx="2010398" cy="1302365"/>
      </dsp:txXfrm>
    </dsp:sp>
    <dsp:sp modelId="{09EF8349-E60E-4CC1-A0E1-16B439606263}">
      <dsp:nvSpPr>
        <dsp:cNvPr id="0" name=""/>
        <dsp:cNvSpPr/>
      </dsp:nvSpPr>
      <dsp:spPr>
        <a:xfrm>
          <a:off x="465007" y="195354"/>
          <a:ext cx="1084219" cy="1084219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61BB2-4569-43EB-90E1-B72BD35898F2}">
      <dsp:nvSpPr>
        <dsp:cNvPr id="0" name=""/>
        <dsp:cNvSpPr/>
      </dsp:nvSpPr>
      <dsp:spPr>
        <a:xfrm>
          <a:off x="2072628" y="0"/>
          <a:ext cx="2010398" cy="3255913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Une feuille</a:t>
          </a:r>
          <a:endParaRPr lang="fr-FR" sz="2400" kern="1200" dirty="0"/>
        </a:p>
      </dsp:txBody>
      <dsp:txXfrm>
        <a:off x="2072628" y="1302365"/>
        <a:ext cx="2010398" cy="1302365"/>
      </dsp:txXfrm>
    </dsp:sp>
    <dsp:sp modelId="{0BE6514E-3E9F-47A5-98CB-7025BF25A36C}">
      <dsp:nvSpPr>
        <dsp:cNvPr id="0" name=""/>
        <dsp:cNvSpPr/>
      </dsp:nvSpPr>
      <dsp:spPr>
        <a:xfrm>
          <a:off x="2535718" y="195354"/>
          <a:ext cx="1084219" cy="1084219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47E383-D628-4974-B182-08E11F678DD9}">
      <dsp:nvSpPr>
        <dsp:cNvPr id="0" name=""/>
        <dsp:cNvSpPr/>
      </dsp:nvSpPr>
      <dsp:spPr>
        <a:xfrm>
          <a:off x="4143339" y="0"/>
          <a:ext cx="2010398" cy="3255913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10 questions</a:t>
          </a:r>
          <a:endParaRPr lang="fr-FR" sz="2400" kern="1200" dirty="0"/>
        </a:p>
      </dsp:txBody>
      <dsp:txXfrm>
        <a:off x="4143339" y="1302365"/>
        <a:ext cx="2010398" cy="1302365"/>
      </dsp:txXfrm>
    </dsp:sp>
    <dsp:sp modelId="{24C4BD0D-895C-4568-A896-752062ED08D6}">
      <dsp:nvSpPr>
        <dsp:cNvPr id="0" name=""/>
        <dsp:cNvSpPr/>
      </dsp:nvSpPr>
      <dsp:spPr>
        <a:xfrm>
          <a:off x="4698539" y="287464"/>
          <a:ext cx="899999" cy="899999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86C874-2E95-41EF-9BA0-8F16C4854FF2}">
      <dsp:nvSpPr>
        <dsp:cNvPr id="0" name=""/>
        <dsp:cNvSpPr/>
      </dsp:nvSpPr>
      <dsp:spPr>
        <a:xfrm>
          <a:off x="6214050" y="0"/>
          <a:ext cx="2010398" cy="325591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1 minute</a:t>
          </a:r>
          <a:endParaRPr lang="fr-FR" sz="2400" kern="1200" dirty="0"/>
        </a:p>
      </dsp:txBody>
      <dsp:txXfrm>
        <a:off x="6214050" y="1302365"/>
        <a:ext cx="2010398" cy="1302365"/>
      </dsp:txXfrm>
    </dsp:sp>
    <dsp:sp modelId="{8E025E97-6B6D-45FC-8AFC-AC5D7B99FE2E}">
      <dsp:nvSpPr>
        <dsp:cNvPr id="0" name=""/>
        <dsp:cNvSpPr/>
      </dsp:nvSpPr>
      <dsp:spPr>
        <a:xfrm>
          <a:off x="6733248" y="251463"/>
          <a:ext cx="972002" cy="972002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07BE3D-3894-498E-A790-5578FA0B386A}">
      <dsp:nvSpPr>
        <dsp:cNvPr id="0" name=""/>
        <dsp:cNvSpPr/>
      </dsp:nvSpPr>
      <dsp:spPr>
        <a:xfrm>
          <a:off x="7524954" y="2892763"/>
          <a:ext cx="36024" cy="35999"/>
        </a:xfrm>
        <a:prstGeom prst="leftRightArrow">
          <a:avLst/>
        </a:prstGeom>
        <a:noFill/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393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683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14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502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44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45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E16E5F6-ED21-4DAC-AA2A-EEF4385DB340}" type="slidenum">
              <a:rPr lang="fr-FR" sz="1200" b="0" strike="noStrike" spc="-1">
                <a:latin typeface="Times New Roman"/>
              </a:rPr>
              <a:t>21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588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980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164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201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37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1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26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531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960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63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29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60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87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14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12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1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799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76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479" y="273780"/>
            <a:ext cx="7886213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28479" y="1369170"/>
            <a:ext cx="7886213" cy="32632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3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0.png"/><Relationship Id="rId12" Type="http://schemas.openxmlformats.org/officeDocument/2006/relationships/image" Target="../media/image141.png"/><Relationship Id="rId2" Type="http://schemas.openxmlformats.org/officeDocument/2006/relationships/image" Target="../media/image13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2.xm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microsoft.com/office/2007/relationships/diagramDrawing" Target="../diagrams/drawing2.xml"/><Relationship Id="rId2" Type="http://schemas.openxmlformats.org/officeDocument/2006/relationships/image" Target="NUL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diagramQuickStyle" Target="../diagrams/quickStyle2.xml"/><Relationship Id="rId4" Type="http://schemas.openxmlformats.org/officeDocument/2006/relationships/image" Target="NULL"/><Relationship Id="rId1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microsoft.com/office/2007/relationships/diagramDrawing" Target="../diagrams/drawing3.xml"/><Relationship Id="rId2" Type="http://schemas.openxmlformats.org/officeDocument/2006/relationships/image" Target="NUL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diagramQuickStyle" Target="../diagrams/quickStyle3.xml"/><Relationship Id="rId4" Type="http://schemas.openxmlformats.org/officeDocument/2006/relationships/image" Target="NUL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diagramData" Target="../diagrams/data4.xm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microsoft.com/office/2007/relationships/diagramDrawing" Target="../diagrams/drawing4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15" Type="http://schemas.openxmlformats.org/officeDocument/2006/relationships/diagramQuickStyle" Target="../diagrams/quickStyle4.xm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diagramData" Target="../diagrams/data5.xm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microsoft.com/office/2007/relationships/diagramDrawing" Target="../diagrams/drawing5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15" Type="http://schemas.openxmlformats.org/officeDocument/2006/relationships/diagramQuickStyle" Target="../diagrams/quickStyle5.xm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diagramData" Target="../diagrams/data6.xm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microsoft.com/office/2007/relationships/diagramDrawing" Target="../diagrams/drawing6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15" Type="http://schemas.openxmlformats.org/officeDocument/2006/relationships/diagramQuickStyle" Target="../diagrams/quickStyle6.xm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microsoft.com/office/2007/relationships/diagramDrawing" Target="../diagrams/drawing7.xm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diagramColors" Target="../diagrams/colors7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15" Type="http://schemas.openxmlformats.org/officeDocument/2006/relationships/diagramLayout" Target="../diagrams/layout7.xml"/><Relationship Id="rId10" Type="http://schemas.openxmlformats.org/officeDocument/2006/relationships/image" Target="NULL"/><Relationship Id="rId14" Type="http://schemas.openxmlformats.org/officeDocument/2006/relationships/diagramData" Target="../diagrams/data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20.tiff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0.png"/><Relationship Id="rId5" Type="http://schemas.openxmlformats.org/officeDocument/2006/relationships/image" Target="../media/image1490.png"/><Relationship Id="rId10" Type="http://schemas.openxmlformats.org/officeDocument/2006/relationships/image" Target="../media/image960.png"/><Relationship Id="rId9" Type="http://schemas.openxmlformats.org/officeDocument/2006/relationships/image" Target="../media/image1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628479" y="273780"/>
            <a:ext cx="7885943" cy="99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490" tIns="33746" rIns="67490" bIns="33746" anchor="ctr"/>
          <a:lstStyle/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Jeudi 30 avril SEANCE 2 CM1</a:t>
            </a:r>
            <a:endParaRPr lang="fr-FR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525621" y="1142910"/>
            <a:ext cx="8034424" cy="371412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705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/>
        </p:nvGraphicFramePr>
        <p:xfrm>
          <a:off x="318976" y="1349651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3837709" cy="557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35229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6 x 4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14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18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21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9560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8 x 2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14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16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18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2951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0" y="987135"/>
            <a:ext cx="214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5 x 9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15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25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35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45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50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4175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7 x 7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36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38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44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45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48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56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49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24936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6 x 3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14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16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18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36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6423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8 x 4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14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18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26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42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46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3571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6 x 7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44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46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47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48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49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51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52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54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4391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4 x 4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16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36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9042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7 x 3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14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16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18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19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21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23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5159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500" dirty="0"/>
              <a:t>Multiplier par 5</a:t>
            </a:r>
          </a:p>
        </p:txBody>
      </p:sp>
    </p:spTree>
    <p:extLst>
      <p:ext uri="{BB962C8B-B14F-4D97-AF65-F5344CB8AC3E}">
        <p14:creationId xmlns:p14="http://schemas.microsoft.com/office/powerpoint/2010/main" val="36351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53691" y="987135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9 x 6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9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44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8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46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47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67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48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64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49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56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51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048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52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40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54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632000" y="2232000"/>
            <a:ext cx="685800" cy="5091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2775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2"/>
          <p:cNvSpPr/>
          <p:nvPr/>
        </p:nvSpPr>
        <p:spPr>
          <a:xfrm>
            <a:off x="1413164" y="1475957"/>
            <a:ext cx="6504709" cy="2427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2369" tIns="31021" rIns="62369" bIns="31021">
            <a:spAutoFit/>
          </a:bodyPr>
          <a:lstStyle/>
          <a:p>
            <a:pPr marL="653">
              <a:spcBef>
                <a:spcPts val="817"/>
              </a:spcBef>
              <a:buClr>
                <a:srgbClr val="000000"/>
              </a:buClr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6 </a:t>
            </a: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</a:rPr>
              <a:t>×</a:t>
            </a: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4   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= …	8</a:t>
            </a:r>
            <a:r>
              <a:rPr lang="fr-FR" sz="2540" spc="-1" dirty="0">
                <a:solidFill>
                  <a:srgbClr val="000000"/>
                </a:solidFill>
              </a:rPr>
              <a:t> × 4</a:t>
            </a:r>
            <a:r>
              <a:rPr lang="fr-FR" sz="2540" spc="-1" dirty="0">
                <a:solidFill>
                  <a:srgbClr val="000000"/>
                </a:solidFill>
                <a:ea typeface="DejaVu Sans"/>
              </a:rPr>
              <a:t>    =  …</a:t>
            </a:r>
            <a:endParaRPr lang="fr-FR" sz="2540" spc="-1" dirty="0">
              <a:latin typeface="Arial"/>
            </a:endParaRPr>
          </a:p>
          <a:p>
            <a:pPr marL="653">
              <a:spcBef>
                <a:spcPts val="817"/>
              </a:spcBef>
              <a:buClr>
                <a:srgbClr val="000000"/>
              </a:buClr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8 </a:t>
            </a: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</a:rPr>
              <a:t>×</a:t>
            </a:r>
            <a:r>
              <a:rPr lang="fr-FR" sz="254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2    </a:t>
            </a:r>
            <a:r>
              <a:rPr lang="fr-FR" sz="2540" spc="-1" dirty="0">
                <a:solidFill>
                  <a:srgbClr val="000000"/>
                </a:solidFill>
                <a:ea typeface="DejaVu Sans"/>
              </a:rPr>
              <a:t>= … 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fr-FR" sz="2540" spc="-1" dirty="0">
                <a:solidFill>
                  <a:srgbClr val="000000"/>
                </a:solidFill>
                <a:latin typeface="Calibri"/>
              </a:rPr>
              <a:t>6 × 7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    =  …</a:t>
            </a:r>
            <a:endParaRPr lang="fr-FR" sz="2540" spc="-1" dirty="0">
              <a:latin typeface="Arial"/>
            </a:endParaRPr>
          </a:p>
          <a:p>
            <a:pPr marL="653">
              <a:spcBef>
                <a:spcPts val="817"/>
              </a:spcBef>
              <a:buClr>
                <a:srgbClr val="000000"/>
              </a:buClr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/>
              </a:rPr>
              <a:t>5 × 9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  =  … 	4</a:t>
            </a:r>
            <a:r>
              <a:rPr lang="fr-FR" sz="2540" spc="-1" dirty="0">
                <a:solidFill>
                  <a:srgbClr val="000000"/>
                </a:solidFill>
              </a:rPr>
              <a:t> × 4</a:t>
            </a:r>
            <a:r>
              <a:rPr lang="fr-FR" sz="2540" spc="-1" dirty="0">
                <a:solidFill>
                  <a:srgbClr val="000000"/>
                </a:solidFill>
                <a:ea typeface="DejaVu Sans"/>
              </a:rPr>
              <a:t>    =  …</a:t>
            </a:r>
            <a:endParaRPr lang="fr-FR" sz="2540" spc="-1" dirty="0">
              <a:latin typeface="Arial"/>
            </a:endParaRPr>
          </a:p>
          <a:p>
            <a:pPr marL="653">
              <a:spcBef>
                <a:spcPts val="817"/>
              </a:spcBef>
              <a:buClr>
                <a:srgbClr val="000000"/>
              </a:buClr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  <a:latin typeface="Calibri"/>
              </a:rPr>
              <a:t>7 × 7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    =  … 	7</a:t>
            </a:r>
            <a:r>
              <a:rPr lang="fr-FR" sz="2540" spc="-1" dirty="0">
                <a:solidFill>
                  <a:srgbClr val="000000"/>
                </a:solidFill>
                <a:latin typeface="Calibri"/>
              </a:rPr>
              <a:t> × 3</a:t>
            </a:r>
            <a:r>
              <a:rPr lang="fr-FR" sz="2540" spc="-1" dirty="0">
                <a:solidFill>
                  <a:srgbClr val="000000"/>
                </a:solidFill>
                <a:latin typeface="Calibri"/>
                <a:ea typeface="DejaVu Sans"/>
              </a:rPr>
              <a:t>    =  …</a:t>
            </a:r>
            <a:endParaRPr lang="fr-FR" sz="2540" spc="-1" dirty="0">
              <a:latin typeface="Arial"/>
            </a:endParaRPr>
          </a:p>
          <a:p>
            <a:pPr marL="653">
              <a:spcBef>
                <a:spcPts val="817"/>
              </a:spcBef>
              <a:buClr>
                <a:srgbClr val="000000"/>
              </a:buClr>
              <a:tabLst>
                <a:tab pos="4229343" algn="l"/>
                <a:tab pos="4799591" algn="l"/>
              </a:tabLst>
            </a:pPr>
            <a:r>
              <a:rPr lang="fr-FR" sz="2540" spc="-1" dirty="0">
                <a:solidFill>
                  <a:srgbClr val="000000"/>
                </a:solidFill>
              </a:rPr>
              <a:t>6 × 3</a:t>
            </a:r>
            <a:r>
              <a:rPr lang="fr-FR" sz="2540" spc="-1" dirty="0">
                <a:solidFill>
                  <a:srgbClr val="000000"/>
                </a:solidFill>
                <a:ea typeface="DejaVu Sans"/>
              </a:rPr>
              <a:t>    =  …	9</a:t>
            </a:r>
            <a:r>
              <a:rPr lang="fr-FR" sz="2540" spc="-1" dirty="0">
                <a:solidFill>
                  <a:srgbClr val="000000"/>
                </a:solidFill>
              </a:rPr>
              <a:t> × 6</a:t>
            </a:r>
            <a:r>
              <a:rPr lang="fr-FR" sz="2540" spc="-1" dirty="0">
                <a:solidFill>
                  <a:srgbClr val="000000"/>
                </a:solidFill>
                <a:ea typeface="DejaVu Sans"/>
              </a:rPr>
              <a:t>    =  …</a:t>
            </a:r>
            <a:endParaRPr lang="fr-FR" sz="2540" spc="-1" dirty="0">
              <a:latin typeface="Arial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1"/>
            <a:ext cx="3837709" cy="47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38242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au 60">
            <a:extLst>
              <a:ext uri="{FF2B5EF4-FFF2-40B4-BE49-F238E27FC236}">
                <a16:creationId xmlns="" xmlns:a16="http://schemas.microsoft.com/office/drawing/2014/main" id="{E6C7FCBD-F0BD-7440-94F7-11788E4C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9173"/>
              </p:ext>
            </p:extLst>
          </p:nvPr>
        </p:nvGraphicFramePr>
        <p:xfrm>
          <a:off x="2018912" y="285839"/>
          <a:ext cx="5207930" cy="4665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0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079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/>
                        <a:t>100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DA6CDE64-60F2-6F43-893E-669C138DAA13}"/>
              </a:ext>
            </a:extLst>
          </p:cNvPr>
          <p:cNvSpPr txBox="1"/>
          <p:nvPr/>
        </p:nvSpPr>
        <p:spPr>
          <a:xfrm>
            <a:off x="2318601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1 =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2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3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4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5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6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7 = 14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8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9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10 = 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5547946" y="4087826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3920645" y="3437193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3922664" y="3775526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2326670" y="3600941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2326670" y="4262163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685742" y="3764882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7155990" y="2512527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95D886D-A42B-6C49-BD10-669FEAB57311}"/>
              </a:ext>
            </a:extLst>
          </p:cNvPr>
          <p:cNvSpPr/>
          <p:nvPr/>
        </p:nvSpPr>
        <p:spPr>
          <a:xfrm>
            <a:off x="5523522" y="1674181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="" xmlns:a16="http://schemas.microsoft.com/office/drawing/2014/main" id="{2606EBA5-D74B-B34B-82D1-325476619D19}"/>
              </a:ext>
            </a:extLst>
          </p:cNvPr>
          <p:cNvSpPr txBox="1">
            <a:spLocks/>
          </p:cNvSpPr>
          <p:nvPr/>
        </p:nvSpPr>
        <p:spPr>
          <a:xfrm>
            <a:off x="2264229" y="365942"/>
            <a:ext cx="4145354" cy="6022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Les tables de multiplication</a:t>
            </a:r>
            <a:endParaRPr lang="fr-FR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363F8F7-066D-2C45-A558-81014EAD16A3}"/>
              </a:ext>
            </a:extLst>
          </p:cNvPr>
          <p:cNvSpPr txBox="1"/>
          <p:nvPr/>
        </p:nvSpPr>
        <p:spPr>
          <a:xfrm>
            <a:off x="685742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1 = 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2 =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3 =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4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5 =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6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7 =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8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9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10 = 10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930997A-38C8-344C-B6E6-EFE3FCD9C5EE}"/>
              </a:ext>
            </a:extLst>
          </p:cNvPr>
          <p:cNvSpPr txBox="1"/>
          <p:nvPr/>
        </p:nvSpPr>
        <p:spPr>
          <a:xfrm>
            <a:off x="3921537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1 =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2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3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4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5 = 15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6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7 = 21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8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9 = 27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10 = 30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FDB5DB9-1BCC-EB45-934F-A6527297B04E}"/>
              </a:ext>
            </a:extLst>
          </p:cNvPr>
          <p:cNvSpPr txBox="1"/>
          <p:nvPr/>
        </p:nvSpPr>
        <p:spPr>
          <a:xfrm>
            <a:off x="5524474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1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2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3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4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5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6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7 = 28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8 = 32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9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10 = 40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C0F4C46A-E984-0E4F-99A3-FADDBE310760}"/>
              </a:ext>
            </a:extLst>
          </p:cNvPr>
          <p:cNvSpPr txBox="1"/>
          <p:nvPr/>
        </p:nvSpPr>
        <p:spPr>
          <a:xfrm>
            <a:off x="7155990" y="3003817"/>
            <a:ext cx="1302269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1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2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3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4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5 = 50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6 = 60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7 = 70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8 = 80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9 = 90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10 = 100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15" name="Modèle 3D 14" descr="Cœur rouge">
                <a:extLst>
                  <a:ext uri="{FF2B5EF4-FFF2-40B4-BE49-F238E27FC236}">
                    <a16:creationId xmlns:a16="http://schemas.microsoft.com/office/drawing/2014/main" id="{BA2B6C7C-45BF-494C-910B-9914E8FEAF5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592601">
              <a:off x="6305609" y="228407"/>
              <a:ext cx="610904" cy="566712"/>
            </p:xfrm>
            <a:graphic>
              <a:graphicData uri="http://schemas.microsoft.com/office/drawing/2017/model3d">
                <am3d:model3d r:embed="rId3">
                  <am3d:spPr>
                    <a:xfrm rot="592601">
                      <a:off x="0" y="0"/>
                      <a:ext cx="610904" cy="566712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 ax="152124" ay="-89267" az="-395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282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5" name="Modèle 3D 14" descr="Cœur rouge">
                <a:extLst>
                  <a:ext uri="{FF2B5EF4-FFF2-40B4-BE49-F238E27FC236}">
                    <a16:creationId xmlns="" xmlns:a16="http://schemas.microsoft.com/office/drawing/2014/main" id="{BA2B6C7C-45BF-494C-910B-9914E8FEAF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92601">
                <a:off x="6305609" y="228407"/>
                <a:ext cx="610904" cy="566712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34F0E7F7-4C21-324C-ABD3-80407B604B41}"/>
              </a:ext>
            </a:extLst>
          </p:cNvPr>
          <p:cNvSpPr txBox="1"/>
          <p:nvPr/>
        </p:nvSpPr>
        <p:spPr>
          <a:xfrm>
            <a:off x="7155990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1 =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2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3 = 15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4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5 = 25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6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7 = 35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8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9 = 45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10 = 50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01EDA0-DFEA-8F4C-A99E-D439F18F60B1}"/>
              </a:ext>
            </a:extLst>
          </p:cNvPr>
          <p:cNvSpPr/>
          <p:nvPr/>
        </p:nvSpPr>
        <p:spPr>
          <a:xfrm>
            <a:off x="685740" y="3607250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65E0617-7E00-924A-A7B0-7CF78FE41D06}"/>
              </a:ext>
            </a:extLst>
          </p:cNvPr>
          <p:cNvSpPr/>
          <p:nvPr/>
        </p:nvSpPr>
        <p:spPr>
          <a:xfrm>
            <a:off x="685742" y="4263640"/>
            <a:ext cx="1087539" cy="148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3C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77CF17F6-6449-8046-8135-D6FC9FE881C6}"/>
              </a:ext>
            </a:extLst>
          </p:cNvPr>
          <p:cNvSpPr txBox="1"/>
          <p:nvPr/>
        </p:nvSpPr>
        <p:spPr>
          <a:xfrm>
            <a:off x="685741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1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2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3 </a:t>
            </a:r>
            <a:r>
              <a:rPr lang="fr-FR" sz="1600"/>
              <a:t>= </a:t>
            </a:r>
            <a:r>
              <a:rPr lang="fr-FR" sz="1600" smtClean="0"/>
              <a:t>18</a:t>
            </a:r>
            <a:endParaRPr lang="fr-FR" sz="1600" dirty="0"/>
          </a:p>
          <a:p>
            <a:pPr>
              <a:lnSpc>
                <a:spcPts val="1320"/>
              </a:lnSpc>
            </a:pPr>
            <a:r>
              <a:rPr lang="fr-FR" sz="1600" dirty="0"/>
              <a:t>6 x 4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5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6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7 = 42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8 = 48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9 = 54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10 = 60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DB6FCDC2-8554-2E40-AC99-90A7AE7765CA}"/>
              </a:ext>
            </a:extLst>
          </p:cNvPr>
          <p:cNvSpPr txBox="1"/>
          <p:nvPr/>
        </p:nvSpPr>
        <p:spPr>
          <a:xfrm>
            <a:off x="2318602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1 =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2 = 14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3 = 21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4 = 28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5 = 35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6 = 42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7 = 49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8 = 56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9 = 63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10 = 70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D41C6C85-8B70-DC41-AEC0-B85FC3DE0272}"/>
              </a:ext>
            </a:extLst>
          </p:cNvPr>
          <p:cNvSpPr txBox="1"/>
          <p:nvPr/>
        </p:nvSpPr>
        <p:spPr>
          <a:xfrm>
            <a:off x="3925581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1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2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3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4 = 32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5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6 = 48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7 = 56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8 = 64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9 = 72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10 = 80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A22DA581-C316-2D4C-BCA7-39AC93228E15}"/>
              </a:ext>
            </a:extLst>
          </p:cNvPr>
          <p:cNvSpPr txBox="1"/>
          <p:nvPr/>
        </p:nvSpPr>
        <p:spPr>
          <a:xfrm>
            <a:off x="5532560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1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2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3 = 27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4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5 = 45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6 = 54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7 = 63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8 = 72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9 = 81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10 = 90</a:t>
            </a:r>
          </a:p>
        </p:txBody>
      </p:sp>
    </p:spTree>
    <p:extLst>
      <p:ext uri="{BB962C8B-B14F-4D97-AF65-F5344CB8AC3E}">
        <p14:creationId xmlns:p14="http://schemas.microsoft.com/office/powerpoint/2010/main" val="5929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143000" y="2811780"/>
            <a:ext cx="6858000" cy="1131570"/>
          </a:xfrm>
        </p:spPr>
        <p:txBody>
          <a:bodyPr>
            <a:normAutofit/>
          </a:bodyPr>
          <a:lstStyle/>
          <a:p>
            <a:r>
              <a:rPr lang="fr-FR" sz="3200" dirty="0"/>
              <a:t>Les fractions</a:t>
            </a:r>
          </a:p>
        </p:txBody>
      </p:sp>
    </p:spTree>
    <p:extLst>
      <p:ext uri="{BB962C8B-B14F-4D97-AF65-F5344CB8AC3E}">
        <p14:creationId xmlns:p14="http://schemas.microsoft.com/office/powerpoint/2010/main" val="32245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C3796783-66A9-5B46-B80E-21AA9E3B251C}"/>
                  </a:ext>
                </a:extLst>
              </p:cNvPr>
              <p:cNvSpPr txBox="1"/>
              <p:nvPr/>
            </p:nvSpPr>
            <p:spPr>
              <a:xfrm>
                <a:off x="1722179" y="1036781"/>
                <a:ext cx="6119069" cy="7166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3796783-66A9-5B46-B80E-21AA9E3B2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79" y="1036781"/>
                <a:ext cx="6119069" cy="716671"/>
              </a:xfrm>
              <a:prstGeom prst="rect">
                <a:avLst/>
              </a:prstGeo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DE6BFFB7-8ABB-3E49-AD0B-CF2675FE44AD}"/>
              </a:ext>
            </a:extLst>
          </p:cNvPr>
          <p:cNvGrpSpPr/>
          <p:nvPr/>
        </p:nvGrpSpPr>
        <p:grpSpPr>
          <a:xfrm>
            <a:off x="440957" y="2059372"/>
            <a:ext cx="8458599" cy="627658"/>
            <a:chOff x="440957" y="2059372"/>
            <a:chExt cx="8458599" cy="627658"/>
          </a:xfrm>
        </p:grpSpPr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781A9C3A-9947-F448-8F0B-35D45743CF32}"/>
                </a:ext>
              </a:extLst>
            </p:cNvPr>
            <p:cNvSpPr txBox="1"/>
            <p:nvPr/>
          </p:nvSpPr>
          <p:spPr>
            <a:xfrm>
              <a:off x="440957" y="205937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="" xmlns:a16="http://schemas.microsoft.com/office/drawing/2014/main" id="{86F12C73-751A-3740-9872-6C74082A375B}"/>
                </a:ext>
              </a:extLst>
            </p:cNvPr>
            <p:cNvSpPr txBox="1"/>
            <p:nvPr/>
          </p:nvSpPr>
          <p:spPr>
            <a:xfrm>
              <a:off x="2521925" y="206672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CF978664-514D-4E4D-AF21-35BBEE707590}"/>
                </a:ext>
              </a:extLst>
            </p:cNvPr>
            <p:cNvSpPr txBox="1"/>
            <p:nvPr/>
          </p:nvSpPr>
          <p:spPr>
            <a:xfrm>
              <a:off x="4491018" y="208572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="" xmlns:a16="http://schemas.microsoft.com/office/drawing/2014/main" id="{A8ECF2E2-ACA0-2542-B76C-BB9E965671F1}"/>
                </a:ext>
              </a:extLst>
            </p:cNvPr>
            <p:cNvCxnSpPr>
              <a:cxnSpLocks/>
            </p:cNvCxnSpPr>
            <p:nvPr/>
          </p:nvCxnSpPr>
          <p:spPr>
            <a:xfrm>
              <a:off x="617314" y="2602077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="" xmlns:a16="http://schemas.microsoft.com/office/drawing/2014/main" id="{3A7E14F3-C55B-AD4D-B118-378F57CE03E7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="" xmlns:a16="http://schemas.microsoft.com/office/drawing/2014/main" id="{EFA2BDAE-CB75-2244-B8C4-9EBECAADF94D}"/>
                </a:ext>
              </a:extLst>
            </p:cNvPr>
            <p:cNvCxnSpPr>
              <a:cxnSpLocks/>
            </p:cNvCxnSpPr>
            <p:nvPr/>
          </p:nvCxnSpPr>
          <p:spPr>
            <a:xfrm>
              <a:off x="6774073" y="2518605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="" xmlns:a16="http://schemas.microsoft.com/office/drawing/2014/main" id="{92E02109-505B-634F-91C7-5BBF72D02662}"/>
                </a:ext>
              </a:extLst>
            </p:cNvPr>
            <p:cNvCxnSpPr>
              <a:cxnSpLocks/>
            </p:cNvCxnSpPr>
            <p:nvPr/>
          </p:nvCxnSpPr>
          <p:spPr>
            <a:xfrm>
              <a:off x="2683413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="" xmlns:a16="http://schemas.microsoft.com/office/drawing/2014/main" id="{922C6E0A-4EB4-BE4E-B21E-F966E818A22C}"/>
                </a:ext>
              </a:extLst>
            </p:cNvPr>
            <p:cNvCxnSpPr>
              <a:cxnSpLocks/>
            </p:cNvCxnSpPr>
            <p:nvPr/>
          </p:nvCxnSpPr>
          <p:spPr>
            <a:xfrm>
              <a:off x="4693176" y="2511345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DFDFD6AE-ED5B-0D41-A928-8BC7BAFC6B45}"/>
                </a:ext>
              </a:extLst>
            </p:cNvPr>
            <p:cNvSpPr txBox="1"/>
            <p:nvPr/>
          </p:nvSpPr>
          <p:spPr>
            <a:xfrm>
              <a:off x="6614791" y="210058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="" xmlns:a16="http://schemas.microsoft.com/office/drawing/2014/main" id="{0FC12374-306A-0D4C-9981-FD73EA0832E7}"/>
                </a:ext>
              </a:extLst>
            </p:cNvPr>
            <p:cNvCxnSpPr>
              <a:cxnSpLocks/>
            </p:cNvCxnSpPr>
            <p:nvPr/>
          </p:nvCxnSpPr>
          <p:spPr>
            <a:xfrm>
              <a:off x="1627922" y="251516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38825834-C3A5-9B4C-8CC8-C3D8FCCBF9E7}"/>
                </a:ext>
              </a:extLst>
            </p:cNvPr>
            <p:cNvCxnSpPr>
              <a:cxnSpLocks/>
            </p:cNvCxnSpPr>
            <p:nvPr/>
          </p:nvCxnSpPr>
          <p:spPr>
            <a:xfrm>
              <a:off x="3684226" y="250774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3D0283C4-6CB0-BB45-85F7-7D324125F734}"/>
                </a:ext>
              </a:extLst>
            </p:cNvPr>
            <p:cNvCxnSpPr>
              <a:cxnSpLocks/>
            </p:cNvCxnSpPr>
            <p:nvPr/>
          </p:nvCxnSpPr>
          <p:spPr>
            <a:xfrm>
              <a:off x="5748696" y="2517168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8D42C4C8-DC56-C743-9EDB-BD9B1355FE69}"/>
                </a:ext>
              </a:extLst>
            </p:cNvPr>
            <p:cNvSpPr txBox="1"/>
            <p:nvPr/>
          </p:nvSpPr>
          <p:spPr>
            <a:xfrm>
              <a:off x="1458877" y="207551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B6CE34E8-129A-E24E-BEE6-D2449F49A00B}"/>
                </a:ext>
              </a:extLst>
            </p:cNvPr>
            <p:cNvSpPr txBox="1"/>
            <p:nvPr/>
          </p:nvSpPr>
          <p:spPr>
            <a:xfrm>
              <a:off x="3514797" y="207442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="" xmlns:a16="http://schemas.microsoft.com/office/drawing/2014/main" id="{FF523B71-EDFC-4A42-8B4F-B0CFF02D0E50}"/>
                </a:ext>
              </a:extLst>
            </p:cNvPr>
            <p:cNvSpPr txBox="1"/>
            <p:nvPr/>
          </p:nvSpPr>
          <p:spPr>
            <a:xfrm>
              <a:off x="5569248" y="209867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="" xmlns:a16="http://schemas.microsoft.com/office/drawing/2014/main" id="{C9AFE278-BBDD-9F43-B39D-112E1F4B655F}"/>
                </a:ext>
              </a:extLst>
            </p:cNvPr>
            <p:cNvCxnSpPr>
              <a:cxnSpLocks/>
            </p:cNvCxnSpPr>
            <p:nvPr/>
          </p:nvCxnSpPr>
          <p:spPr>
            <a:xfrm>
              <a:off x="7776216" y="252137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2AB1FE34-59BF-7341-AC58-C051254D57A4}"/>
                </a:ext>
              </a:extLst>
            </p:cNvPr>
            <p:cNvSpPr txBox="1"/>
            <p:nvPr/>
          </p:nvSpPr>
          <p:spPr>
            <a:xfrm>
              <a:off x="7605811" y="210419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979A8E14-63AE-E641-9595-020A945D7EB7}"/>
              </a:ext>
            </a:extLst>
          </p:cNvPr>
          <p:cNvGrpSpPr/>
          <p:nvPr/>
        </p:nvGrpSpPr>
        <p:grpSpPr>
          <a:xfrm>
            <a:off x="606163" y="2505539"/>
            <a:ext cx="8199423" cy="177161"/>
            <a:chOff x="606055" y="2785783"/>
            <a:chExt cx="8199423" cy="177161"/>
          </a:xfrm>
        </p:grpSpPr>
        <p:cxnSp>
          <p:nvCxnSpPr>
            <p:cNvPr id="23" name="Connecteur droit 22">
              <a:extLst>
                <a:ext uri="{FF2B5EF4-FFF2-40B4-BE49-F238E27FC236}">
                  <a16:creationId xmlns="" xmlns:a16="http://schemas.microsoft.com/office/drawing/2014/main" id="{7066F1C9-7E40-C44C-8E93-B48C91648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055" y="2884960"/>
              <a:ext cx="8199423" cy="1525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="" xmlns:a16="http://schemas.microsoft.com/office/drawing/2014/main" id="{AA014EF2-F2CA-4F45-93F9-F306770B0784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78578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41C368D1-4F61-6B4A-A443-C81042914CAD}"/>
                </a:ext>
              </a:extLst>
            </p:cNvPr>
            <p:cNvCxnSpPr>
              <a:cxnSpLocks/>
            </p:cNvCxnSpPr>
            <p:nvPr/>
          </p:nvCxnSpPr>
          <p:spPr>
            <a:xfrm>
              <a:off x="7290896" y="279014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5AA814BC-F0C7-2F40-982E-EB2AAA199CF2}"/>
                </a:ext>
              </a:extLst>
            </p:cNvPr>
            <p:cNvCxnSpPr>
              <a:cxnSpLocks/>
            </p:cNvCxnSpPr>
            <p:nvPr/>
          </p:nvCxnSpPr>
          <p:spPr>
            <a:xfrm>
              <a:off x="3949455" y="279083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2CDD99B7-2B08-264D-8B91-898B8BB06EB3}"/>
                </a:ext>
              </a:extLst>
            </p:cNvPr>
            <p:cNvCxnSpPr>
              <a:cxnSpLocks/>
            </p:cNvCxnSpPr>
            <p:nvPr/>
          </p:nvCxnSpPr>
          <p:spPr>
            <a:xfrm>
              <a:off x="1630567" y="278902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905E0344-E5B6-E549-8BF9-D56641CE1B91}"/>
                </a:ext>
              </a:extLst>
            </p:cNvPr>
            <p:cNvCxnSpPr>
              <a:cxnSpLocks/>
            </p:cNvCxnSpPr>
            <p:nvPr/>
          </p:nvCxnSpPr>
          <p:spPr>
            <a:xfrm>
              <a:off x="1909688" y="278769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="" xmlns:a16="http://schemas.microsoft.com/office/drawing/2014/main" id="{335D1E7C-AA08-5146-9B14-B4EE132E6749}"/>
                </a:ext>
              </a:extLst>
            </p:cNvPr>
            <p:cNvCxnSpPr>
              <a:cxnSpLocks/>
            </p:cNvCxnSpPr>
            <p:nvPr/>
          </p:nvCxnSpPr>
          <p:spPr>
            <a:xfrm>
              <a:off x="2680805" y="278975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="" xmlns:a16="http://schemas.microsoft.com/office/drawing/2014/main" id="{77AAA5E9-D384-094A-90DF-32CD38E54681}"/>
                </a:ext>
              </a:extLst>
            </p:cNvPr>
            <p:cNvCxnSpPr>
              <a:cxnSpLocks/>
            </p:cNvCxnSpPr>
            <p:nvPr/>
          </p:nvCxnSpPr>
          <p:spPr>
            <a:xfrm>
              <a:off x="3462156" y="27866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="" xmlns:a16="http://schemas.microsoft.com/office/drawing/2014/main" id="{63B71EED-0146-5740-AC7B-D4FDB45DB361}"/>
                </a:ext>
              </a:extLst>
            </p:cNvPr>
            <p:cNvCxnSpPr>
              <a:cxnSpLocks/>
            </p:cNvCxnSpPr>
            <p:nvPr/>
          </p:nvCxnSpPr>
          <p:spPr>
            <a:xfrm>
              <a:off x="6518138" y="2788668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="" xmlns:a16="http://schemas.microsoft.com/office/drawing/2014/main" id="{3D854B46-3930-8C4D-BDBC-11668F393651}"/>
                </a:ext>
              </a:extLst>
            </p:cNvPr>
            <p:cNvCxnSpPr>
              <a:cxnSpLocks/>
            </p:cNvCxnSpPr>
            <p:nvPr/>
          </p:nvCxnSpPr>
          <p:spPr>
            <a:xfrm>
              <a:off x="6002429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="" xmlns:a16="http://schemas.microsoft.com/office/drawing/2014/main" id="{E4CA0ECA-42F7-3641-83D9-EE686C812DD4}"/>
                </a:ext>
              </a:extLst>
            </p:cNvPr>
            <p:cNvCxnSpPr>
              <a:cxnSpLocks/>
            </p:cNvCxnSpPr>
            <p:nvPr/>
          </p:nvCxnSpPr>
          <p:spPr>
            <a:xfrm>
              <a:off x="4968838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="" xmlns:a16="http://schemas.microsoft.com/office/drawing/2014/main" id="{CE7A58FE-D19F-0649-8399-EEEFC53531E7}"/>
                </a:ext>
              </a:extLst>
            </p:cNvPr>
            <p:cNvCxnSpPr>
              <a:cxnSpLocks/>
            </p:cNvCxnSpPr>
            <p:nvPr/>
          </p:nvCxnSpPr>
          <p:spPr>
            <a:xfrm>
              <a:off x="4450607" y="278965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="" xmlns:a16="http://schemas.microsoft.com/office/drawing/2014/main" id="{796A24BD-2988-FA41-AE66-19A9C42FE21C}"/>
                </a:ext>
              </a:extLst>
            </p:cNvPr>
            <p:cNvCxnSpPr>
              <a:cxnSpLocks/>
            </p:cNvCxnSpPr>
            <p:nvPr/>
          </p:nvCxnSpPr>
          <p:spPr>
            <a:xfrm>
              <a:off x="1377707" y="2788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="" xmlns:a16="http://schemas.microsoft.com/office/drawing/2014/main" id="{5138DD62-59A4-7849-AD5A-E957347FAE90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3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="" xmlns:a16="http://schemas.microsoft.com/office/drawing/2014/main" id="{27E01349-9EF5-6E40-9C83-97CEC4ECA415}"/>
                </a:ext>
              </a:extLst>
            </p:cNvPr>
            <p:cNvCxnSpPr>
              <a:cxnSpLocks/>
            </p:cNvCxnSpPr>
            <p:nvPr/>
          </p:nvCxnSpPr>
          <p:spPr>
            <a:xfrm>
              <a:off x="854790" y="2789636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="" xmlns:a16="http://schemas.microsoft.com/office/drawing/2014/main" id="{4E856A39-23EF-354B-84E5-1402EA1D52B0}"/>
                </a:ext>
              </a:extLst>
            </p:cNvPr>
            <p:cNvCxnSpPr>
              <a:cxnSpLocks/>
            </p:cNvCxnSpPr>
            <p:nvPr/>
          </p:nvCxnSpPr>
          <p:spPr>
            <a:xfrm>
              <a:off x="369066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="" xmlns:a16="http://schemas.microsoft.com/office/drawing/2014/main" id="{6D3D4491-A9EC-8C4F-BC1D-0C5DD9CC3A05}"/>
                </a:ext>
              </a:extLst>
            </p:cNvPr>
            <p:cNvCxnSpPr>
              <a:cxnSpLocks/>
            </p:cNvCxnSpPr>
            <p:nvPr/>
          </p:nvCxnSpPr>
          <p:spPr>
            <a:xfrm>
              <a:off x="294309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="" xmlns:a16="http://schemas.microsoft.com/office/drawing/2014/main" id="{D51125D1-1084-224E-B51A-87AEB51C9027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11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="" xmlns:a16="http://schemas.microsoft.com/office/drawing/2014/main" id="{B117AB6A-6699-1246-9A48-B4FAD78ECB25}"/>
                </a:ext>
              </a:extLst>
            </p:cNvPr>
            <p:cNvCxnSpPr>
              <a:cxnSpLocks/>
            </p:cNvCxnSpPr>
            <p:nvPr/>
          </p:nvCxnSpPr>
          <p:spPr>
            <a:xfrm>
              <a:off x="5493906" y="278972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="" xmlns:a16="http://schemas.microsoft.com/office/drawing/2014/main" id="{22359089-4AFE-F243-A7E5-DF659460E0D8}"/>
                </a:ext>
              </a:extLst>
            </p:cNvPr>
            <p:cNvCxnSpPr>
              <a:cxnSpLocks/>
            </p:cNvCxnSpPr>
            <p:nvPr/>
          </p:nvCxnSpPr>
          <p:spPr>
            <a:xfrm>
              <a:off x="5231432" y="278818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="" xmlns:a16="http://schemas.microsoft.com/office/drawing/2014/main" id="{47FAF355-CD5A-1944-81A5-7D1199635943}"/>
                </a:ext>
              </a:extLst>
            </p:cNvPr>
            <p:cNvCxnSpPr>
              <a:cxnSpLocks/>
            </p:cNvCxnSpPr>
            <p:nvPr/>
          </p:nvCxnSpPr>
          <p:spPr>
            <a:xfrm>
              <a:off x="6268896" y="278961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="" xmlns:a16="http://schemas.microsoft.com/office/drawing/2014/main" id="{D67AB26E-E2D5-4644-ACDA-1FBABFD1241F}"/>
                </a:ext>
              </a:extLst>
            </p:cNvPr>
            <p:cNvCxnSpPr>
              <a:cxnSpLocks/>
            </p:cNvCxnSpPr>
            <p:nvPr/>
          </p:nvCxnSpPr>
          <p:spPr>
            <a:xfrm>
              <a:off x="7036849" y="278843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="" xmlns:a16="http://schemas.microsoft.com/office/drawing/2014/main" id="{04ACA619-BCD0-1946-BAC8-BCDBC1B74439}"/>
                </a:ext>
              </a:extLst>
            </p:cNvPr>
            <p:cNvCxnSpPr>
              <a:cxnSpLocks/>
            </p:cNvCxnSpPr>
            <p:nvPr/>
          </p:nvCxnSpPr>
          <p:spPr>
            <a:xfrm>
              <a:off x="7542632" y="278669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="" xmlns:a16="http://schemas.microsoft.com/office/drawing/2014/main" id="{FDC213F3-0A9A-9A46-B243-C00A24F1E193}"/>
                </a:ext>
              </a:extLst>
            </p:cNvPr>
            <p:cNvCxnSpPr>
              <a:cxnSpLocks/>
            </p:cNvCxnSpPr>
            <p:nvPr/>
          </p:nvCxnSpPr>
          <p:spPr>
            <a:xfrm>
              <a:off x="8271839" y="279000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="" xmlns:a16="http://schemas.microsoft.com/office/drawing/2014/main" id="{4B1EFED8-CE75-C84C-A030-CFB71581FA5C}"/>
                </a:ext>
              </a:extLst>
            </p:cNvPr>
            <p:cNvCxnSpPr>
              <a:cxnSpLocks/>
            </p:cNvCxnSpPr>
            <p:nvPr/>
          </p:nvCxnSpPr>
          <p:spPr>
            <a:xfrm>
              <a:off x="8509102" y="278669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="" xmlns:a16="http://schemas.microsoft.com/office/drawing/2014/main" id="{6C748444-980A-FA4D-BEA4-B14478B75522}"/>
                </a:ext>
              </a:extLst>
            </p:cNvPr>
            <p:cNvCxnSpPr>
              <a:cxnSpLocks/>
            </p:cNvCxnSpPr>
            <p:nvPr/>
          </p:nvCxnSpPr>
          <p:spPr>
            <a:xfrm>
              <a:off x="1123363" y="278963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="" xmlns:a16="http://schemas.microsoft.com/office/drawing/2014/main" id="{70DE8535-9501-7841-B206-A71F680B66A5}"/>
                </a:ext>
              </a:extLst>
            </p:cNvPr>
            <p:cNvCxnSpPr>
              <a:cxnSpLocks/>
            </p:cNvCxnSpPr>
            <p:nvPr/>
          </p:nvCxnSpPr>
          <p:spPr>
            <a:xfrm>
              <a:off x="2426210" y="27866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="" xmlns:a16="http://schemas.microsoft.com/office/drawing/2014/main" id="{957A601C-01B6-684B-AACD-572B8B6025CB}"/>
                </a:ext>
              </a:extLst>
            </p:cNvPr>
            <p:cNvCxnSpPr>
              <a:cxnSpLocks/>
            </p:cNvCxnSpPr>
            <p:nvPr/>
          </p:nvCxnSpPr>
          <p:spPr>
            <a:xfrm>
              <a:off x="3202504" y="278769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="" xmlns:a16="http://schemas.microsoft.com/office/drawing/2014/main" id="{7596A33F-DE90-AF49-8D52-D81EFED013D0}"/>
                </a:ext>
              </a:extLst>
            </p:cNvPr>
            <p:cNvCxnSpPr>
              <a:cxnSpLocks/>
            </p:cNvCxnSpPr>
            <p:nvPr/>
          </p:nvCxnSpPr>
          <p:spPr>
            <a:xfrm>
              <a:off x="4694315" y="278972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="" xmlns:a16="http://schemas.microsoft.com/office/drawing/2014/main" id="{46DD9190-9E5E-4C43-BB67-2FA8A4731B9C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61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="" xmlns:a16="http://schemas.microsoft.com/office/drawing/2014/main" id="{F45F1B83-9F6E-254F-92B9-7E3568F6FFEA}"/>
                </a:ext>
              </a:extLst>
            </p:cNvPr>
            <p:cNvCxnSpPr>
              <a:cxnSpLocks/>
            </p:cNvCxnSpPr>
            <p:nvPr/>
          </p:nvCxnSpPr>
          <p:spPr>
            <a:xfrm>
              <a:off x="6774583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="" xmlns:a16="http://schemas.microsoft.com/office/drawing/2014/main" id="{710D63F9-20C1-4F4E-B075-2FB5DE0FDD25}"/>
                </a:ext>
              </a:extLst>
            </p:cNvPr>
            <p:cNvCxnSpPr>
              <a:cxnSpLocks/>
            </p:cNvCxnSpPr>
            <p:nvPr/>
          </p:nvCxnSpPr>
          <p:spPr>
            <a:xfrm>
              <a:off x="7784419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="" xmlns:a16="http://schemas.microsoft.com/office/drawing/2014/main" id="{A4EC0B3F-44D5-9E4D-8B60-83BDD9205905}"/>
                </a:ext>
              </a:extLst>
            </p:cNvPr>
            <p:cNvCxnSpPr>
              <a:cxnSpLocks/>
            </p:cNvCxnSpPr>
            <p:nvPr/>
          </p:nvCxnSpPr>
          <p:spPr>
            <a:xfrm>
              <a:off x="8036535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B1259E8B-2A3C-4A40-8D25-176223488CC4}"/>
                  </a:ext>
                </a:extLst>
              </p:cNvPr>
              <p:cNvSpPr/>
              <p:nvPr/>
            </p:nvSpPr>
            <p:spPr>
              <a:xfrm>
                <a:off x="4493570" y="2747605"/>
                <a:ext cx="32065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1259E8B-2A3C-4A40-8D25-176223488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570" y="2747605"/>
                <a:ext cx="320654" cy="554832"/>
              </a:xfrm>
              <a:prstGeom prst="rect">
                <a:avLst/>
              </a:prstGeom>
              <a:blipFill>
                <a:blip r:embed="rId3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F437B70F-A7AF-C647-8B36-01EEF77B18D2}"/>
                  </a:ext>
                </a:extLst>
              </p:cNvPr>
              <p:cNvSpPr/>
              <p:nvPr/>
            </p:nvSpPr>
            <p:spPr>
              <a:xfrm>
                <a:off x="5534610" y="2746940"/>
                <a:ext cx="38554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437B70F-A7AF-C647-8B36-01EEF77B1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610" y="2746940"/>
                <a:ext cx="385544" cy="554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E66BDAF1-5F5C-6642-975B-4C924E038550}"/>
                  </a:ext>
                </a:extLst>
              </p:cNvPr>
              <p:cNvSpPr/>
              <p:nvPr/>
            </p:nvSpPr>
            <p:spPr>
              <a:xfrm>
                <a:off x="4752887" y="2747605"/>
                <a:ext cx="32065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66BDAF1-5F5C-6642-975B-4C924E03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87" y="2747605"/>
                <a:ext cx="320654" cy="554832"/>
              </a:xfrm>
              <a:prstGeom prst="rect">
                <a:avLst/>
              </a:prstGeom>
              <a:blipFill>
                <a:blip r:embed="rId5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0837092D-3268-DC43-9F21-7280EC71851D}"/>
                  </a:ext>
                </a:extLst>
              </p:cNvPr>
              <p:cNvSpPr/>
              <p:nvPr/>
            </p:nvSpPr>
            <p:spPr>
              <a:xfrm>
                <a:off x="5016074" y="2746677"/>
                <a:ext cx="32065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37092D-3268-DC43-9F21-7280EC718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74" y="2746677"/>
                <a:ext cx="320654" cy="554832"/>
              </a:xfrm>
              <a:prstGeom prst="rect">
                <a:avLst/>
              </a:prstGeom>
              <a:blipFill>
                <a:blip r:embed="rId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B386923E-F11A-0C41-AACC-FB994CF7C0D6}"/>
                  </a:ext>
                </a:extLst>
              </p:cNvPr>
              <p:cNvSpPr/>
              <p:nvPr/>
            </p:nvSpPr>
            <p:spPr>
              <a:xfrm>
                <a:off x="5275342" y="2745633"/>
                <a:ext cx="32065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86923E-F11A-0C41-AACC-FB994CF7C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42" y="2745633"/>
                <a:ext cx="320654" cy="554832"/>
              </a:xfrm>
              <a:prstGeom prst="rect">
                <a:avLst/>
              </a:prstGeom>
              <a:blipFill>
                <a:blip r:embed="rId7"/>
                <a:stretch>
                  <a:fillRect r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plein 62">
            <a:extLst>
              <a:ext uri="{FF2B5EF4-FFF2-40B4-BE49-F238E27FC236}">
                <a16:creationId xmlns="" xmlns:a16="http://schemas.microsoft.com/office/drawing/2014/main" id="{79B5829F-8F4E-E940-9F78-FCDFEAC62F54}"/>
              </a:ext>
            </a:extLst>
          </p:cNvPr>
          <p:cNvSpPr/>
          <p:nvPr/>
        </p:nvSpPr>
        <p:spPr>
          <a:xfrm rot="21331148">
            <a:off x="4733880" y="2427403"/>
            <a:ext cx="218893" cy="263529"/>
          </a:xfrm>
          <a:prstGeom prst="blockArc">
            <a:avLst>
              <a:gd name="adj1" fmla="val 10800000"/>
              <a:gd name="adj2" fmla="val 496974"/>
              <a:gd name="adj3" fmla="val 785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" name="Titre 1">
            <a:extLst>
              <a:ext uri="{FF2B5EF4-FFF2-40B4-BE49-F238E27FC236}">
                <a16:creationId xmlns="" xmlns:a16="http://schemas.microsoft.com/office/drawing/2014/main" id="{756DCEA7-5CCA-FC45-AD30-62A20A67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091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C3796783-66A9-5B46-B80E-21AA9E3B251C}"/>
                  </a:ext>
                </a:extLst>
              </p:cNvPr>
              <p:cNvSpPr txBox="1"/>
              <p:nvPr/>
            </p:nvSpPr>
            <p:spPr>
              <a:xfrm>
                <a:off x="1722179" y="1036781"/>
                <a:ext cx="6119069" cy="7166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3796783-66A9-5B46-B80E-21AA9E3B2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79" y="1036781"/>
                <a:ext cx="6119069" cy="716671"/>
              </a:xfrm>
              <a:prstGeom prst="rect">
                <a:avLst/>
              </a:prstGeo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DE6BFFB7-8ABB-3E49-AD0B-CF2675FE44AD}"/>
              </a:ext>
            </a:extLst>
          </p:cNvPr>
          <p:cNvGrpSpPr/>
          <p:nvPr/>
        </p:nvGrpSpPr>
        <p:grpSpPr>
          <a:xfrm>
            <a:off x="440957" y="2059372"/>
            <a:ext cx="8458599" cy="627658"/>
            <a:chOff x="440957" y="2059372"/>
            <a:chExt cx="8458599" cy="627658"/>
          </a:xfrm>
        </p:grpSpPr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781A9C3A-9947-F448-8F0B-35D45743CF32}"/>
                </a:ext>
              </a:extLst>
            </p:cNvPr>
            <p:cNvSpPr txBox="1"/>
            <p:nvPr/>
          </p:nvSpPr>
          <p:spPr>
            <a:xfrm>
              <a:off x="440957" y="205937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="" xmlns:a16="http://schemas.microsoft.com/office/drawing/2014/main" id="{86F12C73-751A-3740-9872-6C74082A375B}"/>
                </a:ext>
              </a:extLst>
            </p:cNvPr>
            <p:cNvSpPr txBox="1"/>
            <p:nvPr/>
          </p:nvSpPr>
          <p:spPr>
            <a:xfrm>
              <a:off x="2521925" y="206672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CF978664-514D-4E4D-AF21-35BBEE707590}"/>
                </a:ext>
              </a:extLst>
            </p:cNvPr>
            <p:cNvSpPr txBox="1"/>
            <p:nvPr/>
          </p:nvSpPr>
          <p:spPr>
            <a:xfrm>
              <a:off x="4491018" y="2085722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="" xmlns:a16="http://schemas.microsoft.com/office/drawing/2014/main" id="{A8ECF2E2-ACA0-2542-B76C-BB9E965671F1}"/>
                </a:ext>
              </a:extLst>
            </p:cNvPr>
            <p:cNvCxnSpPr>
              <a:cxnSpLocks/>
            </p:cNvCxnSpPr>
            <p:nvPr/>
          </p:nvCxnSpPr>
          <p:spPr>
            <a:xfrm>
              <a:off x="617314" y="2602077"/>
              <a:ext cx="8282242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="" xmlns:a16="http://schemas.microsoft.com/office/drawing/2014/main" id="{3A7E14F3-C55B-AD4D-B118-378F57CE03E7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="" xmlns:a16="http://schemas.microsoft.com/office/drawing/2014/main" id="{EFA2BDAE-CB75-2244-B8C4-9EBECAADF94D}"/>
                </a:ext>
              </a:extLst>
            </p:cNvPr>
            <p:cNvCxnSpPr>
              <a:cxnSpLocks/>
            </p:cNvCxnSpPr>
            <p:nvPr/>
          </p:nvCxnSpPr>
          <p:spPr>
            <a:xfrm>
              <a:off x="6774073" y="2518605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="" xmlns:a16="http://schemas.microsoft.com/office/drawing/2014/main" id="{92E02109-505B-634F-91C7-5BBF72D02662}"/>
                </a:ext>
              </a:extLst>
            </p:cNvPr>
            <p:cNvCxnSpPr>
              <a:cxnSpLocks/>
            </p:cNvCxnSpPr>
            <p:nvPr/>
          </p:nvCxnSpPr>
          <p:spPr>
            <a:xfrm>
              <a:off x="2683413" y="250780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="" xmlns:a16="http://schemas.microsoft.com/office/drawing/2014/main" id="{922C6E0A-4EB4-BE4E-B21E-F966E818A22C}"/>
                </a:ext>
              </a:extLst>
            </p:cNvPr>
            <p:cNvCxnSpPr>
              <a:cxnSpLocks/>
            </p:cNvCxnSpPr>
            <p:nvPr/>
          </p:nvCxnSpPr>
          <p:spPr>
            <a:xfrm>
              <a:off x="4693176" y="2511345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DFDFD6AE-ED5B-0D41-A928-8BC7BAFC6B45}"/>
                </a:ext>
              </a:extLst>
            </p:cNvPr>
            <p:cNvSpPr txBox="1"/>
            <p:nvPr/>
          </p:nvSpPr>
          <p:spPr>
            <a:xfrm>
              <a:off x="6614791" y="210058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="" xmlns:a16="http://schemas.microsoft.com/office/drawing/2014/main" id="{0FC12374-306A-0D4C-9981-FD73EA0832E7}"/>
                </a:ext>
              </a:extLst>
            </p:cNvPr>
            <p:cNvCxnSpPr>
              <a:cxnSpLocks/>
            </p:cNvCxnSpPr>
            <p:nvPr/>
          </p:nvCxnSpPr>
          <p:spPr>
            <a:xfrm>
              <a:off x="1627922" y="251516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38825834-C3A5-9B4C-8CC8-C3D8FCCBF9E7}"/>
                </a:ext>
              </a:extLst>
            </p:cNvPr>
            <p:cNvCxnSpPr>
              <a:cxnSpLocks/>
            </p:cNvCxnSpPr>
            <p:nvPr/>
          </p:nvCxnSpPr>
          <p:spPr>
            <a:xfrm>
              <a:off x="3684226" y="250774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3D0283C4-6CB0-BB45-85F7-7D324125F734}"/>
                </a:ext>
              </a:extLst>
            </p:cNvPr>
            <p:cNvCxnSpPr>
              <a:cxnSpLocks/>
            </p:cNvCxnSpPr>
            <p:nvPr/>
          </p:nvCxnSpPr>
          <p:spPr>
            <a:xfrm>
              <a:off x="5748696" y="2517168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8D42C4C8-DC56-C743-9EDB-BD9B1355FE69}"/>
                </a:ext>
              </a:extLst>
            </p:cNvPr>
            <p:cNvSpPr txBox="1"/>
            <p:nvPr/>
          </p:nvSpPr>
          <p:spPr>
            <a:xfrm>
              <a:off x="1458877" y="207551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B6CE34E8-129A-E24E-BEE6-D2449F49A00B}"/>
                </a:ext>
              </a:extLst>
            </p:cNvPr>
            <p:cNvSpPr txBox="1"/>
            <p:nvPr/>
          </p:nvSpPr>
          <p:spPr>
            <a:xfrm>
              <a:off x="3514797" y="2074423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="" xmlns:a16="http://schemas.microsoft.com/office/drawing/2014/main" id="{FF523B71-EDFC-4A42-8B4F-B0CFF02D0E50}"/>
                </a:ext>
              </a:extLst>
            </p:cNvPr>
            <p:cNvSpPr txBox="1"/>
            <p:nvPr/>
          </p:nvSpPr>
          <p:spPr>
            <a:xfrm>
              <a:off x="5569248" y="2098676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="" xmlns:a16="http://schemas.microsoft.com/office/drawing/2014/main" id="{C9AFE278-BBDD-9F43-B39D-112E1F4B655F}"/>
                </a:ext>
              </a:extLst>
            </p:cNvPr>
            <p:cNvCxnSpPr>
              <a:cxnSpLocks/>
            </p:cNvCxnSpPr>
            <p:nvPr/>
          </p:nvCxnSpPr>
          <p:spPr>
            <a:xfrm>
              <a:off x="7776216" y="252137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2AB1FE34-59BF-7341-AC58-C051254D57A4}"/>
                </a:ext>
              </a:extLst>
            </p:cNvPr>
            <p:cNvSpPr txBox="1"/>
            <p:nvPr/>
          </p:nvSpPr>
          <p:spPr>
            <a:xfrm>
              <a:off x="7605811" y="210419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979A8E14-63AE-E641-9595-020A945D7EB7}"/>
              </a:ext>
            </a:extLst>
          </p:cNvPr>
          <p:cNvGrpSpPr/>
          <p:nvPr/>
        </p:nvGrpSpPr>
        <p:grpSpPr>
          <a:xfrm>
            <a:off x="606163" y="2505539"/>
            <a:ext cx="8199423" cy="177161"/>
            <a:chOff x="606055" y="2785783"/>
            <a:chExt cx="8199423" cy="177161"/>
          </a:xfrm>
        </p:grpSpPr>
        <p:cxnSp>
          <p:nvCxnSpPr>
            <p:cNvPr id="23" name="Connecteur droit 22">
              <a:extLst>
                <a:ext uri="{FF2B5EF4-FFF2-40B4-BE49-F238E27FC236}">
                  <a16:creationId xmlns="" xmlns:a16="http://schemas.microsoft.com/office/drawing/2014/main" id="{7066F1C9-7E40-C44C-8E93-B48C91648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055" y="2884960"/>
              <a:ext cx="8199423" cy="1525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="" xmlns:a16="http://schemas.microsoft.com/office/drawing/2014/main" id="{AA014EF2-F2CA-4F45-93F9-F306770B0784}"/>
                </a:ext>
              </a:extLst>
            </p:cNvPr>
            <p:cNvCxnSpPr>
              <a:cxnSpLocks/>
            </p:cNvCxnSpPr>
            <p:nvPr/>
          </p:nvCxnSpPr>
          <p:spPr>
            <a:xfrm>
              <a:off x="606055" y="278578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41C368D1-4F61-6B4A-A443-C81042914CAD}"/>
                </a:ext>
              </a:extLst>
            </p:cNvPr>
            <p:cNvCxnSpPr>
              <a:cxnSpLocks/>
            </p:cNvCxnSpPr>
            <p:nvPr/>
          </p:nvCxnSpPr>
          <p:spPr>
            <a:xfrm>
              <a:off x="7290896" y="279014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5AA814BC-F0C7-2F40-982E-EB2AAA199CF2}"/>
                </a:ext>
              </a:extLst>
            </p:cNvPr>
            <p:cNvCxnSpPr>
              <a:cxnSpLocks/>
            </p:cNvCxnSpPr>
            <p:nvPr/>
          </p:nvCxnSpPr>
          <p:spPr>
            <a:xfrm>
              <a:off x="3949455" y="279083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2CDD99B7-2B08-264D-8B91-898B8BB06EB3}"/>
                </a:ext>
              </a:extLst>
            </p:cNvPr>
            <p:cNvCxnSpPr>
              <a:cxnSpLocks/>
            </p:cNvCxnSpPr>
            <p:nvPr/>
          </p:nvCxnSpPr>
          <p:spPr>
            <a:xfrm>
              <a:off x="1630567" y="278902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905E0344-E5B6-E549-8BF9-D56641CE1B91}"/>
                </a:ext>
              </a:extLst>
            </p:cNvPr>
            <p:cNvCxnSpPr>
              <a:cxnSpLocks/>
            </p:cNvCxnSpPr>
            <p:nvPr/>
          </p:nvCxnSpPr>
          <p:spPr>
            <a:xfrm>
              <a:off x="1909688" y="278769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="" xmlns:a16="http://schemas.microsoft.com/office/drawing/2014/main" id="{335D1E7C-AA08-5146-9B14-B4EE132E6749}"/>
                </a:ext>
              </a:extLst>
            </p:cNvPr>
            <p:cNvCxnSpPr>
              <a:cxnSpLocks/>
            </p:cNvCxnSpPr>
            <p:nvPr/>
          </p:nvCxnSpPr>
          <p:spPr>
            <a:xfrm>
              <a:off x="2680805" y="278975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="" xmlns:a16="http://schemas.microsoft.com/office/drawing/2014/main" id="{77AAA5E9-D384-094A-90DF-32CD38E54681}"/>
                </a:ext>
              </a:extLst>
            </p:cNvPr>
            <p:cNvCxnSpPr>
              <a:cxnSpLocks/>
            </p:cNvCxnSpPr>
            <p:nvPr/>
          </p:nvCxnSpPr>
          <p:spPr>
            <a:xfrm>
              <a:off x="3462156" y="27866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="" xmlns:a16="http://schemas.microsoft.com/office/drawing/2014/main" id="{63B71EED-0146-5740-AC7B-D4FDB45DB361}"/>
                </a:ext>
              </a:extLst>
            </p:cNvPr>
            <p:cNvCxnSpPr>
              <a:cxnSpLocks/>
            </p:cNvCxnSpPr>
            <p:nvPr/>
          </p:nvCxnSpPr>
          <p:spPr>
            <a:xfrm>
              <a:off x="6518138" y="2788668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="" xmlns:a16="http://schemas.microsoft.com/office/drawing/2014/main" id="{3D854B46-3930-8C4D-BDBC-11668F393651}"/>
                </a:ext>
              </a:extLst>
            </p:cNvPr>
            <p:cNvCxnSpPr>
              <a:cxnSpLocks/>
            </p:cNvCxnSpPr>
            <p:nvPr/>
          </p:nvCxnSpPr>
          <p:spPr>
            <a:xfrm>
              <a:off x="6002429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="" xmlns:a16="http://schemas.microsoft.com/office/drawing/2014/main" id="{E4CA0ECA-42F7-3641-83D9-EE686C812DD4}"/>
                </a:ext>
              </a:extLst>
            </p:cNvPr>
            <p:cNvCxnSpPr>
              <a:cxnSpLocks/>
            </p:cNvCxnSpPr>
            <p:nvPr/>
          </p:nvCxnSpPr>
          <p:spPr>
            <a:xfrm>
              <a:off x="4968838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="" xmlns:a16="http://schemas.microsoft.com/office/drawing/2014/main" id="{CE7A58FE-D19F-0649-8399-EEEFC53531E7}"/>
                </a:ext>
              </a:extLst>
            </p:cNvPr>
            <p:cNvCxnSpPr>
              <a:cxnSpLocks/>
            </p:cNvCxnSpPr>
            <p:nvPr/>
          </p:nvCxnSpPr>
          <p:spPr>
            <a:xfrm>
              <a:off x="4450607" y="278965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="" xmlns:a16="http://schemas.microsoft.com/office/drawing/2014/main" id="{796A24BD-2988-FA41-AE66-19A9C42FE21C}"/>
                </a:ext>
              </a:extLst>
            </p:cNvPr>
            <p:cNvCxnSpPr>
              <a:cxnSpLocks/>
            </p:cNvCxnSpPr>
            <p:nvPr/>
          </p:nvCxnSpPr>
          <p:spPr>
            <a:xfrm>
              <a:off x="1377707" y="278856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="" xmlns:a16="http://schemas.microsoft.com/office/drawing/2014/main" id="{5138DD62-59A4-7849-AD5A-E957347FAE90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3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="" xmlns:a16="http://schemas.microsoft.com/office/drawing/2014/main" id="{27E01349-9EF5-6E40-9C83-97CEC4ECA415}"/>
                </a:ext>
              </a:extLst>
            </p:cNvPr>
            <p:cNvCxnSpPr>
              <a:cxnSpLocks/>
            </p:cNvCxnSpPr>
            <p:nvPr/>
          </p:nvCxnSpPr>
          <p:spPr>
            <a:xfrm>
              <a:off x="854790" y="2789636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="" xmlns:a16="http://schemas.microsoft.com/office/drawing/2014/main" id="{4E856A39-23EF-354B-84E5-1402EA1D52B0}"/>
                </a:ext>
              </a:extLst>
            </p:cNvPr>
            <p:cNvCxnSpPr>
              <a:cxnSpLocks/>
            </p:cNvCxnSpPr>
            <p:nvPr/>
          </p:nvCxnSpPr>
          <p:spPr>
            <a:xfrm>
              <a:off x="369066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="" xmlns:a16="http://schemas.microsoft.com/office/drawing/2014/main" id="{6D3D4491-A9EC-8C4F-BC1D-0C5DD9CC3A05}"/>
                </a:ext>
              </a:extLst>
            </p:cNvPr>
            <p:cNvCxnSpPr>
              <a:cxnSpLocks/>
            </p:cNvCxnSpPr>
            <p:nvPr/>
          </p:nvCxnSpPr>
          <p:spPr>
            <a:xfrm>
              <a:off x="2943098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="" xmlns:a16="http://schemas.microsoft.com/office/drawing/2014/main" id="{D51125D1-1084-224E-B51A-87AEB51C9027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11" y="278965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="" xmlns:a16="http://schemas.microsoft.com/office/drawing/2014/main" id="{B117AB6A-6699-1246-9A48-B4FAD78ECB25}"/>
                </a:ext>
              </a:extLst>
            </p:cNvPr>
            <p:cNvCxnSpPr>
              <a:cxnSpLocks/>
            </p:cNvCxnSpPr>
            <p:nvPr/>
          </p:nvCxnSpPr>
          <p:spPr>
            <a:xfrm>
              <a:off x="5493906" y="278972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="" xmlns:a16="http://schemas.microsoft.com/office/drawing/2014/main" id="{22359089-4AFE-F243-A7E5-DF659460E0D8}"/>
                </a:ext>
              </a:extLst>
            </p:cNvPr>
            <p:cNvCxnSpPr>
              <a:cxnSpLocks/>
            </p:cNvCxnSpPr>
            <p:nvPr/>
          </p:nvCxnSpPr>
          <p:spPr>
            <a:xfrm>
              <a:off x="5231432" y="278818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="" xmlns:a16="http://schemas.microsoft.com/office/drawing/2014/main" id="{47FAF355-CD5A-1944-81A5-7D1199635943}"/>
                </a:ext>
              </a:extLst>
            </p:cNvPr>
            <p:cNvCxnSpPr>
              <a:cxnSpLocks/>
            </p:cNvCxnSpPr>
            <p:nvPr/>
          </p:nvCxnSpPr>
          <p:spPr>
            <a:xfrm>
              <a:off x="6268896" y="278961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="" xmlns:a16="http://schemas.microsoft.com/office/drawing/2014/main" id="{D67AB26E-E2D5-4644-ACDA-1FBABFD1241F}"/>
                </a:ext>
              </a:extLst>
            </p:cNvPr>
            <p:cNvCxnSpPr>
              <a:cxnSpLocks/>
            </p:cNvCxnSpPr>
            <p:nvPr/>
          </p:nvCxnSpPr>
          <p:spPr>
            <a:xfrm>
              <a:off x="7036849" y="278843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="" xmlns:a16="http://schemas.microsoft.com/office/drawing/2014/main" id="{04ACA619-BCD0-1946-BAC8-BCDBC1B74439}"/>
                </a:ext>
              </a:extLst>
            </p:cNvPr>
            <p:cNvCxnSpPr>
              <a:cxnSpLocks/>
            </p:cNvCxnSpPr>
            <p:nvPr/>
          </p:nvCxnSpPr>
          <p:spPr>
            <a:xfrm>
              <a:off x="7542632" y="278669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="" xmlns:a16="http://schemas.microsoft.com/office/drawing/2014/main" id="{FDC213F3-0A9A-9A46-B243-C00A24F1E193}"/>
                </a:ext>
              </a:extLst>
            </p:cNvPr>
            <p:cNvCxnSpPr>
              <a:cxnSpLocks/>
            </p:cNvCxnSpPr>
            <p:nvPr/>
          </p:nvCxnSpPr>
          <p:spPr>
            <a:xfrm>
              <a:off x="8271839" y="279000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="" xmlns:a16="http://schemas.microsoft.com/office/drawing/2014/main" id="{4B1EFED8-CE75-C84C-A030-CFB71581FA5C}"/>
                </a:ext>
              </a:extLst>
            </p:cNvPr>
            <p:cNvCxnSpPr>
              <a:cxnSpLocks/>
            </p:cNvCxnSpPr>
            <p:nvPr/>
          </p:nvCxnSpPr>
          <p:spPr>
            <a:xfrm>
              <a:off x="8509102" y="278669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="" xmlns:a16="http://schemas.microsoft.com/office/drawing/2014/main" id="{6C748444-980A-FA4D-BEA4-B14478B75522}"/>
                </a:ext>
              </a:extLst>
            </p:cNvPr>
            <p:cNvCxnSpPr>
              <a:cxnSpLocks/>
            </p:cNvCxnSpPr>
            <p:nvPr/>
          </p:nvCxnSpPr>
          <p:spPr>
            <a:xfrm>
              <a:off x="1123363" y="2789632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="" xmlns:a16="http://schemas.microsoft.com/office/drawing/2014/main" id="{70DE8535-9501-7841-B206-A71F680B66A5}"/>
                </a:ext>
              </a:extLst>
            </p:cNvPr>
            <p:cNvCxnSpPr>
              <a:cxnSpLocks/>
            </p:cNvCxnSpPr>
            <p:nvPr/>
          </p:nvCxnSpPr>
          <p:spPr>
            <a:xfrm>
              <a:off x="2426210" y="2786694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="" xmlns:a16="http://schemas.microsoft.com/office/drawing/2014/main" id="{957A601C-01B6-684B-AACD-572B8B6025CB}"/>
                </a:ext>
              </a:extLst>
            </p:cNvPr>
            <p:cNvCxnSpPr>
              <a:cxnSpLocks/>
            </p:cNvCxnSpPr>
            <p:nvPr/>
          </p:nvCxnSpPr>
          <p:spPr>
            <a:xfrm>
              <a:off x="3202504" y="2787693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="" xmlns:a16="http://schemas.microsoft.com/office/drawing/2014/main" id="{7596A33F-DE90-AF49-8D52-D81EFED013D0}"/>
                </a:ext>
              </a:extLst>
            </p:cNvPr>
            <p:cNvCxnSpPr>
              <a:cxnSpLocks/>
            </p:cNvCxnSpPr>
            <p:nvPr/>
          </p:nvCxnSpPr>
          <p:spPr>
            <a:xfrm>
              <a:off x="4694315" y="2789727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="" xmlns:a16="http://schemas.microsoft.com/office/drawing/2014/main" id="{46DD9190-9E5E-4C43-BB67-2FA8A4731B9C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61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="" xmlns:a16="http://schemas.microsoft.com/office/drawing/2014/main" id="{F45F1B83-9F6E-254F-92B9-7E3568F6FFEA}"/>
                </a:ext>
              </a:extLst>
            </p:cNvPr>
            <p:cNvCxnSpPr>
              <a:cxnSpLocks/>
            </p:cNvCxnSpPr>
            <p:nvPr/>
          </p:nvCxnSpPr>
          <p:spPr>
            <a:xfrm>
              <a:off x="6774583" y="2786440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="" xmlns:a16="http://schemas.microsoft.com/office/drawing/2014/main" id="{710D63F9-20C1-4F4E-B075-2FB5DE0FDD25}"/>
                </a:ext>
              </a:extLst>
            </p:cNvPr>
            <p:cNvCxnSpPr>
              <a:cxnSpLocks/>
            </p:cNvCxnSpPr>
            <p:nvPr/>
          </p:nvCxnSpPr>
          <p:spPr>
            <a:xfrm>
              <a:off x="7784419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="" xmlns:a16="http://schemas.microsoft.com/office/drawing/2014/main" id="{A4EC0B3F-44D5-9E4D-8B60-83BDD9205905}"/>
                </a:ext>
              </a:extLst>
            </p:cNvPr>
            <p:cNvCxnSpPr>
              <a:cxnSpLocks/>
            </p:cNvCxnSpPr>
            <p:nvPr/>
          </p:nvCxnSpPr>
          <p:spPr>
            <a:xfrm>
              <a:off x="8036535" y="2788129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B1259E8B-2A3C-4A40-8D25-176223488CC4}"/>
                  </a:ext>
                </a:extLst>
              </p:cNvPr>
              <p:cNvSpPr/>
              <p:nvPr/>
            </p:nvSpPr>
            <p:spPr>
              <a:xfrm>
                <a:off x="4493570" y="2747605"/>
                <a:ext cx="32065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1259E8B-2A3C-4A40-8D25-176223488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570" y="2747605"/>
                <a:ext cx="320654" cy="554832"/>
              </a:xfrm>
              <a:prstGeom prst="rect">
                <a:avLst/>
              </a:prstGeom>
              <a:blipFill>
                <a:blip r:embed="rId3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F437B70F-A7AF-C647-8B36-01EEF77B18D2}"/>
                  </a:ext>
                </a:extLst>
              </p:cNvPr>
              <p:cNvSpPr/>
              <p:nvPr/>
            </p:nvSpPr>
            <p:spPr>
              <a:xfrm>
                <a:off x="5534610" y="2746940"/>
                <a:ext cx="38554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437B70F-A7AF-C647-8B36-01EEF77B1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610" y="2746940"/>
                <a:ext cx="385544" cy="554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E66BDAF1-5F5C-6642-975B-4C924E038550}"/>
                  </a:ext>
                </a:extLst>
              </p:cNvPr>
              <p:cNvSpPr/>
              <p:nvPr/>
            </p:nvSpPr>
            <p:spPr>
              <a:xfrm>
                <a:off x="4752887" y="2747605"/>
                <a:ext cx="32065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66BDAF1-5F5C-6642-975B-4C924E03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87" y="2747605"/>
                <a:ext cx="320654" cy="554832"/>
              </a:xfrm>
              <a:prstGeom prst="rect">
                <a:avLst/>
              </a:prstGeom>
              <a:blipFill>
                <a:blip r:embed="rId5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0837092D-3268-DC43-9F21-7280EC71851D}"/>
                  </a:ext>
                </a:extLst>
              </p:cNvPr>
              <p:cNvSpPr/>
              <p:nvPr/>
            </p:nvSpPr>
            <p:spPr>
              <a:xfrm>
                <a:off x="5016074" y="2746677"/>
                <a:ext cx="32065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37092D-3268-DC43-9F21-7280EC718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74" y="2746677"/>
                <a:ext cx="320654" cy="554832"/>
              </a:xfrm>
              <a:prstGeom prst="rect">
                <a:avLst/>
              </a:prstGeom>
              <a:blipFill>
                <a:blip r:embed="rId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B386923E-F11A-0C41-AACC-FB994CF7C0D6}"/>
                  </a:ext>
                </a:extLst>
              </p:cNvPr>
              <p:cNvSpPr/>
              <p:nvPr/>
            </p:nvSpPr>
            <p:spPr>
              <a:xfrm>
                <a:off x="5275342" y="2745633"/>
                <a:ext cx="320654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86923E-F11A-0C41-AACC-FB994CF7C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42" y="2745633"/>
                <a:ext cx="320654" cy="554832"/>
              </a:xfrm>
              <a:prstGeom prst="rect">
                <a:avLst/>
              </a:prstGeom>
              <a:blipFill>
                <a:blip r:embed="rId7"/>
                <a:stretch>
                  <a:fillRect r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plein 62">
            <a:extLst>
              <a:ext uri="{FF2B5EF4-FFF2-40B4-BE49-F238E27FC236}">
                <a16:creationId xmlns="" xmlns:a16="http://schemas.microsoft.com/office/drawing/2014/main" id="{79B5829F-8F4E-E940-9F78-FCDFEAC62F54}"/>
              </a:ext>
            </a:extLst>
          </p:cNvPr>
          <p:cNvSpPr/>
          <p:nvPr/>
        </p:nvSpPr>
        <p:spPr>
          <a:xfrm rot="21331148">
            <a:off x="4733880" y="2427403"/>
            <a:ext cx="218893" cy="263529"/>
          </a:xfrm>
          <a:prstGeom prst="blockArc">
            <a:avLst>
              <a:gd name="adj1" fmla="val 10800000"/>
              <a:gd name="adj2" fmla="val 496974"/>
              <a:gd name="adj3" fmla="val 785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Titre 1">
            <a:extLst>
              <a:ext uri="{FF2B5EF4-FFF2-40B4-BE49-F238E27FC236}">
                <a16:creationId xmlns="" xmlns:a16="http://schemas.microsoft.com/office/drawing/2014/main" id="{0D71AF58-E561-124F-B236-BFDE6B88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625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="" xmlns:a16="http://schemas.microsoft.com/office/drawing/2014/main" id="{40E1CF71-4017-3647-966C-A56C89FFF234}"/>
                  </a:ext>
                </a:extLst>
              </p:cNvPr>
              <p:cNvSpPr txBox="1"/>
              <p:nvPr/>
            </p:nvSpPr>
            <p:spPr>
              <a:xfrm>
                <a:off x="1838892" y="3950513"/>
                <a:ext cx="33736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40E1CF71-4017-3647-966C-A56C89FF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892" y="3950513"/>
                <a:ext cx="337363" cy="634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3111824" y="3961021"/>
                <a:ext cx="3373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24" y="3961021"/>
                <a:ext cx="337360" cy="609077"/>
              </a:xfrm>
              <a:prstGeom prst="rect">
                <a:avLst/>
              </a:prstGeom>
              <a:blipFill>
                <a:blip r:embed="rId3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4315136" y="3970697"/>
                <a:ext cx="3373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36" y="3970697"/>
                <a:ext cx="337360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941182" y="1709359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972712" y="2146073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3273562" y="2146073"/>
            <a:ext cx="36260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5016659" y="2184252"/>
            <a:ext cx="3225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6208975" y="2184252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9200AFF9-AFD4-A14B-A466-423A1EA415F4}"/>
              </a:ext>
            </a:extLst>
          </p:cNvPr>
          <p:cNvGrpSpPr/>
          <p:nvPr/>
        </p:nvGrpSpPr>
        <p:grpSpPr>
          <a:xfrm>
            <a:off x="359415" y="1051778"/>
            <a:ext cx="8364168" cy="631496"/>
            <a:chOff x="359415" y="1051778"/>
            <a:chExt cx="6472309" cy="631496"/>
          </a:xfrm>
        </p:grpSpPr>
        <p:cxnSp>
          <p:nvCxnSpPr>
            <p:cNvPr id="90" name="Connecteur droit 89">
              <a:extLst>
                <a:ext uri="{FF2B5EF4-FFF2-40B4-BE49-F238E27FC236}">
                  <a16:creationId xmlns="" xmlns:a16="http://schemas.microsoft.com/office/drawing/2014/main" id="{765A508C-AB70-8047-9989-EB7E70110808}"/>
                </a:ext>
              </a:extLst>
            </p:cNvPr>
            <p:cNvCxnSpPr>
              <a:cxnSpLocks/>
            </p:cNvCxnSpPr>
            <p:nvPr/>
          </p:nvCxnSpPr>
          <p:spPr>
            <a:xfrm>
              <a:off x="539897" y="1595144"/>
              <a:ext cx="6018558" cy="0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6306585" cy="1060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cxnSp>
          <p:nvCxnSpPr>
            <p:cNvPr id="91" name="Connecteur droit 90">
              <a:extLst>
                <a:ext uri="{FF2B5EF4-FFF2-40B4-BE49-F238E27FC236}">
                  <a16:creationId xmlns="" xmlns:a16="http://schemas.microsoft.com/office/drawing/2014/main" id="{71861B4F-A720-5441-8A9D-6DAF94C81F2A}"/>
                </a:ext>
              </a:extLst>
            </p:cNvPr>
            <p:cNvCxnSpPr>
              <a:cxnSpLocks/>
            </p:cNvCxnSpPr>
            <p:nvPr/>
          </p:nvCxnSpPr>
          <p:spPr>
            <a:xfrm>
              <a:off x="518877" y="1491712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D47F2146-46EC-8244-BF55-86A65F4060D2}"/>
                </a:ext>
              </a:extLst>
            </p:cNvPr>
            <p:cNvCxnSpPr>
              <a:cxnSpLocks/>
            </p:cNvCxnSpPr>
            <p:nvPr/>
          </p:nvCxnSpPr>
          <p:spPr>
            <a:xfrm>
              <a:off x="6319813" y="148786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="" xmlns:a16="http://schemas.microsoft.com/office/drawing/2014/main" id="{0FF6AE24-1423-DD49-9ED9-54E520D4E395}"/>
                </a:ext>
              </a:extLst>
            </p:cNvPr>
            <p:cNvCxnSpPr>
              <a:cxnSpLocks/>
            </p:cNvCxnSpPr>
            <p:nvPr/>
          </p:nvCxnSpPr>
          <p:spPr>
            <a:xfrm>
              <a:off x="2280748" y="1495285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="" xmlns:a16="http://schemas.microsoft.com/office/drawing/2014/main" id="{82A42936-CF93-9E41-BA15-79BB8ABA0BBB}"/>
                </a:ext>
              </a:extLst>
            </p:cNvPr>
            <p:cNvCxnSpPr>
              <a:cxnSpLocks/>
            </p:cNvCxnSpPr>
            <p:nvPr/>
          </p:nvCxnSpPr>
          <p:spPr>
            <a:xfrm>
              <a:off x="2746687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="" xmlns:a16="http://schemas.microsoft.com/office/drawing/2014/main" id="{093CAA68-B28B-DA48-8880-1037C3BAB4EF}"/>
                </a:ext>
              </a:extLst>
            </p:cNvPr>
            <p:cNvCxnSpPr>
              <a:cxnSpLocks/>
            </p:cNvCxnSpPr>
            <p:nvPr/>
          </p:nvCxnSpPr>
          <p:spPr>
            <a:xfrm>
              <a:off x="4076321" y="148667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="" xmlns:a16="http://schemas.microsoft.com/office/drawing/2014/main" id="{B1CE9060-82E8-6C4F-A906-9D6B1BBDDDB4}"/>
                </a:ext>
              </a:extLst>
            </p:cNvPr>
            <p:cNvCxnSpPr>
              <a:cxnSpLocks/>
            </p:cNvCxnSpPr>
            <p:nvPr/>
          </p:nvCxnSpPr>
          <p:spPr>
            <a:xfrm>
              <a:off x="5459864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="" xmlns:a16="http://schemas.microsoft.com/office/drawing/2014/main" id="{B8BAA526-31E0-6A48-AD33-9A7BF5A5D35E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17" y="149478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="" xmlns:a16="http://schemas.microsoft.com/office/drawing/2014/main" id="{9DCF3E68-266B-5047-8C39-B1991C8D1A6C}"/>
                </a:ext>
              </a:extLst>
            </p:cNvPr>
            <p:cNvCxnSpPr>
              <a:cxnSpLocks/>
            </p:cNvCxnSpPr>
            <p:nvPr/>
          </p:nvCxnSpPr>
          <p:spPr>
            <a:xfrm>
              <a:off x="3201022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="" xmlns:a16="http://schemas.microsoft.com/office/drawing/2014/main" id="{67B07CA3-88E8-734F-8540-065C81F4105F}"/>
                </a:ext>
              </a:extLst>
            </p:cNvPr>
            <p:cNvCxnSpPr>
              <a:cxnSpLocks/>
            </p:cNvCxnSpPr>
            <p:nvPr/>
          </p:nvCxnSpPr>
          <p:spPr>
            <a:xfrm>
              <a:off x="949183" y="149596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="" xmlns:a16="http://schemas.microsoft.com/office/drawing/2014/main" id="{AEF68C6B-A3DE-0F47-A91C-AA92BFDA0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3138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="" xmlns:a16="http://schemas.microsoft.com/office/drawing/2014/main" id="{60B53BDB-F73D-AF4E-8AAC-250D332371E4}"/>
                </a:ext>
              </a:extLst>
            </p:cNvPr>
            <p:cNvCxnSpPr>
              <a:cxnSpLocks/>
            </p:cNvCxnSpPr>
            <p:nvPr/>
          </p:nvCxnSpPr>
          <p:spPr>
            <a:xfrm>
              <a:off x="4561906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="" xmlns:a16="http://schemas.microsoft.com/office/drawing/2014/main" id="{4AAD644A-8211-6444-A2A4-4875D9631BA5}"/>
                </a:ext>
              </a:extLst>
            </p:cNvPr>
            <p:cNvCxnSpPr>
              <a:cxnSpLocks/>
            </p:cNvCxnSpPr>
            <p:nvPr/>
          </p:nvCxnSpPr>
          <p:spPr>
            <a:xfrm>
              <a:off x="1413807" y="1495956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="" xmlns:a16="http://schemas.microsoft.com/office/drawing/2014/main" id="{E3FF6FF7-4FC2-C843-82FD-EFE8A71A008E}"/>
                </a:ext>
              </a:extLst>
            </p:cNvPr>
            <p:cNvCxnSpPr>
              <a:cxnSpLocks/>
            </p:cNvCxnSpPr>
            <p:nvPr/>
          </p:nvCxnSpPr>
          <p:spPr>
            <a:xfrm>
              <a:off x="3642301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="" xmlns:a16="http://schemas.microsoft.com/office/drawing/2014/main" id="{76B62C9A-E14C-F24A-A4DB-D42941A7A878}"/>
                </a:ext>
              </a:extLst>
            </p:cNvPr>
            <p:cNvCxnSpPr>
              <a:cxnSpLocks/>
            </p:cNvCxnSpPr>
            <p:nvPr/>
          </p:nvCxnSpPr>
          <p:spPr>
            <a:xfrm>
              <a:off x="5010672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536862" y="1704211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3252456" y="1720344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4999839" y="1751814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6176191" y="1747283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="" xmlns:a16="http://schemas.microsoft.com/office/drawing/2014/main" id="{273BFEDD-A20A-0541-9927-F8012176672A}"/>
                  </a:ext>
                </a:extLst>
              </p:cNvPr>
              <p:cNvSpPr txBox="1"/>
              <p:nvPr/>
            </p:nvSpPr>
            <p:spPr>
              <a:xfrm>
                <a:off x="1233080" y="3951922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73BFEDD-A20A-0541-9927-F80121766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80" y="3951922"/>
                <a:ext cx="337360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ZoneTexte 114">
            <a:extLst>
              <a:ext uri="{FF2B5EF4-FFF2-40B4-BE49-F238E27FC236}">
                <a16:creationId xmlns="" xmlns:a16="http://schemas.microsoft.com/office/drawing/2014/main" id="{32C866E9-8C05-B544-9562-9EB2FEA7DDDB}"/>
              </a:ext>
            </a:extLst>
          </p:cNvPr>
          <p:cNvSpPr txBox="1"/>
          <p:nvPr/>
        </p:nvSpPr>
        <p:spPr>
          <a:xfrm>
            <a:off x="1552369" y="2135901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>
                <a:extLst>
                  <a:ext uri="{FF2B5EF4-FFF2-40B4-BE49-F238E27FC236}">
                    <a16:creationId xmlns="" xmlns:a16="http://schemas.microsoft.com/office/drawing/2014/main" id="{AF22D75D-D00F-7849-83A1-147735129C74}"/>
                  </a:ext>
                </a:extLst>
              </p:cNvPr>
              <p:cNvSpPr txBox="1"/>
              <p:nvPr/>
            </p:nvSpPr>
            <p:spPr>
              <a:xfrm>
                <a:off x="3702431" y="396658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AF22D75D-D00F-7849-83A1-14773512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431" y="3966587"/>
                <a:ext cx="300325" cy="634789"/>
              </a:xfrm>
              <a:prstGeom prst="rect">
                <a:avLst/>
              </a:prstGeom>
              <a:blipFill>
                <a:blip r:embed="rId11"/>
                <a:stretch>
                  <a:fillRect r="-4167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e 101">
            <a:extLst>
              <a:ext uri="{FF2B5EF4-FFF2-40B4-BE49-F238E27FC236}">
                <a16:creationId xmlns="" xmlns:a16="http://schemas.microsoft.com/office/drawing/2014/main" id="{935A33C1-AF23-614C-AF7B-CFE0EFFE8F71}"/>
              </a:ext>
            </a:extLst>
          </p:cNvPr>
          <p:cNvGrpSpPr/>
          <p:nvPr/>
        </p:nvGrpSpPr>
        <p:grpSpPr>
          <a:xfrm>
            <a:off x="2667521" y="1720344"/>
            <a:ext cx="396241" cy="1004280"/>
            <a:chOff x="1229359" y="2019024"/>
            <a:chExt cx="396241" cy="921726"/>
          </a:xfrm>
        </p:grpSpPr>
        <p:cxnSp>
          <p:nvCxnSpPr>
            <p:cNvPr id="116" name="Connecteur droit avec flèche 115">
              <a:extLst>
                <a:ext uri="{FF2B5EF4-FFF2-40B4-BE49-F238E27FC236}">
                  <a16:creationId xmlns="" xmlns:a16="http://schemas.microsoft.com/office/drawing/2014/main" id="{E933CAEA-326E-214A-AF5F-FEC60D80B4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id="{130D5CB6-AA55-E849-AB19-4CAE2B56BC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3" name="ZoneTexte 122">
            <a:extLst>
              <a:ext uri="{FF2B5EF4-FFF2-40B4-BE49-F238E27FC236}">
                <a16:creationId xmlns="" xmlns:a16="http://schemas.microsoft.com/office/drawing/2014/main" id="{ABADAD95-6F87-A641-8877-8B0391D18D7E}"/>
              </a:ext>
            </a:extLst>
          </p:cNvPr>
          <p:cNvSpPr txBox="1"/>
          <p:nvPr/>
        </p:nvSpPr>
        <p:spPr>
          <a:xfrm>
            <a:off x="2691607" y="2139976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ZoneTexte 123">
                <a:extLst>
                  <a:ext uri="{FF2B5EF4-FFF2-40B4-BE49-F238E27FC236}">
                    <a16:creationId xmlns="" xmlns:a16="http://schemas.microsoft.com/office/drawing/2014/main" id="{E149CAC5-CE7E-304B-BD41-5B82C858E1AC}"/>
                  </a:ext>
                </a:extLst>
              </p:cNvPr>
              <p:cNvSpPr txBox="1"/>
              <p:nvPr/>
            </p:nvSpPr>
            <p:spPr>
              <a:xfrm>
                <a:off x="2488634" y="3961022"/>
                <a:ext cx="337361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E149CAC5-CE7E-304B-BD41-5B82C858E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634" y="3961022"/>
                <a:ext cx="337361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5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="" xmlns:a16="http://schemas.microsoft.com/office/drawing/2014/main" id="{40E1CF71-4017-3647-966C-A56C89FFF234}"/>
                  </a:ext>
                </a:extLst>
              </p:cNvPr>
              <p:cNvSpPr txBox="1"/>
              <p:nvPr/>
            </p:nvSpPr>
            <p:spPr>
              <a:xfrm>
                <a:off x="1838892" y="3950513"/>
                <a:ext cx="33736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40E1CF71-4017-3647-966C-A56C89FF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892" y="3950513"/>
                <a:ext cx="337363" cy="634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3111824" y="3961021"/>
                <a:ext cx="3373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24" y="3961021"/>
                <a:ext cx="337360" cy="609077"/>
              </a:xfrm>
              <a:prstGeom prst="rect">
                <a:avLst/>
              </a:prstGeom>
              <a:blipFill>
                <a:blip r:embed="rId3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4315136" y="3970697"/>
                <a:ext cx="3373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36" y="3970697"/>
                <a:ext cx="337360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941182" y="1709359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972712" y="2146073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3273562" y="2146073"/>
            <a:ext cx="36260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5016659" y="2184252"/>
            <a:ext cx="3225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6208975" y="2184252"/>
            <a:ext cx="3225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9200AFF9-AFD4-A14B-A466-423A1EA415F4}"/>
              </a:ext>
            </a:extLst>
          </p:cNvPr>
          <p:cNvGrpSpPr/>
          <p:nvPr/>
        </p:nvGrpSpPr>
        <p:grpSpPr>
          <a:xfrm>
            <a:off x="359415" y="1051778"/>
            <a:ext cx="8364168" cy="631496"/>
            <a:chOff x="359415" y="1051778"/>
            <a:chExt cx="6472309" cy="631496"/>
          </a:xfrm>
        </p:grpSpPr>
        <p:cxnSp>
          <p:nvCxnSpPr>
            <p:cNvPr id="90" name="Connecteur droit 89">
              <a:extLst>
                <a:ext uri="{FF2B5EF4-FFF2-40B4-BE49-F238E27FC236}">
                  <a16:creationId xmlns="" xmlns:a16="http://schemas.microsoft.com/office/drawing/2014/main" id="{765A508C-AB70-8047-9989-EB7E70110808}"/>
                </a:ext>
              </a:extLst>
            </p:cNvPr>
            <p:cNvCxnSpPr>
              <a:cxnSpLocks/>
            </p:cNvCxnSpPr>
            <p:nvPr/>
          </p:nvCxnSpPr>
          <p:spPr>
            <a:xfrm>
              <a:off x="539897" y="1595144"/>
              <a:ext cx="6018558" cy="0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6306585" cy="1060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cxnSp>
          <p:nvCxnSpPr>
            <p:cNvPr id="91" name="Connecteur droit 90">
              <a:extLst>
                <a:ext uri="{FF2B5EF4-FFF2-40B4-BE49-F238E27FC236}">
                  <a16:creationId xmlns="" xmlns:a16="http://schemas.microsoft.com/office/drawing/2014/main" id="{71861B4F-A720-5441-8A9D-6DAF94C81F2A}"/>
                </a:ext>
              </a:extLst>
            </p:cNvPr>
            <p:cNvCxnSpPr>
              <a:cxnSpLocks/>
            </p:cNvCxnSpPr>
            <p:nvPr/>
          </p:nvCxnSpPr>
          <p:spPr>
            <a:xfrm>
              <a:off x="518877" y="1491712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D47F2146-46EC-8244-BF55-86A65F4060D2}"/>
                </a:ext>
              </a:extLst>
            </p:cNvPr>
            <p:cNvCxnSpPr>
              <a:cxnSpLocks/>
            </p:cNvCxnSpPr>
            <p:nvPr/>
          </p:nvCxnSpPr>
          <p:spPr>
            <a:xfrm>
              <a:off x="6319813" y="148786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="" xmlns:a16="http://schemas.microsoft.com/office/drawing/2014/main" id="{0FF6AE24-1423-DD49-9ED9-54E520D4E395}"/>
                </a:ext>
              </a:extLst>
            </p:cNvPr>
            <p:cNvCxnSpPr>
              <a:cxnSpLocks/>
            </p:cNvCxnSpPr>
            <p:nvPr/>
          </p:nvCxnSpPr>
          <p:spPr>
            <a:xfrm>
              <a:off x="2280748" y="1495285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="" xmlns:a16="http://schemas.microsoft.com/office/drawing/2014/main" id="{82A42936-CF93-9E41-BA15-79BB8ABA0BBB}"/>
                </a:ext>
              </a:extLst>
            </p:cNvPr>
            <p:cNvCxnSpPr>
              <a:cxnSpLocks/>
            </p:cNvCxnSpPr>
            <p:nvPr/>
          </p:nvCxnSpPr>
          <p:spPr>
            <a:xfrm>
              <a:off x="2746687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="" xmlns:a16="http://schemas.microsoft.com/office/drawing/2014/main" id="{093CAA68-B28B-DA48-8880-1037C3BAB4EF}"/>
                </a:ext>
              </a:extLst>
            </p:cNvPr>
            <p:cNvCxnSpPr>
              <a:cxnSpLocks/>
            </p:cNvCxnSpPr>
            <p:nvPr/>
          </p:nvCxnSpPr>
          <p:spPr>
            <a:xfrm>
              <a:off x="4076321" y="148667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="" xmlns:a16="http://schemas.microsoft.com/office/drawing/2014/main" id="{B1CE9060-82E8-6C4F-A906-9D6B1BBDDDB4}"/>
                </a:ext>
              </a:extLst>
            </p:cNvPr>
            <p:cNvCxnSpPr>
              <a:cxnSpLocks/>
            </p:cNvCxnSpPr>
            <p:nvPr/>
          </p:nvCxnSpPr>
          <p:spPr>
            <a:xfrm>
              <a:off x="5459864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="" xmlns:a16="http://schemas.microsoft.com/office/drawing/2014/main" id="{B8BAA526-31E0-6A48-AD33-9A7BF5A5D35E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17" y="149478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="" xmlns:a16="http://schemas.microsoft.com/office/drawing/2014/main" id="{9DCF3E68-266B-5047-8C39-B1991C8D1A6C}"/>
                </a:ext>
              </a:extLst>
            </p:cNvPr>
            <p:cNvCxnSpPr>
              <a:cxnSpLocks/>
            </p:cNvCxnSpPr>
            <p:nvPr/>
          </p:nvCxnSpPr>
          <p:spPr>
            <a:xfrm>
              <a:off x="3201022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="" xmlns:a16="http://schemas.microsoft.com/office/drawing/2014/main" id="{67B07CA3-88E8-734F-8540-065C81F4105F}"/>
                </a:ext>
              </a:extLst>
            </p:cNvPr>
            <p:cNvCxnSpPr>
              <a:cxnSpLocks/>
            </p:cNvCxnSpPr>
            <p:nvPr/>
          </p:nvCxnSpPr>
          <p:spPr>
            <a:xfrm>
              <a:off x="949183" y="149596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="" xmlns:a16="http://schemas.microsoft.com/office/drawing/2014/main" id="{AEF68C6B-A3DE-0F47-A91C-AA92BFDA0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3138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="" xmlns:a16="http://schemas.microsoft.com/office/drawing/2014/main" id="{60B53BDB-F73D-AF4E-8AAC-250D332371E4}"/>
                </a:ext>
              </a:extLst>
            </p:cNvPr>
            <p:cNvCxnSpPr>
              <a:cxnSpLocks/>
            </p:cNvCxnSpPr>
            <p:nvPr/>
          </p:nvCxnSpPr>
          <p:spPr>
            <a:xfrm>
              <a:off x="4561906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="" xmlns:a16="http://schemas.microsoft.com/office/drawing/2014/main" id="{4AAD644A-8211-6444-A2A4-4875D9631BA5}"/>
                </a:ext>
              </a:extLst>
            </p:cNvPr>
            <p:cNvCxnSpPr>
              <a:cxnSpLocks/>
            </p:cNvCxnSpPr>
            <p:nvPr/>
          </p:nvCxnSpPr>
          <p:spPr>
            <a:xfrm>
              <a:off x="1413807" y="1495956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="" xmlns:a16="http://schemas.microsoft.com/office/drawing/2014/main" id="{E3FF6FF7-4FC2-C843-82FD-EFE8A71A008E}"/>
                </a:ext>
              </a:extLst>
            </p:cNvPr>
            <p:cNvCxnSpPr>
              <a:cxnSpLocks/>
            </p:cNvCxnSpPr>
            <p:nvPr/>
          </p:nvCxnSpPr>
          <p:spPr>
            <a:xfrm>
              <a:off x="3642301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="" xmlns:a16="http://schemas.microsoft.com/office/drawing/2014/main" id="{76B62C9A-E14C-F24A-A4DB-D42941A7A878}"/>
                </a:ext>
              </a:extLst>
            </p:cNvPr>
            <p:cNvCxnSpPr>
              <a:cxnSpLocks/>
            </p:cNvCxnSpPr>
            <p:nvPr/>
          </p:nvCxnSpPr>
          <p:spPr>
            <a:xfrm>
              <a:off x="5010672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536862" y="1704211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3252456" y="1720344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4999839" y="1751814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6176191" y="1747283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="" xmlns:a16="http://schemas.microsoft.com/office/drawing/2014/main" id="{273BFEDD-A20A-0541-9927-F8012176672A}"/>
                  </a:ext>
                </a:extLst>
              </p:cNvPr>
              <p:cNvSpPr txBox="1"/>
              <p:nvPr/>
            </p:nvSpPr>
            <p:spPr>
              <a:xfrm>
                <a:off x="1233080" y="3951922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73BFEDD-A20A-0541-9927-F80121766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80" y="3951922"/>
                <a:ext cx="337360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ZoneTexte 114">
            <a:extLst>
              <a:ext uri="{FF2B5EF4-FFF2-40B4-BE49-F238E27FC236}">
                <a16:creationId xmlns="" xmlns:a16="http://schemas.microsoft.com/office/drawing/2014/main" id="{32C866E9-8C05-B544-9562-9EB2FEA7DDDB}"/>
              </a:ext>
            </a:extLst>
          </p:cNvPr>
          <p:cNvSpPr txBox="1"/>
          <p:nvPr/>
        </p:nvSpPr>
        <p:spPr>
          <a:xfrm>
            <a:off x="1552369" y="2135901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>
                <a:extLst>
                  <a:ext uri="{FF2B5EF4-FFF2-40B4-BE49-F238E27FC236}">
                    <a16:creationId xmlns="" xmlns:a16="http://schemas.microsoft.com/office/drawing/2014/main" id="{AF22D75D-D00F-7849-83A1-147735129C74}"/>
                  </a:ext>
                </a:extLst>
              </p:cNvPr>
              <p:cNvSpPr txBox="1"/>
              <p:nvPr/>
            </p:nvSpPr>
            <p:spPr>
              <a:xfrm>
                <a:off x="3702431" y="396658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AF22D75D-D00F-7849-83A1-14773512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431" y="3966587"/>
                <a:ext cx="300325" cy="634789"/>
              </a:xfrm>
              <a:prstGeom prst="rect">
                <a:avLst/>
              </a:prstGeom>
              <a:blipFill>
                <a:blip r:embed="rId11"/>
                <a:stretch>
                  <a:fillRect r="-4167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e 55">
            <a:extLst>
              <a:ext uri="{FF2B5EF4-FFF2-40B4-BE49-F238E27FC236}">
                <a16:creationId xmlns="" xmlns:a16="http://schemas.microsoft.com/office/drawing/2014/main" id="{28C6015C-48EE-BE4F-B7B4-C878402FFA97}"/>
              </a:ext>
            </a:extLst>
          </p:cNvPr>
          <p:cNvGrpSpPr/>
          <p:nvPr/>
        </p:nvGrpSpPr>
        <p:grpSpPr>
          <a:xfrm>
            <a:off x="2667521" y="1720344"/>
            <a:ext cx="396241" cy="1004280"/>
            <a:chOff x="1229359" y="2019024"/>
            <a:chExt cx="396241" cy="921726"/>
          </a:xfrm>
        </p:grpSpPr>
        <p:cxnSp>
          <p:nvCxnSpPr>
            <p:cNvPr id="57" name="Connecteur droit avec flèche 56">
              <a:extLst>
                <a:ext uri="{FF2B5EF4-FFF2-40B4-BE49-F238E27FC236}">
                  <a16:creationId xmlns="" xmlns:a16="http://schemas.microsoft.com/office/drawing/2014/main" id="{44DEAAE0-0F73-7147-A88A-C8CCF85787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ED2F8711-D44A-E547-A00D-1E48A07957A4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D332AEB5-15E5-D14A-B96C-8DBEFEE61E09}"/>
              </a:ext>
            </a:extLst>
          </p:cNvPr>
          <p:cNvSpPr txBox="1"/>
          <p:nvPr/>
        </p:nvSpPr>
        <p:spPr>
          <a:xfrm>
            <a:off x="2691607" y="2139976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="" xmlns:a16="http://schemas.microsoft.com/office/drawing/2014/main" id="{64A07E1D-8B6D-0946-999C-441419DA75A4}"/>
                  </a:ext>
                </a:extLst>
              </p:cNvPr>
              <p:cNvSpPr txBox="1"/>
              <p:nvPr/>
            </p:nvSpPr>
            <p:spPr>
              <a:xfrm>
                <a:off x="2488634" y="3961022"/>
                <a:ext cx="337361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64A07E1D-8B6D-0946-999C-441419DA7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634" y="3961022"/>
                <a:ext cx="337361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" name="Diagramme 60">
            <a:extLst>
              <a:ext uri="{FF2B5EF4-FFF2-40B4-BE49-F238E27FC236}">
                <a16:creationId xmlns="" xmlns:a16="http://schemas.microsoft.com/office/drawing/2014/main" id="{E873B1EE-5F46-6843-A805-E39E772A1608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35941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2253 L -0.02691 -0.3660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171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Graphic spid="61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941182" y="1709359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972712" y="2146073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3273562" y="2146073"/>
            <a:ext cx="36260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5016659" y="2184252"/>
            <a:ext cx="3225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6208975" y="2184252"/>
            <a:ext cx="3225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9200AFF9-AFD4-A14B-A466-423A1EA415F4}"/>
              </a:ext>
            </a:extLst>
          </p:cNvPr>
          <p:cNvGrpSpPr/>
          <p:nvPr/>
        </p:nvGrpSpPr>
        <p:grpSpPr>
          <a:xfrm>
            <a:off x="359415" y="1051778"/>
            <a:ext cx="8364168" cy="631496"/>
            <a:chOff x="359415" y="1051778"/>
            <a:chExt cx="6472309" cy="631496"/>
          </a:xfrm>
        </p:grpSpPr>
        <p:cxnSp>
          <p:nvCxnSpPr>
            <p:cNvPr id="90" name="Connecteur droit 89">
              <a:extLst>
                <a:ext uri="{FF2B5EF4-FFF2-40B4-BE49-F238E27FC236}">
                  <a16:creationId xmlns="" xmlns:a16="http://schemas.microsoft.com/office/drawing/2014/main" id="{765A508C-AB70-8047-9989-EB7E70110808}"/>
                </a:ext>
              </a:extLst>
            </p:cNvPr>
            <p:cNvCxnSpPr>
              <a:cxnSpLocks/>
            </p:cNvCxnSpPr>
            <p:nvPr/>
          </p:nvCxnSpPr>
          <p:spPr>
            <a:xfrm>
              <a:off x="539897" y="1595144"/>
              <a:ext cx="6018558" cy="0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6306585" cy="1060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cxnSp>
          <p:nvCxnSpPr>
            <p:cNvPr id="91" name="Connecteur droit 90">
              <a:extLst>
                <a:ext uri="{FF2B5EF4-FFF2-40B4-BE49-F238E27FC236}">
                  <a16:creationId xmlns="" xmlns:a16="http://schemas.microsoft.com/office/drawing/2014/main" id="{71861B4F-A720-5441-8A9D-6DAF94C81F2A}"/>
                </a:ext>
              </a:extLst>
            </p:cNvPr>
            <p:cNvCxnSpPr>
              <a:cxnSpLocks/>
            </p:cNvCxnSpPr>
            <p:nvPr/>
          </p:nvCxnSpPr>
          <p:spPr>
            <a:xfrm>
              <a:off x="518877" y="1491712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D47F2146-46EC-8244-BF55-86A65F4060D2}"/>
                </a:ext>
              </a:extLst>
            </p:cNvPr>
            <p:cNvCxnSpPr>
              <a:cxnSpLocks/>
            </p:cNvCxnSpPr>
            <p:nvPr/>
          </p:nvCxnSpPr>
          <p:spPr>
            <a:xfrm>
              <a:off x="6319813" y="148786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="" xmlns:a16="http://schemas.microsoft.com/office/drawing/2014/main" id="{0FF6AE24-1423-DD49-9ED9-54E520D4E395}"/>
                </a:ext>
              </a:extLst>
            </p:cNvPr>
            <p:cNvCxnSpPr>
              <a:cxnSpLocks/>
            </p:cNvCxnSpPr>
            <p:nvPr/>
          </p:nvCxnSpPr>
          <p:spPr>
            <a:xfrm>
              <a:off x="2280748" y="1495285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="" xmlns:a16="http://schemas.microsoft.com/office/drawing/2014/main" id="{82A42936-CF93-9E41-BA15-79BB8ABA0BBB}"/>
                </a:ext>
              </a:extLst>
            </p:cNvPr>
            <p:cNvCxnSpPr>
              <a:cxnSpLocks/>
            </p:cNvCxnSpPr>
            <p:nvPr/>
          </p:nvCxnSpPr>
          <p:spPr>
            <a:xfrm>
              <a:off x="2746687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="" xmlns:a16="http://schemas.microsoft.com/office/drawing/2014/main" id="{093CAA68-B28B-DA48-8880-1037C3BAB4EF}"/>
                </a:ext>
              </a:extLst>
            </p:cNvPr>
            <p:cNvCxnSpPr>
              <a:cxnSpLocks/>
            </p:cNvCxnSpPr>
            <p:nvPr/>
          </p:nvCxnSpPr>
          <p:spPr>
            <a:xfrm>
              <a:off x="4076321" y="148667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="" xmlns:a16="http://schemas.microsoft.com/office/drawing/2014/main" id="{B1CE9060-82E8-6C4F-A906-9D6B1BBDDDB4}"/>
                </a:ext>
              </a:extLst>
            </p:cNvPr>
            <p:cNvCxnSpPr>
              <a:cxnSpLocks/>
            </p:cNvCxnSpPr>
            <p:nvPr/>
          </p:nvCxnSpPr>
          <p:spPr>
            <a:xfrm>
              <a:off x="5459864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="" xmlns:a16="http://schemas.microsoft.com/office/drawing/2014/main" id="{B8BAA526-31E0-6A48-AD33-9A7BF5A5D35E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17" y="149478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="" xmlns:a16="http://schemas.microsoft.com/office/drawing/2014/main" id="{9DCF3E68-266B-5047-8C39-B1991C8D1A6C}"/>
                </a:ext>
              </a:extLst>
            </p:cNvPr>
            <p:cNvCxnSpPr>
              <a:cxnSpLocks/>
            </p:cNvCxnSpPr>
            <p:nvPr/>
          </p:nvCxnSpPr>
          <p:spPr>
            <a:xfrm>
              <a:off x="3201022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="" xmlns:a16="http://schemas.microsoft.com/office/drawing/2014/main" id="{67B07CA3-88E8-734F-8540-065C81F4105F}"/>
                </a:ext>
              </a:extLst>
            </p:cNvPr>
            <p:cNvCxnSpPr>
              <a:cxnSpLocks/>
            </p:cNvCxnSpPr>
            <p:nvPr/>
          </p:nvCxnSpPr>
          <p:spPr>
            <a:xfrm>
              <a:off x="949183" y="149596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="" xmlns:a16="http://schemas.microsoft.com/office/drawing/2014/main" id="{AEF68C6B-A3DE-0F47-A91C-AA92BFDA0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3138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="" xmlns:a16="http://schemas.microsoft.com/office/drawing/2014/main" id="{60B53BDB-F73D-AF4E-8AAC-250D332371E4}"/>
                </a:ext>
              </a:extLst>
            </p:cNvPr>
            <p:cNvCxnSpPr>
              <a:cxnSpLocks/>
            </p:cNvCxnSpPr>
            <p:nvPr/>
          </p:nvCxnSpPr>
          <p:spPr>
            <a:xfrm>
              <a:off x="4561906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="" xmlns:a16="http://schemas.microsoft.com/office/drawing/2014/main" id="{4AAD644A-8211-6444-A2A4-4875D9631BA5}"/>
                </a:ext>
              </a:extLst>
            </p:cNvPr>
            <p:cNvCxnSpPr>
              <a:cxnSpLocks/>
            </p:cNvCxnSpPr>
            <p:nvPr/>
          </p:nvCxnSpPr>
          <p:spPr>
            <a:xfrm>
              <a:off x="1413807" y="1495956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="" xmlns:a16="http://schemas.microsoft.com/office/drawing/2014/main" id="{E3FF6FF7-4FC2-C843-82FD-EFE8A71A008E}"/>
                </a:ext>
              </a:extLst>
            </p:cNvPr>
            <p:cNvCxnSpPr>
              <a:cxnSpLocks/>
            </p:cNvCxnSpPr>
            <p:nvPr/>
          </p:nvCxnSpPr>
          <p:spPr>
            <a:xfrm>
              <a:off x="3642301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="" xmlns:a16="http://schemas.microsoft.com/office/drawing/2014/main" id="{76B62C9A-E14C-F24A-A4DB-D42941A7A878}"/>
                </a:ext>
              </a:extLst>
            </p:cNvPr>
            <p:cNvCxnSpPr>
              <a:cxnSpLocks/>
            </p:cNvCxnSpPr>
            <p:nvPr/>
          </p:nvCxnSpPr>
          <p:spPr>
            <a:xfrm>
              <a:off x="5010672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536862" y="1704211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3252456" y="1720344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4999839" y="1751814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6176191" y="1747283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5" name="ZoneTexte 114">
            <a:extLst>
              <a:ext uri="{FF2B5EF4-FFF2-40B4-BE49-F238E27FC236}">
                <a16:creationId xmlns="" xmlns:a16="http://schemas.microsoft.com/office/drawing/2014/main" id="{32C866E9-8C05-B544-9562-9EB2FEA7DDDB}"/>
              </a:ext>
            </a:extLst>
          </p:cNvPr>
          <p:cNvSpPr txBox="1"/>
          <p:nvPr/>
        </p:nvSpPr>
        <p:spPr>
          <a:xfrm>
            <a:off x="1552369" y="2135901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="" xmlns:a16="http://schemas.microsoft.com/office/drawing/2014/main" id="{40E1CF71-4017-3647-966C-A56C89FFF234}"/>
                  </a:ext>
                </a:extLst>
              </p:cNvPr>
              <p:cNvSpPr txBox="1"/>
              <p:nvPr/>
            </p:nvSpPr>
            <p:spPr>
              <a:xfrm>
                <a:off x="1838892" y="3950513"/>
                <a:ext cx="337363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40E1CF71-4017-3647-966C-A56C89FF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892" y="3950513"/>
                <a:ext cx="337363" cy="634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3111824" y="3961021"/>
                <a:ext cx="337360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24" y="3961021"/>
                <a:ext cx="337360" cy="609077"/>
              </a:xfrm>
              <a:prstGeom prst="rect">
                <a:avLst/>
              </a:prstGeom>
              <a:blipFill>
                <a:blip r:embed="rId3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4315136" y="3970697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36" y="3970697"/>
                <a:ext cx="337360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="" xmlns:a16="http://schemas.microsoft.com/office/drawing/2014/main" id="{273BFEDD-A20A-0541-9927-F8012176672A}"/>
                  </a:ext>
                </a:extLst>
              </p:cNvPr>
              <p:cNvSpPr txBox="1"/>
              <p:nvPr/>
            </p:nvSpPr>
            <p:spPr>
              <a:xfrm>
                <a:off x="973374" y="2058998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73BFEDD-A20A-0541-9927-F80121766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74" y="2058998"/>
                <a:ext cx="337360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>
                <a:extLst>
                  <a:ext uri="{FF2B5EF4-FFF2-40B4-BE49-F238E27FC236}">
                    <a16:creationId xmlns="" xmlns:a16="http://schemas.microsoft.com/office/drawing/2014/main" id="{AF22D75D-D00F-7849-83A1-147735129C74}"/>
                  </a:ext>
                </a:extLst>
              </p:cNvPr>
              <p:cNvSpPr txBox="1"/>
              <p:nvPr/>
            </p:nvSpPr>
            <p:spPr>
              <a:xfrm>
                <a:off x="3702431" y="396658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AF22D75D-D00F-7849-83A1-14773512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431" y="3966587"/>
                <a:ext cx="300325" cy="634789"/>
              </a:xfrm>
              <a:prstGeom prst="rect">
                <a:avLst/>
              </a:prstGeom>
              <a:blipFill>
                <a:blip r:embed="rId6"/>
                <a:stretch>
                  <a:fillRect r="-4167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e 55">
            <a:extLst>
              <a:ext uri="{FF2B5EF4-FFF2-40B4-BE49-F238E27FC236}">
                <a16:creationId xmlns="" xmlns:a16="http://schemas.microsoft.com/office/drawing/2014/main" id="{341967CE-2D34-A84B-9A53-DA50649A9C42}"/>
              </a:ext>
            </a:extLst>
          </p:cNvPr>
          <p:cNvGrpSpPr/>
          <p:nvPr/>
        </p:nvGrpSpPr>
        <p:grpSpPr>
          <a:xfrm>
            <a:off x="2667521" y="1720344"/>
            <a:ext cx="396241" cy="1004280"/>
            <a:chOff x="1229359" y="2019024"/>
            <a:chExt cx="396241" cy="921726"/>
          </a:xfrm>
        </p:grpSpPr>
        <p:cxnSp>
          <p:nvCxnSpPr>
            <p:cNvPr id="58" name="Connecteur droit avec flèche 57">
              <a:extLst>
                <a:ext uri="{FF2B5EF4-FFF2-40B4-BE49-F238E27FC236}">
                  <a16:creationId xmlns="" xmlns:a16="http://schemas.microsoft.com/office/drawing/2014/main" id="{D63EBBB1-BB88-9049-A50B-5EF2A91394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9DA13876-3638-904E-A94D-26968D5D72C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7E0F84A8-234E-6948-A6BA-C658B0E50A8D}"/>
              </a:ext>
            </a:extLst>
          </p:cNvPr>
          <p:cNvSpPr txBox="1"/>
          <p:nvPr/>
        </p:nvSpPr>
        <p:spPr>
          <a:xfrm>
            <a:off x="2691607" y="2139976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="" xmlns:a16="http://schemas.microsoft.com/office/drawing/2014/main" id="{7C08C74B-3466-844D-A743-FB30AF87D298}"/>
                  </a:ext>
                </a:extLst>
              </p:cNvPr>
              <p:cNvSpPr txBox="1"/>
              <p:nvPr/>
            </p:nvSpPr>
            <p:spPr>
              <a:xfrm>
                <a:off x="2488634" y="3961022"/>
                <a:ext cx="337361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7C08C74B-3466-844D-A743-FB30AF87D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634" y="3961022"/>
                <a:ext cx="337361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3" name="Diagramme 62">
            <a:extLst>
              <a:ext uri="{FF2B5EF4-FFF2-40B4-BE49-F238E27FC236}">
                <a16:creationId xmlns="" xmlns:a16="http://schemas.microsoft.com/office/drawing/2014/main" id="{DF72DF25-F0E5-BA49-98D8-598CE6DBFC8C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2752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321 L 0.15851 -0.3657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16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Graphic spid="6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4953" y="625636"/>
            <a:ext cx="203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5 x 22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396342" y="625636"/>
          <a:ext cx="5064378" cy="2362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369870627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27655516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99751924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90419892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8623382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425561249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22308875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86665885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54295186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941938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808902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A26458-4CA5-344B-B7F3-75B39A91704D}"/>
              </a:ext>
            </a:extLst>
          </p:cNvPr>
          <p:cNvSpPr/>
          <p:nvPr/>
        </p:nvSpPr>
        <p:spPr>
          <a:xfrm>
            <a:off x="5695815" y="210138"/>
            <a:ext cx="4654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2">
                    <a:lumMod val="75000"/>
                  </a:schemeClr>
                </a:solidFill>
              </a:rPr>
              <a:t>22</a:t>
            </a:r>
            <a:endParaRPr lang="fr-FR" sz="21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863368E-6CC3-A54A-8479-834D5A9A5519}"/>
              </a:ext>
            </a:extLst>
          </p:cNvPr>
          <p:cNvSpPr/>
          <p:nvPr/>
        </p:nvSpPr>
        <p:spPr>
          <a:xfrm>
            <a:off x="2873980" y="1598987"/>
            <a:ext cx="5223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A5437192-7635-0047-A6F5-B5880784321E}"/>
              </a:ext>
            </a:extLst>
          </p:cNvPr>
          <p:cNvSpPr txBox="1"/>
          <p:nvPr/>
        </p:nvSpPr>
        <p:spPr>
          <a:xfrm>
            <a:off x="5149719" y="1516643"/>
            <a:ext cx="1557624" cy="5655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tx1"/>
                </a:solidFill>
              </a:rPr>
              <a:t>10 x 22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5CA47972-BA33-E94D-861D-4566A16B3A81}"/>
              </a:ext>
            </a:extLst>
          </p:cNvPr>
          <p:cNvGraphicFramePr>
            <a:graphicFrameLocks noGrp="1"/>
          </p:cNvGraphicFramePr>
          <p:nvPr/>
        </p:nvGraphicFramePr>
        <p:xfrm>
          <a:off x="3396342" y="625636"/>
          <a:ext cx="5064378" cy="2362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369870627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27655516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99751924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90419892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86233824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425561249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1223088751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866658856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2542951862"/>
                    </a:ext>
                  </a:extLst>
                </a:gridCol>
                <a:gridCol w="230199">
                  <a:extLst>
                    <a:ext uri="{9D8B030D-6E8A-4147-A177-3AD203B41FA5}">
                      <a16:colId xmlns="" xmlns:a16="http://schemas.microsoft.com/office/drawing/2014/main" val="3486576833"/>
                    </a:ext>
                  </a:extLst>
                </a:gridCol>
              </a:tblGrid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9419382"/>
                  </a:ext>
                </a:extLst>
              </a:tr>
              <a:tr h="224001"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noFill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8089027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7B34AD57-952D-ED4F-A4B4-DE839DFFC39C}"/>
              </a:ext>
            </a:extLst>
          </p:cNvPr>
          <p:cNvSpPr txBox="1"/>
          <p:nvPr/>
        </p:nvSpPr>
        <p:spPr>
          <a:xfrm>
            <a:off x="4371774" y="980782"/>
            <a:ext cx="3578945" cy="565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75" b="1" dirty="0">
                <a:solidFill>
                  <a:schemeClr val="accent2">
                    <a:lumMod val="75000"/>
                  </a:schemeClr>
                </a:solidFill>
              </a:rPr>
              <a:t>la moitié de 10 x 22</a:t>
            </a:r>
          </a:p>
        </p:txBody>
      </p:sp>
      <p:sp>
        <p:nvSpPr>
          <p:cNvPr id="15" name="CustomShape 8">
            <a:extLst>
              <a:ext uri="{FF2B5EF4-FFF2-40B4-BE49-F238E27FC236}">
                <a16:creationId xmlns="" xmlns:a16="http://schemas.microsoft.com/office/drawing/2014/main" id="{EB16B8B6-2642-5140-AD61-B7C64CEE05F2}"/>
              </a:ext>
            </a:extLst>
          </p:cNvPr>
          <p:cNvSpPr/>
          <p:nvPr/>
        </p:nvSpPr>
        <p:spPr>
          <a:xfrm>
            <a:off x="494040" y="2333001"/>
            <a:ext cx="2219491" cy="717408"/>
          </a:xfrm>
          <a:prstGeom prst="wedgeRoundRectCallout">
            <a:avLst>
              <a:gd name="adj1" fmla="val 43027"/>
              <a:gd name="adj2" fmla="val 110570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540" b="1" spc="-1" dirty="0">
                <a:solidFill>
                  <a:srgbClr val="000000"/>
                </a:solidFill>
                <a:latin typeface="Comic Sans MS"/>
                <a:ea typeface="Calibri"/>
              </a:rPr>
              <a:t>À RETENIR</a:t>
            </a:r>
            <a:endParaRPr lang="fr-FR" sz="2540" spc="-1" dirty="0">
              <a:latin typeface="Arial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E24A9A6E-52FC-924A-A7BC-93B651A680CA}"/>
              </a:ext>
            </a:extLst>
          </p:cNvPr>
          <p:cNvSpPr txBox="1"/>
          <p:nvPr/>
        </p:nvSpPr>
        <p:spPr>
          <a:xfrm>
            <a:off x="584953" y="3603611"/>
            <a:ext cx="72880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Pour multiplier un nombre par 5, on peut le multiplier par 10 et prendre la moitié du résultat.</a:t>
            </a:r>
          </a:p>
        </p:txBody>
      </p:sp>
    </p:spTree>
    <p:extLst>
      <p:ext uri="{BB962C8B-B14F-4D97-AF65-F5344CB8AC3E}">
        <p14:creationId xmlns:p14="http://schemas.microsoft.com/office/powerpoint/2010/main" val="3798228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941182" y="1709359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972712" y="2146073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3273562" y="2146073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5016659" y="2184252"/>
            <a:ext cx="3225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6208975" y="2184252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9200AFF9-AFD4-A14B-A466-423A1EA415F4}"/>
              </a:ext>
            </a:extLst>
          </p:cNvPr>
          <p:cNvGrpSpPr/>
          <p:nvPr/>
        </p:nvGrpSpPr>
        <p:grpSpPr>
          <a:xfrm>
            <a:off x="359415" y="1051778"/>
            <a:ext cx="8364168" cy="631496"/>
            <a:chOff x="359415" y="1051778"/>
            <a:chExt cx="6472309" cy="631496"/>
          </a:xfrm>
        </p:grpSpPr>
        <p:cxnSp>
          <p:nvCxnSpPr>
            <p:cNvPr id="90" name="Connecteur droit 89">
              <a:extLst>
                <a:ext uri="{FF2B5EF4-FFF2-40B4-BE49-F238E27FC236}">
                  <a16:creationId xmlns="" xmlns:a16="http://schemas.microsoft.com/office/drawing/2014/main" id="{765A508C-AB70-8047-9989-EB7E70110808}"/>
                </a:ext>
              </a:extLst>
            </p:cNvPr>
            <p:cNvCxnSpPr>
              <a:cxnSpLocks/>
            </p:cNvCxnSpPr>
            <p:nvPr/>
          </p:nvCxnSpPr>
          <p:spPr>
            <a:xfrm>
              <a:off x="539897" y="1595144"/>
              <a:ext cx="6018558" cy="0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6306585" cy="1060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cxnSp>
          <p:nvCxnSpPr>
            <p:cNvPr id="91" name="Connecteur droit 90">
              <a:extLst>
                <a:ext uri="{FF2B5EF4-FFF2-40B4-BE49-F238E27FC236}">
                  <a16:creationId xmlns="" xmlns:a16="http://schemas.microsoft.com/office/drawing/2014/main" id="{71861B4F-A720-5441-8A9D-6DAF94C81F2A}"/>
                </a:ext>
              </a:extLst>
            </p:cNvPr>
            <p:cNvCxnSpPr>
              <a:cxnSpLocks/>
            </p:cNvCxnSpPr>
            <p:nvPr/>
          </p:nvCxnSpPr>
          <p:spPr>
            <a:xfrm>
              <a:off x="518877" y="1491712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D47F2146-46EC-8244-BF55-86A65F4060D2}"/>
                </a:ext>
              </a:extLst>
            </p:cNvPr>
            <p:cNvCxnSpPr>
              <a:cxnSpLocks/>
            </p:cNvCxnSpPr>
            <p:nvPr/>
          </p:nvCxnSpPr>
          <p:spPr>
            <a:xfrm>
              <a:off x="6319813" y="148786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="" xmlns:a16="http://schemas.microsoft.com/office/drawing/2014/main" id="{0FF6AE24-1423-DD49-9ED9-54E520D4E395}"/>
                </a:ext>
              </a:extLst>
            </p:cNvPr>
            <p:cNvCxnSpPr>
              <a:cxnSpLocks/>
            </p:cNvCxnSpPr>
            <p:nvPr/>
          </p:nvCxnSpPr>
          <p:spPr>
            <a:xfrm>
              <a:off x="2280748" y="1495285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="" xmlns:a16="http://schemas.microsoft.com/office/drawing/2014/main" id="{82A42936-CF93-9E41-BA15-79BB8ABA0BBB}"/>
                </a:ext>
              </a:extLst>
            </p:cNvPr>
            <p:cNvCxnSpPr>
              <a:cxnSpLocks/>
            </p:cNvCxnSpPr>
            <p:nvPr/>
          </p:nvCxnSpPr>
          <p:spPr>
            <a:xfrm>
              <a:off x="2746687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="" xmlns:a16="http://schemas.microsoft.com/office/drawing/2014/main" id="{093CAA68-B28B-DA48-8880-1037C3BAB4EF}"/>
                </a:ext>
              </a:extLst>
            </p:cNvPr>
            <p:cNvCxnSpPr>
              <a:cxnSpLocks/>
            </p:cNvCxnSpPr>
            <p:nvPr/>
          </p:nvCxnSpPr>
          <p:spPr>
            <a:xfrm>
              <a:off x="4076321" y="148667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="" xmlns:a16="http://schemas.microsoft.com/office/drawing/2014/main" id="{B1CE9060-82E8-6C4F-A906-9D6B1BBDDDB4}"/>
                </a:ext>
              </a:extLst>
            </p:cNvPr>
            <p:cNvCxnSpPr>
              <a:cxnSpLocks/>
            </p:cNvCxnSpPr>
            <p:nvPr/>
          </p:nvCxnSpPr>
          <p:spPr>
            <a:xfrm>
              <a:off x="5459864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="" xmlns:a16="http://schemas.microsoft.com/office/drawing/2014/main" id="{B8BAA526-31E0-6A48-AD33-9A7BF5A5D35E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17" y="149478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="" xmlns:a16="http://schemas.microsoft.com/office/drawing/2014/main" id="{9DCF3E68-266B-5047-8C39-B1991C8D1A6C}"/>
                </a:ext>
              </a:extLst>
            </p:cNvPr>
            <p:cNvCxnSpPr>
              <a:cxnSpLocks/>
            </p:cNvCxnSpPr>
            <p:nvPr/>
          </p:nvCxnSpPr>
          <p:spPr>
            <a:xfrm>
              <a:off x="3201022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="" xmlns:a16="http://schemas.microsoft.com/office/drawing/2014/main" id="{67B07CA3-88E8-734F-8540-065C81F4105F}"/>
                </a:ext>
              </a:extLst>
            </p:cNvPr>
            <p:cNvCxnSpPr>
              <a:cxnSpLocks/>
            </p:cNvCxnSpPr>
            <p:nvPr/>
          </p:nvCxnSpPr>
          <p:spPr>
            <a:xfrm>
              <a:off x="949183" y="149596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="" xmlns:a16="http://schemas.microsoft.com/office/drawing/2014/main" id="{AEF68C6B-A3DE-0F47-A91C-AA92BFDA0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3138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="" xmlns:a16="http://schemas.microsoft.com/office/drawing/2014/main" id="{60B53BDB-F73D-AF4E-8AAC-250D332371E4}"/>
                </a:ext>
              </a:extLst>
            </p:cNvPr>
            <p:cNvCxnSpPr>
              <a:cxnSpLocks/>
            </p:cNvCxnSpPr>
            <p:nvPr/>
          </p:nvCxnSpPr>
          <p:spPr>
            <a:xfrm>
              <a:off x="4561906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="" xmlns:a16="http://schemas.microsoft.com/office/drawing/2014/main" id="{4AAD644A-8211-6444-A2A4-4875D9631BA5}"/>
                </a:ext>
              </a:extLst>
            </p:cNvPr>
            <p:cNvCxnSpPr>
              <a:cxnSpLocks/>
            </p:cNvCxnSpPr>
            <p:nvPr/>
          </p:nvCxnSpPr>
          <p:spPr>
            <a:xfrm>
              <a:off x="1413807" y="1495956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="" xmlns:a16="http://schemas.microsoft.com/office/drawing/2014/main" id="{E3FF6FF7-4FC2-C843-82FD-EFE8A71A008E}"/>
                </a:ext>
              </a:extLst>
            </p:cNvPr>
            <p:cNvCxnSpPr>
              <a:cxnSpLocks/>
            </p:cNvCxnSpPr>
            <p:nvPr/>
          </p:nvCxnSpPr>
          <p:spPr>
            <a:xfrm>
              <a:off x="3642301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="" xmlns:a16="http://schemas.microsoft.com/office/drawing/2014/main" id="{76B62C9A-E14C-F24A-A4DB-D42941A7A878}"/>
                </a:ext>
              </a:extLst>
            </p:cNvPr>
            <p:cNvCxnSpPr>
              <a:cxnSpLocks/>
            </p:cNvCxnSpPr>
            <p:nvPr/>
          </p:nvCxnSpPr>
          <p:spPr>
            <a:xfrm>
              <a:off x="5010672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536862" y="1704211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3252456" y="1720344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4999839" y="1751814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6176191" y="1747283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5" name="ZoneTexte 114">
            <a:extLst>
              <a:ext uri="{FF2B5EF4-FFF2-40B4-BE49-F238E27FC236}">
                <a16:creationId xmlns="" xmlns:a16="http://schemas.microsoft.com/office/drawing/2014/main" id="{32C866E9-8C05-B544-9562-9EB2FEA7DDDB}"/>
              </a:ext>
            </a:extLst>
          </p:cNvPr>
          <p:cNvSpPr txBox="1"/>
          <p:nvPr/>
        </p:nvSpPr>
        <p:spPr>
          <a:xfrm>
            <a:off x="1552369" y="2135901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="" xmlns:a16="http://schemas.microsoft.com/office/drawing/2014/main" id="{40E1CF71-4017-3647-966C-A56C89FFF234}"/>
                  </a:ext>
                </a:extLst>
              </p:cNvPr>
              <p:cNvSpPr txBox="1"/>
              <p:nvPr/>
            </p:nvSpPr>
            <p:spPr>
              <a:xfrm>
                <a:off x="3279211" y="2061127"/>
                <a:ext cx="337363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40E1CF71-4017-3647-966C-A56C89FF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211" y="2061127"/>
                <a:ext cx="337363" cy="634789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3111824" y="3961021"/>
                <a:ext cx="337360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24" y="3961021"/>
                <a:ext cx="337360" cy="609077"/>
              </a:xfrm>
              <a:prstGeom prst="rect">
                <a:avLst/>
              </a:prstGeom>
              <a:blipFill>
                <a:blip r:embed="rId8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4315136" y="3970697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36" y="3970697"/>
                <a:ext cx="337360" cy="634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="" xmlns:a16="http://schemas.microsoft.com/office/drawing/2014/main" id="{273BFEDD-A20A-0541-9927-F8012176672A}"/>
                  </a:ext>
                </a:extLst>
              </p:cNvPr>
              <p:cNvSpPr txBox="1"/>
              <p:nvPr/>
            </p:nvSpPr>
            <p:spPr>
              <a:xfrm>
                <a:off x="973374" y="2058998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73BFEDD-A20A-0541-9927-F80121766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74" y="2058998"/>
                <a:ext cx="337360" cy="6347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>
                <a:extLst>
                  <a:ext uri="{FF2B5EF4-FFF2-40B4-BE49-F238E27FC236}">
                    <a16:creationId xmlns="" xmlns:a16="http://schemas.microsoft.com/office/drawing/2014/main" id="{AF22D75D-D00F-7849-83A1-147735129C74}"/>
                  </a:ext>
                </a:extLst>
              </p:cNvPr>
              <p:cNvSpPr txBox="1"/>
              <p:nvPr/>
            </p:nvSpPr>
            <p:spPr>
              <a:xfrm>
                <a:off x="3702431" y="396658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AF22D75D-D00F-7849-83A1-14773512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431" y="3966587"/>
                <a:ext cx="300325" cy="634789"/>
              </a:xfrm>
              <a:prstGeom prst="rect">
                <a:avLst/>
              </a:prstGeom>
              <a:blipFill>
                <a:blip r:embed="rId11"/>
                <a:stretch>
                  <a:fillRect r="-4167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e 55">
            <a:extLst>
              <a:ext uri="{FF2B5EF4-FFF2-40B4-BE49-F238E27FC236}">
                <a16:creationId xmlns="" xmlns:a16="http://schemas.microsoft.com/office/drawing/2014/main" id="{00F28F41-876A-EC43-B8ED-4CC8AFDEECBB}"/>
              </a:ext>
            </a:extLst>
          </p:cNvPr>
          <p:cNvGrpSpPr/>
          <p:nvPr/>
        </p:nvGrpSpPr>
        <p:grpSpPr>
          <a:xfrm>
            <a:off x="2667521" y="1720344"/>
            <a:ext cx="396241" cy="1004280"/>
            <a:chOff x="1229359" y="2019024"/>
            <a:chExt cx="396241" cy="921726"/>
          </a:xfrm>
        </p:grpSpPr>
        <p:cxnSp>
          <p:nvCxnSpPr>
            <p:cNvPr id="58" name="Connecteur droit avec flèche 57">
              <a:extLst>
                <a:ext uri="{FF2B5EF4-FFF2-40B4-BE49-F238E27FC236}">
                  <a16:creationId xmlns="" xmlns:a16="http://schemas.microsoft.com/office/drawing/2014/main" id="{491625F6-A081-7047-8DA0-9BDEA4742D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9785779B-38F9-F349-A71A-F6DE17F6395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3E59B28E-19DA-C541-8FF5-6F9C4B122CC7}"/>
              </a:ext>
            </a:extLst>
          </p:cNvPr>
          <p:cNvSpPr txBox="1"/>
          <p:nvPr/>
        </p:nvSpPr>
        <p:spPr>
          <a:xfrm>
            <a:off x="2691607" y="2139976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="" xmlns:a16="http://schemas.microsoft.com/office/drawing/2014/main" id="{DAEFA99F-CDC8-344C-935F-53AEE0A85691}"/>
                  </a:ext>
                </a:extLst>
              </p:cNvPr>
              <p:cNvSpPr txBox="1"/>
              <p:nvPr/>
            </p:nvSpPr>
            <p:spPr>
              <a:xfrm>
                <a:off x="2488634" y="3961022"/>
                <a:ext cx="337361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DAEFA99F-CDC8-344C-935F-53AEE0A85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634" y="3961022"/>
                <a:ext cx="337361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3" name="Diagramme 62">
            <a:extLst>
              <a:ext uri="{FF2B5EF4-FFF2-40B4-BE49-F238E27FC236}">
                <a16:creationId xmlns="" xmlns:a16="http://schemas.microsoft.com/office/drawing/2014/main" id="{AF9B45A2-C469-6440-BC21-2693CC733F92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8275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4969 L 0.27744 -0.3638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57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Graphic spid="6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941182" y="1709359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972712" y="2146073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3273562" y="2146073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5016659" y="2184252"/>
            <a:ext cx="3225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6208975" y="2184252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9200AFF9-AFD4-A14B-A466-423A1EA415F4}"/>
              </a:ext>
            </a:extLst>
          </p:cNvPr>
          <p:cNvGrpSpPr/>
          <p:nvPr/>
        </p:nvGrpSpPr>
        <p:grpSpPr>
          <a:xfrm>
            <a:off x="359415" y="1051778"/>
            <a:ext cx="8364168" cy="631496"/>
            <a:chOff x="359415" y="1051778"/>
            <a:chExt cx="6472309" cy="631496"/>
          </a:xfrm>
        </p:grpSpPr>
        <p:cxnSp>
          <p:nvCxnSpPr>
            <p:cNvPr id="90" name="Connecteur droit 89">
              <a:extLst>
                <a:ext uri="{FF2B5EF4-FFF2-40B4-BE49-F238E27FC236}">
                  <a16:creationId xmlns="" xmlns:a16="http://schemas.microsoft.com/office/drawing/2014/main" id="{765A508C-AB70-8047-9989-EB7E70110808}"/>
                </a:ext>
              </a:extLst>
            </p:cNvPr>
            <p:cNvCxnSpPr>
              <a:cxnSpLocks/>
            </p:cNvCxnSpPr>
            <p:nvPr/>
          </p:nvCxnSpPr>
          <p:spPr>
            <a:xfrm>
              <a:off x="539897" y="1595144"/>
              <a:ext cx="6018558" cy="0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6306585" cy="1060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cxnSp>
          <p:nvCxnSpPr>
            <p:cNvPr id="91" name="Connecteur droit 90">
              <a:extLst>
                <a:ext uri="{FF2B5EF4-FFF2-40B4-BE49-F238E27FC236}">
                  <a16:creationId xmlns="" xmlns:a16="http://schemas.microsoft.com/office/drawing/2014/main" id="{71861B4F-A720-5441-8A9D-6DAF94C81F2A}"/>
                </a:ext>
              </a:extLst>
            </p:cNvPr>
            <p:cNvCxnSpPr>
              <a:cxnSpLocks/>
            </p:cNvCxnSpPr>
            <p:nvPr/>
          </p:nvCxnSpPr>
          <p:spPr>
            <a:xfrm>
              <a:off x="518877" y="1491712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D47F2146-46EC-8244-BF55-86A65F4060D2}"/>
                </a:ext>
              </a:extLst>
            </p:cNvPr>
            <p:cNvCxnSpPr>
              <a:cxnSpLocks/>
            </p:cNvCxnSpPr>
            <p:nvPr/>
          </p:nvCxnSpPr>
          <p:spPr>
            <a:xfrm>
              <a:off x="6319813" y="148786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="" xmlns:a16="http://schemas.microsoft.com/office/drawing/2014/main" id="{0FF6AE24-1423-DD49-9ED9-54E520D4E395}"/>
                </a:ext>
              </a:extLst>
            </p:cNvPr>
            <p:cNvCxnSpPr>
              <a:cxnSpLocks/>
            </p:cNvCxnSpPr>
            <p:nvPr/>
          </p:nvCxnSpPr>
          <p:spPr>
            <a:xfrm>
              <a:off x="2280748" y="1495285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="" xmlns:a16="http://schemas.microsoft.com/office/drawing/2014/main" id="{82A42936-CF93-9E41-BA15-79BB8ABA0BBB}"/>
                </a:ext>
              </a:extLst>
            </p:cNvPr>
            <p:cNvCxnSpPr>
              <a:cxnSpLocks/>
            </p:cNvCxnSpPr>
            <p:nvPr/>
          </p:nvCxnSpPr>
          <p:spPr>
            <a:xfrm>
              <a:off x="2746687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="" xmlns:a16="http://schemas.microsoft.com/office/drawing/2014/main" id="{093CAA68-B28B-DA48-8880-1037C3BAB4EF}"/>
                </a:ext>
              </a:extLst>
            </p:cNvPr>
            <p:cNvCxnSpPr>
              <a:cxnSpLocks/>
            </p:cNvCxnSpPr>
            <p:nvPr/>
          </p:nvCxnSpPr>
          <p:spPr>
            <a:xfrm>
              <a:off x="4076321" y="148667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="" xmlns:a16="http://schemas.microsoft.com/office/drawing/2014/main" id="{B1CE9060-82E8-6C4F-A906-9D6B1BBDDDB4}"/>
                </a:ext>
              </a:extLst>
            </p:cNvPr>
            <p:cNvCxnSpPr>
              <a:cxnSpLocks/>
            </p:cNvCxnSpPr>
            <p:nvPr/>
          </p:nvCxnSpPr>
          <p:spPr>
            <a:xfrm>
              <a:off x="5459864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="" xmlns:a16="http://schemas.microsoft.com/office/drawing/2014/main" id="{B8BAA526-31E0-6A48-AD33-9A7BF5A5D35E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17" y="149478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="" xmlns:a16="http://schemas.microsoft.com/office/drawing/2014/main" id="{9DCF3E68-266B-5047-8C39-B1991C8D1A6C}"/>
                </a:ext>
              </a:extLst>
            </p:cNvPr>
            <p:cNvCxnSpPr>
              <a:cxnSpLocks/>
            </p:cNvCxnSpPr>
            <p:nvPr/>
          </p:nvCxnSpPr>
          <p:spPr>
            <a:xfrm>
              <a:off x="3201022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="" xmlns:a16="http://schemas.microsoft.com/office/drawing/2014/main" id="{67B07CA3-88E8-734F-8540-065C81F4105F}"/>
                </a:ext>
              </a:extLst>
            </p:cNvPr>
            <p:cNvCxnSpPr>
              <a:cxnSpLocks/>
            </p:cNvCxnSpPr>
            <p:nvPr/>
          </p:nvCxnSpPr>
          <p:spPr>
            <a:xfrm>
              <a:off x="949183" y="149596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="" xmlns:a16="http://schemas.microsoft.com/office/drawing/2014/main" id="{AEF68C6B-A3DE-0F47-A91C-AA92BFDA0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3138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="" xmlns:a16="http://schemas.microsoft.com/office/drawing/2014/main" id="{60B53BDB-F73D-AF4E-8AAC-250D332371E4}"/>
                </a:ext>
              </a:extLst>
            </p:cNvPr>
            <p:cNvCxnSpPr>
              <a:cxnSpLocks/>
            </p:cNvCxnSpPr>
            <p:nvPr/>
          </p:nvCxnSpPr>
          <p:spPr>
            <a:xfrm>
              <a:off x="4561906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="" xmlns:a16="http://schemas.microsoft.com/office/drawing/2014/main" id="{4AAD644A-8211-6444-A2A4-4875D9631BA5}"/>
                </a:ext>
              </a:extLst>
            </p:cNvPr>
            <p:cNvCxnSpPr>
              <a:cxnSpLocks/>
            </p:cNvCxnSpPr>
            <p:nvPr/>
          </p:nvCxnSpPr>
          <p:spPr>
            <a:xfrm>
              <a:off x="1413807" y="1495956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="" xmlns:a16="http://schemas.microsoft.com/office/drawing/2014/main" id="{E3FF6FF7-4FC2-C843-82FD-EFE8A71A008E}"/>
                </a:ext>
              </a:extLst>
            </p:cNvPr>
            <p:cNvCxnSpPr>
              <a:cxnSpLocks/>
            </p:cNvCxnSpPr>
            <p:nvPr/>
          </p:nvCxnSpPr>
          <p:spPr>
            <a:xfrm>
              <a:off x="3642301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="" xmlns:a16="http://schemas.microsoft.com/office/drawing/2014/main" id="{76B62C9A-E14C-F24A-A4DB-D42941A7A878}"/>
                </a:ext>
              </a:extLst>
            </p:cNvPr>
            <p:cNvCxnSpPr>
              <a:cxnSpLocks/>
            </p:cNvCxnSpPr>
            <p:nvPr/>
          </p:nvCxnSpPr>
          <p:spPr>
            <a:xfrm>
              <a:off x="5010672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536862" y="1704211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3252456" y="1720344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4999839" y="1751814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6176191" y="1747283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5" name="ZoneTexte 114">
            <a:extLst>
              <a:ext uri="{FF2B5EF4-FFF2-40B4-BE49-F238E27FC236}">
                <a16:creationId xmlns="" xmlns:a16="http://schemas.microsoft.com/office/drawing/2014/main" id="{32C866E9-8C05-B544-9562-9EB2FEA7DDDB}"/>
              </a:ext>
            </a:extLst>
          </p:cNvPr>
          <p:cNvSpPr txBox="1"/>
          <p:nvPr/>
        </p:nvSpPr>
        <p:spPr>
          <a:xfrm>
            <a:off x="1552369" y="2135901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="" xmlns:a16="http://schemas.microsoft.com/office/drawing/2014/main" id="{40E1CF71-4017-3647-966C-A56C89FFF234}"/>
                  </a:ext>
                </a:extLst>
              </p:cNvPr>
              <p:cNvSpPr txBox="1"/>
              <p:nvPr/>
            </p:nvSpPr>
            <p:spPr>
              <a:xfrm>
                <a:off x="3279211" y="2061127"/>
                <a:ext cx="337363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40E1CF71-4017-3647-966C-A56C89FF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211" y="2061127"/>
                <a:ext cx="337363" cy="634789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3111824" y="3961021"/>
                <a:ext cx="337360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24" y="3961021"/>
                <a:ext cx="337360" cy="609077"/>
              </a:xfrm>
              <a:prstGeom prst="rect">
                <a:avLst/>
              </a:prstGeom>
              <a:blipFill>
                <a:blip r:embed="rId8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4315136" y="3970697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36" y="3970697"/>
                <a:ext cx="337360" cy="634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="" xmlns:a16="http://schemas.microsoft.com/office/drawing/2014/main" id="{273BFEDD-A20A-0541-9927-F8012176672A}"/>
                  </a:ext>
                </a:extLst>
              </p:cNvPr>
              <p:cNvSpPr txBox="1"/>
              <p:nvPr/>
            </p:nvSpPr>
            <p:spPr>
              <a:xfrm>
                <a:off x="973374" y="2058998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73BFEDD-A20A-0541-9927-F80121766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74" y="2058998"/>
                <a:ext cx="337360" cy="6347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>
                <a:extLst>
                  <a:ext uri="{FF2B5EF4-FFF2-40B4-BE49-F238E27FC236}">
                    <a16:creationId xmlns="" xmlns:a16="http://schemas.microsoft.com/office/drawing/2014/main" id="{AF22D75D-D00F-7849-83A1-147735129C74}"/>
                  </a:ext>
                </a:extLst>
              </p:cNvPr>
              <p:cNvSpPr txBox="1"/>
              <p:nvPr/>
            </p:nvSpPr>
            <p:spPr>
              <a:xfrm>
                <a:off x="3702431" y="396658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AF22D75D-D00F-7849-83A1-14773512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431" y="3966587"/>
                <a:ext cx="300325" cy="634789"/>
              </a:xfrm>
              <a:prstGeom prst="rect">
                <a:avLst/>
              </a:prstGeom>
              <a:blipFill>
                <a:blip r:embed="rId11"/>
                <a:stretch>
                  <a:fillRect r="-4167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e 55">
            <a:extLst>
              <a:ext uri="{FF2B5EF4-FFF2-40B4-BE49-F238E27FC236}">
                <a16:creationId xmlns="" xmlns:a16="http://schemas.microsoft.com/office/drawing/2014/main" id="{00F28F41-876A-EC43-B8ED-4CC8AFDEECBB}"/>
              </a:ext>
            </a:extLst>
          </p:cNvPr>
          <p:cNvGrpSpPr/>
          <p:nvPr/>
        </p:nvGrpSpPr>
        <p:grpSpPr>
          <a:xfrm>
            <a:off x="2667521" y="1720344"/>
            <a:ext cx="396241" cy="1004280"/>
            <a:chOff x="1229359" y="2019024"/>
            <a:chExt cx="396241" cy="921726"/>
          </a:xfrm>
        </p:grpSpPr>
        <p:cxnSp>
          <p:nvCxnSpPr>
            <p:cNvPr id="58" name="Connecteur droit avec flèche 57">
              <a:extLst>
                <a:ext uri="{FF2B5EF4-FFF2-40B4-BE49-F238E27FC236}">
                  <a16:creationId xmlns="" xmlns:a16="http://schemas.microsoft.com/office/drawing/2014/main" id="{491625F6-A081-7047-8DA0-9BDEA4742D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9785779B-38F9-F349-A71A-F6DE17F6395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3E59B28E-19DA-C541-8FF5-6F9C4B122CC7}"/>
              </a:ext>
            </a:extLst>
          </p:cNvPr>
          <p:cNvSpPr txBox="1"/>
          <p:nvPr/>
        </p:nvSpPr>
        <p:spPr>
          <a:xfrm>
            <a:off x="2691607" y="2139976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>
                <a:extLst>
                  <a:ext uri="{FF2B5EF4-FFF2-40B4-BE49-F238E27FC236}">
                    <a16:creationId xmlns="" xmlns:a16="http://schemas.microsoft.com/office/drawing/2014/main" id="{368AA274-8675-714B-9F46-3123232492DB}"/>
                  </a:ext>
                </a:extLst>
              </p:cNvPr>
              <p:cNvSpPr txBox="1"/>
              <p:nvPr/>
            </p:nvSpPr>
            <p:spPr>
              <a:xfrm>
                <a:off x="5020830" y="2090995"/>
                <a:ext cx="337361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368AA274-8675-714B-9F46-312323249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30" y="2090995"/>
                <a:ext cx="337361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" name="Diagramme 60">
            <a:extLst>
              <a:ext uri="{FF2B5EF4-FFF2-40B4-BE49-F238E27FC236}">
                <a16:creationId xmlns="" xmlns:a16="http://schemas.microsoft.com/office/drawing/2014/main" id="{31B906F0-ACF0-3E4E-A8E0-B3E3B587506D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921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537 L -0.16927 -0.3672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156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Graphic spid="61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941182" y="1709359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972712" y="2146073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3273562" y="2146073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5016659" y="2184252"/>
            <a:ext cx="3225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6196275" y="2184252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9200AFF9-AFD4-A14B-A466-423A1EA415F4}"/>
              </a:ext>
            </a:extLst>
          </p:cNvPr>
          <p:cNvGrpSpPr/>
          <p:nvPr/>
        </p:nvGrpSpPr>
        <p:grpSpPr>
          <a:xfrm>
            <a:off x="359415" y="1051778"/>
            <a:ext cx="8364168" cy="631496"/>
            <a:chOff x="359415" y="1051778"/>
            <a:chExt cx="6472309" cy="631496"/>
          </a:xfrm>
        </p:grpSpPr>
        <p:cxnSp>
          <p:nvCxnSpPr>
            <p:cNvPr id="90" name="Connecteur droit 89">
              <a:extLst>
                <a:ext uri="{FF2B5EF4-FFF2-40B4-BE49-F238E27FC236}">
                  <a16:creationId xmlns="" xmlns:a16="http://schemas.microsoft.com/office/drawing/2014/main" id="{765A508C-AB70-8047-9989-EB7E70110808}"/>
                </a:ext>
              </a:extLst>
            </p:cNvPr>
            <p:cNvCxnSpPr>
              <a:cxnSpLocks/>
            </p:cNvCxnSpPr>
            <p:nvPr/>
          </p:nvCxnSpPr>
          <p:spPr>
            <a:xfrm>
              <a:off x="539897" y="1595144"/>
              <a:ext cx="6018558" cy="0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6306585" cy="1060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cxnSp>
          <p:nvCxnSpPr>
            <p:cNvPr id="91" name="Connecteur droit 90">
              <a:extLst>
                <a:ext uri="{FF2B5EF4-FFF2-40B4-BE49-F238E27FC236}">
                  <a16:creationId xmlns="" xmlns:a16="http://schemas.microsoft.com/office/drawing/2014/main" id="{71861B4F-A720-5441-8A9D-6DAF94C81F2A}"/>
                </a:ext>
              </a:extLst>
            </p:cNvPr>
            <p:cNvCxnSpPr>
              <a:cxnSpLocks/>
            </p:cNvCxnSpPr>
            <p:nvPr/>
          </p:nvCxnSpPr>
          <p:spPr>
            <a:xfrm>
              <a:off x="518877" y="1491712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D47F2146-46EC-8244-BF55-86A65F4060D2}"/>
                </a:ext>
              </a:extLst>
            </p:cNvPr>
            <p:cNvCxnSpPr>
              <a:cxnSpLocks/>
            </p:cNvCxnSpPr>
            <p:nvPr/>
          </p:nvCxnSpPr>
          <p:spPr>
            <a:xfrm>
              <a:off x="6319813" y="148786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="" xmlns:a16="http://schemas.microsoft.com/office/drawing/2014/main" id="{0FF6AE24-1423-DD49-9ED9-54E520D4E395}"/>
                </a:ext>
              </a:extLst>
            </p:cNvPr>
            <p:cNvCxnSpPr>
              <a:cxnSpLocks/>
            </p:cNvCxnSpPr>
            <p:nvPr/>
          </p:nvCxnSpPr>
          <p:spPr>
            <a:xfrm>
              <a:off x="2280748" y="1495285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="" xmlns:a16="http://schemas.microsoft.com/office/drawing/2014/main" id="{82A42936-CF93-9E41-BA15-79BB8ABA0BBB}"/>
                </a:ext>
              </a:extLst>
            </p:cNvPr>
            <p:cNvCxnSpPr>
              <a:cxnSpLocks/>
            </p:cNvCxnSpPr>
            <p:nvPr/>
          </p:nvCxnSpPr>
          <p:spPr>
            <a:xfrm>
              <a:off x="2746687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="" xmlns:a16="http://schemas.microsoft.com/office/drawing/2014/main" id="{093CAA68-B28B-DA48-8880-1037C3BAB4EF}"/>
                </a:ext>
              </a:extLst>
            </p:cNvPr>
            <p:cNvCxnSpPr>
              <a:cxnSpLocks/>
            </p:cNvCxnSpPr>
            <p:nvPr/>
          </p:nvCxnSpPr>
          <p:spPr>
            <a:xfrm>
              <a:off x="4076321" y="148667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="" xmlns:a16="http://schemas.microsoft.com/office/drawing/2014/main" id="{B1CE9060-82E8-6C4F-A906-9D6B1BBDDDB4}"/>
                </a:ext>
              </a:extLst>
            </p:cNvPr>
            <p:cNvCxnSpPr>
              <a:cxnSpLocks/>
            </p:cNvCxnSpPr>
            <p:nvPr/>
          </p:nvCxnSpPr>
          <p:spPr>
            <a:xfrm>
              <a:off x="5459864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="" xmlns:a16="http://schemas.microsoft.com/office/drawing/2014/main" id="{B8BAA526-31E0-6A48-AD33-9A7BF5A5D35E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17" y="149478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="" xmlns:a16="http://schemas.microsoft.com/office/drawing/2014/main" id="{9DCF3E68-266B-5047-8C39-B1991C8D1A6C}"/>
                </a:ext>
              </a:extLst>
            </p:cNvPr>
            <p:cNvCxnSpPr>
              <a:cxnSpLocks/>
            </p:cNvCxnSpPr>
            <p:nvPr/>
          </p:nvCxnSpPr>
          <p:spPr>
            <a:xfrm>
              <a:off x="3201022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="" xmlns:a16="http://schemas.microsoft.com/office/drawing/2014/main" id="{67B07CA3-88E8-734F-8540-065C81F4105F}"/>
                </a:ext>
              </a:extLst>
            </p:cNvPr>
            <p:cNvCxnSpPr>
              <a:cxnSpLocks/>
            </p:cNvCxnSpPr>
            <p:nvPr/>
          </p:nvCxnSpPr>
          <p:spPr>
            <a:xfrm>
              <a:off x="949183" y="149596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="" xmlns:a16="http://schemas.microsoft.com/office/drawing/2014/main" id="{AEF68C6B-A3DE-0F47-A91C-AA92BFDA0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3138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="" xmlns:a16="http://schemas.microsoft.com/office/drawing/2014/main" id="{60B53BDB-F73D-AF4E-8AAC-250D332371E4}"/>
                </a:ext>
              </a:extLst>
            </p:cNvPr>
            <p:cNvCxnSpPr>
              <a:cxnSpLocks/>
            </p:cNvCxnSpPr>
            <p:nvPr/>
          </p:nvCxnSpPr>
          <p:spPr>
            <a:xfrm>
              <a:off x="4561906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="" xmlns:a16="http://schemas.microsoft.com/office/drawing/2014/main" id="{4AAD644A-8211-6444-A2A4-4875D9631BA5}"/>
                </a:ext>
              </a:extLst>
            </p:cNvPr>
            <p:cNvCxnSpPr>
              <a:cxnSpLocks/>
            </p:cNvCxnSpPr>
            <p:nvPr/>
          </p:nvCxnSpPr>
          <p:spPr>
            <a:xfrm>
              <a:off x="1413807" y="1495956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="" xmlns:a16="http://schemas.microsoft.com/office/drawing/2014/main" id="{E3FF6FF7-4FC2-C843-82FD-EFE8A71A008E}"/>
                </a:ext>
              </a:extLst>
            </p:cNvPr>
            <p:cNvCxnSpPr>
              <a:cxnSpLocks/>
            </p:cNvCxnSpPr>
            <p:nvPr/>
          </p:nvCxnSpPr>
          <p:spPr>
            <a:xfrm>
              <a:off x="3642301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="" xmlns:a16="http://schemas.microsoft.com/office/drawing/2014/main" id="{76B62C9A-E14C-F24A-A4DB-D42941A7A878}"/>
                </a:ext>
              </a:extLst>
            </p:cNvPr>
            <p:cNvCxnSpPr>
              <a:cxnSpLocks/>
            </p:cNvCxnSpPr>
            <p:nvPr/>
          </p:nvCxnSpPr>
          <p:spPr>
            <a:xfrm>
              <a:off x="5010672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536862" y="1704211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3252456" y="1720344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4999839" y="1751814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6176191" y="1747283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5" name="ZoneTexte 114">
            <a:extLst>
              <a:ext uri="{FF2B5EF4-FFF2-40B4-BE49-F238E27FC236}">
                <a16:creationId xmlns="" xmlns:a16="http://schemas.microsoft.com/office/drawing/2014/main" id="{32C866E9-8C05-B544-9562-9EB2FEA7DDDB}"/>
              </a:ext>
            </a:extLst>
          </p:cNvPr>
          <p:cNvSpPr txBox="1"/>
          <p:nvPr/>
        </p:nvSpPr>
        <p:spPr>
          <a:xfrm>
            <a:off x="1552369" y="2135901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="" xmlns:a16="http://schemas.microsoft.com/office/drawing/2014/main" id="{40E1CF71-4017-3647-966C-A56C89FFF234}"/>
                  </a:ext>
                </a:extLst>
              </p:cNvPr>
              <p:cNvSpPr txBox="1"/>
              <p:nvPr/>
            </p:nvSpPr>
            <p:spPr>
              <a:xfrm>
                <a:off x="3279211" y="2061127"/>
                <a:ext cx="337363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40E1CF71-4017-3647-966C-A56C89FF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211" y="2061127"/>
                <a:ext cx="337363" cy="634789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1558798" y="2071853"/>
                <a:ext cx="337360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98" y="2071853"/>
                <a:ext cx="337360" cy="609077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="" xmlns:a16="http://schemas.microsoft.com/office/drawing/2014/main" id="{273BFEDD-A20A-0541-9927-F8012176672A}"/>
                  </a:ext>
                </a:extLst>
              </p:cNvPr>
              <p:cNvSpPr txBox="1"/>
              <p:nvPr/>
            </p:nvSpPr>
            <p:spPr>
              <a:xfrm>
                <a:off x="973374" y="2058998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73BFEDD-A20A-0541-9927-F80121766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74" y="2058998"/>
                <a:ext cx="337360" cy="634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e 55">
            <a:extLst>
              <a:ext uri="{FF2B5EF4-FFF2-40B4-BE49-F238E27FC236}">
                <a16:creationId xmlns="" xmlns:a16="http://schemas.microsoft.com/office/drawing/2014/main" id="{00F28F41-876A-EC43-B8ED-4CC8AFDEECBB}"/>
              </a:ext>
            </a:extLst>
          </p:cNvPr>
          <p:cNvGrpSpPr/>
          <p:nvPr/>
        </p:nvGrpSpPr>
        <p:grpSpPr>
          <a:xfrm>
            <a:off x="2667521" y="1720344"/>
            <a:ext cx="396241" cy="1004280"/>
            <a:chOff x="1229359" y="2019024"/>
            <a:chExt cx="396241" cy="921726"/>
          </a:xfrm>
        </p:grpSpPr>
        <p:cxnSp>
          <p:nvCxnSpPr>
            <p:cNvPr id="58" name="Connecteur droit avec flèche 57">
              <a:extLst>
                <a:ext uri="{FF2B5EF4-FFF2-40B4-BE49-F238E27FC236}">
                  <a16:creationId xmlns="" xmlns:a16="http://schemas.microsoft.com/office/drawing/2014/main" id="{491625F6-A081-7047-8DA0-9BDEA4742D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9785779B-38F9-F349-A71A-F6DE17F6395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3E59B28E-19DA-C541-8FF5-6F9C4B122CC7}"/>
              </a:ext>
            </a:extLst>
          </p:cNvPr>
          <p:cNvSpPr txBox="1"/>
          <p:nvPr/>
        </p:nvSpPr>
        <p:spPr>
          <a:xfrm>
            <a:off x="2691607" y="2139976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>
                <a:extLst>
                  <a:ext uri="{FF2B5EF4-FFF2-40B4-BE49-F238E27FC236}">
                    <a16:creationId xmlns="" xmlns:a16="http://schemas.microsoft.com/office/drawing/2014/main" id="{368AA274-8675-714B-9F46-3123232492DB}"/>
                  </a:ext>
                </a:extLst>
              </p:cNvPr>
              <p:cNvSpPr txBox="1"/>
              <p:nvPr/>
            </p:nvSpPr>
            <p:spPr>
              <a:xfrm>
                <a:off x="5020830" y="2090995"/>
                <a:ext cx="337361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368AA274-8675-714B-9F46-312323249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30" y="2090995"/>
                <a:ext cx="337361" cy="6347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>
                <a:extLst>
                  <a:ext uri="{FF2B5EF4-FFF2-40B4-BE49-F238E27FC236}">
                    <a16:creationId xmlns="" xmlns:a16="http://schemas.microsoft.com/office/drawing/2014/main" id="{AF22D75D-D00F-7849-83A1-147735129C74}"/>
                  </a:ext>
                </a:extLst>
              </p:cNvPr>
              <p:cNvSpPr txBox="1"/>
              <p:nvPr/>
            </p:nvSpPr>
            <p:spPr>
              <a:xfrm>
                <a:off x="3702431" y="3966587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AF22D75D-D00F-7849-83A1-14773512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431" y="3966587"/>
                <a:ext cx="300325" cy="634789"/>
              </a:xfrm>
              <a:prstGeom prst="rect">
                <a:avLst/>
              </a:prstGeom>
              <a:blipFill>
                <a:blip r:embed="rId11"/>
                <a:stretch>
                  <a:fillRect r="-4167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4315136" y="3970697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36" y="3970697"/>
                <a:ext cx="337360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" name="Diagramme 60">
            <a:extLst>
              <a:ext uri="{FF2B5EF4-FFF2-40B4-BE49-F238E27FC236}">
                <a16:creationId xmlns="" xmlns:a16="http://schemas.microsoft.com/office/drawing/2014/main" id="{705DFB85-5D9C-4A48-801A-D536B7D63E65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2129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728 L 0.27726 -0.3629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5" y="-172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Graphic spid="61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3BA007B7-4DE2-604E-BB24-5BACDCEB3834}"/>
              </a:ext>
            </a:extLst>
          </p:cNvPr>
          <p:cNvSpPr txBox="1"/>
          <p:nvPr/>
        </p:nvSpPr>
        <p:spPr>
          <a:xfrm>
            <a:off x="557714" y="3285948"/>
            <a:ext cx="5851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Place les fractions sur la droite graduée. </a:t>
            </a:r>
            <a:endParaRPr lang="fr-FR" sz="2400" dirty="0"/>
          </a:p>
        </p:txBody>
      </p: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577B4A94-C9FD-A547-A2B2-B88733752E1A}"/>
              </a:ext>
            </a:extLst>
          </p:cNvPr>
          <p:cNvGrpSpPr/>
          <p:nvPr/>
        </p:nvGrpSpPr>
        <p:grpSpPr>
          <a:xfrm>
            <a:off x="941182" y="1709359"/>
            <a:ext cx="396241" cy="1004280"/>
            <a:chOff x="1229359" y="2019024"/>
            <a:chExt cx="396241" cy="921726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6B58B678-9CC5-3A46-BE06-EC6B0C946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32A14BB-24CD-854B-BB5E-F592ACAF8F4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3330E41-C897-F74C-877B-F673C65F33D6}"/>
              </a:ext>
            </a:extLst>
          </p:cNvPr>
          <p:cNvSpPr txBox="1"/>
          <p:nvPr/>
        </p:nvSpPr>
        <p:spPr>
          <a:xfrm>
            <a:off x="972712" y="2146073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0C01DBAD-4DF5-1A4E-BB8B-482E4E198123}"/>
              </a:ext>
            </a:extLst>
          </p:cNvPr>
          <p:cNvSpPr txBox="1"/>
          <p:nvPr/>
        </p:nvSpPr>
        <p:spPr>
          <a:xfrm>
            <a:off x="3273562" y="2146073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AFC73192-9AE2-5549-B30D-AF4EEA8FC8FD}"/>
              </a:ext>
            </a:extLst>
          </p:cNvPr>
          <p:cNvSpPr txBox="1"/>
          <p:nvPr/>
        </p:nvSpPr>
        <p:spPr>
          <a:xfrm>
            <a:off x="5016659" y="2184252"/>
            <a:ext cx="3225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C4D464B9-EEFE-6D4B-8DE5-ACAC4D70913E}"/>
              </a:ext>
            </a:extLst>
          </p:cNvPr>
          <p:cNvSpPr txBox="1"/>
          <p:nvPr/>
        </p:nvSpPr>
        <p:spPr>
          <a:xfrm>
            <a:off x="6208975" y="2184252"/>
            <a:ext cx="3145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F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9200AFF9-AFD4-A14B-A466-423A1EA415F4}"/>
              </a:ext>
            </a:extLst>
          </p:cNvPr>
          <p:cNvGrpSpPr/>
          <p:nvPr/>
        </p:nvGrpSpPr>
        <p:grpSpPr>
          <a:xfrm>
            <a:off x="359415" y="1051778"/>
            <a:ext cx="8364168" cy="631496"/>
            <a:chOff x="359415" y="1051778"/>
            <a:chExt cx="6472309" cy="631496"/>
          </a:xfrm>
        </p:grpSpPr>
        <p:cxnSp>
          <p:nvCxnSpPr>
            <p:cNvPr id="90" name="Connecteur droit 89">
              <a:extLst>
                <a:ext uri="{FF2B5EF4-FFF2-40B4-BE49-F238E27FC236}">
                  <a16:creationId xmlns="" xmlns:a16="http://schemas.microsoft.com/office/drawing/2014/main" id="{765A508C-AB70-8047-9989-EB7E70110808}"/>
                </a:ext>
              </a:extLst>
            </p:cNvPr>
            <p:cNvCxnSpPr>
              <a:cxnSpLocks/>
            </p:cNvCxnSpPr>
            <p:nvPr/>
          </p:nvCxnSpPr>
          <p:spPr>
            <a:xfrm>
              <a:off x="539897" y="1595144"/>
              <a:ext cx="6018558" cy="0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09C23ED2-0F02-7244-B63A-3CF1E69B4B7E}"/>
                </a:ext>
              </a:extLst>
            </p:cNvPr>
            <p:cNvSpPr txBox="1"/>
            <p:nvPr/>
          </p:nvSpPr>
          <p:spPr>
            <a:xfrm>
              <a:off x="359415" y="1051778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91852D33-DF11-9E4C-8636-119D163D6C47}"/>
                </a:ext>
              </a:extLst>
            </p:cNvPr>
            <p:cNvSpPr txBox="1"/>
            <p:nvPr/>
          </p:nvSpPr>
          <p:spPr>
            <a:xfrm>
              <a:off x="3920470" y="1059134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="" xmlns:a16="http://schemas.microsoft.com/office/drawing/2014/main" id="{870BA9AA-E49C-6B47-880B-437DD5F3DD0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39" y="1584544"/>
              <a:ext cx="6306585" cy="1060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F998A1D4-A0B4-FE40-B8A9-E7296CEEDCD9}"/>
                </a:ext>
              </a:extLst>
            </p:cNvPr>
            <p:cNvCxnSpPr>
              <a:cxnSpLocks/>
            </p:cNvCxnSpPr>
            <p:nvPr/>
          </p:nvCxnSpPr>
          <p:spPr>
            <a:xfrm>
              <a:off x="524513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535AB899-25E7-A741-A9BF-1312FAC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2284158" y="150021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FF3DA2DE-1ED3-2F49-8943-58C714CB58BC}"/>
                </a:ext>
              </a:extLst>
            </p:cNvPr>
            <p:cNvCxnSpPr>
              <a:cxnSpLocks/>
            </p:cNvCxnSpPr>
            <p:nvPr/>
          </p:nvCxnSpPr>
          <p:spPr>
            <a:xfrm>
              <a:off x="5882492" y="1503751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75D6835A-DA7A-9C44-8C79-F1329ACF8965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31" y="1500147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8BBE988E-315C-A541-97EE-0A93F3816DCD}"/>
                </a:ext>
              </a:extLst>
            </p:cNvPr>
            <p:cNvSpPr txBox="1"/>
            <p:nvPr/>
          </p:nvSpPr>
          <p:spPr>
            <a:xfrm>
              <a:off x="2113502" y="106791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D63C17DE-E7B4-E44A-862F-5961556745B4}"/>
                </a:ext>
              </a:extLst>
            </p:cNvPr>
            <p:cNvSpPr txBox="1"/>
            <p:nvPr/>
          </p:nvSpPr>
          <p:spPr>
            <a:xfrm>
              <a:off x="5719258" y="1066829"/>
              <a:ext cx="23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cxnSp>
          <p:nvCxnSpPr>
            <p:cNvPr id="91" name="Connecteur droit 90">
              <a:extLst>
                <a:ext uri="{FF2B5EF4-FFF2-40B4-BE49-F238E27FC236}">
                  <a16:creationId xmlns="" xmlns:a16="http://schemas.microsoft.com/office/drawing/2014/main" id="{71861B4F-A720-5441-8A9D-6DAF94C81F2A}"/>
                </a:ext>
              </a:extLst>
            </p:cNvPr>
            <p:cNvCxnSpPr>
              <a:cxnSpLocks/>
            </p:cNvCxnSpPr>
            <p:nvPr/>
          </p:nvCxnSpPr>
          <p:spPr>
            <a:xfrm>
              <a:off x="518877" y="1491712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D47F2146-46EC-8244-BF55-86A65F4060D2}"/>
                </a:ext>
              </a:extLst>
            </p:cNvPr>
            <p:cNvCxnSpPr>
              <a:cxnSpLocks/>
            </p:cNvCxnSpPr>
            <p:nvPr/>
          </p:nvCxnSpPr>
          <p:spPr>
            <a:xfrm>
              <a:off x="6319813" y="148786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="" xmlns:a16="http://schemas.microsoft.com/office/drawing/2014/main" id="{0FF6AE24-1423-DD49-9ED9-54E520D4E395}"/>
                </a:ext>
              </a:extLst>
            </p:cNvPr>
            <p:cNvCxnSpPr>
              <a:cxnSpLocks/>
            </p:cNvCxnSpPr>
            <p:nvPr/>
          </p:nvCxnSpPr>
          <p:spPr>
            <a:xfrm>
              <a:off x="2280748" y="1495285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="" xmlns:a16="http://schemas.microsoft.com/office/drawing/2014/main" id="{82A42936-CF93-9E41-BA15-79BB8ABA0BBB}"/>
                </a:ext>
              </a:extLst>
            </p:cNvPr>
            <p:cNvCxnSpPr>
              <a:cxnSpLocks/>
            </p:cNvCxnSpPr>
            <p:nvPr/>
          </p:nvCxnSpPr>
          <p:spPr>
            <a:xfrm>
              <a:off x="2746687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="" xmlns:a16="http://schemas.microsoft.com/office/drawing/2014/main" id="{093CAA68-B28B-DA48-8880-1037C3BAB4EF}"/>
                </a:ext>
              </a:extLst>
            </p:cNvPr>
            <p:cNvCxnSpPr>
              <a:cxnSpLocks/>
            </p:cNvCxnSpPr>
            <p:nvPr/>
          </p:nvCxnSpPr>
          <p:spPr>
            <a:xfrm>
              <a:off x="4076321" y="148667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="" xmlns:a16="http://schemas.microsoft.com/office/drawing/2014/main" id="{B1CE9060-82E8-6C4F-A906-9D6B1BBDDDB4}"/>
                </a:ext>
              </a:extLst>
            </p:cNvPr>
            <p:cNvCxnSpPr>
              <a:cxnSpLocks/>
            </p:cNvCxnSpPr>
            <p:nvPr/>
          </p:nvCxnSpPr>
          <p:spPr>
            <a:xfrm>
              <a:off x="5459864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="" xmlns:a16="http://schemas.microsoft.com/office/drawing/2014/main" id="{B8BAA526-31E0-6A48-AD33-9A7BF5A5D35E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17" y="1494780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="" xmlns:a16="http://schemas.microsoft.com/office/drawing/2014/main" id="{9DCF3E68-266B-5047-8C39-B1991C8D1A6C}"/>
                </a:ext>
              </a:extLst>
            </p:cNvPr>
            <p:cNvCxnSpPr>
              <a:cxnSpLocks/>
            </p:cNvCxnSpPr>
            <p:nvPr/>
          </p:nvCxnSpPr>
          <p:spPr>
            <a:xfrm>
              <a:off x="3201022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="" xmlns:a16="http://schemas.microsoft.com/office/drawing/2014/main" id="{67B07CA3-88E8-734F-8540-065C81F4105F}"/>
                </a:ext>
              </a:extLst>
            </p:cNvPr>
            <p:cNvCxnSpPr>
              <a:cxnSpLocks/>
            </p:cNvCxnSpPr>
            <p:nvPr/>
          </p:nvCxnSpPr>
          <p:spPr>
            <a:xfrm>
              <a:off x="949183" y="1495961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="" xmlns:a16="http://schemas.microsoft.com/office/drawing/2014/main" id="{AEF68C6B-A3DE-0F47-A91C-AA92BFDA0798}"/>
                </a:ext>
              </a:extLst>
            </p:cNvPr>
            <p:cNvCxnSpPr>
              <a:cxnSpLocks/>
            </p:cNvCxnSpPr>
            <p:nvPr/>
          </p:nvCxnSpPr>
          <p:spPr>
            <a:xfrm>
              <a:off x="5893138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="" xmlns:a16="http://schemas.microsoft.com/office/drawing/2014/main" id="{60B53BDB-F73D-AF4E-8AAC-250D332371E4}"/>
                </a:ext>
              </a:extLst>
            </p:cNvPr>
            <p:cNvCxnSpPr>
              <a:cxnSpLocks/>
            </p:cNvCxnSpPr>
            <p:nvPr/>
          </p:nvCxnSpPr>
          <p:spPr>
            <a:xfrm>
              <a:off x="4561906" y="149597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="" xmlns:a16="http://schemas.microsoft.com/office/drawing/2014/main" id="{4AAD644A-8211-6444-A2A4-4875D9631BA5}"/>
                </a:ext>
              </a:extLst>
            </p:cNvPr>
            <p:cNvCxnSpPr>
              <a:cxnSpLocks/>
            </p:cNvCxnSpPr>
            <p:nvPr/>
          </p:nvCxnSpPr>
          <p:spPr>
            <a:xfrm>
              <a:off x="1413807" y="1495956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="" xmlns:a16="http://schemas.microsoft.com/office/drawing/2014/main" id="{E3FF6FF7-4FC2-C843-82FD-EFE8A71A008E}"/>
                </a:ext>
              </a:extLst>
            </p:cNvPr>
            <p:cNvCxnSpPr>
              <a:cxnSpLocks/>
            </p:cNvCxnSpPr>
            <p:nvPr/>
          </p:nvCxnSpPr>
          <p:spPr>
            <a:xfrm>
              <a:off x="3642301" y="1492717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="" xmlns:a16="http://schemas.microsoft.com/office/drawing/2014/main" id="{76B62C9A-E14C-F24A-A4DB-D42941A7A878}"/>
                </a:ext>
              </a:extLst>
            </p:cNvPr>
            <p:cNvCxnSpPr>
              <a:cxnSpLocks/>
            </p:cNvCxnSpPr>
            <p:nvPr/>
          </p:nvCxnSpPr>
          <p:spPr>
            <a:xfrm>
              <a:off x="5010672" y="1493818"/>
              <a:ext cx="0" cy="187297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711960D9-9E62-4E4B-BA71-036EE44B0877}"/>
              </a:ext>
            </a:extLst>
          </p:cNvPr>
          <p:cNvGrpSpPr/>
          <p:nvPr/>
        </p:nvGrpSpPr>
        <p:grpSpPr>
          <a:xfrm>
            <a:off x="1536862" y="1704211"/>
            <a:ext cx="396241" cy="1004280"/>
            <a:chOff x="1229359" y="2019024"/>
            <a:chExt cx="396241" cy="921726"/>
          </a:xfrm>
        </p:grpSpPr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74A1ADCA-AAB9-EA4D-9B68-7C8191C84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E3BF29C-6FEB-B34A-A5F0-2EA1025C1230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B924E6C2-11C0-C84E-80AB-F97982FC5671}"/>
              </a:ext>
            </a:extLst>
          </p:cNvPr>
          <p:cNvGrpSpPr/>
          <p:nvPr/>
        </p:nvGrpSpPr>
        <p:grpSpPr>
          <a:xfrm>
            <a:off x="3252456" y="1720344"/>
            <a:ext cx="396241" cy="993488"/>
            <a:chOff x="1229359" y="2019024"/>
            <a:chExt cx="396241" cy="921726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="" xmlns:a16="http://schemas.microsoft.com/office/drawing/2014/main" id="{AD121848-8109-0543-987A-2C3A78D27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5A7C63B-DFA0-4D41-BDEF-6E7099A1F83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3D1FC20F-DEC2-B84E-8DB9-9169E3BE43DA}"/>
              </a:ext>
            </a:extLst>
          </p:cNvPr>
          <p:cNvGrpSpPr/>
          <p:nvPr/>
        </p:nvGrpSpPr>
        <p:grpSpPr>
          <a:xfrm>
            <a:off x="4999839" y="1751814"/>
            <a:ext cx="396241" cy="1004280"/>
            <a:chOff x="1229359" y="2019024"/>
            <a:chExt cx="396241" cy="921726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="" xmlns:a16="http://schemas.microsoft.com/office/drawing/2014/main" id="{A318BBCF-24D6-4F4A-93B1-0BEB62AA1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6FEC7A02-AF77-A54C-9EBD-BA9ECB774BEC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B602079F-27BE-AF47-A73C-85CAEB97A111}"/>
              </a:ext>
            </a:extLst>
          </p:cNvPr>
          <p:cNvGrpSpPr/>
          <p:nvPr/>
        </p:nvGrpSpPr>
        <p:grpSpPr>
          <a:xfrm>
            <a:off x="6176191" y="1747283"/>
            <a:ext cx="396241" cy="1009349"/>
            <a:chOff x="1229359" y="2019024"/>
            <a:chExt cx="396241" cy="921726"/>
          </a:xfrm>
        </p:grpSpPr>
        <p:cxnSp>
          <p:nvCxnSpPr>
            <p:cNvPr id="120" name="Connecteur droit avec flèche 119">
              <a:extLst>
                <a:ext uri="{FF2B5EF4-FFF2-40B4-BE49-F238E27FC236}">
                  <a16:creationId xmlns="" xmlns:a16="http://schemas.microsoft.com/office/drawing/2014/main" id="{988B672B-3D65-2E46-873D-2F1EB78A5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A9051DF-995D-CE4A-B2CF-1AA4DAE9C373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5" name="ZoneTexte 114">
            <a:extLst>
              <a:ext uri="{FF2B5EF4-FFF2-40B4-BE49-F238E27FC236}">
                <a16:creationId xmlns="" xmlns:a16="http://schemas.microsoft.com/office/drawing/2014/main" id="{32C866E9-8C05-B544-9562-9EB2FEA7DDDB}"/>
              </a:ext>
            </a:extLst>
          </p:cNvPr>
          <p:cNvSpPr txBox="1"/>
          <p:nvPr/>
        </p:nvSpPr>
        <p:spPr>
          <a:xfrm>
            <a:off x="1552369" y="2135901"/>
            <a:ext cx="3561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="" xmlns:a16="http://schemas.microsoft.com/office/drawing/2014/main" id="{40E1CF71-4017-3647-966C-A56C89FFF234}"/>
                  </a:ext>
                </a:extLst>
              </p:cNvPr>
              <p:cNvSpPr txBox="1"/>
              <p:nvPr/>
            </p:nvSpPr>
            <p:spPr>
              <a:xfrm>
                <a:off x="3279211" y="2061127"/>
                <a:ext cx="337363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40E1CF71-4017-3647-966C-A56C89FFF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211" y="2061127"/>
                <a:ext cx="337363" cy="634789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="" xmlns:a16="http://schemas.microsoft.com/office/drawing/2014/main" id="{9DE072AA-E30B-B74D-A2F8-68E72231CFCE}"/>
                  </a:ext>
                </a:extLst>
              </p:cNvPr>
              <p:cNvSpPr txBox="1"/>
              <p:nvPr/>
            </p:nvSpPr>
            <p:spPr>
              <a:xfrm>
                <a:off x="1558798" y="2071853"/>
                <a:ext cx="337360" cy="609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9DE072AA-E30B-B74D-A2F8-68E72231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98" y="2071853"/>
                <a:ext cx="337360" cy="609077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="" xmlns:a16="http://schemas.microsoft.com/office/drawing/2014/main" id="{273BFEDD-A20A-0541-9927-F8012176672A}"/>
                  </a:ext>
                </a:extLst>
              </p:cNvPr>
              <p:cNvSpPr txBox="1"/>
              <p:nvPr/>
            </p:nvSpPr>
            <p:spPr>
              <a:xfrm>
                <a:off x="973374" y="2058998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73BFEDD-A20A-0541-9927-F80121766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74" y="2058998"/>
                <a:ext cx="337360" cy="6347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>
                <a:extLst>
                  <a:ext uri="{FF2B5EF4-FFF2-40B4-BE49-F238E27FC236}">
                    <a16:creationId xmlns="" xmlns:a16="http://schemas.microsoft.com/office/drawing/2014/main" id="{AF22D75D-D00F-7849-83A1-147735129C74}"/>
                  </a:ext>
                </a:extLst>
              </p:cNvPr>
              <p:cNvSpPr txBox="1"/>
              <p:nvPr/>
            </p:nvSpPr>
            <p:spPr>
              <a:xfrm>
                <a:off x="6220074" y="2071853"/>
                <a:ext cx="3003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AF22D75D-D00F-7849-83A1-14773512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74" y="2071853"/>
                <a:ext cx="300325" cy="634789"/>
              </a:xfrm>
              <a:prstGeom prst="rect">
                <a:avLst/>
              </a:prstGeom>
              <a:blipFill>
                <a:blip r:embed="rId11"/>
                <a:stretch>
                  <a:fillRect r="-4167" b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e 55">
            <a:extLst>
              <a:ext uri="{FF2B5EF4-FFF2-40B4-BE49-F238E27FC236}">
                <a16:creationId xmlns="" xmlns:a16="http://schemas.microsoft.com/office/drawing/2014/main" id="{00F28F41-876A-EC43-B8ED-4CC8AFDEECBB}"/>
              </a:ext>
            </a:extLst>
          </p:cNvPr>
          <p:cNvGrpSpPr/>
          <p:nvPr/>
        </p:nvGrpSpPr>
        <p:grpSpPr>
          <a:xfrm>
            <a:off x="2667521" y="1720344"/>
            <a:ext cx="396241" cy="1004280"/>
            <a:chOff x="1229359" y="2019024"/>
            <a:chExt cx="396241" cy="921726"/>
          </a:xfrm>
        </p:grpSpPr>
        <p:cxnSp>
          <p:nvCxnSpPr>
            <p:cNvPr id="58" name="Connecteur droit avec flèche 57">
              <a:extLst>
                <a:ext uri="{FF2B5EF4-FFF2-40B4-BE49-F238E27FC236}">
                  <a16:creationId xmlns="" xmlns:a16="http://schemas.microsoft.com/office/drawing/2014/main" id="{491625F6-A081-7047-8DA0-9BDEA4742D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181" y="2019024"/>
              <a:ext cx="0" cy="287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9785779B-38F9-F349-A71A-F6DE17F63958}"/>
                </a:ext>
              </a:extLst>
            </p:cNvPr>
            <p:cNvSpPr/>
            <p:nvPr/>
          </p:nvSpPr>
          <p:spPr>
            <a:xfrm>
              <a:off x="1229359" y="2306319"/>
              <a:ext cx="396241" cy="6344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3E59B28E-19DA-C541-8FF5-6F9C4B122CC7}"/>
              </a:ext>
            </a:extLst>
          </p:cNvPr>
          <p:cNvSpPr txBox="1"/>
          <p:nvPr/>
        </p:nvSpPr>
        <p:spPr>
          <a:xfrm>
            <a:off x="2691607" y="2139976"/>
            <a:ext cx="3337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>
                <a:extLst>
                  <a:ext uri="{FF2B5EF4-FFF2-40B4-BE49-F238E27FC236}">
                    <a16:creationId xmlns="" xmlns:a16="http://schemas.microsoft.com/office/drawing/2014/main" id="{368AA274-8675-714B-9F46-3123232492DB}"/>
                  </a:ext>
                </a:extLst>
              </p:cNvPr>
              <p:cNvSpPr txBox="1"/>
              <p:nvPr/>
            </p:nvSpPr>
            <p:spPr>
              <a:xfrm>
                <a:off x="5020830" y="2090995"/>
                <a:ext cx="337361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368AA274-8675-714B-9F46-312323249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30" y="2090995"/>
                <a:ext cx="337361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BA361EBB-DA7E-F04F-8512-AF72E54F4886}"/>
                  </a:ext>
                </a:extLst>
              </p:cNvPr>
              <p:cNvSpPr txBox="1"/>
              <p:nvPr/>
            </p:nvSpPr>
            <p:spPr>
              <a:xfrm>
                <a:off x="4315136" y="3983397"/>
                <a:ext cx="337360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BA361EBB-DA7E-F04F-8512-AF72E54F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36" y="3983397"/>
                <a:ext cx="337360" cy="6347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" name="Diagramme 60">
            <a:extLst>
              <a:ext uri="{FF2B5EF4-FFF2-40B4-BE49-F238E27FC236}">
                <a16:creationId xmlns="" xmlns:a16="http://schemas.microsoft.com/office/drawing/2014/main" id="{5DA34C9F-02B5-554F-B3B5-79A7B80CE470}"/>
              </a:ext>
            </a:extLst>
          </p:cNvPr>
          <p:cNvGraphicFramePr/>
          <p:nvPr/>
        </p:nvGraphicFramePr>
        <p:xfrm>
          <a:off x="6108089" y="2837902"/>
          <a:ext cx="1927700" cy="20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5910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1512 L -0.17604 -0.3731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179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Graphic spid="61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blipFill>
                <a:blip r:embed="rId2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2">
            <a:extLst>
              <a:ext uri="{FF2B5EF4-FFF2-40B4-BE49-F238E27FC236}">
                <a16:creationId xmlns="" xmlns:a16="http://schemas.microsoft.com/office/drawing/2014/main" id="{E058C67C-9770-6845-B5C6-F278D1BA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7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𝟏𝟔𝟒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blipFill>
                <a:blip r:embed="rId2"/>
                <a:stretch>
                  <a:fillRect r="-815" b="-60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2">
            <a:extLst>
              <a:ext uri="{FF2B5EF4-FFF2-40B4-BE49-F238E27FC236}">
                <a16:creationId xmlns="" xmlns:a16="http://schemas.microsoft.com/office/drawing/2014/main" id="{E058C67C-9770-6845-B5C6-F278D1BA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𝟖𝟕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blipFill>
                <a:blip r:embed="rId2"/>
                <a:stretch>
                  <a:fillRect r="-785" b="-81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2">
            <a:extLst>
              <a:ext uri="{FF2B5EF4-FFF2-40B4-BE49-F238E27FC236}">
                <a16:creationId xmlns="" xmlns:a16="http://schemas.microsoft.com/office/drawing/2014/main" id="{E058C67C-9770-6845-B5C6-F278D1BA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8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2A5457B6-D174-DD46-B85F-AABC290100FD}"/>
                  </a:ext>
                </a:extLst>
              </p:cNvPr>
              <p:cNvSpPr txBox="1"/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100" dirty="0"/>
                  <a:t>Encadre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𝟖𝟎𝟕</m:t>
                        </m:r>
                      </m:num>
                      <m:den>
                        <m:r>
                          <a:rPr lang="fr-FR" sz="27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700" dirty="0"/>
                  <a:t> </a:t>
                </a:r>
                <a:r>
                  <a:rPr lang="fr-FR" sz="2100" dirty="0"/>
                  <a:t>par deux nombres entiers consécutifs. 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A5457B6-D174-DD46-B85F-AABC2901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0" y="1061787"/>
                <a:ext cx="4657893" cy="1041824"/>
              </a:xfrm>
              <a:prstGeom prst="rect">
                <a:avLst/>
              </a:prstGeom>
              <a:blipFill>
                <a:blip r:embed="rId2"/>
                <a:stretch>
                  <a:fillRect r="-815" b="-60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2">
            <a:extLst>
              <a:ext uri="{FF2B5EF4-FFF2-40B4-BE49-F238E27FC236}">
                <a16:creationId xmlns="" xmlns:a16="http://schemas.microsoft.com/office/drawing/2014/main" id="{E058C67C-9770-6845-B5C6-F278D1BA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8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9724" y="1319143"/>
            <a:ext cx="6858000" cy="1790700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4027618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460375" y="1303110"/>
            <a:ext cx="546698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Associer à chacun sa hauteur.</a:t>
            </a:r>
          </a:p>
        </p:txBody>
      </p:sp>
      <p:pic>
        <p:nvPicPr>
          <p:cNvPr id="1026" name="Picture 2" descr="Immeuble d'habitation | Vecteurs publiq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681" y="157881"/>
            <a:ext cx="1934648" cy="193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lhouette de la Tour Eiffel | Vecteurs publiqu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003" y="-50596"/>
            <a:ext cx="81839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295389" y="2179316"/>
          <a:ext cx="6096000" cy="2740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228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324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23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90</a:t>
                      </a:r>
                      <a:r>
                        <a:rPr lang="fr-FR" sz="2400" baseline="0" dirty="0"/>
                        <a:t> cm</a:t>
                      </a:r>
                      <a:endParaRPr lang="fr-F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84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Première situation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7DB524A4-5440-BF44-8390-A3E0DEE502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718" y="3164151"/>
            <a:ext cx="1113957" cy="16709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9F7CFC-811F-664A-BD0B-063E40FF62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87" y="2588899"/>
            <a:ext cx="1336236" cy="11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20988E-6 L -0.44063 0.5376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2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7896E-6 L -0.7934 0.1317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70" y="6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407 L -0.46771 0.523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19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9769E-7 L -0.17604 0.0061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84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87178" y="2279927"/>
            <a:ext cx="8401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420</a:t>
            </a:r>
          </a:p>
        </p:txBody>
      </p:sp>
    </p:spTree>
    <p:extLst>
      <p:ext uri="{BB962C8B-B14F-4D97-AF65-F5344CB8AC3E}">
        <p14:creationId xmlns:p14="http://schemas.microsoft.com/office/powerpoint/2010/main" val="31521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Deuxième situation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460374" y="1303110"/>
            <a:ext cx="648652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Associer à chacun sa contenance.</a:t>
            </a:r>
          </a:p>
        </p:txBody>
      </p:sp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295389" y="2179316"/>
          <a:ext cx="6096000" cy="2740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228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 L</a:t>
                      </a:r>
                      <a:endParaRPr lang="fr-FR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aseline="0" dirty="0"/>
                        <a:t>4 L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cL</a:t>
                      </a:r>
                      <a:endParaRPr lang="fr-F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84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AutoShape 2" descr="Piscine dans la Cour | Vecteurs publiqu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Piscine dans la Cour | Vecteurs publiqu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6" name="Picture 10" descr="https://encrypted-tbn0.gstatic.com/images?q=tbn%3AANd9GcRRDFM_YKPEgckMSR1XJYpoahGFxlsSrokzdkV0nEtw_7GiBq2AIx9XezRZ90NSrqtRj4qT6NnO&amp;usqp=CA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948" y="3003539"/>
            <a:ext cx="1044575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948" y="1446087"/>
            <a:ext cx="1231022" cy="112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4033" y="312737"/>
            <a:ext cx="1150853" cy="1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7B6F2F84-8C19-8F45-A431-E4314EEFD4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550" y="3003539"/>
            <a:ext cx="887817" cy="154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0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1294E-6 L -0.45764 0.0333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82" y="16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5679E-6 L -0.67778 0.3561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89" y="1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68088E-7 L -0.16944 0.0747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37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4568E-6 L -0.62223 0.5611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460375" y="1303110"/>
            <a:ext cx="546698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Associer à chacun son prix.</a:t>
            </a:r>
          </a:p>
        </p:txBody>
      </p:sp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295389" y="2179316"/>
          <a:ext cx="6096000" cy="2740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228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200 000 €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12 000 €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84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825" y="2244070"/>
            <a:ext cx="1413529" cy="70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martphone Téléphone Iphone - Image gratuite sur Pixaba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8720" y="3556000"/>
            <a:ext cx="1414319" cy="7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880" y="172810"/>
            <a:ext cx="1168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Troisième situation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6A4D7320-3A4F-F84D-8C82-1EB031C8C8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213" y="639394"/>
            <a:ext cx="1309810" cy="132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9.57677E-8 L -0.59289 0.4930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53" y="24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7454E-6 L -0.61424 0.2397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11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86239E-8 L -0.40278 -0.0410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20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31111 0.5611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Quatrième situation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5004C79-E0DD-404F-B349-23D7760FAD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220" y="273844"/>
            <a:ext cx="1402518" cy="1542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="" xmlns:a16="http://schemas.microsoft.com/office/drawing/2014/main" id="{EE9C3278-0D6F-CB46-B7CF-43B04A22628B}"/>
                  </a:ext>
                </a:extLst>
              </p:cNvPr>
              <p:cNvSpPr txBox="1"/>
              <p:nvPr/>
            </p:nvSpPr>
            <p:spPr>
              <a:xfrm>
                <a:off x="362314" y="1053605"/>
                <a:ext cx="7018723" cy="99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Un bidon contient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 de litres de lait.</a:t>
                </a:r>
              </a:p>
              <a:p>
                <a:r>
                  <a:rPr lang="fr-FR" sz="2400" dirty="0"/>
                  <a:t>Combien de bouteilles de 1 litre permet-il de remplir ?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E9C3278-0D6F-CB46-B7CF-43B04A22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14" y="1053605"/>
                <a:ext cx="7018723" cy="998863"/>
              </a:xfrm>
              <a:prstGeom prst="rect">
                <a:avLst/>
              </a:prstGeom>
              <a:blipFill>
                <a:blip r:embed="rId4"/>
                <a:stretch>
                  <a:fillRect l="-1302" b="-128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495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Quatrième situation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5004C79-E0DD-404F-B349-23D7760FAD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220" y="273844"/>
            <a:ext cx="1402518" cy="1542619"/>
          </a:xfrm>
          <a:prstGeom prst="rect">
            <a:avLst/>
          </a:prstGeom>
        </p:spPr>
      </p:pic>
      <p:grpSp>
        <p:nvGrpSpPr>
          <p:cNvPr id="92" name="Groupe 91">
            <a:extLst>
              <a:ext uri="{FF2B5EF4-FFF2-40B4-BE49-F238E27FC236}">
                <a16:creationId xmlns="" xmlns:a16="http://schemas.microsoft.com/office/drawing/2014/main" id="{887D4DC3-C9A6-0742-8FC0-C1EB3851129F}"/>
              </a:ext>
            </a:extLst>
          </p:cNvPr>
          <p:cNvGrpSpPr/>
          <p:nvPr/>
        </p:nvGrpSpPr>
        <p:grpSpPr>
          <a:xfrm>
            <a:off x="265188" y="2571750"/>
            <a:ext cx="8597891" cy="628345"/>
            <a:chOff x="155575" y="2529557"/>
            <a:chExt cx="8597891" cy="628345"/>
          </a:xfrm>
        </p:grpSpPr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6BDD0D23-EA86-194C-927E-2B0F4ACDA1EB}"/>
                </a:ext>
              </a:extLst>
            </p:cNvPr>
            <p:cNvSpPr txBox="1"/>
            <p:nvPr/>
          </p:nvSpPr>
          <p:spPr>
            <a:xfrm>
              <a:off x="155575" y="2529557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08253DDC-D962-6B4A-BBED-98FF82A494F4}"/>
                </a:ext>
              </a:extLst>
            </p:cNvPr>
            <p:cNvSpPr txBox="1"/>
            <p:nvPr/>
          </p:nvSpPr>
          <p:spPr>
            <a:xfrm>
              <a:off x="1937898" y="2536913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DDDFBC7A-7822-BB43-836A-8F0D4E859557}"/>
                </a:ext>
              </a:extLst>
            </p:cNvPr>
            <p:cNvSpPr txBox="1"/>
            <p:nvPr/>
          </p:nvSpPr>
          <p:spPr>
            <a:xfrm>
              <a:off x="3624402" y="2555907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="" xmlns:a16="http://schemas.microsoft.com/office/drawing/2014/main" id="{EC31174B-8FFA-D04A-8909-B09DFF196FD0}"/>
                </a:ext>
              </a:extLst>
            </p:cNvPr>
            <p:cNvCxnSpPr>
              <a:cxnSpLocks/>
            </p:cNvCxnSpPr>
            <p:nvPr/>
          </p:nvCxnSpPr>
          <p:spPr>
            <a:xfrm>
              <a:off x="307975" y="3072905"/>
              <a:ext cx="8445491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20B5BF37-6B50-FC44-B003-D0E91C895AB3}"/>
                </a:ext>
              </a:extLst>
            </p:cNvPr>
            <p:cNvCxnSpPr>
              <a:cxnSpLocks/>
            </p:cNvCxnSpPr>
            <p:nvPr/>
          </p:nvCxnSpPr>
          <p:spPr>
            <a:xfrm>
              <a:off x="296979" y="2977992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="" xmlns:a16="http://schemas.microsoft.com/office/drawing/2014/main" id="{0F17F9BA-CA3D-5B48-981D-061DBD94F588}"/>
                </a:ext>
              </a:extLst>
            </p:cNvPr>
            <p:cNvCxnSpPr>
              <a:cxnSpLocks/>
            </p:cNvCxnSpPr>
            <p:nvPr/>
          </p:nvCxnSpPr>
          <p:spPr>
            <a:xfrm>
              <a:off x="5579810" y="2988790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="" xmlns:a16="http://schemas.microsoft.com/office/drawing/2014/main" id="{E3B16E53-1EEF-C848-AECE-963C981619C2}"/>
                </a:ext>
              </a:extLst>
            </p:cNvPr>
            <p:cNvCxnSpPr>
              <a:cxnSpLocks/>
            </p:cNvCxnSpPr>
            <p:nvPr/>
          </p:nvCxnSpPr>
          <p:spPr>
            <a:xfrm>
              <a:off x="2076211" y="2988040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="" xmlns:a16="http://schemas.microsoft.com/office/drawing/2014/main" id="{001927A3-3ED8-4A4C-AC7A-79FF363B124C}"/>
                </a:ext>
              </a:extLst>
            </p:cNvPr>
            <p:cNvCxnSpPr>
              <a:cxnSpLocks/>
            </p:cNvCxnSpPr>
            <p:nvPr/>
          </p:nvCxnSpPr>
          <p:spPr>
            <a:xfrm>
              <a:off x="3797548" y="2981530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4DF2931A-7F25-E24B-A88F-AA04FC6C1AC5}"/>
                </a:ext>
              </a:extLst>
            </p:cNvPr>
            <p:cNvSpPr txBox="1"/>
            <p:nvPr/>
          </p:nvSpPr>
          <p:spPr>
            <a:xfrm>
              <a:off x="5443387" y="2570771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="" xmlns:a16="http://schemas.microsoft.com/office/drawing/2014/main" id="{1066169F-64EA-DB4C-8D71-03644113014E}"/>
                </a:ext>
              </a:extLst>
            </p:cNvPr>
            <p:cNvCxnSpPr>
              <a:cxnSpLocks/>
            </p:cNvCxnSpPr>
            <p:nvPr/>
          </p:nvCxnSpPr>
          <p:spPr>
            <a:xfrm>
              <a:off x="1172196" y="2985349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="" xmlns:a16="http://schemas.microsoft.com/office/drawing/2014/main" id="{2FDC5F71-740A-8047-A01C-87559FB311A6}"/>
                </a:ext>
              </a:extLst>
            </p:cNvPr>
            <p:cNvCxnSpPr>
              <a:cxnSpLocks/>
            </p:cNvCxnSpPr>
            <p:nvPr/>
          </p:nvCxnSpPr>
          <p:spPr>
            <a:xfrm>
              <a:off x="2933395" y="298797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="" xmlns:a16="http://schemas.microsoft.com/office/drawing/2014/main" id="{09B49E7B-A002-BE4A-A4D8-0E989C55617C}"/>
                </a:ext>
              </a:extLst>
            </p:cNvPr>
            <p:cNvCxnSpPr>
              <a:cxnSpLocks/>
            </p:cNvCxnSpPr>
            <p:nvPr/>
          </p:nvCxnSpPr>
          <p:spPr>
            <a:xfrm>
              <a:off x="4701588" y="298735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="" xmlns:a16="http://schemas.microsoft.com/office/drawing/2014/main" id="{CBABEA67-4F96-7647-B5C4-8848148231AD}"/>
                </a:ext>
              </a:extLst>
            </p:cNvPr>
            <p:cNvSpPr txBox="1"/>
            <p:nvPr/>
          </p:nvSpPr>
          <p:spPr>
            <a:xfrm>
              <a:off x="1027411" y="2545698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B8F55D3A-E0FC-7943-97BC-DBB8296820F5}"/>
                </a:ext>
              </a:extLst>
            </p:cNvPr>
            <p:cNvSpPr txBox="1"/>
            <p:nvPr/>
          </p:nvSpPr>
          <p:spPr>
            <a:xfrm>
              <a:off x="2788281" y="2544608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C9B5AEDE-BFE9-A144-9014-34D0F726A08D}"/>
                </a:ext>
              </a:extLst>
            </p:cNvPr>
            <p:cNvSpPr txBox="1"/>
            <p:nvPr/>
          </p:nvSpPr>
          <p:spPr>
            <a:xfrm>
              <a:off x="4547893" y="2568861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93E07108-9201-B34F-8BF9-90B0A6F58FDA}"/>
                </a:ext>
              </a:extLst>
            </p:cNvPr>
            <p:cNvCxnSpPr>
              <a:cxnSpLocks/>
            </p:cNvCxnSpPr>
            <p:nvPr/>
          </p:nvCxnSpPr>
          <p:spPr>
            <a:xfrm>
              <a:off x="6438133" y="2991559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="" xmlns:a16="http://schemas.microsoft.com/office/drawing/2014/main" id="{13CDBA5A-3B64-7F4E-88F7-847601DDCA5C}"/>
                </a:ext>
              </a:extLst>
            </p:cNvPr>
            <p:cNvSpPr txBox="1"/>
            <p:nvPr/>
          </p:nvSpPr>
          <p:spPr>
            <a:xfrm>
              <a:off x="6292183" y="2574379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37725AE8-8219-1C41-A4B6-54021BBA0D21}"/>
                </a:ext>
              </a:extLst>
            </p:cNvPr>
            <p:cNvCxnSpPr>
              <a:cxnSpLocks/>
            </p:cNvCxnSpPr>
            <p:nvPr/>
          </p:nvCxnSpPr>
          <p:spPr>
            <a:xfrm>
              <a:off x="7280160" y="2991880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="" xmlns:a16="http://schemas.microsoft.com/office/drawing/2014/main" id="{EC816542-B71A-CE48-9189-DFF49010E3E6}"/>
                </a:ext>
              </a:extLst>
            </p:cNvPr>
            <p:cNvCxnSpPr>
              <a:cxnSpLocks/>
            </p:cNvCxnSpPr>
            <p:nvPr/>
          </p:nvCxnSpPr>
          <p:spPr>
            <a:xfrm>
              <a:off x="8148838" y="299883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ZoneTexte 80">
              <a:extLst>
                <a:ext uri="{FF2B5EF4-FFF2-40B4-BE49-F238E27FC236}">
                  <a16:creationId xmlns="" xmlns:a16="http://schemas.microsoft.com/office/drawing/2014/main" id="{1550914B-7575-CD41-93E3-8478E359D0B8}"/>
                </a:ext>
              </a:extLst>
            </p:cNvPr>
            <p:cNvSpPr txBox="1"/>
            <p:nvPr/>
          </p:nvSpPr>
          <p:spPr>
            <a:xfrm>
              <a:off x="7116351" y="2577924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8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="" xmlns:a16="http://schemas.microsoft.com/office/drawing/2014/main" id="{4C75123B-9E35-3341-B8CC-86AAC45976C0}"/>
                </a:ext>
              </a:extLst>
            </p:cNvPr>
            <p:cNvSpPr txBox="1"/>
            <p:nvPr/>
          </p:nvSpPr>
          <p:spPr>
            <a:xfrm>
              <a:off x="7988709" y="2590050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9</a:t>
              </a: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="" xmlns:a16="http://schemas.microsoft.com/office/drawing/2014/main" id="{A96EA737-BDF8-B947-AF65-CBF9090726AE}"/>
              </a:ext>
            </a:extLst>
          </p:cNvPr>
          <p:cNvGrpSpPr/>
          <p:nvPr/>
        </p:nvGrpSpPr>
        <p:grpSpPr>
          <a:xfrm>
            <a:off x="408393" y="3024303"/>
            <a:ext cx="8232974" cy="180289"/>
            <a:chOff x="290879" y="3218287"/>
            <a:chExt cx="8232974" cy="180289"/>
          </a:xfrm>
        </p:grpSpPr>
        <p:cxnSp>
          <p:nvCxnSpPr>
            <p:cNvPr id="31" name="Connecteur droit 30">
              <a:extLst>
                <a:ext uri="{FF2B5EF4-FFF2-40B4-BE49-F238E27FC236}">
                  <a16:creationId xmlns="" xmlns:a16="http://schemas.microsoft.com/office/drawing/2014/main" id="{C068DE57-AAD1-974A-9763-42CDE79A19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879" y="3318989"/>
              <a:ext cx="8232974" cy="1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="" xmlns:a16="http://schemas.microsoft.com/office/drawing/2014/main" id="{4C71FE55-91FB-7641-AC41-0BE7951CAC3B}"/>
                </a:ext>
              </a:extLst>
            </p:cNvPr>
            <p:cNvCxnSpPr>
              <a:cxnSpLocks/>
            </p:cNvCxnSpPr>
            <p:nvPr/>
          </p:nvCxnSpPr>
          <p:spPr>
            <a:xfrm>
              <a:off x="290879" y="321828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="" xmlns:a16="http://schemas.microsoft.com/office/drawing/2014/main" id="{194BEEF4-D63C-3249-8915-726997633F7C}"/>
                </a:ext>
              </a:extLst>
            </p:cNvPr>
            <p:cNvCxnSpPr>
              <a:cxnSpLocks/>
            </p:cNvCxnSpPr>
            <p:nvPr/>
          </p:nvCxnSpPr>
          <p:spPr>
            <a:xfrm>
              <a:off x="6016362" y="3222648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="" xmlns:a16="http://schemas.microsoft.com/office/drawing/2014/main" id="{E74FFF62-B95A-C14F-A843-E00C14CA5419}"/>
                </a:ext>
              </a:extLst>
            </p:cNvPr>
            <p:cNvCxnSpPr>
              <a:cxnSpLocks/>
            </p:cNvCxnSpPr>
            <p:nvPr/>
          </p:nvCxnSpPr>
          <p:spPr>
            <a:xfrm>
              <a:off x="3154460" y="3223339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="" xmlns:a16="http://schemas.microsoft.com/office/drawing/2014/main" id="{56A94612-D03D-DD46-84BF-787E27705E66}"/>
                </a:ext>
              </a:extLst>
            </p:cNvPr>
            <p:cNvCxnSpPr>
              <a:cxnSpLocks/>
            </p:cNvCxnSpPr>
            <p:nvPr/>
          </p:nvCxnSpPr>
          <p:spPr>
            <a:xfrm>
              <a:off x="1168361" y="322152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="" xmlns:a16="http://schemas.microsoft.com/office/drawing/2014/main" id="{12DC536B-BE7B-0449-804B-ECD6BA35EDF7}"/>
                </a:ext>
              </a:extLst>
            </p:cNvPr>
            <p:cNvCxnSpPr>
              <a:cxnSpLocks/>
            </p:cNvCxnSpPr>
            <p:nvPr/>
          </p:nvCxnSpPr>
          <p:spPr>
            <a:xfrm>
              <a:off x="1407424" y="322019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="" xmlns:a16="http://schemas.microsoft.com/office/drawing/2014/main" id="{02CBDEA4-9B96-924D-81DC-DF5555D21A18}"/>
                </a:ext>
              </a:extLst>
            </p:cNvPr>
            <p:cNvCxnSpPr>
              <a:cxnSpLocks/>
            </p:cNvCxnSpPr>
            <p:nvPr/>
          </p:nvCxnSpPr>
          <p:spPr>
            <a:xfrm>
              <a:off x="2067877" y="322226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="" xmlns:a16="http://schemas.microsoft.com/office/drawing/2014/main" id="{55A5A276-DFA1-5843-A898-78CE9EA5BF4A}"/>
                </a:ext>
              </a:extLst>
            </p:cNvPr>
            <p:cNvCxnSpPr>
              <a:cxnSpLocks/>
            </p:cNvCxnSpPr>
            <p:nvPr/>
          </p:nvCxnSpPr>
          <p:spPr>
            <a:xfrm>
              <a:off x="2737094" y="321919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="" xmlns:a16="http://schemas.microsoft.com/office/drawing/2014/main" id="{F35BF27D-3F5A-BB45-AFC9-5AAE3CB73F3B}"/>
                </a:ext>
              </a:extLst>
            </p:cNvPr>
            <p:cNvCxnSpPr>
              <a:cxnSpLocks/>
            </p:cNvCxnSpPr>
            <p:nvPr/>
          </p:nvCxnSpPr>
          <p:spPr>
            <a:xfrm>
              <a:off x="5354505" y="322117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="" xmlns:a16="http://schemas.microsoft.com/office/drawing/2014/main" id="{5A1D1D8E-C7BC-C744-8267-04C09E907DD6}"/>
                </a:ext>
              </a:extLst>
            </p:cNvPr>
            <p:cNvCxnSpPr>
              <a:cxnSpLocks/>
            </p:cNvCxnSpPr>
            <p:nvPr/>
          </p:nvCxnSpPr>
          <p:spPr>
            <a:xfrm>
              <a:off x="4912806" y="322063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="" xmlns:a16="http://schemas.microsoft.com/office/drawing/2014/main" id="{D1167B20-DD41-304D-B08E-CD3778F70CC9}"/>
                </a:ext>
              </a:extLst>
            </p:cNvPr>
            <p:cNvCxnSpPr>
              <a:cxnSpLocks/>
            </p:cNvCxnSpPr>
            <p:nvPr/>
          </p:nvCxnSpPr>
          <p:spPr>
            <a:xfrm>
              <a:off x="4027548" y="321894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="" xmlns:a16="http://schemas.microsoft.com/office/drawing/2014/main" id="{193DDB17-79B1-EC48-931B-7734D95A3353}"/>
                </a:ext>
              </a:extLst>
            </p:cNvPr>
            <p:cNvCxnSpPr>
              <a:cxnSpLocks/>
            </p:cNvCxnSpPr>
            <p:nvPr/>
          </p:nvCxnSpPr>
          <p:spPr>
            <a:xfrm>
              <a:off x="3583690" y="322215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="" xmlns:a16="http://schemas.microsoft.com/office/drawing/2014/main" id="{C57ACDB8-324C-3247-8A51-D354375C3173}"/>
                </a:ext>
              </a:extLst>
            </p:cNvPr>
            <p:cNvCxnSpPr>
              <a:cxnSpLocks/>
            </p:cNvCxnSpPr>
            <p:nvPr/>
          </p:nvCxnSpPr>
          <p:spPr>
            <a:xfrm>
              <a:off x="951789" y="3221069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="" xmlns:a16="http://schemas.microsoft.com/office/drawing/2014/main" id="{001CCA92-429C-5249-8BF9-DE0D89FA3A54}"/>
                </a:ext>
              </a:extLst>
            </p:cNvPr>
            <p:cNvCxnSpPr>
              <a:cxnSpLocks/>
            </p:cNvCxnSpPr>
            <p:nvPr/>
          </p:nvCxnSpPr>
          <p:spPr>
            <a:xfrm>
              <a:off x="1627156" y="322215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="" xmlns:a16="http://schemas.microsoft.com/office/drawing/2014/main" id="{77E0AD6C-FE66-AA40-B5C3-1D2FA569F861}"/>
                </a:ext>
              </a:extLst>
            </p:cNvPr>
            <p:cNvCxnSpPr>
              <a:cxnSpLocks/>
            </p:cNvCxnSpPr>
            <p:nvPr/>
          </p:nvCxnSpPr>
          <p:spPr>
            <a:xfrm>
              <a:off x="503917" y="3222140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="" xmlns:a16="http://schemas.microsoft.com/office/drawing/2014/main" id="{00F75B64-8823-D740-B17F-7427729049BA}"/>
                </a:ext>
              </a:extLst>
            </p:cNvPr>
            <p:cNvCxnSpPr>
              <a:cxnSpLocks/>
            </p:cNvCxnSpPr>
            <p:nvPr/>
          </p:nvCxnSpPr>
          <p:spPr>
            <a:xfrm>
              <a:off x="2932812" y="322215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="" xmlns:a16="http://schemas.microsoft.com/office/drawing/2014/main" id="{1CA1BED9-6C9A-6544-A94E-2D1D0C23952C}"/>
                </a:ext>
              </a:extLst>
            </p:cNvPr>
            <p:cNvCxnSpPr>
              <a:cxnSpLocks/>
            </p:cNvCxnSpPr>
            <p:nvPr/>
          </p:nvCxnSpPr>
          <p:spPr>
            <a:xfrm>
              <a:off x="2292527" y="322215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="" xmlns:a16="http://schemas.microsoft.com/office/drawing/2014/main" id="{3CF93E20-991B-9C41-8EFF-B623BB38EDAA}"/>
                </a:ext>
              </a:extLst>
            </p:cNvPr>
            <p:cNvCxnSpPr>
              <a:cxnSpLocks/>
            </p:cNvCxnSpPr>
            <p:nvPr/>
          </p:nvCxnSpPr>
          <p:spPr>
            <a:xfrm>
              <a:off x="3361349" y="322215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="" xmlns:a16="http://schemas.microsoft.com/office/drawing/2014/main" id="{72CD0D9A-A74B-624C-AA72-C63B708B856C}"/>
                </a:ext>
              </a:extLst>
            </p:cNvPr>
            <p:cNvCxnSpPr>
              <a:cxnSpLocks/>
            </p:cNvCxnSpPr>
            <p:nvPr/>
          </p:nvCxnSpPr>
          <p:spPr>
            <a:xfrm>
              <a:off x="4477263" y="322223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="" xmlns:a16="http://schemas.microsoft.com/office/drawing/2014/main" id="{5A8F834B-0D48-1F42-AD6B-577A44424539}"/>
                </a:ext>
              </a:extLst>
            </p:cNvPr>
            <p:cNvCxnSpPr>
              <a:cxnSpLocks/>
            </p:cNvCxnSpPr>
            <p:nvPr/>
          </p:nvCxnSpPr>
          <p:spPr>
            <a:xfrm>
              <a:off x="4252457" y="322068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="" xmlns:a16="http://schemas.microsoft.com/office/drawing/2014/main" id="{7E0048D0-A10B-F847-9AC7-CC28647FDEFF}"/>
                </a:ext>
              </a:extLst>
            </p:cNvPr>
            <p:cNvCxnSpPr>
              <a:cxnSpLocks/>
            </p:cNvCxnSpPr>
            <p:nvPr/>
          </p:nvCxnSpPr>
          <p:spPr>
            <a:xfrm>
              <a:off x="5141032" y="322211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="" xmlns:a16="http://schemas.microsoft.com/office/drawing/2014/main" id="{BB551ACC-FD7F-A944-A62B-7C5F1C0B33BA}"/>
                </a:ext>
              </a:extLst>
            </p:cNvPr>
            <p:cNvCxnSpPr>
              <a:cxnSpLocks/>
            </p:cNvCxnSpPr>
            <p:nvPr/>
          </p:nvCxnSpPr>
          <p:spPr>
            <a:xfrm>
              <a:off x="5798774" y="322094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="" xmlns:a16="http://schemas.microsoft.com/office/drawing/2014/main" id="{5BC21004-F817-3D4E-AC91-CB1CD42167CE}"/>
                </a:ext>
              </a:extLst>
            </p:cNvPr>
            <p:cNvCxnSpPr>
              <a:cxnSpLocks/>
            </p:cNvCxnSpPr>
            <p:nvPr/>
          </p:nvCxnSpPr>
          <p:spPr>
            <a:xfrm>
              <a:off x="6231971" y="3219198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="" xmlns:a16="http://schemas.microsoft.com/office/drawing/2014/main" id="{BE255355-F38F-2A49-957D-1074C6D59743}"/>
                </a:ext>
              </a:extLst>
            </p:cNvPr>
            <p:cNvCxnSpPr>
              <a:cxnSpLocks/>
            </p:cNvCxnSpPr>
            <p:nvPr/>
          </p:nvCxnSpPr>
          <p:spPr>
            <a:xfrm>
              <a:off x="6876262" y="3222508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="" xmlns:a16="http://schemas.microsoft.com/office/drawing/2014/main" id="{A2817E62-5475-0948-B96C-B13E4C5DB6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9475" y="322577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="" xmlns:a16="http://schemas.microsoft.com/office/drawing/2014/main" id="{A2FB7D79-8AFD-1349-85B5-B7F33AC407A7}"/>
                </a:ext>
              </a:extLst>
            </p:cNvPr>
            <p:cNvCxnSpPr>
              <a:cxnSpLocks/>
            </p:cNvCxnSpPr>
            <p:nvPr/>
          </p:nvCxnSpPr>
          <p:spPr>
            <a:xfrm>
              <a:off x="733947" y="3222136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="" xmlns:a16="http://schemas.microsoft.com/office/drawing/2014/main" id="{12451FE1-0988-CA47-905A-C7A8B9D127C8}"/>
                </a:ext>
              </a:extLst>
            </p:cNvPr>
            <p:cNvCxnSpPr>
              <a:cxnSpLocks/>
            </p:cNvCxnSpPr>
            <p:nvPr/>
          </p:nvCxnSpPr>
          <p:spPr>
            <a:xfrm>
              <a:off x="1849819" y="321919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="" xmlns:a16="http://schemas.microsoft.com/office/drawing/2014/main" id="{09F05CE4-5C37-5848-A0E6-5BA9E260DE8B}"/>
                </a:ext>
              </a:extLst>
            </p:cNvPr>
            <p:cNvCxnSpPr>
              <a:cxnSpLocks/>
            </p:cNvCxnSpPr>
            <p:nvPr/>
          </p:nvCxnSpPr>
          <p:spPr>
            <a:xfrm>
              <a:off x="2514705" y="322019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="" xmlns:a16="http://schemas.microsoft.com/office/drawing/2014/main" id="{E361CC79-2968-6945-AC18-F8B6B91FB411}"/>
                </a:ext>
              </a:extLst>
            </p:cNvPr>
            <p:cNvCxnSpPr>
              <a:cxnSpLocks/>
            </p:cNvCxnSpPr>
            <p:nvPr/>
          </p:nvCxnSpPr>
          <p:spPr>
            <a:xfrm>
              <a:off x="3792423" y="322223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="" xmlns:a16="http://schemas.microsoft.com/office/drawing/2014/main" id="{F0B36E6D-7607-3446-AB2F-63D996B5431D}"/>
                </a:ext>
              </a:extLst>
            </p:cNvPr>
            <p:cNvCxnSpPr>
              <a:cxnSpLocks/>
            </p:cNvCxnSpPr>
            <p:nvPr/>
          </p:nvCxnSpPr>
          <p:spPr>
            <a:xfrm>
              <a:off x="4693145" y="321894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="" xmlns:a16="http://schemas.microsoft.com/office/drawing/2014/main" id="{D2D7F8C1-B581-2E45-B7CE-946A9BA43EE4}"/>
                </a:ext>
              </a:extLst>
            </p:cNvPr>
            <p:cNvCxnSpPr>
              <a:cxnSpLocks/>
            </p:cNvCxnSpPr>
            <p:nvPr/>
          </p:nvCxnSpPr>
          <p:spPr>
            <a:xfrm>
              <a:off x="5574147" y="321894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="" xmlns:a16="http://schemas.microsoft.com/office/drawing/2014/main" id="{51805E6A-6D86-B141-9300-19AB0A3213D1}"/>
                </a:ext>
              </a:extLst>
            </p:cNvPr>
            <p:cNvCxnSpPr>
              <a:cxnSpLocks/>
            </p:cNvCxnSpPr>
            <p:nvPr/>
          </p:nvCxnSpPr>
          <p:spPr>
            <a:xfrm>
              <a:off x="6439059" y="322063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="" xmlns:a16="http://schemas.microsoft.com/office/drawing/2014/main" id="{83E367C3-E146-F345-A4D4-D2F277D45F4C}"/>
                </a:ext>
              </a:extLst>
            </p:cNvPr>
            <p:cNvCxnSpPr>
              <a:cxnSpLocks/>
            </p:cNvCxnSpPr>
            <p:nvPr/>
          </p:nvCxnSpPr>
          <p:spPr>
            <a:xfrm>
              <a:off x="6654993" y="322063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="" xmlns:a16="http://schemas.microsoft.com/office/drawing/2014/main" id="{9F61866E-D25C-AB49-8D0A-2653B95D57EC}"/>
                </a:ext>
              </a:extLst>
            </p:cNvPr>
            <p:cNvCxnSpPr>
              <a:cxnSpLocks/>
            </p:cNvCxnSpPr>
            <p:nvPr/>
          </p:nvCxnSpPr>
          <p:spPr>
            <a:xfrm>
              <a:off x="7286738" y="322211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36E45FB4-A708-D942-B206-1F85C6864610}"/>
                </a:ext>
              </a:extLst>
            </p:cNvPr>
            <p:cNvCxnSpPr>
              <a:cxnSpLocks/>
            </p:cNvCxnSpPr>
            <p:nvPr/>
          </p:nvCxnSpPr>
          <p:spPr>
            <a:xfrm>
              <a:off x="8152130" y="322211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="" xmlns:a16="http://schemas.microsoft.com/office/drawing/2014/main" id="{DE335C65-7F6A-2843-9E65-562C9C46FD2E}"/>
                </a:ext>
              </a:extLst>
            </p:cNvPr>
            <p:cNvCxnSpPr>
              <a:cxnSpLocks/>
            </p:cNvCxnSpPr>
            <p:nvPr/>
          </p:nvCxnSpPr>
          <p:spPr>
            <a:xfrm>
              <a:off x="7510363" y="322577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="" xmlns:a16="http://schemas.microsoft.com/office/drawing/2014/main" id="{88DB1846-E3E5-334A-A6E9-9E6CE876B965}"/>
                </a:ext>
              </a:extLst>
            </p:cNvPr>
            <p:cNvCxnSpPr>
              <a:cxnSpLocks/>
            </p:cNvCxnSpPr>
            <p:nvPr/>
          </p:nvCxnSpPr>
          <p:spPr>
            <a:xfrm>
              <a:off x="7735126" y="322211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="" xmlns:a16="http://schemas.microsoft.com/office/drawing/2014/main" id="{AABF2C04-0A82-8949-BC47-6CF81C1590B8}"/>
                </a:ext>
              </a:extLst>
            </p:cNvPr>
            <p:cNvCxnSpPr>
              <a:cxnSpLocks/>
            </p:cNvCxnSpPr>
            <p:nvPr/>
          </p:nvCxnSpPr>
          <p:spPr>
            <a:xfrm>
              <a:off x="7942479" y="322133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="" xmlns:a16="http://schemas.microsoft.com/office/drawing/2014/main" id="{A54D12B6-1A74-E54B-8D03-8EB79B6D8D56}"/>
                </a:ext>
              </a:extLst>
            </p:cNvPr>
            <p:cNvCxnSpPr>
              <a:cxnSpLocks/>
            </p:cNvCxnSpPr>
            <p:nvPr/>
          </p:nvCxnSpPr>
          <p:spPr>
            <a:xfrm>
              <a:off x="8346918" y="322211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="" xmlns:a16="http://schemas.microsoft.com/office/drawing/2014/main" id="{B3E981F1-C247-4556-A874-E4C6988E22AE}"/>
                  </a:ext>
                </a:extLst>
              </p:cNvPr>
              <p:cNvSpPr txBox="1"/>
              <p:nvPr/>
            </p:nvSpPr>
            <p:spPr>
              <a:xfrm>
                <a:off x="362314" y="1053605"/>
                <a:ext cx="7018723" cy="99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Un bidon contient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 de litres de lait.</a:t>
                </a:r>
              </a:p>
              <a:p>
                <a:r>
                  <a:rPr lang="fr-FR" sz="2400" dirty="0"/>
                  <a:t>Combien de bouteilles de 1 litre permet-il de remplir ?</a:t>
                </a:r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B3E981F1-C247-4556-A874-E4C6988E2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14" y="1053605"/>
                <a:ext cx="7018723" cy="998863"/>
              </a:xfrm>
              <a:prstGeom prst="rect">
                <a:avLst/>
              </a:prstGeom>
              <a:blipFill>
                <a:blip r:embed="rId4"/>
                <a:stretch>
                  <a:fillRect l="-1302" b="-128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6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Quatrième situation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5004C79-E0DD-404F-B349-23D7760FAD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220" y="273844"/>
            <a:ext cx="1402518" cy="1542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C15D6CA2-5A20-AE44-894F-04BC0195A9E5}"/>
                  </a:ext>
                </a:extLst>
              </p:cNvPr>
              <p:cNvSpPr/>
              <p:nvPr/>
            </p:nvSpPr>
            <p:spPr>
              <a:xfrm>
                <a:off x="7170657" y="3224368"/>
                <a:ext cx="320654" cy="508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1800" dirty="0"/>
                  <a:t> 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15D6CA2-5A20-AE44-894F-04BC0195A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57" y="3224368"/>
                <a:ext cx="320654" cy="508537"/>
              </a:xfrm>
              <a:prstGeom prst="rect">
                <a:avLst/>
              </a:prstGeom>
              <a:blipFill>
                <a:blip r:embed="rId5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F1D33EF9-2ADA-B446-A414-470CF4248264}"/>
                  </a:ext>
                </a:extLst>
              </p:cNvPr>
              <p:cNvSpPr/>
              <p:nvPr/>
            </p:nvSpPr>
            <p:spPr>
              <a:xfrm>
                <a:off x="8114507" y="3223703"/>
                <a:ext cx="385544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1800" dirty="0"/>
                  <a:t> 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1D33EF9-2ADA-B446-A414-470CF4248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507" y="3223703"/>
                <a:ext cx="385544" cy="4910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64EC7CAB-82E0-5B46-A73C-9BD83112DA21}"/>
                  </a:ext>
                </a:extLst>
              </p:cNvPr>
              <p:cNvSpPr/>
              <p:nvPr/>
            </p:nvSpPr>
            <p:spPr>
              <a:xfrm>
                <a:off x="7417280" y="3224368"/>
                <a:ext cx="320654" cy="508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1800" dirty="0"/>
                  <a:t> 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4EC7CAB-82E0-5B46-A73C-9BD83112D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280" y="3224368"/>
                <a:ext cx="320654" cy="508537"/>
              </a:xfrm>
              <a:prstGeom prst="rect">
                <a:avLst/>
              </a:prstGeom>
              <a:blipFill>
                <a:blip r:embed="rId7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2BEFB6A-CB3B-3C4B-8457-03FB1041F356}"/>
                  </a:ext>
                </a:extLst>
              </p:cNvPr>
              <p:cNvSpPr/>
              <p:nvPr/>
            </p:nvSpPr>
            <p:spPr>
              <a:xfrm>
                <a:off x="7653143" y="3223440"/>
                <a:ext cx="320654" cy="508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𝟑𝟒</m:t>
                        </m:r>
                      </m:num>
                      <m:den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1800" dirty="0"/>
                  <a:t> 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2BEFB6A-CB3B-3C4B-8457-03FB1041F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143" y="3223440"/>
                <a:ext cx="320654" cy="508537"/>
              </a:xfrm>
              <a:prstGeom prst="rect">
                <a:avLst/>
              </a:prstGeom>
              <a:blipFill>
                <a:blip r:embed="rId8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9E0C9933-EF07-C847-A445-D153E6894BBB}"/>
                  </a:ext>
                </a:extLst>
              </p:cNvPr>
              <p:cNvSpPr/>
              <p:nvPr/>
            </p:nvSpPr>
            <p:spPr>
              <a:xfrm>
                <a:off x="7885006" y="3215712"/>
                <a:ext cx="320654" cy="508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1800" dirty="0"/>
                  <a:t>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E0C9933-EF07-C847-A445-D153E6894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06" y="3215712"/>
                <a:ext cx="320654" cy="508537"/>
              </a:xfrm>
              <a:prstGeom prst="rect">
                <a:avLst/>
              </a:prstGeom>
              <a:blipFill>
                <a:blip r:embed="rId9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e 73">
            <a:extLst>
              <a:ext uri="{FF2B5EF4-FFF2-40B4-BE49-F238E27FC236}">
                <a16:creationId xmlns="" xmlns:a16="http://schemas.microsoft.com/office/drawing/2014/main" id="{10FA3722-33A0-094F-A96D-7B0C3041CF47}"/>
              </a:ext>
            </a:extLst>
          </p:cNvPr>
          <p:cNvGrpSpPr/>
          <p:nvPr/>
        </p:nvGrpSpPr>
        <p:grpSpPr>
          <a:xfrm>
            <a:off x="265188" y="2571750"/>
            <a:ext cx="8597891" cy="628345"/>
            <a:chOff x="155575" y="2529557"/>
            <a:chExt cx="8597891" cy="628345"/>
          </a:xfrm>
        </p:grpSpPr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E02976EB-3999-E84A-8985-1CAC5974993B}"/>
                </a:ext>
              </a:extLst>
            </p:cNvPr>
            <p:cNvSpPr txBox="1"/>
            <p:nvPr/>
          </p:nvSpPr>
          <p:spPr>
            <a:xfrm>
              <a:off x="155575" y="2529557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="" xmlns:a16="http://schemas.microsoft.com/office/drawing/2014/main" id="{788D409A-85EC-CF49-AF2E-D93693BAEDF4}"/>
                </a:ext>
              </a:extLst>
            </p:cNvPr>
            <p:cNvSpPr txBox="1"/>
            <p:nvPr/>
          </p:nvSpPr>
          <p:spPr>
            <a:xfrm>
              <a:off x="1937898" y="2536913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2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="" xmlns:a16="http://schemas.microsoft.com/office/drawing/2014/main" id="{C8D9DEAC-D2AB-ED4F-BADA-E83AE271072E}"/>
                </a:ext>
              </a:extLst>
            </p:cNvPr>
            <p:cNvSpPr txBox="1"/>
            <p:nvPr/>
          </p:nvSpPr>
          <p:spPr>
            <a:xfrm>
              <a:off x="3624402" y="2555907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4</a:t>
              </a:r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="" xmlns:a16="http://schemas.microsoft.com/office/drawing/2014/main" id="{EFFB2371-CCC3-7348-910A-8395AF276042}"/>
                </a:ext>
              </a:extLst>
            </p:cNvPr>
            <p:cNvCxnSpPr>
              <a:cxnSpLocks/>
            </p:cNvCxnSpPr>
            <p:nvPr/>
          </p:nvCxnSpPr>
          <p:spPr>
            <a:xfrm>
              <a:off x="307975" y="3072905"/>
              <a:ext cx="8445491" cy="0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="" xmlns:a16="http://schemas.microsoft.com/office/drawing/2014/main" id="{181C6F14-7D9F-3044-98EE-F3585382F460}"/>
                </a:ext>
              </a:extLst>
            </p:cNvPr>
            <p:cNvCxnSpPr>
              <a:cxnSpLocks/>
            </p:cNvCxnSpPr>
            <p:nvPr/>
          </p:nvCxnSpPr>
          <p:spPr>
            <a:xfrm>
              <a:off x="296979" y="2977992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="" xmlns:a16="http://schemas.microsoft.com/office/drawing/2014/main" id="{135CDCFD-1A4A-6E46-9654-47E0AFE5EF4C}"/>
                </a:ext>
              </a:extLst>
            </p:cNvPr>
            <p:cNvCxnSpPr>
              <a:cxnSpLocks/>
            </p:cNvCxnSpPr>
            <p:nvPr/>
          </p:nvCxnSpPr>
          <p:spPr>
            <a:xfrm>
              <a:off x="5579810" y="2988790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="" xmlns:a16="http://schemas.microsoft.com/office/drawing/2014/main" id="{A5C41AF4-86BE-574D-A09B-BD8D8F97E4FE}"/>
                </a:ext>
              </a:extLst>
            </p:cNvPr>
            <p:cNvCxnSpPr>
              <a:cxnSpLocks/>
            </p:cNvCxnSpPr>
            <p:nvPr/>
          </p:nvCxnSpPr>
          <p:spPr>
            <a:xfrm>
              <a:off x="2076211" y="2988040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="" xmlns:a16="http://schemas.microsoft.com/office/drawing/2014/main" id="{9E161FF3-02EF-4F44-92B2-2150717900F4}"/>
                </a:ext>
              </a:extLst>
            </p:cNvPr>
            <p:cNvCxnSpPr>
              <a:cxnSpLocks/>
            </p:cNvCxnSpPr>
            <p:nvPr/>
          </p:nvCxnSpPr>
          <p:spPr>
            <a:xfrm>
              <a:off x="3797548" y="2981530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ZoneTexte 82">
              <a:extLst>
                <a:ext uri="{FF2B5EF4-FFF2-40B4-BE49-F238E27FC236}">
                  <a16:creationId xmlns="" xmlns:a16="http://schemas.microsoft.com/office/drawing/2014/main" id="{C5E3BCCF-CA53-204B-A352-9716C5B03232}"/>
                </a:ext>
              </a:extLst>
            </p:cNvPr>
            <p:cNvSpPr txBox="1"/>
            <p:nvPr/>
          </p:nvSpPr>
          <p:spPr>
            <a:xfrm>
              <a:off x="5443387" y="2570771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6</a:t>
              </a:r>
            </a:p>
          </p:txBody>
        </p:sp>
        <p:cxnSp>
          <p:nvCxnSpPr>
            <p:cNvPr id="84" name="Connecteur droit 83">
              <a:extLst>
                <a:ext uri="{FF2B5EF4-FFF2-40B4-BE49-F238E27FC236}">
                  <a16:creationId xmlns="" xmlns:a16="http://schemas.microsoft.com/office/drawing/2014/main" id="{4FAD4CB9-5061-204E-B259-C63DEEBB3213}"/>
                </a:ext>
              </a:extLst>
            </p:cNvPr>
            <p:cNvCxnSpPr>
              <a:cxnSpLocks/>
            </p:cNvCxnSpPr>
            <p:nvPr/>
          </p:nvCxnSpPr>
          <p:spPr>
            <a:xfrm>
              <a:off x="1172196" y="2985349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="" xmlns:a16="http://schemas.microsoft.com/office/drawing/2014/main" id="{5298A849-7504-9E40-B006-155F650A63F8}"/>
                </a:ext>
              </a:extLst>
            </p:cNvPr>
            <p:cNvCxnSpPr>
              <a:cxnSpLocks/>
            </p:cNvCxnSpPr>
            <p:nvPr/>
          </p:nvCxnSpPr>
          <p:spPr>
            <a:xfrm>
              <a:off x="2933395" y="2987974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="" xmlns:a16="http://schemas.microsoft.com/office/drawing/2014/main" id="{5825C997-0C88-D940-9D3D-0B50ED04233E}"/>
                </a:ext>
              </a:extLst>
            </p:cNvPr>
            <p:cNvCxnSpPr>
              <a:cxnSpLocks/>
            </p:cNvCxnSpPr>
            <p:nvPr/>
          </p:nvCxnSpPr>
          <p:spPr>
            <a:xfrm>
              <a:off x="4701588" y="2987353"/>
              <a:ext cx="0" cy="169862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>
              <a:extLst>
                <a:ext uri="{FF2B5EF4-FFF2-40B4-BE49-F238E27FC236}">
                  <a16:creationId xmlns="" xmlns:a16="http://schemas.microsoft.com/office/drawing/2014/main" id="{096A13CA-A3C2-DB4F-A1DF-FD0D526DC39D}"/>
                </a:ext>
              </a:extLst>
            </p:cNvPr>
            <p:cNvSpPr txBox="1"/>
            <p:nvPr/>
          </p:nvSpPr>
          <p:spPr>
            <a:xfrm>
              <a:off x="1027411" y="2545698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1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="" xmlns:a16="http://schemas.microsoft.com/office/drawing/2014/main" id="{BD63334C-71E3-D94E-9207-4EDCDC87E861}"/>
                </a:ext>
              </a:extLst>
            </p:cNvPr>
            <p:cNvSpPr txBox="1"/>
            <p:nvPr/>
          </p:nvSpPr>
          <p:spPr>
            <a:xfrm>
              <a:off x="2788281" y="2544608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3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="" xmlns:a16="http://schemas.microsoft.com/office/drawing/2014/main" id="{D2DED4CF-437D-B54B-A370-16B25237BBE0}"/>
                </a:ext>
              </a:extLst>
            </p:cNvPr>
            <p:cNvSpPr txBox="1"/>
            <p:nvPr/>
          </p:nvSpPr>
          <p:spPr>
            <a:xfrm>
              <a:off x="4547893" y="2568861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5</a:t>
              </a:r>
            </a:p>
          </p:txBody>
        </p:sp>
        <p:cxnSp>
          <p:nvCxnSpPr>
            <p:cNvPr id="90" name="Connecteur droit 89">
              <a:extLst>
                <a:ext uri="{FF2B5EF4-FFF2-40B4-BE49-F238E27FC236}">
                  <a16:creationId xmlns="" xmlns:a16="http://schemas.microsoft.com/office/drawing/2014/main" id="{131C1FF9-F8F1-2D4D-97AA-CFB5DDB24A86}"/>
                </a:ext>
              </a:extLst>
            </p:cNvPr>
            <p:cNvCxnSpPr>
              <a:cxnSpLocks/>
            </p:cNvCxnSpPr>
            <p:nvPr/>
          </p:nvCxnSpPr>
          <p:spPr>
            <a:xfrm>
              <a:off x="6438133" y="2991559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ZoneTexte 90">
              <a:extLst>
                <a:ext uri="{FF2B5EF4-FFF2-40B4-BE49-F238E27FC236}">
                  <a16:creationId xmlns="" xmlns:a16="http://schemas.microsoft.com/office/drawing/2014/main" id="{F3795E13-DB4E-8B45-B756-4DCD2BB99029}"/>
                </a:ext>
              </a:extLst>
            </p:cNvPr>
            <p:cNvSpPr txBox="1"/>
            <p:nvPr/>
          </p:nvSpPr>
          <p:spPr>
            <a:xfrm>
              <a:off x="6292183" y="2574379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7</a:t>
              </a:r>
            </a:p>
          </p:txBody>
        </p: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4E516287-1B44-3642-A984-00AD4519DC67}"/>
                </a:ext>
              </a:extLst>
            </p:cNvPr>
            <p:cNvCxnSpPr>
              <a:cxnSpLocks/>
            </p:cNvCxnSpPr>
            <p:nvPr/>
          </p:nvCxnSpPr>
          <p:spPr>
            <a:xfrm>
              <a:off x="7280160" y="2991880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="" xmlns:a16="http://schemas.microsoft.com/office/drawing/2014/main" id="{005FC189-33C3-674E-AED1-EFC2F5C68360}"/>
                </a:ext>
              </a:extLst>
            </p:cNvPr>
            <p:cNvCxnSpPr>
              <a:cxnSpLocks/>
            </p:cNvCxnSpPr>
            <p:nvPr/>
          </p:nvCxnSpPr>
          <p:spPr>
            <a:xfrm>
              <a:off x="8148838" y="2998834"/>
              <a:ext cx="0" cy="159064"/>
            </a:xfrm>
            <a:prstGeom prst="line">
              <a:avLst/>
            </a:prstGeom>
            <a:ln w="69850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ZoneTexte 93">
              <a:extLst>
                <a:ext uri="{FF2B5EF4-FFF2-40B4-BE49-F238E27FC236}">
                  <a16:creationId xmlns="" xmlns:a16="http://schemas.microsoft.com/office/drawing/2014/main" id="{EADB8CAF-6005-544E-9433-A2C82EAFB097}"/>
                </a:ext>
              </a:extLst>
            </p:cNvPr>
            <p:cNvSpPr txBox="1"/>
            <p:nvPr/>
          </p:nvSpPr>
          <p:spPr>
            <a:xfrm>
              <a:off x="7116351" y="2577924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8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="" xmlns:a16="http://schemas.microsoft.com/office/drawing/2014/main" id="{2DE04C7D-2E31-7C48-90DF-BE07AA3B8D31}"/>
                </a:ext>
              </a:extLst>
            </p:cNvPr>
            <p:cNvSpPr txBox="1"/>
            <p:nvPr/>
          </p:nvSpPr>
          <p:spPr>
            <a:xfrm>
              <a:off x="7988709" y="2590050"/>
              <a:ext cx="200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9</a:t>
              </a: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="" xmlns:a16="http://schemas.microsoft.com/office/drawing/2014/main" id="{BF594B93-AF2F-DC4C-9E38-8FF808444D08}"/>
              </a:ext>
            </a:extLst>
          </p:cNvPr>
          <p:cNvGrpSpPr/>
          <p:nvPr/>
        </p:nvGrpSpPr>
        <p:grpSpPr>
          <a:xfrm>
            <a:off x="408393" y="3024303"/>
            <a:ext cx="8232974" cy="180289"/>
            <a:chOff x="290879" y="3218287"/>
            <a:chExt cx="8232974" cy="180289"/>
          </a:xfrm>
        </p:grpSpPr>
        <p:cxnSp>
          <p:nvCxnSpPr>
            <p:cNvPr id="97" name="Connecteur droit 96">
              <a:extLst>
                <a:ext uri="{FF2B5EF4-FFF2-40B4-BE49-F238E27FC236}">
                  <a16:creationId xmlns="" xmlns:a16="http://schemas.microsoft.com/office/drawing/2014/main" id="{23AB4AE4-5E62-5946-8534-1DD9C77EDD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879" y="3318989"/>
              <a:ext cx="8232974" cy="1"/>
            </a:xfrm>
            <a:prstGeom prst="line">
              <a:avLst/>
            </a:prstGeom>
            <a:ln w="38100" cap="sq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="" xmlns:a16="http://schemas.microsoft.com/office/drawing/2014/main" id="{97C218AC-0B6C-D74F-9B74-746F97DB084D}"/>
                </a:ext>
              </a:extLst>
            </p:cNvPr>
            <p:cNvCxnSpPr>
              <a:cxnSpLocks/>
            </p:cNvCxnSpPr>
            <p:nvPr/>
          </p:nvCxnSpPr>
          <p:spPr>
            <a:xfrm>
              <a:off x="290879" y="321828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="" xmlns:a16="http://schemas.microsoft.com/office/drawing/2014/main" id="{6151E235-95B7-2B4E-B368-DB8EE38CBE26}"/>
                </a:ext>
              </a:extLst>
            </p:cNvPr>
            <p:cNvCxnSpPr>
              <a:cxnSpLocks/>
            </p:cNvCxnSpPr>
            <p:nvPr/>
          </p:nvCxnSpPr>
          <p:spPr>
            <a:xfrm>
              <a:off x="6016362" y="3222648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="" xmlns:a16="http://schemas.microsoft.com/office/drawing/2014/main" id="{EF4F8987-1FC8-8446-9EC8-363C0E088BAB}"/>
                </a:ext>
              </a:extLst>
            </p:cNvPr>
            <p:cNvCxnSpPr>
              <a:cxnSpLocks/>
            </p:cNvCxnSpPr>
            <p:nvPr/>
          </p:nvCxnSpPr>
          <p:spPr>
            <a:xfrm>
              <a:off x="3154460" y="3223339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="" xmlns:a16="http://schemas.microsoft.com/office/drawing/2014/main" id="{173AB254-EAC9-AA4E-94D1-EB17173CF465}"/>
                </a:ext>
              </a:extLst>
            </p:cNvPr>
            <p:cNvCxnSpPr>
              <a:cxnSpLocks/>
            </p:cNvCxnSpPr>
            <p:nvPr/>
          </p:nvCxnSpPr>
          <p:spPr>
            <a:xfrm>
              <a:off x="1168361" y="322152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="" xmlns:a16="http://schemas.microsoft.com/office/drawing/2014/main" id="{F2060037-B8BD-094A-9F4F-D66C8151CA3C}"/>
                </a:ext>
              </a:extLst>
            </p:cNvPr>
            <p:cNvCxnSpPr>
              <a:cxnSpLocks/>
            </p:cNvCxnSpPr>
            <p:nvPr/>
          </p:nvCxnSpPr>
          <p:spPr>
            <a:xfrm>
              <a:off x="1407424" y="322019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="" xmlns:a16="http://schemas.microsoft.com/office/drawing/2014/main" id="{35120BCD-6899-0540-BB92-4E3B41D48797}"/>
                </a:ext>
              </a:extLst>
            </p:cNvPr>
            <p:cNvCxnSpPr>
              <a:cxnSpLocks/>
            </p:cNvCxnSpPr>
            <p:nvPr/>
          </p:nvCxnSpPr>
          <p:spPr>
            <a:xfrm>
              <a:off x="2067877" y="3222261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="" xmlns:a16="http://schemas.microsoft.com/office/drawing/2014/main" id="{D52E3864-BA6B-524C-84BD-AF3E0D43732C}"/>
                </a:ext>
              </a:extLst>
            </p:cNvPr>
            <p:cNvCxnSpPr>
              <a:cxnSpLocks/>
            </p:cNvCxnSpPr>
            <p:nvPr/>
          </p:nvCxnSpPr>
          <p:spPr>
            <a:xfrm>
              <a:off x="2737094" y="321919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="" xmlns:a16="http://schemas.microsoft.com/office/drawing/2014/main" id="{8C01132F-5DBC-0F42-9BA8-0245A1964280}"/>
                </a:ext>
              </a:extLst>
            </p:cNvPr>
            <p:cNvCxnSpPr>
              <a:cxnSpLocks/>
            </p:cNvCxnSpPr>
            <p:nvPr/>
          </p:nvCxnSpPr>
          <p:spPr>
            <a:xfrm>
              <a:off x="5354505" y="3221172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="" xmlns:a16="http://schemas.microsoft.com/office/drawing/2014/main" id="{0B79D4FC-C100-CE4D-B748-3DCB5609B901}"/>
                </a:ext>
              </a:extLst>
            </p:cNvPr>
            <p:cNvCxnSpPr>
              <a:cxnSpLocks/>
            </p:cNvCxnSpPr>
            <p:nvPr/>
          </p:nvCxnSpPr>
          <p:spPr>
            <a:xfrm>
              <a:off x="4912806" y="322063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="" xmlns:a16="http://schemas.microsoft.com/office/drawing/2014/main" id="{97ADC07D-7E81-F64D-8AB4-30E5E5051EDD}"/>
                </a:ext>
              </a:extLst>
            </p:cNvPr>
            <p:cNvCxnSpPr>
              <a:cxnSpLocks/>
            </p:cNvCxnSpPr>
            <p:nvPr/>
          </p:nvCxnSpPr>
          <p:spPr>
            <a:xfrm>
              <a:off x="4027548" y="321894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="" xmlns:a16="http://schemas.microsoft.com/office/drawing/2014/main" id="{764C4F3D-7C2C-FA48-B61B-A661BA0219A2}"/>
                </a:ext>
              </a:extLst>
            </p:cNvPr>
            <p:cNvCxnSpPr>
              <a:cxnSpLocks/>
            </p:cNvCxnSpPr>
            <p:nvPr/>
          </p:nvCxnSpPr>
          <p:spPr>
            <a:xfrm>
              <a:off x="3583690" y="322215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="" xmlns:a16="http://schemas.microsoft.com/office/drawing/2014/main" id="{7B164112-E174-D246-80CA-A634A35F5C94}"/>
                </a:ext>
              </a:extLst>
            </p:cNvPr>
            <p:cNvCxnSpPr>
              <a:cxnSpLocks/>
            </p:cNvCxnSpPr>
            <p:nvPr/>
          </p:nvCxnSpPr>
          <p:spPr>
            <a:xfrm>
              <a:off x="951789" y="3221069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="" xmlns:a16="http://schemas.microsoft.com/office/drawing/2014/main" id="{B3F81C88-5E2B-4441-A17A-16EE6572FA50}"/>
                </a:ext>
              </a:extLst>
            </p:cNvPr>
            <p:cNvCxnSpPr>
              <a:cxnSpLocks/>
            </p:cNvCxnSpPr>
            <p:nvPr/>
          </p:nvCxnSpPr>
          <p:spPr>
            <a:xfrm>
              <a:off x="1627156" y="322215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="" xmlns:a16="http://schemas.microsoft.com/office/drawing/2014/main" id="{7B5A7CED-B29F-3B43-887D-E686F19F5E6A}"/>
                </a:ext>
              </a:extLst>
            </p:cNvPr>
            <p:cNvCxnSpPr>
              <a:cxnSpLocks/>
            </p:cNvCxnSpPr>
            <p:nvPr/>
          </p:nvCxnSpPr>
          <p:spPr>
            <a:xfrm>
              <a:off x="503917" y="3222140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="" xmlns:a16="http://schemas.microsoft.com/office/drawing/2014/main" id="{17B7D683-E206-4D4A-9038-BCD3A5DCC752}"/>
                </a:ext>
              </a:extLst>
            </p:cNvPr>
            <p:cNvCxnSpPr>
              <a:cxnSpLocks/>
            </p:cNvCxnSpPr>
            <p:nvPr/>
          </p:nvCxnSpPr>
          <p:spPr>
            <a:xfrm>
              <a:off x="2932812" y="322215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="" xmlns:a16="http://schemas.microsoft.com/office/drawing/2014/main" id="{67EB23D1-4DAA-FA4D-97DC-7FB07F5512F4}"/>
                </a:ext>
              </a:extLst>
            </p:cNvPr>
            <p:cNvCxnSpPr>
              <a:cxnSpLocks/>
            </p:cNvCxnSpPr>
            <p:nvPr/>
          </p:nvCxnSpPr>
          <p:spPr>
            <a:xfrm>
              <a:off x="2292527" y="322215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="" xmlns:a16="http://schemas.microsoft.com/office/drawing/2014/main" id="{E6964900-AA61-D94E-8540-1846FB873EFD}"/>
                </a:ext>
              </a:extLst>
            </p:cNvPr>
            <p:cNvCxnSpPr>
              <a:cxnSpLocks/>
            </p:cNvCxnSpPr>
            <p:nvPr/>
          </p:nvCxnSpPr>
          <p:spPr>
            <a:xfrm>
              <a:off x="3361349" y="3222155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="" xmlns:a16="http://schemas.microsoft.com/office/drawing/2014/main" id="{980EE859-9E87-2940-BC5D-CA8363283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77263" y="322223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="" xmlns:a16="http://schemas.microsoft.com/office/drawing/2014/main" id="{05BE9E9D-EB9E-604E-B686-E5AA96224ED8}"/>
                </a:ext>
              </a:extLst>
            </p:cNvPr>
            <p:cNvCxnSpPr>
              <a:cxnSpLocks/>
            </p:cNvCxnSpPr>
            <p:nvPr/>
          </p:nvCxnSpPr>
          <p:spPr>
            <a:xfrm>
              <a:off x="4252457" y="322068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="" xmlns:a16="http://schemas.microsoft.com/office/drawing/2014/main" id="{7F183105-DF45-6144-92B8-7C2BCDB4BAF0}"/>
                </a:ext>
              </a:extLst>
            </p:cNvPr>
            <p:cNvCxnSpPr>
              <a:cxnSpLocks/>
            </p:cNvCxnSpPr>
            <p:nvPr/>
          </p:nvCxnSpPr>
          <p:spPr>
            <a:xfrm>
              <a:off x="5141032" y="322211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="" xmlns:a16="http://schemas.microsoft.com/office/drawing/2014/main" id="{849222B9-2F14-AB46-B004-6ACBBEB6E2E7}"/>
                </a:ext>
              </a:extLst>
            </p:cNvPr>
            <p:cNvCxnSpPr>
              <a:cxnSpLocks/>
            </p:cNvCxnSpPr>
            <p:nvPr/>
          </p:nvCxnSpPr>
          <p:spPr>
            <a:xfrm>
              <a:off x="5798774" y="322094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="" xmlns:a16="http://schemas.microsoft.com/office/drawing/2014/main" id="{203D9923-77A0-FE4C-A4F5-58BA103FBF6B}"/>
                </a:ext>
              </a:extLst>
            </p:cNvPr>
            <p:cNvCxnSpPr>
              <a:cxnSpLocks/>
            </p:cNvCxnSpPr>
            <p:nvPr/>
          </p:nvCxnSpPr>
          <p:spPr>
            <a:xfrm>
              <a:off x="6231971" y="3219198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="" xmlns:a16="http://schemas.microsoft.com/office/drawing/2014/main" id="{7AEDE4E3-E4AD-4141-8B5F-7841890B8DD9}"/>
                </a:ext>
              </a:extLst>
            </p:cNvPr>
            <p:cNvCxnSpPr>
              <a:cxnSpLocks/>
            </p:cNvCxnSpPr>
            <p:nvPr/>
          </p:nvCxnSpPr>
          <p:spPr>
            <a:xfrm>
              <a:off x="6876262" y="3222508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="" xmlns:a16="http://schemas.microsoft.com/office/drawing/2014/main" id="{E51C116E-C416-B048-B4AF-49EE6CCD8417}"/>
                </a:ext>
              </a:extLst>
            </p:cNvPr>
            <p:cNvCxnSpPr>
              <a:cxnSpLocks/>
            </p:cNvCxnSpPr>
            <p:nvPr/>
          </p:nvCxnSpPr>
          <p:spPr>
            <a:xfrm>
              <a:off x="7079475" y="322577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="" xmlns:a16="http://schemas.microsoft.com/office/drawing/2014/main" id="{618A96C6-F0EA-F24E-9C32-CA72F18C70D2}"/>
                </a:ext>
              </a:extLst>
            </p:cNvPr>
            <p:cNvCxnSpPr>
              <a:cxnSpLocks/>
            </p:cNvCxnSpPr>
            <p:nvPr/>
          </p:nvCxnSpPr>
          <p:spPr>
            <a:xfrm>
              <a:off x="733947" y="3222136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="" xmlns:a16="http://schemas.microsoft.com/office/drawing/2014/main" id="{C5DBAD15-57BB-E94B-BE96-60790E7A17E0}"/>
                </a:ext>
              </a:extLst>
            </p:cNvPr>
            <p:cNvCxnSpPr>
              <a:cxnSpLocks/>
            </p:cNvCxnSpPr>
            <p:nvPr/>
          </p:nvCxnSpPr>
          <p:spPr>
            <a:xfrm>
              <a:off x="1849819" y="3219198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="" xmlns:a16="http://schemas.microsoft.com/office/drawing/2014/main" id="{B349C892-B6E4-6640-BF28-F5A265D94D35}"/>
                </a:ext>
              </a:extLst>
            </p:cNvPr>
            <p:cNvCxnSpPr>
              <a:cxnSpLocks/>
            </p:cNvCxnSpPr>
            <p:nvPr/>
          </p:nvCxnSpPr>
          <p:spPr>
            <a:xfrm>
              <a:off x="2514705" y="3220197"/>
              <a:ext cx="0" cy="169862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="" xmlns:a16="http://schemas.microsoft.com/office/drawing/2014/main" id="{CF5C8A98-19E4-5248-BA7C-AE3262032FF4}"/>
                </a:ext>
              </a:extLst>
            </p:cNvPr>
            <p:cNvCxnSpPr>
              <a:cxnSpLocks/>
            </p:cNvCxnSpPr>
            <p:nvPr/>
          </p:nvCxnSpPr>
          <p:spPr>
            <a:xfrm>
              <a:off x="3792423" y="3222231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="" xmlns:a16="http://schemas.microsoft.com/office/drawing/2014/main" id="{DBB05A59-5802-8D43-A257-1A9474686058}"/>
                </a:ext>
              </a:extLst>
            </p:cNvPr>
            <p:cNvCxnSpPr>
              <a:cxnSpLocks/>
            </p:cNvCxnSpPr>
            <p:nvPr/>
          </p:nvCxnSpPr>
          <p:spPr>
            <a:xfrm>
              <a:off x="4693145" y="321894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="" xmlns:a16="http://schemas.microsoft.com/office/drawing/2014/main" id="{46203DCB-E112-E248-B3C4-C4103FB43A88}"/>
                </a:ext>
              </a:extLst>
            </p:cNvPr>
            <p:cNvCxnSpPr>
              <a:cxnSpLocks/>
            </p:cNvCxnSpPr>
            <p:nvPr/>
          </p:nvCxnSpPr>
          <p:spPr>
            <a:xfrm>
              <a:off x="5574147" y="3218944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>
              <a:extLst>
                <a:ext uri="{FF2B5EF4-FFF2-40B4-BE49-F238E27FC236}">
                  <a16:creationId xmlns="" xmlns:a16="http://schemas.microsoft.com/office/drawing/2014/main" id="{4672E08C-BB2C-F64A-B51C-F8ACAC353E3A}"/>
                </a:ext>
              </a:extLst>
            </p:cNvPr>
            <p:cNvCxnSpPr>
              <a:cxnSpLocks/>
            </p:cNvCxnSpPr>
            <p:nvPr/>
          </p:nvCxnSpPr>
          <p:spPr>
            <a:xfrm>
              <a:off x="6439059" y="322063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>
              <a:extLst>
                <a:ext uri="{FF2B5EF4-FFF2-40B4-BE49-F238E27FC236}">
                  <a16:creationId xmlns="" xmlns:a16="http://schemas.microsoft.com/office/drawing/2014/main" id="{3C8564B0-E589-FB43-B9C2-81C1013C03CB}"/>
                </a:ext>
              </a:extLst>
            </p:cNvPr>
            <p:cNvCxnSpPr>
              <a:cxnSpLocks/>
            </p:cNvCxnSpPr>
            <p:nvPr/>
          </p:nvCxnSpPr>
          <p:spPr>
            <a:xfrm>
              <a:off x="6654993" y="3220633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="" xmlns:a16="http://schemas.microsoft.com/office/drawing/2014/main" id="{DCFCACC3-59AB-3247-A60C-72168430354D}"/>
                </a:ext>
              </a:extLst>
            </p:cNvPr>
            <p:cNvCxnSpPr>
              <a:cxnSpLocks/>
            </p:cNvCxnSpPr>
            <p:nvPr/>
          </p:nvCxnSpPr>
          <p:spPr>
            <a:xfrm>
              <a:off x="7286738" y="322211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="" xmlns:a16="http://schemas.microsoft.com/office/drawing/2014/main" id="{FE561A4B-0A4F-6449-BFA9-DA27FCF3A30F}"/>
                </a:ext>
              </a:extLst>
            </p:cNvPr>
            <p:cNvCxnSpPr>
              <a:cxnSpLocks/>
            </p:cNvCxnSpPr>
            <p:nvPr/>
          </p:nvCxnSpPr>
          <p:spPr>
            <a:xfrm>
              <a:off x="8152130" y="322211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>
              <a:extLst>
                <a:ext uri="{FF2B5EF4-FFF2-40B4-BE49-F238E27FC236}">
                  <a16:creationId xmlns="" xmlns:a16="http://schemas.microsoft.com/office/drawing/2014/main" id="{A6CE403E-80D5-F943-AE4C-577C8D590CE5}"/>
                </a:ext>
              </a:extLst>
            </p:cNvPr>
            <p:cNvCxnSpPr>
              <a:cxnSpLocks/>
            </p:cNvCxnSpPr>
            <p:nvPr/>
          </p:nvCxnSpPr>
          <p:spPr>
            <a:xfrm>
              <a:off x="7510363" y="3225776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="" xmlns:a16="http://schemas.microsoft.com/office/drawing/2014/main" id="{68ADD8A2-80D1-8045-8369-5FED7A24402F}"/>
                </a:ext>
              </a:extLst>
            </p:cNvPr>
            <p:cNvCxnSpPr>
              <a:cxnSpLocks/>
            </p:cNvCxnSpPr>
            <p:nvPr/>
          </p:nvCxnSpPr>
          <p:spPr>
            <a:xfrm>
              <a:off x="7735126" y="322211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="" xmlns:a16="http://schemas.microsoft.com/office/drawing/2014/main" id="{7EFED26F-93FF-9947-8150-E013F7526A84}"/>
                </a:ext>
              </a:extLst>
            </p:cNvPr>
            <p:cNvCxnSpPr>
              <a:cxnSpLocks/>
            </p:cNvCxnSpPr>
            <p:nvPr/>
          </p:nvCxnSpPr>
          <p:spPr>
            <a:xfrm>
              <a:off x="7942479" y="322133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="" xmlns:a16="http://schemas.microsoft.com/office/drawing/2014/main" id="{19E452EF-52E3-CE44-B090-4EF5F37877DB}"/>
                </a:ext>
              </a:extLst>
            </p:cNvPr>
            <p:cNvCxnSpPr>
              <a:cxnSpLocks/>
            </p:cNvCxnSpPr>
            <p:nvPr/>
          </p:nvCxnSpPr>
          <p:spPr>
            <a:xfrm>
              <a:off x="8346918" y="3222115"/>
              <a:ext cx="0" cy="172800"/>
            </a:xfrm>
            <a:prstGeom prst="line">
              <a:avLst/>
            </a:prstGeom>
            <a:ln w="28575" cap="sq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ZoneTexte 136">
                <a:extLst>
                  <a:ext uri="{FF2B5EF4-FFF2-40B4-BE49-F238E27FC236}">
                    <a16:creationId xmlns="" xmlns:a16="http://schemas.microsoft.com/office/drawing/2014/main" id="{434F6068-0CB6-4588-BFE2-A6D98F7BCAEA}"/>
                  </a:ext>
                </a:extLst>
              </p:cNvPr>
              <p:cNvSpPr txBox="1"/>
              <p:nvPr/>
            </p:nvSpPr>
            <p:spPr>
              <a:xfrm>
                <a:off x="362314" y="1053605"/>
                <a:ext cx="7018723" cy="99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Un bidon contient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 de litres de lait.</a:t>
                </a:r>
              </a:p>
              <a:p>
                <a:r>
                  <a:rPr lang="fr-FR" sz="2400" dirty="0"/>
                  <a:t>Combien de bouteilles de 1 litre permet-il de remplir ?</a:t>
                </a:r>
              </a:p>
            </p:txBody>
          </p:sp>
        </mc:Choice>
        <mc:Fallback xmlns="">
          <p:sp>
            <p:nvSpPr>
              <p:cNvPr id="137" name="ZoneTexte 136">
                <a:extLst>
                  <a:ext uri="{FF2B5EF4-FFF2-40B4-BE49-F238E27FC236}">
                    <a16:creationId xmlns:a16="http://schemas.microsoft.com/office/drawing/2014/main" id="{434F6068-0CB6-4588-BFE2-A6D98F7BC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14" y="1053605"/>
                <a:ext cx="7018723" cy="998863"/>
              </a:xfrm>
              <a:prstGeom prst="rect">
                <a:avLst/>
              </a:prstGeom>
              <a:blipFill>
                <a:blip r:embed="rId10"/>
                <a:stretch>
                  <a:fillRect l="-1302" b="-128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3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13" name="AutoShape 10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16" name="AutoShape 12" descr="Image vectorielle simple chaise | Vecteurs publiques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457585" cy="800894"/>
          </a:xfrm>
        </p:spPr>
        <p:txBody>
          <a:bodyPr/>
          <a:lstStyle/>
          <a:p>
            <a:pPr algn="ctr"/>
            <a:r>
              <a:rPr lang="fr-FR" dirty="0"/>
              <a:t>Situation pour plus tard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="" xmlns:a16="http://schemas.microsoft.com/office/drawing/2014/main" id="{2EDB9710-3F81-F247-B761-80223094704B}"/>
                  </a:ext>
                </a:extLst>
              </p:cNvPr>
              <p:cNvSpPr txBox="1"/>
              <p:nvPr/>
            </p:nvSpPr>
            <p:spPr>
              <a:xfrm>
                <a:off x="362314" y="1053605"/>
                <a:ext cx="8422457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Une voiture a parcouru les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2400" dirty="0"/>
                  <a:t> du tour d’un circuit.</a:t>
                </a:r>
              </a:p>
              <a:p>
                <a:r>
                  <a:rPr lang="fr-FR" sz="2400" dirty="0"/>
                  <a:t>A-t-elle couvert plus de 8 tours de ce circuit ?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EDB9710-3F81-F247-B761-802230947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14" y="1053605"/>
                <a:ext cx="8422457" cy="995144"/>
              </a:xfrm>
              <a:prstGeom prst="rect">
                <a:avLst/>
              </a:prstGeom>
              <a:blipFill>
                <a:blip r:embed="rId3"/>
                <a:stretch>
                  <a:fillRect l="-1085" b="-128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Voiture De Sport Course - Images vectorielles gratuites sur Pixabay">
            <a:extLst>
              <a:ext uri="{FF2B5EF4-FFF2-40B4-BE49-F238E27FC236}">
                <a16:creationId xmlns="" xmlns:a16="http://schemas.microsoft.com/office/drawing/2014/main" id="{D9906EC9-DA03-4D5D-86D4-415C8BF1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55" y="548983"/>
            <a:ext cx="1668094" cy="83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42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87178" y="2279927"/>
            <a:ext cx="8401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210</a:t>
            </a:r>
          </a:p>
        </p:txBody>
      </p:sp>
    </p:spTree>
    <p:extLst>
      <p:ext uri="{BB962C8B-B14F-4D97-AF65-F5344CB8AC3E}">
        <p14:creationId xmlns:p14="http://schemas.microsoft.com/office/powerpoint/2010/main" val="5831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3,2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59301" y="2279927"/>
            <a:ext cx="8401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6698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1,8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20470" y="2279927"/>
            <a:ext cx="6068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387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12,42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87178" y="2279927"/>
            <a:ext cx="9755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62,1</a:t>
            </a:r>
          </a:p>
        </p:txBody>
      </p:sp>
    </p:spTree>
    <p:extLst>
      <p:ext uri="{BB962C8B-B14F-4D97-AF65-F5344CB8AC3E}">
        <p14:creationId xmlns:p14="http://schemas.microsoft.com/office/powerpoint/2010/main" val="34580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Multiplier par 5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534681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5 x 2,08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87178" y="2279927"/>
            <a:ext cx="9755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b="1" dirty="0">
                <a:solidFill>
                  <a:schemeClr val="accent2">
                    <a:lumMod val="50000"/>
                  </a:schemeClr>
                </a:solidFill>
              </a:rPr>
              <a:t>10,4</a:t>
            </a:r>
          </a:p>
        </p:txBody>
      </p:sp>
    </p:spTree>
    <p:extLst>
      <p:ext uri="{BB962C8B-B14F-4D97-AF65-F5344CB8AC3E}">
        <p14:creationId xmlns:p14="http://schemas.microsoft.com/office/powerpoint/2010/main" val="5333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12376</TotalTime>
  <Words>1714</Words>
  <Application>Microsoft Office PowerPoint</Application>
  <PresentationFormat>Affichage à l'écran (16:9)</PresentationFormat>
  <Paragraphs>627</Paragraphs>
  <Slides>45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Présentation PowerPoint</vt:lpstr>
      <vt:lpstr>Calcul mental</vt:lpstr>
      <vt:lpstr>Présentation PowerPoint</vt:lpstr>
      <vt:lpstr>Multiplier par 5</vt:lpstr>
      <vt:lpstr>Multiplier par 5</vt:lpstr>
      <vt:lpstr>Multiplier par 5</vt:lpstr>
      <vt:lpstr>Multiplier par 5</vt:lpstr>
      <vt:lpstr>Multiplier par 5</vt:lpstr>
      <vt:lpstr>Multiplier par 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Les fractions</vt:lpstr>
      <vt:lpstr>Problèmes</vt:lpstr>
      <vt:lpstr>Première situation</vt:lpstr>
      <vt:lpstr>Deuxième situation</vt:lpstr>
      <vt:lpstr>Troisième situation</vt:lpstr>
      <vt:lpstr>Quatrième situation</vt:lpstr>
      <vt:lpstr>Quatrième situation</vt:lpstr>
      <vt:lpstr>Quatrième situation</vt:lpstr>
      <vt:lpstr>Situation pour plus tard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CM1 Mathématiques, émission du 30 avril 2020</dc:subject>
  <dc:creator>Marie-France BOULET, CPD et Xavier SORBE, IG</dc:creator>
  <cp:keywords>multiplication par 5, tables, fractions, ordre de  grandeur d'un résultat</cp:keywords>
  <cp:lastModifiedBy>Xavier SORBE</cp:lastModifiedBy>
  <cp:revision>730</cp:revision>
  <cp:lastPrinted>2020-03-27T09:40:59Z</cp:lastPrinted>
  <dcterms:created xsi:type="dcterms:W3CDTF">2020-03-26T08:38:08Z</dcterms:created>
  <dcterms:modified xsi:type="dcterms:W3CDTF">2020-04-28T15:57:47Z</dcterms:modified>
</cp:coreProperties>
</file>