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13" r:id="rId3"/>
    <p:sldMasterId id="2147483726" r:id="rId4"/>
  </p:sldMasterIdLst>
  <p:notesMasterIdLst>
    <p:notesMasterId r:id="rId58"/>
  </p:notesMasterIdLst>
  <p:sldIdLst>
    <p:sldId id="287" r:id="rId5"/>
    <p:sldId id="288" r:id="rId6"/>
    <p:sldId id="290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443" r:id="rId28"/>
    <p:sldId id="444" r:id="rId29"/>
    <p:sldId id="513" r:id="rId30"/>
    <p:sldId id="446" r:id="rId31"/>
    <p:sldId id="314" r:id="rId32"/>
    <p:sldId id="315" r:id="rId33"/>
    <p:sldId id="316" r:id="rId34"/>
    <p:sldId id="317" r:id="rId35"/>
    <p:sldId id="318" r:id="rId36"/>
    <p:sldId id="319" r:id="rId37"/>
    <p:sldId id="447" r:id="rId38"/>
    <p:sldId id="448" r:id="rId39"/>
    <p:sldId id="449" r:id="rId40"/>
    <p:sldId id="450" r:id="rId41"/>
    <p:sldId id="451" r:id="rId42"/>
    <p:sldId id="452" r:id="rId43"/>
    <p:sldId id="326" r:id="rId44"/>
    <p:sldId id="327" r:id="rId45"/>
    <p:sldId id="328" r:id="rId46"/>
    <p:sldId id="329" r:id="rId47"/>
    <p:sldId id="330" r:id="rId48"/>
    <p:sldId id="453" r:id="rId49"/>
    <p:sldId id="454" r:id="rId50"/>
    <p:sldId id="455" r:id="rId51"/>
    <p:sldId id="334" r:id="rId52"/>
    <p:sldId id="335" r:id="rId53"/>
    <p:sldId id="336" r:id="rId54"/>
    <p:sldId id="337" r:id="rId55"/>
    <p:sldId id="338" r:id="rId56"/>
    <p:sldId id="340" r:id="rId57"/>
  </p:sldIdLst>
  <p:sldSz cx="10080625" cy="567055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D8"/>
    <a:srgbClr val="FEFCAA"/>
    <a:srgbClr val="FBFB85"/>
    <a:srgbClr val="DCE4AE"/>
    <a:srgbClr val="3372AB"/>
    <a:srgbClr val="2C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90" d="100"/>
          <a:sy n="90" d="100"/>
        </p:scale>
        <p:origin x="-456" y="4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endParaRPr lang="fr-FR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endParaRPr lang="fr-FR" dirty="0"/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endParaRPr lang="fr-FR" dirty="0"/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7 x 5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25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35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4 x 4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6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19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45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16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7 x 5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35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4 x 4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6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19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16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7 x 5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35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4 x 4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6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19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549ADA"/>
        </a:solidFill>
      </dgm:spPr>
      <dgm:t>
        <a:bodyPr/>
        <a:lstStyle/>
        <a:p>
          <a:r>
            <a:rPr lang="fr-FR" dirty="0"/>
            <a:t>16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7 x 5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35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4 x 4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3 x 6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549ADA"/>
        </a:solidFill>
      </dgm:spPr>
      <dgm:t>
        <a:bodyPr/>
        <a:lstStyle/>
        <a:p>
          <a:r>
            <a:rPr lang="fr-FR" dirty="0"/>
            <a:t>16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 smtClean="0"/>
            <a:t>6 </a:t>
          </a:r>
          <a:r>
            <a:rPr lang="fr-FR" dirty="0"/>
            <a:t>x </a:t>
          </a:r>
          <a:r>
            <a:rPr lang="fr-FR" dirty="0" smtClean="0"/>
            <a:t>8</a:t>
          </a:r>
          <a:endParaRPr lang="fr-FR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 smtClean="0"/>
            <a:t>28</a:t>
          </a:r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 smtClean="0"/>
            <a:t>38</a:t>
          </a:r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 smtClean="0"/>
            <a:t>8 </a:t>
          </a:r>
          <a:r>
            <a:rPr lang="fr-FR" dirty="0"/>
            <a:t>x </a:t>
          </a:r>
          <a:r>
            <a:rPr lang="fr-FR" dirty="0" smtClean="0"/>
            <a:t>8 </a:t>
          </a:r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 smtClean="0"/>
            <a:t>54</a:t>
          </a:r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 smtClean="0"/>
            <a:t>64</a:t>
          </a:r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 smtClean="0"/>
            <a:t>9 </a:t>
          </a:r>
          <a:r>
            <a:rPr lang="fr-FR" dirty="0"/>
            <a:t>x </a:t>
          </a:r>
          <a:r>
            <a:rPr lang="fr-FR" dirty="0" smtClean="0"/>
            <a:t>6</a:t>
          </a:r>
          <a:endParaRPr lang="fr-FR" dirty="0"/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 smtClean="0"/>
            <a:t>42</a:t>
          </a:r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 smtClean="0"/>
            <a:t>48</a:t>
          </a:r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 smtClean="0"/>
            <a:t>48</a:t>
          </a:r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 smtClean="0"/>
            <a:t>74</a:t>
          </a:r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 smtClean="0"/>
            <a:t>54</a:t>
          </a:r>
          <a:endParaRPr lang="fr-FR" dirty="0"/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524EB87-429D-4592-A7BE-374EABB25D35}" type="presOf" srcId="{2E8326E9-BE38-794C-B8D6-4BCF9BDF5742}" destId="{BF4A6D2B-0AE6-B445-989D-A3AE4934CAB1}" srcOrd="0" destOrd="0" presId="urn:microsoft.com/office/officeart/2005/8/layout/lProcess2"/>
    <dgm:cxn modelId="{EDF83F32-4CA7-4AAD-BE2B-6A6938EB4ACB}" type="presOf" srcId="{AFC74475-5ECD-9E46-AAB3-2074C292C410}" destId="{51AA5207-648A-0148-8F74-758DB2DE9460}" srcOrd="1" destOrd="0" presId="urn:microsoft.com/office/officeart/2005/8/layout/lProcess2"/>
    <dgm:cxn modelId="{0792A353-E82B-4944-ACDA-F84C24C572D7}" type="presOf" srcId="{20407B3E-D15A-4E42-A1FA-84FFE6CDFD03}" destId="{EADEB759-210F-7D46-B4F4-D68E36B8D40C}" srcOrd="0" destOrd="0" presId="urn:microsoft.com/office/officeart/2005/8/layout/lProcess2"/>
    <dgm:cxn modelId="{352CF66B-3F9D-4AF0-A95B-FBD15EE8F3C4}" type="presOf" srcId="{2E8326E9-BE38-794C-B8D6-4BCF9BDF5742}" destId="{A9E765E3-0425-8449-A24B-C067D47CB8FB}" srcOrd="1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3D2F8FE4-C761-4C5D-8B47-D8B3771D1003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AACD88EB-A48B-457A-82DC-BAF9270688F3}" type="presOf" srcId="{0B83E273-EC51-E84E-931B-7D1FDFF49261}" destId="{0B4B7BFA-C4ED-844D-B039-8E1E382C2B7C}" srcOrd="0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BE707241-5BEB-4833-A7B8-1DB323D1A639}" type="presOf" srcId="{096F2552-768B-5849-84F5-F899858B36DD}" destId="{68B46909-D1C5-D042-A931-2698BFF369AF}" srcOrd="0" destOrd="0" presId="urn:microsoft.com/office/officeart/2005/8/layout/lProcess2"/>
    <dgm:cxn modelId="{C3A31C72-F62B-459A-88B4-FBB9E62A8731}" type="presOf" srcId="{99BCEDCD-7391-8742-89BC-666F21D72207}" destId="{EA0F6D42-79DB-164F-9420-01F62E25D780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F2E82F4D-556B-4CF1-8664-DCA836D2E6FB}" type="presOf" srcId="{37F01E66-F653-0D40-9027-BDF9B8FF8DAA}" destId="{018FC5A5-8E0E-0B41-B2E0-39210D1DAD55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77BDF4B7-281C-4224-A95D-43B571CD7CA5}" type="presOf" srcId="{7C108633-E333-6948-B6B7-BC9DE6324E76}" destId="{13940845-C6A1-034E-A929-7F4E11EA749F}" srcOrd="0" destOrd="0" presId="urn:microsoft.com/office/officeart/2005/8/layout/lProcess2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519A1A4-F726-48A3-A0E4-D26A65764414}" type="presOf" srcId="{DEEA601D-E351-A140-980E-FA4ECC6A7BC3}" destId="{3B5393DD-E56D-0C45-8583-BAA3192055ED}" srcOrd="0" destOrd="0" presId="urn:microsoft.com/office/officeart/2005/8/layout/lProcess2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7C2B0E90-802D-455E-BFC2-54062023BBA1}" type="presOf" srcId="{AFC74475-5ECD-9E46-AAB3-2074C292C410}" destId="{21F6393B-6D61-BE4A-842C-EF25671ECD65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26EA274A-CD26-4141-8F4D-523761ACDDF1}" type="presOf" srcId="{25F47849-4B56-6049-9570-2EE8B18B95D8}" destId="{82D59DAF-494F-0940-881D-FB6209606758}" srcOrd="0" destOrd="0" presId="urn:microsoft.com/office/officeart/2005/8/layout/lProcess2"/>
    <dgm:cxn modelId="{A8B6B612-5BA7-4619-9126-0486753165D8}" type="presOf" srcId="{20407B3E-D15A-4E42-A1FA-84FFE6CDFD03}" destId="{9967BA64-B2DB-9244-8E61-AD7C321E872D}" srcOrd="1" destOrd="0" presId="urn:microsoft.com/office/officeart/2005/8/layout/lProcess2"/>
    <dgm:cxn modelId="{531A9D53-749C-4B32-A102-310160AF0E9B}" type="presOf" srcId="{45342FBE-1ADD-3C4F-8007-59EE2FA14167}" destId="{9AF33F3B-5EEB-EB41-A6D7-23E43629281C}" srcOrd="0" destOrd="0" presId="urn:microsoft.com/office/officeart/2005/8/layout/lProcess2"/>
    <dgm:cxn modelId="{9F07A434-353C-46B7-BDA0-D0582AC0CBD3}" type="presOf" srcId="{387357BF-6B5A-4D4B-BF20-826A74D53396}" destId="{A16FEA74-6F17-F443-A842-E6D03306F636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36983DD5-244F-437F-9D2E-BFD82A3F75E3}" type="presParOf" srcId="{9AF33F3B-5EEB-EB41-A6D7-23E43629281C}" destId="{708E523E-B4E0-1542-9BDD-D24D7C98B4E9}" srcOrd="0" destOrd="0" presId="urn:microsoft.com/office/officeart/2005/8/layout/lProcess2"/>
    <dgm:cxn modelId="{B39BB322-8DFB-4C97-ADEB-E34649C37CAB}" type="presParOf" srcId="{708E523E-B4E0-1542-9BDD-D24D7C98B4E9}" destId="{EADEB759-210F-7D46-B4F4-D68E36B8D40C}" srcOrd="0" destOrd="0" presId="urn:microsoft.com/office/officeart/2005/8/layout/lProcess2"/>
    <dgm:cxn modelId="{81BCAC19-2FB5-4F72-8607-B24E71990F48}" type="presParOf" srcId="{708E523E-B4E0-1542-9BDD-D24D7C98B4E9}" destId="{9967BA64-B2DB-9244-8E61-AD7C321E872D}" srcOrd="1" destOrd="0" presId="urn:microsoft.com/office/officeart/2005/8/layout/lProcess2"/>
    <dgm:cxn modelId="{017A0594-1DBF-4C9A-8C73-57E2FE64966C}" type="presParOf" srcId="{708E523E-B4E0-1542-9BDD-D24D7C98B4E9}" destId="{E98176B0-745E-8F4D-A499-EFF0E1386F66}" srcOrd="2" destOrd="0" presId="urn:microsoft.com/office/officeart/2005/8/layout/lProcess2"/>
    <dgm:cxn modelId="{4BDAE1B5-2429-4DA7-B235-09367BBCD88C}" type="presParOf" srcId="{E98176B0-745E-8F4D-A499-EFF0E1386F66}" destId="{C1EA47F4-B607-FC43-8EFB-5D802A1D54E0}" srcOrd="0" destOrd="0" presId="urn:microsoft.com/office/officeart/2005/8/layout/lProcess2"/>
    <dgm:cxn modelId="{8A6C49EA-A598-4B89-A82D-85AEE7BA5AC8}" type="presParOf" srcId="{C1EA47F4-B607-FC43-8EFB-5D802A1D54E0}" destId="{A16FEA74-6F17-F443-A842-E6D03306F636}" srcOrd="0" destOrd="0" presId="urn:microsoft.com/office/officeart/2005/8/layout/lProcess2"/>
    <dgm:cxn modelId="{222DF9E6-7FBB-4D78-BD54-140916BDF260}" type="presParOf" srcId="{C1EA47F4-B607-FC43-8EFB-5D802A1D54E0}" destId="{670C2C2D-7E23-C24B-9D98-BDA7A244B3A8}" srcOrd="1" destOrd="0" presId="urn:microsoft.com/office/officeart/2005/8/layout/lProcess2"/>
    <dgm:cxn modelId="{0F4CFF71-8C9D-42C8-984A-C34A47349ECD}" type="presParOf" srcId="{C1EA47F4-B607-FC43-8EFB-5D802A1D54E0}" destId="{91DB4080-EC5C-3D4B-8F27-A7C548E5BAD2}" srcOrd="2" destOrd="0" presId="urn:microsoft.com/office/officeart/2005/8/layout/lProcess2"/>
    <dgm:cxn modelId="{6B25F1B1-DF27-477D-957A-7D80C63FCC8A}" type="presParOf" srcId="{C1EA47F4-B607-FC43-8EFB-5D802A1D54E0}" destId="{7F6D2A65-797B-7F46-AC2F-4A6B92FDA88B}" srcOrd="3" destOrd="0" presId="urn:microsoft.com/office/officeart/2005/8/layout/lProcess2"/>
    <dgm:cxn modelId="{CC7A0AAA-0A2B-4F56-8A3C-EFA66E115A3C}" type="presParOf" srcId="{C1EA47F4-B607-FC43-8EFB-5D802A1D54E0}" destId="{82D59DAF-494F-0940-881D-FB6209606758}" srcOrd="4" destOrd="0" presId="urn:microsoft.com/office/officeart/2005/8/layout/lProcess2"/>
    <dgm:cxn modelId="{C0DA140C-72AF-438E-B33B-49E8E0B156DF}" type="presParOf" srcId="{9AF33F3B-5EEB-EB41-A6D7-23E43629281C}" destId="{F03C9214-7C2F-9442-BCFA-40E3E76A1E14}" srcOrd="1" destOrd="0" presId="urn:microsoft.com/office/officeart/2005/8/layout/lProcess2"/>
    <dgm:cxn modelId="{77F10142-B618-46D9-A1CC-9D133307AE10}" type="presParOf" srcId="{9AF33F3B-5EEB-EB41-A6D7-23E43629281C}" destId="{72724922-94B1-3F45-8E2E-76DAD64C7ADB}" srcOrd="2" destOrd="0" presId="urn:microsoft.com/office/officeart/2005/8/layout/lProcess2"/>
    <dgm:cxn modelId="{005640E3-73F7-4E42-B483-5943F36E1E33}" type="presParOf" srcId="{72724922-94B1-3F45-8E2E-76DAD64C7ADB}" destId="{21F6393B-6D61-BE4A-842C-EF25671ECD65}" srcOrd="0" destOrd="0" presId="urn:microsoft.com/office/officeart/2005/8/layout/lProcess2"/>
    <dgm:cxn modelId="{3CC44AB9-7AB2-41D0-828B-69E9106E05C7}" type="presParOf" srcId="{72724922-94B1-3F45-8E2E-76DAD64C7ADB}" destId="{51AA5207-648A-0148-8F74-758DB2DE9460}" srcOrd="1" destOrd="0" presId="urn:microsoft.com/office/officeart/2005/8/layout/lProcess2"/>
    <dgm:cxn modelId="{1A66B5C0-0196-415C-9AB7-985B0EA55762}" type="presParOf" srcId="{72724922-94B1-3F45-8E2E-76DAD64C7ADB}" destId="{5B55244B-D700-0240-A257-696E880FCBF6}" srcOrd="2" destOrd="0" presId="urn:microsoft.com/office/officeart/2005/8/layout/lProcess2"/>
    <dgm:cxn modelId="{29036120-43F0-436D-A6D7-6FDA4F9B62F6}" type="presParOf" srcId="{5B55244B-D700-0240-A257-696E880FCBF6}" destId="{FA9841F3-1B4E-4C4A-B006-7B88AC9AB5C1}" srcOrd="0" destOrd="0" presId="urn:microsoft.com/office/officeart/2005/8/layout/lProcess2"/>
    <dgm:cxn modelId="{27421401-CCC9-4432-840D-8A312F24C652}" type="presParOf" srcId="{FA9841F3-1B4E-4C4A-B006-7B88AC9AB5C1}" destId="{0B4B7BFA-C4ED-844D-B039-8E1E382C2B7C}" srcOrd="0" destOrd="0" presId="urn:microsoft.com/office/officeart/2005/8/layout/lProcess2"/>
    <dgm:cxn modelId="{460E74A3-DAD0-4349-ACC1-072882D463DC}" type="presParOf" srcId="{FA9841F3-1B4E-4C4A-B006-7B88AC9AB5C1}" destId="{9DE4C128-CE6D-CB4E-A7EA-C2D80525D66B}" srcOrd="1" destOrd="0" presId="urn:microsoft.com/office/officeart/2005/8/layout/lProcess2"/>
    <dgm:cxn modelId="{5B4ADEBF-6BE5-44A9-8F13-68122E7621A8}" type="presParOf" srcId="{FA9841F3-1B4E-4C4A-B006-7B88AC9AB5C1}" destId="{13940845-C6A1-034E-A929-7F4E11EA749F}" srcOrd="2" destOrd="0" presId="urn:microsoft.com/office/officeart/2005/8/layout/lProcess2"/>
    <dgm:cxn modelId="{7CE99FF1-DAD7-4F14-B772-EEFA4A672A6C}" type="presParOf" srcId="{FA9841F3-1B4E-4C4A-B006-7B88AC9AB5C1}" destId="{03EFA254-9279-DE41-AD68-D5D60D3026F4}" srcOrd="3" destOrd="0" presId="urn:microsoft.com/office/officeart/2005/8/layout/lProcess2"/>
    <dgm:cxn modelId="{F1B82782-6357-42C0-BFB4-DC343D9982D3}" type="presParOf" srcId="{FA9841F3-1B4E-4C4A-B006-7B88AC9AB5C1}" destId="{018FC5A5-8E0E-0B41-B2E0-39210D1DAD55}" srcOrd="4" destOrd="0" presId="urn:microsoft.com/office/officeart/2005/8/layout/lProcess2"/>
    <dgm:cxn modelId="{D40403A7-3A9B-4DA1-AFBE-6ADB49548B47}" type="presParOf" srcId="{9AF33F3B-5EEB-EB41-A6D7-23E43629281C}" destId="{444702B1-2764-D94E-A71D-382A0B03B6D9}" srcOrd="3" destOrd="0" presId="urn:microsoft.com/office/officeart/2005/8/layout/lProcess2"/>
    <dgm:cxn modelId="{94D4BAE5-07EF-4635-86B7-48EDF6DAE88A}" type="presParOf" srcId="{9AF33F3B-5EEB-EB41-A6D7-23E43629281C}" destId="{702444D9-3635-3744-A87D-ACFFCD784F55}" srcOrd="4" destOrd="0" presId="urn:microsoft.com/office/officeart/2005/8/layout/lProcess2"/>
    <dgm:cxn modelId="{734DF165-0F6D-4378-BB39-26465887B9A5}" type="presParOf" srcId="{702444D9-3635-3744-A87D-ACFFCD784F55}" destId="{BF4A6D2B-0AE6-B445-989D-A3AE4934CAB1}" srcOrd="0" destOrd="0" presId="urn:microsoft.com/office/officeart/2005/8/layout/lProcess2"/>
    <dgm:cxn modelId="{3EAD3E7D-E39F-471B-BD16-80009797920B}" type="presParOf" srcId="{702444D9-3635-3744-A87D-ACFFCD784F55}" destId="{A9E765E3-0425-8449-A24B-C067D47CB8FB}" srcOrd="1" destOrd="0" presId="urn:microsoft.com/office/officeart/2005/8/layout/lProcess2"/>
    <dgm:cxn modelId="{7C33B7CA-3353-4A6C-AD94-2537F1FF1878}" type="presParOf" srcId="{702444D9-3635-3744-A87D-ACFFCD784F55}" destId="{02B90E83-BE66-ED45-95E5-8CDDC8BEC590}" srcOrd="2" destOrd="0" presId="urn:microsoft.com/office/officeart/2005/8/layout/lProcess2"/>
    <dgm:cxn modelId="{CA033756-4888-4EAA-A24C-21842053BED0}" type="presParOf" srcId="{02B90E83-BE66-ED45-95E5-8CDDC8BEC590}" destId="{FF3F9E78-0B2F-3A43-A29E-CEAA9B3522CC}" srcOrd="0" destOrd="0" presId="urn:microsoft.com/office/officeart/2005/8/layout/lProcess2"/>
    <dgm:cxn modelId="{DD8DDD58-F60E-416E-BD80-B717F638C378}" type="presParOf" srcId="{FF3F9E78-0B2F-3A43-A29E-CEAA9B3522CC}" destId="{3B5393DD-E56D-0C45-8583-BAA3192055ED}" srcOrd="0" destOrd="0" presId="urn:microsoft.com/office/officeart/2005/8/layout/lProcess2"/>
    <dgm:cxn modelId="{8EE571CA-31FA-493A-8142-75484207FCFD}" type="presParOf" srcId="{FF3F9E78-0B2F-3A43-A29E-CEAA9B3522CC}" destId="{726B9DF2-A1AC-7F44-8318-63E8D5B99D18}" srcOrd="1" destOrd="0" presId="urn:microsoft.com/office/officeart/2005/8/layout/lProcess2"/>
    <dgm:cxn modelId="{DF686969-1843-4F0F-97CF-367462C80716}" type="presParOf" srcId="{FF3F9E78-0B2F-3A43-A29E-CEAA9B3522CC}" destId="{EA0F6D42-79DB-164F-9420-01F62E25D780}" srcOrd="2" destOrd="0" presId="urn:microsoft.com/office/officeart/2005/8/layout/lProcess2"/>
    <dgm:cxn modelId="{3E3A4E12-6502-4A8B-AC13-8A8AEB21F6BD}" type="presParOf" srcId="{FF3F9E78-0B2F-3A43-A29E-CEAA9B3522CC}" destId="{D9EE278C-7863-4842-98FC-E167E7EC2F50}" srcOrd="3" destOrd="0" presId="urn:microsoft.com/office/officeart/2005/8/layout/lProcess2"/>
    <dgm:cxn modelId="{9AF2A9AD-8F26-44FF-A664-32C796B043A4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 smtClean="0"/>
            <a:t>6 </a:t>
          </a:r>
          <a:r>
            <a:rPr lang="fr-FR" dirty="0"/>
            <a:t>x </a:t>
          </a:r>
          <a:r>
            <a:rPr lang="fr-FR" dirty="0" smtClean="0"/>
            <a:t>8</a:t>
          </a:r>
          <a:endParaRPr lang="fr-FR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 smtClean="0"/>
            <a:t>8 </a:t>
          </a:r>
          <a:r>
            <a:rPr lang="fr-FR" dirty="0"/>
            <a:t>x </a:t>
          </a:r>
          <a:r>
            <a:rPr lang="fr-FR" dirty="0" smtClean="0"/>
            <a:t>8 </a:t>
          </a:r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 smtClean="0"/>
            <a:t>54</a:t>
          </a:r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 smtClean="0"/>
            <a:t>64</a:t>
          </a:r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 smtClean="0"/>
            <a:t>9 </a:t>
          </a:r>
          <a:r>
            <a:rPr lang="fr-FR" dirty="0"/>
            <a:t>x </a:t>
          </a:r>
          <a:r>
            <a:rPr lang="fr-FR" dirty="0" smtClean="0"/>
            <a:t>6</a:t>
          </a:r>
          <a:endParaRPr lang="fr-FR" dirty="0"/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 smtClean="0"/>
            <a:t>42</a:t>
          </a:r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 smtClean="0"/>
            <a:t>48</a:t>
          </a:r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 smtClean="0"/>
            <a:t>48</a:t>
          </a:r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 smtClean="0"/>
            <a:t>74</a:t>
          </a:r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 smtClean="0"/>
            <a:t>54</a:t>
          </a:r>
          <a:endParaRPr lang="fr-FR" dirty="0"/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9B4EFA-EFA5-4839-9B4C-356D8F6A510C}" type="presOf" srcId="{45342FBE-1ADD-3C4F-8007-59EE2FA14167}" destId="{9AF33F3B-5EEB-EB41-A6D7-23E43629281C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4CB336C2-A14B-4F73-9E86-2553FF6F9096}" type="presOf" srcId="{20407B3E-D15A-4E42-A1FA-84FFE6CDFD03}" destId="{9967BA64-B2DB-9244-8E61-AD7C321E872D}" srcOrd="1" destOrd="0" presId="urn:microsoft.com/office/officeart/2005/8/layout/lProcess2"/>
    <dgm:cxn modelId="{C982C0E7-272C-475F-B8C2-4E6EAF09266B}" type="presOf" srcId="{25F47849-4B56-6049-9570-2EE8B18B95D8}" destId="{82D59DAF-494F-0940-881D-FB6209606758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1F56DB38-399E-433E-838A-16332CDEAD56}" type="presOf" srcId="{AFC74475-5ECD-9E46-AAB3-2074C292C410}" destId="{51AA5207-648A-0148-8F74-758DB2DE9460}" srcOrd="1" destOrd="0" presId="urn:microsoft.com/office/officeart/2005/8/layout/lProcess2"/>
    <dgm:cxn modelId="{2AEDF07A-EED6-490F-9E5E-8E91412FEA3F}" type="presOf" srcId="{AFC74475-5ECD-9E46-AAB3-2074C292C410}" destId="{21F6393B-6D61-BE4A-842C-EF25671ECD65}" srcOrd="0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28235E19-725C-47DB-ACF8-BE8C3E55104A}" type="presOf" srcId="{387357BF-6B5A-4D4B-BF20-826A74D53396}" destId="{A16FEA74-6F17-F443-A842-E6D03306F636}" srcOrd="0" destOrd="0" presId="urn:microsoft.com/office/officeart/2005/8/layout/lProcess2"/>
    <dgm:cxn modelId="{2962EBF7-9668-4E6C-B6B4-0CAC1389E8F1}" type="presOf" srcId="{0B83E273-EC51-E84E-931B-7D1FDFF49261}" destId="{0B4B7BFA-C4ED-844D-B039-8E1E382C2B7C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FE99B89C-3FDC-4217-A7AC-C2AFC6BFB2CE}" type="presOf" srcId="{20407B3E-D15A-4E42-A1FA-84FFE6CDFD03}" destId="{EADEB759-210F-7D46-B4F4-D68E36B8D40C}" srcOrd="0" destOrd="0" presId="urn:microsoft.com/office/officeart/2005/8/layout/lProcess2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407AA2E2-00ED-4CD1-A686-6D9DB94CAAD4}" type="presOf" srcId="{DEEA601D-E351-A140-980E-FA4ECC6A7BC3}" destId="{3B5393DD-E56D-0C45-8583-BAA3192055ED}" srcOrd="0" destOrd="0" presId="urn:microsoft.com/office/officeart/2005/8/layout/lProcess2"/>
    <dgm:cxn modelId="{B4E8D308-F6F7-49CC-9849-44FB481CD101}" type="presOf" srcId="{99BCEDCD-7391-8742-89BC-666F21D72207}" destId="{EA0F6D42-79DB-164F-9420-01F62E25D780}" srcOrd="0" destOrd="0" presId="urn:microsoft.com/office/officeart/2005/8/layout/lProcess2"/>
    <dgm:cxn modelId="{B4EEF9CD-3FC4-4559-9E7B-4B71712F3E6E}" type="presOf" srcId="{37F01E66-F653-0D40-9027-BDF9B8FF8DAA}" destId="{018FC5A5-8E0E-0B41-B2E0-39210D1DAD55}" srcOrd="0" destOrd="0" presId="urn:microsoft.com/office/officeart/2005/8/layout/lProcess2"/>
    <dgm:cxn modelId="{1272B767-39CA-4B30-9BF0-ABCCD7042465}" type="presOf" srcId="{7C108633-E333-6948-B6B7-BC9DE6324E76}" destId="{13940845-C6A1-034E-A929-7F4E11EA749F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1C36C82A-454C-4F31-A996-55794FE5CA77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B084F8A6-3884-417D-9E9C-4C58101247CF}" type="presOf" srcId="{2E8326E9-BE38-794C-B8D6-4BCF9BDF5742}" destId="{A9E765E3-0425-8449-A24B-C067D47CB8FB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A68F7FA7-DC0B-423C-9F4A-AD1DB8053B2D}" type="presOf" srcId="{096F2552-768B-5849-84F5-F899858B36DD}" destId="{68B46909-D1C5-D042-A931-2698BFF369AF}" srcOrd="0" destOrd="0" presId="urn:microsoft.com/office/officeart/2005/8/layout/lProcess2"/>
    <dgm:cxn modelId="{4E8377BC-AC67-4AAF-AAC6-542704118688}" type="presOf" srcId="{2E8326E9-BE38-794C-B8D6-4BCF9BDF5742}" destId="{BF4A6D2B-0AE6-B445-989D-A3AE4934CAB1}" srcOrd="0" destOrd="0" presId="urn:microsoft.com/office/officeart/2005/8/layout/lProcess2"/>
    <dgm:cxn modelId="{F4369249-2DC0-45F7-AF3E-0BBC0BD09A9C}" type="presParOf" srcId="{9AF33F3B-5EEB-EB41-A6D7-23E43629281C}" destId="{708E523E-B4E0-1542-9BDD-D24D7C98B4E9}" srcOrd="0" destOrd="0" presId="urn:microsoft.com/office/officeart/2005/8/layout/lProcess2"/>
    <dgm:cxn modelId="{13375437-3083-4C3E-A1F2-B7BC8ABFC9CA}" type="presParOf" srcId="{708E523E-B4E0-1542-9BDD-D24D7C98B4E9}" destId="{EADEB759-210F-7D46-B4F4-D68E36B8D40C}" srcOrd="0" destOrd="0" presId="urn:microsoft.com/office/officeart/2005/8/layout/lProcess2"/>
    <dgm:cxn modelId="{909B0D12-9125-41D9-A54E-9456D1872687}" type="presParOf" srcId="{708E523E-B4E0-1542-9BDD-D24D7C98B4E9}" destId="{9967BA64-B2DB-9244-8E61-AD7C321E872D}" srcOrd="1" destOrd="0" presId="urn:microsoft.com/office/officeart/2005/8/layout/lProcess2"/>
    <dgm:cxn modelId="{F4F1552B-EC8D-49C0-9610-D7B63F6EBE34}" type="presParOf" srcId="{708E523E-B4E0-1542-9BDD-D24D7C98B4E9}" destId="{E98176B0-745E-8F4D-A499-EFF0E1386F66}" srcOrd="2" destOrd="0" presId="urn:microsoft.com/office/officeart/2005/8/layout/lProcess2"/>
    <dgm:cxn modelId="{EB97C79B-CD6F-4B5D-B2C3-5E128C748403}" type="presParOf" srcId="{E98176B0-745E-8F4D-A499-EFF0E1386F66}" destId="{C1EA47F4-B607-FC43-8EFB-5D802A1D54E0}" srcOrd="0" destOrd="0" presId="urn:microsoft.com/office/officeart/2005/8/layout/lProcess2"/>
    <dgm:cxn modelId="{B7BD6784-F1C5-43C3-9CAD-D2EA9918CA8E}" type="presParOf" srcId="{C1EA47F4-B607-FC43-8EFB-5D802A1D54E0}" destId="{A16FEA74-6F17-F443-A842-E6D03306F636}" srcOrd="0" destOrd="0" presId="urn:microsoft.com/office/officeart/2005/8/layout/lProcess2"/>
    <dgm:cxn modelId="{6BA9407E-1CE6-4E7F-A206-ADE8D792F33D}" type="presParOf" srcId="{C1EA47F4-B607-FC43-8EFB-5D802A1D54E0}" destId="{670C2C2D-7E23-C24B-9D98-BDA7A244B3A8}" srcOrd="1" destOrd="0" presId="urn:microsoft.com/office/officeart/2005/8/layout/lProcess2"/>
    <dgm:cxn modelId="{C5CF38D5-565B-47FE-B3D4-685020C04CBE}" type="presParOf" srcId="{C1EA47F4-B607-FC43-8EFB-5D802A1D54E0}" destId="{91DB4080-EC5C-3D4B-8F27-A7C548E5BAD2}" srcOrd="2" destOrd="0" presId="urn:microsoft.com/office/officeart/2005/8/layout/lProcess2"/>
    <dgm:cxn modelId="{DE6B8DDA-EC12-43F5-8B77-AE624C7B837F}" type="presParOf" srcId="{C1EA47F4-B607-FC43-8EFB-5D802A1D54E0}" destId="{7F6D2A65-797B-7F46-AC2F-4A6B92FDA88B}" srcOrd="3" destOrd="0" presId="urn:microsoft.com/office/officeart/2005/8/layout/lProcess2"/>
    <dgm:cxn modelId="{4994C5F7-E463-492A-ABDC-1948E9884FB4}" type="presParOf" srcId="{C1EA47F4-B607-FC43-8EFB-5D802A1D54E0}" destId="{82D59DAF-494F-0940-881D-FB6209606758}" srcOrd="4" destOrd="0" presId="urn:microsoft.com/office/officeart/2005/8/layout/lProcess2"/>
    <dgm:cxn modelId="{EAF3A5A1-3708-400A-B54C-E117169099A9}" type="presParOf" srcId="{9AF33F3B-5EEB-EB41-A6D7-23E43629281C}" destId="{F03C9214-7C2F-9442-BCFA-40E3E76A1E14}" srcOrd="1" destOrd="0" presId="urn:microsoft.com/office/officeart/2005/8/layout/lProcess2"/>
    <dgm:cxn modelId="{F41863AA-9EF7-42ED-A331-5AE5FAC9CD50}" type="presParOf" srcId="{9AF33F3B-5EEB-EB41-A6D7-23E43629281C}" destId="{72724922-94B1-3F45-8E2E-76DAD64C7ADB}" srcOrd="2" destOrd="0" presId="urn:microsoft.com/office/officeart/2005/8/layout/lProcess2"/>
    <dgm:cxn modelId="{8DB99E60-E4E7-471A-B024-B83B9F22E2D1}" type="presParOf" srcId="{72724922-94B1-3F45-8E2E-76DAD64C7ADB}" destId="{21F6393B-6D61-BE4A-842C-EF25671ECD65}" srcOrd="0" destOrd="0" presId="urn:microsoft.com/office/officeart/2005/8/layout/lProcess2"/>
    <dgm:cxn modelId="{C3A5EE52-CE48-4F9B-8FA7-F96F5E665E4D}" type="presParOf" srcId="{72724922-94B1-3F45-8E2E-76DAD64C7ADB}" destId="{51AA5207-648A-0148-8F74-758DB2DE9460}" srcOrd="1" destOrd="0" presId="urn:microsoft.com/office/officeart/2005/8/layout/lProcess2"/>
    <dgm:cxn modelId="{04727B4E-C595-49F9-B7D3-60DDDE1FFF3D}" type="presParOf" srcId="{72724922-94B1-3F45-8E2E-76DAD64C7ADB}" destId="{5B55244B-D700-0240-A257-696E880FCBF6}" srcOrd="2" destOrd="0" presId="urn:microsoft.com/office/officeart/2005/8/layout/lProcess2"/>
    <dgm:cxn modelId="{8E8BC748-89BF-4B18-B1D7-2A999DDA3833}" type="presParOf" srcId="{5B55244B-D700-0240-A257-696E880FCBF6}" destId="{FA9841F3-1B4E-4C4A-B006-7B88AC9AB5C1}" srcOrd="0" destOrd="0" presId="urn:microsoft.com/office/officeart/2005/8/layout/lProcess2"/>
    <dgm:cxn modelId="{6974CC14-E2E5-4ADE-8930-39537CDDD4BD}" type="presParOf" srcId="{FA9841F3-1B4E-4C4A-B006-7B88AC9AB5C1}" destId="{0B4B7BFA-C4ED-844D-B039-8E1E382C2B7C}" srcOrd="0" destOrd="0" presId="urn:microsoft.com/office/officeart/2005/8/layout/lProcess2"/>
    <dgm:cxn modelId="{450D2107-8BCD-4F55-9611-ED41AEE97FF3}" type="presParOf" srcId="{FA9841F3-1B4E-4C4A-B006-7B88AC9AB5C1}" destId="{9DE4C128-CE6D-CB4E-A7EA-C2D80525D66B}" srcOrd="1" destOrd="0" presId="urn:microsoft.com/office/officeart/2005/8/layout/lProcess2"/>
    <dgm:cxn modelId="{772117F6-BC7E-45EE-A3DC-BA976666CD59}" type="presParOf" srcId="{FA9841F3-1B4E-4C4A-B006-7B88AC9AB5C1}" destId="{13940845-C6A1-034E-A929-7F4E11EA749F}" srcOrd="2" destOrd="0" presId="urn:microsoft.com/office/officeart/2005/8/layout/lProcess2"/>
    <dgm:cxn modelId="{7DC6A68D-3FF5-4005-8F4C-7DE03B3002F3}" type="presParOf" srcId="{FA9841F3-1B4E-4C4A-B006-7B88AC9AB5C1}" destId="{03EFA254-9279-DE41-AD68-D5D60D3026F4}" srcOrd="3" destOrd="0" presId="urn:microsoft.com/office/officeart/2005/8/layout/lProcess2"/>
    <dgm:cxn modelId="{BA3766D5-84C5-4319-B1F5-117F17F2C252}" type="presParOf" srcId="{FA9841F3-1B4E-4C4A-B006-7B88AC9AB5C1}" destId="{018FC5A5-8E0E-0B41-B2E0-39210D1DAD55}" srcOrd="4" destOrd="0" presId="urn:microsoft.com/office/officeart/2005/8/layout/lProcess2"/>
    <dgm:cxn modelId="{E6800BCB-9B45-451D-8C94-58D3B30AA1AF}" type="presParOf" srcId="{9AF33F3B-5EEB-EB41-A6D7-23E43629281C}" destId="{444702B1-2764-D94E-A71D-382A0B03B6D9}" srcOrd="3" destOrd="0" presId="urn:microsoft.com/office/officeart/2005/8/layout/lProcess2"/>
    <dgm:cxn modelId="{E728D01C-6421-45CE-B733-3F7E4E0F9064}" type="presParOf" srcId="{9AF33F3B-5EEB-EB41-A6D7-23E43629281C}" destId="{702444D9-3635-3744-A87D-ACFFCD784F55}" srcOrd="4" destOrd="0" presId="urn:microsoft.com/office/officeart/2005/8/layout/lProcess2"/>
    <dgm:cxn modelId="{1DCD4717-5126-4E79-B569-E9B08915EA35}" type="presParOf" srcId="{702444D9-3635-3744-A87D-ACFFCD784F55}" destId="{BF4A6D2B-0AE6-B445-989D-A3AE4934CAB1}" srcOrd="0" destOrd="0" presId="urn:microsoft.com/office/officeart/2005/8/layout/lProcess2"/>
    <dgm:cxn modelId="{6B7CCDF5-3319-41BA-987D-A975F1BC54E7}" type="presParOf" srcId="{702444D9-3635-3744-A87D-ACFFCD784F55}" destId="{A9E765E3-0425-8449-A24B-C067D47CB8FB}" srcOrd="1" destOrd="0" presId="urn:microsoft.com/office/officeart/2005/8/layout/lProcess2"/>
    <dgm:cxn modelId="{D4197A9C-7301-47FF-98AB-81D2063A7E2C}" type="presParOf" srcId="{702444D9-3635-3744-A87D-ACFFCD784F55}" destId="{02B90E83-BE66-ED45-95E5-8CDDC8BEC590}" srcOrd="2" destOrd="0" presId="urn:microsoft.com/office/officeart/2005/8/layout/lProcess2"/>
    <dgm:cxn modelId="{8D9624A1-FC6F-42E2-8835-6C373DFB69B6}" type="presParOf" srcId="{02B90E83-BE66-ED45-95E5-8CDDC8BEC590}" destId="{FF3F9E78-0B2F-3A43-A29E-CEAA9B3522CC}" srcOrd="0" destOrd="0" presId="urn:microsoft.com/office/officeart/2005/8/layout/lProcess2"/>
    <dgm:cxn modelId="{D9DF950A-6CAD-4CF6-B0E2-22AEC294C3E5}" type="presParOf" srcId="{FF3F9E78-0B2F-3A43-A29E-CEAA9B3522CC}" destId="{3B5393DD-E56D-0C45-8583-BAA3192055ED}" srcOrd="0" destOrd="0" presId="urn:microsoft.com/office/officeart/2005/8/layout/lProcess2"/>
    <dgm:cxn modelId="{DAEF21E7-9766-4278-8E5C-12A53F2600E6}" type="presParOf" srcId="{FF3F9E78-0B2F-3A43-A29E-CEAA9B3522CC}" destId="{726B9DF2-A1AC-7F44-8318-63E8D5B99D18}" srcOrd="1" destOrd="0" presId="urn:microsoft.com/office/officeart/2005/8/layout/lProcess2"/>
    <dgm:cxn modelId="{F9632F92-DB18-4796-A681-DC132FF4427B}" type="presParOf" srcId="{FF3F9E78-0B2F-3A43-A29E-CEAA9B3522CC}" destId="{EA0F6D42-79DB-164F-9420-01F62E25D780}" srcOrd="2" destOrd="0" presId="urn:microsoft.com/office/officeart/2005/8/layout/lProcess2"/>
    <dgm:cxn modelId="{9D41D2FD-C25D-4B31-9C39-753DBEC72935}" type="presParOf" srcId="{FF3F9E78-0B2F-3A43-A29E-CEAA9B3522CC}" destId="{D9EE278C-7863-4842-98FC-E167E7EC2F50}" srcOrd="3" destOrd="0" presId="urn:microsoft.com/office/officeart/2005/8/layout/lProcess2"/>
    <dgm:cxn modelId="{2C6F7E8A-0B06-456B-AEEF-95714588011E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6 x 8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8 x 8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64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9 x 6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48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48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54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 custLinFactNeighborX="23" custLinFactNeighborY="20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8AC03E-6AD7-4D83-B793-08FA72262B51}" type="presOf" srcId="{AFC74475-5ECD-9E46-AAB3-2074C292C410}" destId="{51AA5207-648A-0148-8F74-758DB2DE9460}" srcOrd="1" destOrd="0" presId="urn:microsoft.com/office/officeart/2005/8/layout/lProcess2"/>
    <dgm:cxn modelId="{F080D2F1-10A1-49A5-BD47-4A3FFBD38E63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E44C9B39-3054-4CF1-8D80-43936C9318D5}" type="presOf" srcId="{99BCEDCD-7391-8742-89BC-666F21D72207}" destId="{EA0F6D42-79DB-164F-9420-01F62E25D780}" srcOrd="0" destOrd="0" presId="urn:microsoft.com/office/officeart/2005/8/layout/lProcess2"/>
    <dgm:cxn modelId="{9A4F37C0-5F04-46F1-AD99-7FE1BB255AF9}" type="presOf" srcId="{0B83E273-EC51-E84E-931B-7D1FDFF49261}" destId="{0B4B7BFA-C4ED-844D-B039-8E1E382C2B7C}" srcOrd="0" destOrd="0" presId="urn:microsoft.com/office/officeart/2005/8/layout/lProcess2"/>
    <dgm:cxn modelId="{FF63368C-DBFD-458C-BE66-164DC79C5E5D}" type="presOf" srcId="{20407B3E-D15A-4E42-A1FA-84FFE6CDFD03}" destId="{EADEB759-210F-7D46-B4F4-D68E36B8D40C}" srcOrd="0" destOrd="0" presId="urn:microsoft.com/office/officeart/2005/8/layout/lProcess2"/>
    <dgm:cxn modelId="{575241A3-03E7-4288-A32A-130F2A8BFB75}" type="presOf" srcId="{45342FBE-1ADD-3C4F-8007-59EE2FA14167}" destId="{9AF33F3B-5EEB-EB41-A6D7-23E43629281C}" srcOrd="0" destOrd="0" presId="urn:microsoft.com/office/officeart/2005/8/layout/lProcess2"/>
    <dgm:cxn modelId="{6B14221F-B2EB-4F82-8956-E6249B9A262A}" type="presOf" srcId="{096F2552-768B-5849-84F5-F899858B36DD}" destId="{68B46909-D1C5-D042-A931-2698BFF369AF}" srcOrd="0" destOrd="0" presId="urn:microsoft.com/office/officeart/2005/8/layout/lProcess2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02376DAC-4BBE-4E1F-BFE6-986BD677FED8}" type="presOf" srcId="{2E8326E9-BE38-794C-B8D6-4BCF9BDF5742}" destId="{A9E765E3-0425-8449-A24B-C067D47CB8FB}" srcOrd="1" destOrd="0" presId="urn:microsoft.com/office/officeart/2005/8/layout/lProcess2"/>
    <dgm:cxn modelId="{E1A87C65-74CA-41EE-9B84-3D1C19154251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34D3A8EF-F0F2-4AEF-8633-A3ECBC23529D}" type="presOf" srcId="{25F47849-4B56-6049-9570-2EE8B18B95D8}" destId="{82D59DAF-494F-0940-881D-FB6209606758}" srcOrd="0" destOrd="0" presId="urn:microsoft.com/office/officeart/2005/8/layout/lProcess2"/>
    <dgm:cxn modelId="{3DCF31A4-C68E-45BA-AA2D-288EC23587AC}" type="presOf" srcId="{7C108633-E333-6948-B6B7-BC9DE6324E76}" destId="{13940845-C6A1-034E-A929-7F4E11EA749F}" srcOrd="0" destOrd="0" presId="urn:microsoft.com/office/officeart/2005/8/layout/lProcess2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B0B708A0-206D-4BDF-9298-8C304B7ABA9B}" type="presOf" srcId="{387357BF-6B5A-4D4B-BF20-826A74D53396}" destId="{A16FEA74-6F17-F443-A842-E6D03306F636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6C44E000-68BD-436C-B735-4D4F5234C3D9}" type="presOf" srcId="{AFC74475-5ECD-9E46-AAB3-2074C292C410}" destId="{21F6393B-6D61-BE4A-842C-EF25671ECD65}" srcOrd="0" destOrd="0" presId="urn:microsoft.com/office/officeart/2005/8/layout/lProcess2"/>
    <dgm:cxn modelId="{323F2278-A11A-43E8-BF53-84EB943FD6E8}" type="presOf" srcId="{56265C20-D309-F140-ACB5-0BA403E4A86E}" destId="{91DB4080-EC5C-3D4B-8F27-A7C548E5BAD2}" srcOrd="0" destOrd="0" presId="urn:microsoft.com/office/officeart/2005/8/layout/lProcess2"/>
    <dgm:cxn modelId="{CF332A51-E442-4CBA-8E09-4E4EC1440EB4}" type="presOf" srcId="{2E8326E9-BE38-794C-B8D6-4BCF9BDF5742}" destId="{BF4A6D2B-0AE6-B445-989D-A3AE4934CAB1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9F6EC7CD-EE62-4E7F-BB62-C0AC8A08ACA3}" type="presOf" srcId="{DEEA601D-E351-A140-980E-FA4ECC6A7BC3}" destId="{3B5393DD-E56D-0C45-8583-BAA3192055ED}" srcOrd="0" destOrd="0" presId="urn:microsoft.com/office/officeart/2005/8/layout/lProcess2"/>
    <dgm:cxn modelId="{70E5C890-B1C9-4C6D-82CC-61DF9B31BA03}" type="presParOf" srcId="{9AF33F3B-5EEB-EB41-A6D7-23E43629281C}" destId="{708E523E-B4E0-1542-9BDD-D24D7C98B4E9}" srcOrd="0" destOrd="0" presId="urn:microsoft.com/office/officeart/2005/8/layout/lProcess2"/>
    <dgm:cxn modelId="{AF65A090-5F4F-42EA-B48F-3C0DC1350CD0}" type="presParOf" srcId="{708E523E-B4E0-1542-9BDD-D24D7C98B4E9}" destId="{EADEB759-210F-7D46-B4F4-D68E36B8D40C}" srcOrd="0" destOrd="0" presId="urn:microsoft.com/office/officeart/2005/8/layout/lProcess2"/>
    <dgm:cxn modelId="{5F4C9A37-18F8-4B07-A0FD-7E81EF0CDA81}" type="presParOf" srcId="{708E523E-B4E0-1542-9BDD-D24D7C98B4E9}" destId="{9967BA64-B2DB-9244-8E61-AD7C321E872D}" srcOrd="1" destOrd="0" presId="urn:microsoft.com/office/officeart/2005/8/layout/lProcess2"/>
    <dgm:cxn modelId="{1A4F7B0D-6516-493C-BEB8-35D4360F9A17}" type="presParOf" srcId="{708E523E-B4E0-1542-9BDD-D24D7C98B4E9}" destId="{E98176B0-745E-8F4D-A499-EFF0E1386F66}" srcOrd="2" destOrd="0" presId="urn:microsoft.com/office/officeart/2005/8/layout/lProcess2"/>
    <dgm:cxn modelId="{D0401240-B0BC-42B3-B7EB-C5F4C385449D}" type="presParOf" srcId="{E98176B0-745E-8F4D-A499-EFF0E1386F66}" destId="{C1EA47F4-B607-FC43-8EFB-5D802A1D54E0}" srcOrd="0" destOrd="0" presId="urn:microsoft.com/office/officeart/2005/8/layout/lProcess2"/>
    <dgm:cxn modelId="{4834D8BF-4DFE-4C6A-A42B-9AB1DA67A860}" type="presParOf" srcId="{C1EA47F4-B607-FC43-8EFB-5D802A1D54E0}" destId="{A16FEA74-6F17-F443-A842-E6D03306F636}" srcOrd="0" destOrd="0" presId="urn:microsoft.com/office/officeart/2005/8/layout/lProcess2"/>
    <dgm:cxn modelId="{46658387-2B72-415B-9C60-E0582F676AFC}" type="presParOf" srcId="{C1EA47F4-B607-FC43-8EFB-5D802A1D54E0}" destId="{670C2C2D-7E23-C24B-9D98-BDA7A244B3A8}" srcOrd="1" destOrd="0" presId="urn:microsoft.com/office/officeart/2005/8/layout/lProcess2"/>
    <dgm:cxn modelId="{C1332EE9-FA6C-41BA-A837-0ED2AAF48484}" type="presParOf" srcId="{C1EA47F4-B607-FC43-8EFB-5D802A1D54E0}" destId="{91DB4080-EC5C-3D4B-8F27-A7C548E5BAD2}" srcOrd="2" destOrd="0" presId="urn:microsoft.com/office/officeart/2005/8/layout/lProcess2"/>
    <dgm:cxn modelId="{111DC762-D423-4D4A-9B70-900C50046ABB}" type="presParOf" srcId="{C1EA47F4-B607-FC43-8EFB-5D802A1D54E0}" destId="{7F6D2A65-797B-7F46-AC2F-4A6B92FDA88B}" srcOrd="3" destOrd="0" presId="urn:microsoft.com/office/officeart/2005/8/layout/lProcess2"/>
    <dgm:cxn modelId="{F13AB3F4-9C25-443C-8ED3-06AF7DB075B5}" type="presParOf" srcId="{C1EA47F4-B607-FC43-8EFB-5D802A1D54E0}" destId="{82D59DAF-494F-0940-881D-FB6209606758}" srcOrd="4" destOrd="0" presId="urn:microsoft.com/office/officeart/2005/8/layout/lProcess2"/>
    <dgm:cxn modelId="{0EB6F8BF-6DDD-4558-A9B4-EBB111E36D1E}" type="presParOf" srcId="{9AF33F3B-5EEB-EB41-A6D7-23E43629281C}" destId="{F03C9214-7C2F-9442-BCFA-40E3E76A1E14}" srcOrd="1" destOrd="0" presId="urn:microsoft.com/office/officeart/2005/8/layout/lProcess2"/>
    <dgm:cxn modelId="{40000CA8-C33E-441A-AAB2-4E1BAE0D33A7}" type="presParOf" srcId="{9AF33F3B-5EEB-EB41-A6D7-23E43629281C}" destId="{72724922-94B1-3F45-8E2E-76DAD64C7ADB}" srcOrd="2" destOrd="0" presId="urn:microsoft.com/office/officeart/2005/8/layout/lProcess2"/>
    <dgm:cxn modelId="{3EA82217-4FD6-4958-8B62-D2672642ABF2}" type="presParOf" srcId="{72724922-94B1-3F45-8E2E-76DAD64C7ADB}" destId="{21F6393B-6D61-BE4A-842C-EF25671ECD65}" srcOrd="0" destOrd="0" presId="urn:microsoft.com/office/officeart/2005/8/layout/lProcess2"/>
    <dgm:cxn modelId="{4A9EFD32-B889-479D-AF5E-2F3CE4E49857}" type="presParOf" srcId="{72724922-94B1-3F45-8E2E-76DAD64C7ADB}" destId="{51AA5207-648A-0148-8F74-758DB2DE9460}" srcOrd="1" destOrd="0" presId="urn:microsoft.com/office/officeart/2005/8/layout/lProcess2"/>
    <dgm:cxn modelId="{94B7AC8B-FF70-46A0-9DD8-FD464D995DDD}" type="presParOf" srcId="{72724922-94B1-3F45-8E2E-76DAD64C7ADB}" destId="{5B55244B-D700-0240-A257-696E880FCBF6}" srcOrd="2" destOrd="0" presId="urn:microsoft.com/office/officeart/2005/8/layout/lProcess2"/>
    <dgm:cxn modelId="{E8A411AC-42AF-44A6-A8E3-642476DF72F3}" type="presParOf" srcId="{5B55244B-D700-0240-A257-696E880FCBF6}" destId="{FA9841F3-1B4E-4C4A-B006-7B88AC9AB5C1}" srcOrd="0" destOrd="0" presId="urn:microsoft.com/office/officeart/2005/8/layout/lProcess2"/>
    <dgm:cxn modelId="{6C9D3A7A-45A8-43B3-9548-0845D6FA70A2}" type="presParOf" srcId="{FA9841F3-1B4E-4C4A-B006-7B88AC9AB5C1}" destId="{0B4B7BFA-C4ED-844D-B039-8E1E382C2B7C}" srcOrd="0" destOrd="0" presId="urn:microsoft.com/office/officeart/2005/8/layout/lProcess2"/>
    <dgm:cxn modelId="{F98E3978-4929-4173-9879-AFBD315BD5B7}" type="presParOf" srcId="{FA9841F3-1B4E-4C4A-B006-7B88AC9AB5C1}" destId="{9DE4C128-CE6D-CB4E-A7EA-C2D80525D66B}" srcOrd="1" destOrd="0" presId="urn:microsoft.com/office/officeart/2005/8/layout/lProcess2"/>
    <dgm:cxn modelId="{B6774795-1465-4324-8F1C-AAACBC23B4D6}" type="presParOf" srcId="{FA9841F3-1B4E-4C4A-B006-7B88AC9AB5C1}" destId="{13940845-C6A1-034E-A929-7F4E11EA749F}" srcOrd="2" destOrd="0" presId="urn:microsoft.com/office/officeart/2005/8/layout/lProcess2"/>
    <dgm:cxn modelId="{53D67A81-E92A-4527-B6F8-C75ACB8A54F0}" type="presParOf" srcId="{FA9841F3-1B4E-4C4A-B006-7B88AC9AB5C1}" destId="{03EFA254-9279-DE41-AD68-D5D60D3026F4}" srcOrd="3" destOrd="0" presId="urn:microsoft.com/office/officeart/2005/8/layout/lProcess2"/>
    <dgm:cxn modelId="{9A4AD397-341C-4B9A-A8C2-F07B70FD806D}" type="presParOf" srcId="{FA9841F3-1B4E-4C4A-B006-7B88AC9AB5C1}" destId="{018FC5A5-8E0E-0B41-B2E0-39210D1DAD55}" srcOrd="4" destOrd="0" presId="urn:microsoft.com/office/officeart/2005/8/layout/lProcess2"/>
    <dgm:cxn modelId="{146416D7-F2E5-45C8-9239-30F2A8B0B027}" type="presParOf" srcId="{9AF33F3B-5EEB-EB41-A6D7-23E43629281C}" destId="{444702B1-2764-D94E-A71D-382A0B03B6D9}" srcOrd="3" destOrd="0" presId="urn:microsoft.com/office/officeart/2005/8/layout/lProcess2"/>
    <dgm:cxn modelId="{7F1FF99E-A32B-40C3-B0B5-A5D527160C8B}" type="presParOf" srcId="{9AF33F3B-5EEB-EB41-A6D7-23E43629281C}" destId="{702444D9-3635-3744-A87D-ACFFCD784F55}" srcOrd="4" destOrd="0" presId="urn:microsoft.com/office/officeart/2005/8/layout/lProcess2"/>
    <dgm:cxn modelId="{A050D8E9-40F8-45F9-AED3-64FC30059B4B}" type="presParOf" srcId="{702444D9-3635-3744-A87D-ACFFCD784F55}" destId="{BF4A6D2B-0AE6-B445-989D-A3AE4934CAB1}" srcOrd="0" destOrd="0" presId="urn:microsoft.com/office/officeart/2005/8/layout/lProcess2"/>
    <dgm:cxn modelId="{B8875A0B-05D4-4992-81E0-C4F3E65E5E7F}" type="presParOf" srcId="{702444D9-3635-3744-A87D-ACFFCD784F55}" destId="{A9E765E3-0425-8449-A24B-C067D47CB8FB}" srcOrd="1" destOrd="0" presId="urn:microsoft.com/office/officeart/2005/8/layout/lProcess2"/>
    <dgm:cxn modelId="{A1B573F8-0653-43D9-84C2-355C4F8BBDC0}" type="presParOf" srcId="{702444D9-3635-3744-A87D-ACFFCD784F55}" destId="{02B90E83-BE66-ED45-95E5-8CDDC8BEC590}" srcOrd="2" destOrd="0" presId="urn:microsoft.com/office/officeart/2005/8/layout/lProcess2"/>
    <dgm:cxn modelId="{00E8000A-C7CE-465C-BEF9-41E09096DC46}" type="presParOf" srcId="{02B90E83-BE66-ED45-95E5-8CDDC8BEC590}" destId="{FF3F9E78-0B2F-3A43-A29E-CEAA9B3522CC}" srcOrd="0" destOrd="0" presId="urn:microsoft.com/office/officeart/2005/8/layout/lProcess2"/>
    <dgm:cxn modelId="{E0587C88-D534-41A8-9FB6-128823D400E6}" type="presParOf" srcId="{FF3F9E78-0B2F-3A43-A29E-CEAA9B3522CC}" destId="{3B5393DD-E56D-0C45-8583-BAA3192055ED}" srcOrd="0" destOrd="0" presId="urn:microsoft.com/office/officeart/2005/8/layout/lProcess2"/>
    <dgm:cxn modelId="{6CC405DD-42EE-434E-9665-8F665061E5F8}" type="presParOf" srcId="{FF3F9E78-0B2F-3A43-A29E-CEAA9B3522CC}" destId="{726B9DF2-A1AC-7F44-8318-63E8D5B99D18}" srcOrd="1" destOrd="0" presId="urn:microsoft.com/office/officeart/2005/8/layout/lProcess2"/>
    <dgm:cxn modelId="{4688A5A9-168F-4AEC-8A1D-6789C8DBDBEA}" type="presParOf" srcId="{FF3F9E78-0B2F-3A43-A29E-CEAA9B3522CC}" destId="{EA0F6D42-79DB-164F-9420-01F62E25D780}" srcOrd="2" destOrd="0" presId="urn:microsoft.com/office/officeart/2005/8/layout/lProcess2"/>
    <dgm:cxn modelId="{BFCA5BA4-9745-4E4B-9344-E9B2C71CF867}" type="presParOf" srcId="{FF3F9E78-0B2F-3A43-A29E-CEAA9B3522CC}" destId="{D9EE278C-7863-4842-98FC-E167E7EC2F50}" srcOrd="3" destOrd="0" presId="urn:microsoft.com/office/officeart/2005/8/layout/lProcess2"/>
    <dgm:cxn modelId="{566F4A49-A803-4F09-86B6-1B2826879054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 smtClean="0"/>
            <a:t>6 </a:t>
          </a:r>
          <a:r>
            <a:rPr lang="fr-FR" dirty="0"/>
            <a:t>x </a:t>
          </a:r>
          <a:r>
            <a:rPr lang="fr-FR" dirty="0" smtClean="0"/>
            <a:t>8</a:t>
          </a:r>
          <a:endParaRPr lang="fr-FR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 smtClean="0"/>
            <a:t>8 </a:t>
          </a:r>
          <a:r>
            <a:rPr lang="fr-FR" dirty="0"/>
            <a:t>x </a:t>
          </a:r>
          <a:r>
            <a:rPr lang="fr-FR" dirty="0" smtClean="0"/>
            <a:t>8 </a:t>
          </a:r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 smtClean="0"/>
            <a:t>64</a:t>
          </a:r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 smtClean="0"/>
            <a:t>9 </a:t>
          </a:r>
          <a:r>
            <a:rPr lang="fr-FR" dirty="0"/>
            <a:t>x </a:t>
          </a:r>
          <a:r>
            <a:rPr lang="fr-FR" dirty="0" smtClean="0"/>
            <a:t>6</a:t>
          </a:r>
          <a:endParaRPr lang="fr-FR" dirty="0"/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 smtClean="0"/>
            <a:t>48</a:t>
          </a:r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 smtClean="0"/>
            <a:t>54</a:t>
          </a:r>
          <a:endParaRPr lang="fr-FR" dirty="0"/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BEC32F-8F33-481A-A5DF-2A7C073FAFFA}" type="presOf" srcId="{0B83E273-EC51-E84E-931B-7D1FDFF49261}" destId="{0B4B7BFA-C4ED-844D-B039-8E1E382C2B7C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0B219C8C-C1F9-4DBF-83F6-8DB9EA8D2A19}" type="presOf" srcId="{20407B3E-D15A-4E42-A1FA-84FFE6CDFD03}" destId="{9967BA64-B2DB-9244-8E61-AD7C321E872D}" srcOrd="1" destOrd="0" presId="urn:microsoft.com/office/officeart/2005/8/layout/lProcess2"/>
    <dgm:cxn modelId="{8F3A57E1-D884-4BD5-BA7A-4526E3FAE7A2}" type="presOf" srcId="{387357BF-6B5A-4D4B-BF20-826A74D53396}" destId="{A16FEA74-6F17-F443-A842-E6D03306F636}" srcOrd="0" destOrd="0" presId="urn:microsoft.com/office/officeart/2005/8/layout/lProcess2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7A5633F7-78DC-4342-8A77-C8BC0DB4BC04}" type="presOf" srcId="{2E8326E9-BE38-794C-B8D6-4BCF9BDF5742}" destId="{BF4A6D2B-0AE6-B445-989D-A3AE4934CAB1}" srcOrd="0" destOrd="0" presId="urn:microsoft.com/office/officeart/2005/8/layout/lProcess2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2C18F02A-E8D9-4282-8A5B-6507A066B5EE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B20D350D-6AD4-4525-B884-6C956E2023C5}" type="presOf" srcId="{AFC74475-5ECD-9E46-AAB3-2074C292C410}" destId="{21F6393B-6D61-BE4A-842C-EF25671ECD65}" srcOrd="0" destOrd="0" presId="urn:microsoft.com/office/officeart/2005/8/layout/lProcess2"/>
    <dgm:cxn modelId="{48DAF985-1E85-4716-96E5-76706176676B}" type="presOf" srcId="{25F47849-4B56-6049-9570-2EE8B18B95D8}" destId="{82D59DAF-494F-0940-881D-FB6209606758}" srcOrd="0" destOrd="0" presId="urn:microsoft.com/office/officeart/2005/8/layout/lProcess2"/>
    <dgm:cxn modelId="{17C63DCE-42E9-4E49-B944-DEEC64224556}" type="presOf" srcId="{45342FBE-1ADD-3C4F-8007-59EE2FA14167}" destId="{9AF33F3B-5EEB-EB41-A6D7-23E43629281C}" srcOrd="0" destOrd="0" presId="urn:microsoft.com/office/officeart/2005/8/layout/lProcess2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7301FAB3-3469-4E6C-91CD-8D66E8500E83}" type="presOf" srcId="{20407B3E-D15A-4E42-A1FA-84FFE6CDFD03}" destId="{EADEB759-210F-7D46-B4F4-D68E36B8D40C}" srcOrd="0" destOrd="0" presId="urn:microsoft.com/office/officeart/2005/8/layout/lProcess2"/>
    <dgm:cxn modelId="{216B1126-B752-48D6-816F-7358C384DE9E}" type="presOf" srcId="{096F2552-768B-5849-84F5-F899858B36DD}" destId="{68B46909-D1C5-D042-A931-2698BFF369AF}" srcOrd="0" destOrd="0" presId="urn:microsoft.com/office/officeart/2005/8/layout/lProcess2"/>
    <dgm:cxn modelId="{6467CF12-60C2-4854-80B4-51F74D923EDE}" type="presOf" srcId="{37F01E66-F653-0D40-9027-BDF9B8FF8DAA}" destId="{018FC5A5-8E0E-0B41-B2E0-39210D1DAD55}" srcOrd="0" destOrd="0" presId="urn:microsoft.com/office/officeart/2005/8/layout/lProcess2"/>
    <dgm:cxn modelId="{92EE22A9-A7EB-4552-BCCB-468362B1BA23}" type="presOf" srcId="{DEEA601D-E351-A140-980E-FA4ECC6A7BC3}" destId="{3B5393DD-E56D-0C45-8583-BAA3192055ED}" srcOrd="0" destOrd="0" presId="urn:microsoft.com/office/officeart/2005/8/layout/lProcess2"/>
    <dgm:cxn modelId="{2359F62E-ECBF-4677-890C-1BE297FC8D91}" type="presOf" srcId="{7C108633-E333-6948-B6B7-BC9DE6324E76}" destId="{13940845-C6A1-034E-A929-7F4E11EA749F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2D6CE215-0D2E-4C73-A586-7292719B41E0}" type="presOf" srcId="{AFC74475-5ECD-9E46-AAB3-2074C292C410}" destId="{51AA5207-648A-0148-8F74-758DB2DE9460}" srcOrd="1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403F5D38-3020-4538-9970-3E23F18F8779}" type="presOf" srcId="{56265C20-D309-F140-ACB5-0BA403E4A86E}" destId="{91DB4080-EC5C-3D4B-8F27-A7C548E5BAD2}" srcOrd="0" destOrd="0" presId="urn:microsoft.com/office/officeart/2005/8/layout/lProcess2"/>
    <dgm:cxn modelId="{D61B9881-7E70-467B-AE4F-A973370CE085}" type="presOf" srcId="{2E8326E9-BE38-794C-B8D6-4BCF9BDF5742}" destId="{A9E765E3-0425-8449-A24B-C067D47CB8FB}" srcOrd="1" destOrd="0" presId="urn:microsoft.com/office/officeart/2005/8/layout/lProcess2"/>
    <dgm:cxn modelId="{E63E6AB4-AEF6-4DFA-A7C8-EC72125CB77D}" type="presParOf" srcId="{9AF33F3B-5EEB-EB41-A6D7-23E43629281C}" destId="{708E523E-B4E0-1542-9BDD-D24D7C98B4E9}" srcOrd="0" destOrd="0" presId="urn:microsoft.com/office/officeart/2005/8/layout/lProcess2"/>
    <dgm:cxn modelId="{BFDD839E-D1B5-4218-BB82-5B23BC262804}" type="presParOf" srcId="{708E523E-B4E0-1542-9BDD-D24D7C98B4E9}" destId="{EADEB759-210F-7D46-B4F4-D68E36B8D40C}" srcOrd="0" destOrd="0" presId="urn:microsoft.com/office/officeart/2005/8/layout/lProcess2"/>
    <dgm:cxn modelId="{AD025CB4-9304-4E86-87A4-2582AE70066E}" type="presParOf" srcId="{708E523E-B4E0-1542-9BDD-D24D7C98B4E9}" destId="{9967BA64-B2DB-9244-8E61-AD7C321E872D}" srcOrd="1" destOrd="0" presId="urn:microsoft.com/office/officeart/2005/8/layout/lProcess2"/>
    <dgm:cxn modelId="{185B4A20-E05A-4B74-9D18-024A4DA988F9}" type="presParOf" srcId="{708E523E-B4E0-1542-9BDD-D24D7C98B4E9}" destId="{E98176B0-745E-8F4D-A499-EFF0E1386F66}" srcOrd="2" destOrd="0" presId="urn:microsoft.com/office/officeart/2005/8/layout/lProcess2"/>
    <dgm:cxn modelId="{307690D9-5AED-466F-B2A5-75F71FBF0DB2}" type="presParOf" srcId="{E98176B0-745E-8F4D-A499-EFF0E1386F66}" destId="{C1EA47F4-B607-FC43-8EFB-5D802A1D54E0}" srcOrd="0" destOrd="0" presId="urn:microsoft.com/office/officeart/2005/8/layout/lProcess2"/>
    <dgm:cxn modelId="{E286674E-E10B-438F-A0E5-8EB4859E0F5D}" type="presParOf" srcId="{C1EA47F4-B607-FC43-8EFB-5D802A1D54E0}" destId="{A16FEA74-6F17-F443-A842-E6D03306F636}" srcOrd="0" destOrd="0" presId="urn:microsoft.com/office/officeart/2005/8/layout/lProcess2"/>
    <dgm:cxn modelId="{04E0A977-7D54-45CD-8C64-962BB91577D7}" type="presParOf" srcId="{C1EA47F4-B607-FC43-8EFB-5D802A1D54E0}" destId="{670C2C2D-7E23-C24B-9D98-BDA7A244B3A8}" srcOrd="1" destOrd="0" presId="urn:microsoft.com/office/officeart/2005/8/layout/lProcess2"/>
    <dgm:cxn modelId="{C9E2A086-85F5-4D3A-953D-7BD3FBA194D1}" type="presParOf" srcId="{C1EA47F4-B607-FC43-8EFB-5D802A1D54E0}" destId="{91DB4080-EC5C-3D4B-8F27-A7C548E5BAD2}" srcOrd="2" destOrd="0" presId="urn:microsoft.com/office/officeart/2005/8/layout/lProcess2"/>
    <dgm:cxn modelId="{7537537B-BDE6-44F7-9EEE-1221C6E40C44}" type="presParOf" srcId="{C1EA47F4-B607-FC43-8EFB-5D802A1D54E0}" destId="{7F6D2A65-797B-7F46-AC2F-4A6B92FDA88B}" srcOrd="3" destOrd="0" presId="urn:microsoft.com/office/officeart/2005/8/layout/lProcess2"/>
    <dgm:cxn modelId="{211467E4-F19C-4FA7-B209-A5719D643395}" type="presParOf" srcId="{C1EA47F4-B607-FC43-8EFB-5D802A1D54E0}" destId="{82D59DAF-494F-0940-881D-FB6209606758}" srcOrd="4" destOrd="0" presId="urn:microsoft.com/office/officeart/2005/8/layout/lProcess2"/>
    <dgm:cxn modelId="{53515554-8DF7-4957-9A01-65B06BE14B0A}" type="presParOf" srcId="{9AF33F3B-5EEB-EB41-A6D7-23E43629281C}" destId="{F03C9214-7C2F-9442-BCFA-40E3E76A1E14}" srcOrd="1" destOrd="0" presId="urn:microsoft.com/office/officeart/2005/8/layout/lProcess2"/>
    <dgm:cxn modelId="{DE8DA795-CA13-48BA-B5B3-FAC9D58E8F6D}" type="presParOf" srcId="{9AF33F3B-5EEB-EB41-A6D7-23E43629281C}" destId="{72724922-94B1-3F45-8E2E-76DAD64C7ADB}" srcOrd="2" destOrd="0" presId="urn:microsoft.com/office/officeart/2005/8/layout/lProcess2"/>
    <dgm:cxn modelId="{7F98E9BF-B7BD-4174-B2D0-8E9218CCD24F}" type="presParOf" srcId="{72724922-94B1-3F45-8E2E-76DAD64C7ADB}" destId="{21F6393B-6D61-BE4A-842C-EF25671ECD65}" srcOrd="0" destOrd="0" presId="urn:microsoft.com/office/officeart/2005/8/layout/lProcess2"/>
    <dgm:cxn modelId="{9E1E3A9F-A19F-4410-897B-AB6E17CA8986}" type="presParOf" srcId="{72724922-94B1-3F45-8E2E-76DAD64C7ADB}" destId="{51AA5207-648A-0148-8F74-758DB2DE9460}" srcOrd="1" destOrd="0" presId="urn:microsoft.com/office/officeart/2005/8/layout/lProcess2"/>
    <dgm:cxn modelId="{0CFC13D8-B5BB-444F-A372-91E0846130CD}" type="presParOf" srcId="{72724922-94B1-3F45-8E2E-76DAD64C7ADB}" destId="{5B55244B-D700-0240-A257-696E880FCBF6}" srcOrd="2" destOrd="0" presId="urn:microsoft.com/office/officeart/2005/8/layout/lProcess2"/>
    <dgm:cxn modelId="{2025C46F-0B47-4F06-854C-ABC656FF9045}" type="presParOf" srcId="{5B55244B-D700-0240-A257-696E880FCBF6}" destId="{FA9841F3-1B4E-4C4A-B006-7B88AC9AB5C1}" srcOrd="0" destOrd="0" presId="urn:microsoft.com/office/officeart/2005/8/layout/lProcess2"/>
    <dgm:cxn modelId="{DAE65DA4-10E2-4092-A882-9A840A614414}" type="presParOf" srcId="{FA9841F3-1B4E-4C4A-B006-7B88AC9AB5C1}" destId="{0B4B7BFA-C4ED-844D-B039-8E1E382C2B7C}" srcOrd="0" destOrd="0" presId="urn:microsoft.com/office/officeart/2005/8/layout/lProcess2"/>
    <dgm:cxn modelId="{A3C7E469-1AB7-491A-A7AE-F47419ABC96E}" type="presParOf" srcId="{FA9841F3-1B4E-4C4A-B006-7B88AC9AB5C1}" destId="{9DE4C128-CE6D-CB4E-A7EA-C2D80525D66B}" srcOrd="1" destOrd="0" presId="urn:microsoft.com/office/officeart/2005/8/layout/lProcess2"/>
    <dgm:cxn modelId="{62B73F82-1505-431D-A152-A3E11256EFA7}" type="presParOf" srcId="{FA9841F3-1B4E-4C4A-B006-7B88AC9AB5C1}" destId="{13940845-C6A1-034E-A929-7F4E11EA749F}" srcOrd="2" destOrd="0" presId="urn:microsoft.com/office/officeart/2005/8/layout/lProcess2"/>
    <dgm:cxn modelId="{26D8A661-7DA9-4A1F-A4C4-BC132F7C8C8A}" type="presParOf" srcId="{FA9841F3-1B4E-4C4A-B006-7B88AC9AB5C1}" destId="{03EFA254-9279-DE41-AD68-D5D60D3026F4}" srcOrd="3" destOrd="0" presId="urn:microsoft.com/office/officeart/2005/8/layout/lProcess2"/>
    <dgm:cxn modelId="{435B3FC2-69BC-4F27-90D6-444AE4228D43}" type="presParOf" srcId="{FA9841F3-1B4E-4C4A-B006-7B88AC9AB5C1}" destId="{018FC5A5-8E0E-0B41-B2E0-39210D1DAD55}" srcOrd="4" destOrd="0" presId="urn:microsoft.com/office/officeart/2005/8/layout/lProcess2"/>
    <dgm:cxn modelId="{F9275666-43C6-47B6-BA44-D760E932B7C7}" type="presParOf" srcId="{9AF33F3B-5EEB-EB41-A6D7-23E43629281C}" destId="{444702B1-2764-D94E-A71D-382A0B03B6D9}" srcOrd="3" destOrd="0" presId="urn:microsoft.com/office/officeart/2005/8/layout/lProcess2"/>
    <dgm:cxn modelId="{1B8D5FFA-C4C4-4AB4-B953-F03DCB28F357}" type="presParOf" srcId="{9AF33F3B-5EEB-EB41-A6D7-23E43629281C}" destId="{702444D9-3635-3744-A87D-ACFFCD784F55}" srcOrd="4" destOrd="0" presId="urn:microsoft.com/office/officeart/2005/8/layout/lProcess2"/>
    <dgm:cxn modelId="{40A269FC-D7D2-4D56-B81F-257E8B9B4ED4}" type="presParOf" srcId="{702444D9-3635-3744-A87D-ACFFCD784F55}" destId="{BF4A6D2B-0AE6-B445-989D-A3AE4934CAB1}" srcOrd="0" destOrd="0" presId="urn:microsoft.com/office/officeart/2005/8/layout/lProcess2"/>
    <dgm:cxn modelId="{427C62FC-52B6-483E-8876-1153CC37F26A}" type="presParOf" srcId="{702444D9-3635-3744-A87D-ACFFCD784F55}" destId="{A9E765E3-0425-8449-A24B-C067D47CB8FB}" srcOrd="1" destOrd="0" presId="urn:microsoft.com/office/officeart/2005/8/layout/lProcess2"/>
    <dgm:cxn modelId="{80FC719F-D6F7-4C3E-8188-FAB0F252A800}" type="presParOf" srcId="{702444D9-3635-3744-A87D-ACFFCD784F55}" destId="{02B90E83-BE66-ED45-95E5-8CDDC8BEC590}" srcOrd="2" destOrd="0" presId="urn:microsoft.com/office/officeart/2005/8/layout/lProcess2"/>
    <dgm:cxn modelId="{8A09E33E-2812-4D2A-823E-E9D34F1AFC9A}" type="presParOf" srcId="{02B90E83-BE66-ED45-95E5-8CDDC8BEC590}" destId="{FF3F9E78-0B2F-3A43-A29E-CEAA9B3522CC}" srcOrd="0" destOrd="0" presId="urn:microsoft.com/office/officeart/2005/8/layout/lProcess2"/>
    <dgm:cxn modelId="{4C232F74-49B5-41EC-B5B6-279525C6A019}" type="presParOf" srcId="{FF3F9E78-0B2F-3A43-A29E-CEAA9B3522CC}" destId="{3B5393DD-E56D-0C45-8583-BAA3192055ED}" srcOrd="0" destOrd="0" presId="urn:microsoft.com/office/officeart/2005/8/layout/lProcess2"/>
    <dgm:cxn modelId="{D9052D72-2369-4E56-A172-345699D0B285}" type="presParOf" srcId="{FF3F9E78-0B2F-3A43-A29E-CEAA9B3522CC}" destId="{726B9DF2-A1AC-7F44-8318-63E8D5B99D18}" srcOrd="1" destOrd="0" presId="urn:microsoft.com/office/officeart/2005/8/layout/lProcess2"/>
    <dgm:cxn modelId="{163EBC3B-5392-4B17-A1AE-07A8B94DB86F}" type="presParOf" srcId="{FF3F9E78-0B2F-3A43-A29E-CEAA9B3522CC}" destId="{EA0F6D42-79DB-164F-9420-01F62E25D780}" srcOrd="2" destOrd="0" presId="urn:microsoft.com/office/officeart/2005/8/layout/lProcess2"/>
    <dgm:cxn modelId="{E5A2E0AF-A33D-4F54-8B43-30696C42925F}" type="presParOf" srcId="{FF3F9E78-0B2F-3A43-A29E-CEAA9B3522CC}" destId="{D9EE278C-7863-4842-98FC-E167E7EC2F50}" srcOrd="3" destOrd="0" presId="urn:microsoft.com/office/officeart/2005/8/layout/lProcess2"/>
    <dgm:cxn modelId="{33995295-82AE-43FD-B46D-7C78963E4644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5 = 20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5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5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0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5 = 20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5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5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0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 custAng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 custAng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2 x 7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14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6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32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9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21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17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52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5 = 20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5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5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 custAng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 custAng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3 = 21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9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81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3 = 21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9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81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3 = 21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9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81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</a:t>
          </a:r>
          <a:r>
            <a:rPr lang="fr-FR" sz="4000" dirty="0" smtClean="0"/>
            <a:t>7 </a:t>
          </a:r>
          <a:r>
            <a:rPr lang="fr-FR" sz="4000" dirty="0"/>
            <a:t>= </a:t>
          </a:r>
          <a:r>
            <a:rPr lang="fr-FR" sz="4000" dirty="0" smtClean="0"/>
            <a:t>49</a:t>
          </a:r>
          <a:endParaRPr lang="fr-FR" sz="4000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 smtClean="0"/>
            <a:t>6</a:t>
          </a:r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 smtClean="0"/>
            <a:t>8 </a:t>
          </a:r>
          <a:r>
            <a:rPr lang="fr-FR" dirty="0"/>
            <a:t>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</a:t>
          </a:r>
          <a:r>
            <a:rPr lang="fr-FR" dirty="0" smtClean="0"/>
            <a:t>56</a:t>
          </a:r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 smtClean="0"/>
            <a:t>6</a:t>
          </a:r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 smtClean="0"/>
            <a:t>7</a:t>
          </a:r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 smtClean="0"/>
            <a:t>7</a:t>
          </a:r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 smtClean="0"/>
            <a:t>8</a:t>
          </a:r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91BA52-B82E-4E20-B603-8AD85584F7E9}" type="presOf" srcId="{37F01E66-F653-0D40-9027-BDF9B8FF8DAA}" destId="{018FC5A5-8E0E-0B41-B2E0-39210D1DAD55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790F2FED-759A-4E4B-9B66-A1420F7051FD}" type="presOf" srcId="{20407B3E-D15A-4E42-A1FA-84FFE6CDFD03}" destId="{EADEB759-210F-7D46-B4F4-D68E36B8D40C}" srcOrd="0" destOrd="0" presId="urn:microsoft.com/office/officeart/2005/8/layout/lProcess2"/>
    <dgm:cxn modelId="{5C652DDB-3F13-4793-A2EB-75E275B2E556}" type="presOf" srcId="{387357BF-6B5A-4D4B-BF20-826A74D53396}" destId="{A16FEA74-6F17-F443-A842-E6D03306F636}" srcOrd="0" destOrd="0" presId="urn:microsoft.com/office/officeart/2005/8/layout/lProcess2"/>
    <dgm:cxn modelId="{4C2E6CE5-FFF1-4160-AB2C-B37055784FB0}" type="presOf" srcId="{0B83E273-EC51-E84E-931B-7D1FDFF49261}" destId="{0B4B7BFA-C4ED-844D-B039-8E1E382C2B7C}" srcOrd="0" destOrd="0" presId="urn:microsoft.com/office/officeart/2005/8/layout/lProcess2"/>
    <dgm:cxn modelId="{3959AF81-AF01-42EC-A1BE-0115D93DA5D9}" type="presOf" srcId="{AFC74475-5ECD-9E46-AAB3-2074C292C410}" destId="{21F6393B-6D61-BE4A-842C-EF25671ECD65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BC09052B-7D03-420D-8E5E-9B5F360E4372}" type="presOf" srcId="{AFC74475-5ECD-9E46-AAB3-2074C292C410}" destId="{51AA5207-648A-0148-8F74-758DB2DE9460}" srcOrd="1" destOrd="0" presId="urn:microsoft.com/office/officeart/2005/8/layout/lProcess2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BB2FB81D-B99B-4131-8F60-5BAA8C823F68}" type="presOf" srcId="{7C108633-E333-6948-B6B7-BC9DE6324E76}" destId="{13940845-C6A1-034E-A929-7F4E11EA749F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07F26B96-3459-4B84-A9AF-C722198918A5}" type="presOf" srcId="{56265C20-D309-F140-ACB5-0BA403E4A86E}" destId="{91DB4080-EC5C-3D4B-8F27-A7C548E5BAD2}" srcOrd="0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9672FD3-883D-49AA-B8A4-1A666171CFF2}" type="presOf" srcId="{25F47849-4B56-6049-9570-2EE8B18B95D8}" destId="{82D59DAF-494F-0940-881D-FB6209606758}" srcOrd="0" destOrd="0" presId="urn:microsoft.com/office/officeart/2005/8/layout/lProcess2"/>
    <dgm:cxn modelId="{37776341-ADFF-4478-A299-5D57ED859239}" type="presOf" srcId="{20407B3E-D15A-4E42-A1FA-84FFE6CDFD03}" destId="{9967BA64-B2DB-9244-8E61-AD7C321E872D}" srcOrd="1" destOrd="0" presId="urn:microsoft.com/office/officeart/2005/8/layout/lProcess2"/>
    <dgm:cxn modelId="{3D2D2AAE-3576-436F-A80E-4272F0549677}" type="presOf" srcId="{45342FBE-1ADD-3C4F-8007-59EE2FA14167}" destId="{9AF33F3B-5EEB-EB41-A6D7-23E43629281C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D9645712-191A-4E31-8BA4-48D0FCC1D50B}" type="presParOf" srcId="{9AF33F3B-5EEB-EB41-A6D7-23E43629281C}" destId="{708E523E-B4E0-1542-9BDD-D24D7C98B4E9}" srcOrd="0" destOrd="0" presId="urn:microsoft.com/office/officeart/2005/8/layout/lProcess2"/>
    <dgm:cxn modelId="{63271897-9ED0-490F-B89B-F7EE146201C7}" type="presParOf" srcId="{708E523E-B4E0-1542-9BDD-D24D7C98B4E9}" destId="{EADEB759-210F-7D46-B4F4-D68E36B8D40C}" srcOrd="0" destOrd="0" presId="urn:microsoft.com/office/officeart/2005/8/layout/lProcess2"/>
    <dgm:cxn modelId="{24FF8BCD-4AE7-4B4A-9FB1-DA01AC6CC6AC}" type="presParOf" srcId="{708E523E-B4E0-1542-9BDD-D24D7C98B4E9}" destId="{9967BA64-B2DB-9244-8E61-AD7C321E872D}" srcOrd="1" destOrd="0" presId="urn:microsoft.com/office/officeart/2005/8/layout/lProcess2"/>
    <dgm:cxn modelId="{9AA64D1F-3A53-4D92-A929-6417C6B6DCF0}" type="presParOf" srcId="{708E523E-B4E0-1542-9BDD-D24D7C98B4E9}" destId="{E98176B0-745E-8F4D-A499-EFF0E1386F66}" srcOrd="2" destOrd="0" presId="urn:microsoft.com/office/officeart/2005/8/layout/lProcess2"/>
    <dgm:cxn modelId="{4523AE91-C3A3-471B-A3A2-4F05E922F403}" type="presParOf" srcId="{E98176B0-745E-8F4D-A499-EFF0E1386F66}" destId="{C1EA47F4-B607-FC43-8EFB-5D802A1D54E0}" srcOrd="0" destOrd="0" presId="urn:microsoft.com/office/officeart/2005/8/layout/lProcess2"/>
    <dgm:cxn modelId="{141FF9BD-B644-4283-919F-F0B18A45F91C}" type="presParOf" srcId="{C1EA47F4-B607-FC43-8EFB-5D802A1D54E0}" destId="{A16FEA74-6F17-F443-A842-E6D03306F636}" srcOrd="0" destOrd="0" presId="urn:microsoft.com/office/officeart/2005/8/layout/lProcess2"/>
    <dgm:cxn modelId="{2EB84CE5-4989-4274-B2CD-50F64E9C22FC}" type="presParOf" srcId="{C1EA47F4-B607-FC43-8EFB-5D802A1D54E0}" destId="{670C2C2D-7E23-C24B-9D98-BDA7A244B3A8}" srcOrd="1" destOrd="0" presId="urn:microsoft.com/office/officeart/2005/8/layout/lProcess2"/>
    <dgm:cxn modelId="{BF678C68-E34B-43B5-B7DC-0E5F107E96DF}" type="presParOf" srcId="{C1EA47F4-B607-FC43-8EFB-5D802A1D54E0}" destId="{91DB4080-EC5C-3D4B-8F27-A7C548E5BAD2}" srcOrd="2" destOrd="0" presId="urn:microsoft.com/office/officeart/2005/8/layout/lProcess2"/>
    <dgm:cxn modelId="{8EF685F1-039C-4AAA-B51C-9A12B2AA92ED}" type="presParOf" srcId="{C1EA47F4-B607-FC43-8EFB-5D802A1D54E0}" destId="{7F6D2A65-797B-7F46-AC2F-4A6B92FDA88B}" srcOrd="3" destOrd="0" presId="urn:microsoft.com/office/officeart/2005/8/layout/lProcess2"/>
    <dgm:cxn modelId="{986A809B-81B4-4131-B5B9-3EFE5059D49A}" type="presParOf" srcId="{C1EA47F4-B607-FC43-8EFB-5D802A1D54E0}" destId="{82D59DAF-494F-0940-881D-FB6209606758}" srcOrd="4" destOrd="0" presId="urn:microsoft.com/office/officeart/2005/8/layout/lProcess2"/>
    <dgm:cxn modelId="{415639C8-3BEC-4B6E-827F-34EF83120C1C}" type="presParOf" srcId="{9AF33F3B-5EEB-EB41-A6D7-23E43629281C}" destId="{F03C9214-7C2F-9442-BCFA-40E3E76A1E14}" srcOrd="1" destOrd="0" presId="urn:microsoft.com/office/officeart/2005/8/layout/lProcess2"/>
    <dgm:cxn modelId="{6C6EF3A2-AA37-4524-8A83-91F1AEF22EF3}" type="presParOf" srcId="{9AF33F3B-5EEB-EB41-A6D7-23E43629281C}" destId="{72724922-94B1-3F45-8E2E-76DAD64C7ADB}" srcOrd="2" destOrd="0" presId="urn:microsoft.com/office/officeart/2005/8/layout/lProcess2"/>
    <dgm:cxn modelId="{68E42192-6340-4571-AE0D-B48BA3A5AB9B}" type="presParOf" srcId="{72724922-94B1-3F45-8E2E-76DAD64C7ADB}" destId="{21F6393B-6D61-BE4A-842C-EF25671ECD65}" srcOrd="0" destOrd="0" presId="urn:microsoft.com/office/officeart/2005/8/layout/lProcess2"/>
    <dgm:cxn modelId="{88A286E6-A7C7-4B6B-B383-99492230BD12}" type="presParOf" srcId="{72724922-94B1-3F45-8E2E-76DAD64C7ADB}" destId="{51AA5207-648A-0148-8F74-758DB2DE9460}" srcOrd="1" destOrd="0" presId="urn:microsoft.com/office/officeart/2005/8/layout/lProcess2"/>
    <dgm:cxn modelId="{9742B202-F73F-4C66-9421-7782CAA928DC}" type="presParOf" srcId="{72724922-94B1-3F45-8E2E-76DAD64C7ADB}" destId="{5B55244B-D700-0240-A257-696E880FCBF6}" srcOrd="2" destOrd="0" presId="urn:microsoft.com/office/officeart/2005/8/layout/lProcess2"/>
    <dgm:cxn modelId="{337873D2-CF6A-4ABC-B9C8-231862BB891B}" type="presParOf" srcId="{5B55244B-D700-0240-A257-696E880FCBF6}" destId="{FA9841F3-1B4E-4C4A-B006-7B88AC9AB5C1}" srcOrd="0" destOrd="0" presId="urn:microsoft.com/office/officeart/2005/8/layout/lProcess2"/>
    <dgm:cxn modelId="{5E89A6BA-D62E-4789-9BAE-D5FC98179EF3}" type="presParOf" srcId="{FA9841F3-1B4E-4C4A-B006-7B88AC9AB5C1}" destId="{0B4B7BFA-C4ED-844D-B039-8E1E382C2B7C}" srcOrd="0" destOrd="0" presId="urn:microsoft.com/office/officeart/2005/8/layout/lProcess2"/>
    <dgm:cxn modelId="{D12F80E2-74B1-41E8-A902-50507F0F8C76}" type="presParOf" srcId="{FA9841F3-1B4E-4C4A-B006-7B88AC9AB5C1}" destId="{9DE4C128-CE6D-CB4E-A7EA-C2D80525D66B}" srcOrd="1" destOrd="0" presId="urn:microsoft.com/office/officeart/2005/8/layout/lProcess2"/>
    <dgm:cxn modelId="{0BEFA444-30CE-434F-B59B-41BE4A0F78F7}" type="presParOf" srcId="{FA9841F3-1B4E-4C4A-B006-7B88AC9AB5C1}" destId="{13940845-C6A1-034E-A929-7F4E11EA749F}" srcOrd="2" destOrd="0" presId="urn:microsoft.com/office/officeart/2005/8/layout/lProcess2"/>
    <dgm:cxn modelId="{66BCF56E-15FD-401C-9CD1-4F6025806B9E}" type="presParOf" srcId="{FA9841F3-1B4E-4C4A-B006-7B88AC9AB5C1}" destId="{03EFA254-9279-DE41-AD68-D5D60D3026F4}" srcOrd="3" destOrd="0" presId="urn:microsoft.com/office/officeart/2005/8/layout/lProcess2"/>
    <dgm:cxn modelId="{0EC24165-42CA-4D5B-8870-9580CD31FA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</a:t>
          </a:r>
          <a:r>
            <a:rPr lang="fr-FR" sz="4000" dirty="0" smtClean="0"/>
            <a:t>7 </a:t>
          </a:r>
          <a:r>
            <a:rPr lang="fr-FR" sz="4000" dirty="0"/>
            <a:t>= </a:t>
          </a:r>
          <a:r>
            <a:rPr lang="fr-FR" sz="4000" dirty="0" smtClean="0"/>
            <a:t>49</a:t>
          </a:r>
          <a:endParaRPr lang="fr-FR" sz="4000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 smtClean="0"/>
            <a:t>8 </a:t>
          </a:r>
          <a:r>
            <a:rPr lang="fr-FR" dirty="0"/>
            <a:t>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</a:t>
          </a:r>
          <a:r>
            <a:rPr lang="fr-FR" dirty="0" smtClean="0"/>
            <a:t>56</a:t>
          </a:r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 smtClean="0"/>
            <a:t>6</a:t>
          </a:r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 smtClean="0"/>
            <a:t>7</a:t>
          </a:r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 smtClean="0"/>
            <a:t>7</a:t>
          </a:r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 smtClean="0"/>
            <a:t>8</a:t>
          </a:r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F7C050-8D25-4058-823D-FD2069A870A8}" type="presOf" srcId="{25F47849-4B56-6049-9570-2EE8B18B95D8}" destId="{82D59DAF-494F-0940-881D-FB6209606758}" srcOrd="0" destOrd="0" presId="urn:microsoft.com/office/officeart/2005/8/layout/lProcess2"/>
    <dgm:cxn modelId="{0AFE37C7-6B15-4945-961D-9592BD9F501C}" type="presOf" srcId="{37F01E66-F653-0D40-9027-BDF9B8FF8DAA}" destId="{018FC5A5-8E0E-0B41-B2E0-39210D1DAD55}" srcOrd="0" destOrd="0" presId="urn:microsoft.com/office/officeart/2005/8/layout/lProcess2"/>
    <dgm:cxn modelId="{93E6ADCE-6891-4FC1-97A6-774AD362E845}" type="presOf" srcId="{56265C20-D309-F140-ACB5-0BA403E4A86E}" destId="{91DB4080-EC5C-3D4B-8F27-A7C548E5BAD2}" srcOrd="0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B152F712-E2BD-4656-937D-9ACD446FC04F}" type="presOf" srcId="{20407B3E-D15A-4E42-A1FA-84FFE6CDFD03}" destId="{EADEB759-210F-7D46-B4F4-D68E36B8D40C}" srcOrd="0" destOrd="0" presId="urn:microsoft.com/office/officeart/2005/8/layout/lProcess2"/>
    <dgm:cxn modelId="{3B9CF45C-F530-4D22-ACFB-C7D1D6B1B1A2}" type="presOf" srcId="{AFC74475-5ECD-9E46-AAB3-2074C292C410}" destId="{51AA5207-648A-0148-8F74-758DB2DE9460}" srcOrd="1" destOrd="0" presId="urn:microsoft.com/office/officeart/2005/8/layout/lProcess2"/>
    <dgm:cxn modelId="{9361076F-45A0-4C0C-A8C2-6F9B0BBA38BA}" type="presOf" srcId="{AFC74475-5ECD-9E46-AAB3-2074C292C410}" destId="{21F6393B-6D61-BE4A-842C-EF25671ECD65}" srcOrd="0" destOrd="0" presId="urn:microsoft.com/office/officeart/2005/8/layout/lProcess2"/>
    <dgm:cxn modelId="{61E37337-9AEB-4284-BEBF-5BC43A211326}" type="presOf" srcId="{7C108633-E333-6948-B6B7-BC9DE6324E76}" destId="{13940845-C6A1-034E-A929-7F4E11EA749F}" srcOrd="0" destOrd="0" presId="urn:microsoft.com/office/officeart/2005/8/layout/lProcess2"/>
    <dgm:cxn modelId="{6C6EAAEF-D094-4294-A1C9-8A1863F3A763}" type="presOf" srcId="{0B83E273-EC51-E84E-931B-7D1FDFF49261}" destId="{0B4B7BFA-C4ED-844D-B039-8E1E382C2B7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BA96192B-321F-4AAC-8F86-4D8C58F0F935}" type="presOf" srcId="{20407B3E-D15A-4E42-A1FA-84FFE6CDFD03}" destId="{9967BA64-B2DB-9244-8E61-AD7C321E872D}" srcOrd="1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B065434E-BE13-4D93-8E3F-97240DE01504}" type="presOf" srcId="{45342FBE-1ADD-3C4F-8007-59EE2FA14167}" destId="{9AF33F3B-5EEB-EB41-A6D7-23E43629281C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E2782D58-3C69-49CD-ACE8-12F9E6E6404A}" type="presOf" srcId="{387357BF-6B5A-4D4B-BF20-826A74D53396}" destId="{A16FEA74-6F17-F443-A842-E6D03306F636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4465C5A9-BBBC-49CD-B952-87E619B604AF}" type="presParOf" srcId="{9AF33F3B-5EEB-EB41-A6D7-23E43629281C}" destId="{708E523E-B4E0-1542-9BDD-D24D7C98B4E9}" srcOrd="0" destOrd="0" presId="urn:microsoft.com/office/officeart/2005/8/layout/lProcess2"/>
    <dgm:cxn modelId="{799BD894-39E6-4862-A82D-F122AEB356C4}" type="presParOf" srcId="{708E523E-B4E0-1542-9BDD-D24D7C98B4E9}" destId="{EADEB759-210F-7D46-B4F4-D68E36B8D40C}" srcOrd="0" destOrd="0" presId="urn:microsoft.com/office/officeart/2005/8/layout/lProcess2"/>
    <dgm:cxn modelId="{E2613850-3F5C-44DD-A1ED-7BA71E049F50}" type="presParOf" srcId="{708E523E-B4E0-1542-9BDD-D24D7C98B4E9}" destId="{9967BA64-B2DB-9244-8E61-AD7C321E872D}" srcOrd="1" destOrd="0" presId="urn:microsoft.com/office/officeart/2005/8/layout/lProcess2"/>
    <dgm:cxn modelId="{292213CA-1044-4BAF-85EC-C25619482DA7}" type="presParOf" srcId="{708E523E-B4E0-1542-9BDD-D24D7C98B4E9}" destId="{E98176B0-745E-8F4D-A499-EFF0E1386F66}" srcOrd="2" destOrd="0" presId="urn:microsoft.com/office/officeart/2005/8/layout/lProcess2"/>
    <dgm:cxn modelId="{F4A1D3A0-50AE-49D6-91CD-98BD07F4E8FB}" type="presParOf" srcId="{E98176B0-745E-8F4D-A499-EFF0E1386F66}" destId="{C1EA47F4-B607-FC43-8EFB-5D802A1D54E0}" srcOrd="0" destOrd="0" presId="urn:microsoft.com/office/officeart/2005/8/layout/lProcess2"/>
    <dgm:cxn modelId="{F2B848F7-EB1A-493C-9576-A1FC3590C81E}" type="presParOf" srcId="{C1EA47F4-B607-FC43-8EFB-5D802A1D54E0}" destId="{A16FEA74-6F17-F443-A842-E6D03306F636}" srcOrd="0" destOrd="0" presId="urn:microsoft.com/office/officeart/2005/8/layout/lProcess2"/>
    <dgm:cxn modelId="{A4189E8C-BB86-4A78-9508-4C634FC4A6ED}" type="presParOf" srcId="{C1EA47F4-B607-FC43-8EFB-5D802A1D54E0}" destId="{670C2C2D-7E23-C24B-9D98-BDA7A244B3A8}" srcOrd="1" destOrd="0" presId="urn:microsoft.com/office/officeart/2005/8/layout/lProcess2"/>
    <dgm:cxn modelId="{A188E535-307D-4DB8-BA38-0CD06F7E7F0C}" type="presParOf" srcId="{C1EA47F4-B607-FC43-8EFB-5D802A1D54E0}" destId="{91DB4080-EC5C-3D4B-8F27-A7C548E5BAD2}" srcOrd="2" destOrd="0" presId="urn:microsoft.com/office/officeart/2005/8/layout/lProcess2"/>
    <dgm:cxn modelId="{F18A9248-9CA1-4C28-BEA9-960CE0EDEAE4}" type="presParOf" srcId="{C1EA47F4-B607-FC43-8EFB-5D802A1D54E0}" destId="{7F6D2A65-797B-7F46-AC2F-4A6B92FDA88B}" srcOrd="3" destOrd="0" presId="urn:microsoft.com/office/officeart/2005/8/layout/lProcess2"/>
    <dgm:cxn modelId="{3AE4B702-2D70-4752-81AE-D10F652BB789}" type="presParOf" srcId="{C1EA47F4-B607-FC43-8EFB-5D802A1D54E0}" destId="{82D59DAF-494F-0940-881D-FB6209606758}" srcOrd="4" destOrd="0" presId="urn:microsoft.com/office/officeart/2005/8/layout/lProcess2"/>
    <dgm:cxn modelId="{80BE6005-4A3B-4A66-B64A-DF1D1AD7A68D}" type="presParOf" srcId="{9AF33F3B-5EEB-EB41-A6D7-23E43629281C}" destId="{F03C9214-7C2F-9442-BCFA-40E3E76A1E14}" srcOrd="1" destOrd="0" presId="urn:microsoft.com/office/officeart/2005/8/layout/lProcess2"/>
    <dgm:cxn modelId="{899C3171-A642-4116-8E86-B66041505CC0}" type="presParOf" srcId="{9AF33F3B-5EEB-EB41-A6D7-23E43629281C}" destId="{72724922-94B1-3F45-8E2E-76DAD64C7ADB}" srcOrd="2" destOrd="0" presId="urn:microsoft.com/office/officeart/2005/8/layout/lProcess2"/>
    <dgm:cxn modelId="{3FAE3D21-BEAD-4E19-9B64-2E67D7DFC111}" type="presParOf" srcId="{72724922-94B1-3F45-8E2E-76DAD64C7ADB}" destId="{21F6393B-6D61-BE4A-842C-EF25671ECD65}" srcOrd="0" destOrd="0" presId="urn:microsoft.com/office/officeart/2005/8/layout/lProcess2"/>
    <dgm:cxn modelId="{6884E956-F69B-4B1E-8972-DA20F8E099AF}" type="presParOf" srcId="{72724922-94B1-3F45-8E2E-76DAD64C7ADB}" destId="{51AA5207-648A-0148-8F74-758DB2DE9460}" srcOrd="1" destOrd="0" presId="urn:microsoft.com/office/officeart/2005/8/layout/lProcess2"/>
    <dgm:cxn modelId="{8AAF8185-062F-4A11-A7BB-3390DC535F7D}" type="presParOf" srcId="{72724922-94B1-3F45-8E2E-76DAD64C7ADB}" destId="{5B55244B-D700-0240-A257-696E880FCBF6}" srcOrd="2" destOrd="0" presId="urn:microsoft.com/office/officeart/2005/8/layout/lProcess2"/>
    <dgm:cxn modelId="{B98ACCA9-4216-4E69-8D35-ECAC5C583F59}" type="presParOf" srcId="{5B55244B-D700-0240-A257-696E880FCBF6}" destId="{FA9841F3-1B4E-4C4A-B006-7B88AC9AB5C1}" srcOrd="0" destOrd="0" presId="urn:microsoft.com/office/officeart/2005/8/layout/lProcess2"/>
    <dgm:cxn modelId="{C0B78BE8-61D2-4F33-9487-D35FE20FFA0C}" type="presParOf" srcId="{FA9841F3-1B4E-4C4A-B006-7B88AC9AB5C1}" destId="{0B4B7BFA-C4ED-844D-B039-8E1E382C2B7C}" srcOrd="0" destOrd="0" presId="urn:microsoft.com/office/officeart/2005/8/layout/lProcess2"/>
    <dgm:cxn modelId="{E1E38A4C-52D3-4459-B038-1ECAB85762AE}" type="presParOf" srcId="{FA9841F3-1B4E-4C4A-B006-7B88AC9AB5C1}" destId="{9DE4C128-CE6D-CB4E-A7EA-C2D80525D66B}" srcOrd="1" destOrd="0" presId="urn:microsoft.com/office/officeart/2005/8/layout/lProcess2"/>
    <dgm:cxn modelId="{CA142C3A-EFEA-4221-A8F2-6A9E50C6EFBB}" type="presParOf" srcId="{FA9841F3-1B4E-4C4A-B006-7B88AC9AB5C1}" destId="{13940845-C6A1-034E-A929-7F4E11EA749F}" srcOrd="2" destOrd="0" presId="urn:microsoft.com/office/officeart/2005/8/layout/lProcess2"/>
    <dgm:cxn modelId="{F3B9A822-D244-4B18-8842-CB38570D32CA}" type="presParOf" srcId="{FA9841F3-1B4E-4C4A-B006-7B88AC9AB5C1}" destId="{03EFA254-9279-DE41-AD68-D5D60D3026F4}" srcOrd="3" destOrd="0" presId="urn:microsoft.com/office/officeart/2005/8/layout/lProcess2"/>
    <dgm:cxn modelId="{B69427F3-3B51-42A3-8026-21B10F370587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</a:t>
          </a:r>
          <a:r>
            <a:rPr lang="fr-FR" sz="4000" dirty="0" smtClean="0"/>
            <a:t>7 </a:t>
          </a:r>
          <a:r>
            <a:rPr lang="fr-FR" sz="4000" dirty="0"/>
            <a:t>= </a:t>
          </a:r>
          <a:r>
            <a:rPr lang="fr-FR" sz="4000" dirty="0" smtClean="0"/>
            <a:t>49</a:t>
          </a:r>
          <a:endParaRPr lang="fr-FR" sz="4000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 smtClean="0"/>
            <a:t>8 </a:t>
          </a:r>
          <a:r>
            <a:rPr lang="fr-FR" dirty="0"/>
            <a:t>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</a:t>
          </a:r>
          <a:r>
            <a:rPr lang="fr-FR" dirty="0" smtClean="0"/>
            <a:t>56</a:t>
          </a:r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smtClean="0"/>
            <a:t>7</a:t>
          </a:r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smtClean="0"/>
            <a:t>7</a:t>
          </a:r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7B5591E8-1408-4254-B7CB-35DD525BA3D1}" type="presOf" srcId="{0B83E273-EC51-E84E-931B-7D1FDFF49261}" destId="{0B4B7BFA-C4ED-844D-B039-8E1E382C2B7C}" srcOrd="0" destOrd="0" presId="urn:microsoft.com/office/officeart/2005/8/layout/lProcess2"/>
    <dgm:cxn modelId="{57B803FF-2188-453F-B16E-734A1DCE3CA4}" type="presOf" srcId="{20407B3E-D15A-4E42-A1FA-84FFE6CDFD03}" destId="{9967BA64-B2DB-9244-8E61-AD7C321E872D}" srcOrd="1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9C5B32CA-A0D4-4415-9146-C9AE5CB13B02}" type="presOf" srcId="{37F01E66-F653-0D40-9027-BDF9B8FF8DAA}" destId="{018FC5A5-8E0E-0B41-B2E0-39210D1DAD55}" srcOrd="0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BD8E81D2-8394-4A40-95F0-4D36B3DA6FE4}" type="presOf" srcId="{387357BF-6B5A-4D4B-BF20-826A74D53396}" destId="{A16FEA74-6F17-F443-A842-E6D03306F636}" srcOrd="0" destOrd="0" presId="urn:microsoft.com/office/officeart/2005/8/layout/lProcess2"/>
    <dgm:cxn modelId="{6FDDC4C5-1381-46A0-A1B7-9EF92775B444}" type="presOf" srcId="{AFC74475-5ECD-9E46-AAB3-2074C292C410}" destId="{51AA5207-648A-0148-8F74-758DB2DE9460}" srcOrd="1" destOrd="0" presId="urn:microsoft.com/office/officeart/2005/8/layout/lProcess2"/>
    <dgm:cxn modelId="{8E50AC43-21D4-4EB7-BB02-C43155F75387}" type="presOf" srcId="{AFC74475-5ECD-9E46-AAB3-2074C292C410}" destId="{21F6393B-6D61-BE4A-842C-EF25671ECD65}" srcOrd="0" destOrd="0" presId="urn:microsoft.com/office/officeart/2005/8/layout/lProcess2"/>
    <dgm:cxn modelId="{CE02179E-9A74-4DF4-98E6-EB6ADA28F243}" type="presOf" srcId="{25F47849-4B56-6049-9570-2EE8B18B95D8}" destId="{82D59DAF-494F-0940-881D-FB6209606758}" srcOrd="0" destOrd="0" presId="urn:microsoft.com/office/officeart/2005/8/layout/lProcess2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14970469-2BAF-4E1E-A5C2-6C393134DD1F}" type="presOf" srcId="{56265C20-D309-F140-ACB5-0BA403E4A86E}" destId="{91DB4080-EC5C-3D4B-8F27-A7C548E5BAD2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8AA14C99-E3D1-4BD9-9DFF-CD98E9AF718C}" type="presOf" srcId="{7C108633-E333-6948-B6B7-BC9DE6324E76}" destId="{13940845-C6A1-034E-A929-7F4E11EA749F}" srcOrd="0" destOrd="0" presId="urn:microsoft.com/office/officeart/2005/8/layout/lProcess2"/>
    <dgm:cxn modelId="{26E2F7FE-6342-49E4-8041-AF69F644B73D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847C9C1F-8A6D-4C75-94E5-7098CBCF09B9}" type="presOf" srcId="{45342FBE-1ADD-3C4F-8007-59EE2FA14167}" destId="{9AF33F3B-5EEB-EB41-A6D7-23E43629281C}" srcOrd="0" destOrd="0" presId="urn:microsoft.com/office/officeart/2005/8/layout/lProcess2"/>
    <dgm:cxn modelId="{C300EF3B-75AC-41B2-A885-A31A90B941E9}" type="presParOf" srcId="{9AF33F3B-5EEB-EB41-A6D7-23E43629281C}" destId="{708E523E-B4E0-1542-9BDD-D24D7C98B4E9}" srcOrd="0" destOrd="0" presId="urn:microsoft.com/office/officeart/2005/8/layout/lProcess2"/>
    <dgm:cxn modelId="{F8830452-4E23-4B85-836B-38DA4DA718C0}" type="presParOf" srcId="{708E523E-B4E0-1542-9BDD-D24D7C98B4E9}" destId="{EADEB759-210F-7D46-B4F4-D68E36B8D40C}" srcOrd="0" destOrd="0" presId="urn:microsoft.com/office/officeart/2005/8/layout/lProcess2"/>
    <dgm:cxn modelId="{E900AC72-B675-403E-AC9D-C3C2229B86F8}" type="presParOf" srcId="{708E523E-B4E0-1542-9BDD-D24D7C98B4E9}" destId="{9967BA64-B2DB-9244-8E61-AD7C321E872D}" srcOrd="1" destOrd="0" presId="urn:microsoft.com/office/officeart/2005/8/layout/lProcess2"/>
    <dgm:cxn modelId="{DD036B8C-567F-4EFA-AD73-588F2831E03D}" type="presParOf" srcId="{708E523E-B4E0-1542-9BDD-D24D7C98B4E9}" destId="{E98176B0-745E-8F4D-A499-EFF0E1386F66}" srcOrd="2" destOrd="0" presId="urn:microsoft.com/office/officeart/2005/8/layout/lProcess2"/>
    <dgm:cxn modelId="{16943E3C-14D9-4557-8CE3-E06341A9329A}" type="presParOf" srcId="{E98176B0-745E-8F4D-A499-EFF0E1386F66}" destId="{C1EA47F4-B607-FC43-8EFB-5D802A1D54E0}" srcOrd="0" destOrd="0" presId="urn:microsoft.com/office/officeart/2005/8/layout/lProcess2"/>
    <dgm:cxn modelId="{032B2431-A9CC-4B31-85ED-239E128A5DFA}" type="presParOf" srcId="{C1EA47F4-B607-FC43-8EFB-5D802A1D54E0}" destId="{A16FEA74-6F17-F443-A842-E6D03306F636}" srcOrd="0" destOrd="0" presId="urn:microsoft.com/office/officeart/2005/8/layout/lProcess2"/>
    <dgm:cxn modelId="{2D5F41D7-4455-4F15-ADAD-7F88E060C3F3}" type="presParOf" srcId="{C1EA47F4-B607-FC43-8EFB-5D802A1D54E0}" destId="{670C2C2D-7E23-C24B-9D98-BDA7A244B3A8}" srcOrd="1" destOrd="0" presId="urn:microsoft.com/office/officeart/2005/8/layout/lProcess2"/>
    <dgm:cxn modelId="{C68EFE65-27E3-40A1-B03E-F5A2B7876E94}" type="presParOf" srcId="{C1EA47F4-B607-FC43-8EFB-5D802A1D54E0}" destId="{91DB4080-EC5C-3D4B-8F27-A7C548E5BAD2}" srcOrd="2" destOrd="0" presId="urn:microsoft.com/office/officeart/2005/8/layout/lProcess2"/>
    <dgm:cxn modelId="{018652D9-8A0D-4FE5-8475-A88CB0F1C1CB}" type="presParOf" srcId="{C1EA47F4-B607-FC43-8EFB-5D802A1D54E0}" destId="{7F6D2A65-797B-7F46-AC2F-4A6B92FDA88B}" srcOrd="3" destOrd="0" presId="urn:microsoft.com/office/officeart/2005/8/layout/lProcess2"/>
    <dgm:cxn modelId="{00F50010-27D8-4674-B6F9-6F6999D2B7ED}" type="presParOf" srcId="{C1EA47F4-B607-FC43-8EFB-5D802A1D54E0}" destId="{82D59DAF-494F-0940-881D-FB6209606758}" srcOrd="4" destOrd="0" presId="urn:microsoft.com/office/officeart/2005/8/layout/lProcess2"/>
    <dgm:cxn modelId="{19B332F2-106C-44FD-BCB8-3C5A10444D52}" type="presParOf" srcId="{9AF33F3B-5EEB-EB41-A6D7-23E43629281C}" destId="{F03C9214-7C2F-9442-BCFA-40E3E76A1E14}" srcOrd="1" destOrd="0" presId="urn:microsoft.com/office/officeart/2005/8/layout/lProcess2"/>
    <dgm:cxn modelId="{210211D3-0244-4B81-8F60-203B172EB338}" type="presParOf" srcId="{9AF33F3B-5EEB-EB41-A6D7-23E43629281C}" destId="{72724922-94B1-3F45-8E2E-76DAD64C7ADB}" srcOrd="2" destOrd="0" presId="urn:microsoft.com/office/officeart/2005/8/layout/lProcess2"/>
    <dgm:cxn modelId="{1B527E52-8E7E-4FB4-AE8E-BD5BDE97D9B7}" type="presParOf" srcId="{72724922-94B1-3F45-8E2E-76DAD64C7ADB}" destId="{21F6393B-6D61-BE4A-842C-EF25671ECD65}" srcOrd="0" destOrd="0" presId="urn:microsoft.com/office/officeart/2005/8/layout/lProcess2"/>
    <dgm:cxn modelId="{1A9C5C3D-6018-49AA-B570-FC8FF51EB798}" type="presParOf" srcId="{72724922-94B1-3F45-8E2E-76DAD64C7ADB}" destId="{51AA5207-648A-0148-8F74-758DB2DE9460}" srcOrd="1" destOrd="0" presId="urn:microsoft.com/office/officeart/2005/8/layout/lProcess2"/>
    <dgm:cxn modelId="{4101C4ED-D119-4EF9-854E-1181D839F827}" type="presParOf" srcId="{72724922-94B1-3F45-8E2E-76DAD64C7ADB}" destId="{5B55244B-D700-0240-A257-696E880FCBF6}" srcOrd="2" destOrd="0" presId="urn:microsoft.com/office/officeart/2005/8/layout/lProcess2"/>
    <dgm:cxn modelId="{DAA365F9-4750-488D-8432-68C1D9E7CC1B}" type="presParOf" srcId="{5B55244B-D700-0240-A257-696E880FCBF6}" destId="{FA9841F3-1B4E-4C4A-B006-7B88AC9AB5C1}" srcOrd="0" destOrd="0" presId="urn:microsoft.com/office/officeart/2005/8/layout/lProcess2"/>
    <dgm:cxn modelId="{76A0DCC7-E894-45F1-A08E-5631E34D742F}" type="presParOf" srcId="{FA9841F3-1B4E-4C4A-B006-7B88AC9AB5C1}" destId="{0B4B7BFA-C4ED-844D-B039-8E1E382C2B7C}" srcOrd="0" destOrd="0" presId="urn:microsoft.com/office/officeart/2005/8/layout/lProcess2"/>
    <dgm:cxn modelId="{9D0DB335-9DF1-476A-967C-33E8B3AB6B1F}" type="presParOf" srcId="{FA9841F3-1B4E-4C4A-B006-7B88AC9AB5C1}" destId="{9DE4C128-CE6D-CB4E-A7EA-C2D80525D66B}" srcOrd="1" destOrd="0" presId="urn:microsoft.com/office/officeart/2005/8/layout/lProcess2"/>
    <dgm:cxn modelId="{40543203-7015-45E8-B75F-B7F219459CC3}" type="presParOf" srcId="{FA9841F3-1B4E-4C4A-B006-7B88AC9AB5C1}" destId="{13940845-C6A1-034E-A929-7F4E11EA749F}" srcOrd="2" destOrd="0" presId="urn:microsoft.com/office/officeart/2005/8/layout/lProcess2"/>
    <dgm:cxn modelId="{38AAF6FB-27FD-414B-A120-7CAD2DC376DE}" type="presParOf" srcId="{FA9841F3-1B4E-4C4A-B006-7B88AC9AB5C1}" destId="{03EFA254-9279-DE41-AD68-D5D60D3026F4}" srcOrd="3" destOrd="0" presId="urn:microsoft.com/office/officeart/2005/8/layout/lProcess2"/>
    <dgm:cxn modelId="{FC1E05F3-A6F5-429F-9212-87E7B4FBFF2B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</a:t>
          </a:r>
          <a:r>
            <a:rPr lang="fr-FR" sz="4000" dirty="0" smtClean="0"/>
            <a:t>7 </a:t>
          </a:r>
          <a:r>
            <a:rPr lang="fr-FR" sz="4000" dirty="0"/>
            <a:t>= </a:t>
          </a:r>
          <a:r>
            <a:rPr lang="fr-FR" sz="4000" dirty="0" smtClean="0"/>
            <a:t>70</a:t>
          </a:r>
          <a:endParaRPr lang="fr-FR" sz="4000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 smtClean="0"/>
            <a:t>5 </a:t>
          </a:r>
          <a:r>
            <a:rPr lang="fr-FR" dirty="0"/>
            <a:t>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</a:t>
          </a:r>
          <a:r>
            <a:rPr lang="fr-FR" dirty="0" smtClean="0"/>
            <a:t>15</a:t>
          </a:r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 smtClean="0"/>
            <a:t>10</a:t>
          </a:r>
          <a:endParaRPr lang="fr-FR" dirty="0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 smtClean="0"/>
            <a:t>9</a:t>
          </a:r>
          <a:endParaRPr lang="fr-FR" dirty="0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 smtClean="0"/>
            <a:t>8</a:t>
          </a:r>
          <a:endParaRPr lang="fr-FR" dirty="0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A3AF9F-61F4-41BB-9D77-F51CE28B358A}" type="presOf" srcId="{37F01E66-F653-0D40-9027-BDF9B8FF8DAA}" destId="{018FC5A5-8E0E-0B41-B2E0-39210D1DAD55}" srcOrd="0" destOrd="0" presId="urn:microsoft.com/office/officeart/2005/8/layout/lProcess2"/>
    <dgm:cxn modelId="{45775C87-4CBB-4CED-A9BB-81074268AC0A}" type="presOf" srcId="{0B83E273-EC51-E84E-931B-7D1FDFF49261}" destId="{0B4B7BFA-C4ED-844D-B039-8E1E382C2B7C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BB48B582-F51C-44DE-BE47-3C2ED2B11C3A}" type="presOf" srcId="{25F47849-4B56-6049-9570-2EE8B18B95D8}" destId="{82D59DAF-494F-0940-881D-FB6209606758}" srcOrd="0" destOrd="0" presId="urn:microsoft.com/office/officeart/2005/8/layout/lProcess2"/>
    <dgm:cxn modelId="{37C5C066-CB13-4CBC-8269-C2CAAAD53443}" type="presOf" srcId="{45342FBE-1ADD-3C4F-8007-59EE2FA14167}" destId="{9AF33F3B-5EEB-EB41-A6D7-23E43629281C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A6E0DAF8-2134-4595-871D-21896BF9AD44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B4AD3267-304A-4C5A-A294-9CE75CA08420}" type="presOf" srcId="{20407B3E-D15A-4E42-A1FA-84FFE6CDFD03}" destId="{9967BA64-B2DB-9244-8E61-AD7C321E872D}" srcOrd="1" destOrd="0" presId="urn:microsoft.com/office/officeart/2005/8/layout/lProcess2"/>
    <dgm:cxn modelId="{DA300D91-A85D-45F1-821F-D94164DEC94A}" type="presOf" srcId="{AFC74475-5ECD-9E46-AAB3-2074C292C410}" destId="{51AA5207-648A-0148-8F74-758DB2DE9460}" srcOrd="1" destOrd="0" presId="urn:microsoft.com/office/officeart/2005/8/layout/lProcess2"/>
    <dgm:cxn modelId="{40CBDAA6-625E-47CD-8E50-70EAAA8B220F}" type="presOf" srcId="{7C108633-E333-6948-B6B7-BC9DE6324E76}" destId="{13940845-C6A1-034E-A929-7F4E11EA749F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F81DA427-D978-466B-81E4-926A4DD6B57A}" type="presOf" srcId="{387357BF-6B5A-4D4B-BF20-826A74D53396}" destId="{A16FEA74-6F17-F443-A842-E6D03306F636}" srcOrd="0" destOrd="0" presId="urn:microsoft.com/office/officeart/2005/8/layout/lProcess2"/>
    <dgm:cxn modelId="{59EF5608-DABD-4714-A4F7-BD9E1B2ABC1C}" type="presOf" srcId="{AFC74475-5ECD-9E46-AAB3-2074C292C410}" destId="{21F6393B-6D61-BE4A-842C-EF25671ECD65}" srcOrd="0" destOrd="0" presId="urn:microsoft.com/office/officeart/2005/8/layout/lProcess2"/>
    <dgm:cxn modelId="{468FA5E6-5E99-46F5-9218-8E941BB82168}" type="presOf" srcId="{56265C20-D309-F140-ACB5-0BA403E4A86E}" destId="{91DB4080-EC5C-3D4B-8F27-A7C548E5BAD2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920089AA-8E74-4EF0-82C5-900FBFFD0B2B}" type="presParOf" srcId="{9AF33F3B-5EEB-EB41-A6D7-23E43629281C}" destId="{708E523E-B4E0-1542-9BDD-D24D7C98B4E9}" srcOrd="0" destOrd="0" presId="urn:microsoft.com/office/officeart/2005/8/layout/lProcess2"/>
    <dgm:cxn modelId="{2572CF44-B692-4A21-A03F-719A48E40E40}" type="presParOf" srcId="{708E523E-B4E0-1542-9BDD-D24D7C98B4E9}" destId="{EADEB759-210F-7D46-B4F4-D68E36B8D40C}" srcOrd="0" destOrd="0" presId="urn:microsoft.com/office/officeart/2005/8/layout/lProcess2"/>
    <dgm:cxn modelId="{BFA6EC3B-40A8-4E81-831D-55C5AE667F9A}" type="presParOf" srcId="{708E523E-B4E0-1542-9BDD-D24D7C98B4E9}" destId="{9967BA64-B2DB-9244-8E61-AD7C321E872D}" srcOrd="1" destOrd="0" presId="urn:microsoft.com/office/officeart/2005/8/layout/lProcess2"/>
    <dgm:cxn modelId="{A84BF03B-651D-4081-B169-517BB060E82A}" type="presParOf" srcId="{708E523E-B4E0-1542-9BDD-D24D7C98B4E9}" destId="{E98176B0-745E-8F4D-A499-EFF0E1386F66}" srcOrd="2" destOrd="0" presId="urn:microsoft.com/office/officeart/2005/8/layout/lProcess2"/>
    <dgm:cxn modelId="{A3EA2B33-E7E6-4C2D-9AA8-034C2E955ADD}" type="presParOf" srcId="{E98176B0-745E-8F4D-A499-EFF0E1386F66}" destId="{C1EA47F4-B607-FC43-8EFB-5D802A1D54E0}" srcOrd="0" destOrd="0" presId="urn:microsoft.com/office/officeart/2005/8/layout/lProcess2"/>
    <dgm:cxn modelId="{9A860C7E-A1CF-4F37-A64C-95F76EA27D68}" type="presParOf" srcId="{C1EA47F4-B607-FC43-8EFB-5D802A1D54E0}" destId="{A16FEA74-6F17-F443-A842-E6D03306F636}" srcOrd="0" destOrd="0" presId="urn:microsoft.com/office/officeart/2005/8/layout/lProcess2"/>
    <dgm:cxn modelId="{B24F2D05-70D1-41AB-B5E4-E026AAD7118B}" type="presParOf" srcId="{C1EA47F4-B607-FC43-8EFB-5D802A1D54E0}" destId="{670C2C2D-7E23-C24B-9D98-BDA7A244B3A8}" srcOrd="1" destOrd="0" presId="urn:microsoft.com/office/officeart/2005/8/layout/lProcess2"/>
    <dgm:cxn modelId="{6424AD9F-92EF-418F-8F34-A8BB4367C109}" type="presParOf" srcId="{C1EA47F4-B607-FC43-8EFB-5D802A1D54E0}" destId="{91DB4080-EC5C-3D4B-8F27-A7C548E5BAD2}" srcOrd="2" destOrd="0" presId="urn:microsoft.com/office/officeart/2005/8/layout/lProcess2"/>
    <dgm:cxn modelId="{0B8C5B17-1FDE-4C14-B59E-4E7C2DB8B1B5}" type="presParOf" srcId="{C1EA47F4-B607-FC43-8EFB-5D802A1D54E0}" destId="{7F6D2A65-797B-7F46-AC2F-4A6B92FDA88B}" srcOrd="3" destOrd="0" presId="urn:microsoft.com/office/officeart/2005/8/layout/lProcess2"/>
    <dgm:cxn modelId="{8F562607-A5D8-43F6-8D70-C9BC17486537}" type="presParOf" srcId="{C1EA47F4-B607-FC43-8EFB-5D802A1D54E0}" destId="{82D59DAF-494F-0940-881D-FB6209606758}" srcOrd="4" destOrd="0" presId="urn:microsoft.com/office/officeart/2005/8/layout/lProcess2"/>
    <dgm:cxn modelId="{C1920875-29DE-4361-AE1D-36A2AFE475B0}" type="presParOf" srcId="{9AF33F3B-5EEB-EB41-A6D7-23E43629281C}" destId="{F03C9214-7C2F-9442-BCFA-40E3E76A1E14}" srcOrd="1" destOrd="0" presId="urn:microsoft.com/office/officeart/2005/8/layout/lProcess2"/>
    <dgm:cxn modelId="{5614CB5F-110B-4D71-9EE3-28409A909497}" type="presParOf" srcId="{9AF33F3B-5EEB-EB41-A6D7-23E43629281C}" destId="{72724922-94B1-3F45-8E2E-76DAD64C7ADB}" srcOrd="2" destOrd="0" presId="urn:microsoft.com/office/officeart/2005/8/layout/lProcess2"/>
    <dgm:cxn modelId="{0C4A6ACD-F4C9-4760-99CD-4BFDF0DB1540}" type="presParOf" srcId="{72724922-94B1-3F45-8E2E-76DAD64C7ADB}" destId="{21F6393B-6D61-BE4A-842C-EF25671ECD65}" srcOrd="0" destOrd="0" presId="urn:microsoft.com/office/officeart/2005/8/layout/lProcess2"/>
    <dgm:cxn modelId="{5320ED6E-F02A-4AC7-A41B-B1D62676A81A}" type="presParOf" srcId="{72724922-94B1-3F45-8E2E-76DAD64C7ADB}" destId="{51AA5207-648A-0148-8F74-758DB2DE9460}" srcOrd="1" destOrd="0" presId="urn:microsoft.com/office/officeart/2005/8/layout/lProcess2"/>
    <dgm:cxn modelId="{AAC4EBDF-0F42-42A9-8516-9FD646A7ED0C}" type="presParOf" srcId="{72724922-94B1-3F45-8E2E-76DAD64C7ADB}" destId="{5B55244B-D700-0240-A257-696E880FCBF6}" srcOrd="2" destOrd="0" presId="urn:microsoft.com/office/officeart/2005/8/layout/lProcess2"/>
    <dgm:cxn modelId="{E92533F2-3FD2-4CC3-A94B-C7482BA6B60A}" type="presParOf" srcId="{5B55244B-D700-0240-A257-696E880FCBF6}" destId="{FA9841F3-1B4E-4C4A-B006-7B88AC9AB5C1}" srcOrd="0" destOrd="0" presId="urn:microsoft.com/office/officeart/2005/8/layout/lProcess2"/>
    <dgm:cxn modelId="{D029D7FC-6916-4EDA-96CB-1F67F5F48732}" type="presParOf" srcId="{FA9841F3-1B4E-4C4A-B006-7B88AC9AB5C1}" destId="{0B4B7BFA-C4ED-844D-B039-8E1E382C2B7C}" srcOrd="0" destOrd="0" presId="urn:microsoft.com/office/officeart/2005/8/layout/lProcess2"/>
    <dgm:cxn modelId="{6156A61E-E22D-4761-91E4-4F8FC4013D00}" type="presParOf" srcId="{FA9841F3-1B4E-4C4A-B006-7B88AC9AB5C1}" destId="{9DE4C128-CE6D-CB4E-A7EA-C2D80525D66B}" srcOrd="1" destOrd="0" presId="urn:microsoft.com/office/officeart/2005/8/layout/lProcess2"/>
    <dgm:cxn modelId="{8C83F97C-4F36-4A85-911D-84950A8BF9EF}" type="presParOf" srcId="{FA9841F3-1B4E-4C4A-B006-7B88AC9AB5C1}" destId="{13940845-C6A1-034E-A929-7F4E11EA749F}" srcOrd="2" destOrd="0" presId="urn:microsoft.com/office/officeart/2005/8/layout/lProcess2"/>
    <dgm:cxn modelId="{2E5A7EA9-05A8-43D8-80B9-EEB00F2529EC}" type="presParOf" srcId="{FA9841F3-1B4E-4C4A-B006-7B88AC9AB5C1}" destId="{03EFA254-9279-DE41-AD68-D5D60D3026F4}" srcOrd="3" destOrd="0" presId="urn:microsoft.com/office/officeart/2005/8/layout/lProcess2"/>
    <dgm:cxn modelId="{D618DA73-E83E-4E1C-B80B-E2B376977DCF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</a:t>
          </a:r>
          <a:r>
            <a:rPr lang="fr-FR" sz="4000" dirty="0" smtClean="0"/>
            <a:t>7 </a:t>
          </a:r>
          <a:r>
            <a:rPr lang="fr-FR" sz="4000" dirty="0"/>
            <a:t>= </a:t>
          </a:r>
          <a:r>
            <a:rPr lang="fr-FR" sz="4000" dirty="0" smtClean="0"/>
            <a:t>70</a:t>
          </a:r>
          <a:endParaRPr lang="fr-FR" sz="4000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 smtClean="0"/>
            <a:t>5 </a:t>
          </a:r>
          <a:r>
            <a:rPr lang="fr-FR" dirty="0"/>
            <a:t>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</a:t>
          </a:r>
          <a:r>
            <a:rPr lang="fr-FR" dirty="0" smtClean="0"/>
            <a:t>15</a:t>
          </a:r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 smtClean="0"/>
            <a:t>10</a:t>
          </a:r>
          <a:endParaRPr lang="fr-FR" dirty="0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1FF224-897A-4981-B3D4-B931B94FB6E8}" type="presOf" srcId="{7C108633-E333-6948-B6B7-BC9DE6324E76}" destId="{13940845-C6A1-034E-A929-7F4E11EA749F}" srcOrd="0" destOrd="0" presId="urn:microsoft.com/office/officeart/2005/8/layout/lProcess2"/>
    <dgm:cxn modelId="{AD661F33-3694-4D39-8837-1CCA67D70A9F}" type="presOf" srcId="{45342FBE-1ADD-3C4F-8007-59EE2FA14167}" destId="{9AF33F3B-5EEB-EB41-A6D7-23E43629281C}" srcOrd="0" destOrd="0" presId="urn:microsoft.com/office/officeart/2005/8/layout/lProcess2"/>
    <dgm:cxn modelId="{91D62753-6E51-4BC3-8F61-1119A346209A}" type="presOf" srcId="{387357BF-6B5A-4D4B-BF20-826A74D53396}" destId="{A16FEA74-6F17-F443-A842-E6D03306F636}" srcOrd="0" destOrd="0" presId="urn:microsoft.com/office/officeart/2005/8/layout/lProcess2"/>
    <dgm:cxn modelId="{F8C1CCCD-6C8A-4449-A855-F6ECDB0FBCC2}" type="presOf" srcId="{37F01E66-F653-0D40-9027-BDF9B8FF8DAA}" destId="{018FC5A5-8E0E-0B41-B2E0-39210D1DAD55}" srcOrd="0" destOrd="0" presId="urn:microsoft.com/office/officeart/2005/8/layout/lProcess2"/>
    <dgm:cxn modelId="{D2424102-6667-4CA1-AA99-DD4F10E4A9BF}" type="presOf" srcId="{AFC74475-5ECD-9E46-AAB3-2074C292C410}" destId="{51AA5207-648A-0148-8F74-758DB2DE9460}" srcOrd="1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64BE3D02-B766-4E88-80EA-B3C5118F3AFF}" type="presOf" srcId="{20407B3E-D15A-4E42-A1FA-84FFE6CDFD03}" destId="{9967BA64-B2DB-9244-8E61-AD7C321E872D}" srcOrd="1" destOrd="0" presId="urn:microsoft.com/office/officeart/2005/8/layout/lProcess2"/>
    <dgm:cxn modelId="{F8F4AA48-6C9B-4C17-9B1A-712457D5E228}" type="presOf" srcId="{0B83E273-EC51-E84E-931B-7D1FDFF49261}" destId="{0B4B7BFA-C4ED-844D-B039-8E1E382C2B7C}" srcOrd="0" destOrd="0" presId="urn:microsoft.com/office/officeart/2005/8/layout/lProcess2"/>
    <dgm:cxn modelId="{8A5FAE0F-1A66-4506-B2AA-1DEF65A58F4E}" type="presOf" srcId="{25F47849-4B56-6049-9570-2EE8B18B95D8}" destId="{82D59DAF-494F-0940-881D-FB6209606758}" srcOrd="0" destOrd="0" presId="urn:microsoft.com/office/officeart/2005/8/layout/lProcess2"/>
    <dgm:cxn modelId="{44112103-53F4-494E-AAE4-93F2107F2BC8}" type="presOf" srcId="{AFC74475-5ECD-9E46-AAB3-2074C292C410}" destId="{21F6393B-6D61-BE4A-842C-EF25671ECD65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1A5D8D68-CE0D-4C1C-9682-EB9440482A59}" type="presOf" srcId="{56265C20-D309-F140-ACB5-0BA403E4A86E}" destId="{91DB4080-EC5C-3D4B-8F27-A7C548E5BAD2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A6EFD6BA-CB22-4519-9674-9F630BCDAA53}" type="presOf" srcId="{20407B3E-D15A-4E42-A1FA-84FFE6CDFD03}" destId="{EADEB759-210F-7D46-B4F4-D68E36B8D40C}" srcOrd="0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0767FCA7-8B98-4C12-A815-9BD32A60A3E3}" type="presParOf" srcId="{9AF33F3B-5EEB-EB41-A6D7-23E43629281C}" destId="{708E523E-B4E0-1542-9BDD-D24D7C98B4E9}" srcOrd="0" destOrd="0" presId="urn:microsoft.com/office/officeart/2005/8/layout/lProcess2"/>
    <dgm:cxn modelId="{A451770A-EF49-4D8F-8C2C-EC64AABE8890}" type="presParOf" srcId="{708E523E-B4E0-1542-9BDD-D24D7C98B4E9}" destId="{EADEB759-210F-7D46-B4F4-D68E36B8D40C}" srcOrd="0" destOrd="0" presId="urn:microsoft.com/office/officeart/2005/8/layout/lProcess2"/>
    <dgm:cxn modelId="{DD910CF9-4A4B-4114-BB44-B31FB31652B5}" type="presParOf" srcId="{708E523E-B4E0-1542-9BDD-D24D7C98B4E9}" destId="{9967BA64-B2DB-9244-8E61-AD7C321E872D}" srcOrd="1" destOrd="0" presId="urn:microsoft.com/office/officeart/2005/8/layout/lProcess2"/>
    <dgm:cxn modelId="{9D07E313-F1F4-4FFE-A45D-A62B2037896C}" type="presParOf" srcId="{708E523E-B4E0-1542-9BDD-D24D7C98B4E9}" destId="{E98176B0-745E-8F4D-A499-EFF0E1386F66}" srcOrd="2" destOrd="0" presId="urn:microsoft.com/office/officeart/2005/8/layout/lProcess2"/>
    <dgm:cxn modelId="{EA677554-26C3-46C3-B798-1C2BF3976022}" type="presParOf" srcId="{E98176B0-745E-8F4D-A499-EFF0E1386F66}" destId="{C1EA47F4-B607-FC43-8EFB-5D802A1D54E0}" srcOrd="0" destOrd="0" presId="urn:microsoft.com/office/officeart/2005/8/layout/lProcess2"/>
    <dgm:cxn modelId="{6E65DFAE-2D2F-42C1-99C3-72D68F4606E5}" type="presParOf" srcId="{C1EA47F4-B607-FC43-8EFB-5D802A1D54E0}" destId="{A16FEA74-6F17-F443-A842-E6D03306F636}" srcOrd="0" destOrd="0" presId="urn:microsoft.com/office/officeart/2005/8/layout/lProcess2"/>
    <dgm:cxn modelId="{29BDE1F2-4CAA-4F9F-9259-4804E8909150}" type="presParOf" srcId="{C1EA47F4-B607-FC43-8EFB-5D802A1D54E0}" destId="{670C2C2D-7E23-C24B-9D98-BDA7A244B3A8}" srcOrd="1" destOrd="0" presId="urn:microsoft.com/office/officeart/2005/8/layout/lProcess2"/>
    <dgm:cxn modelId="{5C0AFA65-71D9-4CE3-84AD-557BDDC4CFF2}" type="presParOf" srcId="{C1EA47F4-B607-FC43-8EFB-5D802A1D54E0}" destId="{91DB4080-EC5C-3D4B-8F27-A7C548E5BAD2}" srcOrd="2" destOrd="0" presId="urn:microsoft.com/office/officeart/2005/8/layout/lProcess2"/>
    <dgm:cxn modelId="{83CD3A61-B11A-4CE4-8F94-8AA0CAE4D115}" type="presParOf" srcId="{C1EA47F4-B607-FC43-8EFB-5D802A1D54E0}" destId="{7F6D2A65-797B-7F46-AC2F-4A6B92FDA88B}" srcOrd="3" destOrd="0" presId="urn:microsoft.com/office/officeart/2005/8/layout/lProcess2"/>
    <dgm:cxn modelId="{08F583AC-2302-463D-B199-35FBC8D6F762}" type="presParOf" srcId="{C1EA47F4-B607-FC43-8EFB-5D802A1D54E0}" destId="{82D59DAF-494F-0940-881D-FB6209606758}" srcOrd="4" destOrd="0" presId="urn:microsoft.com/office/officeart/2005/8/layout/lProcess2"/>
    <dgm:cxn modelId="{32C6D459-8716-47FA-93D6-04EC763C135A}" type="presParOf" srcId="{9AF33F3B-5EEB-EB41-A6D7-23E43629281C}" destId="{F03C9214-7C2F-9442-BCFA-40E3E76A1E14}" srcOrd="1" destOrd="0" presId="urn:microsoft.com/office/officeart/2005/8/layout/lProcess2"/>
    <dgm:cxn modelId="{3BC341CF-4557-4DEB-B877-1CE0301EBB96}" type="presParOf" srcId="{9AF33F3B-5EEB-EB41-A6D7-23E43629281C}" destId="{72724922-94B1-3F45-8E2E-76DAD64C7ADB}" srcOrd="2" destOrd="0" presId="urn:microsoft.com/office/officeart/2005/8/layout/lProcess2"/>
    <dgm:cxn modelId="{92B981D7-2F5B-4A7C-A3B4-17C60245B16A}" type="presParOf" srcId="{72724922-94B1-3F45-8E2E-76DAD64C7ADB}" destId="{21F6393B-6D61-BE4A-842C-EF25671ECD65}" srcOrd="0" destOrd="0" presId="urn:microsoft.com/office/officeart/2005/8/layout/lProcess2"/>
    <dgm:cxn modelId="{6BDCC799-688F-4C9F-9194-8A0193BFD2BA}" type="presParOf" srcId="{72724922-94B1-3F45-8E2E-76DAD64C7ADB}" destId="{51AA5207-648A-0148-8F74-758DB2DE9460}" srcOrd="1" destOrd="0" presId="urn:microsoft.com/office/officeart/2005/8/layout/lProcess2"/>
    <dgm:cxn modelId="{2E5E17A1-61D0-4709-B69C-037EFBCB4788}" type="presParOf" srcId="{72724922-94B1-3F45-8E2E-76DAD64C7ADB}" destId="{5B55244B-D700-0240-A257-696E880FCBF6}" srcOrd="2" destOrd="0" presId="urn:microsoft.com/office/officeart/2005/8/layout/lProcess2"/>
    <dgm:cxn modelId="{40DB566D-F625-4927-A72C-3238A7093B8F}" type="presParOf" srcId="{5B55244B-D700-0240-A257-696E880FCBF6}" destId="{FA9841F3-1B4E-4C4A-B006-7B88AC9AB5C1}" srcOrd="0" destOrd="0" presId="urn:microsoft.com/office/officeart/2005/8/layout/lProcess2"/>
    <dgm:cxn modelId="{00A574F7-C733-4D57-A3B1-551374FA44D7}" type="presParOf" srcId="{FA9841F3-1B4E-4C4A-B006-7B88AC9AB5C1}" destId="{0B4B7BFA-C4ED-844D-B039-8E1E382C2B7C}" srcOrd="0" destOrd="0" presId="urn:microsoft.com/office/officeart/2005/8/layout/lProcess2"/>
    <dgm:cxn modelId="{42062E34-9D85-4B84-BCBD-40A3EE3FDE02}" type="presParOf" srcId="{FA9841F3-1B4E-4C4A-B006-7B88AC9AB5C1}" destId="{9DE4C128-CE6D-CB4E-A7EA-C2D80525D66B}" srcOrd="1" destOrd="0" presId="urn:microsoft.com/office/officeart/2005/8/layout/lProcess2"/>
    <dgm:cxn modelId="{2251818C-B167-4D0C-AF5D-860011FB3E69}" type="presParOf" srcId="{FA9841F3-1B4E-4C4A-B006-7B88AC9AB5C1}" destId="{13940845-C6A1-034E-A929-7F4E11EA749F}" srcOrd="2" destOrd="0" presId="urn:microsoft.com/office/officeart/2005/8/layout/lProcess2"/>
    <dgm:cxn modelId="{E6379DA4-7ADB-46C2-96BE-BB1C22970674}" type="presParOf" srcId="{FA9841F3-1B4E-4C4A-B006-7B88AC9AB5C1}" destId="{03EFA254-9279-DE41-AD68-D5D60D3026F4}" srcOrd="3" destOrd="0" presId="urn:microsoft.com/office/officeart/2005/8/layout/lProcess2"/>
    <dgm:cxn modelId="{D2CDB76D-91A5-4481-BEA5-5912B7D5DDEF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</a:t>
          </a:r>
          <a:r>
            <a:rPr lang="fr-FR" sz="4000" dirty="0" smtClean="0"/>
            <a:t>7 </a:t>
          </a:r>
          <a:r>
            <a:rPr lang="fr-FR" sz="4000" dirty="0"/>
            <a:t>= </a:t>
          </a:r>
          <a:r>
            <a:rPr lang="fr-FR" sz="4000" dirty="0" smtClean="0"/>
            <a:t>70</a:t>
          </a:r>
          <a:endParaRPr lang="fr-FR" sz="4000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 smtClean="0"/>
            <a:t>5 </a:t>
          </a:r>
          <a:r>
            <a:rPr lang="fr-FR" dirty="0"/>
            <a:t>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</a:t>
          </a:r>
          <a:r>
            <a:rPr lang="fr-FR" dirty="0" smtClean="0"/>
            <a:t>15</a:t>
          </a:r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 smtClean="0"/>
            <a:t>10</a:t>
          </a:r>
          <a:endParaRPr lang="fr-FR" dirty="0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6D9224-215B-4F13-949E-59F6FACDC5C9}" type="presOf" srcId="{25F47849-4B56-6049-9570-2EE8B18B95D8}" destId="{82D59DAF-494F-0940-881D-FB6209606758}" srcOrd="0" destOrd="0" presId="urn:microsoft.com/office/officeart/2005/8/layout/lProcess2"/>
    <dgm:cxn modelId="{5E0358E2-18A2-4324-9B6A-403B53195A40}" type="presOf" srcId="{37F01E66-F653-0D40-9027-BDF9B8FF8DAA}" destId="{018FC5A5-8E0E-0B41-B2E0-39210D1DAD5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FE06CFA6-EE7A-4F3C-A01C-0B3C293EC8E3}" type="presOf" srcId="{20407B3E-D15A-4E42-A1FA-84FFE6CDFD03}" destId="{EADEB759-210F-7D46-B4F4-D68E36B8D40C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9F198968-6A38-43F6-9D08-62022AF43C4D}" type="presOf" srcId="{45342FBE-1ADD-3C4F-8007-59EE2FA14167}" destId="{9AF33F3B-5EEB-EB41-A6D7-23E43629281C}" srcOrd="0" destOrd="0" presId="urn:microsoft.com/office/officeart/2005/8/layout/lProcess2"/>
    <dgm:cxn modelId="{DA82A69E-A86E-4ACE-A224-859AE8081076}" type="presOf" srcId="{387357BF-6B5A-4D4B-BF20-826A74D53396}" destId="{A16FEA74-6F17-F443-A842-E6D03306F636}" srcOrd="0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E0A2CD7C-47D1-4175-BFE9-752097981885}" type="presOf" srcId="{0B83E273-EC51-E84E-931B-7D1FDFF49261}" destId="{0B4B7BFA-C4ED-844D-B039-8E1E382C2B7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B79ADF83-99CF-4EB1-AFA6-25F012ED3527}" type="presOf" srcId="{AFC74475-5ECD-9E46-AAB3-2074C292C410}" destId="{21F6393B-6D61-BE4A-842C-EF25671ECD65}" srcOrd="0" destOrd="0" presId="urn:microsoft.com/office/officeart/2005/8/layout/lProcess2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F6E0E9D2-D397-45C5-B5EA-CA15DBCF8CD2}" type="presOf" srcId="{20407B3E-D15A-4E42-A1FA-84FFE6CDFD03}" destId="{9967BA64-B2DB-9244-8E61-AD7C321E872D}" srcOrd="1" destOrd="0" presId="urn:microsoft.com/office/officeart/2005/8/layout/lProcess2"/>
    <dgm:cxn modelId="{2F7DCA66-B940-4045-A5F9-AE90579EBBCC}" type="presOf" srcId="{7C108633-E333-6948-B6B7-BC9DE6324E76}" destId="{13940845-C6A1-034E-A929-7F4E11EA749F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43E7D86-37E4-46DC-A760-DD22B58F53A5}" type="presOf" srcId="{56265C20-D309-F140-ACB5-0BA403E4A86E}" destId="{91DB4080-EC5C-3D4B-8F27-A7C548E5BAD2}" srcOrd="0" destOrd="0" presId="urn:microsoft.com/office/officeart/2005/8/layout/lProcess2"/>
    <dgm:cxn modelId="{DB1C092F-9246-4DD8-922F-D216770F1F44}" type="presOf" srcId="{AFC74475-5ECD-9E46-AAB3-2074C292C410}" destId="{51AA5207-648A-0148-8F74-758DB2DE9460}" srcOrd="1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8616DB98-8CDE-4656-9141-AAE405081984}" type="presParOf" srcId="{9AF33F3B-5EEB-EB41-A6D7-23E43629281C}" destId="{708E523E-B4E0-1542-9BDD-D24D7C98B4E9}" srcOrd="0" destOrd="0" presId="urn:microsoft.com/office/officeart/2005/8/layout/lProcess2"/>
    <dgm:cxn modelId="{C41B576E-2A69-4418-86DC-8C42B953DDA7}" type="presParOf" srcId="{708E523E-B4E0-1542-9BDD-D24D7C98B4E9}" destId="{EADEB759-210F-7D46-B4F4-D68E36B8D40C}" srcOrd="0" destOrd="0" presId="urn:microsoft.com/office/officeart/2005/8/layout/lProcess2"/>
    <dgm:cxn modelId="{D7227811-8A9D-4619-9F31-83A9B81CEBB4}" type="presParOf" srcId="{708E523E-B4E0-1542-9BDD-D24D7C98B4E9}" destId="{9967BA64-B2DB-9244-8E61-AD7C321E872D}" srcOrd="1" destOrd="0" presId="urn:microsoft.com/office/officeart/2005/8/layout/lProcess2"/>
    <dgm:cxn modelId="{72233852-E7E1-4D65-826B-8BE141EA7FB2}" type="presParOf" srcId="{708E523E-B4E0-1542-9BDD-D24D7C98B4E9}" destId="{E98176B0-745E-8F4D-A499-EFF0E1386F66}" srcOrd="2" destOrd="0" presId="urn:microsoft.com/office/officeart/2005/8/layout/lProcess2"/>
    <dgm:cxn modelId="{A87A99D0-F8F1-47A9-A415-1739E363CA05}" type="presParOf" srcId="{E98176B0-745E-8F4D-A499-EFF0E1386F66}" destId="{C1EA47F4-B607-FC43-8EFB-5D802A1D54E0}" srcOrd="0" destOrd="0" presId="urn:microsoft.com/office/officeart/2005/8/layout/lProcess2"/>
    <dgm:cxn modelId="{072CA60A-FED5-4AFD-991B-7326770463F1}" type="presParOf" srcId="{C1EA47F4-B607-FC43-8EFB-5D802A1D54E0}" destId="{A16FEA74-6F17-F443-A842-E6D03306F636}" srcOrd="0" destOrd="0" presId="urn:microsoft.com/office/officeart/2005/8/layout/lProcess2"/>
    <dgm:cxn modelId="{A99C406C-F556-4359-A86A-AC61B2B229EF}" type="presParOf" srcId="{C1EA47F4-B607-FC43-8EFB-5D802A1D54E0}" destId="{670C2C2D-7E23-C24B-9D98-BDA7A244B3A8}" srcOrd="1" destOrd="0" presId="urn:microsoft.com/office/officeart/2005/8/layout/lProcess2"/>
    <dgm:cxn modelId="{7FE5E1A7-3924-4D8C-A1A3-5C05B15CD32E}" type="presParOf" srcId="{C1EA47F4-B607-FC43-8EFB-5D802A1D54E0}" destId="{91DB4080-EC5C-3D4B-8F27-A7C548E5BAD2}" srcOrd="2" destOrd="0" presId="urn:microsoft.com/office/officeart/2005/8/layout/lProcess2"/>
    <dgm:cxn modelId="{22112B01-F16E-4C57-AF7E-8415D5654EFD}" type="presParOf" srcId="{C1EA47F4-B607-FC43-8EFB-5D802A1D54E0}" destId="{7F6D2A65-797B-7F46-AC2F-4A6B92FDA88B}" srcOrd="3" destOrd="0" presId="urn:microsoft.com/office/officeart/2005/8/layout/lProcess2"/>
    <dgm:cxn modelId="{AE89A26E-777E-481A-BDBE-4D32F529A2C6}" type="presParOf" srcId="{C1EA47F4-B607-FC43-8EFB-5D802A1D54E0}" destId="{82D59DAF-494F-0940-881D-FB6209606758}" srcOrd="4" destOrd="0" presId="urn:microsoft.com/office/officeart/2005/8/layout/lProcess2"/>
    <dgm:cxn modelId="{54A4212D-F205-4827-8D92-5981A8231DA2}" type="presParOf" srcId="{9AF33F3B-5EEB-EB41-A6D7-23E43629281C}" destId="{F03C9214-7C2F-9442-BCFA-40E3E76A1E14}" srcOrd="1" destOrd="0" presId="urn:microsoft.com/office/officeart/2005/8/layout/lProcess2"/>
    <dgm:cxn modelId="{855C9508-BDD3-49FB-9A64-5FBBD88AF3D7}" type="presParOf" srcId="{9AF33F3B-5EEB-EB41-A6D7-23E43629281C}" destId="{72724922-94B1-3F45-8E2E-76DAD64C7ADB}" srcOrd="2" destOrd="0" presId="urn:microsoft.com/office/officeart/2005/8/layout/lProcess2"/>
    <dgm:cxn modelId="{7836F908-8FA7-4C30-8AA0-39402051422C}" type="presParOf" srcId="{72724922-94B1-3F45-8E2E-76DAD64C7ADB}" destId="{21F6393B-6D61-BE4A-842C-EF25671ECD65}" srcOrd="0" destOrd="0" presId="urn:microsoft.com/office/officeart/2005/8/layout/lProcess2"/>
    <dgm:cxn modelId="{8DD5BDE5-1CB7-4524-97C6-374D55863F53}" type="presParOf" srcId="{72724922-94B1-3F45-8E2E-76DAD64C7ADB}" destId="{51AA5207-648A-0148-8F74-758DB2DE9460}" srcOrd="1" destOrd="0" presId="urn:microsoft.com/office/officeart/2005/8/layout/lProcess2"/>
    <dgm:cxn modelId="{36D81D9F-0B2B-4739-8A75-6AF342D76D48}" type="presParOf" srcId="{72724922-94B1-3F45-8E2E-76DAD64C7ADB}" destId="{5B55244B-D700-0240-A257-696E880FCBF6}" srcOrd="2" destOrd="0" presId="urn:microsoft.com/office/officeart/2005/8/layout/lProcess2"/>
    <dgm:cxn modelId="{EF76876C-3155-4ECF-8F83-1C3A361BBB7F}" type="presParOf" srcId="{5B55244B-D700-0240-A257-696E880FCBF6}" destId="{FA9841F3-1B4E-4C4A-B006-7B88AC9AB5C1}" srcOrd="0" destOrd="0" presId="urn:microsoft.com/office/officeart/2005/8/layout/lProcess2"/>
    <dgm:cxn modelId="{47F20E14-FAF9-4280-B596-6BB146F43B37}" type="presParOf" srcId="{FA9841F3-1B4E-4C4A-B006-7B88AC9AB5C1}" destId="{0B4B7BFA-C4ED-844D-B039-8E1E382C2B7C}" srcOrd="0" destOrd="0" presId="urn:microsoft.com/office/officeart/2005/8/layout/lProcess2"/>
    <dgm:cxn modelId="{FD59DF5A-484E-4740-9801-E9E25AC7727F}" type="presParOf" srcId="{FA9841F3-1B4E-4C4A-B006-7B88AC9AB5C1}" destId="{9DE4C128-CE6D-CB4E-A7EA-C2D80525D66B}" srcOrd="1" destOrd="0" presId="urn:microsoft.com/office/officeart/2005/8/layout/lProcess2"/>
    <dgm:cxn modelId="{B241E9BE-BC68-4487-A993-E8BD54B2D3B5}" type="presParOf" srcId="{FA9841F3-1B4E-4C4A-B006-7B88AC9AB5C1}" destId="{13940845-C6A1-034E-A929-7F4E11EA749F}" srcOrd="2" destOrd="0" presId="urn:microsoft.com/office/officeart/2005/8/layout/lProcess2"/>
    <dgm:cxn modelId="{F352C77E-8E88-4F58-9C26-4E89F7C2C09A}" type="presParOf" srcId="{FA9841F3-1B4E-4C4A-B006-7B88AC9AB5C1}" destId="{03EFA254-9279-DE41-AD68-D5D60D3026F4}" srcOrd="3" destOrd="0" presId="urn:microsoft.com/office/officeart/2005/8/layout/lProcess2"/>
    <dgm:cxn modelId="{8CA84651-8FE2-4220-B063-FC50B3045A7C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2 x 7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6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32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9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21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52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14</a:t>
          </a:r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2 x 7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14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6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9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21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2 x 7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14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6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3 x 9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5 x 6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25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30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3 x 8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10 x 2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22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5 x 6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30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3 x 8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10 x 2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22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5 x 6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30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3 x 8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10 x 2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22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5 x 6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30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3 x 8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dirty="0"/>
            <a:t>10 x 2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 custLinFactNeighborX="648" custLinFactNeighborY="-36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 custLinFactNeighborX="648" custLinFactNeighborY="-36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B759-210F-7D46-B4F4-D68E36B8D40C}">
      <dsp:nvSpPr>
        <dsp:cNvPr id="0" name=""/>
        <dsp:cNvSpPr/>
      </dsp:nvSpPr>
      <dsp:spPr>
        <a:xfrm>
          <a:off x="771" y="0"/>
          <a:ext cx="2004653" cy="3112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400" kern="1200" dirty="0"/>
        </a:p>
      </dsp:txBody>
      <dsp:txXfrm>
        <a:off x="771" y="0"/>
        <a:ext cx="2004653" cy="933768"/>
      </dsp:txXfrm>
    </dsp:sp>
    <dsp:sp modelId="{A16FEA74-6F17-F443-A842-E6D03306F636}">
      <dsp:nvSpPr>
        <dsp:cNvPr id="0" name=""/>
        <dsp:cNvSpPr/>
      </dsp:nvSpPr>
      <dsp:spPr>
        <a:xfrm>
          <a:off x="201236" y="934033"/>
          <a:ext cx="1603722" cy="611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 dirty="0"/>
        </a:p>
      </dsp:txBody>
      <dsp:txXfrm>
        <a:off x="219146" y="951943"/>
        <a:ext cx="1567902" cy="575673"/>
      </dsp:txXfrm>
    </dsp:sp>
    <dsp:sp modelId="{91DB4080-EC5C-3D4B-8F27-A7C548E5BAD2}">
      <dsp:nvSpPr>
        <dsp:cNvPr id="0" name=""/>
        <dsp:cNvSpPr/>
      </dsp:nvSpPr>
      <dsp:spPr>
        <a:xfrm>
          <a:off x="201236" y="1639603"/>
          <a:ext cx="1603722" cy="611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 dirty="0"/>
        </a:p>
      </dsp:txBody>
      <dsp:txXfrm>
        <a:off x="219146" y="1657513"/>
        <a:ext cx="1567902" cy="575673"/>
      </dsp:txXfrm>
    </dsp:sp>
    <dsp:sp modelId="{82D59DAF-494F-0940-881D-FB6209606758}">
      <dsp:nvSpPr>
        <dsp:cNvPr id="0" name=""/>
        <dsp:cNvSpPr/>
      </dsp:nvSpPr>
      <dsp:spPr>
        <a:xfrm>
          <a:off x="201236" y="2345172"/>
          <a:ext cx="1603722" cy="611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 dirty="0"/>
        </a:p>
      </dsp:txBody>
      <dsp:txXfrm>
        <a:off x="219146" y="2363082"/>
        <a:ext cx="1567902" cy="575673"/>
      </dsp:txXfrm>
    </dsp:sp>
    <dsp:sp modelId="{21F6393B-6D61-BE4A-842C-EF25671ECD65}">
      <dsp:nvSpPr>
        <dsp:cNvPr id="0" name=""/>
        <dsp:cNvSpPr/>
      </dsp:nvSpPr>
      <dsp:spPr>
        <a:xfrm>
          <a:off x="2155773" y="0"/>
          <a:ext cx="2004653" cy="3112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400" kern="1200" dirty="0"/>
        </a:p>
      </dsp:txBody>
      <dsp:txXfrm>
        <a:off x="2155773" y="0"/>
        <a:ext cx="2004653" cy="933768"/>
      </dsp:txXfrm>
    </dsp:sp>
    <dsp:sp modelId="{0B4B7BFA-C4ED-844D-B039-8E1E382C2B7C}">
      <dsp:nvSpPr>
        <dsp:cNvPr id="0" name=""/>
        <dsp:cNvSpPr/>
      </dsp:nvSpPr>
      <dsp:spPr>
        <a:xfrm>
          <a:off x="2356238" y="934033"/>
          <a:ext cx="1603722" cy="611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 dirty="0"/>
        </a:p>
      </dsp:txBody>
      <dsp:txXfrm>
        <a:off x="2374148" y="951943"/>
        <a:ext cx="1567902" cy="575673"/>
      </dsp:txXfrm>
    </dsp:sp>
    <dsp:sp modelId="{13940845-C6A1-034E-A929-7F4E11EA749F}">
      <dsp:nvSpPr>
        <dsp:cNvPr id="0" name=""/>
        <dsp:cNvSpPr/>
      </dsp:nvSpPr>
      <dsp:spPr>
        <a:xfrm>
          <a:off x="2356238" y="1639603"/>
          <a:ext cx="1603722" cy="611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 dirty="0"/>
        </a:p>
      </dsp:txBody>
      <dsp:txXfrm>
        <a:off x="2374148" y="1657513"/>
        <a:ext cx="1567902" cy="575673"/>
      </dsp:txXfrm>
    </dsp:sp>
    <dsp:sp modelId="{018FC5A5-8E0E-0B41-B2E0-39210D1DAD55}">
      <dsp:nvSpPr>
        <dsp:cNvPr id="0" name=""/>
        <dsp:cNvSpPr/>
      </dsp:nvSpPr>
      <dsp:spPr>
        <a:xfrm>
          <a:off x="2356238" y="2345172"/>
          <a:ext cx="1603722" cy="611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 dirty="0"/>
        </a:p>
      </dsp:txBody>
      <dsp:txXfrm>
        <a:off x="2374148" y="2363082"/>
        <a:ext cx="1567902" cy="575673"/>
      </dsp:txXfrm>
    </dsp:sp>
    <dsp:sp modelId="{BF4A6D2B-0AE6-B445-989D-A3AE4934CAB1}">
      <dsp:nvSpPr>
        <dsp:cNvPr id="0" name=""/>
        <dsp:cNvSpPr/>
      </dsp:nvSpPr>
      <dsp:spPr>
        <a:xfrm>
          <a:off x="4310775" y="0"/>
          <a:ext cx="2004653" cy="3112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400" kern="1200" dirty="0"/>
        </a:p>
      </dsp:txBody>
      <dsp:txXfrm>
        <a:off x="4310775" y="0"/>
        <a:ext cx="2004653" cy="933768"/>
      </dsp:txXfrm>
    </dsp:sp>
    <dsp:sp modelId="{3B5393DD-E56D-0C45-8583-BAA3192055ED}">
      <dsp:nvSpPr>
        <dsp:cNvPr id="0" name=""/>
        <dsp:cNvSpPr/>
      </dsp:nvSpPr>
      <dsp:spPr>
        <a:xfrm>
          <a:off x="4511240" y="934033"/>
          <a:ext cx="1603722" cy="611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 dirty="0"/>
        </a:p>
      </dsp:txBody>
      <dsp:txXfrm>
        <a:off x="4529150" y="951943"/>
        <a:ext cx="1567902" cy="575673"/>
      </dsp:txXfrm>
    </dsp:sp>
    <dsp:sp modelId="{EA0F6D42-79DB-164F-9420-01F62E25D780}">
      <dsp:nvSpPr>
        <dsp:cNvPr id="0" name=""/>
        <dsp:cNvSpPr/>
      </dsp:nvSpPr>
      <dsp:spPr>
        <a:xfrm>
          <a:off x="4511240" y="1639603"/>
          <a:ext cx="1603722" cy="611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 dirty="0"/>
        </a:p>
      </dsp:txBody>
      <dsp:txXfrm>
        <a:off x="4529150" y="1657513"/>
        <a:ext cx="1567902" cy="575673"/>
      </dsp:txXfrm>
    </dsp:sp>
    <dsp:sp modelId="{68B46909-D1C5-D042-A931-2698BFF369AF}">
      <dsp:nvSpPr>
        <dsp:cNvPr id="0" name=""/>
        <dsp:cNvSpPr/>
      </dsp:nvSpPr>
      <dsp:spPr>
        <a:xfrm>
          <a:off x="4511240" y="2345172"/>
          <a:ext cx="1603722" cy="611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 dirty="0"/>
        </a:p>
      </dsp:txBody>
      <dsp:txXfrm>
        <a:off x="4529150" y="2363082"/>
        <a:ext cx="1567902" cy="5756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2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2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EC5E2B0-A24D-4BB3-B725-B11F062DA4E9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41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1240" cy="2696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348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Partage </a:t>
            </a:r>
            <a:r>
              <a:rPr lang="fr-FR" sz="20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 - autant chacun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67" name="CustomShape 2"/>
          <p:cNvSpPr/>
          <p:nvPr/>
        </p:nvSpPr>
        <p:spPr>
          <a:xfrm>
            <a:off x="5179680" y="6514200"/>
            <a:ext cx="3958560" cy="3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5BE6ED-48B1-4573-A22B-91AE69346715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692640" y="301680"/>
            <a:ext cx="8690040" cy="10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320" tIns="33840" rIns="67320" bIns="3384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33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Jeudi 23 avril SÉANCE 2 CM1</a:t>
            </a:r>
            <a:endParaRPr lang="fr-FR" sz="3300" b="0" strike="noStrike" spc="-1">
              <a:latin typeface="Arial"/>
            </a:endParaRPr>
          </a:p>
        </p:txBody>
      </p:sp>
      <p:sp>
        <p:nvSpPr>
          <p:cNvPr id="548" name="CustomShape 2"/>
          <p:cNvSpPr/>
          <p:nvPr/>
        </p:nvSpPr>
        <p:spPr>
          <a:xfrm>
            <a:off x="579240" y="1260000"/>
            <a:ext cx="8853840" cy="40910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2265120" y="366120"/>
            <a:ext cx="41439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1" strike="noStrike" spc="-1">
                <a:solidFill>
                  <a:srgbClr val="2F5597"/>
                </a:solidFill>
                <a:latin typeface="Calibri Light"/>
                <a:ea typeface="DejaVu Sans"/>
              </a:rPr>
              <a:t>Les tables de multiplication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603" name="CustomShape 2"/>
          <p:cNvSpPr/>
          <p:nvPr/>
        </p:nvSpPr>
        <p:spPr>
          <a:xfrm>
            <a:off x="68652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1 = 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2 = 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3 = 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4 = 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5 = 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6 = 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7 = 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8 =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9 = 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10 = 10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04" name="CustomShape 3"/>
          <p:cNvSpPr/>
          <p:nvPr/>
        </p:nvSpPr>
        <p:spPr>
          <a:xfrm>
            <a:off x="231948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1 = 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2 = 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3 = 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4 =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5 = 10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6 = 12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7 = 14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8 = 16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9 = 18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10 = 20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05" name="CustomShape 4"/>
          <p:cNvSpPr/>
          <p:nvPr/>
        </p:nvSpPr>
        <p:spPr>
          <a:xfrm>
            <a:off x="392220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1 = 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2 = 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3 = 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4 = 12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5 = 15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6 = 18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7 = 21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8 = 24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9 = 27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10 = 30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06" name="CustomShape 5"/>
          <p:cNvSpPr/>
          <p:nvPr/>
        </p:nvSpPr>
        <p:spPr>
          <a:xfrm>
            <a:off x="552528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1 = 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2 =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3 = 12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4 = 16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5 = 20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6 = 24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7 = 28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8 = 32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9 = 36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10 = 40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07" name="CustomShape 6"/>
          <p:cNvSpPr/>
          <p:nvPr/>
        </p:nvSpPr>
        <p:spPr>
          <a:xfrm>
            <a:off x="715680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1 = 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2 = 10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3 = 15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4 = 20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5 = 25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6 = 30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7 = 35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8 = 40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9 = 45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10 = 50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08" name="CustomShape 7"/>
          <p:cNvSpPr/>
          <p:nvPr/>
        </p:nvSpPr>
        <p:spPr>
          <a:xfrm>
            <a:off x="686520" y="300384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1 = 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2 = 12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3 = 13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4 = 24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5 = 30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6 = 36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7 = 42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8 = 48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9 = 54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10 = 60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09" name="CustomShape 8"/>
          <p:cNvSpPr/>
          <p:nvPr/>
        </p:nvSpPr>
        <p:spPr>
          <a:xfrm>
            <a:off x="2319480" y="300384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1 = 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2 = 14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3 = 21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4 = 28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5 = 35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6 = 42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7 = 49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8 = 56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9 = 63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10 = 70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10" name="CustomShape 9"/>
          <p:cNvSpPr/>
          <p:nvPr/>
        </p:nvSpPr>
        <p:spPr>
          <a:xfrm>
            <a:off x="3926160" y="300384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1 =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2 = 16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3 = 24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4 = 32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5 = 40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6 = 48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7 = 56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8 = 64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9 = 72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10 = 80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11" name="CustomShape 10"/>
          <p:cNvSpPr/>
          <p:nvPr/>
        </p:nvSpPr>
        <p:spPr>
          <a:xfrm>
            <a:off x="5533200" y="300384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1 = 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2 = 18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3 = 27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4 = 36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5 = 45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6 = 54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7 = 63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8 = 72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9 = 81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10 = 90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12" name="CustomShape 11"/>
          <p:cNvSpPr/>
          <p:nvPr/>
        </p:nvSpPr>
        <p:spPr>
          <a:xfrm>
            <a:off x="7156800" y="3003840"/>
            <a:ext cx="13006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10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1 = 10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2 = 20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3 = 30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4 = 40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5 = 50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6 = 60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7 = 70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8 = 80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9 = 90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10 = 100</a:t>
            </a:r>
            <a:endParaRPr lang="fr-FR" sz="1600" b="0" strike="noStrike" spc="-1">
              <a:latin typeface="Arial"/>
            </a:endParaRPr>
          </a:p>
        </p:txBody>
      </p:sp>
      <p:pic>
        <p:nvPicPr>
          <p:cNvPr id="613" name="Modèle 3D 14_0" descr="Cœur rouge"/>
          <p:cNvPicPr/>
          <p:nvPr/>
        </p:nvPicPr>
        <p:blipFill>
          <a:blip r:embed="rId2"/>
          <a:stretch/>
        </p:blipFill>
        <p:spPr>
          <a:xfrm rot="592800">
            <a:off x="6305400" y="227160"/>
            <a:ext cx="609480" cy="56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776886419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650747054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385415454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478106979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2722326924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1398272176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114513774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1792218658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2656322222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1260000" y="555480"/>
            <a:ext cx="7557120" cy="19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7030A0"/>
                </a:solidFill>
                <a:latin typeface="Comic Sans MS"/>
                <a:ea typeface="DejaVu Sans"/>
              </a:rPr>
              <a:t>Calcul mental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550" name="CustomShape 2"/>
          <p:cNvSpPr/>
          <p:nvPr/>
        </p:nvSpPr>
        <p:spPr>
          <a:xfrm>
            <a:off x="1260000" y="2977560"/>
            <a:ext cx="7557120" cy="13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rm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45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multiplication</a:t>
            </a:r>
            <a:endParaRPr lang="fr-FR" sz="4500" b="0" strike="noStrike" spc="-1">
              <a:latin typeface="Arial"/>
            </a:endParaRPr>
          </a:p>
        </p:txBody>
      </p:sp>
      <p:sp>
        <p:nvSpPr>
          <p:cNvPr id="551" name="CustomShape 3"/>
          <p:cNvSpPr/>
          <p:nvPr/>
        </p:nvSpPr>
        <p:spPr>
          <a:xfrm>
            <a:off x="1031760" y="4206240"/>
            <a:ext cx="8728200" cy="13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1436453590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853398143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3" name="Diagram13"/>
          <p:cNvGraphicFramePr/>
          <p:nvPr>
            <p:extLst>
              <p:ext uri="{D42A27DB-BD31-4B8C-83A1-F6EECF244321}">
                <p14:modId xmlns:p14="http://schemas.microsoft.com/office/powerpoint/2010/main" val="3828626010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4" name="Diagram14"/>
          <p:cNvGraphicFramePr/>
          <p:nvPr>
            <p:extLst>
              <p:ext uri="{D42A27DB-BD31-4B8C-83A1-F6EECF244321}">
                <p14:modId xmlns:p14="http://schemas.microsoft.com/office/powerpoint/2010/main" val="1918569133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3366749791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4223572954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4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1187907988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6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755443081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4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5" name="Diagram15"/>
          <p:cNvGraphicFramePr/>
          <p:nvPr>
            <p:extLst>
              <p:ext uri="{D42A27DB-BD31-4B8C-83A1-F6EECF244321}">
                <p14:modId xmlns:p14="http://schemas.microsoft.com/office/powerpoint/2010/main" val="2962830224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6" name="Diagram16"/>
          <p:cNvGraphicFramePr/>
          <p:nvPr>
            <p:extLst>
              <p:ext uri="{D42A27DB-BD31-4B8C-83A1-F6EECF244321}">
                <p14:modId xmlns:p14="http://schemas.microsoft.com/office/powerpoint/2010/main" val="328778728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2495880" y="403560"/>
            <a:ext cx="4566960" cy="66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1" strike="noStrike" spc="-1">
                <a:solidFill>
                  <a:srgbClr val="2F5597"/>
                </a:solidFill>
                <a:latin typeface="Calibri Light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2222280" y="345600"/>
            <a:ext cx="518724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>
                <a:solidFill>
                  <a:srgbClr val="2F5597"/>
                </a:solidFill>
                <a:latin typeface="Calibri Light"/>
                <a:ea typeface="DejaVu Sans"/>
              </a:rPr>
              <a:t>La multiplication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562" name="CustomShape 3"/>
          <p:cNvSpPr/>
          <p:nvPr/>
        </p:nvSpPr>
        <p:spPr>
          <a:xfrm>
            <a:off x="279360" y="123048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Calcule  8 x </a:t>
            </a:r>
            <a:r>
              <a:rPr lang="fr-FR" sz="3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19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563" name="CustomShape 4"/>
          <p:cNvSpPr/>
          <p:nvPr/>
        </p:nvSpPr>
        <p:spPr>
          <a:xfrm>
            <a:off x="5995440" y="1986120"/>
            <a:ext cx="4082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2E75B6"/>
                </a:solidFill>
                <a:latin typeface="Calibri"/>
                <a:ea typeface="DejaVu Sans"/>
              </a:rPr>
              <a:t>  = ( 8 x 20) - (8 x 1</a:t>
            </a:r>
            <a:r>
              <a:rPr lang="fr-FR" sz="3600" b="0" strike="noStrike" spc="-1" dirty="0">
                <a:solidFill>
                  <a:srgbClr val="2E75B6"/>
                </a:solidFill>
                <a:latin typeface="Calibri"/>
                <a:ea typeface="DejaVu Sans"/>
              </a:rPr>
              <a:t>)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564" name="CustomShape 5"/>
          <p:cNvSpPr/>
          <p:nvPr/>
        </p:nvSpPr>
        <p:spPr>
          <a:xfrm>
            <a:off x="6005160" y="280908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= 160 - 8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565" name="CustomShape 6"/>
          <p:cNvSpPr/>
          <p:nvPr/>
        </p:nvSpPr>
        <p:spPr>
          <a:xfrm>
            <a:off x="6111720" y="357336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= 152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566" name="CustomShape 7"/>
          <p:cNvSpPr/>
          <p:nvPr/>
        </p:nvSpPr>
        <p:spPr>
          <a:xfrm>
            <a:off x="2348280" y="2332080"/>
            <a:ext cx="13798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200" b="1" strike="noStrike" spc="-1" dirty="0">
                <a:solidFill>
                  <a:srgbClr val="C9211E"/>
                </a:solidFill>
                <a:latin typeface="Calibri"/>
                <a:ea typeface="DejaVu Sans"/>
              </a:rPr>
              <a:t>152</a:t>
            </a:r>
            <a:endParaRPr lang="fr-FR" sz="4200" b="0" strike="noStrike" spc="-1" dirty="0">
              <a:latin typeface="Arial"/>
            </a:endParaRPr>
          </a:p>
        </p:txBody>
      </p:sp>
      <p:sp>
        <p:nvSpPr>
          <p:cNvPr id="567" name="CustomShape 8"/>
          <p:cNvSpPr/>
          <p:nvPr/>
        </p:nvSpPr>
        <p:spPr>
          <a:xfrm>
            <a:off x="5317920" y="1192320"/>
            <a:ext cx="5715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2E75B6"/>
                </a:solidFill>
                <a:latin typeface="Calibri"/>
                <a:ea typeface="DejaVu Sans"/>
              </a:rPr>
              <a:t> 8 x </a:t>
            </a:r>
            <a:r>
              <a:rPr lang="fr-FR" sz="3200" b="0" strike="noStrike" spc="-1" dirty="0" smtClean="0">
                <a:solidFill>
                  <a:srgbClr val="2E75B6"/>
                </a:solidFill>
                <a:latin typeface="Calibri"/>
                <a:ea typeface="DejaVu Sans"/>
              </a:rPr>
              <a:t>19 </a:t>
            </a:r>
            <a:r>
              <a:rPr lang="fr-FR" sz="3200" b="0" strike="noStrike" spc="-1" dirty="0">
                <a:solidFill>
                  <a:srgbClr val="2E75B6"/>
                </a:solidFill>
                <a:latin typeface="Calibri"/>
                <a:ea typeface="DejaVu Sans"/>
              </a:rPr>
              <a:t>= 8 x (20 - 1)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0"/>
      <p:bldP spid="564" grpId="0"/>
      <p:bldP spid="565" grpId="0"/>
      <p:bldP spid="566" grpId="0"/>
      <p:bldP spid="5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7" name="Diagram17"/>
          <p:cNvGraphicFramePr/>
          <p:nvPr>
            <p:extLst>
              <p:ext uri="{D42A27DB-BD31-4B8C-83A1-F6EECF244321}">
                <p14:modId xmlns:p14="http://schemas.microsoft.com/office/powerpoint/2010/main" val="2912714808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119449475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9" name="Diagram19"/>
          <p:cNvGraphicFramePr/>
          <p:nvPr>
            <p:extLst>
              <p:ext uri="{D42A27DB-BD31-4B8C-83A1-F6EECF244321}">
                <p14:modId xmlns:p14="http://schemas.microsoft.com/office/powerpoint/2010/main" val="4276331766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20" name="Diagram20"/>
          <p:cNvGraphicFramePr/>
          <p:nvPr>
            <p:extLst>
              <p:ext uri="{D42A27DB-BD31-4B8C-83A1-F6EECF244321}">
                <p14:modId xmlns:p14="http://schemas.microsoft.com/office/powerpoint/2010/main" val="2027543462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2473987000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3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4212764091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0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367395048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0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1966188762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0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3109195415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2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838080" y="402840"/>
            <a:ext cx="5572080" cy="94536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3884985441"/>
              </p:ext>
            </p:extLst>
          </p:nvPr>
        </p:nvGraphicFramePr>
        <p:xfrm>
          <a:off x="1257120" y="1271160"/>
          <a:ext cx="6316200" cy="311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2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2"/>
          <p:cNvSpPr/>
          <p:nvPr/>
        </p:nvSpPr>
        <p:spPr>
          <a:xfrm>
            <a:off x="278640" y="124200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Calcule  6 x 14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554" name="CustomShape 3"/>
          <p:cNvSpPr/>
          <p:nvPr/>
        </p:nvSpPr>
        <p:spPr>
          <a:xfrm>
            <a:off x="5995080" y="1997640"/>
            <a:ext cx="4082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2E75B6"/>
                </a:solidFill>
                <a:latin typeface="Calibri"/>
                <a:ea typeface="DejaVu Sans"/>
              </a:rPr>
              <a:t>     = (6 x 10) + (6 x 4</a:t>
            </a:r>
            <a:r>
              <a:rPr lang="fr-FR" sz="3600" b="0" strike="noStrike" spc="-1" dirty="0">
                <a:solidFill>
                  <a:srgbClr val="2E75B6"/>
                </a:solidFill>
                <a:latin typeface="Calibri"/>
                <a:ea typeface="DejaVu Sans"/>
              </a:rPr>
              <a:t>)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555" name="CustomShape 4"/>
          <p:cNvSpPr/>
          <p:nvPr/>
        </p:nvSpPr>
        <p:spPr>
          <a:xfrm>
            <a:off x="6004800" y="282060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= 60 + 24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556" name="CustomShape 5"/>
          <p:cNvSpPr/>
          <p:nvPr/>
        </p:nvSpPr>
        <p:spPr>
          <a:xfrm>
            <a:off x="6111360" y="358488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= 84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557" name="CustomShape 6"/>
          <p:cNvSpPr/>
          <p:nvPr/>
        </p:nvSpPr>
        <p:spPr>
          <a:xfrm>
            <a:off x="2347920" y="2343600"/>
            <a:ext cx="13798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200" b="1" strike="noStrike" spc="-1" dirty="0">
                <a:solidFill>
                  <a:srgbClr val="C9211E"/>
                </a:solidFill>
                <a:latin typeface="Calibri"/>
                <a:ea typeface="DejaVu Sans"/>
              </a:rPr>
              <a:t>84</a:t>
            </a:r>
            <a:endParaRPr lang="fr-FR" sz="4200" b="0" strike="noStrike" spc="-1" dirty="0">
              <a:solidFill>
                <a:srgbClr val="C9211E"/>
              </a:solidFill>
              <a:latin typeface="Arial"/>
            </a:endParaRPr>
          </a:p>
        </p:txBody>
      </p:sp>
      <p:sp>
        <p:nvSpPr>
          <p:cNvPr id="558" name="CustomShape 7"/>
          <p:cNvSpPr/>
          <p:nvPr/>
        </p:nvSpPr>
        <p:spPr>
          <a:xfrm>
            <a:off x="5317560" y="1203840"/>
            <a:ext cx="5715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2E75B6"/>
                </a:solidFill>
                <a:latin typeface="Calibri"/>
                <a:ea typeface="DejaVu Sans"/>
              </a:rPr>
              <a:t> 6 x 14 = 6 x (10 + 4)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/>
      <p:bldP spid="555" grpId="0"/>
      <p:bldP spid="556" grpId="0"/>
      <p:bldP spid="557" grpId="0"/>
      <p:bldP spid="55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CustomShape 1"/>
          <p:cNvSpPr/>
          <p:nvPr/>
        </p:nvSpPr>
        <p:spPr>
          <a:xfrm>
            <a:off x="1260000" y="927720"/>
            <a:ext cx="7557120" cy="19710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2"/>
          <p:cNvSpPr/>
          <p:nvPr/>
        </p:nvSpPr>
        <p:spPr>
          <a:xfrm>
            <a:off x="1260000" y="3099600"/>
            <a:ext cx="7557120" cy="12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3"/>
          <p:cNvSpPr/>
          <p:nvPr/>
        </p:nvSpPr>
        <p:spPr>
          <a:xfrm>
            <a:off x="1260000" y="927360"/>
            <a:ext cx="7557120" cy="19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7030A0"/>
                </a:solidFill>
                <a:latin typeface="Comic Sans MS"/>
                <a:ea typeface="DejaVu Sans"/>
              </a:rPr>
              <a:t>Nombres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762" name="CustomShape 4"/>
          <p:cNvSpPr/>
          <p:nvPr/>
        </p:nvSpPr>
        <p:spPr>
          <a:xfrm>
            <a:off x="1260000" y="3099240"/>
            <a:ext cx="7557120" cy="12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rm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Comparer des fractions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CustomShape 1"/>
          <p:cNvSpPr/>
          <p:nvPr/>
        </p:nvSpPr>
        <p:spPr>
          <a:xfrm>
            <a:off x="144000" y="2609450"/>
            <a:ext cx="3088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764" name="CustomShape 2"/>
          <p:cNvSpPr/>
          <p:nvPr/>
        </p:nvSpPr>
        <p:spPr>
          <a:xfrm>
            <a:off x="4700160" y="2561210"/>
            <a:ext cx="3088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765" name="CustomShape 3"/>
          <p:cNvSpPr/>
          <p:nvPr/>
        </p:nvSpPr>
        <p:spPr>
          <a:xfrm>
            <a:off x="9169560" y="2570570"/>
            <a:ext cx="3088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766" name="Line 4"/>
          <p:cNvSpPr/>
          <p:nvPr/>
        </p:nvSpPr>
        <p:spPr>
          <a:xfrm>
            <a:off x="307440" y="2399930"/>
            <a:ext cx="9777240" cy="0"/>
          </a:xfrm>
          <a:prstGeom prst="line">
            <a:avLst/>
          </a:prstGeom>
          <a:ln w="69840" cap="sq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7" name="Line 5"/>
          <p:cNvSpPr/>
          <p:nvPr/>
        </p:nvSpPr>
        <p:spPr>
          <a:xfrm>
            <a:off x="299520" y="2293730"/>
            <a:ext cx="0" cy="226440"/>
          </a:xfrm>
          <a:prstGeom prst="line">
            <a:avLst/>
          </a:prstGeom>
          <a:ln w="6984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8" name="Line 6"/>
          <p:cNvSpPr/>
          <p:nvPr/>
        </p:nvSpPr>
        <p:spPr>
          <a:xfrm>
            <a:off x="9374400" y="2308130"/>
            <a:ext cx="0" cy="212040"/>
          </a:xfrm>
          <a:prstGeom prst="line">
            <a:avLst/>
          </a:prstGeom>
          <a:ln w="6984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9" name="Line 7"/>
          <p:cNvSpPr/>
          <p:nvPr/>
        </p:nvSpPr>
        <p:spPr>
          <a:xfrm>
            <a:off x="4855680" y="2293730"/>
            <a:ext cx="0" cy="226440"/>
          </a:xfrm>
          <a:prstGeom prst="line">
            <a:avLst/>
          </a:prstGeom>
          <a:ln w="6984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70" name="Group 8"/>
          <p:cNvGrpSpPr/>
          <p:nvPr/>
        </p:nvGrpSpPr>
        <p:grpSpPr>
          <a:xfrm>
            <a:off x="299520" y="2291570"/>
            <a:ext cx="9495720" cy="242640"/>
            <a:chOff x="299520" y="1840320"/>
            <a:chExt cx="9495720" cy="242640"/>
          </a:xfrm>
        </p:grpSpPr>
        <p:sp>
          <p:nvSpPr>
            <p:cNvPr id="771" name="Line 9"/>
            <p:cNvSpPr/>
            <p:nvPr/>
          </p:nvSpPr>
          <p:spPr>
            <a:xfrm>
              <a:off x="299520" y="1953720"/>
              <a:ext cx="9495720" cy="0"/>
            </a:xfrm>
            <a:prstGeom prst="line">
              <a:avLst/>
            </a:prstGeom>
            <a:ln w="3816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2" name="Line 10"/>
            <p:cNvSpPr/>
            <p:nvPr/>
          </p:nvSpPr>
          <p:spPr>
            <a:xfrm>
              <a:off x="299520" y="185652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3" name="Line 11"/>
            <p:cNvSpPr/>
            <p:nvPr/>
          </p:nvSpPr>
          <p:spPr>
            <a:xfrm>
              <a:off x="9374400" y="187092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4" name="Line 12"/>
            <p:cNvSpPr/>
            <p:nvPr/>
          </p:nvSpPr>
          <p:spPr>
            <a:xfrm>
              <a:off x="4855680" y="185652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5" name="Line 13"/>
            <p:cNvSpPr/>
            <p:nvPr/>
          </p:nvSpPr>
          <p:spPr>
            <a:xfrm>
              <a:off x="1198800" y="184284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6" name="Line 14"/>
            <p:cNvSpPr/>
            <p:nvPr/>
          </p:nvSpPr>
          <p:spPr>
            <a:xfrm>
              <a:off x="2143800" y="184032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7" name="Line 15"/>
            <p:cNvSpPr/>
            <p:nvPr/>
          </p:nvSpPr>
          <p:spPr>
            <a:xfrm>
              <a:off x="3058200" y="184032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8" name="Line 16"/>
            <p:cNvSpPr/>
            <p:nvPr/>
          </p:nvSpPr>
          <p:spPr>
            <a:xfrm>
              <a:off x="3942000" y="184356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9" name="Line 17"/>
            <p:cNvSpPr/>
            <p:nvPr/>
          </p:nvSpPr>
          <p:spPr>
            <a:xfrm>
              <a:off x="8503920" y="184752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0" name="Line 18"/>
            <p:cNvSpPr/>
            <p:nvPr/>
          </p:nvSpPr>
          <p:spPr>
            <a:xfrm>
              <a:off x="7565040" y="186336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1" name="Line 19"/>
            <p:cNvSpPr/>
            <p:nvPr/>
          </p:nvSpPr>
          <p:spPr>
            <a:xfrm>
              <a:off x="6665400" y="185652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2" name="Line 20"/>
            <p:cNvSpPr/>
            <p:nvPr/>
          </p:nvSpPr>
          <p:spPr>
            <a:xfrm>
              <a:off x="5736240" y="186336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83" name="CustomShape 21"/>
          <p:cNvSpPr/>
          <p:nvPr/>
        </p:nvSpPr>
        <p:spPr>
          <a:xfrm>
            <a:off x="935856" y="955250"/>
            <a:ext cx="7845984" cy="79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Quelle est la plus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grande fraction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:         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ou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      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?    </a:t>
            </a:r>
            <a:endParaRPr lang="fr-FR" sz="28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4" name="Formula 22"/>
              <p:cNvSpPr txBox="1"/>
              <p:nvPr/>
            </p:nvSpPr>
            <p:spPr>
              <a:xfrm>
                <a:off x="6165138" y="742785"/>
                <a:ext cx="2682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sz="280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784" name="Formula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38" y="742785"/>
                <a:ext cx="268200" cy="804960"/>
              </a:xfrm>
              <a:prstGeom prst="rect">
                <a:avLst/>
              </a:prstGeom>
              <a:blipFill rotWithShape="1">
                <a:blip r:embed="rId2"/>
                <a:stretch>
                  <a:fillRect r="-9091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5" name="Formula 23"/>
              <p:cNvSpPr txBox="1"/>
              <p:nvPr/>
            </p:nvSpPr>
            <p:spPr>
              <a:xfrm>
                <a:off x="7432020" y="742785"/>
                <a:ext cx="26604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sz="280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785" name="Formula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20" y="742785"/>
                <a:ext cx="266040" cy="804960"/>
              </a:xfrm>
              <a:prstGeom prst="rect">
                <a:avLst/>
              </a:prstGeom>
              <a:blipFill rotWithShape="1">
                <a:blip r:embed="rId3"/>
                <a:stretch>
                  <a:fillRect r="-9091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CustomShape 1"/>
          <p:cNvSpPr/>
          <p:nvPr/>
        </p:nvSpPr>
        <p:spPr>
          <a:xfrm>
            <a:off x="144000" y="2799450"/>
            <a:ext cx="3088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787" name="CustomShape 2"/>
          <p:cNvSpPr/>
          <p:nvPr/>
        </p:nvSpPr>
        <p:spPr>
          <a:xfrm>
            <a:off x="4700160" y="2620585"/>
            <a:ext cx="3088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788" name="CustomShape 3"/>
          <p:cNvSpPr/>
          <p:nvPr/>
        </p:nvSpPr>
        <p:spPr>
          <a:xfrm>
            <a:off x="9169560" y="2629945"/>
            <a:ext cx="3088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789" name="Line 4"/>
          <p:cNvSpPr/>
          <p:nvPr/>
        </p:nvSpPr>
        <p:spPr>
          <a:xfrm>
            <a:off x="307440" y="2459305"/>
            <a:ext cx="9777240" cy="0"/>
          </a:xfrm>
          <a:prstGeom prst="line">
            <a:avLst/>
          </a:prstGeom>
          <a:ln w="69840" cap="sq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0" name="Line 5"/>
          <p:cNvSpPr/>
          <p:nvPr/>
        </p:nvSpPr>
        <p:spPr>
          <a:xfrm>
            <a:off x="299520" y="2353105"/>
            <a:ext cx="0" cy="226440"/>
          </a:xfrm>
          <a:prstGeom prst="line">
            <a:avLst/>
          </a:prstGeom>
          <a:ln w="6984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1" name="Line 6"/>
          <p:cNvSpPr/>
          <p:nvPr/>
        </p:nvSpPr>
        <p:spPr>
          <a:xfrm>
            <a:off x="9374400" y="2367505"/>
            <a:ext cx="0" cy="212040"/>
          </a:xfrm>
          <a:prstGeom prst="line">
            <a:avLst/>
          </a:prstGeom>
          <a:ln w="6984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2" name="Line 7"/>
          <p:cNvSpPr/>
          <p:nvPr/>
        </p:nvSpPr>
        <p:spPr>
          <a:xfrm>
            <a:off x="4855680" y="2353105"/>
            <a:ext cx="0" cy="226440"/>
          </a:xfrm>
          <a:prstGeom prst="line">
            <a:avLst/>
          </a:prstGeom>
          <a:ln w="6984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93" name="Group 8"/>
          <p:cNvGrpSpPr/>
          <p:nvPr/>
        </p:nvGrpSpPr>
        <p:grpSpPr>
          <a:xfrm>
            <a:off x="299520" y="2350945"/>
            <a:ext cx="9495720" cy="242640"/>
            <a:chOff x="299520" y="1840320"/>
            <a:chExt cx="9495720" cy="242640"/>
          </a:xfrm>
        </p:grpSpPr>
        <p:sp>
          <p:nvSpPr>
            <p:cNvPr id="794" name="Line 9"/>
            <p:cNvSpPr/>
            <p:nvPr/>
          </p:nvSpPr>
          <p:spPr>
            <a:xfrm>
              <a:off x="299520" y="1953720"/>
              <a:ext cx="9495720" cy="0"/>
            </a:xfrm>
            <a:prstGeom prst="line">
              <a:avLst/>
            </a:prstGeom>
            <a:ln w="3816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5" name="Line 10"/>
            <p:cNvSpPr/>
            <p:nvPr/>
          </p:nvSpPr>
          <p:spPr>
            <a:xfrm>
              <a:off x="299520" y="185652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6" name="Line 11"/>
            <p:cNvSpPr/>
            <p:nvPr/>
          </p:nvSpPr>
          <p:spPr>
            <a:xfrm>
              <a:off x="9374400" y="187092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7" name="Line 12"/>
            <p:cNvSpPr/>
            <p:nvPr/>
          </p:nvSpPr>
          <p:spPr>
            <a:xfrm>
              <a:off x="4855680" y="185652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8" name="Line 13"/>
            <p:cNvSpPr/>
            <p:nvPr/>
          </p:nvSpPr>
          <p:spPr>
            <a:xfrm>
              <a:off x="1198800" y="184284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9" name="Line 14"/>
            <p:cNvSpPr/>
            <p:nvPr/>
          </p:nvSpPr>
          <p:spPr>
            <a:xfrm>
              <a:off x="2143800" y="184032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0" name="Line 15"/>
            <p:cNvSpPr/>
            <p:nvPr/>
          </p:nvSpPr>
          <p:spPr>
            <a:xfrm>
              <a:off x="3058200" y="184032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1" name="Line 16"/>
            <p:cNvSpPr/>
            <p:nvPr/>
          </p:nvSpPr>
          <p:spPr>
            <a:xfrm>
              <a:off x="3942000" y="184356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2" name="Line 17"/>
            <p:cNvSpPr/>
            <p:nvPr/>
          </p:nvSpPr>
          <p:spPr>
            <a:xfrm>
              <a:off x="8503920" y="184752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3" name="Line 18"/>
            <p:cNvSpPr/>
            <p:nvPr/>
          </p:nvSpPr>
          <p:spPr>
            <a:xfrm>
              <a:off x="7565040" y="186336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4" name="Line 19"/>
            <p:cNvSpPr/>
            <p:nvPr/>
          </p:nvSpPr>
          <p:spPr>
            <a:xfrm>
              <a:off x="6665400" y="185652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5" name="Line 20"/>
            <p:cNvSpPr/>
            <p:nvPr/>
          </p:nvSpPr>
          <p:spPr>
            <a:xfrm>
              <a:off x="5736240" y="186336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" name="CustomShape 21"/>
          <p:cNvSpPr/>
          <p:nvPr/>
        </p:nvSpPr>
        <p:spPr>
          <a:xfrm>
            <a:off x="705436" y="885753"/>
            <a:ext cx="8716464" cy="79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Quelle est la plus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grande fraction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:        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ou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lang="fr-FR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ou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     ?    </a:t>
            </a:r>
            <a:endParaRPr lang="fr-FR" sz="28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ormula 22"/>
              <p:cNvSpPr txBox="1"/>
              <p:nvPr/>
            </p:nvSpPr>
            <p:spPr>
              <a:xfrm>
                <a:off x="5934718" y="673288"/>
                <a:ext cx="2682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2800" b="0" i="0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ar-AE" sz="280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28" name="Formula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18" y="673288"/>
                <a:ext cx="268200" cy="804960"/>
              </a:xfrm>
              <a:prstGeom prst="rect">
                <a:avLst/>
              </a:prstGeom>
              <a:blipFill rotWithShape="1">
                <a:blip r:embed="rId2"/>
                <a:stretch>
                  <a:fillRect r="-6818" b="-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ormula 23"/>
              <p:cNvSpPr txBox="1"/>
              <p:nvPr/>
            </p:nvSpPr>
            <p:spPr>
              <a:xfrm>
                <a:off x="6940350" y="661413"/>
                <a:ext cx="26604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28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ar-AE" sz="280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29" name="Formula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350" y="661413"/>
                <a:ext cx="266040" cy="804960"/>
              </a:xfrm>
              <a:prstGeom prst="rect">
                <a:avLst/>
              </a:prstGeom>
              <a:blipFill rotWithShape="1">
                <a:blip r:embed="rId3"/>
                <a:stretch>
                  <a:fillRect r="-9302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ormula 23"/>
              <p:cNvSpPr txBox="1"/>
              <p:nvPr/>
            </p:nvSpPr>
            <p:spPr>
              <a:xfrm>
                <a:off x="7899930" y="687013"/>
                <a:ext cx="26604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ar-AE" sz="280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3" name="Formula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930" y="687013"/>
                <a:ext cx="266040" cy="804960"/>
              </a:xfrm>
              <a:prstGeom prst="rect">
                <a:avLst/>
              </a:prstGeom>
              <a:blipFill rotWithShape="1">
                <a:blip r:embed="rId4"/>
                <a:stretch>
                  <a:fillRect r="-6818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CustomShape 1"/>
          <p:cNvSpPr/>
          <p:nvPr/>
        </p:nvSpPr>
        <p:spPr>
          <a:xfrm>
            <a:off x="1656000" y="1008000"/>
            <a:ext cx="7557840" cy="41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Range ces fractions dans l’ordre croissant.</a:t>
            </a:r>
            <a:endParaRPr lang="fr-FR" sz="26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1" name="Formula 2"/>
              <p:cNvSpPr txBox="1"/>
              <p:nvPr/>
            </p:nvSpPr>
            <p:spPr>
              <a:xfrm>
                <a:off x="2232000" y="1800000"/>
                <a:ext cx="27936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sz="28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811" name="Formula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00" y="1800000"/>
                <a:ext cx="279360" cy="804960"/>
              </a:xfrm>
              <a:prstGeom prst="rect">
                <a:avLst/>
              </a:prstGeom>
              <a:blipFill rotWithShape="1">
                <a:blip r:embed="rId2"/>
                <a:stretch>
                  <a:fillRect r="-4348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2" name="Formula 3"/>
              <p:cNvSpPr txBox="1"/>
              <p:nvPr/>
            </p:nvSpPr>
            <p:spPr>
              <a:xfrm>
                <a:off x="3447750" y="1800000"/>
                <a:ext cx="26316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sz="28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812" name="Formula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50" y="1800000"/>
                <a:ext cx="263160" cy="804960"/>
              </a:xfrm>
              <a:prstGeom prst="rect">
                <a:avLst/>
              </a:prstGeom>
              <a:blipFill rotWithShape="1">
                <a:blip r:embed="rId3"/>
                <a:stretch>
                  <a:fillRect r="-9302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3" name="Formula 4"/>
              <p:cNvSpPr txBox="1"/>
              <p:nvPr/>
            </p:nvSpPr>
            <p:spPr>
              <a:xfrm>
                <a:off x="4599750" y="1800000"/>
                <a:ext cx="2682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sz="28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813" name="Formula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50" y="1800000"/>
                <a:ext cx="268200" cy="804960"/>
              </a:xfrm>
              <a:prstGeom prst="rect">
                <a:avLst/>
              </a:prstGeom>
              <a:blipFill rotWithShape="1">
                <a:blip r:embed="rId4"/>
                <a:stretch>
                  <a:fillRect r="-6818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4" name="Formula 5"/>
              <p:cNvSpPr txBox="1"/>
              <p:nvPr/>
            </p:nvSpPr>
            <p:spPr>
              <a:xfrm>
                <a:off x="5625390" y="1800000"/>
                <a:ext cx="2682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sz="28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814" name="Formula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90" y="1800000"/>
                <a:ext cx="268200" cy="804960"/>
              </a:xfrm>
              <a:prstGeom prst="rect">
                <a:avLst/>
              </a:prstGeom>
              <a:blipFill rotWithShape="1">
                <a:blip r:embed="rId5"/>
                <a:stretch>
                  <a:fillRect r="-6818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5" name="Formula 6"/>
              <p:cNvSpPr txBox="1"/>
              <p:nvPr/>
            </p:nvSpPr>
            <p:spPr>
              <a:xfrm>
                <a:off x="6633390" y="1800000"/>
                <a:ext cx="2682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sz="28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815" name="Formul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390" y="1800000"/>
                <a:ext cx="268200" cy="804960"/>
              </a:xfrm>
              <a:prstGeom prst="rect">
                <a:avLst/>
              </a:prstGeom>
              <a:blipFill rotWithShape="1">
                <a:blip r:embed="rId6"/>
                <a:stretch>
                  <a:fillRect r="-9091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ustomShape 1"/>
          <p:cNvSpPr/>
          <p:nvPr/>
        </p:nvSpPr>
        <p:spPr>
          <a:xfrm>
            <a:off x="-107280" y="449640"/>
            <a:ext cx="10044136" cy="65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 de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bataille </a:t>
            </a:r>
            <a:r>
              <a:rPr lang="fr-FR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quelle est la plus grande fraction ?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818" name="CustomShape 3"/>
          <p:cNvSpPr/>
          <p:nvPr/>
        </p:nvSpPr>
        <p:spPr>
          <a:xfrm>
            <a:off x="2376360" y="1683000"/>
            <a:ext cx="1953360" cy="2733840"/>
          </a:xfrm>
          <a:custGeom>
            <a:avLst/>
            <a:gdLst/>
            <a:ahLst/>
            <a:cxnLst/>
            <a:rect l="l" t="t" r="r" b="b"/>
            <a:pathLst>
              <a:path w="4802" h="6202">
                <a:moveTo>
                  <a:pt x="800" y="0"/>
                </a:moveTo>
                <a:lnTo>
                  <a:pt x="800" y="0"/>
                </a:lnTo>
                <a:cubicBezTo>
                  <a:pt x="660" y="0"/>
                  <a:pt x="522" y="37"/>
                  <a:pt x="400" y="107"/>
                </a:cubicBezTo>
                <a:cubicBezTo>
                  <a:pt x="278" y="177"/>
                  <a:pt x="177" y="278"/>
                  <a:pt x="107" y="400"/>
                </a:cubicBezTo>
                <a:cubicBezTo>
                  <a:pt x="37" y="522"/>
                  <a:pt x="0" y="660"/>
                  <a:pt x="0" y="800"/>
                </a:cubicBezTo>
                <a:lnTo>
                  <a:pt x="0" y="5400"/>
                </a:lnTo>
                <a:lnTo>
                  <a:pt x="0" y="5401"/>
                </a:lnTo>
                <a:cubicBezTo>
                  <a:pt x="0" y="5541"/>
                  <a:pt x="37" y="5679"/>
                  <a:pt x="107" y="5801"/>
                </a:cubicBezTo>
                <a:cubicBezTo>
                  <a:pt x="177" y="5923"/>
                  <a:pt x="278" y="6024"/>
                  <a:pt x="400" y="6094"/>
                </a:cubicBezTo>
                <a:cubicBezTo>
                  <a:pt x="522" y="6164"/>
                  <a:pt x="660" y="6201"/>
                  <a:pt x="800" y="6201"/>
                </a:cubicBezTo>
                <a:lnTo>
                  <a:pt x="4000" y="6201"/>
                </a:lnTo>
                <a:lnTo>
                  <a:pt x="4001" y="6201"/>
                </a:lnTo>
                <a:cubicBezTo>
                  <a:pt x="4141" y="6201"/>
                  <a:pt x="4279" y="6164"/>
                  <a:pt x="4401" y="6094"/>
                </a:cubicBezTo>
                <a:cubicBezTo>
                  <a:pt x="4523" y="6024"/>
                  <a:pt x="4624" y="5923"/>
                  <a:pt x="4694" y="5801"/>
                </a:cubicBezTo>
                <a:cubicBezTo>
                  <a:pt x="4764" y="5679"/>
                  <a:pt x="4801" y="5541"/>
                  <a:pt x="4801" y="5401"/>
                </a:cubicBezTo>
                <a:lnTo>
                  <a:pt x="4801" y="800"/>
                </a:lnTo>
                <a:lnTo>
                  <a:pt x="4801" y="800"/>
                </a:lnTo>
                <a:lnTo>
                  <a:pt x="4801" y="800"/>
                </a:lnTo>
                <a:cubicBezTo>
                  <a:pt x="4801" y="660"/>
                  <a:pt x="4764" y="522"/>
                  <a:pt x="4694" y="400"/>
                </a:cubicBezTo>
                <a:cubicBezTo>
                  <a:pt x="4624" y="278"/>
                  <a:pt x="4523" y="177"/>
                  <a:pt x="4401" y="107"/>
                </a:cubicBezTo>
                <a:cubicBezTo>
                  <a:pt x="4279" y="37"/>
                  <a:pt x="4141" y="0"/>
                  <a:pt x="4001" y="0"/>
                </a:cubicBezTo>
                <a:lnTo>
                  <a:pt x="800" y="0"/>
                </a:lnTo>
              </a:path>
            </a:pathLst>
          </a:custGeom>
          <a:solidFill>
            <a:srgbClr val="E88F18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4"/>
          <p:cNvSpPr/>
          <p:nvPr/>
        </p:nvSpPr>
        <p:spPr>
          <a:xfrm>
            <a:off x="5424840" y="1683000"/>
            <a:ext cx="1941840" cy="2733840"/>
          </a:xfrm>
          <a:custGeom>
            <a:avLst/>
            <a:gdLst/>
            <a:ahLst/>
            <a:cxnLst/>
            <a:rect l="l" t="t" r="r" b="b"/>
            <a:pathLst>
              <a:path w="4802" h="6202">
                <a:moveTo>
                  <a:pt x="800" y="0"/>
                </a:moveTo>
                <a:lnTo>
                  <a:pt x="800" y="0"/>
                </a:lnTo>
                <a:cubicBezTo>
                  <a:pt x="660" y="0"/>
                  <a:pt x="522" y="37"/>
                  <a:pt x="400" y="107"/>
                </a:cubicBezTo>
                <a:cubicBezTo>
                  <a:pt x="278" y="177"/>
                  <a:pt x="177" y="278"/>
                  <a:pt x="107" y="400"/>
                </a:cubicBezTo>
                <a:cubicBezTo>
                  <a:pt x="37" y="522"/>
                  <a:pt x="0" y="660"/>
                  <a:pt x="0" y="800"/>
                </a:cubicBezTo>
                <a:lnTo>
                  <a:pt x="0" y="5400"/>
                </a:lnTo>
                <a:lnTo>
                  <a:pt x="0" y="5401"/>
                </a:lnTo>
                <a:cubicBezTo>
                  <a:pt x="0" y="5541"/>
                  <a:pt x="37" y="5679"/>
                  <a:pt x="107" y="5801"/>
                </a:cubicBezTo>
                <a:cubicBezTo>
                  <a:pt x="177" y="5923"/>
                  <a:pt x="278" y="6024"/>
                  <a:pt x="400" y="6094"/>
                </a:cubicBezTo>
                <a:cubicBezTo>
                  <a:pt x="522" y="6164"/>
                  <a:pt x="660" y="6201"/>
                  <a:pt x="800" y="6201"/>
                </a:cubicBezTo>
                <a:lnTo>
                  <a:pt x="4000" y="6201"/>
                </a:lnTo>
                <a:lnTo>
                  <a:pt x="4001" y="6201"/>
                </a:lnTo>
                <a:cubicBezTo>
                  <a:pt x="4141" y="6201"/>
                  <a:pt x="4279" y="6164"/>
                  <a:pt x="4401" y="6094"/>
                </a:cubicBezTo>
                <a:cubicBezTo>
                  <a:pt x="4523" y="6024"/>
                  <a:pt x="4624" y="5923"/>
                  <a:pt x="4694" y="5801"/>
                </a:cubicBezTo>
                <a:cubicBezTo>
                  <a:pt x="4764" y="5679"/>
                  <a:pt x="4801" y="5541"/>
                  <a:pt x="4801" y="5401"/>
                </a:cubicBezTo>
                <a:lnTo>
                  <a:pt x="4801" y="800"/>
                </a:lnTo>
                <a:lnTo>
                  <a:pt x="4801" y="800"/>
                </a:lnTo>
                <a:lnTo>
                  <a:pt x="4801" y="800"/>
                </a:lnTo>
                <a:cubicBezTo>
                  <a:pt x="4801" y="660"/>
                  <a:pt x="4764" y="522"/>
                  <a:pt x="4694" y="400"/>
                </a:cubicBezTo>
                <a:cubicBezTo>
                  <a:pt x="4624" y="278"/>
                  <a:pt x="4523" y="177"/>
                  <a:pt x="4401" y="107"/>
                </a:cubicBezTo>
                <a:cubicBezTo>
                  <a:pt x="4279" y="37"/>
                  <a:pt x="4141" y="0"/>
                  <a:pt x="4001" y="0"/>
                </a:cubicBezTo>
                <a:lnTo>
                  <a:pt x="800" y="0"/>
                </a:lnTo>
              </a:path>
            </a:pathLst>
          </a:custGeom>
          <a:solidFill>
            <a:srgbClr val="6699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5"/>
          <p:cNvSpPr/>
          <p:nvPr/>
        </p:nvSpPr>
        <p:spPr>
          <a:xfrm rot="10800000">
            <a:off x="4467240" y="2621880"/>
            <a:ext cx="861480" cy="110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&gt;</a:t>
            </a:r>
            <a:endParaRPr lang="fr-FR" sz="72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" name="Formula 6"/>
              <p:cNvSpPr txBox="1"/>
              <p:nvPr/>
            </p:nvSpPr>
            <p:spPr>
              <a:xfrm>
                <a:off x="3121250" y="2365625"/>
                <a:ext cx="2700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44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sz="440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sz="4400" dirty="0"/>
              </a:p>
            </p:txBody>
          </p:sp>
        </mc:Choice>
        <mc:Fallback xmlns="">
          <p:sp>
            <p:nvSpPr>
              <p:cNvPr id="821" name="Formul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50" y="2365625"/>
                <a:ext cx="270000" cy="804960"/>
              </a:xfrm>
              <a:prstGeom prst="rect">
                <a:avLst/>
              </a:prstGeom>
              <a:blipFill rotWithShape="1">
                <a:blip r:embed="rId2"/>
                <a:stretch>
                  <a:fillRect r="-52273" b="-6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" name="Formula 7"/>
              <p:cNvSpPr txBox="1"/>
              <p:nvPr/>
            </p:nvSpPr>
            <p:spPr>
              <a:xfrm>
                <a:off x="6209340" y="2350505"/>
                <a:ext cx="2700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440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sz="440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sz="4400" dirty="0"/>
              </a:p>
            </p:txBody>
          </p:sp>
        </mc:Choice>
        <mc:Fallback xmlns="">
          <p:sp>
            <p:nvSpPr>
              <p:cNvPr id="822" name="Formula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40" y="2350505"/>
                <a:ext cx="270000" cy="804960"/>
              </a:xfrm>
              <a:prstGeom prst="rect">
                <a:avLst/>
              </a:prstGeom>
              <a:blipFill rotWithShape="1">
                <a:blip r:embed="rId3"/>
                <a:stretch>
                  <a:fillRect r="-50000" b="-64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ustomShape 1"/>
          <p:cNvSpPr/>
          <p:nvPr/>
        </p:nvSpPr>
        <p:spPr>
          <a:xfrm>
            <a:off x="-107280" y="449640"/>
            <a:ext cx="10044136" cy="65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 de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bataille </a:t>
            </a:r>
            <a:r>
              <a:rPr lang="fr-FR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quelle est la plus grande fraction ?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818" name="CustomShape 3"/>
          <p:cNvSpPr/>
          <p:nvPr/>
        </p:nvSpPr>
        <p:spPr>
          <a:xfrm>
            <a:off x="2376360" y="1683000"/>
            <a:ext cx="1953360" cy="2733840"/>
          </a:xfrm>
          <a:custGeom>
            <a:avLst/>
            <a:gdLst/>
            <a:ahLst/>
            <a:cxnLst/>
            <a:rect l="l" t="t" r="r" b="b"/>
            <a:pathLst>
              <a:path w="4802" h="6202">
                <a:moveTo>
                  <a:pt x="800" y="0"/>
                </a:moveTo>
                <a:lnTo>
                  <a:pt x="800" y="0"/>
                </a:lnTo>
                <a:cubicBezTo>
                  <a:pt x="660" y="0"/>
                  <a:pt x="522" y="37"/>
                  <a:pt x="400" y="107"/>
                </a:cubicBezTo>
                <a:cubicBezTo>
                  <a:pt x="278" y="177"/>
                  <a:pt x="177" y="278"/>
                  <a:pt x="107" y="400"/>
                </a:cubicBezTo>
                <a:cubicBezTo>
                  <a:pt x="37" y="522"/>
                  <a:pt x="0" y="660"/>
                  <a:pt x="0" y="800"/>
                </a:cubicBezTo>
                <a:lnTo>
                  <a:pt x="0" y="5400"/>
                </a:lnTo>
                <a:lnTo>
                  <a:pt x="0" y="5401"/>
                </a:lnTo>
                <a:cubicBezTo>
                  <a:pt x="0" y="5541"/>
                  <a:pt x="37" y="5679"/>
                  <a:pt x="107" y="5801"/>
                </a:cubicBezTo>
                <a:cubicBezTo>
                  <a:pt x="177" y="5923"/>
                  <a:pt x="278" y="6024"/>
                  <a:pt x="400" y="6094"/>
                </a:cubicBezTo>
                <a:cubicBezTo>
                  <a:pt x="522" y="6164"/>
                  <a:pt x="660" y="6201"/>
                  <a:pt x="800" y="6201"/>
                </a:cubicBezTo>
                <a:lnTo>
                  <a:pt x="4000" y="6201"/>
                </a:lnTo>
                <a:lnTo>
                  <a:pt x="4001" y="6201"/>
                </a:lnTo>
                <a:cubicBezTo>
                  <a:pt x="4141" y="6201"/>
                  <a:pt x="4279" y="6164"/>
                  <a:pt x="4401" y="6094"/>
                </a:cubicBezTo>
                <a:cubicBezTo>
                  <a:pt x="4523" y="6024"/>
                  <a:pt x="4624" y="5923"/>
                  <a:pt x="4694" y="5801"/>
                </a:cubicBezTo>
                <a:cubicBezTo>
                  <a:pt x="4764" y="5679"/>
                  <a:pt x="4801" y="5541"/>
                  <a:pt x="4801" y="5401"/>
                </a:cubicBezTo>
                <a:lnTo>
                  <a:pt x="4801" y="800"/>
                </a:lnTo>
                <a:lnTo>
                  <a:pt x="4801" y="800"/>
                </a:lnTo>
                <a:lnTo>
                  <a:pt x="4801" y="800"/>
                </a:lnTo>
                <a:cubicBezTo>
                  <a:pt x="4801" y="660"/>
                  <a:pt x="4764" y="522"/>
                  <a:pt x="4694" y="400"/>
                </a:cubicBezTo>
                <a:cubicBezTo>
                  <a:pt x="4624" y="278"/>
                  <a:pt x="4523" y="177"/>
                  <a:pt x="4401" y="107"/>
                </a:cubicBezTo>
                <a:cubicBezTo>
                  <a:pt x="4279" y="37"/>
                  <a:pt x="4141" y="0"/>
                  <a:pt x="4001" y="0"/>
                </a:cubicBezTo>
                <a:lnTo>
                  <a:pt x="800" y="0"/>
                </a:lnTo>
              </a:path>
            </a:pathLst>
          </a:custGeom>
          <a:solidFill>
            <a:srgbClr val="E88F18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4"/>
          <p:cNvSpPr/>
          <p:nvPr/>
        </p:nvSpPr>
        <p:spPr>
          <a:xfrm>
            <a:off x="5424840" y="1683000"/>
            <a:ext cx="1941840" cy="2733840"/>
          </a:xfrm>
          <a:custGeom>
            <a:avLst/>
            <a:gdLst/>
            <a:ahLst/>
            <a:cxnLst/>
            <a:rect l="l" t="t" r="r" b="b"/>
            <a:pathLst>
              <a:path w="4802" h="6202">
                <a:moveTo>
                  <a:pt x="800" y="0"/>
                </a:moveTo>
                <a:lnTo>
                  <a:pt x="800" y="0"/>
                </a:lnTo>
                <a:cubicBezTo>
                  <a:pt x="660" y="0"/>
                  <a:pt x="522" y="37"/>
                  <a:pt x="400" y="107"/>
                </a:cubicBezTo>
                <a:cubicBezTo>
                  <a:pt x="278" y="177"/>
                  <a:pt x="177" y="278"/>
                  <a:pt x="107" y="400"/>
                </a:cubicBezTo>
                <a:cubicBezTo>
                  <a:pt x="37" y="522"/>
                  <a:pt x="0" y="660"/>
                  <a:pt x="0" y="800"/>
                </a:cubicBezTo>
                <a:lnTo>
                  <a:pt x="0" y="5400"/>
                </a:lnTo>
                <a:lnTo>
                  <a:pt x="0" y="5401"/>
                </a:lnTo>
                <a:cubicBezTo>
                  <a:pt x="0" y="5541"/>
                  <a:pt x="37" y="5679"/>
                  <a:pt x="107" y="5801"/>
                </a:cubicBezTo>
                <a:cubicBezTo>
                  <a:pt x="177" y="5923"/>
                  <a:pt x="278" y="6024"/>
                  <a:pt x="400" y="6094"/>
                </a:cubicBezTo>
                <a:cubicBezTo>
                  <a:pt x="522" y="6164"/>
                  <a:pt x="660" y="6201"/>
                  <a:pt x="800" y="6201"/>
                </a:cubicBezTo>
                <a:lnTo>
                  <a:pt x="4000" y="6201"/>
                </a:lnTo>
                <a:lnTo>
                  <a:pt x="4001" y="6201"/>
                </a:lnTo>
                <a:cubicBezTo>
                  <a:pt x="4141" y="6201"/>
                  <a:pt x="4279" y="6164"/>
                  <a:pt x="4401" y="6094"/>
                </a:cubicBezTo>
                <a:cubicBezTo>
                  <a:pt x="4523" y="6024"/>
                  <a:pt x="4624" y="5923"/>
                  <a:pt x="4694" y="5801"/>
                </a:cubicBezTo>
                <a:cubicBezTo>
                  <a:pt x="4764" y="5679"/>
                  <a:pt x="4801" y="5541"/>
                  <a:pt x="4801" y="5401"/>
                </a:cubicBezTo>
                <a:lnTo>
                  <a:pt x="4801" y="800"/>
                </a:lnTo>
                <a:lnTo>
                  <a:pt x="4801" y="800"/>
                </a:lnTo>
                <a:lnTo>
                  <a:pt x="4801" y="800"/>
                </a:lnTo>
                <a:cubicBezTo>
                  <a:pt x="4801" y="660"/>
                  <a:pt x="4764" y="522"/>
                  <a:pt x="4694" y="400"/>
                </a:cubicBezTo>
                <a:cubicBezTo>
                  <a:pt x="4624" y="278"/>
                  <a:pt x="4523" y="177"/>
                  <a:pt x="4401" y="107"/>
                </a:cubicBezTo>
                <a:cubicBezTo>
                  <a:pt x="4279" y="37"/>
                  <a:pt x="4141" y="0"/>
                  <a:pt x="4001" y="0"/>
                </a:cubicBezTo>
                <a:lnTo>
                  <a:pt x="800" y="0"/>
                </a:lnTo>
              </a:path>
            </a:pathLst>
          </a:custGeom>
          <a:solidFill>
            <a:srgbClr val="6699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5"/>
          <p:cNvSpPr/>
          <p:nvPr/>
        </p:nvSpPr>
        <p:spPr>
          <a:xfrm>
            <a:off x="4467240" y="2526880"/>
            <a:ext cx="861480" cy="110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strike="noStrike" spc="-1" dirty="0" smtClean="0">
                <a:latin typeface="Arial"/>
              </a:rPr>
              <a:t>&gt;</a:t>
            </a:r>
            <a:endParaRPr lang="fr-FR" sz="7200" b="1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" name="Formula 6"/>
              <p:cNvSpPr txBox="1"/>
              <p:nvPr/>
            </p:nvSpPr>
            <p:spPr>
              <a:xfrm>
                <a:off x="3121250" y="2365625"/>
                <a:ext cx="2700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4400" b="0" i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sz="4400" dirty="0"/>
              </a:p>
            </p:txBody>
          </p:sp>
        </mc:Choice>
        <mc:Fallback xmlns="">
          <p:sp>
            <p:nvSpPr>
              <p:cNvPr id="821" name="Formul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50" y="2365625"/>
                <a:ext cx="270000" cy="804960"/>
              </a:xfrm>
              <a:prstGeom prst="rect">
                <a:avLst/>
              </a:prstGeom>
              <a:blipFill rotWithShape="1">
                <a:blip r:embed="rId2"/>
                <a:stretch>
                  <a:fillRect r="-52273" b="-6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" name="Formula 7"/>
              <p:cNvSpPr txBox="1"/>
              <p:nvPr/>
            </p:nvSpPr>
            <p:spPr>
              <a:xfrm>
                <a:off x="6209340" y="2350505"/>
                <a:ext cx="2700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440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ar-AE" sz="4400" b="0" i="0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sz="4400" dirty="0"/>
              </a:p>
            </p:txBody>
          </p:sp>
        </mc:Choice>
        <mc:Fallback xmlns="">
          <p:sp>
            <p:nvSpPr>
              <p:cNvPr id="822" name="Formula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40" y="2350505"/>
                <a:ext cx="270000" cy="804960"/>
              </a:xfrm>
              <a:prstGeom prst="rect">
                <a:avLst/>
              </a:prstGeom>
              <a:blipFill rotWithShape="1">
                <a:blip r:embed="rId3"/>
                <a:stretch>
                  <a:fillRect r="-50000" b="-64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0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ustomShape 1"/>
          <p:cNvSpPr/>
          <p:nvPr/>
        </p:nvSpPr>
        <p:spPr>
          <a:xfrm>
            <a:off x="-107280" y="449640"/>
            <a:ext cx="10044136" cy="65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 de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bataille </a:t>
            </a:r>
            <a:r>
              <a:rPr lang="fr-FR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quelle est la plus grande fraction ?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818" name="CustomShape 3"/>
          <p:cNvSpPr/>
          <p:nvPr/>
        </p:nvSpPr>
        <p:spPr>
          <a:xfrm>
            <a:off x="2376360" y="1683000"/>
            <a:ext cx="1953360" cy="2733840"/>
          </a:xfrm>
          <a:custGeom>
            <a:avLst/>
            <a:gdLst/>
            <a:ahLst/>
            <a:cxnLst/>
            <a:rect l="l" t="t" r="r" b="b"/>
            <a:pathLst>
              <a:path w="4802" h="6202">
                <a:moveTo>
                  <a:pt x="800" y="0"/>
                </a:moveTo>
                <a:lnTo>
                  <a:pt x="800" y="0"/>
                </a:lnTo>
                <a:cubicBezTo>
                  <a:pt x="660" y="0"/>
                  <a:pt x="522" y="37"/>
                  <a:pt x="400" y="107"/>
                </a:cubicBezTo>
                <a:cubicBezTo>
                  <a:pt x="278" y="177"/>
                  <a:pt x="177" y="278"/>
                  <a:pt x="107" y="400"/>
                </a:cubicBezTo>
                <a:cubicBezTo>
                  <a:pt x="37" y="522"/>
                  <a:pt x="0" y="660"/>
                  <a:pt x="0" y="800"/>
                </a:cubicBezTo>
                <a:lnTo>
                  <a:pt x="0" y="5400"/>
                </a:lnTo>
                <a:lnTo>
                  <a:pt x="0" y="5401"/>
                </a:lnTo>
                <a:cubicBezTo>
                  <a:pt x="0" y="5541"/>
                  <a:pt x="37" y="5679"/>
                  <a:pt x="107" y="5801"/>
                </a:cubicBezTo>
                <a:cubicBezTo>
                  <a:pt x="177" y="5923"/>
                  <a:pt x="278" y="6024"/>
                  <a:pt x="400" y="6094"/>
                </a:cubicBezTo>
                <a:cubicBezTo>
                  <a:pt x="522" y="6164"/>
                  <a:pt x="660" y="6201"/>
                  <a:pt x="800" y="6201"/>
                </a:cubicBezTo>
                <a:lnTo>
                  <a:pt x="4000" y="6201"/>
                </a:lnTo>
                <a:lnTo>
                  <a:pt x="4001" y="6201"/>
                </a:lnTo>
                <a:cubicBezTo>
                  <a:pt x="4141" y="6201"/>
                  <a:pt x="4279" y="6164"/>
                  <a:pt x="4401" y="6094"/>
                </a:cubicBezTo>
                <a:cubicBezTo>
                  <a:pt x="4523" y="6024"/>
                  <a:pt x="4624" y="5923"/>
                  <a:pt x="4694" y="5801"/>
                </a:cubicBezTo>
                <a:cubicBezTo>
                  <a:pt x="4764" y="5679"/>
                  <a:pt x="4801" y="5541"/>
                  <a:pt x="4801" y="5401"/>
                </a:cubicBezTo>
                <a:lnTo>
                  <a:pt x="4801" y="800"/>
                </a:lnTo>
                <a:lnTo>
                  <a:pt x="4801" y="800"/>
                </a:lnTo>
                <a:lnTo>
                  <a:pt x="4801" y="800"/>
                </a:lnTo>
                <a:cubicBezTo>
                  <a:pt x="4801" y="660"/>
                  <a:pt x="4764" y="522"/>
                  <a:pt x="4694" y="400"/>
                </a:cubicBezTo>
                <a:cubicBezTo>
                  <a:pt x="4624" y="278"/>
                  <a:pt x="4523" y="177"/>
                  <a:pt x="4401" y="107"/>
                </a:cubicBezTo>
                <a:cubicBezTo>
                  <a:pt x="4279" y="37"/>
                  <a:pt x="4141" y="0"/>
                  <a:pt x="4001" y="0"/>
                </a:cubicBezTo>
                <a:lnTo>
                  <a:pt x="800" y="0"/>
                </a:lnTo>
              </a:path>
            </a:pathLst>
          </a:custGeom>
          <a:solidFill>
            <a:srgbClr val="E88F18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4"/>
          <p:cNvSpPr/>
          <p:nvPr/>
        </p:nvSpPr>
        <p:spPr>
          <a:xfrm>
            <a:off x="5424840" y="1683000"/>
            <a:ext cx="1941840" cy="2733840"/>
          </a:xfrm>
          <a:custGeom>
            <a:avLst/>
            <a:gdLst/>
            <a:ahLst/>
            <a:cxnLst/>
            <a:rect l="l" t="t" r="r" b="b"/>
            <a:pathLst>
              <a:path w="4802" h="6202">
                <a:moveTo>
                  <a:pt x="800" y="0"/>
                </a:moveTo>
                <a:lnTo>
                  <a:pt x="800" y="0"/>
                </a:lnTo>
                <a:cubicBezTo>
                  <a:pt x="660" y="0"/>
                  <a:pt x="522" y="37"/>
                  <a:pt x="400" y="107"/>
                </a:cubicBezTo>
                <a:cubicBezTo>
                  <a:pt x="278" y="177"/>
                  <a:pt x="177" y="278"/>
                  <a:pt x="107" y="400"/>
                </a:cubicBezTo>
                <a:cubicBezTo>
                  <a:pt x="37" y="522"/>
                  <a:pt x="0" y="660"/>
                  <a:pt x="0" y="800"/>
                </a:cubicBezTo>
                <a:lnTo>
                  <a:pt x="0" y="5400"/>
                </a:lnTo>
                <a:lnTo>
                  <a:pt x="0" y="5401"/>
                </a:lnTo>
                <a:cubicBezTo>
                  <a:pt x="0" y="5541"/>
                  <a:pt x="37" y="5679"/>
                  <a:pt x="107" y="5801"/>
                </a:cubicBezTo>
                <a:cubicBezTo>
                  <a:pt x="177" y="5923"/>
                  <a:pt x="278" y="6024"/>
                  <a:pt x="400" y="6094"/>
                </a:cubicBezTo>
                <a:cubicBezTo>
                  <a:pt x="522" y="6164"/>
                  <a:pt x="660" y="6201"/>
                  <a:pt x="800" y="6201"/>
                </a:cubicBezTo>
                <a:lnTo>
                  <a:pt x="4000" y="6201"/>
                </a:lnTo>
                <a:lnTo>
                  <a:pt x="4001" y="6201"/>
                </a:lnTo>
                <a:cubicBezTo>
                  <a:pt x="4141" y="6201"/>
                  <a:pt x="4279" y="6164"/>
                  <a:pt x="4401" y="6094"/>
                </a:cubicBezTo>
                <a:cubicBezTo>
                  <a:pt x="4523" y="6024"/>
                  <a:pt x="4624" y="5923"/>
                  <a:pt x="4694" y="5801"/>
                </a:cubicBezTo>
                <a:cubicBezTo>
                  <a:pt x="4764" y="5679"/>
                  <a:pt x="4801" y="5541"/>
                  <a:pt x="4801" y="5401"/>
                </a:cubicBezTo>
                <a:lnTo>
                  <a:pt x="4801" y="800"/>
                </a:lnTo>
                <a:lnTo>
                  <a:pt x="4801" y="800"/>
                </a:lnTo>
                <a:lnTo>
                  <a:pt x="4801" y="800"/>
                </a:lnTo>
                <a:cubicBezTo>
                  <a:pt x="4801" y="660"/>
                  <a:pt x="4764" y="522"/>
                  <a:pt x="4694" y="400"/>
                </a:cubicBezTo>
                <a:cubicBezTo>
                  <a:pt x="4624" y="278"/>
                  <a:pt x="4523" y="177"/>
                  <a:pt x="4401" y="107"/>
                </a:cubicBezTo>
                <a:cubicBezTo>
                  <a:pt x="4279" y="37"/>
                  <a:pt x="4141" y="0"/>
                  <a:pt x="4001" y="0"/>
                </a:cubicBezTo>
                <a:lnTo>
                  <a:pt x="800" y="0"/>
                </a:lnTo>
              </a:path>
            </a:pathLst>
          </a:custGeom>
          <a:solidFill>
            <a:srgbClr val="6699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5"/>
          <p:cNvSpPr/>
          <p:nvPr/>
        </p:nvSpPr>
        <p:spPr>
          <a:xfrm rot="10800000">
            <a:off x="4467240" y="2621880"/>
            <a:ext cx="861480" cy="110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72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" name="Formula 6"/>
              <p:cNvSpPr txBox="1"/>
              <p:nvPr/>
            </p:nvSpPr>
            <p:spPr>
              <a:xfrm>
                <a:off x="3121250" y="2365625"/>
                <a:ext cx="2700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4400" b="0" i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sz="4400" dirty="0"/>
              </a:p>
            </p:txBody>
          </p:sp>
        </mc:Choice>
        <mc:Fallback xmlns="">
          <p:sp>
            <p:nvSpPr>
              <p:cNvPr id="821" name="Formul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50" y="2365625"/>
                <a:ext cx="270000" cy="804960"/>
              </a:xfrm>
              <a:prstGeom prst="rect">
                <a:avLst/>
              </a:prstGeom>
              <a:blipFill rotWithShape="1">
                <a:blip r:embed="rId2"/>
                <a:stretch>
                  <a:fillRect r="-52273" b="-62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2" name="Formula 7"/>
          <p:cNvSpPr txBox="1"/>
          <p:nvPr/>
        </p:nvSpPr>
        <p:spPr>
          <a:xfrm>
            <a:off x="6138464" y="2606379"/>
            <a:ext cx="270000" cy="804960"/>
          </a:xfrm>
          <a:prstGeom prst="rect">
            <a:avLst/>
          </a:prstGeom>
        </p:spPr>
        <p:txBody>
          <a:bodyPr/>
          <a:lstStyle/>
          <a:p>
            <a:r>
              <a:rPr lang="fr-FR" sz="4400" dirty="0" smtClean="0"/>
              <a:t>1</a:t>
            </a:r>
            <a:endParaRPr sz="4400" dirty="0"/>
          </a:p>
        </p:txBody>
      </p:sp>
      <p:sp>
        <p:nvSpPr>
          <p:cNvPr id="8" name="CustomShape 5"/>
          <p:cNvSpPr/>
          <p:nvPr/>
        </p:nvSpPr>
        <p:spPr>
          <a:xfrm>
            <a:off x="4467240" y="2526880"/>
            <a:ext cx="861480" cy="110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strike="noStrike" spc="-1" dirty="0" smtClean="0">
                <a:latin typeface="Arial"/>
              </a:rPr>
              <a:t>&gt;</a:t>
            </a:r>
            <a:endParaRPr lang="fr-FR" sz="72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0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ustomShape 1"/>
          <p:cNvSpPr/>
          <p:nvPr/>
        </p:nvSpPr>
        <p:spPr>
          <a:xfrm>
            <a:off x="-107280" y="449640"/>
            <a:ext cx="10044136" cy="65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 de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bataille </a:t>
            </a:r>
            <a:r>
              <a:rPr lang="fr-FR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quelle est la plus grande fraction ?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818" name="CustomShape 3"/>
          <p:cNvSpPr/>
          <p:nvPr/>
        </p:nvSpPr>
        <p:spPr>
          <a:xfrm>
            <a:off x="2376360" y="1683000"/>
            <a:ext cx="1953360" cy="2733840"/>
          </a:xfrm>
          <a:custGeom>
            <a:avLst/>
            <a:gdLst/>
            <a:ahLst/>
            <a:cxnLst/>
            <a:rect l="l" t="t" r="r" b="b"/>
            <a:pathLst>
              <a:path w="4802" h="6202">
                <a:moveTo>
                  <a:pt x="800" y="0"/>
                </a:moveTo>
                <a:lnTo>
                  <a:pt x="800" y="0"/>
                </a:lnTo>
                <a:cubicBezTo>
                  <a:pt x="660" y="0"/>
                  <a:pt x="522" y="37"/>
                  <a:pt x="400" y="107"/>
                </a:cubicBezTo>
                <a:cubicBezTo>
                  <a:pt x="278" y="177"/>
                  <a:pt x="177" y="278"/>
                  <a:pt x="107" y="400"/>
                </a:cubicBezTo>
                <a:cubicBezTo>
                  <a:pt x="37" y="522"/>
                  <a:pt x="0" y="660"/>
                  <a:pt x="0" y="800"/>
                </a:cubicBezTo>
                <a:lnTo>
                  <a:pt x="0" y="5400"/>
                </a:lnTo>
                <a:lnTo>
                  <a:pt x="0" y="5401"/>
                </a:lnTo>
                <a:cubicBezTo>
                  <a:pt x="0" y="5541"/>
                  <a:pt x="37" y="5679"/>
                  <a:pt x="107" y="5801"/>
                </a:cubicBezTo>
                <a:cubicBezTo>
                  <a:pt x="177" y="5923"/>
                  <a:pt x="278" y="6024"/>
                  <a:pt x="400" y="6094"/>
                </a:cubicBezTo>
                <a:cubicBezTo>
                  <a:pt x="522" y="6164"/>
                  <a:pt x="660" y="6201"/>
                  <a:pt x="800" y="6201"/>
                </a:cubicBezTo>
                <a:lnTo>
                  <a:pt x="4000" y="6201"/>
                </a:lnTo>
                <a:lnTo>
                  <a:pt x="4001" y="6201"/>
                </a:lnTo>
                <a:cubicBezTo>
                  <a:pt x="4141" y="6201"/>
                  <a:pt x="4279" y="6164"/>
                  <a:pt x="4401" y="6094"/>
                </a:cubicBezTo>
                <a:cubicBezTo>
                  <a:pt x="4523" y="6024"/>
                  <a:pt x="4624" y="5923"/>
                  <a:pt x="4694" y="5801"/>
                </a:cubicBezTo>
                <a:cubicBezTo>
                  <a:pt x="4764" y="5679"/>
                  <a:pt x="4801" y="5541"/>
                  <a:pt x="4801" y="5401"/>
                </a:cubicBezTo>
                <a:lnTo>
                  <a:pt x="4801" y="800"/>
                </a:lnTo>
                <a:lnTo>
                  <a:pt x="4801" y="800"/>
                </a:lnTo>
                <a:lnTo>
                  <a:pt x="4801" y="800"/>
                </a:lnTo>
                <a:cubicBezTo>
                  <a:pt x="4801" y="660"/>
                  <a:pt x="4764" y="522"/>
                  <a:pt x="4694" y="400"/>
                </a:cubicBezTo>
                <a:cubicBezTo>
                  <a:pt x="4624" y="278"/>
                  <a:pt x="4523" y="177"/>
                  <a:pt x="4401" y="107"/>
                </a:cubicBezTo>
                <a:cubicBezTo>
                  <a:pt x="4279" y="37"/>
                  <a:pt x="4141" y="0"/>
                  <a:pt x="4001" y="0"/>
                </a:cubicBezTo>
                <a:lnTo>
                  <a:pt x="800" y="0"/>
                </a:lnTo>
              </a:path>
            </a:pathLst>
          </a:custGeom>
          <a:solidFill>
            <a:srgbClr val="E88F18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4"/>
          <p:cNvSpPr/>
          <p:nvPr/>
        </p:nvSpPr>
        <p:spPr>
          <a:xfrm>
            <a:off x="5424840" y="1683000"/>
            <a:ext cx="1941840" cy="2733840"/>
          </a:xfrm>
          <a:custGeom>
            <a:avLst/>
            <a:gdLst/>
            <a:ahLst/>
            <a:cxnLst/>
            <a:rect l="l" t="t" r="r" b="b"/>
            <a:pathLst>
              <a:path w="4802" h="6202">
                <a:moveTo>
                  <a:pt x="800" y="0"/>
                </a:moveTo>
                <a:lnTo>
                  <a:pt x="800" y="0"/>
                </a:lnTo>
                <a:cubicBezTo>
                  <a:pt x="660" y="0"/>
                  <a:pt x="522" y="37"/>
                  <a:pt x="400" y="107"/>
                </a:cubicBezTo>
                <a:cubicBezTo>
                  <a:pt x="278" y="177"/>
                  <a:pt x="177" y="278"/>
                  <a:pt x="107" y="400"/>
                </a:cubicBezTo>
                <a:cubicBezTo>
                  <a:pt x="37" y="522"/>
                  <a:pt x="0" y="660"/>
                  <a:pt x="0" y="800"/>
                </a:cubicBezTo>
                <a:lnTo>
                  <a:pt x="0" y="5400"/>
                </a:lnTo>
                <a:lnTo>
                  <a:pt x="0" y="5401"/>
                </a:lnTo>
                <a:cubicBezTo>
                  <a:pt x="0" y="5541"/>
                  <a:pt x="37" y="5679"/>
                  <a:pt x="107" y="5801"/>
                </a:cubicBezTo>
                <a:cubicBezTo>
                  <a:pt x="177" y="5923"/>
                  <a:pt x="278" y="6024"/>
                  <a:pt x="400" y="6094"/>
                </a:cubicBezTo>
                <a:cubicBezTo>
                  <a:pt x="522" y="6164"/>
                  <a:pt x="660" y="6201"/>
                  <a:pt x="800" y="6201"/>
                </a:cubicBezTo>
                <a:lnTo>
                  <a:pt x="4000" y="6201"/>
                </a:lnTo>
                <a:lnTo>
                  <a:pt x="4001" y="6201"/>
                </a:lnTo>
                <a:cubicBezTo>
                  <a:pt x="4141" y="6201"/>
                  <a:pt x="4279" y="6164"/>
                  <a:pt x="4401" y="6094"/>
                </a:cubicBezTo>
                <a:cubicBezTo>
                  <a:pt x="4523" y="6024"/>
                  <a:pt x="4624" y="5923"/>
                  <a:pt x="4694" y="5801"/>
                </a:cubicBezTo>
                <a:cubicBezTo>
                  <a:pt x="4764" y="5679"/>
                  <a:pt x="4801" y="5541"/>
                  <a:pt x="4801" y="5401"/>
                </a:cubicBezTo>
                <a:lnTo>
                  <a:pt x="4801" y="800"/>
                </a:lnTo>
                <a:lnTo>
                  <a:pt x="4801" y="800"/>
                </a:lnTo>
                <a:lnTo>
                  <a:pt x="4801" y="800"/>
                </a:lnTo>
                <a:cubicBezTo>
                  <a:pt x="4801" y="660"/>
                  <a:pt x="4764" y="522"/>
                  <a:pt x="4694" y="400"/>
                </a:cubicBezTo>
                <a:cubicBezTo>
                  <a:pt x="4624" y="278"/>
                  <a:pt x="4523" y="177"/>
                  <a:pt x="4401" y="107"/>
                </a:cubicBezTo>
                <a:cubicBezTo>
                  <a:pt x="4279" y="37"/>
                  <a:pt x="4141" y="0"/>
                  <a:pt x="4001" y="0"/>
                </a:cubicBezTo>
                <a:lnTo>
                  <a:pt x="800" y="0"/>
                </a:lnTo>
              </a:path>
            </a:pathLst>
          </a:custGeom>
          <a:solidFill>
            <a:srgbClr val="6699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5"/>
          <p:cNvSpPr/>
          <p:nvPr/>
        </p:nvSpPr>
        <p:spPr>
          <a:xfrm rot="10800000">
            <a:off x="4467240" y="2621880"/>
            <a:ext cx="861480" cy="110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endParaRPr lang="fr-FR" sz="7200" b="1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" name="Formula 6"/>
              <p:cNvSpPr txBox="1"/>
              <p:nvPr/>
            </p:nvSpPr>
            <p:spPr>
              <a:xfrm>
                <a:off x="3121250" y="2365625"/>
                <a:ext cx="27000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4400" b="0" i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sz="4400" dirty="0"/>
              </a:p>
            </p:txBody>
          </p:sp>
        </mc:Choice>
        <mc:Fallback xmlns="">
          <p:sp>
            <p:nvSpPr>
              <p:cNvPr id="821" name="Formul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50" y="2365625"/>
                <a:ext cx="270000" cy="804960"/>
              </a:xfrm>
              <a:prstGeom prst="rect">
                <a:avLst/>
              </a:prstGeom>
              <a:blipFill rotWithShape="1">
                <a:blip r:embed="rId2"/>
                <a:stretch>
                  <a:fillRect r="-52273" b="-6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rmula 7"/>
          <p:cNvSpPr txBox="1"/>
          <p:nvPr/>
        </p:nvSpPr>
        <p:spPr>
          <a:xfrm>
            <a:off x="6138464" y="2606379"/>
            <a:ext cx="270000" cy="804960"/>
          </a:xfrm>
          <a:prstGeom prst="rect">
            <a:avLst/>
          </a:prstGeom>
        </p:spPr>
        <p:txBody>
          <a:bodyPr/>
          <a:lstStyle/>
          <a:p>
            <a:r>
              <a:rPr lang="fr-FR" sz="4400" dirty="0" smtClean="0"/>
              <a:t>1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3710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CustomShape 1"/>
          <p:cNvSpPr/>
          <p:nvPr/>
        </p:nvSpPr>
        <p:spPr>
          <a:xfrm>
            <a:off x="182425" y="720000"/>
            <a:ext cx="9034351" cy="376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Quand deux fractions ont des dénominateurs identiques,</a:t>
            </a:r>
          </a:p>
          <a:p>
            <a:pPr>
              <a:lnSpc>
                <a:spcPct val="100000"/>
              </a:lnSpc>
            </a:pPr>
            <a:r>
              <a:rPr lang="fr-FR" sz="22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la 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plus grande </a:t>
            </a:r>
            <a:r>
              <a:rPr lang="fr-FR" sz="22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fraction est 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celle qui a le plus grand numérateur.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</p:txBody>
      </p:sp>
      <p:graphicFrame>
        <p:nvGraphicFramePr>
          <p:cNvPr id="845" name="Table 2"/>
          <p:cNvGraphicFramePr/>
          <p:nvPr>
            <p:extLst>
              <p:ext uri="{D42A27DB-BD31-4B8C-83A1-F6EECF244321}">
                <p14:modId xmlns:p14="http://schemas.microsoft.com/office/powerpoint/2010/main" val="2187045078"/>
              </p:ext>
            </p:extLst>
          </p:nvPr>
        </p:nvGraphicFramePr>
        <p:xfrm>
          <a:off x="885960" y="3511080"/>
          <a:ext cx="3805920" cy="719640"/>
        </p:xfrm>
        <a:graphic>
          <a:graphicData uri="http://schemas.openxmlformats.org/drawingml/2006/table">
            <a:tbl>
              <a:tblPr/>
              <a:tblGrid>
                <a:gridCol w="1268640"/>
                <a:gridCol w="1268640"/>
                <a:gridCol w="1268640"/>
              </a:tblGrid>
              <a:tr h="7196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6" name="Table 3"/>
          <p:cNvGraphicFramePr/>
          <p:nvPr>
            <p:extLst>
              <p:ext uri="{D42A27DB-BD31-4B8C-83A1-F6EECF244321}">
                <p14:modId xmlns:p14="http://schemas.microsoft.com/office/powerpoint/2010/main" val="3224764917"/>
              </p:ext>
            </p:extLst>
          </p:nvPr>
        </p:nvGraphicFramePr>
        <p:xfrm>
          <a:off x="876600" y="4434840"/>
          <a:ext cx="6345360" cy="719640"/>
        </p:xfrm>
        <a:graphic>
          <a:graphicData uri="http://schemas.openxmlformats.org/drawingml/2006/table">
            <a:tbl>
              <a:tblPr/>
              <a:tblGrid>
                <a:gridCol w="1268640"/>
                <a:gridCol w="1268640"/>
                <a:gridCol w="1268640"/>
                <a:gridCol w="1269720"/>
                <a:gridCol w="1269720"/>
              </a:tblGrid>
              <a:tr h="7196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7" name="Table 4"/>
          <p:cNvGraphicFramePr/>
          <p:nvPr>
            <p:extLst>
              <p:ext uri="{D42A27DB-BD31-4B8C-83A1-F6EECF244321}">
                <p14:modId xmlns:p14="http://schemas.microsoft.com/office/powerpoint/2010/main" val="33779886"/>
              </p:ext>
            </p:extLst>
          </p:nvPr>
        </p:nvGraphicFramePr>
        <p:xfrm>
          <a:off x="897120" y="2629440"/>
          <a:ext cx="5075640" cy="719640"/>
        </p:xfrm>
        <a:graphic>
          <a:graphicData uri="http://schemas.openxmlformats.org/drawingml/2006/table">
            <a:tbl>
              <a:tblPr/>
              <a:tblGrid>
                <a:gridCol w="5075640"/>
              </a:tblGrid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latin typeface="Arial"/>
                        </a:rPr>
                        <a:t>Une unité 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48" name="Formula 5"/>
              <p:cNvSpPr txBox="1"/>
              <p:nvPr/>
            </p:nvSpPr>
            <p:spPr>
              <a:xfrm>
                <a:off x="7128000" y="3152880"/>
                <a:ext cx="27864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sz="280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848" name="Formula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000" y="3152880"/>
                <a:ext cx="278640" cy="804960"/>
              </a:xfrm>
              <a:prstGeom prst="rect">
                <a:avLst/>
              </a:prstGeom>
              <a:blipFill rotWithShape="1">
                <a:blip r:embed="rId2"/>
                <a:stretch>
                  <a:fillRect r="-4348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9" name="Formula 6"/>
              <p:cNvSpPr txBox="1"/>
              <p:nvPr/>
            </p:nvSpPr>
            <p:spPr>
              <a:xfrm>
                <a:off x="7979375" y="3152880"/>
                <a:ext cx="27864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sz="280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849" name="Formul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375" y="3152880"/>
                <a:ext cx="278640" cy="804960"/>
              </a:xfrm>
              <a:prstGeom prst="rect">
                <a:avLst/>
              </a:prstGeom>
              <a:blipFill rotWithShape="1">
                <a:blip r:embed="rId3"/>
                <a:stretch>
                  <a:fillRect r="-2174" b="-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" name="CustomShape 7"/>
          <p:cNvSpPr/>
          <p:nvPr/>
        </p:nvSpPr>
        <p:spPr>
          <a:xfrm>
            <a:off x="7560000" y="3359500"/>
            <a:ext cx="35784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&lt;</a:t>
            </a:r>
            <a:endParaRPr lang="fr-FR" sz="2800" strike="noStrike" spc="-1" dirty="0">
              <a:latin typeface="Arial"/>
            </a:endParaRPr>
          </a:p>
        </p:txBody>
      </p:sp>
      <p:sp>
        <p:nvSpPr>
          <p:cNvPr id="851" name="CustomShape 8"/>
          <p:cNvSpPr/>
          <p:nvPr/>
        </p:nvSpPr>
        <p:spPr>
          <a:xfrm>
            <a:off x="7200000" y="144000"/>
            <a:ext cx="2446920" cy="790920"/>
          </a:xfrm>
          <a:prstGeom prst="wedgeRoundRectCallout">
            <a:avLst>
              <a:gd name="adj1" fmla="val -38958"/>
              <a:gd name="adj2" fmla="val 8125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1267200" y="1453680"/>
            <a:ext cx="7557120" cy="19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7030A0"/>
                </a:solidFill>
                <a:latin typeface="Comic Sans MS"/>
                <a:ea typeface="DejaVu Sans"/>
              </a:rPr>
              <a:t>Problèmes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2496240" y="405360"/>
            <a:ext cx="4566960" cy="66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1" strike="noStrike" spc="-1">
                <a:solidFill>
                  <a:srgbClr val="2F5597"/>
                </a:solidFill>
                <a:latin typeface="Calibri Light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70" name="CustomShape 3"/>
          <p:cNvSpPr/>
          <p:nvPr/>
        </p:nvSpPr>
        <p:spPr>
          <a:xfrm>
            <a:off x="279720" y="123228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Calcule 6 x 299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571" name="CustomShape 4"/>
          <p:cNvSpPr/>
          <p:nvPr/>
        </p:nvSpPr>
        <p:spPr>
          <a:xfrm>
            <a:off x="5995800" y="198792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72" name="CustomShape 5"/>
          <p:cNvSpPr/>
          <p:nvPr/>
        </p:nvSpPr>
        <p:spPr>
          <a:xfrm>
            <a:off x="6005880" y="281088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73" name="CustomShape 6"/>
          <p:cNvSpPr/>
          <p:nvPr/>
        </p:nvSpPr>
        <p:spPr>
          <a:xfrm>
            <a:off x="6112080" y="357516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74" name="CustomShape 7"/>
          <p:cNvSpPr/>
          <p:nvPr/>
        </p:nvSpPr>
        <p:spPr>
          <a:xfrm>
            <a:off x="5318280" y="1194120"/>
            <a:ext cx="5715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75" name="CustomShape 8"/>
          <p:cNvSpPr/>
          <p:nvPr/>
        </p:nvSpPr>
        <p:spPr>
          <a:xfrm>
            <a:off x="1983960" y="2539440"/>
            <a:ext cx="166428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1794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CustomShape 1"/>
          <p:cNvSpPr/>
          <p:nvPr/>
        </p:nvSpPr>
        <p:spPr>
          <a:xfrm>
            <a:off x="648000" y="1126439"/>
            <a:ext cx="8784800" cy="14928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09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Sur un bateau de croisière, il y a 8 étages. </a:t>
            </a:r>
            <a:endParaRPr lang="fr-FR" sz="309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09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fr-FR" sz="309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chaque étage, il y a 125 cabines. </a:t>
            </a:r>
            <a:endParaRPr lang="fr-FR" sz="309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09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Combien de cabines y a t-il sur ce bateau ?</a:t>
            </a:r>
            <a:endParaRPr lang="fr-FR" sz="3090" b="0" strike="noStrike" spc="-1" dirty="0">
              <a:latin typeface="Arial"/>
            </a:endParaRPr>
          </a:p>
        </p:txBody>
      </p:sp>
      <p:sp>
        <p:nvSpPr>
          <p:cNvPr id="854" name="CustomShape 2"/>
          <p:cNvSpPr/>
          <p:nvPr/>
        </p:nvSpPr>
        <p:spPr>
          <a:xfrm>
            <a:off x="136800" y="235440"/>
            <a:ext cx="86911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3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Correction du problème donné</a:t>
            </a:r>
            <a:endParaRPr lang="fr-FR" sz="3300" b="0" strike="noStrike" spc="-1">
              <a:latin typeface="Arial"/>
            </a:endParaRPr>
          </a:p>
        </p:txBody>
      </p:sp>
      <p:graphicFrame>
        <p:nvGraphicFramePr>
          <p:cNvPr id="855" name="Table 3"/>
          <p:cNvGraphicFramePr/>
          <p:nvPr>
            <p:extLst>
              <p:ext uri="{D42A27DB-BD31-4B8C-83A1-F6EECF244321}">
                <p14:modId xmlns:p14="http://schemas.microsoft.com/office/powerpoint/2010/main" val="1768506924"/>
              </p:ext>
            </p:extLst>
          </p:nvPr>
        </p:nvGraphicFramePr>
        <p:xfrm>
          <a:off x="721982" y="3246660"/>
          <a:ext cx="5075640" cy="719640"/>
        </p:xfrm>
        <a:graphic>
          <a:graphicData uri="http://schemas.openxmlformats.org/drawingml/2006/table">
            <a:tbl>
              <a:tblPr/>
              <a:tblGrid>
                <a:gridCol w="634320"/>
                <a:gridCol w="634320"/>
                <a:gridCol w="634320"/>
                <a:gridCol w="634320"/>
                <a:gridCol w="634320"/>
                <a:gridCol w="634320"/>
                <a:gridCol w="634320"/>
                <a:gridCol w="635400"/>
              </a:tblGrid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latin typeface="Arial"/>
                        </a:rPr>
                        <a:t>125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latin typeface="Arial"/>
                        </a:rPr>
                        <a:t>125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latin typeface="Arial"/>
                        </a:rPr>
                        <a:t>125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latin typeface="Arial"/>
                        </a:rPr>
                        <a:t>125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latin typeface="Arial"/>
                        </a:rPr>
                        <a:t>125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latin typeface="Arial"/>
                        </a:rPr>
                        <a:t>125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latin typeface="Arial"/>
                        </a:rPr>
                        <a:t>125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latin typeface="Arial"/>
                        </a:rPr>
                        <a:t>125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56" name="CustomShape 4"/>
          <p:cNvSpPr/>
          <p:nvPr/>
        </p:nvSpPr>
        <p:spPr>
          <a:xfrm>
            <a:off x="936000" y="3024000"/>
            <a:ext cx="4442040" cy="222660"/>
          </a:xfrm>
          <a:prstGeom prst="blockArc">
            <a:avLst>
              <a:gd name="adj1" fmla="val 10777258"/>
              <a:gd name="adj2" fmla="val 32622"/>
              <a:gd name="adj3" fmla="val 1724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7" name="CustomShape 5"/>
          <p:cNvSpPr/>
          <p:nvPr/>
        </p:nvSpPr>
        <p:spPr>
          <a:xfrm>
            <a:off x="2852640" y="2484720"/>
            <a:ext cx="78984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2F5597"/>
                </a:solidFill>
                <a:latin typeface="Arial"/>
                <a:ea typeface="DejaVu Sans"/>
              </a:rPr>
              <a:t>?</a:t>
            </a:r>
            <a:endParaRPr lang="fr-FR" sz="2400" b="0" strike="noStrike" spc="-1">
              <a:solidFill>
                <a:srgbClr val="2F5597"/>
              </a:solidFill>
              <a:latin typeface="Arial"/>
            </a:endParaRPr>
          </a:p>
        </p:txBody>
      </p:sp>
      <p:sp>
        <p:nvSpPr>
          <p:cNvPr id="858" name="CustomShape 6"/>
          <p:cNvSpPr/>
          <p:nvPr/>
        </p:nvSpPr>
        <p:spPr>
          <a:xfrm>
            <a:off x="719832" y="4123555"/>
            <a:ext cx="5398920" cy="11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8 x 125 = ( 8 x 100) + ( 8 x 20 ) + ( 8 x 5)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= 800 + 160 + 40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= 800 + 200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= 1000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859" name="CustomShape 7"/>
          <p:cNvSpPr/>
          <p:nvPr/>
        </p:nvSpPr>
        <p:spPr>
          <a:xfrm>
            <a:off x="5723579" y="4379515"/>
            <a:ext cx="388764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Sur ce bateau il 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y a 1 000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cabines.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860" name="Image 859"/>
          <p:cNvPicPr/>
          <p:nvPr/>
        </p:nvPicPr>
        <p:blipFill>
          <a:blip r:embed="rId2"/>
          <a:stretch/>
        </p:blipFill>
        <p:spPr>
          <a:xfrm>
            <a:off x="7416576" y="196448"/>
            <a:ext cx="2376264" cy="130369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CustomShape 1"/>
          <p:cNvSpPr/>
          <p:nvPr/>
        </p:nvSpPr>
        <p:spPr>
          <a:xfrm>
            <a:off x="692640" y="301680"/>
            <a:ext cx="86911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3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Première situation</a:t>
            </a:r>
            <a:endParaRPr lang="fr-FR" sz="3300" b="0" strike="noStrike" spc="-1">
              <a:latin typeface="Arial"/>
            </a:endParaRPr>
          </a:p>
        </p:txBody>
      </p:sp>
      <p:sp>
        <p:nvSpPr>
          <p:cNvPr id="862" name="CustomShape 2"/>
          <p:cNvSpPr/>
          <p:nvPr/>
        </p:nvSpPr>
        <p:spPr>
          <a:xfrm>
            <a:off x="398880" y="1224000"/>
            <a:ext cx="922428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3"/>
          <p:cNvSpPr/>
          <p:nvPr/>
        </p:nvSpPr>
        <p:spPr>
          <a:xfrm>
            <a:off x="1267200" y="2769480"/>
            <a:ext cx="20052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4"/>
          <p:cNvSpPr/>
          <p:nvPr/>
        </p:nvSpPr>
        <p:spPr>
          <a:xfrm>
            <a:off x="3727080" y="311760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5"/>
          <p:cNvSpPr/>
          <p:nvPr/>
        </p:nvSpPr>
        <p:spPr>
          <a:xfrm>
            <a:off x="4672800" y="385344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66" name="Image 3_2"/>
          <p:cNvPicPr/>
          <p:nvPr/>
        </p:nvPicPr>
        <p:blipFill>
          <a:blip r:embed="rId2"/>
          <a:srcRect l="6941" t="58587" r="53507" b="4734"/>
          <a:stretch/>
        </p:blipFill>
        <p:spPr>
          <a:xfrm>
            <a:off x="6768000" y="3312000"/>
            <a:ext cx="2729160" cy="2013120"/>
          </a:xfrm>
          <a:prstGeom prst="rect">
            <a:avLst/>
          </a:prstGeom>
          <a:ln>
            <a:noFill/>
          </a:ln>
        </p:spPr>
      </p:pic>
      <p:sp>
        <p:nvSpPr>
          <p:cNvPr id="867" name="CustomShape 6"/>
          <p:cNvSpPr/>
          <p:nvPr/>
        </p:nvSpPr>
        <p:spPr>
          <a:xfrm>
            <a:off x="396720" y="1065960"/>
            <a:ext cx="8251920" cy="99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7"/>
          <p:cNvSpPr/>
          <p:nvPr/>
        </p:nvSpPr>
        <p:spPr>
          <a:xfrm>
            <a:off x="204422" y="2060640"/>
            <a:ext cx="777492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Tour Eiffel a une hauteur de 324 mètres.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Elle mesure 274 mètres de plus que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l’Arc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triomphe.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Quelle est la hauteur de l’Arc de triomphe ?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869" name="Image 868"/>
          <p:cNvPicPr/>
          <p:nvPr/>
        </p:nvPicPr>
        <p:blipFill>
          <a:blip r:embed="rId3"/>
          <a:stretch/>
        </p:blipFill>
        <p:spPr>
          <a:xfrm>
            <a:off x="7992000" y="72000"/>
            <a:ext cx="1915200" cy="2880000"/>
          </a:xfrm>
          <a:prstGeom prst="rect">
            <a:avLst/>
          </a:prstGeom>
          <a:ln>
            <a:noFill/>
          </a:ln>
        </p:spPr>
      </p:pic>
      <p:pic>
        <p:nvPicPr>
          <p:cNvPr id="870" name="Image 869"/>
          <p:cNvPicPr/>
          <p:nvPr/>
        </p:nvPicPr>
        <p:blipFill>
          <a:blip r:embed="rId4"/>
          <a:stretch/>
        </p:blipFill>
        <p:spPr>
          <a:xfrm>
            <a:off x="576000" y="252000"/>
            <a:ext cx="1872024" cy="16518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Acheter Gros Lien Spécial Pour Les CD Vierges DVD + R Pour Tou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17" y="237344"/>
            <a:ext cx="1160640" cy="11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1" name="CustomShape 1"/>
          <p:cNvSpPr/>
          <p:nvPr/>
        </p:nvSpPr>
        <p:spPr>
          <a:xfrm>
            <a:off x="-376110" y="301680"/>
            <a:ext cx="86911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3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Deuxième situation</a:t>
            </a:r>
            <a:endParaRPr lang="fr-FR" sz="3300" b="0" strike="noStrike" spc="-1" dirty="0">
              <a:latin typeface="Arial"/>
            </a:endParaRPr>
          </a:p>
        </p:txBody>
      </p:sp>
      <p:sp>
        <p:nvSpPr>
          <p:cNvPr id="872" name="CustomShape 2"/>
          <p:cNvSpPr/>
          <p:nvPr/>
        </p:nvSpPr>
        <p:spPr>
          <a:xfrm>
            <a:off x="398880" y="1224000"/>
            <a:ext cx="922428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3" name="CustomShape 3"/>
          <p:cNvSpPr/>
          <p:nvPr/>
        </p:nvSpPr>
        <p:spPr>
          <a:xfrm>
            <a:off x="1267200" y="2769480"/>
            <a:ext cx="20052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4"/>
          <p:cNvSpPr/>
          <p:nvPr/>
        </p:nvSpPr>
        <p:spPr>
          <a:xfrm>
            <a:off x="3727080" y="311760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5" name="CustomShape 5"/>
          <p:cNvSpPr/>
          <p:nvPr/>
        </p:nvSpPr>
        <p:spPr>
          <a:xfrm>
            <a:off x="4672800" y="385344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6" name="Image 3_3"/>
          <p:cNvPicPr/>
          <p:nvPr/>
        </p:nvPicPr>
        <p:blipFill>
          <a:blip r:embed="rId3"/>
          <a:srcRect l="6941" t="58587" r="53507" b="4734"/>
          <a:stretch/>
        </p:blipFill>
        <p:spPr>
          <a:xfrm>
            <a:off x="6917760" y="3485725"/>
            <a:ext cx="2729160" cy="2013120"/>
          </a:xfrm>
          <a:prstGeom prst="rect">
            <a:avLst/>
          </a:prstGeom>
          <a:ln>
            <a:noFill/>
          </a:ln>
        </p:spPr>
      </p:pic>
      <p:sp>
        <p:nvSpPr>
          <p:cNvPr id="877" name="CustomShape 6"/>
          <p:cNvSpPr/>
          <p:nvPr/>
        </p:nvSpPr>
        <p:spPr>
          <a:xfrm>
            <a:off x="410400" y="1079640"/>
            <a:ext cx="8251920" cy="99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7"/>
          <p:cNvSpPr/>
          <p:nvPr/>
        </p:nvSpPr>
        <p:spPr>
          <a:xfrm>
            <a:off x="792000" y="1440000"/>
            <a:ext cx="7990920" cy="13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Benjamin voudrait acheter deux CD.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L’un coûte 18,85 </a:t>
            </a: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€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et l’autre 21,35 </a:t>
            </a: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€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Il lui manque 6,35 </a:t>
            </a: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€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De quelle somme d’argent dispose - t -il ?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879" name="Image 3_0"/>
          <p:cNvPicPr/>
          <p:nvPr/>
        </p:nvPicPr>
        <p:blipFill>
          <a:blip r:embed="rId3"/>
          <a:srcRect l="6941" t="58587" r="53507" b="4734"/>
          <a:stretch/>
        </p:blipFill>
        <p:spPr>
          <a:xfrm>
            <a:off x="6912000" y="1305925"/>
            <a:ext cx="2729160" cy="2013120"/>
          </a:xfrm>
          <a:prstGeom prst="rect">
            <a:avLst/>
          </a:prstGeom>
          <a:ln>
            <a:noFill/>
          </a:ln>
        </p:spPr>
      </p:pic>
      <p:pic>
        <p:nvPicPr>
          <p:cNvPr id="5122" name="Picture 2" descr="Acheter Gros Lien Spécial Pour Les CD Vierges DVD + R Pour Tou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71" y="301680"/>
            <a:ext cx="1160640" cy="11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CustomShape 1"/>
          <p:cNvSpPr/>
          <p:nvPr/>
        </p:nvSpPr>
        <p:spPr>
          <a:xfrm>
            <a:off x="692640" y="301680"/>
            <a:ext cx="6731386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3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Situation pour plus tard</a:t>
            </a:r>
            <a:endParaRPr lang="fr-FR" sz="3300" b="0" strike="noStrike" spc="-1" dirty="0">
              <a:latin typeface="Arial"/>
            </a:endParaRPr>
          </a:p>
        </p:txBody>
      </p:sp>
      <p:sp>
        <p:nvSpPr>
          <p:cNvPr id="888" name="CustomShape 2"/>
          <p:cNvSpPr/>
          <p:nvPr/>
        </p:nvSpPr>
        <p:spPr>
          <a:xfrm>
            <a:off x="398880" y="1224000"/>
            <a:ext cx="922428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3"/>
          <p:cNvSpPr/>
          <p:nvPr/>
        </p:nvSpPr>
        <p:spPr>
          <a:xfrm>
            <a:off x="1267200" y="2769480"/>
            <a:ext cx="20052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4"/>
          <p:cNvSpPr/>
          <p:nvPr/>
        </p:nvSpPr>
        <p:spPr>
          <a:xfrm>
            <a:off x="3727080" y="311760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5"/>
          <p:cNvSpPr/>
          <p:nvPr/>
        </p:nvSpPr>
        <p:spPr>
          <a:xfrm>
            <a:off x="4672800" y="385344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3" name="CustomShape 6"/>
          <p:cNvSpPr/>
          <p:nvPr/>
        </p:nvSpPr>
        <p:spPr>
          <a:xfrm>
            <a:off x="383286" y="1533584"/>
            <a:ext cx="8947440" cy="99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Sonia achète 4 livres. Chaque livre coûte 26 euros.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Combien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doit-elle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payer ?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026" name="Picture 2" descr="https://www.aproposdecriture.com/wp-content/uploads/2018/02/marche-livre-prepare-mutation-F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53" y="0"/>
            <a:ext cx="2417072" cy="24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2496240" y="405360"/>
            <a:ext cx="4566960" cy="66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1" strike="noStrike" spc="-1">
                <a:solidFill>
                  <a:srgbClr val="2F5597"/>
                </a:solidFill>
                <a:latin typeface="Calibri Light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78" name="CustomShape 3"/>
          <p:cNvSpPr/>
          <p:nvPr/>
        </p:nvSpPr>
        <p:spPr>
          <a:xfrm>
            <a:off x="279720" y="123228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Calcule 3 x 87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579" name="CustomShape 4"/>
          <p:cNvSpPr/>
          <p:nvPr/>
        </p:nvSpPr>
        <p:spPr>
          <a:xfrm>
            <a:off x="5995800" y="198792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80" name="CustomShape 5"/>
          <p:cNvSpPr/>
          <p:nvPr/>
        </p:nvSpPr>
        <p:spPr>
          <a:xfrm>
            <a:off x="6005880" y="281088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81" name="CustomShape 6"/>
          <p:cNvSpPr/>
          <p:nvPr/>
        </p:nvSpPr>
        <p:spPr>
          <a:xfrm>
            <a:off x="6112080" y="357516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82" name="CustomShape 7"/>
          <p:cNvSpPr/>
          <p:nvPr/>
        </p:nvSpPr>
        <p:spPr>
          <a:xfrm>
            <a:off x="5318280" y="1194120"/>
            <a:ext cx="571536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8"/>
          <p:cNvSpPr/>
          <p:nvPr/>
        </p:nvSpPr>
        <p:spPr>
          <a:xfrm>
            <a:off x="1825200" y="2460240"/>
            <a:ext cx="20610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261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2496240" y="405360"/>
            <a:ext cx="4566960" cy="66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1" strike="noStrike" spc="-1">
                <a:solidFill>
                  <a:srgbClr val="2F5597"/>
                </a:solidFill>
                <a:latin typeface="Calibri Light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86" name="CustomShape 3"/>
          <p:cNvSpPr/>
          <p:nvPr/>
        </p:nvSpPr>
        <p:spPr>
          <a:xfrm>
            <a:off x="279720" y="123228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Calcule 6 x 79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587" name="CustomShape 4"/>
          <p:cNvSpPr/>
          <p:nvPr/>
        </p:nvSpPr>
        <p:spPr>
          <a:xfrm>
            <a:off x="5995800" y="198792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88" name="CustomShape 5"/>
          <p:cNvSpPr/>
          <p:nvPr/>
        </p:nvSpPr>
        <p:spPr>
          <a:xfrm>
            <a:off x="6005880" y="281088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89" name="CustomShape 6"/>
          <p:cNvSpPr/>
          <p:nvPr/>
        </p:nvSpPr>
        <p:spPr>
          <a:xfrm>
            <a:off x="6112080" y="357516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90" name="CustomShape 7"/>
          <p:cNvSpPr/>
          <p:nvPr/>
        </p:nvSpPr>
        <p:spPr>
          <a:xfrm>
            <a:off x="5318280" y="1194120"/>
            <a:ext cx="5715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91" name="CustomShape 8"/>
          <p:cNvSpPr/>
          <p:nvPr/>
        </p:nvSpPr>
        <p:spPr>
          <a:xfrm>
            <a:off x="1825200" y="2460240"/>
            <a:ext cx="2061000" cy="4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474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2496240" y="405360"/>
            <a:ext cx="4566960" cy="66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1" strike="noStrike" spc="-1">
                <a:solidFill>
                  <a:srgbClr val="2F5597"/>
                </a:solidFill>
                <a:latin typeface="Calibri Light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94" name="CustomShape 3"/>
          <p:cNvSpPr/>
          <p:nvPr/>
        </p:nvSpPr>
        <p:spPr>
          <a:xfrm>
            <a:off x="279720" y="123228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Calcule 4 x 253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595" name="CustomShape 4"/>
          <p:cNvSpPr/>
          <p:nvPr/>
        </p:nvSpPr>
        <p:spPr>
          <a:xfrm>
            <a:off x="5995800" y="198792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96" name="CustomShape 5"/>
          <p:cNvSpPr/>
          <p:nvPr/>
        </p:nvSpPr>
        <p:spPr>
          <a:xfrm>
            <a:off x="6005880" y="281088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97" name="CustomShape 6"/>
          <p:cNvSpPr/>
          <p:nvPr/>
        </p:nvSpPr>
        <p:spPr>
          <a:xfrm>
            <a:off x="6112080" y="357516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98" name="CustomShape 7"/>
          <p:cNvSpPr/>
          <p:nvPr/>
        </p:nvSpPr>
        <p:spPr>
          <a:xfrm>
            <a:off x="5318280" y="1194120"/>
            <a:ext cx="5715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99" name="CustomShape 8"/>
          <p:cNvSpPr/>
          <p:nvPr/>
        </p:nvSpPr>
        <p:spPr>
          <a:xfrm>
            <a:off x="1825200" y="2460240"/>
            <a:ext cx="2061000" cy="4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1012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1143720" y="842400"/>
            <a:ext cx="6856560" cy="178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7030A0"/>
                </a:solidFill>
                <a:latin typeface="Comic Sans MS"/>
                <a:ea typeface="DejaVu Sans"/>
              </a:rPr>
              <a:t>Calcul mental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601" name="CustomShape 2"/>
          <p:cNvSpPr/>
          <p:nvPr/>
        </p:nvSpPr>
        <p:spPr>
          <a:xfrm>
            <a:off x="1143720" y="2702160"/>
            <a:ext cx="6856560" cy="12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rm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45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Les tables de multiplication</a:t>
            </a:r>
            <a:endParaRPr lang="fr-FR" sz="4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9028</TotalTime>
  <Words>1576</Words>
  <Application>Microsoft Office PowerPoint</Application>
  <PresentationFormat>Personnalisé</PresentationFormat>
  <Paragraphs>486</Paragraphs>
  <Slides>53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53</vt:i4>
      </vt:variant>
    </vt:vector>
  </HeadingPairs>
  <TitlesOfParts>
    <vt:vector size="57" baseType="lpstr"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CM1 Mathématiques, émission du 23 avril 2020</dc:subject>
  <dc:creator>Messica SOUALEM, PE et Xavier SORBE, IG</dc:creator>
  <cp:keywords>multiplication d'entiers (distributivité et tables), comparaison de fractions de même dénominateur, problèmes additifs</cp:keywords>
  <cp:lastModifiedBy>Xavier SORBE</cp:lastModifiedBy>
  <cp:revision>606</cp:revision>
  <cp:lastPrinted>2020-03-27T09:40:59Z</cp:lastPrinted>
  <dcterms:created xsi:type="dcterms:W3CDTF">2020-03-26T08:38:08Z</dcterms:created>
  <dcterms:modified xsi:type="dcterms:W3CDTF">2020-04-28T15:54:03Z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75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139</vt:i4>
  </property>
</Properties>
</file>