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87" r:id="rId3"/>
  </p:sldMasterIdLst>
  <p:notesMasterIdLst>
    <p:notesMasterId r:id="rId47"/>
  </p:notesMasterIdLst>
  <p:sldIdLst>
    <p:sldId id="280" r:id="rId4"/>
    <p:sldId id="281" r:id="rId5"/>
    <p:sldId id="282" r:id="rId6"/>
    <p:sldId id="283" r:id="rId7"/>
    <p:sldId id="284" r:id="rId8"/>
    <p:sldId id="329" r:id="rId9"/>
    <p:sldId id="324" r:id="rId10"/>
    <p:sldId id="325" r:id="rId11"/>
    <p:sldId id="330" r:id="rId12"/>
    <p:sldId id="326" r:id="rId13"/>
    <p:sldId id="331" r:id="rId14"/>
    <p:sldId id="327" r:id="rId15"/>
    <p:sldId id="332" r:id="rId16"/>
    <p:sldId id="328" r:id="rId17"/>
    <p:sldId id="333" r:id="rId18"/>
    <p:sldId id="290" r:id="rId19"/>
    <p:sldId id="292" r:id="rId20"/>
    <p:sldId id="293" r:id="rId21"/>
    <p:sldId id="294" r:id="rId22"/>
    <p:sldId id="295" r:id="rId23"/>
    <p:sldId id="338" r:id="rId24"/>
    <p:sldId id="337" r:id="rId25"/>
    <p:sldId id="339" r:id="rId26"/>
    <p:sldId id="340" r:id="rId27"/>
    <p:sldId id="341" r:id="rId28"/>
    <p:sldId id="342" r:id="rId29"/>
    <p:sldId id="343" r:id="rId30"/>
    <p:sldId id="344" r:id="rId31"/>
    <p:sldId id="350" r:id="rId32"/>
    <p:sldId id="345" r:id="rId33"/>
    <p:sldId id="346" r:id="rId34"/>
    <p:sldId id="347" r:id="rId35"/>
    <p:sldId id="348" r:id="rId36"/>
    <p:sldId id="351" r:id="rId37"/>
    <p:sldId id="352" r:id="rId38"/>
    <p:sldId id="353" r:id="rId39"/>
    <p:sldId id="354" r:id="rId40"/>
    <p:sldId id="355" r:id="rId41"/>
    <p:sldId id="319" r:id="rId42"/>
    <p:sldId id="356" r:id="rId43"/>
    <p:sldId id="321" r:id="rId44"/>
    <p:sldId id="322" r:id="rId45"/>
    <p:sldId id="323" r:id="rId46"/>
  </p:sldIdLst>
  <p:sldSz cx="10080625" cy="5670550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86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8F18"/>
    <a:srgbClr val="6699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3" autoAdjust="0"/>
    <p:restoredTop sz="94660"/>
  </p:normalViewPr>
  <p:slideViewPr>
    <p:cSldViewPr>
      <p:cViewPr varScale="1">
        <p:scale>
          <a:sx n="57" d="100"/>
          <a:sy n="57" d="100"/>
        </p:scale>
        <p:origin x="-706" y="-86"/>
      </p:cViewPr>
      <p:guideLst>
        <p:guide orient="horz" pos="1786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3840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384,0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38,40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 38,4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6B8BC80-C5C0-448E-8FEE-383A682DB00F}" type="presOf" srcId="{877D7047-60CD-754B-B94B-0D52DA8802EF}" destId="{E895D6B0-A2C0-8846-B022-1C147093D231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DF635839-FF82-45E5-ADD3-A4573AFF1DDC}" type="presOf" srcId="{8943F2E6-3B0D-E448-9217-B317A1C852F5}" destId="{1017B7CB-13B4-9B4A-A898-E550BB192901}" srcOrd="0" destOrd="0" presId="urn:microsoft.com/office/officeart/2005/8/layout/vList5"/>
    <dgm:cxn modelId="{BA33D631-4ADA-4CDB-A0A9-DFD2617BD5A0}" type="presOf" srcId="{D865DF60-6A8A-1346-86CF-ADC5241F7441}" destId="{C3381103-080C-D746-8B27-46B2DEE4028C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7B5F2C4D-D41B-472A-B8E8-B12D3E1143AD}" type="presOf" srcId="{5A256FE1-617A-F64B-AAA5-E71BA3D8E71B}" destId="{5131D196-118F-ED4B-8F8C-9F861CEE6268}" srcOrd="0" destOrd="0" presId="urn:microsoft.com/office/officeart/2005/8/layout/vList5"/>
    <dgm:cxn modelId="{73F4CF85-A766-4157-B1C3-8F312AA447C4}" type="presOf" srcId="{C98D5B68-7884-6648-A6A0-2E344EE2F2C1}" destId="{70B8D9E0-4A6D-2F44-B595-4E51FB1CC510}" srcOrd="0" destOrd="0" presId="urn:microsoft.com/office/officeart/2005/8/layout/vList5"/>
    <dgm:cxn modelId="{C58ACE0F-A42D-4DA7-B666-4945CC8A63C3}" type="presOf" srcId="{39104730-2024-374C-98E0-3A4CE7ED9881}" destId="{82B71E07-46A9-1F4C-9980-576B2FA3ADD8}" srcOrd="0" destOrd="0" presId="urn:microsoft.com/office/officeart/2005/8/layout/vList5"/>
    <dgm:cxn modelId="{2F7ECBD0-4061-45BA-8FA0-7185D00F4C74}" type="presOf" srcId="{DD6BBC1B-D149-744A-A30E-EFE273F02222}" destId="{B2E2EFB5-3D81-DA40-B0AB-7277103CCFA5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DC8FD4D9-B7D5-4BDA-B172-8A6C272E99B6}" type="presOf" srcId="{31427C3A-E33A-4C40-B6A8-DF440F9FA9C2}" destId="{09F84ED2-5430-D348-8351-1C588DA968EF}" srcOrd="0" destOrd="0" presId="urn:microsoft.com/office/officeart/2005/8/layout/vList5"/>
    <dgm:cxn modelId="{EDF0A526-C96B-4342-839E-9F5CDF3D1A7D}" type="presOf" srcId="{2C8EC395-066D-984E-8F48-1D03BBA365D6}" destId="{FBE9ED35-B856-174C-8737-A32D2C924CA6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F5EDD3F5-9CBB-4FFD-AA1D-3D7A7BD74572}" type="presParOf" srcId="{82B71E07-46A9-1F4C-9980-576B2FA3ADD8}" destId="{A3A8D8DA-067B-EC42-9EAF-7E4FD8AA6489}" srcOrd="0" destOrd="0" presId="urn:microsoft.com/office/officeart/2005/8/layout/vList5"/>
    <dgm:cxn modelId="{3E45AF09-5F35-46E7-BF7B-57FD9F7A1C06}" type="presParOf" srcId="{A3A8D8DA-067B-EC42-9EAF-7E4FD8AA6489}" destId="{5131D196-118F-ED4B-8F8C-9F861CEE6268}" srcOrd="0" destOrd="0" presId="urn:microsoft.com/office/officeart/2005/8/layout/vList5"/>
    <dgm:cxn modelId="{5B84746B-91C8-4A0C-8D7A-A566A989DA43}" type="presParOf" srcId="{A3A8D8DA-067B-EC42-9EAF-7E4FD8AA6489}" destId="{B2E2EFB5-3D81-DA40-B0AB-7277103CCFA5}" srcOrd="1" destOrd="0" presId="urn:microsoft.com/office/officeart/2005/8/layout/vList5"/>
    <dgm:cxn modelId="{2B2FF02A-BE70-4452-B827-3928DC0D39CE}" type="presParOf" srcId="{82B71E07-46A9-1F4C-9980-576B2FA3ADD8}" destId="{86757E5C-20F4-E745-A720-B10E686939A4}" srcOrd="1" destOrd="0" presId="urn:microsoft.com/office/officeart/2005/8/layout/vList5"/>
    <dgm:cxn modelId="{C4187ABB-C5B1-46DC-8846-9E2210F7127A}" type="presParOf" srcId="{82B71E07-46A9-1F4C-9980-576B2FA3ADD8}" destId="{0760AE06-7B56-494A-A0E8-36B594643D8E}" srcOrd="2" destOrd="0" presId="urn:microsoft.com/office/officeart/2005/8/layout/vList5"/>
    <dgm:cxn modelId="{27FCF434-12C1-43A9-88C1-53B1720EE965}" type="presParOf" srcId="{0760AE06-7B56-494A-A0E8-36B594643D8E}" destId="{C3381103-080C-D746-8B27-46B2DEE4028C}" srcOrd="0" destOrd="0" presId="urn:microsoft.com/office/officeart/2005/8/layout/vList5"/>
    <dgm:cxn modelId="{2BEA486B-916B-4AB4-83C5-CC6D9B80FE5C}" type="presParOf" srcId="{0760AE06-7B56-494A-A0E8-36B594643D8E}" destId="{FBE9ED35-B856-174C-8737-A32D2C924CA6}" srcOrd="1" destOrd="0" presId="urn:microsoft.com/office/officeart/2005/8/layout/vList5"/>
    <dgm:cxn modelId="{6B60D2B5-931B-471C-8BEA-B7930D768831}" type="presParOf" srcId="{82B71E07-46A9-1F4C-9980-576B2FA3ADD8}" destId="{42D27948-8160-FF47-9116-9786F5E669CE}" srcOrd="3" destOrd="0" presId="urn:microsoft.com/office/officeart/2005/8/layout/vList5"/>
    <dgm:cxn modelId="{D0DB1FC0-80B0-48B6-B879-7B5B9E57C047}" type="presParOf" srcId="{82B71E07-46A9-1F4C-9980-576B2FA3ADD8}" destId="{39BBA486-03BD-2144-ABBF-AE369E5400B7}" srcOrd="4" destOrd="0" presId="urn:microsoft.com/office/officeart/2005/8/layout/vList5"/>
    <dgm:cxn modelId="{781664BA-E2DE-40DD-81EC-3D04C0594B68}" type="presParOf" srcId="{39BBA486-03BD-2144-ABBF-AE369E5400B7}" destId="{70B8D9E0-4A6D-2F44-B595-4E51FB1CC510}" srcOrd="0" destOrd="0" presId="urn:microsoft.com/office/officeart/2005/8/layout/vList5"/>
    <dgm:cxn modelId="{BA6B5535-36BE-4433-B195-58A4CD4F05CA}" type="presParOf" srcId="{39BBA486-03BD-2144-ABBF-AE369E5400B7}" destId="{09F84ED2-5430-D348-8351-1C588DA968EF}" srcOrd="1" destOrd="0" presId="urn:microsoft.com/office/officeart/2005/8/layout/vList5"/>
    <dgm:cxn modelId="{392D1A34-05AD-4FDF-BD69-E155FD1E5610}" type="presParOf" srcId="{82B71E07-46A9-1F4C-9980-576B2FA3ADD8}" destId="{26A10C18-A8F4-6A4C-BDEE-6F7DE3CE4615}" srcOrd="5" destOrd="0" presId="urn:microsoft.com/office/officeart/2005/8/layout/vList5"/>
    <dgm:cxn modelId="{E9A48B1E-C614-4C05-ADEB-9765D2AD0028}" type="presParOf" srcId="{82B71E07-46A9-1F4C-9980-576B2FA3ADD8}" destId="{4ECD3363-8FE6-2E4D-AEB8-DD61ACBB9653}" srcOrd="6" destOrd="0" presId="urn:microsoft.com/office/officeart/2005/8/layout/vList5"/>
    <dgm:cxn modelId="{29B91AEC-CA92-4B99-BC6A-9F3F3BB15E93}" type="presParOf" srcId="{4ECD3363-8FE6-2E4D-AEB8-DD61ACBB9653}" destId="{E895D6B0-A2C0-8846-B022-1C147093D231}" srcOrd="0" destOrd="0" presId="urn:microsoft.com/office/officeart/2005/8/layout/vList5"/>
    <dgm:cxn modelId="{F70A47E7-93E2-41E0-81F1-19712439F0DC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450,31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453,1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45,310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 4,531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B18950C-AFEC-48F0-A0FE-25C7D0C53475}" type="presOf" srcId="{C98D5B68-7884-6648-A6A0-2E344EE2F2C1}" destId="{70B8D9E0-4A6D-2F44-B595-4E51FB1CC510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5E105285-E32B-4FA7-BBAF-63322B18CBB5}" type="presOf" srcId="{877D7047-60CD-754B-B94B-0D52DA8802EF}" destId="{E895D6B0-A2C0-8846-B022-1C147093D231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DBD31BBB-744B-443F-A5FD-9CB45C6C2942}" type="presOf" srcId="{2C8EC395-066D-984E-8F48-1D03BBA365D6}" destId="{FBE9ED35-B856-174C-8737-A32D2C924CA6}" srcOrd="0" destOrd="0" presId="urn:microsoft.com/office/officeart/2005/8/layout/vList5"/>
    <dgm:cxn modelId="{445B25CB-AA2E-47B0-8E71-8445EDAC92CA}" type="presOf" srcId="{8943F2E6-3B0D-E448-9217-B317A1C852F5}" destId="{1017B7CB-13B4-9B4A-A898-E550BB192901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F45F5360-A999-4AB5-9335-579082FCEC2B}" type="presOf" srcId="{39104730-2024-374C-98E0-3A4CE7ED9881}" destId="{82B71E07-46A9-1F4C-9980-576B2FA3ADD8}" srcOrd="0" destOrd="0" presId="urn:microsoft.com/office/officeart/2005/8/layout/vList5"/>
    <dgm:cxn modelId="{E23D9CF5-68AE-409B-8ED9-89FAF5B10C77}" type="presOf" srcId="{D865DF60-6A8A-1346-86CF-ADC5241F7441}" destId="{C3381103-080C-D746-8B27-46B2DEE4028C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7F2F3EB5-005E-4B8D-85FF-93F3840792E4}" type="presOf" srcId="{31427C3A-E33A-4C40-B6A8-DF440F9FA9C2}" destId="{09F84ED2-5430-D348-8351-1C588DA968EF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E47D7A8E-214E-432F-A18C-199B59DDF26C}" type="presOf" srcId="{5A256FE1-617A-F64B-AAA5-E71BA3D8E71B}" destId="{5131D196-118F-ED4B-8F8C-9F861CEE6268}" srcOrd="0" destOrd="0" presId="urn:microsoft.com/office/officeart/2005/8/layout/vList5"/>
    <dgm:cxn modelId="{6C018340-31B2-40CF-AEC5-780E97637536}" type="presOf" srcId="{DD6BBC1B-D149-744A-A30E-EFE273F02222}" destId="{B2E2EFB5-3D81-DA40-B0AB-7277103CCFA5}" srcOrd="0" destOrd="0" presId="urn:microsoft.com/office/officeart/2005/8/layout/vList5"/>
    <dgm:cxn modelId="{A1A8AC1E-4A97-4421-8E0A-9E139A71205D}" type="presParOf" srcId="{82B71E07-46A9-1F4C-9980-576B2FA3ADD8}" destId="{A3A8D8DA-067B-EC42-9EAF-7E4FD8AA6489}" srcOrd="0" destOrd="0" presId="urn:microsoft.com/office/officeart/2005/8/layout/vList5"/>
    <dgm:cxn modelId="{73F6044A-C4A1-40DA-9915-789E74E983A7}" type="presParOf" srcId="{A3A8D8DA-067B-EC42-9EAF-7E4FD8AA6489}" destId="{5131D196-118F-ED4B-8F8C-9F861CEE6268}" srcOrd="0" destOrd="0" presId="urn:microsoft.com/office/officeart/2005/8/layout/vList5"/>
    <dgm:cxn modelId="{B51FD8DE-EE20-4042-90F7-C0A03C4AFAAF}" type="presParOf" srcId="{A3A8D8DA-067B-EC42-9EAF-7E4FD8AA6489}" destId="{B2E2EFB5-3D81-DA40-B0AB-7277103CCFA5}" srcOrd="1" destOrd="0" presId="urn:microsoft.com/office/officeart/2005/8/layout/vList5"/>
    <dgm:cxn modelId="{BBAE3117-87A9-449A-B7D1-3C3B641F6407}" type="presParOf" srcId="{82B71E07-46A9-1F4C-9980-576B2FA3ADD8}" destId="{86757E5C-20F4-E745-A720-B10E686939A4}" srcOrd="1" destOrd="0" presId="urn:microsoft.com/office/officeart/2005/8/layout/vList5"/>
    <dgm:cxn modelId="{574EAFF8-5D85-4481-98BF-C8507D3C241E}" type="presParOf" srcId="{82B71E07-46A9-1F4C-9980-576B2FA3ADD8}" destId="{0760AE06-7B56-494A-A0E8-36B594643D8E}" srcOrd="2" destOrd="0" presId="urn:microsoft.com/office/officeart/2005/8/layout/vList5"/>
    <dgm:cxn modelId="{CD6D39A5-CFBC-4C75-A2F0-17763E63ACF1}" type="presParOf" srcId="{0760AE06-7B56-494A-A0E8-36B594643D8E}" destId="{C3381103-080C-D746-8B27-46B2DEE4028C}" srcOrd="0" destOrd="0" presId="urn:microsoft.com/office/officeart/2005/8/layout/vList5"/>
    <dgm:cxn modelId="{7A3F0D0D-C8D6-4078-9378-C3E4A22CB42D}" type="presParOf" srcId="{0760AE06-7B56-494A-A0E8-36B594643D8E}" destId="{FBE9ED35-B856-174C-8737-A32D2C924CA6}" srcOrd="1" destOrd="0" presId="urn:microsoft.com/office/officeart/2005/8/layout/vList5"/>
    <dgm:cxn modelId="{05366DC3-0C79-4A58-AE60-ACBFF44B5379}" type="presParOf" srcId="{82B71E07-46A9-1F4C-9980-576B2FA3ADD8}" destId="{42D27948-8160-FF47-9116-9786F5E669CE}" srcOrd="3" destOrd="0" presId="urn:microsoft.com/office/officeart/2005/8/layout/vList5"/>
    <dgm:cxn modelId="{D23C70B4-2080-4A0F-8A5F-5676C53B2178}" type="presParOf" srcId="{82B71E07-46A9-1F4C-9980-576B2FA3ADD8}" destId="{39BBA486-03BD-2144-ABBF-AE369E5400B7}" srcOrd="4" destOrd="0" presId="urn:microsoft.com/office/officeart/2005/8/layout/vList5"/>
    <dgm:cxn modelId="{8EDE0E40-930F-4D23-AF95-20F82117E680}" type="presParOf" srcId="{39BBA486-03BD-2144-ABBF-AE369E5400B7}" destId="{70B8D9E0-4A6D-2F44-B595-4E51FB1CC510}" srcOrd="0" destOrd="0" presId="urn:microsoft.com/office/officeart/2005/8/layout/vList5"/>
    <dgm:cxn modelId="{847A1D4D-F417-4B34-9817-199987F66D06}" type="presParOf" srcId="{39BBA486-03BD-2144-ABBF-AE369E5400B7}" destId="{09F84ED2-5430-D348-8351-1C588DA968EF}" srcOrd="1" destOrd="0" presId="urn:microsoft.com/office/officeart/2005/8/layout/vList5"/>
    <dgm:cxn modelId="{27215227-CC75-4537-969E-DA75B2214B5D}" type="presParOf" srcId="{82B71E07-46A9-1F4C-9980-576B2FA3ADD8}" destId="{26A10C18-A8F4-6A4C-BDEE-6F7DE3CE4615}" srcOrd="5" destOrd="0" presId="urn:microsoft.com/office/officeart/2005/8/layout/vList5"/>
    <dgm:cxn modelId="{193B5ADB-1ACA-4D64-B68D-E8555C3ABBB4}" type="presParOf" srcId="{82B71E07-46A9-1F4C-9980-576B2FA3ADD8}" destId="{4ECD3363-8FE6-2E4D-AEB8-DD61ACBB9653}" srcOrd="6" destOrd="0" presId="urn:microsoft.com/office/officeart/2005/8/layout/vList5"/>
    <dgm:cxn modelId="{AF1EBABC-68CB-43EB-8AF3-3E7847B12E73}" type="presParOf" srcId="{4ECD3363-8FE6-2E4D-AEB8-DD61ACBB9653}" destId="{E895D6B0-A2C0-8846-B022-1C147093D231}" srcOrd="0" destOrd="0" presId="urn:microsoft.com/office/officeart/2005/8/layout/vList5"/>
    <dgm:cxn modelId="{AD9B0D72-60E6-41C9-BBA1-BDC64D1E66D4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6699FF">
            <a:alpha val="89804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3840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384,0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38,40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89804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 38,4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0A0CE890-F0E8-49B7-B12E-DC365F86187C}" type="presOf" srcId="{D865DF60-6A8A-1346-86CF-ADC5241F7441}" destId="{C3381103-080C-D746-8B27-46B2DEE4028C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2B36CAB2-7BCF-4917-8FBF-FB7B3D07BB46}" type="presOf" srcId="{8943F2E6-3B0D-E448-9217-B317A1C852F5}" destId="{1017B7CB-13B4-9B4A-A898-E550BB192901}" srcOrd="0" destOrd="0" presId="urn:microsoft.com/office/officeart/2005/8/layout/vList5"/>
    <dgm:cxn modelId="{72D971C8-83A8-4279-A267-9877D8C8A8A2}" type="presOf" srcId="{DD6BBC1B-D149-744A-A30E-EFE273F02222}" destId="{B2E2EFB5-3D81-DA40-B0AB-7277103CCFA5}" srcOrd="0" destOrd="0" presId="urn:microsoft.com/office/officeart/2005/8/layout/vList5"/>
    <dgm:cxn modelId="{C522ECA4-DF12-4F64-8228-9B562153635B}" type="presOf" srcId="{31427C3A-E33A-4C40-B6A8-DF440F9FA9C2}" destId="{09F84ED2-5430-D348-8351-1C588DA968EF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15D18306-A214-46FE-9B58-0CA36E798731}" type="presOf" srcId="{C98D5B68-7884-6648-A6A0-2E344EE2F2C1}" destId="{70B8D9E0-4A6D-2F44-B595-4E51FB1CC510}" srcOrd="0" destOrd="0" presId="urn:microsoft.com/office/officeart/2005/8/layout/vList5"/>
    <dgm:cxn modelId="{00BB3E0F-445F-4FB0-B30D-AF875F78DB7F}" type="presOf" srcId="{39104730-2024-374C-98E0-3A4CE7ED9881}" destId="{82B71E07-46A9-1F4C-9980-576B2FA3ADD8}" srcOrd="0" destOrd="0" presId="urn:microsoft.com/office/officeart/2005/8/layout/vList5"/>
    <dgm:cxn modelId="{4968BBEC-B547-4D65-9465-DE398BBAF335}" type="presOf" srcId="{877D7047-60CD-754B-B94B-0D52DA8802EF}" destId="{E895D6B0-A2C0-8846-B022-1C147093D231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76ED3ED2-CA8A-48A3-A809-618DD4984C6D}" type="presOf" srcId="{2C8EC395-066D-984E-8F48-1D03BBA365D6}" destId="{FBE9ED35-B856-174C-8737-A32D2C924CA6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885DE32B-BD96-4641-AFE1-E23DDFA9B70D}" type="presOf" srcId="{5A256FE1-617A-F64B-AAA5-E71BA3D8E71B}" destId="{5131D196-118F-ED4B-8F8C-9F861CEE6268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58F2F632-2870-4FA5-AF2B-300D6539844A}" type="presParOf" srcId="{82B71E07-46A9-1F4C-9980-576B2FA3ADD8}" destId="{A3A8D8DA-067B-EC42-9EAF-7E4FD8AA6489}" srcOrd="0" destOrd="0" presId="urn:microsoft.com/office/officeart/2005/8/layout/vList5"/>
    <dgm:cxn modelId="{4A996248-CFE8-4F4E-925A-FD57BCEF8E35}" type="presParOf" srcId="{A3A8D8DA-067B-EC42-9EAF-7E4FD8AA6489}" destId="{5131D196-118F-ED4B-8F8C-9F861CEE6268}" srcOrd="0" destOrd="0" presId="urn:microsoft.com/office/officeart/2005/8/layout/vList5"/>
    <dgm:cxn modelId="{E3316E0D-48B6-45AA-A729-14E3C8405378}" type="presParOf" srcId="{A3A8D8DA-067B-EC42-9EAF-7E4FD8AA6489}" destId="{B2E2EFB5-3D81-DA40-B0AB-7277103CCFA5}" srcOrd="1" destOrd="0" presId="urn:microsoft.com/office/officeart/2005/8/layout/vList5"/>
    <dgm:cxn modelId="{47724BEE-6F91-4E25-AFFE-75D3DB915924}" type="presParOf" srcId="{82B71E07-46A9-1F4C-9980-576B2FA3ADD8}" destId="{86757E5C-20F4-E745-A720-B10E686939A4}" srcOrd="1" destOrd="0" presId="urn:microsoft.com/office/officeart/2005/8/layout/vList5"/>
    <dgm:cxn modelId="{B6D4F679-F819-49A3-BA8B-DFDEF4E3BF8C}" type="presParOf" srcId="{82B71E07-46A9-1F4C-9980-576B2FA3ADD8}" destId="{0760AE06-7B56-494A-A0E8-36B594643D8E}" srcOrd="2" destOrd="0" presId="urn:microsoft.com/office/officeart/2005/8/layout/vList5"/>
    <dgm:cxn modelId="{8D39B72A-2CCF-4AF8-B7D8-E26956A47A9B}" type="presParOf" srcId="{0760AE06-7B56-494A-A0E8-36B594643D8E}" destId="{C3381103-080C-D746-8B27-46B2DEE4028C}" srcOrd="0" destOrd="0" presId="urn:microsoft.com/office/officeart/2005/8/layout/vList5"/>
    <dgm:cxn modelId="{971AD72A-A688-4457-AE72-C646E01637B1}" type="presParOf" srcId="{0760AE06-7B56-494A-A0E8-36B594643D8E}" destId="{FBE9ED35-B856-174C-8737-A32D2C924CA6}" srcOrd="1" destOrd="0" presId="urn:microsoft.com/office/officeart/2005/8/layout/vList5"/>
    <dgm:cxn modelId="{ADAEDE88-52C3-4F92-B1F8-5F5558ADDC26}" type="presParOf" srcId="{82B71E07-46A9-1F4C-9980-576B2FA3ADD8}" destId="{42D27948-8160-FF47-9116-9786F5E669CE}" srcOrd="3" destOrd="0" presId="urn:microsoft.com/office/officeart/2005/8/layout/vList5"/>
    <dgm:cxn modelId="{84C0250B-229D-4038-AE77-24FC9B5300AA}" type="presParOf" srcId="{82B71E07-46A9-1F4C-9980-576B2FA3ADD8}" destId="{39BBA486-03BD-2144-ABBF-AE369E5400B7}" srcOrd="4" destOrd="0" presId="urn:microsoft.com/office/officeart/2005/8/layout/vList5"/>
    <dgm:cxn modelId="{0CEAA0E5-9CA3-4157-A440-B19CF87918D7}" type="presParOf" srcId="{39BBA486-03BD-2144-ABBF-AE369E5400B7}" destId="{70B8D9E0-4A6D-2F44-B595-4E51FB1CC510}" srcOrd="0" destOrd="0" presId="urn:microsoft.com/office/officeart/2005/8/layout/vList5"/>
    <dgm:cxn modelId="{9DF4F3AE-FEE3-4A8E-8C09-A63C494B8358}" type="presParOf" srcId="{39BBA486-03BD-2144-ABBF-AE369E5400B7}" destId="{09F84ED2-5430-D348-8351-1C588DA968EF}" srcOrd="1" destOrd="0" presId="urn:microsoft.com/office/officeart/2005/8/layout/vList5"/>
    <dgm:cxn modelId="{FBC10242-37CE-42D2-99E2-151E884DBF18}" type="presParOf" srcId="{82B71E07-46A9-1F4C-9980-576B2FA3ADD8}" destId="{26A10C18-A8F4-6A4C-BDEE-6F7DE3CE4615}" srcOrd="5" destOrd="0" presId="urn:microsoft.com/office/officeart/2005/8/layout/vList5"/>
    <dgm:cxn modelId="{2F228C52-9CE0-43BF-BB12-6BB57137546B}" type="presParOf" srcId="{82B71E07-46A9-1F4C-9980-576B2FA3ADD8}" destId="{4ECD3363-8FE6-2E4D-AEB8-DD61ACBB9653}" srcOrd="6" destOrd="0" presId="urn:microsoft.com/office/officeart/2005/8/layout/vList5"/>
    <dgm:cxn modelId="{568EAB51-D688-4D7B-B096-7282EC7691B4}" type="presParOf" srcId="{4ECD3363-8FE6-2E4D-AEB8-DD61ACBB9653}" destId="{E895D6B0-A2C0-8846-B022-1C147093D231}" srcOrd="0" destOrd="0" presId="urn:microsoft.com/office/officeart/2005/8/layout/vList5"/>
    <dgm:cxn modelId="{E8345ECB-D5B9-4EF4-A06A-82FF9265311E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218,5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2185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21,85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 2,18500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93EB865-11FA-46AF-857B-9AA59C6AC7E9}" type="presOf" srcId="{39104730-2024-374C-98E0-3A4CE7ED9881}" destId="{82B71E07-46A9-1F4C-9980-576B2FA3ADD8}" srcOrd="0" destOrd="0" presId="urn:microsoft.com/office/officeart/2005/8/layout/vList5"/>
    <dgm:cxn modelId="{1FEFA6B2-C32C-40FF-9972-76CA7F95ED73}" type="presOf" srcId="{2C8EC395-066D-984E-8F48-1D03BBA365D6}" destId="{FBE9ED35-B856-174C-8737-A32D2C924CA6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F4A6DD6E-3E5A-4EE1-B09F-B512DE24BC4B}" type="presOf" srcId="{8943F2E6-3B0D-E448-9217-B317A1C852F5}" destId="{1017B7CB-13B4-9B4A-A898-E550BB192901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EAB11598-221C-4515-8055-15976D8A6071}" type="presOf" srcId="{877D7047-60CD-754B-B94B-0D52DA8802EF}" destId="{E895D6B0-A2C0-8846-B022-1C147093D231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D177A2FA-90F8-46A1-B55B-210C808D70A3}" type="presOf" srcId="{D865DF60-6A8A-1346-86CF-ADC5241F7441}" destId="{C3381103-080C-D746-8B27-46B2DEE4028C}" srcOrd="0" destOrd="0" presId="urn:microsoft.com/office/officeart/2005/8/layout/vList5"/>
    <dgm:cxn modelId="{2ACC36F8-D958-467E-B8EB-C6BDBCAA644B}" type="presOf" srcId="{DD6BBC1B-D149-744A-A30E-EFE273F02222}" destId="{B2E2EFB5-3D81-DA40-B0AB-7277103CCFA5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7AC68CA5-88DA-46D7-8F13-EDB936E5B0D0}" type="presOf" srcId="{C98D5B68-7884-6648-A6A0-2E344EE2F2C1}" destId="{70B8D9E0-4A6D-2F44-B595-4E51FB1CC510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E4C25A96-64AD-4E93-84F8-CA6661682BD7}" type="presOf" srcId="{31427C3A-E33A-4C40-B6A8-DF440F9FA9C2}" destId="{09F84ED2-5430-D348-8351-1C588DA968EF}" srcOrd="0" destOrd="0" presId="urn:microsoft.com/office/officeart/2005/8/layout/vList5"/>
    <dgm:cxn modelId="{9FE883F6-86F7-434F-BA4B-16A86EBD3320}" type="presOf" srcId="{5A256FE1-617A-F64B-AAA5-E71BA3D8E71B}" destId="{5131D196-118F-ED4B-8F8C-9F861CEE6268}" srcOrd="0" destOrd="0" presId="urn:microsoft.com/office/officeart/2005/8/layout/vList5"/>
    <dgm:cxn modelId="{305E4ED9-4B97-4692-A6F3-D6808ABE0554}" type="presParOf" srcId="{82B71E07-46A9-1F4C-9980-576B2FA3ADD8}" destId="{A3A8D8DA-067B-EC42-9EAF-7E4FD8AA6489}" srcOrd="0" destOrd="0" presId="urn:microsoft.com/office/officeart/2005/8/layout/vList5"/>
    <dgm:cxn modelId="{BCCC3645-4C7B-4C71-863C-516BF3ED74E4}" type="presParOf" srcId="{A3A8D8DA-067B-EC42-9EAF-7E4FD8AA6489}" destId="{5131D196-118F-ED4B-8F8C-9F861CEE6268}" srcOrd="0" destOrd="0" presId="urn:microsoft.com/office/officeart/2005/8/layout/vList5"/>
    <dgm:cxn modelId="{F0FB33BF-495C-4443-856A-279618F09679}" type="presParOf" srcId="{A3A8D8DA-067B-EC42-9EAF-7E4FD8AA6489}" destId="{B2E2EFB5-3D81-DA40-B0AB-7277103CCFA5}" srcOrd="1" destOrd="0" presId="urn:microsoft.com/office/officeart/2005/8/layout/vList5"/>
    <dgm:cxn modelId="{5F35CD22-8A18-4A0F-848D-70E52EB73978}" type="presParOf" srcId="{82B71E07-46A9-1F4C-9980-576B2FA3ADD8}" destId="{86757E5C-20F4-E745-A720-B10E686939A4}" srcOrd="1" destOrd="0" presId="urn:microsoft.com/office/officeart/2005/8/layout/vList5"/>
    <dgm:cxn modelId="{7B56A63E-BEE4-47DF-A4A2-1377A6579EC9}" type="presParOf" srcId="{82B71E07-46A9-1F4C-9980-576B2FA3ADD8}" destId="{0760AE06-7B56-494A-A0E8-36B594643D8E}" srcOrd="2" destOrd="0" presId="urn:microsoft.com/office/officeart/2005/8/layout/vList5"/>
    <dgm:cxn modelId="{DF392E84-26F4-4839-919A-023728B51A51}" type="presParOf" srcId="{0760AE06-7B56-494A-A0E8-36B594643D8E}" destId="{C3381103-080C-D746-8B27-46B2DEE4028C}" srcOrd="0" destOrd="0" presId="urn:microsoft.com/office/officeart/2005/8/layout/vList5"/>
    <dgm:cxn modelId="{CBFB48A8-0836-40F1-8F64-8A785B8844EE}" type="presParOf" srcId="{0760AE06-7B56-494A-A0E8-36B594643D8E}" destId="{FBE9ED35-B856-174C-8737-A32D2C924CA6}" srcOrd="1" destOrd="0" presId="urn:microsoft.com/office/officeart/2005/8/layout/vList5"/>
    <dgm:cxn modelId="{DCD9B230-1732-4A73-ACE7-382E818EBE1C}" type="presParOf" srcId="{82B71E07-46A9-1F4C-9980-576B2FA3ADD8}" destId="{42D27948-8160-FF47-9116-9786F5E669CE}" srcOrd="3" destOrd="0" presId="urn:microsoft.com/office/officeart/2005/8/layout/vList5"/>
    <dgm:cxn modelId="{4C88FCCB-CC44-45C4-B04F-AD5F571E4B39}" type="presParOf" srcId="{82B71E07-46A9-1F4C-9980-576B2FA3ADD8}" destId="{39BBA486-03BD-2144-ABBF-AE369E5400B7}" srcOrd="4" destOrd="0" presId="urn:microsoft.com/office/officeart/2005/8/layout/vList5"/>
    <dgm:cxn modelId="{D2C9946A-5381-49C3-8C4A-7C26C01C55B2}" type="presParOf" srcId="{39BBA486-03BD-2144-ABBF-AE369E5400B7}" destId="{70B8D9E0-4A6D-2F44-B595-4E51FB1CC510}" srcOrd="0" destOrd="0" presId="urn:microsoft.com/office/officeart/2005/8/layout/vList5"/>
    <dgm:cxn modelId="{F74A81AB-96A5-48C3-AEA5-9494588120F6}" type="presParOf" srcId="{39BBA486-03BD-2144-ABBF-AE369E5400B7}" destId="{09F84ED2-5430-D348-8351-1C588DA968EF}" srcOrd="1" destOrd="0" presId="urn:microsoft.com/office/officeart/2005/8/layout/vList5"/>
    <dgm:cxn modelId="{305FEFF6-5631-4C6A-8DDB-742BF534C74A}" type="presParOf" srcId="{82B71E07-46A9-1F4C-9980-576B2FA3ADD8}" destId="{26A10C18-A8F4-6A4C-BDEE-6F7DE3CE4615}" srcOrd="5" destOrd="0" presId="urn:microsoft.com/office/officeart/2005/8/layout/vList5"/>
    <dgm:cxn modelId="{7F18C760-0FB9-49D5-9C53-0C569737280F}" type="presParOf" srcId="{82B71E07-46A9-1F4C-9980-576B2FA3ADD8}" destId="{4ECD3363-8FE6-2E4D-AEB8-DD61ACBB9653}" srcOrd="6" destOrd="0" presId="urn:microsoft.com/office/officeart/2005/8/layout/vList5"/>
    <dgm:cxn modelId="{E0FC31D0-984A-49B4-AA0E-180A9F5B3F30}" type="presParOf" srcId="{4ECD3363-8FE6-2E4D-AEB8-DD61ACBB9653}" destId="{E895D6B0-A2C0-8846-B022-1C147093D231}" srcOrd="0" destOrd="0" presId="urn:microsoft.com/office/officeart/2005/8/layout/vList5"/>
    <dgm:cxn modelId="{4E5BB2D0-4706-439C-88B2-CCB5BB55FEE3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218,5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2185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21,85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 2,18500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74BC49D6-DAAE-4208-9D74-D27161E2DB2E}" type="presOf" srcId="{877D7047-60CD-754B-B94B-0D52DA8802EF}" destId="{E895D6B0-A2C0-8846-B022-1C147093D231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62696041-957B-408F-8A09-EC0F99613F42}" type="presOf" srcId="{D865DF60-6A8A-1346-86CF-ADC5241F7441}" destId="{C3381103-080C-D746-8B27-46B2DEE4028C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91E30143-D709-499E-BC87-79C4663B49B6}" type="presOf" srcId="{39104730-2024-374C-98E0-3A4CE7ED9881}" destId="{82B71E07-46A9-1F4C-9980-576B2FA3ADD8}" srcOrd="0" destOrd="0" presId="urn:microsoft.com/office/officeart/2005/8/layout/vList5"/>
    <dgm:cxn modelId="{A2DF31BA-3E36-4CE3-B56B-BC488C1BEEB7}" type="presOf" srcId="{2C8EC395-066D-984E-8F48-1D03BBA365D6}" destId="{FBE9ED35-B856-174C-8737-A32D2C924CA6}" srcOrd="0" destOrd="0" presId="urn:microsoft.com/office/officeart/2005/8/layout/vList5"/>
    <dgm:cxn modelId="{B28D312A-556B-431B-9F1B-7CB7FAA56D09}" type="presOf" srcId="{DD6BBC1B-D149-744A-A30E-EFE273F02222}" destId="{B2E2EFB5-3D81-DA40-B0AB-7277103CCFA5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0C41BB71-3ABB-48C5-9BE6-C11EB7BD9FB2}" type="presOf" srcId="{8943F2E6-3B0D-E448-9217-B317A1C852F5}" destId="{1017B7CB-13B4-9B4A-A898-E550BB192901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9E806C0E-16B9-4BA1-B869-93A75D0BEED1}" type="presOf" srcId="{C98D5B68-7884-6648-A6A0-2E344EE2F2C1}" destId="{70B8D9E0-4A6D-2F44-B595-4E51FB1CC510}" srcOrd="0" destOrd="0" presId="urn:microsoft.com/office/officeart/2005/8/layout/vList5"/>
    <dgm:cxn modelId="{7B61FF19-2678-434D-8CEF-42E05A276A1A}" type="presOf" srcId="{5A256FE1-617A-F64B-AAA5-E71BA3D8E71B}" destId="{5131D196-118F-ED4B-8F8C-9F861CEE6268}" srcOrd="0" destOrd="0" presId="urn:microsoft.com/office/officeart/2005/8/layout/vList5"/>
    <dgm:cxn modelId="{FF356405-CC35-4202-BD0D-A9A2C5008C24}" type="presOf" srcId="{31427C3A-E33A-4C40-B6A8-DF440F9FA9C2}" destId="{09F84ED2-5430-D348-8351-1C588DA968EF}" srcOrd="0" destOrd="0" presId="urn:microsoft.com/office/officeart/2005/8/layout/vList5"/>
    <dgm:cxn modelId="{A128C156-4D7B-4ECB-A2B1-65271273153D}" type="presParOf" srcId="{82B71E07-46A9-1F4C-9980-576B2FA3ADD8}" destId="{A3A8D8DA-067B-EC42-9EAF-7E4FD8AA6489}" srcOrd="0" destOrd="0" presId="urn:microsoft.com/office/officeart/2005/8/layout/vList5"/>
    <dgm:cxn modelId="{2395BFB2-1711-48FC-B6DE-980751E4860E}" type="presParOf" srcId="{A3A8D8DA-067B-EC42-9EAF-7E4FD8AA6489}" destId="{5131D196-118F-ED4B-8F8C-9F861CEE6268}" srcOrd="0" destOrd="0" presId="urn:microsoft.com/office/officeart/2005/8/layout/vList5"/>
    <dgm:cxn modelId="{5080689D-B2FA-43DB-B4D3-5F5519A33C8C}" type="presParOf" srcId="{A3A8D8DA-067B-EC42-9EAF-7E4FD8AA6489}" destId="{B2E2EFB5-3D81-DA40-B0AB-7277103CCFA5}" srcOrd="1" destOrd="0" presId="urn:microsoft.com/office/officeart/2005/8/layout/vList5"/>
    <dgm:cxn modelId="{DC34E19D-D695-4001-BAC8-959BA8B3C050}" type="presParOf" srcId="{82B71E07-46A9-1F4C-9980-576B2FA3ADD8}" destId="{86757E5C-20F4-E745-A720-B10E686939A4}" srcOrd="1" destOrd="0" presId="urn:microsoft.com/office/officeart/2005/8/layout/vList5"/>
    <dgm:cxn modelId="{30398F04-6749-4D4A-9E2A-3E5FC01A62C3}" type="presParOf" srcId="{82B71E07-46A9-1F4C-9980-576B2FA3ADD8}" destId="{0760AE06-7B56-494A-A0E8-36B594643D8E}" srcOrd="2" destOrd="0" presId="urn:microsoft.com/office/officeart/2005/8/layout/vList5"/>
    <dgm:cxn modelId="{47F88530-A47A-47DA-ACCE-2778F15C881E}" type="presParOf" srcId="{0760AE06-7B56-494A-A0E8-36B594643D8E}" destId="{C3381103-080C-D746-8B27-46B2DEE4028C}" srcOrd="0" destOrd="0" presId="urn:microsoft.com/office/officeart/2005/8/layout/vList5"/>
    <dgm:cxn modelId="{B21624E6-E8AB-42EA-A99F-1C8D1431E4AF}" type="presParOf" srcId="{0760AE06-7B56-494A-A0E8-36B594643D8E}" destId="{FBE9ED35-B856-174C-8737-A32D2C924CA6}" srcOrd="1" destOrd="0" presId="urn:microsoft.com/office/officeart/2005/8/layout/vList5"/>
    <dgm:cxn modelId="{B30D058C-9407-4E21-A14D-7A21E255D81F}" type="presParOf" srcId="{82B71E07-46A9-1F4C-9980-576B2FA3ADD8}" destId="{42D27948-8160-FF47-9116-9786F5E669CE}" srcOrd="3" destOrd="0" presId="urn:microsoft.com/office/officeart/2005/8/layout/vList5"/>
    <dgm:cxn modelId="{9F6976B9-D956-4A89-9E04-370BCC398797}" type="presParOf" srcId="{82B71E07-46A9-1F4C-9980-576B2FA3ADD8}" destId="{39BBA486-03BD-2144-ABBF-AE369E5400B7}" srcOrd="4" destOrd="0" presId="urn:microsoft.com/office/officeart/2005/8/layout/vList5"/>
    <dgm:cxn modelId="{C3697AAF-E53A-463E-851B-587D354CCD9F}" type="presParOf" srcId="{39BBA486-03BD-2144-ABBF-AE369E5400B7}" destId="{70B8D9E0-4A6D-2F44-B595-4E51FB1CC510}" srcOrd="0" destOrd="0" presId="urn:microsoft.com/office/officeart/2005/8/layout/vList5"/>
    <dgm:cxn modelId="{40122ED5-3D79-40CF-AD18-5B8BCBB11820}" type="presParOf" srcId="{39BBA486-03BD-2144-ABBF-AE369E5400B7}" destId="{09F84ED2-5430-D348-8351-1C588DA968EF}" srcOrd="1" destOrd="0" presId="urn:microsoft.com/office/officeart/2005/8/layout/vList5"/>
    <dgm:cxn modelId="{F058EF15-A625-4D4C-BA7B-E78A75A98903}" type="presParOf" srcId="{82B71E07-46A9-1F4C-9980-576B2FA3ADD8}" destId="{26A10C18-A8F4-6A4C-BDEE-6F7DE3CE4615}" srcOrd="5" destOrd="0" presId="urn:microsoft.com/office/officeart/2005/8/layout/vList5"/>
    <dgm:cxn modelId="{73515A85-269B-4D7C-A00D-E1572792C4AF}" type="presParOf" srcId="{82B71E07-46A9-1F4C-9980-576B2FA3ADD8}" destId="{4ECD3363-8FE6-2E4D-AEB8-DD61ACBB9653}" srcOrd="6" destOrd="0" presId="urn:microsoft.com/office/officeart/2005/8/layout/vList5"/>
    <dgm:cxn modelId="{B1809949-63D5-4141-BFE6-84CB51972EFC}" type="presParOf" srcId="{4ECD3363-8FE6-2E4D-AEB8-DD61ACBB9653}" destId="{E895D6B0-A2C0-8846-B022-1C147093D231}" srcOrd="0" destOrd="0" presId="urn:microsoft.com/office/officeart/2005/8/layout/vList5"/>
    <dgm:cxn modelId="{61E7B424-2365-4283-BCBF-90D08E991C5F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7859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7,859000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785,9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 78,59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C1A60B0-F9ED-47C2-8F58-2365D04B3972}" type="presOf" srcId="{877D7047-60CD-754B-B94B-0D52DA8802EF}" destId="{E895D6B0-A2C0-8846-B022-1C147093D231}" srcOrd="0" destOrd="0" presId="urn:microsoft.com/office/officeart/2005/8/layout/vList5"/>
    <dgm:cxn modelId="{E795D936-C071-4FF8-B3D4-67172F9CA069}" type="presOf" srcId="{2C8EC395-066D-984E-8F48-1D03BBA365D6}" destId="{FBE9ED35-B856-174C-8737-A32D2C924CA6}" srcOrd="0" destOrd="0" presId="urn:microsoft.com/office/officeart/2005/8/layout/vList5"/>
    <dgm:cxn modelId="{98BB274E-E401-455E-AA4D-B4C41D0690D7}" type="presOf" srcId="{31427C3A-E33A-4C40-B6A8-DF440F9FA9C2}" destId="{09F84ED2-5430-D348-8351-1C588DA968EF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3DB94C83-0D99-485B-A06E-195D0BC8FC6F}" type="presOf" srcId="{DD6BBC1B-D149-744A-A30E-EFE273F02222}" destId="{B2E2EFB5-3D81-DA40-B0AB-7277103CCFA5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D7C68FCB-8F38-44A7-829D-EC15636FB32E}" type="presOf" srcId="{5A256FE1-617A-F64B-AAA5-E71BA3D8E71B}" destId="{5131D196-118F-ED4B-8F8C-9F861CEE6268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9788B749-15EA-487C-91BD-8978E7DBF1C0}" type="presOf" srcId="{D865DF60-6A8A-1346-86CF-ADC5241F7441}" destId="{C3381103-080C-D746-8B27-46B2DEE4028C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C67D7CFB-F7AC-418B-83BC-81419F071101}" type="presOf" srcId="{C98D5B68-7884-6648-A6A0-2E344EE2F2C1}" destId="{70B8D9E0-4A6D-2F44-B595-4E51FB1CC510}" srcOrd="0" destOrd="0" presId="urn:microsoft.com/office/officeart/2005/8/layout/vList5"/>
    <dgm:cxn modelId="{C3840E6F-45F8-403C-A1EE-679623487078}" type="presOf" srcId="{8943F2E6-3B0D-E448-9217-B317A1C852F5}" destId="{1017B7CB-13B4-9B4A-A898-E550BB192901}" srcOrd="0" destOrd="0" presId="urn:microsoft.com/office/officeart/2005/8/layout/vList5"/>
    <dgm:cxn modelId="{B1207A1A-B4E6-478D-A35B-77959A48F0D3}" type="presOf" srcId="{39104730-2024-374C-98E0-3A4CE7ED9881}" destId="{82B71E07-46A9-1F4C-9980-576B2FA3ADD8}" srcOrd="0" destOrd="0" presId="urn:microsoft.com/office/officeart/2005/8/layout/vList5"/>
    <dgm:cxn modelId="{8300E5E4-A878-4AA8-B331-B2E976B1CC87}" type="presParOf" srcId="{82B71E07-46A9-1F4C-9980-576B2FA3ADD8}" destId="{A3A8D8DA-067B-EC42-9EAF-7E4FD8AA6489}" srcOrd="0" destOrd="0" presId="urn:microsoft.com/office/officeart/2005/8/layout/vList5"/>
    <dgm:cxn modelId="{7D3238E3-9EC1-42E6-B388-58E4E1927857}" type="presParOf" srcId="{A3A8D8DA-067B-EC42-9EAF-7E4FD8AA6489}" destId="{5131D196-118F-ED4B-8F8C-9F861CEE6268}" srcOrd="0" destOrd="0" presId="urn:microsoft.com/office/officeart/2005/8/layout/vList5"/>
    <dgm:cxn modelId="{9B15FD53-4438-469B-8899-B9A4D8B71A86}" type="presParOf" srcId="{A3A8D8DA-067B-EC42-9EAF-7E4FD8AA6489}" destId="{B2E2EFB5-3D81-DA40-B0AB-7277103CCFA5}" srcOrd="1" destOrd="0" presId="urn:microsoft.com/office/officeart/2005/8/layout/vList5"/>
    <dgm:cxn modelId="{FA6F3785-A912-4C9D-865A-A0BEF3DD52FB}" type="presParOf" srcId="{82B71E07-46A9-1F4C-9980-576B2FA3ADD8}" destId="{86757E5C-20F4-E745-A720-B10E686939A4}" srcOrd="1" destOrd="0" presId="urn:microsoft.com/office/officeart/2005/8/layout/vList5"/>
    <dgm:cxn modelId="{3246CC1D-6F03-4907-B3E6-2ED71DFCF4A0}" type="presParOf" srcId="{82B71E07-46A9-1F4C-9980-576B2FA3ADD8}" destId="{0760AE06-7B56-494A-A0E8-36B594643D8E}" srcOrd="2" destOrd="0" presId="urn:microsoft.com/office/officeart/2005/8/layout/vList5"/>
    <dgm:cxn modelId="{45B8FE8D-7E35-43D4-85A3-E026358DD1BD}" type="presParOf" srcId="{0760AE06-7B56-494A-A0E8-36B594643D8E}" destId="{C3381103-080C-D746-8B27-46B2DEE4028C}" srcOrd="0" destOrd="0" presId="urn:microsoft.com/office/officeart/2005/8/layout/vList5"/>
    <dgm:cxn modelId="{91CE2F4A-6F81-45ED-9B74-2A0E6AA45F5D}" type="presParOf" srcId="{0760AE06-7B56-494A-A0E8-36B594643D8E}" destId="{FBE9ED35-B856-174C-8737-A32D2C924CA6}" srcOrd="1" destOrd="0" presId="urn:microsoft.com/office/officeart/2005/8/layout/vList5"/>
    <dgm:cxn modelId="{50A8ABB4-5B66-45ED-956A-46A320132240}" type="presParOf" srcId="{82B71E07-46A9-1F4C-9980-576B2FA3ADD8}" destId="{42D27948-8160-FF47-9116-9786F5E669CE}" srcOrd="3" destOrd="0" presId="urn:microsoft.com/office/officeart/2005/8/layout/vList5"/>
    <dgm:cxn modelId="{14EEAC0B-47BF-4C56-8CB8-854536B9E902}" type="presParOf" srcId="{82B71E07-46A9-1F4C-9980-576B2FA3ADD8}" destId="{39BBA486-03BD-2144-ABBF-AE369E5400B7}" srcOrd="4" destOrd="0" presId="urn:microsoft.com/office/officeart/2005/8/layout/vList5"/>
    <dgm:cxn modelId="{11B50F55-6C59-4798-B1C8-DE1DC37EA55A}" type="presParOf" srcId="{39BBA486-03BD-2144-ABBF-AE369E5400B7}" destId="{70B8D9E0-4A6D-2F44-B595-4E51FB1CC510}" srcOrd="0" destOrd="0" presId="urn:microsoft.com/office/officeart/2005/8/layout/vList5"/>
    <dgm:cxn modelId="{CAA22569-30BD-4DA7-AABD-3AA02F742AC5}" type="presParOf" srcId="{39BBA486-03BD-2144-ABBF-AE369E5400B7}" destId="{09F84ED2-5430-D348-8351-1C588DA968EF}" srcOrd="1" destOrd="0" presId="urn:microsoft.com/office/officeart/2005/8/layout/vList5"/>
    <dgm:cxn modelId="{B9B15FDE-098C-4119-B925-86ECDE0329CC}" type="presParOf" srcId="{82B71E07-46A9-1F4C-9980-576B2FA3ADD8}" destId="{26A10C18-A8F4-6A4C-BDEE-6F7DE3CE4615}" srcOrd="5" destOrd="0" presId="urn:microsoft.com/office/officeart/2005/8/layout/vList5"/>
    <dgm:cxn modelId="{BF65EBCB-FAAB-4F3E-8C8F-207C583019A2}" type="presParOf" srcId="{82B71E07-46A9-1F4C-9980-576B2FA3ADD8}" destId="{4ECD3363-8FE6-2E4D-AEB8-DD61ACBB9653}" srcOrd="6" destOrd="0" presId="urn:microsoft.com/office/officeart/2005/8/layout/vList5"/>
    <dgm:cxn modelId="{2D7F0CA2-9BF7-4490-87C4-31FA2A5A2207}" type="presParOf" srcId="{4ECD3363-8FE6-2E4D-AEB8-DD61ACBB9653}" destId="{E895D6B0-A2C0-8846-B022-1C147093D231}" srcOrd="0" destOrd="0" presId="urn:microsoft.com/office/officeart/2005/8/layout/vList5"/>
    <dgm:cxn modelId="{0B5DB57C-9670-46F3-82BD-189BABFCEA62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7859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7,859000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785,9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 78,59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5F58DBC-0780-4159-98F4-FBE2B1B66AD5}" type="presOf" srcId="{D865DF60-6A8A-1346-86CF-ADC5241F7441}" destId="{C3381103-080C-D746-8B27-46B2DEE4028C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CC6CC6E4-AA8A-4B58-A71F-4B5FBB36486E}" type="presOf" srcId="{39104730-2024-374C-98E0-3A4CE7ED9881}" destId="{82B71E07-46A9-1F4C-9980-576B2FA3ADD8}" srcOrd="0" destOrd="0" presId="urn:microsoft.com/office/officeart/2005/8/layout/vList5"/>
    <dgm:cxn modelId="{5033925F-509C-40CC-B9DC-B92246B0EEF1}" type="presOf" srcId="{DD6BBC1B-D149-744A-A30E-EFE273F02222}" destId="{B2E2EFB5-3D81-DA40-B0AB-7277103CCFA5}" srcOrd="0" destOrd="0" presId="urn:microsoft.com/office/officeart/2005/8/layout/vList5"/>
    <dgm:cxn modelId="{67AD7A31-D367-4192-A6CB-55E98D33E549}" type="presOf" srcId="{C98D5B68-7884-6648-A6A0-2E344EE2F2C1}" destId="{70B8D9E0-4A6D-2F44-B595-4E51FB1CC510}" srcOrd="0" destOrd="0" presId="urn:microsoft.com/office/officeart/2005/8/layout/vList5"/>
    <dgm:cxn modelId="{8B5F9A1A-C7D4-4BCB-B1D4-1B92551D9660}" type="presOf" srcId="{2C8EC395-066D-984E-8F48-1D03BBA365D6}" destId="{FBE9ED35-B856-174C-8737-A32D2C924CA6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3C5C5E97-9302-49BF-9932-75A3F91F3FB9}" type="presOf" srcId="{877D7047-60CD-754B-B94B-0D52DA8802EF}" destId="{E895D6B0-A2C0-8846-B022-1C147093D231}" srcOrd="0" destOrd="0" presId="urn:microsoft.com/office/officeart/2005/8/layout/vList5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13E445DB-62B2-4FF2-87F5-EFDDDE7E4C46}" type="presOf" srcId="{8943F2E6-3B0D-E448-9217-B317A1C852F5}" destId="{1017B7CB-13B4-9B4A-A898-E550BB192901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68EB6EB9-2F9E-4797-A8B2-C26C0B8E0865}" type="presOf" srcId="{31427C3A-E33A-4C40-B6A8-DF440F9FA9C2}" destId="{09F84ED2-5430-D348-8351-1C588DA968EF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95461C0E-6DDA-49AD-B298-745ED6A28A2E}" type="presOf" srcId="{5A256FE1-617A-F64B-AAA5-E71BA3D8E71B}" destId="{5131D196-118F-ED4B-8F8C-9F861CEE6268}" srcOrd="0" destOrd="0" presId="urn:microsoft.com/office/officeart/2005/8/layout/vList5"/>
    <dgm:cxn modelId="{8DB9EE3A-89A8-47E3-A547-57C66D2BF3DD}" type="presParOf" srcId="{82B71E07-46A9-1F4C-9980-576B2FA3ADD8}" destId="{A3A8D8DA-067B-EC42-9EAF-7E4FD8AA6489}" srcOrd="0" destOrd="0" presId="urn:microsoft.com/office/officeart/2005/8/layout/vList5"/>
    <dgm:cxn modelId="{731C7BF1-D09D-4600-A2AA-8872F8651E86}" type="presParOf" srcId="{A3A8D8DA-067B-EC42-9EAF-7E4FD8AA6489}" destId="{5131D196-118F-ED4B-8F8C-9F861CEE6268}" srcOrd="0" destOrd="0" presId="urn:microsoft.com/office/officeart/2005/8/layout/vList5"/>
    <dgm:cxn modelId="{5B435E4A-751E-479E-B850-649226515B52}" type="presParOf" srcId="{A3A8D8DA-067B-EC42-9EAF-7E4FD8AA6489}" destId="{B2E2EFB5-3D81-DA40-B0AB-7277103CCFA5}" srcOrd="1" destOrd="0" presId="urn:microsoft.com/office/officeart/2005/8/layout/vList5"/>
    <dgm:cxn modelId="{52132B6A-10A5-4457-A27D-3BB6EF1E022F}" type="presParOf" srcId="{82B71E07-46A9-1F4C-9980-576B2FA3ADD8}" destId="{86757E5C-20F4-E745-A720-B10E686939A4}" srcOrd="1" destOrd="0" presId="urn:microsoft.com/office/officeart/2005/8/layout/vList5"/>
    <dgm:cxn modelId="{FB50A245-66CE-4937-80BD-9CF42E9FE943}" type="presParOf" srcId="{82B71E07-46A9-1F4C-9980-576B2FA3ADD8}" destId="{0760AE06-7B56-494A-A0E8-36B594643D8E}" srcOrd="2" destOrd="0" presId="urn:microsoft.com/office/officeart/2005/8/layout/vList5"/>
    <dgm:cxn modelId="{5AB4798A-6FC6-471F-8810-18A15A1CEAC0}" type="presParOf" srcId="{0760AE06-7B56-494A-A0E8-36B594643D8E}" destId="{C3381103-080C-D746-8B27-46B2DEE4028C}" srcOrd="0" destOrd="0" presId="urn:microsoft.com/office/officeart/2005/8/layout/vList5"/>
    <dgm:cxn modelId="{C5D3FFCA-01B2-4C34-8E27-AE004DD9920E}" type="presParOf" srcId="{0760AE06-7B56-494A-A0E8-36B594643D8E}" destId="{FBE9ED35-B856-174C-8737-A32D2C924CA6}" srcOrd="1" destOrd="0" presId="urn:microsoft.com/office/officeart/2005/8/layout/vList5"/>
    <dgm:cxn modelId="{EEE7892E-161A-43C4-880C-3BCD75AE132C}" type="presParOf" srcId="{82B71E07-46A9-1F4C-9980-576B2FA3ADD8}" destId="{42D27948-8160-FF47-9116-9786F5E669CE}" srcOrd="3" destOrd="0" presId="urn:microsoft.com/office/officeart/2005/8/layout/vList5"/>
    <dgm:cxn modelId="{4E6A9FA4-AC7F-47B3-9EB6-22F531F37383}" type="presParOf" srcId="{82B71E07-46A9-1F4C-9980-576B2FA3ADD8}" destId="{39BBA486-03BD-2144-ABBF-AE369E5400B7}" srcOrd="4" destOrd="0" presId="urn:microsoft.com/office/officeart/2005/8/layout/vList5"/>
    <dgm:cxn modelId="{DFE95E7D-1A23-4E9A-A283-8756D1B29886}" type="presParOf" srcId="{39BBA486-03BD-2144-ABBF-AE369E5400B7}" destId="{70B8D9E0-4A6D-2F44-B595-4E51FB1CC510}" srcOrd="0" destOrd="0" presId="urn:microsoft.com/office/officeart/2005/8/layout/vList5"/>
    <dgm:cxn modelId="{BABA9677-5E96-46A3-B850-C206B9DC29F6}" type="presParOf" srcId="{39BBA486-03BD-2144-ABBF-AE369E5400B7}" destId="{09F84ED2-5430-D348-8351-1C588DA968EF}" srcOrd="1" destOrd="0" presId="urn:microsoft.com/office/officeart/2005/8/layout/vList5"/>
    <dgm:cxn modelId="{0002DF6F-0703-4ED3-B564-D68751B92DA8}" type="presParOf" srcId="{82B71E07-46A9-1F4C-9980-576B2FA3ADD8}" destId="{26A10C18-A8F4-6A4C-BDEE-6F7DE3CE4615}" srcOrd="5" destOrd="0" presId="urn:microsoft.com/office/officeart/2005/8/layout/vList5"/>
    <dgm:cxn modelId="{7FD2D351-ABDA-4DD8-B8BA-05D08A6E4EEC}" type="presParOf" srcId="{82B71E07-46A9-1F4C-9980-576B2FA3ADD8}" destId="{4ECD3363-8FE6-2E4D-AEB8-DD61ACBB9653}" srcOrd="6" destOrd="0" presId="urn:microsoft.com/office/officeart/2005/8/layout/vList5"/>
    <dgm:cxn modelId="{15163580-53E1-449A-B3E8-3B2794732049}" type="presParOf" srcId="{4ECD3363-8FE6-2E4D-AEB8-DD61ACBB9653}" destId="{E895D6B0-A2C0-8846-B022-1C147093D231}" srcOrd="0" destOrd="0" presId="urn:microsoft.com/office/officeart/2005/8/layout/vList5"/>
    <dgm:cxn modelId="{6972D940-2492-4C94-9B97-3545F3470893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3500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35000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350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 35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0D4601A-D721-4450-861C-4E0769A82012}" type="presOf" srcId="{2C8EC395-066D-984E-8F48-1D03BBA365D6}" destId="{FBE9ED35-B856-174C-8737-A32D2C924CA6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D181FE29-07F3-476A-B090-C9379B3658AD}" type="presOf" srcId="{877D7047-60CD-754B-B94B-0D52DA8802EF}" destId="{E895D6B0-A2C0-8846-B022-1C147093D231}" srcOrd="0" destOrd="0" presId="urn:microsoft.com/office/officeart/2005/8/layout/vList5"/>
    <dgm:cxn modelId="{2DEF5B9E-D343-47EE-92E8-12A906F9371D}" type="presOf" srcId="{8943F2E6-3B0D-E448-9217-B317A1C852F5}" destId="{1017B7CB-13B4-9B4A-A898-E550BB192901}" srcOrd="0" destOrd="0" presId="urn:microsoft.com/office/officeart/2005/8/layout/vList5"/>
    <dgm:cxn modelId="{2F741159-EEE9-4C13-AC1F-CA543FF53F7C}" type="presOf" srcId="{31427C3A-E33A-4C40-B6A8-DF440F9FA9C2}" destId="{09F84ED2-5430-D348-8351-1C588DA968EF}" srcOrd="0" destOrd="0" presId="urn:microsoft.com/office/officeart/2005/8/layout/vList5"/>
    <dgm:cxn modelId="{346BB79A-B743-4384-98E8-37373D59A838}" type="presOf" srcId="{D865DF60-6A8A-1346-86CF-ADC5241F7441}" destId="{C3381103-080C-D746-8B27-46B2DEE4028C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19E8788A-FB85-418E-B3BC-53D43431D4B4}" type="presOf" srcId="{DD6BBC1B-D149-744A-A30E-EFE273F02222}" destId="{B2E2EFB5-3D81-DA40-B0AB-7277103CCFA5}" srcOrd="0" destOrd="0" presId="urn:microsoft.com/office/officeart/2005/8/layout/vList5"/>
    <dgm:cxn modelId="{0A927084-CCE8-4E4E-B54D-0C4303581ACC}" type="presOf" srcId="{5A256FE1-617A-F64B-AAA5-E71BA3D8E71B}" destId="{5131D196-118F-ED4B-8F8C-9F861CEE6268}" srcOrd="0" destOrd="0" presId="urn:microsoft.com/office/officeart/2005/8/layout/vList5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8ED966CC-79DE-48DF-A4FE-738F7EA77E27}" type="presOf" srcId="{C98D5B68-7884-6648-A6A0-2E344EE2F2C1}" destId="{70B8D9E0-4A6D-2F44-B595-4E51FB1CC510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24CB9E2F-F3C4-421E-9A30-1B0D0E99ED3A}" type="presOf" srcId="{39104730-2024-374C-98E0-3A4CE7ED9881}" destId="{82B71E07-46A9-1F4C-9980-576B2FA3ADD8}" srcOrd="0" destOrd="0" presId="urn:microsoft.com/office/officeart/2005/8/layout/vList5"/>
    <dgm:cxn modelId="{FE8E130C-CB40-4E1C-8544-8029D5186FB4}" type="presParOf" srcId="{82B71E07-46A9-1F4C-9980-576B2FA3ADD8}" destId="{A3A8D8DA-067B-EC42-9EAF-7E4FD8AA6489}" srcOrd="0" destOrd="0" presId="urn:microsoft.com/office/officeart/2005/8/layout/vList5"/>
    <dgm:cxn modelId="{B01BF235-CAEB-43CF-95C9-A8C787F50443}" type="presParOf" srcId="{A3A8D8DA-067B-EC42-9EAF-7E4FD8AA6489}" destId="{5131D196-118F-ED4B-8F8C-9F861CEE6268}" srcOrd="0" destOrd="0" presId="urn:microsoft.com/office/officeart/2005/8/layout/vList5"/>
    <dgm:cxn modelId="{3C0D481B-B09C-472E-BA1C-4D2B4CE30F88}" type="presParOf" srcId="{A3A8D8DA-067B-EC42-9EAF-7E4FD8AA6489}" destId="{B2E2EFB5-3D81-DA40-B0AB-7277103CCFA5}" srcOrd="1" destOrd="0" presId="urn:microsoft.com/office/officeart/2005/8/layout/vList5"/>
    <dgm:cxn modelId="{61089911-E971-4F8E-8351-C1CB96D2D315}" type="presParOf" srcId="{82B71E07-46A9-1F4C-9980-576B2FA3ADD8}" destId="{86757E5C-20F4-E745-A720-B10E686939A4}" srcOrd="1" destOrd="0" presId="urn:microsoft.com/office/officeart/2005/8/layout/vList5"/>
    <dgm:cxn modelId="{6D1A66AE-DC38-4435-9A3D-E7136600BCF6}" type="presParOf" srcId="{82B71E07-46A9-1F4C-9980-576B2FA3ADD8}" destId="{0760AE06-7B56-494A-A0E8-36B594643D8E}" srcOrd="2" destOrd="0" presId="urn:microsoft.com/office/officeart/2005/8/layout/vList5"/>
    <dgm:cxn modelId="{4AED4C76-70DB-4C22-9BA2-500DF0A1B007}" type="presParOf" srcId="{0760AE06-7B56-494A-A0E8-36B594643D8E}" destId="{C3381103-080C-D746-8B27-46B2DEE4028C}" srcOrd="0" destOrd="0" presId="urn:microsoft.com/office/officeart/2005/8/layout/vList5"/>
    <dgm:cxn modelId="{9A39DCFC-0B38-4663-A1E7-51B6F8C69D59}" type="presParOf" srcId="{0760AE06-7B56-494A-A0E8-36B594643D8E}" destId="{FBE9ED35-B856-174C-8737-A32D2C924CA6}" srcOrd="1" destOrd="0" presId="urn:microsoft.com/office/officeart/2005/8/layout/vList5"/>
    <dgm:cxn modelId="{F53251EE-AD45-45DF-8F71-ABAA6C4508DB}" type="presParOf" srcId="{82B71E07-46A9-1F4C-9980-576B2FA3ADD8}" destId="{42D27948-8160-FF47-9116-9786F5E669CE}" srcOrd="3" destOrd="0" presId="urn:microsoft.com/office/officeart/2005/8/layout/vList5"/>
    <dgm:cxn modelId="{D358F058-EF3C-4D04-9062-521566720ACD}" type="presParOf" srcId="{82B71E07-46A9-1F4C-9980-576B2FA3ADD8}" destId="{39BBA486-03BD-2144-ABBF-AE369E5400B7}" srcOrd="4" destOrd="0" presId="urn:microsoft.com/office/officeart/2005/8/layout/vList5"/>
    <dgm:cxn modelId="{145EBC2F-4C6B-44E5-B4B8-66D314B02B13}" type="presParOf" srcId="{39BBA486-03BD-2144-ABBF-AE369E5400B7}" destId="{70B8D9E0-4A6D-2F44-B595-4E51FB1CC510}" srcOrd="0" destOrd="0" presId="urn:microsoft.com/office/officeart/2005/8/layout/vList5"/>
    <dgm:cxn modelId="{164A7C0D-BDDB-47C8-8DF7-D30F9C36FE25}" type="presParOf" srcId="{39BBA486-03BD-2144-ABBF-AE369E5400B7}" destId="{09F84ED2-5430-D348-8351-1C588DA968EF}" srcOrd="1" destOrd="0" presId="urn:microsoft.com/office/officeart/2005/8/layout/vList5"/>
    <dgm:cxn modelId="{DCBF4E84-CAC8-4DEE-9888-CAFFD412E01E}" type="presParOf" srcId="{82B71E07-46A9-1F4C-9980-576B2FA3ADD8}" destId="{26A10C18-A8F4-6A4C-BDEE-6F7DE3CE4615}" srcOrd="5" destOrd="0" presId="urn:microsoft.com/office/officeart/2005/8/layout/vList5"/>
    <dgm:cxn modelId="{D592BA05-8D77-41FC-93D9-5B3F924C1DBB}" type="presParOf" srcId="{82B71E07-46A9-1F4C-9980-576B2FA3ADD8}" destId="{4ECD3363-8FE6-2E4D-AEB8-DD61ACBB9653}" srcOrd="6" destOrd="0" presId="urn:microsoft.com/office/officeart/2005/8/layout/vList5"/>
    <dgm:cxn modelId="{C44B534F-6CDF-4257-95FD-2AC34098D3B6}" type="presParOf" srcId="{4ECD3363-8FE6-2E4D-AEB8-DD61ACBB9653}" destId="{E895D6B0-A2C0-8846-B022-1C147093D231}" srcOrd="0" destOrd="0" presId="urn:microsoft.com/office/officeart/2005/8/layout/vList5"/>
    <dgm:cxn modelId="{9231668C-5C75-495B-A59A-0A2FF6F533E8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3500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35000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>
        <a:solidFill>
          <a:srgbClr val="6699FF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350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>
        <a:solidFill>
          <a:srgbClr val="FF5050">
            <a:alpha val="90000"/>
          </a:srgbClr>
        </a:solidFill>
      </dgm:spPr>
      <dgm:t>
        <a:bodyPr/>
        <a:lstStyle/>
        <a:p>
          <a:pPr algn="ctr">
            <a:buNone/>
          </a:pPr>
          <a:r>
            <a:rPr lang="fr-FR" b="1" dirty="0"/>
            <a:t> 35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D534E546-D43E-436E-88E5-DB31752DA1D8}" type="presOf" srcId="{8943F2E6-3B0D-E448-9217-B317A1C852F5}" destId="{1017B7CB-13B4-9B4A-A898-E550BB192901}" srcOrd="0" destOrd="0" presId="urn:microsoft.com/office/officeart/2005/8/layout/vList5"/>
    <dgm:cxn modelId="{D448FB30-C778-4B73-B766-5C9219FA2CB2}" type="presOf" srcId="{31427C3A-E33A-4C40-B6A8-DF440F9FA9C2}" destId="{09F84ED2-5430-D348-8351-1C588DA968EF}" srcOrd="0" destOrd="0" presId="urn:microsoft.com/office/officeart/2005/8/layout/vList5"/>
    <dgm:cxn modelId="{CC84AB54-567A-44BA-BC7B-4B77A1C85E3C}" type="presOf" srcId="{D865DF60-6A8A-1346-86CF-ADC5241F7441}" destId="{C3381103-080C-D746-8B27-46B2DEE4028C}" srcOrd="0" destOrd="0" presId="urn:microsoft.com/office/officeart/2005/8/layout/vList5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452C8D3C-3E1B-46DB-A417-3A98B2A1F073}" type="presOf" srcId="{2C8EC395-066D-984E-8F48-1D03BBA365D6}" destId="{FBE9ED35-B856-174C-8737-A32D2C924CA6}" srcOrd="0" destOrd="0" presId="urn:microsoft.com/office/officeart/2005/8/layout/vList5"/>
    <dgm:cxn modelId="{DFCE30D4-0556-4388-A33D-3C8465A8FFEE}" type="presOf" srcId="{DD6BBC1B-D149-744A-A30E-EFE273F02222}" destId="{B2E2EFB5-3D81-DA40-B0AB-7277103CCFA5}" srcOrd="0" destOrd="0" presId="urn:microsoft.com/office/officeart/2005/8/layout/vList5"/>
    <dgm:cxn modelId="{F3FDD2FF-B8FE-4635-8BBE-E24AD354C673}" type="presOf" srcId="{5A256FE1-617A-F64B-AAA5-E71BA3D8E71B}" destId="{5131D196-118F-ED4B-8F8C-9F861CEE6268}" srcOrd="0" destOrd="0" presId="urn:microsoft.com/office/officeart/2005/8/layout/vList5"/>
    <dgm:cxn modelId="{9B7620F1-AE49-4F28-8DFD-FAFE64DAFB20}" type="presOf" srcId="{39104730-2024-374C-98E0-3A4CE7ED9881}" destId="{82B71E07-46A9-1F4C-9980-576B2FA3ADD8}" srcOrd="0" destOrd="0" presId="urn:microsoft.com/office/officeart/2005/8/layout/vList5"/>
    <dgm:cxn modelId="{08E7F71A-696D-48EC-B72A-A3ABAD7374E6}" type="presOf" srcId="{C98D5B68-7884-6648-A6A0-2E344EE2F2C1}" destId="{70B8D9E0-4A6D-2F44-B595-4E51FB1CC510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563CB280-5903-43FE-A20D-881A5B93A085}" type="presOf" srcId="{877D7047-60CD-754B-B94B-0D52DA8802EF}" destId="{E895D6B0-A2C0-8846-B022-1C147093D231}" srcOrd="0" destOrd="0" presId="urn:microsoft.com/office/officeart/2005/8/layout/vList5"/>
    <dgm:cxn modelId="{7969CEC7-B258-43F5-AF6B-850DAD8903B8}" type="presParOf" srcId="{82B71E07-46A9-1F4C-9980-576B2FA3ADD8}" destId="{A3A8D8DA-067B-EC42-9EAF-7E4FD8AA6489}" srcOrd="0" destOrd="0" presId="urn:microsoft.com/office/officeart/2005/8/layout/vList5"/>
    <dgm:cxn modelId="{B9E45267-6F3B-416C-8CDD-48E500930BD5}" type="presParOf" srcId="{A3A8D8DA-067B-EC42-9EAF-7E4FD8AA6489}" destId="{5131D196-118F-ED4B-8F8C-9F861CEE6268}" srcOrd="0" destOrd="0" presId="urn:microsoft.com/office/officeart/2005/8/layout/vList5"/>
    <dgm:cxn modelId="{63FB244B-0339-4839-8A8E-CB2DFB6CE3B5}" type="presParOf" srcId="{A3A8D8DA-067B-EC42-9EAF-7E4FD8AA6489}" destId="{B2E2EFB5-3D81-DA40-B0AB-7277103CCFA5}" srcOrd="1" destOrd="0" presId="urn:microsoft.com/office/officeart/2005/8/layout/vList5"/>
    <dgm:cxn modelId="{7F5CD1FE-D961-4E3E-B699-14D5948EDCE3}" type="presParOf" srcId="{82B71E07-46A9-1F4C-9980-576B2FA3ADD8}" destId="{86757E5C-20F4-E745-A720-B10E686939A4}" srcOrd="1" destOrd="0" presId="urn:microsoft.com/office/officeart/2005/8/layout/vList5"/>
    <dgm:cxn modelId="{3E5CBF0E-06DC-4B40-9540-A55E71DC25E5}" type="presParOf" srcId="{82B71E07-46A9-1F4C-9980-576B2FA3ADD8}" destId="{0760AE06-7B56-494A-A0E8-36B594643D8E}" srcOrd="2" destOrd="0" presId="urn:microsoft.com/office/officeart/2005/8/layout/vList5"/>
    <dgm:cxn modelId="{467F653A-A057-41D3-81DE-3C3B755544D2}" type="presParOf" srcId="{0760AE06-7B56-494A-A0E8-36B594643D8E}" destId="{C3381103-080C-D746-8B27-46B2DEE4028C}" srcOrd="0" destOrd="0" presId="urn:microsoft.com/office/officeart/2005/8/layout/vList5"/>
    <dgm:cxn modelId="{16D0F485-226C-4C1E-879A-09FFC9097316}" type="presParOf" srcId="{0760AE06-7B56-494A-A0E8-36B594643D8E}" destId="{FBE9ED35-B856-174C-8737-A32D2C924CA6}" srcOrd="1" destOrd="0" presId="urn:microsoft.com/office/officeart/2005/8/layout/vList5"/>
    <dgm:cxn modelId="{FE844877-0C6E-4BEB-9B8C-526545A50E41}" type="presParOf" srcId="{82B71E07-46A9-1F4C-9980-576B2FA3ADD8}" destId="{42D27948-8160-FF47-9116-9786F5E669CE}" srcOrd="3" destOrd="0" presId="urn:microsoft.com/office/officeart/2005/8/layout/vList5"/>
    <dgm:cxn modelId="{FA12BDAE-6FBA-4E19-B124-12DCFDDCF1E1}" type="presParOf" srcId="{82B71E07-46A9-1F4C-9980-576B2FA3ADD8}" destId="{39BBA486-03BD-2144-ABBF-AE369E5400B7}" srcOrd="4" destOrd="0" presId="urn:microsoft.com/office/officeart/2005/8/layout/vList5"/>
    <dgm:cxn modelId="{CCE351D1-FB16-4D04-B6A0-8AEB798FB0AA}" type="presParOf" srcId="{39BBA486-03BD-2144-ABBF-AE369E5400B7}" destId="{70B8D9E0-4A6D-2F44-B595-4E51FB1CC510}" srcOrd="0" destOrd="0" presId="urn:microsoft.com/office/officeart/2005/8/layout/vList5"/>
    <dgm:cxn modelId="{5C0A29BC-56CD-4051-98E2-6A4AF7D76A36}" type="presParOf" srcId="{39BBA486-03BD-2144-ABBF-AE369E5400B7}" destId="{09F84ED2-5430-D348-8351-1C588DA968EF}" srcOrd="1" destOrd="0" presId="urn:microsoft.com/office/officeart/2005/8/layout/vList5"/>
    <dgm:cxn modelId="{EE3BA54F-AAD4-430E-B915-F9E26D4B05FF}" type="presParOf" srcId="{82B71E07-46A9-1F4C-9980-576B2FA3ADD8}" destId="{26A10C18-A8F4-6A4C-BDEE-6F7DE3CE4615}" srcOrd="5" destOrd="0" presId="urn:microsoft.com/office/officeart/2005/8/layout/vList5"/>
    <dgm:cxn modelId="{65B05C08-2CE6-4F69-AB42-F618FB3F842D}" type="presParOf" srcId="{82B71E07-46A9-1F4C-9980-576B2FA3ADD8}" destId="{4ECD3363-8FE6-2E4D-AEB8-DD61ACBB9653}" srcOrd="6" destOrd="0" presId="urn:microsoft.com/office/officeart/2005/8/layout/vList5"/>
    <dgm:cxn modelId="{769A1FDB-5642-49BD-940A-4686AA546513}" type="presParOf" srcId="{4ECD3363-8FE6-2E4D-AEB8-DD61ACBB9653}" destId="{E895D6B0-A2C0-8846-B022-1C147093D231}" srcOrd="0" destOrd="0" presId="urn:microsoft.com/office/officeart/2005/8/layout/vList5"/>
    <dgm:cxn modelId="{2D06D1F7-856B-42A8-AB70-4C9B7C3F78DD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9104730-2024-374C-98E0-3A4CE7ED9881}" type="doc">
      <dgm:prSet loTypeId="urn:microsoft.com/office/officeart/2005/8/layout/vList5" loCatId="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A256FE1-617A-F64B-AAA5-E71BA3D8E71B}">
      <dgm:prSet phldrT="[Texte]"/>
      <dgm:spPr/>
      <dgm:t>
        <a:bodyPr/>
        <a:lstStyle/>
        <a:p>
          <a:r>
            <a:rPr lang="fr-FR" dirty="0"/>
            <a:t>a</a:t>
          </a:r>
        </a:p>
      </dgm:t>
    </dgm:pt>
    <dgm:pt modelId="{8DF59BD0-F274-DA45-A4C6-CD1040D03631}" type="parTrans" cxnId="{D627691E-CE20-A240-AE75-17D9A5E8D80E}">
      <dgm:prSet/>
      <dgm:spPr/>
      <dgm:t>
        <a:bodyPr/>
        <a:lstStyle/>
        <a:p>
          <a:endParaRPr lang="fr-FR"/>
        </a:p>
      </dgm:t>
    </dgm:pt>
    <dgm:pt modelId="{1221B9A9-1B18-A546-BD93-54DBEC081E68}" type="sibTrans" cxnId="{D627691E-CE20-A240-AE75-17D9A5E8D80E}">
      <dgm:prSet/>
      <dgm:spPr/>
      <dgm:t>
        <a:bodyPr/>
        <a:lstStyle/>
        <a:p>
          <a:endParaRPr lang="fr-FR"/>
        </a:p>
      </dgm:t>
    </dgm:pt>
    <dgm:pt modelId="{C98D5B68-7884-6648-A6A0-2E344EE2F2C1}">
      <dgm:prSet phldrT="[Texte]"/>
      <dgm:spPr/>
      <dgm:t>
        <a:bodyPr/>
        <a:lstStyle/>
        <a:p>
          <a:r>
            <a:rPr lang="fr-FR" dirty="0"/>
            <a:t>c</a:t>
          </a:r>
        </a:p>
      </dgm:t>
    </dgm:pt>
    <dgm:pt modelId="{89F25B63-67C6-2B49-87BA-7718746C431D}" type="parTrans" cxnId="{6E4E9F2E-D306-E440-8065-DAD3485E0D1C}">
      <dgm:prSet/>
      <dgm:spPr/>
      <dgm:t>
        <a:bodyPr/>
        <a:lstStyle/>
        <a:p>
          <a:endParaRPr lang="fr-FR"/>
        </a:p>
      </dgm:t>
    </dgm:pt>
    <dgm:pt modelId="{675274CD-34E5-B949-B313-38064B3EA771}" type="sibTrans" cxnId="{6E4E9F2E-D306-E440-8065-DAD3485E0D1C}">
      <dgm:prSet/>
      <dgm:spPr/>
      <dgm:t>
        <a:bodyPr/>
        <a:lstStyle/>
        <a:p>
          <a:endParaRPr lang="fr-FR"/>
        </a:p>
      </dgm:t>
    </dgm:pt>
    <dgm:pt modelId="{31427C3A-E33A-4C40-B6A8-DF440F9FA9C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450,31</a:t>
          </a:r>
        </a:p>
      </dgm:t>
    </dgm:pt>
    <dgm:pt modelId="{6AE38952-7C1E-B044-B8FC-9A933EC36630}" type="parTrans" cxnId="{49662439-979C-B841-B009-6D99A978E2AA}">
      <dgm:prSet/>
      <dgm:spPr/>
      <dgm:t>
        <a:bodyPr/>
        <a:lstStyle/>
        <a:p>
          <a:endParaRPr lang="fr-FR"/>
        </a:p>
      </dgm:t>
    </dgm:pt>
    <dgm:pt modelId="{BAB3FA31-E8FC-CF47-A92D-5E67F5AC535C}" type="sibTrans" cxnId="{49662439-979C-B841-B009-6D99A978E2AA}">
      <dgm:prSet/>
      <dgm:spPr/>
      <dgm:t>
        <a:bodyPr/>
        <a:lstStyle/>
        <a:p>
          <a:endParaRPr lang="fr-FR"/>
        </a:p>
      </dgm:t>
    </dgm:pt>
    <dgm:pt modelId="{877D7047-60CD-754B-B94B-0D52DA8802EF}">
      <dgm:prSet phldrT="[Texte]"/>
      <dgm:spPr/>
      <dgm:t>
        <a:bodyPr/>
        <a:lstStyle/>
        <a:p>
          <a:r>
            <a:rPr lang="fr-FR" dirty="0"/>
            <a:t>d</a:t>
          </a:r>
        </a:p>
      </dgm:t>
    </dgm:pt>
    <dgm:pt modelId="{F776D0C3-C0C0-7847-978B-D8398B928E33}" type="parTrans" cxnId="{F29E88BF-B2B7-8C4D-8CAE-014202FBF28B}">
      <dgm:prSet/>
      <dgm:spPr/>
      <dgm:t>
        <a:bodyPr/>
        <a:lstStyle/>
        <a:p>
          <a:endParaRPr lang="fr-FR"/>
        </a:p>
      </dgm:t>
    </dgm:pt>
    <dgm:pt modelId="{D8C37D6F-0C89-C44B-B88F-7FDB054464A6}" type="sibTrans" cxnId="{F29E88BF-B2B7-8C4D-8CAE-014202FBF28B}">
      <dgm:prSet/>
      <dgm:spPr/>
      <dgm:t>
        <a:bodyPr/>
        <a:lstStyle/>
        <a:p>
          <a:endParaRPr lang="fr-FR"/>
        </a:p>
      </dgm:t>
    </dgm:pt>
    <dgm:pt modelId="{8943F2E6-3B0D-E448-9217-B317A1C852F5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453,1</a:t>
          </a:r>
        </a:p>
      </dgm:t>
    </dgm:pt>
    <dgm:pt modelId="{BACB9BDF-48A8-8446-9EF0-0777EB594CBD}" type="parTrans" cxnId="{E328896C-D41F-1447-83EE-3427764BA201}">
      <dgm:prSet/>
      <dgm:spPr/>
      <dgm:t>
        <a:bodyPr/>
        <a:lstStyle/>
        <a:p>
          <a:endParaRPr lang="fr-FR"/>
        </a:p>
      </dgm:t>
    </dgm:pt>
    <dgm:pt modelId="{8E47323C-8EED-B74F-B64B-018CD74E9966}" type="sibTrans" cxnId="{E328896C-D41F-1447-83EE-3427764BA201}">
      <dgm:prSet/>
      <dgm:spPr/>
      <dgm:t>
        <a:bodyPr/>
        <a:lstStyle/>
        <a:p>
          <a:endParaRPr lang="fr-FR"/>
        </a:p>
      </dgm:t>
    </dgm:pt>
    <dgm:pt modelId="{D865DF60-6A8A-1346-86CF-ADC5241F7441}">
      <dgm:prSet/>
      <dgm:spPr/>
      <dgm:t>
        <a:bodyPr/>
        <a:lstStyle/>
        <a:p>
          <a:r>
            <a:rPr lang="fr-FR" dirty="0"/>
            <a:t>b</a:t>
          </a:r>
        </a:p>
      </dgm:t>
    </dgm:pt>
    <dgm:pt modelId="{806608CC-D2DF-374E-A47A-AC1E4E471D34}" type="parTrans" cxnId="{26514B5C-E4AC-D045-BD76-2A427C25A6C9}">
      <dgm:prSet/>
      <dgm:spPr/>
      <dgm:t>
        <a:bodyPr/>
        <a:lstStyle/>
        <a:p>
          <a:endParaRPr lang="fr-FR"/>
        </a:p>
      </dgm:t>
    </dgm:pt>
    <dgm:pt modelId="{752CCB7B-ADC2-E04D-8F22-DB13BC887169}" type="sibTrans" cxnId="{26514B5C-E4AC-D045-BD76-2A427C25A6C9}">
      <dgm:prSet/>
      <dgm:spPr/>
      <dgm:t>
        <a:bodyPr/>
        <a:lstStyle/>
        <a:p>
          <a:endParaRPr lang="fr-FR"/>
        </a:p>
      </dgm:t>
    </dgm:pt>
    <dgm:pt modelId="{2C8EC395-066D-984E-8F48-1D03BBA365D6}">
      <dgm:prSet/>
      <dgm:spPr/>
      <dgm:t>
        <a:bodyPr/>
        <a:lstStyle/>
        <a:p>
          <a:pPr algn="ctr">
            <a:buNone/>
          </a:pPr>
          <a:r>
            <a:rPr lang="fr-FR" b="1" dirty="0"/>
            <a:t>45,310</a:t>
          </a:r>
        </a:p>
      </dgm:t>
    </dgm:pt>
    <dgm:pt modelId="{E889BD5D-09F1-B84F-9539-CDB6EA89993B}" type="parTrans" cxnId="{A3CBA274-D7F7-CB45-BAA7-46A89E45535F}">
      <dgm:prSet/>
      <dgm:spPr/>
      <dgm:t>
        <a:bodyPr/>
        <a:lstStyle/>
        <a:p>
          <a:endParaRPr lang="fr-FR"/>
        </a:p>
      </dgm:t>
    </dgm:pt>
    <dgm:pt modelId="{788D42F9-2A3B-334A-B81A-EE2D57E4C222}" type="sibTrans" cxnId="{A3CBA274-D7F7-CB45-BAA7-46A89E45535F}">
      <dgm:prSet/>
      <dgm:spPr/>
      <dgm:t>
        <a:bodyPr/>
        <a:lstStyle/>
        <a:p>
          <a:endParaRPr lang="fr-FR"/>
        </a:p>
      </dgm:t>
    </dgm:pt>
    <dgm:pt modelId="{DD6BBC1B-D149-744A-A30E-EFE273F02222}">
      <dgm:prSet phldrT="[Texte]"/>
      <dgm:spPr/>
      <dgm:t>
        <a:bodyPr/>
        <a:lstStyle/>
        <a:p>
          <a:pPr algn="ctr">
            <a:buNone/>
          </a:pPr>
          <a:r>
            <a:rPr lang="fr-FR" b="1" dirty="0"/>
            <a:t> 4,531</a:t>
          </a:r>
        </a:p>
      </dgm:t>
    </dgm:pt>
    <dgm:pt modelId="{FA359944-C295-7C49-BDAC-C5B8B15CDFE7}" type="sibTrans" cxnId="{BBB76332-05A7-BD4A-AEE7-B327FE3E9402}">
      <dgm:prSet/>
      <dgm:spPr/>
      <dgm:t>
        <a:bodyPr/>
        <a:lstStyle/>
        <a:p>
          <a:endParaRPr lang="fr-FR"/>
        </a:p>
      </dgm:t>
    </dgm:pt>
    <dgm:pt modelId="{58BA337C-5D18-7648-9FBC-E3DFEE45FE39}" type="parTrans" cxnId="{BBB76332-05A7-BD4A-AEE7-B327FE3E9402}">
      <dgm:prSet/>
      <dgm:spPr/>
      <dgm:t>
        <a:bodyPr/>
        <a:lstStyle/>
        <a:p>
          <a:endParaRPr lang="fr-FR"/>
        </a:p>
      </dgm:t>
    </dgm:pt>
    <dgm:pt modelId="{82B71E07-46A9-1F4C-9980-576B2FA3ADD8}" type="pres">
      <dgm:prSet presAssocID="{39104730-2024-374C-98E0-3A4CE7ED988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3A8D8DA-067B-EC42-9EAF-7E4FD8AA6489}" type="pres">
      <dgm:prSet presAssocID="{5A256FE1-617A-F64B-AAA5-E71BA3D8E71B}" presName="linNode" presStyleCnt="0"/>
      <dgm:spPr/>
    </dgm:pt>
    <dgm:pt modelId="{5131D196-118F-ED4B-8F8C-9F861CEE6268}" type="pres">
      <dgm:prSet presAssocID="{5A256FE1-617A-F64B-AAA5-E71BA3D8E71B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2E2EFB5-3D81-DA40-B0AB-7277103CCFA5}" type="pres">
      <dgm:prSet presAssocID="{5A256FE1-617A-F64B-AAA5-E71BA3D8E71B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6757E5C-20F4-E745-A720-B10E686939A4}" type="pres">
      <dgm:prSet presAssocID="{1221B9A9-1B18-A546-BD93-54DBEC081E68}" presName="sp" presStyleCnt="0"/>
      <dgm:spPr/>
    </dgm:pt>
    <dgm:pt modelId="{0760AE06-7B56-494A-A0E8-36B594643D8E}" type="pres">
      <dgm:prSet presAssocID="{D865DF60-6A8A-1346-86CF-ADC5241F7441}" presName="linNode" presStyleCnt="0"/>
      <dgm:spPr/>
    </dgm:pt>
    <dgm:pt modelId="{C3381103-080C-D746-8B27-46B2DEE4028C}" type="pres">
      <dgm:prSet presAssocID="{D865DF60-6A8A-1346-86CF-ADC5241F744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E9ED35-B856-174C-8737-A32D2C924CA6}" type="pres">
      <dgm:prSet presAssocID="{D865DF60-6A8A-1346-86CF-ADC5241F744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D27948-8160-FF47-9116-9786F5E669CE}" type="pres">
      <dgm:prSet presAssocID="{752CCB7B-ADC2-E04D-8F22-DB13BC887169}" presName="sp" presStyleCnt="0"/>
      <dgm:spPr/>
    </dgm:pt>
    <dgm:pt modelId="{39BBA486-03BD-2144-ABBF-AE369E5400B7}" type="pres">
      <dgm:prSet presAssocID="{C98D5B68-7884-6648-A6A0-2E344EE2F2C1}" presName="linNode" presStyleCnt="0"/>
      <dgm:spPr/>
    </dgm:pt>
    <dgm:pt modelId="{70B8D9E0-4A6D-2F44-B595-4E51FB1CC510}" type="pres">
      <dgm:prSet presAssocID="{C98D5B68-7884-6648-A6A0-2E344EE2F2C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9F84ED2-5430-D348-8351-1C588DA968EF}" type="pres">
      <dgm:prSet presAssocID="{C98D5B68-7884-6648-A6A0-2E344EE2F2C1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10C18-A8F4-6A4C-BDEE-6F7DE3CE4615}" type="pres">
      <dgm:prSet presAssocID="{675274CD-34E5-B949-B313-38064B3EA771}" presName="sp" presStyleCnt="0"/>
      <dgm:spPr/>
    </dgm:pt>
    <dgm:pt modelId="{4ECD3363-8FE6-2E4D-AEB8-DD61ACBB9653}" type="pres">
      <dgm:prSet presAssocID="{877D7047-60CD-754B-B94B-0D52DA8802EF}" presName="linNode" presStyleCnt="0"/>
      <dgm:spPr/>
    </dgm:pt>
    <dgm:pt modelId="{E895D6B0-A2C0-8846-B022-1C147093D231}" type="pres">
      <dgm:prSet presAssocID="{877D7047-60CD-754B-B94B-0D52DA8802E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17B7CB-13B4-9B4A-A898-E550BB192901}" type="pres">
      <dgm:prSet presAssocID="{877D7047-60CD-754B-B94B-0D52DA8802EF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D3B207E-A7EB-4C96-BCDE-099EFFAEA3B5}" type="presOf" srcId="{877D7047-60CD-754B-B94B-0D52DA8802EF}" destId="{E895D6B0-A2C0-8846-B022-1C147093D231}" srcOrd="0" destOrd="0" presId="urn:microsoft.com/office/officeart/2005/8/layout/vList5"/>
    <dgm:cxn modelId="{06CF0074-6921-4193-8D9B-DDD18D658329}" type="presOf" srcId="{2C8EC395-066D-984E-8F48-1D03BBA365D6}" destId="{FBE9ED35-B856-174C-8737-A32D2C924CA6}" srcOrd="0" destOrd="0" presId="urn:microsoft.com/office/officeart/2005/8/layout/vList5"/>
    <dgm:cxn modelId="{577F24C5-385E-4C79-A515-EF428CF289D5}" type="presOf" srcId="{5A256FE1-617A-F64B-AAA5-E71BA3D8E71B}" destId="{5131D196-118F-ED4B-8F8C-9F861CEE6268}" srcOrd="0" destOrd="0" presId="urn:microsoft.com/office/officeart/2005/8/layout/vList5"/>
    <dgm:cxn modelId="{D4036A83-24B1-46A2-82EF-AF32856EBE88}" type="presOf" srcId="{DD6BBC1B-D149-744A-A30E-EFE273F02222}" destId="{B2E2EFB5-3D81-DA40-B0AB-7277103CCFA5}" srcOrd="0" destOrd="0" presId="urn:microsoft.com/office/officeart/2005/8/layout/vList5"/>
    <dgm:cxn modelId="{6E4E9F2E-D306-E440-8065-DAD3485E0D1C}" srcId="{39104730-2024-374C-98E0-3A4CE7ED9881}" destId="{C98D5B68-7884-6648-A6A0-2E344EE2F2C1}" srcOrd="2" destOrd="0" parTransId="{89F25B63-67C6-2B49-87BA-7718746C431D}" sibTransId="{675274CD-34E5-B949-B313-38064B3EA771}"/>
    <dgm:cxn modelId="{D177E212-49D9-4A5E-8C81-E83601476FCD}" type="presOf" srcId="{39104730-2024-374C-98E0-3A4CE7ED9881}" destId="{82B71E07-46A9-1F4C-9980-576B2FA3ADD8}" srcOrd="0" destOrd="0" presId="urn:microsoft.com/office/officeart/2005/8/layout/vList5"/>
    <dgm:cxn modelId="{26514B5C-E4AC-D045-BD76-2A427C25A6C9}" srcId="{39104730-2024-374C-98E0-3A4CE7ED9881}" destId="{D865DF60-6A8A-1346-86CF-ADC5241F7441}" srcOrd="1" destOrd="0" parTransId="{806608CC-D2DF-374E-A47A-AC1E4E471D34}" sibTransId="{752CCB7B-ADC2-E04D-8F22-DB13BC887169}"/>
    <dgm:cxn modelId="{F29E88BF-B2B7-8C4D-8CAE-014202FBF28B}" srcId="{39104730-2024-374C-98E0-3A4CE7ED9881}" destId="{877D7047-60CD-754B-B94B-0D52DA8802EF}" srcOrd="3" destOrd="0" parTransId="{F776D0C3-C0C0-7847-978B-D8398B928E33}" sibTransId="{D8C37D6F-0C89-C44B-B88F-7FDB054464A6}"/>
    <dgm:cxn modelId="{1BB5968B-932E-4C75-9EA4-83776E4A3160}" type="presOf" srcId="{C98D5B68-7884-6648-A6A0-2E344EE2F2C1}" destId="{70B8D9E0-4A6D-2F44-B595-4E51FB1CC510}" srcOrd="0" destOrd="0" presId="urn:microsoft.com/office/officeart/2005/8/layout/vList5"/>
    <dgm:cxn modelId="{B6BA6699-4966-4CF4-AED2-F36FB9849E5C}" type="presOf" srcId="{31427C3A-E33A-4C40-B6A8-DF440F9FA9C2}" destId="{09F84ED2-5430-D348-8351-1C588DA968EF}" srcOrd="0" destOrd="0" presId="urn:microsoft.com/office/officeart/2005/8/layout/vList5"/>
    <dgm:cxn modelId="{E328896C-D41F-1447-83EE-3427764BA201}" srcId="{877D7047-60CD-754B-B94B-0D52DA8802EF}" destId="{8943F2E6-3B0D-E448-9217-B317A1C852F5}" srcOrd="0" destOrd="0" parTransId="{BACB9BDF-48A8-8446-9EF0-0777EB594CBD}" sibTransId="{8E47323C-8EED-B74F-B64B-018CD74E9966}"/>
    <dgm:cxn modelId="{E776627B-3571-4D77-A325-A2B6D0AE8092}" type="presOf" srcId="{8943F2E6-3B0D-E448-9217-B317A1C852F5}" destId="{1017B7CB-13B4-9B4A-A898-E550BB192901}" srcOrd="0" destOrd="0" presId="urn:microsoft.com/office/officeart/2005/8/layout/vList5"/>
    <dgm:cxn modelId="{BBB76332-05A7-BD4A-AEE7-B327FE3E9402}" srcId="{5A256FE1-617A-F64B-AAA5-E71BA3D8E71B}" destId="{DD6BBC1B-D149-744A-A30E-EFE273F02222}" srcOrd="0" destOrd="0" parTransId="{58BA337C-5D18-7648-9FBC-E3DFEE45FE39}" sibTransId="{FA359944-C295-7C49-BDAC-C5B8B15CDFE7}"/>
    <dgm:cxn modelId="{49662439-979C-B841-B009-6D99A978E2AA}" srcId="{C98D5B68-7884-6648-A6A0-2E344EE2F2C1}" destId="{31427C3A-E33A-4C40-B6A8-DF440F9FA9C2}" srcOrd="0" destOrd="0" parTransId="{6AE38952-7C1E-B044-B8FC-9A933EC36630}" sibTransId="{BAB3FA31-E8FC-CF47-A92D-5E67F5AC535C}"/>
    <dgm:cxn modelId="{D627691E-CE20-A240-AE75-17D9A5E8D80E}" srcId="{39104730-2024-374C-98E0-3A4CE7ED9881}" destId="{5A256FE1-617A-F64B-AAA5-E71BA3D8E71B}" srcOrd="0" destOrd="0" parTransId="{8DF59BD0-F274-DA45-A4C6-CD1040D03631}" sibTransId="{1221B9A9-1B18-A546-BD93-54DBEC081E68}"/>
    <dgm:cxn modelId="{E77AAD06-0C78-48C0-B825-D00158086C36}" type="presOf" srcId="{D865DF60-6A8A-1346-86CF-ADC5241F7441}" destId="{C3381103-080C-D746-8B27-46B2DEE4028C}" srcOrd="0" destOrd="0" presId="urn:microsoft.com/office/officeart/2005/8/layout/vList5"/>
    <dgm:cxn modelId="{A3CBA274-D7F7-CB45-BAA7-46A89E45535F}" srcId="{D865DF60-6A8A-1346-86CF-ADC5241F7441}" destId="{2C8EC395-066D-984E-8F48-1D03BBA365D6}" srcOrd="0" destOrd="0" parTransId="{E889BD5D-09F1-B84F-9539-CDB6EA89993B}" sibTransId="{788D42F9-2A3B-334A-B81A-EE2D57E4C222}"/>
    <dgm:cxn modelId="{288022C3-423E-44A2-B4A2-31B4FE1A4186}" type="presParOf" srcId="{82B71E07-46A9-1F4C-9980-576B2FA3ADD8}" destId="{A3A8D8DA-067B-EC42-9EAF-7E4FD8AA6489}" srcOrd="0" destOrd="0" presId="urn:microsoft.com/office/officeart/2005/8/layout/vList5"/>
    <dgm:cxn modelId="{6FD0E02E-37B6-468C-BB50-B025939E34BF}" type="presParOf" srcId="{A3A8D8DA-067B-EC42-9EAF-7E4FD8AA6489}" destId="{5131D196-118F-ED4B-8F8C-9F861CEE6268}" srcOrd="0" destOrd="0" presId="urn:microsoft.com/office/officeart/2005/8/layout/vList5"/>
    <dgm:cxn modelId="{95264B13-49A0-4958-8643-81D64EB03B02}" type="presParOf" srcId="{A3A8D8DA-067B-EC42-9EAF-7E4FD8AA6489}" destId="{B2E2EFB5-3D81-DA40-B0AB-7277103CCFA5}" srcOrd="1" destOrd="0" presId="urn:microsoft.com/office/officeart/2005/8/layout/vList5"/>
    <dgm:cxn modelId="{6037332B-1165-4110-BFDE-43640A8FAD31}" type="presParOf" srcId="{82B71E07-46A9-1F4C-9980-576B2FA3ADD8}" destId="{86757E5C-20F4-E745-A720-B10E686939A4}" srcOrd="1" destOrd="0" presId="urn:microsoft.com/office/officeart/2005/8/layout/vList5"/>
    <dgm:cxn modelId="{5254B118-6775-450E-B5F1-00AA4FCC3CC4}" type="presParOf" srcId="{82B71E07-46A9-1F4C-9980-576B2FA3ADD8}" destId="{0760AE06-7B56-494A-A0E8-36B594643D8E}" srcOrd="2" destOrd="0" presId="urn:microsoft.com/office/officeart/2005/8/layout/vList5"/>
    <dgm:cxn modelId="{8996F8EE-29E3-41E7-B613-5DBA2AE03615}" type="presParOf" srcId="{0760AE06-7B56-494A-A0E8-36B594643D8E}" destId="{C3381103-080C-D746-8B27-46B2DEE4028C}" srcOrd="0" destOrd="0" presId="urn:microsoft.com/office/officeart/2005/8/layout/vList5"/>
    <dgm:cxn modelId="{B3613178-AE64-4EC4-B569-ECB55FA7F65F}" type="presParOf" srcId="{0760AE06-7B56-494A-A0E8-36B594643D8E}" destId="{FBE9ED35-B856-174C-8737-A32D2C924CA6}" srcOrd="1" destOrd="0" presId="urn:microsoft.com/office/officeart/2005/8/layout/vList5"/>
    <dgm:cxn modelId="{CBF4B4D6-C485-4521-9583-BB049B160B38}" type="presParOf" srcId="{82B71E07-46A9-1F4C-9980-576B2FA3ADD8}" destId="{42D27948-8160-FF47-9116-9786F5E669CE}" srcOrd="3" destOrd="0" presId="urn:microsoft.com/office/officeart/2005/8/layout/vList5"/>
    <dgm:cxn modelId="{492C6EFD-7082-4472-A71D-5749E1C1D9AF}" type="presParOf" srcId="{82B71E07-46A9-1F4C-9980-576B2FA3ADD8}" destId="{39BBA486-03BD-2144-ABBF-AE369E5400B7}" srcOrd="4" destOrd="0" presId="urn:microsoft.com/office/officeart/2005/8/layout/vList5"/>
    <dgm:cxn modelId="{2600966F-4ABC-4EB2-884B-6C5027EE1605}" type="presParOf" srcId="{39BBA486-03BD-2144-ABBF-AE369E5400B7}" destId="{70B8D9E0-4A6D-2F44-B595-4E51FB1CC510}" srcOrd="0" destOrd="0" presId="urn:microsoft.com/office/officeart/2005/8/layout/vList5"/>
    <dgm:cxn modelId="{2B15D2F7-D7A9-4499-84DD-D9164B7BCD7F}" type="presParOf" srcId="{39BBA486-03BD-2144-ABBF-AE369E5400B7}" destId="{09F84ED2-5430-D348-8351-1C588DA968EF}" srcOrd="1" destOrd="0" presId="urn:microsoft.com/office/officeart/2005/8/layout/vList5"/>
    <dgm:cxn modelId="{024945FD-C744-4BC5-A91E-BE10D88C47B6}" type="presParOf" srcId="{82B71E07-46A9-1F4C-9980-576B2FA3ADD8}" destId="{26A10C18-A8F4-6A4C-BDEE-6F7DE3CE4615}" srcOrd="5" destOrd="0" presId="urn:microsoft.com/office/officeart/2005/8/layout/vList5"/>
    <dgm:cxn modelId="{F8655970-3695-4F58-994E-27FD16A0A243}" type="presParOf" srcId="{82B71E07-46A9-1F4C-9980-576B2FA3ADD8}" destId="{4ECD3363-8FE6-2E4D-AEB8-DD61ACBB9653}" srcOrd="6" destOrd="0" presId="urn:microsoft.com/office/officeart/2005/8/layout/vList5"/>
    <dgm:cxn modelId="{C7B557FD-FD9E-4BD8-90B6-2A727C2AD425}" type="presParOf" srcId="{4ECD3363-8FE6-2E4D-AEB8-DD61ACBB9653}" destId="{E895D6B0-A2C0-8846-B022-1C147093D231}" srcOrd="0" destOrd="0" presId="urn:microsoft.com/office/officeart/2005/8/layout/vList5"/>
    <dgm:cxn modelId="{5751834D-73BB-4F4E-8675-DA502CD733B7}" type="presParOf" srcId="{4ECD3363-8FE6-2E4D-AEB8-DD61ACBB9653}" destId="{1017B7CB-13B4-9B4A-A898-E550BB1929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38,4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38,40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3840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384,0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4,531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45,310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450,31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453,1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rgbClr val="FF5050">
            <a:alpha val="89804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38,4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38,40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rgbClr val="6699FF">
            <a:alpha val="89804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3840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384,0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2,18500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21,85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218,5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2185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2,18500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21,85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218,5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2185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78,59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785,9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7859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7,859000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78,59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785,9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7859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7,859000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35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350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3500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35000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35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rgbClr val="6699FF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350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3500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rgbClr val="FF5050">
            <a:alpha val="90000"/>
          </a:srgb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35000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2EFB5-3D81-DA40-B0AB-7277103CCFA5}">
      <dsp:nvSpPr>
        <dsp:cNvPr id="0" name=""/>
        <dsp:cNvSpPr/>
      </dsp:nvSpPr>
      <dsp:spPr>
        <a:xfrm rot="5400000">
          <a:off x="5601773" y="-2392497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 4,531</a:t>
          </a:r>
        </a:p>
      </dsp:txBody>
      <dsp:txXfrm rot="-5400000">
        <a:off x="3130034" y="109558"/>
        <a:ext cx="5534188" cy="560393"/>
      </dsp:txXfrm>
    </dsp:sp>
    <dsp:sp modelId="{5131D196-118F-ED4B-8F8C-9F861CEE6268}">
      <dsp:nvSpPr>
        <dsp:cNvPr id="0" name=""/>
        <dsp:cNvSpPr/>
      </dsp:nvSpPr>
      <dsp:spPr>
        <a:xfrm>
          <a:off x="0" y="1613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a</a:t>
          </a:r>
        </a:p>
      </dsp:txBody>
      <dsp:txXfrm>
        <a:off x="37895" y="39508"/>
        <a:ext cx="3054244" cy="700491"/>
      </dsp:txXfrm>
    </dsp:sp>
    <dsp:sp modelId="{FBE9ED35-B856-174C-8737-A32D2C924CA6}">
      <dsp:nvSpPr>
        <dsp:cNvPr id="0" name=""/>
        <dsp:cNvSpPr/>
      </dsp:nvSpPr>
      <dsp:spPr>
        <a:xfrm rot="5400000">
          <a:off x="5601773" y="-1577401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45,310</a:t>
          </a:r>
        </a:p>
      </dsp:txBody>
      <dsp:txXfrm rot="-5400000">
        <a:off x="3130034" y="924654"/>
        <a:ext cx="5534188" cy="560393"/>
      </dsp:txXfrm>
    </dsp:sp>
    <dsp:sp modelId="{C3381103-080C-D746-8B27-46B2DEE4028C}">
      <dsp:nvSpPr>
        <dsp:cNvPr id="0" name=""/>
        <dsp:cNvSpPr/>
      </dsp:nvSpPr>
      <dsp:spPr>
        <a:xfrm>
          <a:off x="0" y="816709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b</a:t>
          </a:r>
        </a:p>
      </dsp:txBody>
      <dsp:txXfrm>
        <a:off x="37895" y="854604"/>
        <a:ext cx="3054244" cy="700491"/>
      </dsp:txXfrm>
    </dsp:sp>
    <dsp:sp modelId="{09F84ED2-5430-D348-8351-1C588DA968EF}">
      <dsp:nvSpPr>
        <dsp:cNvPr id="0" name=""/>
        <dsp:cNvSpPr/>
      </dsp:nvSpPr>
      <dsp:spPr>
        <a:xfrm rot="5400000">
          <a:off x="5601773" y="-762306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450,31</a:t>
          </a:r>
        </a:p>
      </dsp:txBody>
      <dsp:txXfrm rot="-5400000">
        <a:off x="3130034" y="1739749"/>
        <a:ext cx="5534188" cy="560393"/>
      </dsp:txXfrm>
    </dsp:sp>
    <dsp:sp modelId="{70B8D9E0-4A6D-2F44-B595-4E51FB1CC510}">
      <dsp:nvSpPr>
        <dsp:cNvPr id="0" name=""/>
        <dsp:cNvSpPr/>
      </dsp:nvSpPr>
      <dsp:spPr>
        <a:xfrm>
          <a:off x="0" y="1631805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c</a:t>
          </a:r>
        </a:p>
      </dsp:txBody>
      <dsp:txXfrm>
        <a:off x="37895" y="1669700"/>
        <a:ext cx="3054244" cy="700491"/>
      </dsp:txXfrm>
    </dsp:sp>
    <dsp:sp modelId="{1017B7CB-13B4-9B4A-A898-E550BB192901}">
      <dsp:nvSpPr>
        <dsp:cNvPr id="0" name=""/>
        <dsp:cNvSpPr/>
      </dsp:nvSpPr>
      <dsp:spPr>
        <a:xfrm rot="5400000">
          <a:off x="5601773" y="52789"/>
          <a:ext cx="621025" cy="55645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contourW="3000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ctr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3300" b="1" kern="1200" dirty="0"/>
            <a:t>453,1</a:t>
          </a:r>
        </a:p>
      </dsp:txBody>
      <dsp:txXfrm rot="-5400000">
        <a:off x="3130034" y="2554844"/>
        <a:ext cx="5534188" cy="560393"/>
      </dsp:txXfrm>
    </dsp:sp>
    <dsp:sp modelId="{E895D6B0-A2C0-8846-B022-1C147093D231}">
      <dsp:nvSpPr>
        <dsp:cNvPr id="0" name=""/>
        <dsp:cNvSpPr/>
      </dsp:nvSpPr>
      <dsp:spPr>
        <a:xfrm>
          <a:off x="0" y="2446901"/>
          <a:ext cx="3130034" cy="7762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4100" kern="1200" dirty="0"/>
            <a:t>d</a:t>
          </a:r>
        </a:p>
      </dsp:txBody>
      <dsp:txXfrm>
        <a:off x="37895" y="2484796"/>
        <a:ext cx="3054244" cy="700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déplacer la diapo</a:t>
            </a: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15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15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15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15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E88D4708-70C4-41C6-82F4-48A371F89641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6906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88D4708-70C4-41C6-82F4-48A371F89641}" type="slidenum">
              <a:rPr lang="fr-FR" sz="1400" b="0" strike="noStrike" spc="-1" smtClean="0">
                <a:latin typeface="Times New Roman"/>
              </a:rPr>
              <a:t>4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63680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488" y="812800"/>
            <a:ext cx="7124700" cy="40084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/>
              <a:t>72</a:t>
            </a:r>
          </a:p>
        </p:txBody>
      </p:sp>
      <p:sp>
        <p:nvSpPr>
          <p:cNvPr id="2253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D44775-27CB-4E8F-B19E-AFF3F0641D72}" type="slidenum">
              <a:rPr 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92640" y="301680"/>
            <a:ext cx="8693280" cy="1095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92640" y="1509120"/>
            <a:ext cx="8693280" cy="3596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latin typeface="Arial"/>
              </a:rPr>
              <a:t>Second niveau de plan</a:t>
            </a:r>
          </a:p>
          <a:p>
            <a:pPr marL="1296000" lvl="2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Troisième niveau de plan</a:t>
            </a:r>
          </a:p>
          <a:p>
            <a:pPr marL="1728000" lvl="3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latin typeface="Arial"/>
              </a:rPr>
              <a:t>Quatrième niveau de plan</a:t>
            </a:r>
          </a:p>
          <a:p>
            <a:pPr marL="2160000" lvl="4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Cinquième niveau de plan</a:t>
            </a:r>
          </a:p>
          <a:p>
            <a:pPr marL="2592000" lvl="5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Sixième niveau de plan</a:t>
            </a:r>
          </a:p>
          <a:p>
            <a:pPr marL="3024000" lvl="6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92640" y="301680"/>
            <a:ext cx="8693280" cy="1095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image" Target="../media/image2.pn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image" Target="../media/image1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slideLayout" Target="../slideLayouts/slideLayout25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CustomShape 1"/>
          <p:cNvSpPr/>
          <p:nvPr/>
        </p:nvSpPr>
        <p:spPr>
          <a:xfrm>
            <a:off x="692640" y="301680"/>
            <a:ext cx="8692200" cy="109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320" tIns="33840" rIns="67320" bIns="3384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fr-FR" sz="33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Vendredi 10 avril</a:t>
            </a:r>
            <a:endParaRPr lang="fr-FR" sz="3300" b="0" strike="noStrike" spc="-1">
              <a:latin typeface="Arial"/>
            </a:endParaRPr>
          </a:p>
        </p:txBody>
      </p:sp>
      <p:sp>
        <p:nvSpPr>
          <p:cNvPr id="546" name="CustomShape 2"/>
          <p:cNvSpPr/>
          <p:nvPr/>
        </p:nvSpPr>
        <p:spPr>
          <a:xfrm>
            <a:off x="579240" y="1260000"/>
            <a:ext cx="8856000" cy="4093200"/>
          </a:xfrm>
          <a:prstGeom prst="rect">
            <a:avLst/>
          </a:prstGeom>
          <a:solidFill>
            <a:srgbClr val="4F81BD"/>
          </a:solidFill>
          <a:ln w="25560">
            <a:solidFill>
              <a:srgbClr val="3A5F8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latin typeface="Calibri"/>
                <a:ea typeface="DejaVu Sans"/>
              </a:rPr>
              <a:t>Révision de ce qui a été vu pendant la semaine.</a:t>
            </a:r>
            <a:endParaRPr lang="fr-FR" sz="1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0286441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24753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7,859 × 1000 = …</a:t>
            </a:r>
          </a:p>
        </p:txBody>
      </p:sp>
    </p:spTree>
    <p:extLst>
      <p:ext uri="{BB962C8B-B14F-4D97-AF65-F5344CB8AC3E}">
        <p14:creationId xmlns:p14="http://schemas.microsoft.com/office/powerpoint/2010/main" val="3030655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26806548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24753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7,859 × 1000 = …</a:t>
            </a:r>
          </a:p>
        </p:txBody>
      </p:sp>
    </p:spTree>
    <p:extLst>
      <p:ext uri="{BB962C8B-B14F-4D97-AF65-F5344CB8AC3E}">
        <p14:creationId xmlns:p14="http://schemas.microsoft.com/office/powerpoint/2010/main" val="2993521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71632697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3500 : 10 = …</a:t>
            </a:r>
          </a:p>
        </p:txBody>
      </p:sp>
    </p:spTree>
    <p:extLst>
      <p:ext uri="{BB962C8B-B14F-4D97-AF65-F5344CB8AC3E}">
        <p14:creationId xmlns:p14="http://schemas.microsoft.com/office/powerpoint/2010/main" val="1459213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53353059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18421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3500 : 10 = …</a:t>
            </a:r>
          </a:p>
        </p:txBody>
      </p:sp>
    </p:spTree>
    <p:extLst>
      <p:ext uri="{BB962C8B-B14F-4D97-AF65-F5344CB8AC3E}">
        <p14:creationId xmlns:p14="http://schemas.microsoft.com/office/powerpoint/2010/main" val="691107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93918360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2095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45,31 × 10 = …</a:t>
            </a:r>
          </a:p>
        </p:txBody>
      </p:sp>
    </p:spTree>
    <p:extLst>
      <p:ext uri="{BB962C8B-B14F-4D97-AF65-F5344CB8AC3E}">
        <p14:creationId xmlns:p14="http://schemas.microsoft.com/office/powerpoint/2010/main" val="2102393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61455438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2095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45,31 × 10 = …</a:t>
            </a:r>
          </a:p>
        </p:txBody>
      </p:sp>
    </p:spTree>
    <p:extLst>
      <p:ext uri="{BB962C8B-B14F-4D97-AF65-F5344CB8AC3E}">
        <p14:creationId xmlns:p14="http://schemas.microsoft.com/office/powerpoint/2010/main" val="2257640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CustomShape 1"/>
          <p:cNvSpPr/>
          <p:nvPr/>
        </p:nvSpPr>
        <p:spPr>
          <a:xfrm>
            <a:off x="1260000" y="927720"/>
            <a:ext cx="7559280" cy="197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7030A0"/>
                </a:solidFill>
                <a:latin typeface="Comic Sans MS"/>
              </a:rPr>
              <a:t>Nombres</a:t>
            </a:r>
            <a:endParaRPr lang="fr-FR" sz="6000" b="0" strike="noStrike" spc="-1">
              <a:latin typeface="Arial"/>
            </a:endParaRPr>
          </a:p>
        </p:txBody>
      </p:sp>
      <p:sp>
        <p:nvSpPr>
          <p:cNvPr id="599" name="CustomShape 2"/>
          <p:cNvSpPr/>
          <p:nvPr/>
        </p:nvSpPr>
        <p:spPr>
          <a:xfrm>
            <a:off x="1260000" y="3099600"/>
            <a:ext cx="7559280" cy="1246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>
            <a:noAutofit/>
          </a:bodyPr>
          <a:lstStyle/>
          <a:p>
            <a:pPr algn="ctr">
              <a:lnSpc>
                <a:spcPct val="90000"/>
              </a:lnSpc>
              <a:spcBef>
                <a:spcPts val="751"/>
              </a:spcBef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Additionner des nombres décimaux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51"/>
              </a:spcBef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--------</a:t>
            </a:r>
            <a:endParaRPr lang="fr-FR" sz="20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51"/>
              </a:spcBef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</a:rPr>
              <a:t>Comparer des nombres décimaux</a:t>
            </a:r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TextShape 1"/>
          <p:cNvSpPr txBox="1"/>
          <p:nvPr/>
        </p:nvSpPr>
        <p:spPr>
          <a:xfrm>
            <a:off x="648000" y="720000"/>
            <a:ext cx="5760000" cy="801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800" b="0" strike="noStrike" spc="-1">
                <a:solidFill>
                  <a:srgbClr val="000000"/>
                </a:solidFill>
                <a:latin typeface="Calibri Light"/>
              </a:rPr>
              <a:t>Calculer en posant 75,32 + 19 + 0,781.</a:t>
            </a:r>
            <a:endParaRPr lang="fr-FR" sz="2800" b="0" strike="noStrike" spc="-1">
              <a:latin typeface="Arial"/>
            </a:endParaRPr>
          </a:p>
        </p:txBody>
      </p:sp>
      <p:pic>
        <p:nvPicPr>
          <p:cNvPr id="610" name="Image 3_1"/>
          <p:cNvPicPr/>
          <p:nvPr/>
        </p:nvPicPr>
        <p:blipFill>
          <a:blip r:embed="rId33"/>
          <a:srcRect l="7258" t="36104" r="41470" b="20726"/>
          <a:stretch/>
        </p:blipFill>
        <p:spPr>
          <a:xfrm>
            <a:off x="1396080" y="1428840"/>
            <a:ext cx="4651920" cy="3035160"/>
          </a:xfrm>
          <a:prstGeom prst="rect">
            <a:avLst/>
          </a:prstGeom>
          <a:ln>
            <a:noFill/>
          </a:ln>
        </p:spPr>
      </p:pic>
      <p:grpSp>
        <p:nvGrpSpPr>
          <p:cNvPr id="611" name="Group 2"/>
          <p:cNvGrpSpPr/>
          <p:nvPr/>
        </p:nvGrpSpPr>
        <p:grpSpPr>
          <a:xfrm>
            <a:off x="6696000" y="2063520"/>
            <a:ext cx="3240000" cy="1824480"/>
            <a:chOff x="6696000" y="2063520"/>
            <a:chExt cx="3240000" cy="1824480"/>
          </a:xfrm>
        </p:grpSpPr>
        <p:pic>
          <p:nvPicPr>
            <p:cNvPr id="612" name="Image 3_2"/>
            <p:cNvPicPr/>
            <p:nvPr/>
          </p:nvPicPr>
          <p:blipFill>
            <a:blip r:embed="rId34"/>
            <a:srcRect l="6943" t="56419" r="53507" b="12541"/>
            <a:stretch/>
          </p:blipFill>
          <p:spPr>
            <a:xfrm>
              <a:off x="6696000" y="2063520"/>
              <a:ext cx="3240000" cy="1824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613" name="CustomShape 3"/>
            <p:cNvSpPr/>
            <p:nvPr/>
          </p:nvSpPr>
          <p:spPr>
            <a:xfrm>
              <a:off x="7416576" y="2310314"/>
              <a:ext cx="2472840" cy="1245041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2500" b="0" strike="noStrike" spc="-1" dirty="0">
                  <a:solidFill>
                    <a:srgbClr val="2F5597"/>
                  </a:solidFill>
                  <a:latin typeface="Calibri"/>
                </a:rPr>
                <a:t>     1   2,   6    7</a:t>
              </a:r>
              <a:endParaRPr lang="fr-FR" sz="25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</a:pPr>
              <a:r>
                <a:rPr lang="fr-FR" sz="2500" b="0" u="sng" strike="noStrike" spc="-1" dirty="0">
                  <a:solidFill>
                    <a:srgbClr val="2F5597"/>
                  </a:solidFill>
                  <a:uFillTx/>
                  <a:latin typeface="Calibri"/>
                </a:rPr>
                <a:t>+        3,   3    6_ </a:t>
              </a:r>
              <a:endParaRPr lang="fr-FR" sz="25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</a:pPr>
              <a:r>
                <a:rPr lang="fr-FR" sz="2500" b="0" strike="noStrike" spc="-1" dirty="0">
                  <a:solidFill>
                    <a:srgbClr val="2F5597"/>
                  </a:solidFill>
                  <a:latin typeface="Calibri"/>
                </a:rPr>
                <a:t>     1   6,   0    3 </a:t>
              </a:r>
              <a:endParaRPr lang="fr-FR" sz="2500" b="0" strike="noStrike" spc="-1" dirty="0">
                <a:latin typeface="Arial"/>
              </a:endParaRPr>
            </a:p>
          </p:txBody>
        </p:sp>
        <p:sp>
          <p:nvSpPr>
            <p:cNvPr id="614" name="CustomShape 4"/>
            <p:cNvSpPr/>
            <p:nvPr/>
          </p:nvSpPr>
          <p:spPr>
            <a:xfrm>
              <a:off x="8640712" y="2115195"/>
              <a:ext cx="259920" cy="302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1" strike="noStrike" spc="-1" dirty="0">
                  <a:solidFill>
                    <a:srgbClr val="FF0000"/>
                  </a:solidFill>
                  <a:latin typeface="Calibri"/>
                </a:rPr>
                <a:t>1</a:t>
              </a:r>
              <a:endParaRPr lang="fr-FR" sz="1400" b="0" strike="noStrike" spc="-1" dirty="0">
                <a:latin typeface="Arial"/>
              </a:endParaRPr>
            </a:p>
          </p:txBody>
        </p:sp>
        <p:sp>
          <p:nvSpPr>
            <p:cNvPr id="615" name="CustomShape 5"/>
            <p:cNvSpPr/>
            <p:nvPr/>
          </p:nvSpPr>
          <p:spPr>
            <a:xfrm>
              <a:off x="8186040" y="2115195"/>
              <a:ext cx="259920" cy="302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1" strike="noStrike" spc="-1" dirty="0">
                  <a:solidFill>
                    <a:srgbClr val="FF0000"/>
                  </a:solidFill>
                  <a:latin typeface="Calibri"/>
                </a:rPr>
                <a:t>1</a:t>
              </a:r>
              <a:endParaRPr lang="fr-FR" sz="1400" b="0" strike="noStrike" spc="-1" dirty="0">
                <a:latin typeface="Arial"/>
              </a:endParaRPr>
            </a:p>
          </p:txBody>
        </p:sp>
      </p:grpSp>
      <p:pic>
        <p:nvPicPr>
          <p:cNvPr id="616" name="Picture 2_1"/>
          <p:cNvPicPr/>
          <p:nvPr/>
        </p:nvPicPr>
        <p:blipFill>
          <a:blip r:embed="rId35"/>
          <a:stretch/>
        </p:blipFill>
        <p:spPr>
          <a:xfrm>
            <a:off x="6953040" y="354960"/>
            <a:ext cx="2839320" cy="1445040"/>
          </a:xfrm>
          <a:prstGeom prst="rect">
            <a:avLst/>
          </a:prstGeom>
          <a:ln>
            <a:noFill/>
          </a:ln>
        </p:spPr>
      </p:pic>
      <p:grpSp>
        <p:nvGrpSpPr>
          <p:cNvPr id="4" name="SMARTInkShape-Group158">
            <a:extLst>
              <a:ext uri="{FF2B5EF4-FFF2-40B4-BE49-F238E27FC236}">
                <a16:creationId xmlns:a16="http://schemas.microsoft.com/office/drawing/2014/main" xmlns="" id="{16706F76-8E60-4A6F-99EB-D66A9F643138}"/>
              </a:ext>
            </a:extLst>
          </p:cNvPr>
          <p:cNvGrpSpPr/>
          <p:nvPr/>
        </p:nvGrpSpPr>
        <p:grpSpPr>
          <a:xfrm>
            <a:off x="3622783" y="2236749"/>
            <a:ext cx="196787" cy="260504"/>
            <a:chOff x="3622783" y="2236749"/>
            <a:chExt cx="196787" cy="260504"/>
          </a:xfrm>
        </p:grpSpPr>
        <p:sp>
          <p:nvSpPr>
            <p:cNvPr id="2" name="SMARTInkShape-434">
              <a:extLst>
                <a:ext uri="{FF2B5EF4-FFF2-40B4-BE49-F238E27FC236}">
                  <a16:creationId xmlns:a16="http://schemas.microsoft.com/office/drawing/2014/main" xmlns="" id="{42D34BDA-B31F-411D-ABF2-51343AF5A990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3622783" y="2236749"/>
              <a:ext cx="144160" cy="260504"/>
            </a:xfrm>
            <a:custGeom>
              <a:avLst/>
              <a:gdLst/>
              <a:ahLst/>
              <a:cxnLst/>
              <a:rect l="0" t="0" r="0" b="0"/>
              <a:pathLst>
                <a:path w="144160" h="260504">
                  <a:moveTo>
                    <a:pt x="2517" y="2593"/>
                  </a:moveTo>
                  <a:lnTo>
                    <a:pt x="2517" y="2593"/>
                  </a:lnTo>
                  <a:lnTo>
                    <a:pt x="257" y="2593"/>
                  </a:lnTo>
                  <a:lnTo>
                    <a:pt x="135" y="2885"/>
                  </a:lnTo>
                  <a:lnTo>
                    <a:pt x="0" y="3987"/>
                  </a:lnTo>
                  <a:lnTo>
                    <a:pt x="256" y="4397"/>
                  </a:lnTo>
                  <a:lnTo>
                    <a:pt x="718" y="4671"/>
                  </a:lnTo>
                  <a:lnTo>
                    <a:pt x="2762" y="5056"/>
                  </a:lnTo>
                  <a:lnTo>
                    <a:pt x="30332" y="4441"/>
                  </a:lnTo>
                  <a:lnTo>
                    <a:pt x="66966" y="2958"/>
                  </a:lnTo>
                  <a:lnTo>
                    <a:pt x="104938" y="795"/>
                  </a:lnTo>
                  <a:lnTo>
                    <a:pt x="126151" y="0"/>
                  </a:lnTo>
                  <a:lnTo>
                    <a:pt x="129709" y="760"/>
                  </a:lnTo>
                  <a:lnTo>
                    <a:pt x="133351" y="2050"/>
                  </a:lnTo>
                  <a:lnTo>
                    <a:pt x="138099" y="2813"/>
                  </a:lnTo>
                  <a:lnTo>
                    <a:pt x="141597" y="5261"/>
                  </a:lnTo>
                  <a:lnTo>
                    <a:pt x="142893" y="6501"/>
                  </a:lnTo>
                  <a:lnTo>
                    <a:pt x="143665" y="8025"/>
                  </a:lnTo>
                  <a:lnTo>
                    <a:pt x="144159" y="11380"/>
                  </a:lnTo>
                  <a:lnTo>
                    <a:pt x="139148" y="50282"/>
                  </a:lnTo>
                  <a:lnTo>
                    <a:pt x="133716" y="87071"/>
                  </a:lnTo>
                  <a:lnTo>
                    <a:pt x="128517" y="123254"/>
                  </a:lnTo>
                  <a:lnTo>
                    <a:pt x="123961" y="160490"/>
                  </a:lnTo>
                  <a:lnTo>
                    <a:pt x="120095" y="197989"/>
                  </a:lnTo>
                  <a:lnTo>
                    <a:pt x="117304" y="235194"/>
                  </a:lnTo>
                  <a:lnTo>
                    <a:pt x="114675" y="258670"/>
                  </a:lnTo>
                  <a:lnTo>
                    <a:pt x="113621" y="260503"/>
                  </a:lnTo>
                  <a:lnTo>
                    <a:pt x="112778" y="259868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" name="SMARTInkShape-435">
              <a:extLst>
                <a:ext uri="{FF2B5EF4-FFF2-40B4-BE49-F238E27FC236}">
                  <a16:creationId xmlns:a16="http://schemas.microsoft.com/office/drawing/2014/main" xmlns="" id="{EB205A3C-2022-419A-AAD2-1BF76EF55216}"/>
                </a:ext>
              </a:extLst>
            </p:cNvPr>
            <p:cNvSpPr/>
            <p:nvPr>
              <p:custDataLst>
                <p:tags r:id="rId31"/>
              </p:custDataLst>
            </p:nvPr>
          </p:nvSpPr>
          <p:spPr>
            <a:xfrm>
              <a:off x="3641052" y="2377683"/>
              <a:ext cx="178518" cy="3424"/>
            </a:xfrm>
            <a:custGeom>
              <a:avLst/>
              <a:gdLst/>
              <a:ahLst/>
              <a:cxnLst/>
              <a:rect l="0" t="0" r="0" b="0"/>
              <a:pathLst>
                <a:path w="178518" h="3424">
                  <a:moveTo>
                    <a:pt x="0" y="3423"/>
                  </a:moveTo>
                  <a:lnTo>
                    <a:pt x="0" y="3423"/>
                  </a:lnTo>
                  <a:lnTo>
                    <a:pt x="34811" y="2645"/>
                  </a:lnTo>
                  <a:lnTo>
                    <a:pt x="66903" y="567"/>
                  </a:lnTo>
                  <a:lnTo>
                    <a:pt x="102704" y="0"/>
                  </a:lnTo>
                  <a:lnTo>
                    <a:pt x="139844" y="521"/>
                  </a:lnTo>
                  <a:lnTo>
                    <a:pt x="178517" y="798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" name="SMARTInkShape-Group159">
            <a:extLst>
              <a:ext uri="{FF2B5EF4-FFF2-40B4-BE49-F238E27FC236}">
                <a16:creationId xmlns:a16="http://schemas.microsoft.com/office/drawing/2014/main" xmlns="" id="{F1D7FAE2-3A72-4A2D-80FA-ADAD1F2AA3B1}"/>
              </a:ext>
            </a:extLst>
          </p:cNvPr>
          <p:cNvGrpSpPr/>
          <p:nvPr/>
        </p:nvGrpSpPr>
        <p:grpSpPr>
          <a:xfrm>
            <a:off x="4108347" y="2228841"/>
            <a:ext cx="259899" cy="362286"/>
            <a:chOff x="4108347" y="2228841"/>
            <a:chExt cx="259899" cy="362286"/>
          </a:xfrm>
        </p:grpSpPr>
        <p:sp>
          <p:nvSpPr>
            <p:cNvPr id="5" name="SMARTInkShape-436">
              <a:extLst>
                <a:ext uri="{FF2B5EF4-FFF2-40B4-BE49-F238E27FC236}">
                  <a16:creationId xmlns:a16="http://schemas.microsoft.com/office/drawing/2014/main" xmlns="" id="{D3FB3AC8-9906-480F-B577-14BEF056F5B8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4108347" y="2228841"/>
              <a:ext cx="188587" cy="267173"/>
            </a:xfrm>
            <a:custGeom>
              <a:avLst/>
              <a:gdLst/>
              <a:ahLst/>
              <a:cxnLst/>
              <a:rect l="0" t="0" r="0" b="0"/>
              <a:pathLst>
                <a:path w="188587" h="267173">
                  <a:moveTo>
                    <a:pt x="178517" y="0"/>
                  </a:moveTo>
                  <a:lnTo>
                    <a:pt x="178517" y="0"/>
                  </a:lnTo>
                  <a:lnTo>
                    <a:pt x="188586" y="0"/>
                  </a:lnTo>
                  <a:lnTo>
                    <a:pt x="156086" y="1394"/>
                  </a:lnTo>
                  <a:lnTo>
                    <a:pt x="118146" y="2382"/>
                  </a:lnTo>
                  <a:lnTo>
                    <a:pt x="80375" y="2611"/>
                  </a:lnTo>
                  <a:lnTo>
                    <a:pt x="54939" y="2625"/>
                  </a:lnTo>
                  <a:lnTo>
                    <a:pt x="52809" y="3403"/>
                  </a:lnTo>
                  <a:lnTo>
                    <a:pt x="50458" y="4886"/>
                  </a:lnTo>
                  <a:lnTo>
                    <a:pt x="43634" y="42869"/>
                  </a:lnTo>
                  <a:lnTo>
                    <a:pt x="35876" y="81337"/>
                  </a:lnTo>
                  <a:lnTo>
                    <a:pt x="28331" y="120376"/>
                  </a:lnTo>
                  <a:lnTo>
                    <a:pt x="26289" y="135789"/>
                  </a:lnTo>
                  <a:lnTo>
                    <a:pt x="26269" y="135414"/>
                  </a:lnTo>
                  <a:lnTo>
                    <a:pt x="26263" y="134905"/>
                  </a:lnTo>
                  <a:lnTo>
                    <a:pt x="27035" y="133562"/>
                  </a:lnTo>
                  <a:lnTo>
                    <a:pt x="27650" y="132796"/>
                  </a:lnTo>
                  <a:lnTo>
                    <a:pt x="28332" y="130388"/>
                  </a:lnTo>
                  <a:lnTo>
                    <a:pt x="28514" y="128930"/>
                  </a:lnTo>
                  <a:lnTo>
                    <a:pt x="34345" y="121302"/>
                  </a:lnTo>
                  <a:lnTo>
                    <a:pt x="49372" y="107845"/>
                  </a:lnTo>
                  <a:lnTo>
                    <a:pt x="67786" y="98317"/>
                  </a:lnTo>
                  <a:lnTo>
                    <a:pt x="85908" y="94882"/>
                  </a:lnTo>
                  <a:lnTo>
                    <a:pt x="104051" y="95952"/>
                  </a:lnTo>
                  <a:lnTo>
                    <a:pt x="125198" y="102945"/>
                  </a:lnTo>
                  <a:lnTo>
                    <a:pt x="150207" y="124305"/>
                  </a:lnTo>
                  <a:lnTo>
                    <a:pt x="162654" y="142346"/>
                  </a:lnTo>
                  <a:lnTo>
                    <a:pt x="166654" y="155988"/>
                  </a:lnTo>
                  <a:lnTo>
                    <a:pt x="167605" y="175521"/>
                  </a:lnTo>
                  <a:lnTo>
                    <a:pt x="162707" y="202418"/>
                  </a:lnTo>
                  <a:lnTo>
                    <a:pt x="144359" y="234452"/>
                  </a:lnTo>
                  <a:lnTo>
                    <a:pt x="136958" y="241762"/>
                  </a:lnTo>
                  <a:lnTo>
                    <a:pt x="115753" y="253642"/>
                  </a:lnTo>
                  <a:lnTo>
                    <a:pt x="85755" y="263367"/>
                  </a:lnTo>
                  <a:lnTo>
                    <a:pt x="47415" y="267172"/>
                  </a:lnTo>
                  <a:lnTo>
                    <a:pt x="25116" y="262439"/>
                  </a:lnTo>
                  <a:lnTo>
                    <a:pt x="7801" y="253112"/>
                  </a:lnTo>
                  <a:lnTo>
                    <a:pt x="4634" y="250466"/>
                  </a:lnTo>
                  <a:lnTo>
                    <a:pt x="1503" y="245988"/>
                  </a:lnTo>
                  <a:lnTo>
                    <a:pt x="0" y="241524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SMARTInkShape-437">
              <a:extLst>
                <a:ext uri="{FF2B5EF4-FFF2-40B4-BE49-F238E27FC236}">
                  <a16:creationId xmlns:a16="http://schemas.microsoft.com/office/drawing/2014/main" xmlns="" id="{37715D26-03BD-4E87-93B5-0A9FBE6462C0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4284239" y="2478240"/>
              <a:ext cx="84007" cy="112887"/>
            </a:xfrm>
            <a:custGeom>
              <a:avLst/>
              <a:gdLst/>
              <a:ahLst/>
              <a:cxnLst/>
              <a:rect l="0" t="0" r="0" b="0"/>
              <a:pathLst>
                <a:path w="84007" h="112887">
                  <a:moveTo>
                    <a:pt x="81383" y="0"/>
                  </a:moveTo>
                  <a:lnTo>
                    <a:pt x="81383" y="0"/>
                  </a:lnTo>
                  <a:lnTo>
                    <a:pt x="82777" y="0"/>
                  </a:lnTo>
                  <a:lnTo>
                    <a:pt x="83187" y="292"/>
                  </a:lnTo>
                  <a:lnTo>
                    <a:pt x="83461" y="778"/>
                  </a:lnTo>
                  <a:lnTo>
                    <a:pt x="83900" y="3654"/>
                  </a:lnTo>
                  <a:lnTo>
                    <a:pt x="84006" y="10244"/>
                  </a:lnTo>
                  <a:lnTo>
                    <a:pt x="70155" y="38021"/>
                  </a:lnTo>
                  <a:lnTo>
                    <a:pt x="37010" y="75411"/>
                  </a:lnTo>
                  <a:lnTo>
                    <a:pt x="0" y="112886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" name="SMARTInkShape-438">
            <a:extLst>
              <a:ext uri="{FF2B5EF4-FFF2-40B4-BE49-F238E27FC236}">
                <a16:creationId xmlns:a16="http://schemas.microsoft.com/office/drawing/2014/main" xmlns="" id="{B2119866-0353-46E8-A032-05FB0FF071A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4622897" y="2196824"/>
            <a:ext cx="148679" cy="310984"/>
          </a:xfrm>
          <a:custGeom>
            <a:avLst/>
            <a:gdLst/>
            <a:ahLst/>
            <a:cxnLst/>
            <a:rect l="0" t="0" r="0" b="0"/>
            <a:pathLst>
              <a:path w="148679" h="310984">
                <a:moveTo>
                  <a:pt x="18377" y="45143"/>
                </a:moveTo>
                <a:lnTo>
                  <a:pt x="18377" y="45143"/>
                </a:lnTo>
                <a:lnTo>
                  <a:pt x="10613" y="45143"/>
                </a:lnTo>
                <a:lnTo>
                  <a:pt x="14165" y="26534"/>
                </a:lnTo>
                <a:lnTo>
                  <a:pt x="18936" y="21413"/>
                </a:lnTo>
                <a:lnTo>
                  <a:pt x="43779" y="4527"/>
                </a:lnTo>
                <a:lnTo>
                  <a:pt x="56434" y="310"/>
                </a:lnTo>
                <a:lnTo>
                  <a:pt x="68481" y="0"/>
                </a:lnTo>
                <a:lnTo>
                  <a:pt x="96330" y="8644"/>
                </a:lnTo>
                <a:lnTo>
                  <a:pt x="106166" y="18674"/>
                </a:lnTo>
                <a:lnTo>
                  <a:pt x="113682" y="31337"/>
                </a:lnTo>
                <a:lnTo>
                  <a:pt x="116817" y="42933"/>
                </a:lnTo>
                <a:lnTo>
                  <a:pt x="113684" y="66324"/>
                </a:lnTo>
                <a:lnTo>
                  <a:pt x="108228" y="80654"/>
                </a:lnTo>
                <a:lnTo>
                  <a:pt x="80383" y="119330"/>
                </a:lnTo>
                <a:lnTo>
                  <a:pt x="43724" y="158609"/>
                </a:lnTo>
                <a:lnTo>
                  <a:pt x="37360" y="163192"/>
                </a:lnTo>
                <a:lnTo>
                  <a:pt x="36283" y="163513"/>
                </a:lnTo>
                <a:lnTo>
                  <a:pt x="35378" y="163384"/>
                </a:lnTo>
                <a:lnTo>
                  <a:pt x="36683" y="163284"/>
                </a:lnTo>
                <a:lnTo>
                  <a:pt x="69979" y="150035"/>
                </a:lnTo>
                <a:lnTo>
                  <a:pt x="96799" y="145871"/>
                </a:lnTo>
                <a:lnTo>
                  <a:pt x="115849" y="150040"/>
                </a:lnTo>
                <a:lnTo>
                  <a:pt x="129969" y="157542"/>
                </a:lnTo>
                <a:lnTo>
                  <a:pt x="135841" y="163063"/>
                </a:lnTo>
                <a:lnTo>
                  <a:pt x="146396" y="179986"/>
                </a:lnTo>
                <a:lnTo>
                  <a:pt x="148678" y="190204"/>
                </a:lnTo>
                <a:lnTo>
                  <a:pt x="147459" y="221985"/>
                </a:lnTo>
                <a:lnTo>
                  <a:pt x="138701" y="249168"/>
                </a:lnTo>
                <a:lnTo>
                  <a:pt x="131684" y="262300"/>
                </a:lnTo>
                <a:lnTo>
                  <a:pt x="109447" y="286639"/>
                </a:lnTo>
                <a:lnTo>
                  <a:pt x="90361" y="299224"/>
                </a:lnTo>
                <a:lnTo>
                  <a:pt x="61221" y="309009"/>
                </a:lnTo>
                <a:lnTo>
                  <a:pt x="43517" y="310983"/>
                </a:lnTo>
                <a:lnTo>
                  <a:pt x="31951" y="308942"/>
                </a:lnTo>
                <a:lnTo>
                  <a:pt x="12618" y="300974"/>
                </a:lnTo>
                <a:lnTo>
                  <a:pt x="3206" y="294419"/>
                </a:lnTo>
                <a:lnTo>
                  <a:pt x="0" y="286667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SMARTInkShape-439">
            <a:extLst>
              <a:ext uri="{FF2B5EF4-FFF2-40B4-BE49-F238E27FC236}">
                <a16:creationId xmlns:a16="http://schemas.microsoft.com/office/drawing/2014/main" xmlns="" id="{94697423-1C8E-4811-B566-1B614AADB4B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073762" y="2193897"/>
            <a:ext cx="242203" cy="326296"/>
          </a:xfrm>
          <a:custGeom>
            <a:avLst/>
            <a:gdLst/>
            <a:ahLst/>
            <a:cxnLst/>
            <a:rect l="0" t="0" r="0" b="0"/>
            <a:pathLst>
              <a:path w="242203" h="326296">
                <a:moveTo>
                  <a:pt x="95188" y="105826"/>
                </a:moveTo>
                <a:lnTo>
                  <a:pt x="95188" y="105826"/>
                </a:lnTo>
                <a:lnTo>
                  <a:pt x="95188" y="109480"/>
                </a:lnTo>
                <a:lnTo>
                  <a:pt x="94410" y="111145"/>
                </a:lnTo>
                <a:lnTo>
                  <a:pt x="93794" y="111997"/>
                </a:lnTo>
                <a:lnTo>
                  <a:pt x="92801" y="112566"/>
                </a:lnTo>
                <a:lnTo>
                  <a:pt x="89198" y="113657"/>
                </a:lnTo>
                <a:lnTo>
                  <a:pt x="88569" y="114255"/>
                </a:lnTo>
                <a:lnTo>
                  <a:pt x="87561" y="115918"/>
                </a:lnTo>
                <a:lnTo>
                  <a:pt x="86645" y="116145"/>
                </a:lnTo>
                <a:lnTo>
                  <a:pt x="55314" y="118586"/>
                </a:lnTo>
                <a:lnTo>
                  <a:pt x="46175" y="115289"/>
                </a:lnTo>
                <a:lnTo>
                  <a:pt x="43457" y="112073"/>
                </a:lnTo>
                <a:lnTo>
                  <a:pt x="36200" y="100663"/>
                </a:lnTo>
                <a:lnTo>
                  <a:pt x="35082" y="92199"/>
                </a:lnTo>
                <a:lnTo>
                  <a:pt x="37699" y="74052"/>
                </a:lnTo>
                <a:lnTo>
                  <a:pt x="47227" y="49149"/>
                </a:lnTo>
                <a:lnTo>
                  <a:pt x="61228" y="30153"/>
                </a:lnTo>
                <a:lnTo>
                  <a:pt x="93228" y="6110"/>
                </a:lnTo>
                <a:lnTo>
                  <a:pt x="104816" y="1607"/>
                </a:lnTo>
                <a:lnTo>
                  <a:pt x="113177" y="0"/>
                </a:lnTo>
                <a:lnTo>
                  <a:pt x="122331" y="1028"/>
                </a:lnTo>
                <a:lnTo>
                  <a:pt x="137400" y="6454"/>
                </a:lnTo>
                <a:lnTo>
                  <a:pt x="149128" y="15931"/>
                </a:lnTo>
                <a:lnTo>
                  <a:pt x="160001" y="30551"/>
                </a:lnTo>
                <a:lnTo>
                  <a:pt x="164434" y="40838"/>
                </a:lnTo>
                <a:lnTo>
                  <a:pt x="168573" y="75188"/>
                </a:lnTo>
                <a:lnTo>
                  <a:pt x="168684" y="110401"/>
                </a:lnTo>
                <a:lnTo>
                  <a:pt x="164794" y="143842"/>
                </a:lnTo>
                <a:lnTo>
                  <a:pt x="158222" y="182871"/>
                </a:lnTo>
                <a:lnTo>
                  <a:pt x="153239" y="207478"/>
                </a:lnTo>
                <a:lnTo>
                  <a:pt x="132750" y="245744"/>
                </a:lnTo>
                <a:lnTo>
                  <a:pt x="121144" y="267139"/>
                </a:lnTo>
                <a:lnTo>
                  <a:pt x="89891" y="296040"/>
                </a:lnTo>
                <a:lnTo>
                  <a:pt x="73960" y="304570"/>
                </a:lnTo>
                <a:lnTo>
                  <a:pt x="52366" y="309066"/>
                </a:lnTo>
                <a:lnTo>
                  <a:pt x="34966" y="308201"/>
                </a:lnTo>
                <a:lnTo>
                  <a:pt x="13682" y="299816"/>
                </a:lnTo>
                <a:lnTo>
                  <a:pt x="9278" y="294623"/>
                </a:lnTo>
                <a:lnTo>
                  <a:pt x="0" y="276244"/>
                </a:lnTo>
                <a:lnTo>
                  <a:pt x="24" y="265738"/>
                </a:lnTo>
                <a:lnTo>
                  <a:pt x="4275" y="250061"/>
                </a:lnTo>
                <a:lnTo>
                  <a:pt x="7528" y="245674"/>
                </a:lnTo>
                <a:lnTo>
                  <a:pt x="12182" y="242071"/>
                </a:lnTo>
                <a:lnTo>
                  <a:pt x="26059" y="235760"/>
                </a:lnTo>
                <a:lnTo>
                  <a:pt x="34127" y="235139"/>
                </a:lnTo>
                <a:lnTo>
                  <a:pt x="42376" y="237395"/>
                </a:lnTo>
                <a:lnTo>
                  <a:pt x="51685" y="242088"/>
                </a:lnTo>
                <a:lnTo>
                  <a:pt x="62440" y="251759"/>
                </a:lnTo>
                <a:lnTo>
                  <a:pt x="80092" y="288580"/>
                </a:lnTo>
                <a:lnTo>
                  <a:pt x="85238" y="300781"/>
                </a:lnTo>
                <a:lnTo>
                  <a:pt x="94606" y="311318"/>
                </a:lnTo>
                <a:lnTo>
                  <a:pt x="109066" y="321087"/>
                </a:lnTo>
                <a:lnTo>
                  <a:pt x="126995" y="325453"/>
                </a:lnTo>
                <a:lnTo>
                  <a:pt x="148213" y="326295"/>
                </a:lnTo>
                <a:lnTo>
                  <a:pt x="182457" y="319086"/>
                </a:lnTo>
                <a:lnTo>
                  <a:pt x="202268" y="310199"/>
                </a:lnTo>
                <a:lnTo>
                  <a:pt x="220054" y="295676"/>
                </a:lnTo>
                <a:lnTo>
                  <a:pt x="227343" y="287215"/>
                </a:lnTo>
                <a:lnTo>
                  <a:pt x="234761" y="268686"/>
                </a:lnTo>
                <a:lnTo>
                  <a:pt x="242202" y="242339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MARTInkShape-440">
            <a:extLst>
              <a:ext uri="{FF2B5EF4-FFF2-40B4-BE49-F238E27FC236}">
                <a16:creationId xmlns:a16="http://schemas.microsoft.com/office/drawing/2014/main" xmlns="" id="{32D6AA5D-8E8C-44D2-8794-9D3875DFF84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095225" y="2654612"/>
            <a:ext cx="128268" cy="353852"/>
          </a:xfrm>
          <a:custGeom>
            <a:avLst/>
            <a:gdLst/>
            <a:ahLst/>
            <a:cxnLst/>
            <a:rect l="0" t="0" r="0" b="0"/>
            <a:pathLst>
              <a:path w="128268" h="353852">
                <a:moveTo>
                  <a:pt x="115507" y="31023"/>
                </a:moveTo>
                <a:lnTo>
                  <a:pt x="115507" y="31023"/>
                </a:lnTo>
                <a:lnTo>
                  <a:pt x="119688" y="33811"/>
                </a:lnTo>
                <a:lnTo>
                  <a:pt x="121211" y="34340"/>
                </a:lnTo>
                <a:lnTo>
                  <a:pt x="122518" y="34401"/>
                </a:lnTo>
                <a:lnTo>
                  <a:pt x="125948" y="33662"/>
                </a:lnTo>
                <a:lnTo>
                  <a:pt x="126288" y="28239"/>
                </a:lnTo>
                <a:lnTo>
                  <a:pt x="126778" y="27417"/>
                </a:lnTo>
                <a:lnTo>
                  <a:pt x="127396" y="26869"/>
                </a:lnTo>
                <a:lnTo>
                  <a:pt x="128083" y="24704"/>
                </a:lnTo>
                <a:lnTo>
                  <a:pt x="128267" y="23310"/>
                </a:lnTo>
                <a:lnTo>
                  <a:pt x="127692" y="20984"/>
                </a:lnTo>
                <a:lnTo>
                  <a:pt x="118541" y="5579"/>
                </a:lnTo>
                <a:lnTo>
                  <a:pt x="118113" y="5310"/>
                </a:lnTo>
                <a:lnTo>
                  <a:pt x="100940" y="0"/>
                </a:lnTo>
                <a:lnTo>
                  <a:pt x="89065" y="2439"/>
                </a:lnTo>
                <a:lnTo>
                  <a:pt x="77642" y="6122"/>
                </a:lnTo>
                <a:lnTo>
                  <a:pt x="44562" y="26276"/>
                </a:lnTo>
                <a:lnTo>
                  <a:pt x="39482" y="33830"/>
                </a:lnTo>
                <a:lnTo>
                  <a:pt x="22323" y="70574"/>
                </a:lnTo>
                <a:lnTo>
                  <a:pt x="21114" y="82218"/>
                </a:lnTo>
                <a:lnTo>
                  <a:pt x="21786" y="96453"/>
                </a:lnTo>
                <a:lnTo>
                  <a:pt x="24654" y="105722"/>
                </a:lnTo>
                <a:lnTo>
                  <a:pt x="32668" y="120646"/>
                </a:lnTo>
                <a:lnTo>
                  <a:pt x="40803" y="128737"/>
                </a:lnTo>
                <a:lnTo>
                  <a:pt x="46118" y="132024"/>
                </a:lnTo>
                <a:lnTo>
                  <a:pt x="66930" y="140679"/>
                </a:lnTo>
                <a:lnTo>
                  <a:pt x="84992" y="141280"/>
                </a:lnTo>
                <a:lnTo>
                  <a:pt x="88138" y="140504"/>
                </a:lnTo>
                <a:lnTo>
                  <a:pt x="98563" y="136743"/>
                </a:lnTo>
                <a:lnTo>
                  <a:pt x="101559" y="135766"/>
                </a:lnTo>
                <a:lnTo>
                  <a:pt x="109961" y="130714"/>
                </a:lnTo>
                <a:lnTo>
                  <a:pt x="116055" y="124937"/>
                </a:lnTo>
                <a:lnTo>
                  <a:pt x="117209" y="122254"/>
                </a:lnTo>
                <a:lnTo>
                  <a:pt x="123370" y="84383"/>
                </a:lnTo>
                <a:lnTo>
                  <a:pt x="118154" y="46020"/>
                </a:lnTo>
                <a:lnTo>
                  <a:pt x="117847" y="42403"/>
                </a:lnTo>
                <a:lnTo>
                  <a:pt x="116622" y="38349"/>
                </a:lnTo>
                <a:lnTo>
                  <a:pt x="116834" y="37658"/>
                </a:lnTo>
                <a:lnTo>
                  <a:pt x="117267" y="37196"/>
                </a:lnTo>
                <a:lnTo>
                  <a:pt x="117748" y="35906"/>
                </a:lnTo>
                <a:lnTo>
                  <a:pt x="118110" y="31521"/>
                </a:lnTo>
                <a:lnTo>
                  <a:pt x="117826" y="31355"/>
                </a:lnTo>
                <a:lnTo>
                  <a:pt x="116615" y="31122"/>
                </a:lnTo>
                <a:lnTo>
                  <a:pt x="117875" y="31036"/>
                </a:lnTo>
                <a:lnTo>
                  <a:pt x="118018" y="31807"/>
                </a:lnTo>
                <a:lnTo>
                  <a:pt x="118132" y="69852"/>
                </a:lnTo>
                <a:lnTo>
                  <a:pt x="118132" y="108380"/>
                </a:lnTo>
                <a:lnTo>
                  <a:pt x="120649" y="146808"/>
                </a:lnTo>
                <a:lnTo>
                  <a:pt x="121049" y="181623"/>
                </a:lnTo>
                <a:lnTo>
                  <a:pt x="122835" y="186536"/>
                </a:lnTo>
                <a:lnTo>
                  <a:pt x="123382" y="224335"/>
                </a:lnTo>
                <a:lnTo>
                  <a:pt x="125999" y="262939"/>
                </a:lnTo>
                <a:lnTo>
                  <a:pt x="125716" y="289846"/>
                </a:lnTo>
                <a:lnTo>
                  <a:pt x="122767" y="305210"/>
                </a:lnTo>
                <a:lnTo>
                  <a:pt x="121651" y="308066"/>
                </a:lnTo>
                <a:lnTo>
                  <a:pt x="117799" y="327044"/>
                </a:lnTo>
                <a:lnTo>
                  <a:pt x="114306" y="332643"/>
                </a:lnTo>
                <a:lnTo>
                  <a:pt x="106667" y="337957"/>
                </a:lnTo>
                <a:lnTo>
                  <a:pt x="86418" y="347494"/>
                </a:lnTo>
                <a:lnTo>
                  <a:pt x="49196" y="353851"/>
                </a:lnTo>
                <a:lnTo>
                  <a:pt x="27952" y="353638"/>
                </a:lnTo>
                <a:lnTo>
                  <a:pt x="13995" y="347759"/>
                </a:lnTo>
                <a:lnTo>
                  <a:pt x="11274" y="345256"/>
                </a:lnTo>
                <a:lnTo>
                  <a:pt x="3526" y="334987"/>
                </a:lnTo>
                <a:lnTo>
                  <a:pt x="1759" y="333843"/>
                </a:lnTo>
                <a:lnTo>
                  <a:pt x="1171" y="332663"/>
                </a:lnTo>
                <a:lnTo>
                  <a:pt x="0" y="320229"/>
                </a:lnTo>
                <a:lnTo>
                  <a:pt x="290" y="320086"/>
                </a:lnTo>
                <a:lnTo>
                  <a:pt x="2621" y="319801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SMARTInkShape-441">
            <a:extLst>
              <a:ext uri="{FF2B5EF4-FFF2-40B4-BE49-F238E27FC236}">
                <a16:creationId xmlns:a16="http://schemas.microsoft.com/office/drawing/2014/main" xmlns="" id="{0EC6F43F-FDF6-4831-9E46-98D6DD3B1E4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41292" y="2646423"/>
            <a:ext cx="172035" cy="381825"/>
          </a:xfrm>
          <a:custGeom>
            <a:avLst/>
            <a:gdLst/>
            <a:ahLst/>
            <a:cxnLst/>
            <a:rect l="0" t="0" r="0" b="0"/>
            <a:pathLst>
              <a:path w="172035" h="381825">
                <a:moveTo>
                  <a:pt x="0" y="207229"/>
                </a:moveTo>
                <a:lnTo>
                  <a:pt x="0" y="207229"/>
                </a:lnTo>
                <a:lnTo>
                  <a:pt x="0" y="208622"/>
                </a:lnTo>
                <a:lnTo>
                  <a:pt x="292" y="209033"/>
                </a:lnTo>
                <a:lnTo>
                  <a:pt x="778" y="209307"/>
                </a:lnTo>
                <a:lnTo>
                  <a:pt x="1394" y="209489"/>
                </a:lnTo>
                <a:lnTo>
                  <a:pt x="2096" y="209319"/>
                </a:lnTo>
                <a:lnTo>
                  <a:pt x="37738" y="186174"/>
                </a:lnTo>
                <a:lnTo>
                  <a:pt x="73826" y="147505"/>
                </a:lnTo>
                <a:lnTo>
                  <a:pt x="100693" y="108312"/>
                </a:lnTo>
                <a:lnTo>
                  <a:pt x="118185" y="86468"/>
                </a:lnTo>
                <a:lnTo>
                  <a:pt x="139318" y="49342"/>
                </a:lnTo>
                <a:lnTo>
                  <a:pt x="158649" y="21689"/>
                </a:lnTo>
                <a:lnTo>
                  <a:pt x="162000" y="12208"/>
                </a:lnTo>
                <a:lnTo>
                  <a:pt x="169691" y="2671"/>
                </a:lnTo>
                <a:lnTo>
                  <a:pt x="170586" y="0"/>
                </a:lnTo>
                <a:lnTo>
                  <a:pt x="171417" y="12556"/>
                </a:lnTo>
                <a:lnTo>
                  <a:pt x="172034" y="14441"/>
                </a:lnTo>
                <a:lnTo>
                  <a:pt x="171941" y="18868"/>
                </a:lnTo>
                <a:lnTo>
                  <a:pt x="170652" y="56223"/>
                </a:lnTo>
                <a:lnTo>
                  <a:pt x="170642" y="94652"/>
                </a:lnTo>
                <a:lnTo>
                  <a:pt x="170642" y="131022"/>
                </a:lnTo>
                <a:lnTo>
                  <a:pt x="170642" y="166798"/>
                </a:lnTo>
                <a:lnTo>
                  <a:pt x="170642" y="205690"/>
                </a:lnTo>
                <a:lnTo>
                  <a:pt x="170350" y="244861"/>
                </a:lnTo>
                <a:lnTo>
                  <a:pt x="165953" y="281087"/>
                </a:lnTo>
                <a:lnTo>
                  <a:pt x="161036" y="319770"/>
                </a:lnTo>
                <a:lnTo>
                  <a:pt x="160143" y="358860"/>
                </a:lnTo>
                <a:lnTo>
                  <a:pt x="160141" y="379561"/>
                </a:lnTo>
                <a:lnTo>
                  <a:pt x="160918" y="380858"/>
                </a:lnTo>
                <a:lnTo>
                  <a:pt x="161534" y="381612"/>
                </a:lnTo>
                <a:lnTo>
                  <a:pt x="161945" y="381824"/>
                </a:lnTo>
                <a:lnTo>
                  <a:pt x="162218" y="381673"/>
                </a:lnTo>
                <a:lnTo>
                  <a:pt x="162766" y="380496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4" name="SMARTInkShape-Group164">
            <a:extLst>
              <a:ext uri="{FF2B5EF4-FFF2-40B4-BE49-F238E27FC236}">
                <a16:creationId xmlns:a16="http://schemas.microsoft.com/office/drawing/2014/main" xmlns="" id="{E4C4EF8B-F565-47DE-89CA-9FD4CFBBDAF7}"/>
              </a:ext>
            </a:extLst>
          </p:cNvPr>
          <p:cNvGrpSpPr/>
          <p:nvPr/>
        </p:nvGrpSpPr>
        <p:grpSpPr>
          <a:xfrm>
            <a:off x="4098029" y="3184435"/>
            <a:ext cx="235726" cy="412165"/>
            <a:chOff x="4098029" y="3184435"/>
            <a:chExt cx="235726" cy="412165"/>
          </a:xfrm>
        </p:grpSpPr>
        <p:sp>
          <p:nvSpPr>
            <p:cNvPr id="12" name="SMARTInkShape-442">
              <a:extLst>
                <a:ext uri="{FF2B5EF4-FFF2-40B4-BE49-F238E27FC236}">
                  <a16:creationId xmlns:a16="http://schemas.microsoft.com/office/drawing/2014/main" xmlns="" id="{9A474CD0-6C55-4D3A-B2CD-BDE7A0B43E9A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4098029" y="3184435"/>
              <a:ext cx="199322" cy="338237"/>
            </a:xfrm>
            <a:custGeom>
              <a:avLst/>
              <a:gdLst/>
              <a:ahLst/>
              <a:cxnLst/>
              <a:rect l="0" t="0" r="0" b="0"/>
              <a:pathLst>
                <a:path w="199322" h="338237">
                  <a:moveTo>
                    <a:pt x="110078" y="5249"/>
                  </a:moveTo>
                  <a:lnTo>
                    <a:pt x="110078" y="5249"/>
                  </a:lnTo>
                  <a:lnTo>
                    <a:pt x="107817" y="9770"/>
                  </a:lnTo>
                  <a:lnTo>
                    <a:pt x="107696" y="9722"/>
                  </a:lnTo>
                  <a:lnTo>
                    <a:pt x="107453" y="7883"/>
                  </a:lnTo>
                  <a:lnTo>
                    <a:pt x="101457" y="2464"/>
                  </a:lnTo>
                  <a:lnTo>
                    <a:pt x="96407" y="729"/>
                  </a:lnTo>
                  <a:lnTo>
                    <a:pt x="79459" y="0"/>
                  </a:lnTo>
                  <a:lnTo>
                    <a:pt x="78190" y="777"/>
                  </a:lnTo>
                  <a:lnTo>
                    <a:pt x="76392" y="2259"/>
                  </a:lnTo>
                  <a:lnTo>
                    <a:pt x="76146" y="3240"/>
                  </a:lnTo>
                  <a:lnTo>
                    <a:pt x="76081" y="3910"/>
                  </a:lnTo>
                  <a:lnTo>
                    <a:pt x="75453" y="4356"/>
                  </a:lnTo>
                  <a:lnTo>
                    <a:pt x="72367" y="5277"/>
                  </a:lnTo>
                  <a:lnTo>
                    <a:pt x="71811" y="5851"/>
                  </a:lnTo>
                  <a:lnTo>
                    <a:pt x="71440" y="6525"/>
                  </a:lnTo>
                  <a:lnTo>
                    <a:pt x="70901" y="6975"/>
                  </a:lnTo>
                  <a:lnTo>
                    <a:pt x="69525" y="7475"/>
                  </a:lnTo>
                  <a:lnTo>
                    <a:pt x="69041" y="7900"/>
                  </a:lnTo>
                  <a:lnTo>
                    <a:pt x="68504" y="9150"/>
                  </a:lnTo>
                  <a:lnTo>
                    <a:pt x="66709" y="10678"/>
                  </a:lnTo>
                  <a:lnTo>
                    <a:pt x="53065" y="22908"/>
                  </a:lnTo>
                  <a:lnTo>
                    <a:pt x="37669" y="44090"/>
                  </a:lnTo>
                  <a:lnTo>
                    <a:pt x="21963" y="80650"/>
                  </a:lnTo>
                  <a:lnTo>
                    <a:pt x="10485" y="117198"/>
                  </a:lnTo>
                  <a:lnTo>
                    <a:pt x="3225" y="155361"/>
                  </a:lnTo>
                  <a:lnTo>
                    <a:pt x="0" y="194316"/>
                  </a:lnTo>
                  <a:lnTo>
                    <a:pt x="111" y="233544"/>
                  </a:lnTo>
                  <a:lnTo>
                    <a:pt x="12402" y="272046"/>
                  </a:lnTo>
                  <a:lnTo>
                    <a:pt x="25710" y="304631"/>
                  </a:lnTo>
                  <a:lnTo>
                    <a:pt x="37476" y="319946"/>
                  </a:lnTo>
                  <a:lnTo>
                    <a:pt x="46201" y="326131"/>
                  </a:lnTo>
                  <a:lnTo>
                    <a:pt x="61991" y="334605"/>
                  </a:lnTo>
                  <a:lnTo>
                    <a:pt x="71518" y="336528"/>
                  </a:lnTo>
                  <a:lnTo>
                    <a:pt x="72995" y="337237"/>
                  </a:lnTo>
                  <a:lnTo>
                    <a:pt x="82042" y="338236"/>
                  </a:lnTo>
                  <a:lnTo>
                    <a:pt x="100095" y="335745"/>
                  </a:lnTo>
                  <a:lnTo>
                    <a:pt x="129395" y="324306"/>
                  </a:lnTo>
                  <a:lnTo>
                    <a:pt x="148116" y="308380"/>
                  </a:lnTo>
                  <a:lnTo>
                    <a:pt x="167879" y="284717"/>
                  </a:lnTo>
                  <a:lnTo>
                    <a:pt x="185434" y="247155"/>
                  </a:lnTo>
                  <a:lnTo>
                    <a:pt x="192191" y="223747"/>
                  </a:lnTo>
                  <a:lnTo>
                    <a:pt x="197982" y="184604"/>
                  </a:lnTo>
                  <a:lnTo>
                    <a:pt x="199321" y="147900"/>
                  </a:lnTo>
                  <a:lnTo>
                    <a:pt x="195425" y="111511"/>
                  </a:lnTo>
                  <a:lnTo>
                    <a:pt x="191777" y="86031"/>
                  </a:lnTo>
                  <a:lnTo>
                    <a:pt x="184096" y="67628"/>
                  </a:lnTo>
                  <a:lnTo>
                    <a:pt x="168225" y="41498"/>
                  </a:lnTo>
                  <a:lnTo>
                    <a:pt x="152486" y="23946"/>
                  </a:lnTo>
                  <a:lnTo>
                    <a:pt x="150803" y="21046"/>
                  </a:lnTo>
                  <a:lnTo>
                    <a:pt x="120630" y="3392"/>
                  </a:lnTo>
                  <a:lnTo>
                    <a:pt x="112718" y="1004"/>
                  </a:lnTo>
                  <a:lnTo>
                    <a:pt x="93461" y="58"/>
                  </a:lnTo>
                  <a:lnTo>
                    <a:pt x="88691" y="2359"/>
                  </a:lnTo>
                  <a:lnTo>
                    <a:pt x="81200" y="7875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SMARTInkShape-443">
              <a:extLst>
                <a:ext uri="{FF2B5EF4-FFF2-40B4-BE49-F238E27FC236}">
                  <a16:creationId xmlns:a16="http://schemas.microsoft.com/office/drawing/2014/main" xmlns="" id="{DADCAC13-65FB-4137-AC9D-38FB5D31686F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4271113" y="3499464"/>
              <a:ext cx="62642" cy="97136"/>
            </a:xfrm>
            <a:custGeom>
              <a:avLst/>
              <a:gdLst/>
              <a:ahLst/>
              <a:cxnLst/>
              <a:rect l="0" t="0" r="0" b="0"/>
              <a:pathLst>
                <a:path w="62642" h="97136">
                  <a:moveTo>
                    <a:pt x="60381" y="0"/>
                  </a:moveTo>
                  <a:lnTo>
                    <a:pt x="60381" y="0"/>
                  </a:lnTo>
                  <a:lnTo>
                    <a:pt x="60381" y="1394"/>
                  </a:lnTo>
                  <a:lnTo>
                    <a:pt x="61158" y="2856"/>
                  </a:lnTo>
                  <a:lnTo>
                    <a:pt x="62641" y="4778"/>
                  </a:lnTo>
                  <a:lnTo>
                    <a:pt x="43409" y="42842"/>
                  </a:lnTo>
                  <a:lnTo>
                    <a:pt x="19831" y="79337"/>
                  </a:lnTo>
                  <a:lnTo>
                    <a:pt x="0" y="97135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7" name="SMARTInkShape-Group165">
            <a:extLst>
              <a:ext uri="{FF2B5EF4-FFF2-40B4-BE49-F238E27FC236}">
                <a16:creationId xmlns:a16="http://schemas.microsoft.com/office/drawing/2014/main" xmlns="" id="{C6B9DDE0-C3E7-4A0D-8384-B4C951116123}"/>
              </a:ext>
            </a:extLst>
          </p:cNvPr>
          <p:cNvGrpSpPr/>
          <p:nvPr/>
        </p:nvGrpSpPr>
        <p:grpSpPr>
          <a:xfrm>
            <a:off x="4586143" y="3171308"/>
            <a:ext cx="204771" cy="354410"/>
            <a:chOff x="4586143" y="3171308"/>
            <a:chExt cx="204771" cy="354410"/>
          </a:xfrm>
        </p:grpSpPr>
        <p:sp>
          <p:nvSpPr>
            <p:cNvPr id="15" name="SMARTInkShape-444">
              <a:extLst>
                <a:ext uri="{FF2B5EF4-FFF2-40B4-BE49-F238E27FC236}">
                  <a16:creationId xmlns:a16="http://schemas.microsoft.com/office/drawing/2014/main" xmlns="" id="{686C204D-A044-4F36-9C79-17D9BF661B41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4586143" y="3171308"/>
              <a:ext cx="125720" cy="354410"/>
            </a:xfrm>
            <a:custGeom>
              <a:avLst/>
              <a:gdLst/>
              <a:ahLst/>
              <a:cxnLst/>
              <a:rect l="0" t="0" r="0" b="0"/>
              <a:pathLst>
                <a:path w="125720" h="354410">
                  <a:moveTo>
                    <a:pt x="0" y="0"/>
                  </a:moveTo>
                  <a:lnTo>
                    <a:pt x="0" y="0"/>
                  </a:lnTo>
                  <a:lnTo>
                    <a:pt x="1513" y="0"/>
                  </a:lnTo>
                  <a:lnTo>
                    <a:pt x="867" y="0"/>
                  </a:lnTo>
                  <a:lnTo>
                    <a:pt x="1651" y="0"/>
                  </a:lnTo>
                  <a:lnTo>
                    <a:pt x="2971" y="777"/>
                  </a:lnTo>
                  <a:lnTo>
                    <a:pt x="4529" y="1804"/>
                  </a:lnTo>
                  <a:lnTo>
                    <a:pt x="7378" y="2517"/>
                  </a:lnTo>
                  <a:lnTo>
                    <a:pt x="46090" y="7559"/>
                  </a:lnTo>
                  <a:lnTo>
                    <a:pt x="84547" y="7873"/>
                  </a:lnTo>
                  <a:lnTo>
                    <a:pt x="92682" y="8653"/>
                  </a:lnTo>
                  <a:lnTo>
                    <a:pt x="114961" y="13153"/>
                  </a:lnTo>
                  <a:lnTo>
                    <a:pt x="116020" y="13727"/>
                  </a:lnTo>
                  <a:lnTo>
                    <a:pt x="121467" y="19385"/>
                  </a:lnTo>
                  <a:lnTo>
                    <a:pt x="124528" y="27192"/>
                  </a:lnTo>
                  <a:lnTo>
                    <a:pt x="125719" y="33914"/>
                  </a:lnTo>
                  <a:lnTo>
                    <a:pt x="122098" y="71419"/>
                  </a:lnTo>
                  <a:lnTo>
                    <a:pt x="118981" y="110730"/>
                  </a:lnTo>
                  <a:lnTo>
                    <a:pt x="115910" y="147500"/>
                  </a:lnTo>
                  <a:lnTo>
                    <a:pt x="111349" y="183790"/>
                  </a:lnTo>
                  <a:lnTo>
                    <a:pt x="108247" y="217964"/>
                  </a:lnTo>
                  <a:lnTo>
                    <a:pt x="106278" y="255603"/>
                  </a:lnTo>
                  <a:lnTo>
                    <a:pt x="101819" y="294535"/>
                  </a:lnTo>
                  <a:lnTo>
                    <a:pt x="99796" y="333478"/>
                  </a:lnTo>
                  <a:lnTo>
                    <a:pt x="99760" y="354409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SMARTInkShape-445">
              <a:extLst>
                <a:ext uri="{FF2B5EF4-FFF2-40B4-BE49-F238E27FC236}">
                  <a16:creationId xmlns:a16="http://schemas.microsoft.com/office/drawing/2014/main" xmlns="" id="{4B70070D-603E-4E57-A238-538B99BBFBD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4587499" y="3376240"/>
              <a:ext cx="203415" cy="20840"/>
            </a:xfrm>
            <a:custGeom>
              <a:avLst/>
              <a:gdLst/>
              <a:ahLst/>
              <a:cxnLst/>
              <a:rect l="0" t="0" r="0" b="0"/>
              <a:pathLst>
                <a:path w="203415" h="20840">
                  <a:moveTo>
                    <a:pt x="3895" y="2463"/>
                  </a:moveTo>
                  <a:lnTo>
                    <a:pt x="3895" y="2463"/>
                  </a:lnTo>
                  <a:lnTo>
                    <a:pt x="2501" y="1069"/>
                  </a:lnTo>
                  <a:lnTo>
                    <a:pt x="1040" y="385"/>
                  </a:lnTo>
                  <a:lnTo>
                    <a:pt x="241" y="202"/>
                  </a:lnTo>
                  <a:lnTo>
                    <a:pt x="0" y="81"/>
                  </a:lnTo>
                  <a:lnTo>
                    <a:pt x="132" y="0"/>
                  </a:lnTo>
                  <a:lnTo>
                    <a:pt x="19467" y="129"/>
                  </a:lnTo>
                  <a:lnTo>
                    <a:pt x="57812" y="4691"/>
                  </a:lnTo>
                  <a:lnTo>
                    <a:pt x="95437" y="8988"/>
                  </a:lnTo>
                  <a:lnTo>
                    <a:pt x="132376" y="12564"/>
                  </a:lnTo>
                  <a:lnTo>
                    <a:pt x="169614" y="18652"/>
                  </a:lnTo>
                  <a:lnTo>
                    <a:pt x="203414" y="20839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8" name="SMARTInkShape-446">
            <a:extLst>
              <a:ext uri="{FF2B5EF4-FFF2-40B4-BE49-F238E27FC236}">
                <a16:creationId xmlns:a16="http://schemas.microsoft.com/office/drawing/2014/main" xmlns="" id="{6DC179A3-0D8A-4FBD-BE4A-2090EB564C2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5103707" y="3200303"/>
            <a:ext cx="126448" cy="312105"/>
          </a:xfrm>
          <a:custGeom>
            <a:avLst/>
            <a:gdLst/>
            <a:ahLst/>
            <a:cxnLst/>
            <a:rect l="0" t="0" r="0" b="0"/>
            <a:pathLst>
              <a:path w="126448" h="312105">
                <a:moveTo>
                  <a:pt x="80994" y="5133"/>
                </a:moveTo>
                <a:lnTo>
                  <a:pt x="80994" y="5133"/>
                </a:lnTo>
                <a:lnTo>
                  <a:pt x="80994" y="3739"/>
                </a:lnTo>
                <a:lnTo>
                  <a:pt x="80703" y="3329"/>
                </a:lnTo>
                <a:lnTo>
                  <a:pt x="80217" y="3055"/>
                </a:lnTo>
                <a:lnTo>
                  <a:pt x="68846" y="0"/>
                </a:lnTo>
                <a:lnTo>
                  <a:pt x="54544" y="1286"/>
                </a:lnTo>
                <a:lnTo>
                  <a:pt x="41719" y="4933"/>
                </a:lnTo>
                <a:lnTo>
                  <a:pt x="30530" y="13889"/>
                </a:lnTo>
                <a:lnTo>
                  <a:pt x="20565" y="27230"/>
                </a:lnTo>
                <a:lnTo>
                  <a:pt x="16127" y="37738"/>
                </a:lnTo>
                <a:lnTo>
                  <a:pt x="8415" y="65935"/>
                </a:lnTo>
                <a:lnTo>
                  <a:pt x="10465" y="85131"/>
                </a:lnTo>
                <a:lnTo>
                  <a:pt x="13620" y="93981"/>
                </a:lnTo>
                <a:lnTo>
                  <a:pt x="19913" y="103418"/>
                </a:lnTo>
                <a:lnTo>
                  <a:pt x="33061" y="116312"/>
                </a:lnTo>
                <a:lnTo>
                  <a:pt x="70581" y="137651"/>
                </a:lnTo>
                <a:lnTo>
                  <a:pt x="88461" y="148920"/>
                </a:lnTo>
                <a:lnTo>
                  <a:pt x="102268" y="165252"/>
                </a:lnTo>
                <a:lnTo>
                  <a:pt x="113580" y="184515"/>
                </a:lnTo>
                <a:lnTo>
                  <a:pt x="117142" y="201334"/>
                </a:lnTo>
                <a:lnTo>
                  <a:pt x="117154" y="239078"/>
                </a:lnTo>
                <a:lnTo>
                  <a:pt x="108532" y="266744"/>
                </a:lnTo>
                <a:lnTo>
                  <a:pt x="91848" y="293922"/>
                </a:lnTo>
                <a:lnTo>
                  <a:pt x="84146" y="300915"/>
                </a:lnTo>
                <a:lnTo>
                  <a:pt x="61490" y="310190"/>
                </a:lnTo>
                <a:lnTo>
                  <a:pt x="43845" y="312104"/>
                </a:lnTo>
                <a:lnTo>
                  <a:pt x="35794" y="310840"/>
                </a:lnTo>
                <a:lnTo>
                  <a:pt x="18830" y="305245"/>
                </a:lnTo>
                <a:lnTo>
                  <a:pt x="15348" y="302449"/>
                </a:lnTo>
                <a:lnTo>
                  <a:pt x="5390" y="289515"/>
                </a:lnTo>
                <a:lnTo>
                  <a:pt x="709" y="278365"/>
                </a:lnTo>
                <a:lnTo>
                  <a:pt x="0" y="258596"/>
                </a:lnTo>
                <a:lnTo>
                  <a:pt x="6209" y="228190"/>
                </a:lnTo>
                <a:lnTo>
                  <a:pt x="23781" y="197858"/>
                </a:lnTo>
                <a:lnTo>
                  <a:pt x="43484" y="179835"/>
                </a:lnTo>
                <a:lnTo>
                  <a:pt x="45486" y="178482"/>
                </a:lnTo>
                <a:lnTo>
                  <a:pt x="74731" y="149969"/>
                </a:lnTo>
                <a:lnTo>
                  <a:pt x="90546" y="137203"/>
                </a:lnTo>
                <a:lnTo>
                  <a:pt x="92532" y="134518"/>
                </a:lnTo>
                <a:lnTo>
                  <a:pt x="101862" y="119854"/>
                </a:lnTo>
                <a:lnTo>
                  <a:pt x="113792" y="103936"/>
                </a:lnTo>
                <a:lnTo>
                  <a:pt x="126421" y="75326"/>
                </a:lnTo>
                <a:lnTo>
                  <a:pt x="126447" y="73513"/>
                </a:lnTo>
                <a:lnTo>
                  <a:pt x="125881" y="72014"/>
                </a:lnTo>
                <a:lnTo>
                  <a:pt x="124920" y="70722"/>
                </a:lnTo>
                <a:lnTo>
                  <a:pt x="115109" y="38035"/>
                </a:lnTo>
                <a:lnTo>
                  <a:pt x="100458" y="21995"/>
                </a:lnTo>
                <a:lnTo>
                  <a:pt x="87138" y="11618"/>
                </a:lnTo>
                <a:lnTo>
                  <a:pt x="67872" y="3684"/>
                </a:lnTo>
                <a:lnTo>
                  <a:pt x="52117" y="2508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SMARTInkShape-447">
            <a:extLst>
              <a:ext uri="{FF2B5EF4-FFF2-40B4-BE49-F238E27FC236}">
                <a16:creationId xmlns:a16="http://schemas.microsoft.com/office/drawing/2014/main" xmlns="" id="{D48A421D-A17E-4039-841A-563362C9918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5539111" y="3189735"/>
            <a:ext cx="149626" cy="330733"/>
          </a:xfrm>
          <a:custGeom>
            <a:avLst/>
            <a:gdLst/>
            <a:ahLst/>
            <a:cxnLst/>
            <a:rect l="0" t="0" r="0" b="0"/>
            <a:pathLst>
              <a:path w="149626" h="330733">
                <a:moveTo>
                  <a:pt x="0" y="165340"/>
                </a:moveTo>
                <a:lnTo>
                  <a:pt x="0" y="165340"/>
                </a:lnTo>
                <a:lnTo>
                  <a:pt x="0" y="168128"/>
                </a:lnTo>
                <a:lnTo>
                  <a:pt x="292" y="168949"/>
                </a:lnTo>
                <a:lnTo>
                  <a:pt x="778" y="169496"/>
                </a:lnTo>
                <a:lnTo>
                  <a:pt x="1393" y="169861"/>
                </a:lnTo>
                <a:lnTo>
                  <a:pt x="11789" y="170585"/>
                </a:lnTo>
                <a:lnTo>
                  <a:pt x="27587" y="164594"/>
                </a:lnTo>
                <a:lnTo>
                  <a:pt x="56279" y="142955"/>
                </a:lnTo>
                <a:lnTo>
                  <a:pt x="65552" y="130252"/>
                </a:lnTo>
                <a:lnTo>
                  <a:pt x="75404" y="117021"/>
                </a:lnTo>
                <a:lnTo>
                  <a:pt x="95633" y="88531"/>
                </a:lnTo>
                <a:lnTo>
                  <a:pt x="116653" y="52001"/>
                </a:lnTo>
                <a:lnTo>
                  <a:pt x="142598" y="12945"/>
                </a:lnTo>
                <a:lnTo>
                  <a:pt x="148808" y="2849"/>
                </a:lnTo>
                <a:lnTo>
                  <a:pt x="149625" y="0"/>
                </a:lnTo>
                <a:lnTo>
                  <a:pt x="149348" y="11922"/>
                </a:lnTo>
                <a:lnTo>
                  <a:pt x="142246" y="50253"/>
                </a:lnTo>
                <a:lnTo>
                  <a:pt x="137415" y="89252"/>
                </a:lnTo>
                <a:lnTo>
                  <a:pt x="134066" y="124908"/>
                </a:lnTo>
                <a:lnTo>
                  <a:pt x="131430" y="163149"/>
                </a:lnTo>
                <a:lnTo>
                  <a:pt x="130500" y="182833"/>
                </a:lnTo>
                <a:lnTo>
                  <a:pt x="129189" y="191039"/>
                </a:lnTo>
                <a:lnTo>
                  <a:pt x="126554" y="229101"/>
                </a:lnTo>
                <a:lnTo>
                  <a:pt x="128632" y="268014"/>
                </a:lnTo>
                <a:lnTo>
                  <a:pt x="128345" y="282367"/>
                </a:lnTo>
                <a:lnTo>
                  <a:pt x="127125" y="287297"/>
                </a:lnTo>
                <a:lnTo>
                  <a:pt x="127768" y="292031"/>
                </a:lnTo>
                <a:lnTo>
                  <a:pt x="126037" y="310878"/>
                </a:lnTo>
                <a:lnTo>
                  <a:pt x="128275" y="321793"/>
                </a:lnTo>
                <a:lnTo>
                  <a:pt x="128104" y="323023"/>
                </a:lnTo>
                <a:lnTo>
                  <a:pt x="127698" y="323842"/>
                </a:lnTo>
                <a:lnTo>
                  <a:pt x="127136" y="324388"/>
                </a:lnTo>
                <a:lnTo>
                  <a:pt x="126512" y="326551"/>
                </a:lnTo>
                <a:lnTo>
                  <a:pt x="126041" y="330487"/>
                </a:lnTo>
                <a:lnTo>
                  <a:pt x="127530" y="330683"/>
                </a:lnTo>
                <a:lnTo>
                  <a:pt x="126882" y="330710"/>
                </a:lnTo>
                <a:lnTo>
                  <a:pt x="126883" y="330717"/>
                </a:lnTo>
                <a:lnTo>
                  <a:pt x="127696" y="330727"/>
                </a:lnTo>
                <a:lnTo>
                  <a:pt x="126012" y="330732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5" name="SMARTInkShape-Group168">
            <a:extLst>
              <a:ext uri="{FF2B5EF4-FFF2-40B4-BE49-F238E27FC236}">
                <a16:creationId xmlns:a16="http://schemas.microsoft.com/office/drawing/2014/main" xmlns="" id="{F4850975-BE30-4153-AAC8-7506B2DE873C}"/>
              </a:ext>
            </a:extLst>
          </p:cNvPr>
          <p:cNvGrpSpPr/>
          <p:nvPr/>
        </p:nvGrpSpPr>
        <p:grpSpPr>
          <a:xfrm>
            <a:off x="2627704" y="2769644"/>
            <a:ext cx="223147" cy="682567"/>
            <a:chOff x="2627704" y="2769644"/>
            <a:chExt cx="223147" cy="682567"/>
          </a:xfrm>
        </p:grpSpPr>
        <p:sp>
          <p:nvSpPr>
            <p:cNvPr id="20" name="SMARTInkShape-448">
              <a:extLst>
                <a:ext uri="{FF2B5EF4-FFF2-40B4-BE49-F238E27FC236}">
                  <a16:creationId xmlns:a16="http://schemas.microsoft.com/office/drawing/2014/main" xmlns="" id="{D02889BD-75AF-4AD4-B01F-5DD015F38645}"/>
                </a:ext>
              </a:extLst>
            </p:cNvPr>
            <p:cNvSpPr/>
            <p:nvPr>
              <p:custDataLst>
                <p:tags r:id="rId19"/>
              </p:custDataLst>
            </p:nvPr>
          </p:nvSpPr>
          <p:spPr>
            <a:xfrm>
              <a:off x="2737964" y="2769644"/>
              <a:ext cx="15218" cy="160141"/>
            </a:xfrm>
            <a:custGeom>
              <a:avLst/>
              <a:gdLst/>
              <a:ahLst/>
              <a:cxnLst/>
              <a:rect l="0" t="0" r="0" b="0"/>
              <a:pathLst>
                <a:path w="15218" h="160141">
                  <a:moveTo>
                    <a:pt x="0" y="0"/>
                  </a:moveTo>
                  <a:lnTo>
                    <a:pt x="0" y="0"/>
                  </a:lnTo>
                  <a:lnTo>
                    <a:pt x="778" y="7652"/>
                  </a:lnTo>
                  <a:lnTo>
                    <a:pt x="2896" y="25648"/>
                  </a:lnTo>
                  <a:lnTo>
                    <a:pt x="4010" y="27248"/>
                  </a:lnTo>
                  <a:lnTo>
                    <a:pt x="11056" y="63166"/>
                  </a:lnTo>
                  <a:lnTo>
                    <a:pt x="14518" y="88633"/>
                  </a:lnTo>
                  <a:lnTo>
                    <a:pt x="13141" y="127121"/>
                  </a:lnTo>
                  <a:lnTo>
                    <a:pt x="15217" y="152372"/>
                  </a:lnTo>
                  <a:lnTo>
                    <a:pt x="13126" y="160140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SMARTInkShape-449">
              <a:extLst>
                <a:ext uri="{FF2B5EF4-FFF2-40B4-BE49-F238E27FC236}">
                  <a16:creationId xmlns:a16="http://schemas.microsoft.com/office/drawing/2014/main" xmlns="" id="{C1DF01CF-1FE3-40CE-AEC0-FDD4FCD2FDBE}"/>
                </a:ext>
              </a:extLst>
            </p:cNvPr>
            <p:cNvSpPr/>
            <p:nvPr>
              <p:custDataLst>
                <p:tags r:id="rId20"/>
              </p:custDataLst>
            </p:nvPr>
          </p:nvSpPr>
          <p:spPr>
            <a:xfrm>
              <a:off x="2652444" y="2848401"/>
              <a:ext cx="198407" cy="14638"/>
            </a:xfrm>
            <a:custGeom>
              <a:avLst/>
              <a:gdLst/>
              <a:ahLst/>
              <a:cxnLst/>
              <a:rect l="0" t="0" r="0" b="0"/>
              <a:pathLst>
                <a:path w="198407" h="14638">
                  <a:moveTo>
                    <a:pt x="1512" y="0"/>
                  </a:moveTo>
                  <a:lnTo>
                    <a:pt x="1512" y="0"/>
                  </a:lnTo>
                  <a:lnTo>
                    <a:pt x="118" y="1394"/>
                  </a:lnTo>
                  <a:lnTo>
                    <a:pt x="0" y="1804"/>
                  </a:lnTo>
                  <a:lnTo>
                    <a:pt x="212" y="2078"/>
                  </a:lnTo>
                  <a:lnTo>
                    <a:pt x="645" y="2261"/>
                  </a:lnTo>
                  <a:lnTo>
                    <a:pt x="29167" y="2621"/>
                  </a:lnTo>
                  <a:lnTo>
                    <a:pt x="68192" y="2917"/>
                  </a:lnTo>
                  <a:lnTo>
                    <a:pt x="101822" y="5299"/>
                  </a:lnTo>
                  <a:lnTo>
                    <a:pt x="139024" y="8478"/>
                  </a:lnTo>
                  <a:lnTo>
                    <a:pt x="175599" y="12643"/>
                  </a:lnTo>
                  <a:lnTo>
                    <a:pt x="196011" y="13410"/>
                  </a:lnTo>
                  <a:lnTo>
                    <a:pt x="196809" y="13899"/>
                  </a:lnTo>
                  <a:lnTo>
                    <a:pt x="197342" y="14516"/>
                  </a:lnTo>
                  <a:lnTo>
                    <a:pt x="197696" y="14637"/>
                  </a:lnTo>
                  <a:lnTo>
                    <a:pt x="198406" y="13126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SMARTInkShape-450">
              <a:extLst>
                <a:ext uri="{FF2B5EF4-FFF2-40B4-BE49-F238E27FC236}">
                  <a16:creationId xmlns:a16="http://schemas.microsoft.com/office/drawing/2014/main" xmlns="" id="{B708647D-018F-4E8F-A68F-95F481E1B87D}"/>
                </a:ext>
              </a:extLst>
            </p:cNvPr>
            <p:cNvSpPr/>
            <p:nvPr>
              <p:custDataLst>
                <p:tags r:id="rId21"/>
              </p:custDataLst>
            </p:nvPr>
          </p:nvSpPr>
          <p:spPr>
            <a:xfrm>
              <a:off x="2716962" y="3328823"/>
              <a:ext cx="2626" cy="7877"/>
            </a:xfrm>
            <a:custGeom>
              <a:avLst/>
              <a:gdLst/>
              <a:ahLst/>
              <a:cxnLst/>
              <a:rect l="0" t="0" r="0" b="0"/>
              <a:pathLst>
                <a:path w="2626" h="7877">
                  <a:moveTo>
                    <a:pt x="2625" y="7876"/>
                  </a:moveTo>
                  <a:lnTo>
                    <a:pt x="2625" y="7876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SMARTInkShape-451">
              <a:extLst>
                <a:ext uri="{FF2B5EF4-FFF2-40B4-BE49-F238E27FC236}">
                  <a16:creationId xmlns:a16="http://schemas.microsoft.com/office/drawing/2014/main" xmlns="" id="{5526304D-C742-4A5A-B4E6-3AF5868E9FDA}"/>
                </a:ext>
              </a:extLst>
            </p:cNvPr>
            <p:cNvSpPr/>
            <p:nvPr>
              <p:custDataLst>
                <p:tags r:id="rId22"/>
              </p:custDataLst>
            </p:nvPr>
          </p:nvSpPr>
          <p:spPr>
            <a:xfrm>
              <a:off x="2695960" y="3307821"/>
              <a:ext cx="28879" cy="144390"/>
            </a:xfrm>
            <a:custGeom>
              <a:avLst/>
              <a:gdLst/>
              <a:ahLst/>
              <a:cxnLst/>
              <a:rect l="0" t="0" r="0" b="0"/>
              <a:pathLst>
                <a:path w="28879" h="144390">
                  <a:moveTo>
                    <a:pt x="28878" y="0"/>
                  </a:moveTo>
                  <a:lnTo>
                    <a:pt x="28878" y="0"/>
                  </a:lnTo>
                  <a:lnTo>
                    <a:pt x="21152" y="17969"/>
                  </a:lnTo>
                  <a:lnTo>
                    <a:pt x="18219" y="52715"/>
                  </a:lnTo>
                  <a:lnTo>
                    <a:pt x="7232" y="88687"/>
                  </a:lnTo>
                  <a:lnTo>
                    <a:pt x="3068" y="113319"/>
                  </a:lnTo>
                  <a:lnTo>
                    <a:pt x="1351" y="135060"/>
                  </a:lnTo>
                  <a:lnTo>
                    <a:pt x="2374" y="141833"/>
                  </a:lnTo>
                  <a:lnTo>
                    <a:pt x="2166" y="142685"/>
                  </a:lnTo>
                  <a:lnTo>
                    <a:pt x="1736" y="143253"/>
                  </a:lnTo>
                  <a:lnTo>
                    <a:pt x="0" y="144389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SMARTInkShape-452">
              <a:extLst>
                <a:ext uri="{FF2B5EF4-FFF2-40B4-BE49-F238E27FC236}">
                  <a16:creationId xmlns:a16="http://schemas.microsoft.com/office/drawing/2014/main" xmlns="" id="{26457EBD-7F7A-4D84-8EC0-9946D5EA9EBD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627704" y="3376109"/>
              <a:ext cx="217996" cy="10471"/>
            </a:xfrm>
            <a:custGeom>
              <a:avLst/>
              <a:gdLst/>
              <a:ahLst/>
              <a:cxnLst/>
              <a:rect l="0" t="0" r="0" b="0"/>
              <a:pathLst>
                <a:path w="217996" h="10471">
                  <a:moveTo>
                    <a:pt x="0" y="2594"/>
                  </a:moveTo>
                  <a:lnTo>
                    <a:pt x="0" y="2594"/>
                  </a:lnTo>
                  <a:lnTo>
                    <a:pt x="2787" y="1200"/>
                  </a:lnTo>
                  <a:lnTo>
                    <a:pt x="12737" y="0"/>
                  </a:lnTo>
                  <a:lnTo>
                    <a:pt x="49931" y="2066"/>
                  </a:lnTo>
                  <a:lnTo>
                    <a:pt x="86383" y="4904"/>
                  </a:lnTo>
                  <a:lnTo>
                    <a:pt x="123076" y="5178"/>
                  </a:lnTo>
                  <a:lnTo>
                    <a:pt x="156622" y="7307"/>
                  </a:lnTo>
                  <a:lnTo>
                    <a:pt x="193251" y="10153"/>
                  </a:lnTo>
                  <a:lnTo>
                    <a:pt x="217995" y="10464"/>
                  </a:lnTo>
                  <a:lnTo>
                    <a:pt x="217896" y="10470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6" name="SMARTInkShape-453">
            <a:extLst>
              <a:ext uri="{FF2B5EF4-FFF2-40B4-BE49-F238E27FC236}">
                <a16:creationId xmlns:a16="http://schemas.microsoft.com/office/drawing/2014/main" xmlns="" id="{765D7CB2-B434-46AC-8D43-B3E5581C34B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2746570" y="3646479"/>
            <a:ext cx="3308181" cy="33479"/>
          </a:xfrm>
          <a:custGeom>
            <a:avLst/>
            <a:gdLst/>
            <a:ahLst/>
            <a:cxnLst/>
            <a:rect l="0" t="0" r="0" b="0"/>
            <a:pathLst>
              <a:path w="3308181" h="33479">
                <a:moveTo>
                  <a:pt x="4520" y="0"/>
                </a:moveTo>
                <a:lnTo>
                  <a:pt x="4520" y="0"/>
                </a:lnTo>
                <a:lnTo>
                  <a:pt x="0" y="2260"/>
                </a:lnTo>
                <a:lnTo>
                  <a:pt x="340" y="2673"/>
                </a:lnTo>
                <a:lnTo>
                  <a:pt x="3314" y="4357"/>
                </a:lnTo>
                <a:lnTo>
                  <a:pt x="7080" y="5074"/>
                </a:lnTo>
                <a:lnTo>
                  <a:pt x="9240" y="5216"/>
                </a:lnTo>
                <a:lnTo>
                  <a:pt x="9417" y="5519"/>
                </a:lnTo>
                <a:lnTo>
                  <a:pt x="9614" y="6633"/>
                </a:lnTo>
                <a:lnTo>
                  <a:pt x="35975" y="10185"/>
                </a:lnTo>
                <a:lnTo>
                  <a:pt x="73571" y="10207"/>
                </a:lnTo>
                <a:lnTo>
                  <a:pt x="88804" y="9200"/>
                </a:lnTo>
                <a:lnTo>
                  <a:pt x="94485" y="9631"/>
                </a:lnTo>
                <a:lnTo>
                  <a:pt x="118645" y="8782"/>
                </a:lnTo>
                <a:lnTo>
                  <a:pt x="153825" y="10456"/>
                </a:lnTo>
                <a:lnTo>
                  <a:pt x="164853" y="11265"/>
                </a:lnTo>
                <a:lnTo>
                  <a:pt x="202035" y="15933"/>
                </a:lnTo>
                <a:lnTo>
                  <a:pt x="237889" y="18233"/>
                </a:lnTo>
                <a:lnTo>
                  <a:pt x="272183" y="22912"/>
                </a:lnTo>
                <a:lnTo>
                  <a:pt x="310337" y="25686"/>
                </a:lnTo>
                <a:lnTo>
                  <a:pt x="347695" y="26219"/>
                </a:lnTo>
                <a:lnTo>
                  <a:pt x="385491" y="28632"/>
                </a:lnTo>
                <a:lnTo>
                  <a:pt x="423937" y="28868"/>
                </a:lnTo>
                <a:lnTo>
                  <a:pt x="459529" y="30270"/>
                </a:lnTo>
                <a:lnTo>
                  <a:pt x="497737" y="31431"/>
                </a:lnTo>
                <a:lnTo>
                  <a:pt x="532014" y="31498"/>
                </a:lnTo>
                <a:lnTo>
                  <a:pt x="568873" y="31502"/>
                </a:lnTo>
                <a:lnTo>
                  <a:pt x="603226" y="31503"/>
                </a:lnTo>
                <a:lnTo>
                  <a:pt x="637223" y="31503"/>
                </a:lnTo>
                <a:lnTo>
                  <a:pt x="674851" y="31503"/>
                </a:lnTo>
                <a:lnTo>
                  <a:pt x="709348" y="31503"/>
                </a:lnTo>
                <a:lnTo>
                  <a:pt x="744641" y="31503"/>
                </a:lnTo>
                <a:lnTo>
                  <a:pt x="779838" y="31503"/>
                </a:lnTo>
                <a:lnTo>
                  <a:pt x="815644" y="33015"/>
                </a:lnTo>
                <a:lnTo>
                  <a:pt x="850498" y="33478"/>
                </a:lnTo>
                <a:lnTo>
                  <a:pt x="887155" y="32267"/>
                </a:lnTo>
                <a:lnTo>
                  <a:pt x="924676" y="31548"/>
                </a:lnTo>
                <a:lnTo>
                  <a:pt x="959328" y="31507"/>
                </a:lnTo>
                <a:lnTo>
                  <a:pt x="997227" y="31503"/>
                </a:lnTo>
                <a:lnTo>
                  <a:pt x="1035525" y="31503"/>
                </a:lnTo>
                <a:lnTo>
                  <a:pt x="1068575" y="31503"/>
                </a:lnTo>
                <a:lnTo>
                  <a:pt x="1103790" y="29990"/>
                </a:lnTo>
                <a:lnTo>
                  <a:pt x="1142614" y="31040"/>
                </a:lnTo>
                <a:lnTo>
                  <a:pt x="1174771" y="30614"/>
                </a:lnTo>
                <a:lnTo>
                  <a:pt x="1211571" y="31386"/>
                </a:lnTo>
                <a:lnTo>
                  <a:pt x="1248269" y="31493"/>
                </a:lnTo>
                <a:lnTo>
                  <a:pt x="1285478" y="31502"/>
                </a:lnTo>
                <a:lnTo>
                  <a:pt x="1317871" y="31503"/>
                </a:lnTo>
                <a:lnTo>
                  <a:pt x="1354400" y="31503"/>
                </a:lnTo>
                <a:lnTo>
                  <a:pt x="1391534" y="30203"/>
                </a:lnTo>
                <a:lnTo>
                  <a:pt x="1430024" y="29311"/>
                </a:lnTo>
                <a:lnTo>
                  <a:pt x="1465965" y="28935"/>
                </a:lnTo>
                <a:lnTo>
                  <a:pt x="1499957" y="28885"/>
                </a:lnTo>
                <a:lnTo>
                  <a:pt x="1535501" y="26800"/>
                </a:lnTo>
                <a:lnTo>
                  <a:pt x="1570948" y="26301"/>
                </a:lnTo>
                <a:lnTo>
                  <a:pt x="1609665" y="26257"/>
                </a:lnTo>
                <a:lnTo>
                  <a:pt x="1646386" y="24175"/>
                </a:lnTo>
                <a:lnTo>
                  <a:pt x="1685009" y="23675"/>
                </a:lnTo>
                <a:lnTo>
                  <a:pt x="1721112" y="22243"/>
                </a:lnTo>
                <a:lnTo>
                  <a:pt x="1757798" y="21165"/>
                </a:lnTo>
                <a:lnTo>
                  <a:pt x="1795799" y="20238"/>
                </a:lnTo>
                <a:lnTo>
                  <a:pt x="1835169" y="18486"/>
                </a:lnTo>
                <a:lnTo>
                  <a:pt x="1869722" y="16313"/>
                </a:lnTo>
                <a:lnTo>
                  <a:pt x="1907599" y="15023"/>
                </a:lnTo>
                <a:lnTo>
                  <a:pt x="1945437" y="13237"/>
                </a:lnTo>
                <a:lnTo>
                  <a:pt x="1981549" y="10875"/>
                </a:lnTo>
                <a:lnTo>
                  <a:pt x="2014107" y="10550"/>
                </a:lnTo>
                <a:lnTo>
                  <a:pt x="2049561" y="10505"/>
                </a:lnTo>
                <a:lnTo>
                  <a:pt x="2087583" y="10501"/>
                </a:lnTo>
                <a:lnTo>
                  <a:pt x="2123843" y="10501"/>
                </a:lnTo>
                <a:lnTo>
                  <a:pt x="2158364" y="10501"/>
                </a:lnTo>
                <a:lnTo>
                  <a:pt x="2192517" y="10501"/>
                </a:lnTo>
                <a:lnTo>
                  <a:pt x="2228036" y="10209"/>
                </a:lnTo>
                <a:lnTo>
                  <a:pt x="2265456" y="8119"/>
                </a:lnTo>
                <a:lnTo>
                  <a:pt x="2302007" y="7897"/>
                </a:lnTo>
                <a:lnTo>
                  <a:pt x="2335979" y="7877"/>
                </a:lnTo>
                <a:lnTo>
                  <a:pt x="2369763" y="7875"/>
                </a:lnTo>
                <a:lnTo>
                  <a:pt x="2406074" y="7875"/>
                </a:lnTo>
                <a:lnTo>
                  <a:pt x="2445223" y="8653"/>
                </a:lnTo>
                <a:lnTo>
                  <a:pt x="2481545" y="10257"/>
                </a:lnTo>
                <a:lnTo>
                  <a:pt x="2520277" y="10479"/>
                </a:lnTo>
                <a:lnTo>
                  <a:pt x="2557740" y="10499"/>
                </a:lnTo>
                <a:lnTo>
                  <a:pt x="2596696" y="10500"/>
                </a:lnTo>
                <a:lnTo>
                  <a:pt x="2634050" y="10501"/>
                </a:lnTo>
                <a:lnTo>
                  <a:pt x="2668162" y="10209"/>
                </a:lnTo>
                <a:lnTo>
                  <a:pt x="2704284" y="9923"/>
                </a:lnTo>
                <a:lnTo>
                  <a:pt x="2737463" y="10425"/>
                </a:lnTo>
                <a:lnTo>
                  <a:pt x="2770581" y="11888"/>
                </a:lnTo>
                <a:lnTo>
                  <a:pt x="2804689" y="14686"/>
                </a:lnTo>
                <a:lnTo>
                  <a:pt x="2842197" y="17754"/>
                </a:lnTo>
                <a:lnTo>
                  <a:pt x="2878240" y="21261"/>
                </a:lnTo>
                <a:lnTo>
                  <a:pt x="2912245" y="26029"/>
                </a:lnTo>
                <a:lnTo>
                  <a:pt x="2946959" y="28685"/>
                </a:lnTo>
                <a:lnTo>
                  <a:pt x="2981557" y="31126"/>
                </a:lnTo>
                <a:lnTo>
                  <a:pt x="3020784" y="29676"/>
                </a:lnTo>
                <a:lnTo>
                  <a:pt x="3057549" y="28909"/>
                </a:lnTo>
                <a:lnTo>
                  <a:pt x="3095575" y="28878"/>
                </a:lnTo>
                <a:lnTo>
                  <a:pt x="3131294" y="28878"/>
                </a:lnTo>
                <a:lnTo>
                  <a:pt x="3166146" y="30681"/>
                </a:lnTo>
                <a:lnTo>
                  <a:pt x="3200761" y="31455"/>
                </a:lnTo>
                <a:lnTo>
                  <a:pt x="3238955" y="31502"/>
                </a:lnTo>
                <a:lnTo>
                  <a:pt x="3277445" y="31211"/>
                </a:lnTo>
                <a:lnTo>
                  <a:pt x="3302708" y="28658"/>
                </a:lnTo>
                <a:lnTo>
                  <a:pt x="3307850" y="26627"/>
                </a:lnTo>
                <a:lnTo>
                  <a:pt x="3308180" y="26793"/>
                </a:lnTo>
                <a:lnTo>
                  <a:pt x="3308108" y="27196"/>
                </a:lnTo>
                <a:lnTo>
                  <a:pt x="3307769" y="27757"/>
                </a:lnTo>
                <a:lnTo>
                  <a:pt x="3307543" y="27839"/>
                </a:lnTo>
                <a:lnTo>
                  <a:pt x="3307091" y="26252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SMARTInkShape-454">
            <a:extLst>
              <a:ext uri="{FF2B5EF4-FFF2-40B4-BE49-F238E27FC236}">
                <a16:creationId xmlns:a16="http://schemas.microsoft.com/office/drawing/2014/main" xmlns="" id="{73B1C303-617C-40F2-B024-115297BD7333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5584470" y="3775140"/>
            <a:ext cx="122612" cy="252002"/>
          </a:xfrm>
          <a:custGeom>
            <a:avLst/>
            <a:gdLst/>
            <a:ahLst/>
            <a:cxnLst/>
            <a:rect l="0" t="0" r="0" b="0"/>
            <a:pathLst>
              <a:path w="122612" h="252002">
                <a:moveTo>
                  <a:pt x="4521" y="133864"/>
                </a:moveTo>
                <a:lnTo>
                  <a:pt x="4521" y="133864"/>
                </a:lnTo>
                <a:lnTo>
                  <a:pt x="0" y="131604"/>
                </a:lnTo>
                <a:lnTo>
                  <a:pt x="48" y="131191"/>
                </a:lnTo>
                <a:lnTo>
                  <a:pt x="1219" y="129215"/>
                </a:lnTo>
                <a:lnTo>
                  <a:pt x="1595" y="127617"/>
                </a:lnTo>
                <a:lnTo>
                  <a:pt x="1987" y="127074"/>
                </a:lnTo>
                <a:lnTo>
                  <a:pt x="2540" y="126712"/>
                </a:lnTo>
                <a:lnTo>
                  <a:pt x="3932" y="126018"/>
                </a:lnTo>
                <a:lnTo>
                  <a:pt x="5523" y="124737"/>
                </a:lnTo>
                <a:lnTo>
                  <a:pt x="6425" y="120863"/>
                </a:lnTo>
                <a:lnTo>
                  <a:pt x="7409" y="115835"/>
                </a:lnTo>
                <a:lnTo>
                  <a:pt x="31399" y="78266"/>
                </a:lnTo>
                <a:lnTo>
                  <a:pt x="38057" y="70428"/>
                </a:lnTo>
                <a:lnTo>
                  <a:pt x="40005" y="68821"/>
                </a:lnTo>
                <a:lnTo>
                  <a:pt x="70604" y="31182"/>
                </a:lnTo>
                <a:lnTo>
                  <a:pt x="94152" y="11136"/>
                </a:lnTo>
                <a:lnTo>
                  <a:pt x="111489" y="592"/>
                </a:lnTo>
                <a:lnTo>
                  <a:pt x="116550" y="30"/>
                </a:lnTo>
                <a:lnTo>
                  <a:pt x="118290" y="0"/>
                </a:lnTo>
                <a:lnTo>
                  <a:pt x="120035" y="764"/>
                </a:lnTo>
                <a:lnTo>
                  <a:pt x="120909" y="1377"/>
                </a:lnTo>
                <a:lnTo>
                  <a:pt x="121881" y="2835"/>
                </a:lnTo>
                <a:lnTo>
                  <a:pt x="122312" y="4747"/>
                </a:lnTo>
                <a:lnTo>
                  <a:pt x="122611" y="11001"/>
                </a:lnTo>
                <a:lnTo>
                  <a:pt x="120064" y="39198"/>
                </a:lnTo>
                <a:lnTo>
                  <a:pt x="120781" y="77868"/>
                </a:lnTo>
                <a:lnTo>
                  <a:pt x="118668" y="113906"/>
                </a:lnTo>
                <a:lnTo>
                  <a:pt x="112202" y="152252"/>
                </a:lnTo>
                <a:lnTo>
                  <a:pt x="104906" y="190323"/>
                </a:lnTo>
                <a:lnTo>
                  <a:pt x="101698" y="228973"/>
                </a:lnTo>
                <a:lnTo>
                  <a:pt x="99568" y="238410"/>
                </a:lnTo>
                <a:lnTo>
                  <a:pt x="97116" y="244465"/>
                </a:lnTo>
                <a:lnTo>
                  <a:pt x="96429" y="247485"/>
                </a:lnTo>
                <a:lnTo>
                  <a:pt x="93780" y="252001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0" name="SMARTInkShape-Group171">
            <a:extLst>
              <a:ext uri="{FF2B5EF4-FFF2-40B4-BE49-F238E27FC236}">
                <a16:creationId xmlns:a16="http://schemas.microsoft.com/office/drawing/2014/main" xmlns="" id="{DA9F2BF4-1D44-4F9D-9AB1-61CB94A0520C}"/>
              </a:ext>
            </a:extLst>
          </p:cNvPr>
          <p:cNvGrpSpPr/>
          <p:nvPr/>
        </p:nvGrpSpPr>
        <p:grpSpPr>
          <a:xfrm>
            <a:off x="5138835" y="3772503"/>
            <a:ext cx="155835" cy="258579"/>
            <a:chOff x="5138835" y="3772503"/>
            <a:chExt cx="155835" cy="258579"/>
          </a:xfrm>
        </p:grpSpPr>
        <p:sp>
          <p:nvSpPr>
            <p:cNvPr id="28" name="SMARTInkShape-455">
              <a:extLst>
                <a:ext uri="{FF2B5EF4-FFF2-40B4-BE49-F238E27FC236}">
                  <a16:creationId xmlns:a16="http://schemas.microsoft.com/office/drawing/2014/main" xmlns="" id="{BE6D278E-3562-4094-9F4B-A71E38CCD2EF}"/>
                </a:ext>
              </a:extLst>
            </p:cNvPr>
            <p:cNvSpPr/>
            <p:nvPr>
              <p:custDataLst>
                <p:tags r:id="rId17"/>
              </p:custDataLst>
            </p:nvPr>
          </p:nvSpPr>
          <p:spPr>
            <a:xfrm>
              <a:off x="5213579" y="3780367"/>
              <a:ext cx="5252" cy="2626"/>
            </a:xfrm>
            <a:custGeom>
              <a:avLst/>
              <a:gdLst/>
              <a:ahLst/>
              <a:cxnLst/>
              <a:rect l="0" t="0" r="0" b="0"/>
              <a:pathLst>
                <a:path w="5252" h="2626">
                  <a:moveTo>
                    <a:pt x="0" y="0"/>
                  </a:moveTo>
                  <a:lnTo>
                    <a:pt x="0" y="0"/>
                  </a:lnTo>
                  <a:lnTo>
                    <a:pt x="1394" y="1393"/>
                  </a:lnTo>
                  <a:lnTo>
                    <a:pt x="2856" y="2078"/>
                  </a:lnTo>
                  <a:lnTo>
                    <a:pt x="5251" y="2625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SMARTInkShape-456">
              <a:extLst>
                <a:ext uri="{FF2B5EF4-FFF2-40B4-BE49-F238E27FC236}">
                  <a16:creationId xmlns:a16="http://schemas.microsoft.com/office/drawing/2014/main" xmlns="" id="{DF6B4D59-0A87-4488-A60D-EB21BA306B29}"/>
                </a:ext>
              </a:extLst>
            </p:cNvPr>
            <p:cNvSpPr/>
            <p:nvPr>
              <p:custDataLst>
                <p:tags r:id="rId18"/>
              </p:custDataLst>
            </p:nvPr>
          </p:nvSpPr>
          <p:spPr>
            <a:xfrm>
              <a:off x="5138835" y="3772503"/>
              <a:ext cx="155835" cy="258579"/>
            </a:xfrm>
            <a:custGeom>
              <a:avLst/>
              <a:gdLst/>
              <a:ahLst/>
              <a:cxnLst/>
              <a:rect l="0" t="0" r="0" b="0"/>
              <a:pathLst>
                <a:path w="155835" h="258579">
                  <a:moveTo>
                    <a:pt x="82620" y="18365"/>
                  </a:moveTo>
                  <a:lnTo>
                    <a:pt x="82620" y="18365"/>
                  </a:lnTo>
                  <a:lnTo>
                    <a:pt x="81227" y="16971"/>
                  </a:lnTo>
                  <a:lnTo>
                    <a:pt x="79765" y="16287"/>
                  </a:lnTo>
                  <a:lnTo>
                    <a:pt x="77411" y="15749"/>
                  </a:lnTo>
                  <a:lnTo>
                    <a:pt x="74698" y="10684"/>
                  </a:lnTo>
                  <a:lnTo>
                    <a:pt x="72429" y="8538"/>
                  </a:lnTo>
                  <a:lnTo>
                    <a:pt x="68484" y="6345"/>
                  </a:lnTo>
                  <a:lnTo>
                    <a:pt x="65338" y="5275"/>
                  </a:lnTo>
                  <a:lnTo>
                    <a:pt x="59595" y="1081"/>
                  </a:lnTo>
                  <a:lnTo>
                    <a:pt x="53235" y="132"/>
                  </a:lnTo>
                  <a:lnTo>
                    <a:pt x="43128" y="0"/>
                  </a:lnTo>
                  <a:lnTo>
                    <a:pt x="35235" y="2845"/>
                  </a:lnTo>
                  <a:lnTo>
                    <a:pt x="23237" y="10110"/>
                  </a:lnTo>
                  <a:lnTo>
                    <a:pt x="21224" y="12071"/>
                  </a:lnTo>
                  <a:lnTo>
                    <a:pt x="5718" y="42406"/>
                  </a:lnTo>
                  <a:lnTo>
                    <a:pt x="0" y="70342"/>
                  </a:lnTo>
                  <a:lnTo>
                    <a:pt x="961" y="107490"/>
                  </a:lnTo>
                  <a:lnTo>
                    <a:pt x="2748" y="144248"/>
                  </a:lnTo>
                  <a:lnTo>
                    <a:pt x="1494" y="158314"/>
                  </a:lnTo>
                  <a:lnTo>
                    <a:pt x="10479" y="196234"/>
                  </a:lnTo>
                  <a:lnTo>
                    <a:pt x="22317" y="226657"/>
                  </a:lnTo>
                  <a:lnTo>
                    <a:pt x="43392" y="247188"/>
                  </a:lnTo>
                  <a:lnTo>
                    <a:pt x="58864" y="255249"/>
                  </a:lnTo>
                  <a:lnTo>
                    <a:pt x="65112" y="256666"/>
                  </a:lnTo>
                  <a:lnTo>
                    <a:pt x="74138" y="257923"/>
                  </a:lnTo>
                  <a:lnTo>
                    <a:pt x="76090" y="258578"/>
                  </a:lnTo>
                  <a:lnTo>
                    <a:pt x="80593" y="258528"/>
                  </a:lnTo>
                  <a:lnTo>
                    <a:pt x="116867" y="248500"/>
                  </a:lnTo>
                  <a:lnTo>
                    <a:pt x="126981" y="242914"/>
                  </a:lnTo>
                  <a:lnTo>
                    <a:pt x="133328" y="237033"/>
                  </a:lnTo>
                  <a:lnTo>
                    <a:pt x="147620" y="215927"/>
                  </a:lnTo>
                  <a:lnTo>
                    <a:pt x="149912" y="207581"/>
                  </a:lnTo>
                  <a:lnTo>
                    <a:pt x="152305" y="195583"/>
                  </a:lnTo>
                  <a:lnTo>
                    <a:pt x="155372" y="186805"/>
                  </a:lnTo>
                  <a:lnTo>
                    <a:pt x="155834" y="148139"/>
                  </a:lnTo>
                  <a:lnTo>
                    <a:pt x="148651" y="108999"/>
                  </a:lnTo>
                  <a:lnTo>
                    <a:pt x="138266" y="71114"/>
                  </a:lnTo>
                  <a:lnTo>
                    <a:pt x="129621" y="58061"/>
                  </a:lnTo>
                  <a:lnTo>
                    <a:pt x="93545" y="18868"/>
                  </a:lnTo>
                  <a:lnTo>
                    <a:pt x="91851" y="16352"/>
                  </a:lnTo>
                  <a:lnTo>
                    <a:pt x="91399" y="15272"/>
                  </a:lnTo>
                  <a:lnTo>
                    <a:pt x="89342" y="13296"/>
                  </a:lnTo>
                  <a:lnTo>
                    <a:pt x="86774" y="11737"/>
                  </a:lnTo>
                  <a:lnTo>
                    <a:pt x="64850" y="3122"/>
                  </a:lnTo>
                  <a:lnTo>
                    <a:pt x="61182" y="2764"/>
                  </a:lnTo>
                  <a:lnTo>
                    <a:pt x="60452" y="3006"/>
                  </a:lnTo>
                  <a:lnTo>
                    <a:pt x="59966" y="3458"/>
                  </a:lnTo>
                  <a:lnTo>
                    <a:pt x="58993" y="5239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1" name="SMARTInkShape-457">
            <a:extLst>
              <a:ext uri="{FF2B5EF4-FFF2-40B4-BE49-F238E27FC236}">
                <a16:creationId xmlns:a16="http://schemas.microsoft.com/office/drawing/2014/main" xmlns="" id="{5D8436C5-611E-4C20-AE21-B868DA177650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4609771" y="1937588"/>
            <a:ext cx="115508" cy="152116"/>
          </a:xfrm>
          <a:custGeom>
            <a:avLst/>
            <a:gdLst/>
            <a:ahLst/>
            <a:cxnLst/>
            <a:rect l="0" t="0" r="0" b="0"/>
            <a:pathLst>
              <a:path w="115508" h="152116">
                <a:moveTo>
                  <a:pt x="0" y="133738"/>
                </a:moveTo>
                <a:lnTo>
                  <a:pt x="0" y="133738"/>
                </a:lnTo>
                <a:lnTo>
                  <a:pt x="7726" y="133738"/>
                </a:lnTo>
                <a:lnTo>
                  <a:pt x="9225" y="132344"/>
                </a:lnTo>
                <a:lnTo>
                  <a:pt x="27106" y="124033"/>
                </a:lnTo>
                <a:lnTo>
                  <a:pt x="57096" y="96318"/>
                </a:lnTo>
                <a:lnTo>
                  <a:pt x="85003" y="57024"/>
                </a:lnTo>
                <a:lnTo>
                  <a:pt x="108539" y="18505"/>
                </a:lnTo>
                <a:lnTo>
                  <a:pt x="112719" y="11821"/>
                </a:lnTo>
                <a:lnTo>
                  <a:pt x="115143" y="5694"/>
                </a:lnTo>
                <a:lnTo>
                  <a:pt x="115507" y="0"/>
                </a:lnTo>
                <a:lnTo>
                  <a:pt x="114733" y="15922"/>
                </a:lnTo>
                <a:lnTo>
                  <a:pt x="113048" y="28781"/>
                </a:lnTo>
                <a:lnTo>
                  <a:pt x="112887" y="65963"/>
                </a:lnTo>
                <a:lnTo>
                  <a:pt x="108975" y="103267"/>
                </a:lnTo>
                <a:lnTo>
                  <a:pt x="106910" y="128785"/>
                </a:lnTo>
                <a:lnTo>
                  <a:pt x="105854" y="132703"/>
                </a:lnTo>
                <a:lnTo>
                  <a:pt x="105010" y="152115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8" name="SMARTInkShape-458">
            <a:extLst>
              <a:ext uri="{FF2B5EF4-FFF2-40B4-BE49-F238E27FC236}">
                <a16:creationId xmlns:a16="http://schemas.microsoft.com/office/drawing/2014/main" xmlns="" id="{6731E85C-B378-4F37-83CD-154875948CA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4599270" y="3764615"/>
            <a:ext cx="115404" cy="263695"/>
          </a:xfrm>
          <a:custGeom>
            <a:avLst/>
            <a:gdLst/>
            <a:ahLst/>
            <a:cxnLst/>
            <a:rect l="0" t="0" r="0" b="0"/>
            <a:pathLst>
              <a:path w="115404" h="263695">
                <a:moveTo>
                  <a:pt x="0" y="89259"/>
                </a:moveTo>
                <a:lnTo>
                  <a:pt x="0" y="89259"/>
                </a:lnTo>
                <a:lnTo>
                  <a:pt x="0" y="86742"/>
                </a:lnTo>
                <a:lnTo>
                  <a:pt x="10148" y="76777"/>
                </a:lnTo>
                <a:lnTo>
                  <a:pt x="29880" y="63201"/>
                </a:lnTo>
                <a:lnTo>
                  <a:pt x="38334" y="55428"/>
                </a:lnTo>
                <a:lnTo>
                  <a:pt x="44612" y="50746"/>
                </a:lnTo>
                <a:lnTo>
                  <a:pt x="45493" y="49582"/>
                </a:lnTo>
                <a:lnTo>
                  <a:pt x="84518" y="22006"/>
                </a:lnTo>
                <a:lnTo>
                  <a:pt x="97545" y="14848"/>
                </a:lnTo>
                <a:lnTo>
                  <a:pt x="107330" y="7638"/>
                </a:lnTo>
                <a:lnTo>
                  <a:pt x="112886" y="0"/>
                </a:lnTo>
                <a:lnTo>
                  <a:pt x="112886" y="1393"/>
                </a:lnTo>
                <a:lnTo>
                  <a:pt x="113663" y="2856"/>
                </a:lnTo>
                <a:lnTo>
                  <a:pt x="114690" y="4478"/>
                </a:lnTo>
                <a:lnTo>
                  <a:pt x="115348" y="7896"/>
                </a:lnTo>
                <a:lnTo>
                  <a:pt x="115403" y="8764"/>
                </a:lnTo>
                <a:lnTo>
                  <a:pt x="114685" y="10507"/>
                </a:lnTo>
                <a:lnTo>
                  <a:pt x="114085" y="11380"/>
                </a:lnTo>
                <a:lnTo>
                  <a:pt x="112991" y="17494"/>
                </a:lnTo>
                <a:lnTo>
                  <a:pt x="112600" y="25477"/>
                </a:lnTo>
                <a:lnTo>
                  <a:pt x="110792" y="29750"/>
                </a:lnTo>
                <a:lnTo>
                  <a:pt x="108700" y="33285"/>
                </a:lnTo>
                <a:lnTo>
                  <a:pt x="106919" y="43905"/>
                </a:lnTo>
                <a:lnTo>
                  <a:pt x="106283" y="45021"/>
                </a:lnTo>
                <a:lnTo>
                  <a:pt x="103207" y="82671"/>
                </a:lnTo>
                <a:lnTo>
                  <a:pt x="101608" y="121240"/>
                </a:lnTo>
                <a:lnTo>
                  <a:pt x="99868" y="132386"/>
                </a:lnTo>
                <a:lnTo>
                  <a:pt x="99489" y="139890"/>
                </a:lnTo>
                <a:lnTo>
                  <a:pt x="97298" y="150180"/>
                </a:lnTo>
                <a:lnTo>
                  <a:pt x="96357" y="177090"/>
                </a:lnTo>
                <a:lnTo>
                  <a:pt x="94752" y="187080"/>
                </a:lnTo>
                <a:lnTo>
                  <a:pt x="94238" y="197753"/>
                </a:lnTo>
                <a:lnTo>
                  <a:pt x="92129" y="211586"/>
                </a:lnTo>
                <a:lnTo>
                  <a:pt x="91593" y="236859"/>
                </a:lnTo>
                <a:lnTo>
                  <a:pt x="89806" y="242071"/>
                </a:lnTo>
                <a:lnTo>
                  <a:pt x="89367" y="245845"/>
                </a:lnTo>
                <a:lnTo>
                  <a:pt x="86883" y="251776"/>
                </a:lnTo>
                <a:lnTo>
                  <a:pt x="86634" y="263694"/>
                </a:lnTo>
                <a:lnTo>
                  <a:pt x="86634" y="263239"/>
                </a:lnTo>
                <a:lnTo>
                  <a:pt x="84008" y="254650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7" name="SMARTInkShape-459">
            <a:extLst>
              <a:ext uri="{FF2B5EF4-FFF2-40B4-BE49-F238E27FC236}">
                <a16:creationId xmlns:a16="http://schemas.microsoft.com/office/drawing/2014/main" xmlns="" id="{A0AF55CC-AE2A-4C54-8950-136B9B5CD433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4095221" y="1924312"/>
            <a:ext cx="107636" cy="181143"/>
          </a:xfrm>
          <a:custGeom>
            <a:avLst/>
            <a:gdLst/>
            <a:ahLst/>
            <a:cxnLst/>
            <a:rect l="0" t="0" r="0" b="0"/>
            <a:pathLst>
              <a:path w="107636" h="181143">
                <a:moveTo>
                  <a:pt x="0" y="131262"/>
                </a:moveTo>
                <a:lnTo>
                  <a:pt x="0" y="131262"/>
                </a:lnTo>
                <a:lnTo>
                  <a:pt x="5110" y="131262"/>
                </a:lnTo>
                <a:lnTo>
                  <a:pt x="36823" y="109775"/>
                </a:lnTo>
                <a:lnTo>
                  <a:pt x="61721" y="79708"/>
                </a:lnTo>
                <a:lnTo>
                  <a:pt x="80778" y="40802"/>
                </a:lnTo>
                <a:lnTo>
                  <a:pt x="93318" y="24499"/>
                </a:lnTo>
                <a:lnTo>
                  <a:pt x="98857" y="14538"/>
                </a:lnTo>
                <a:lnTo>
                  <a:pt x="101210" y="11535"/>
                </a:lnTo>
                <a:lnTo>
                  <a:pt x="102931" y="7907"/>
                </a:lnTo>
                <a:lnTo>
                  <a:pt x="104599" y="5775"/>
                </a:lnTo>
                <a:lnTo>
                  <a:pt x="105221" y="3258"/>
                </a:lnTo>
                <a:lnTo>
                  <a:pt x="107635" y="0"/>
                </a:lnTo>
                <a:lnTo>
                  <a:pt x="107635" y="4520"/>
                </a:lnTo>
                <a:lnTo>
                  <a:pt x="107343" y="4764"/>
                </a:lnTo>
                <a:lnTo>
                  <a:pt x="106242" y="5034"/>
                </a:lnTo>
                <a:lnTo>
                  <a:pt x="106123" y="5398"/>
                </a:lnTo>
                <a:lnTo>
                  <a:pt x="106769" y="6580"/>
                </a:lnTo>
                <a:lnTo>
                  <a:pt x="106766" y="7303"/>
                </a:lnTo>
                <a:lnTo>
                  <a:pt x="105985" y="8885"/>
                </a:lnTo>
                <a:lnTo>
                  <a:pt x="105952" y="9715"/>
                </a:lnTo>
                <a:lnTo>
                  <a:pt x="106692" y="11416"/>
                </a:lnTo>
                <a:lnTo>
                  <a:pt x="106715" y="12277"/>
                </a:lnTo>
                <a:lnTo>
                  <a:pt x="105292" y="18023"/>
                </a:lnTo>
                <a:lnTo>
                  <a:pt x="104232" y="56342"/>
                </a:lnTo>
                <a:lnTo>
                  <a:pt x="102628" y="68124"/>
                </a:lnTo>
                <a:lnTo>
                  <a:pt x="102099" y="85435"/>
                </a:lnTo>
                <a:lnTo>
                  <a:pt x="100125" y="92313"/>
                </a:lnTo>
                <a:lnTo>
                  <a:pt x="99760" y="129732"/>
                </a:lnTo>
                <a:lnTo>
                  <a:pt x="98982" y="158242"/>
                </a:lnTo>
                <a:lnTo>
                  <a:pt x="97242" y="170020"/>
                </a:lnTo>
                <a:lnTo>
                  <a:pt x="97167" y="173698"/>
                </a:lnTo>
                <a:lnTo>
                  <a:pt x="97927" y="175695"/>
                </a:lnTo>
                <a:lnTo>
                  <a:pt x="98945" y="177554"/>
                </a:lnTo>
                <a:lnTo>
                  <a:pt x="99759" y="181142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8" name="SMARTInkShape-460">
            <a:extLst>
              <a:ext uri="{FF2B5EF4-FFF2-40B4-BE49-F238E27FC236}">
                <a16:creationId xmlns:a16="http://schemas.microsoft.com/office/drawing/2014/main" xmlns="" id="{267D4CEC-8101-4BCF-8FB0-FB8B1341C0D7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4079469" y="3748863"/>
            <a:ext cx="157513" cy="273027"/>
          </a:xfrm>
          <a:custGeom>
            <a:avLst/>
            <a:gdLst/>
            <a:ahLst/>
            <a:cxnLst/>
            <a:rect l="0" t="0" r="0" b="0"/>
            <a:pathLst>
              <a:path w="157513" h="273027">
                <a:moveTo>
                  <a:pt x="120762" y="0"/>
                </a:moveTo>
                <a:lnTo>
                  <a:pt x="120762" y="0"/>
                </a:lnTo>
                <a:lnTo>
                  <a:pt x="119369" y="0"/>
                </a:lnTo>
                <a:lnTo>
                  <a:pt x="118958" y="292"/>
                </a:lnTo>
                <a:lnTo>
                  <a:pt x="118684" y="778"/>
                </a:lnTo>
                <a:lnTo>
                  <a:pt x="118137" y="2625"/>
                </a:lnTo>
                <a:lnTo>
                  <a:pt x="101351" y="2918"/>
                </a:lnTo>
                <a:lnTo>
                  <a:pt x="92508" y="5008"/>
                </a:lnTo>
                <a:lnTo>
                  <a:pt x="53371" y="5251"/>
                </a:lnTo>
                <a:lnTo>
                  <a:pt x="48223" y="5543"/>
                </a:lnTo>
                <a:lnTo>
                  <a:pt x="42881" y="7512"/>
                </a:lnTo>
                <a:lnTo>
                  <a:pt x="42589" y="7925"/>
                </a:lnTo>
                <a:lnTo>
                  <a:pt x="42264" y="9162"/>
                </a:lnTo>
                <a:lnTo>
                  <a:pt x="41886" y="9608"/>
                </a:lnTo>
                <a:lnTo>
                  <a:pt x="40688" y="10105"/>
                </a:lnTo>
                <a:lnTo>
                  <a:pt x="39961" y="12659"/>
                </a:lnTo>
                <a:lnTo>
                  <a:pt x="35024" y="50640"/>
                </a:lnTo>
                <a:lnTo>
                  <a:pt x="31187" y="87253"/>
                </a:lnTo>
                <a:lnTo>
                  <a:pt x="26593" y="107083"/>
                </a:lnTo>
                <a:lnTo>
                  <a:pt x="26112" y="110599"/>
                </a:lnTo>
                <a:lnTo>
                  <a:pt x="23662" y="115450"/>
                </a:lnTo>
                <a:lnTo>
                  <a:pt x="27285" y="109592"/>
                </a:lnTo>
                <a:lnTo>
                  <a:pt x="30367" y="105927"/>
                </a:lnTo>
                <a:lnTo>
                  <a:pt x="30999" y="104154"/>
                </a:lnTo>
                <a:lnTo>
                  <a:pt x="35535" y="100122"/>
                </a:lnTo>
                <a:lnTo>
                  <a:pt x="41027" y="96627"/>
                </a:lnTo>
                <a:lnTo>
                  <a:pt x="65566" y="92304"/>
                </a:lnTo>
                <a:lnTo>
                  <a:pt x="75828" y="92259"/>
                </a:lnTo>
                <a:lnTo>
                  <a:pt x="99020" y="98389"/>
                </a:lnTo>
                <a:lnTo>
                  <a:pt x="131106" y="120644"/>
                </a:lnTo>
                <a:lnTo>
                  <a:pt x="138765" y="134759"/>
                </a:lnTo>
                <a:lnTo>
                  <a:pt x="155942" y="162106"/>
                </a:lnTo>
                <a:lnTo>
                  <a:pt x="157049" y="165812"/>
                </a:lnTo>
                <a:lnTo>
                  <a:pt x="157512" y="186472"/>
                </a:lnTo>
                <a:lnTo>
                  <a:pt x="154660" y="194395"/>
                </a:lnTo>
                <a:lnTo>
                  <a:pt x="152974" y="198779"/>
                </a:lnTo>
                <a:lnTo>
                  <a:pt x="147624" y="216340"/>
                </a:lnTo>
                <a:lnTo>
                  <a:pt x="140521" y="231747"/>
                </a:lnTo>
                <a:lnTo>
                  <a:pt x="120254" y="255126"/>
                </a:lnTo>
                <a:lnTo>
                  <a:pt x="101741" y="263811"/>
                </a:lnTo>
                <a:lnTo>
                  <a:pt x="98890" y="264847"/>
                </a:lnTo>
                <a:lnTo>
                  <a:pt x="94683" y="267112"/>
                </a:lnTo>
                <a:lnTo>
                  <a:pt x="61350" y="272974"/>
                </a:lnTo>
                <a:lnTo>
                  <a:pt x="42286" y="273026"/>
                </a:lnTo>
                <a:lnTo>
                  <a:pt x="39894" y="272249"/>
                </a:lnTo>
                <a:lnTo>
                  <a:pt x="37566" y="271223"/>
                </a:lnTo>
                <a:lnTo>
                  <a:pt x="29762" y="269008"/>
                </a:lnTo>
                <a:lnTo>
                  <a:pt x="22042" y="264739"/>
                </a:lnTo>
                <a:lnTo>
                  <a:pt x="8519" y="253930"/>
                </a:lnTo>
                <a:lnTo>
                  <a:pt x="1397" y="241657"/>
                </a:lnTo>
                <a:lnTo>
                  <a:pt x="37" y="236453"/>
                </a:lnTo>
                <a:lnTo>
                  <a:pt x="0" y="233648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9" name="SMARTInkShape-461">
            <a:extLst>
              <a:ext uri="{FF2B5EF4-FFF2-40B4-BE49-F238E27FC236}">
                <a16:creationId xmlns:a16="http://schemas.microsoft.com/office/drawing/2014/main" xmlns="" id="{D1294D85-C371-4225-826E-9733E4622A89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64919" y="1966319"/>
            <a:ext cx="126014" cy="186391"/>
          </a:xfrm>
          <a:custGeom>
            <a:avLst/>
            <a:gdLst/>
            <a:ahLst/>
            <a:cxnLst/>
            <a:rect l="0" t="0" r="0" b="0"/>
            <a:pathLst>
              <a:path w="126014" h="186391">
                <a:moveTo>
                  <a:pt x="0" y="128634"/>
                </a:moveTo>
                <a:lnTo>
                  <a:pt x="0" y="128634"/>
                </a:lnTo>
                <a:lnTo>
                  <a:pt x="1394" y="130028"/>
                </a:lnTo>
                <a:lnTo>
                  <a:pt x="2096" y="130147"/>
                </a:lnTo>
                <a:lnTo>
                  <a:pt x="2856" y="129934"/>
                </a:lnTo>
                <a:lnTo>
                  <a:pt x="3654" y="129501"/>
                </a:lnTo>
                <a:lnTo>
                  <a:pt x="4478" y="129504"/>
                </a:lnTo>
                <a:lnTo>
                  <a:pt x="7371" y="130971"/>
                </a:lnTo>
                <a:lnTo>
                  <a:pt x="7539" y="130775"/>
                </a:lnTo>
                <a:lnTo>
                  <a:pt x="7726" y="129780"/>
                </a:lnTo>
                <a:lnTo>
                  <a:pt x="10921" y="129144"/>
                </a:lnTo>
                <a:lnTo>
                  <a:pt x="22462" y="128664"/>
                </a:lnTo>
                <a:lnTo>
                  <a:pt x="23887" y="127870"/>
                </a:lnTo>
                <a:lnTo>
                  <a:pt x="24676" y="127249"/>
                </a:lnTo>
                <a:lnTo>
                  <a:pt x="27107" y="126560"/>
                </a:lnTo>
                <a:lnTo>
                  <a:pt x="31757" y="125394"/>
                </a:lnTo>
                <a:lnTo>
                  <a:pt x="41249" y="120705"/>
                </a:lnTo>
                <a:lnTo>
                  <a:pt x="43419" y="119276"/>
                </a:lnTo>
                <a:lnTo>
                  <a:pt x="46572" y="117888"/>
                </a:lnTo>
                <a:lnTo>
                  <a:pt x="55516" y="111303"/>
                </a:lnTo>
                <a:lnTo>
                  <a:pt x="79302" y="81080"/>
                </a:lnTo>
                <a:lnTo>
                  <a:pt x="81350" y="75424"/>
                </a:lnTo>
                <a:lnTo>
                  <a:pt x="84809" y="70054"/>
                </a:lnTo>
                <a:lnTo>
                  <a:pt x="91064" y="54545"/>
                </a:lnTo>
                <a:lnTo>
                  <a:pt x="95973" y="46425"/>
                </a:lnTo>
                <a:lnTo>
                  <a:pt x="102985" y="26541"/>
                </a:lnTo>
                <a:lnTo>
                  <a:pt x="106548" y="20108"/>
                </a:lnTo>
                <a:lnTo>
                  <a:pt x="110080" y="8050"/>
                </a:lnTo>
                <a:lnTo>
                  <a:pt x="110140" y="7115"/>
                </a:lnTo>
                <a:lnTo>
                  <a:pt x="110985" y="5300"/>
                </a:lnTo>
                <a:lnTo>
                  <a:pt x="112511" y="3151"/>
                </a:lnTo>
                <a:lnTo>
                  <a:pt x="112775" y="1385"/>
                </a:lnTo>
                <a:lnTo>
                  <a:pt x="113104" y="922"/>
                </a:lnTo>
                <a:lnTo>
                  <a:pt x="113615" y="614"/>
                </a:lnTo>
                <a:lnTo>
                  <a:pt x="115502" y="0"/>
                </a:lnTo>
                <a:lnTo>
                  <a:pt x="115220" y="34070"/>
                </a:lnTo>
                <a:lnTo>
                  <a:pt x="113251" y="41407"/>
                </a:lnTo>
                <a:lnTo>
                  <a:pt x="117974" y="78094"/>
                </a:lnTo>
                <a:lnTo>
                  <a:pt x="118407" y="91210"/>
                </a:lnTo>
                <a:lnTo>
                  <a:pt x="120394" y="100475"/>
                </a:lnTo>
                <a:lnTo>
                  <a:pt x="123023" y="136805"/>
                </a:lnTo>
                <a:lnTo>
                  <a:pt x="120762" y="175046"/>
                </a:lnTo>
                <a:lnTo>
                  <a:pt x="120762" y="177487"/>
                </a:lnTo>
                <a:lnTo>
                  <a:pt x="122858" y="182211"/>
                </a:lnTo>
                <a:lnTo>
                  <a:pt x="126013" y="186390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22" name="SMARTInkShape-Group177">
            <a:extLst>
              <a:ext uri="{FF2B5EF4-FFF2-40B4-BE49-F238E27FC236}">
                <a16:creationId xmlns:a16="http://schemas.microsoft.com/office/drawing/2014/main" xmlns="" id="{7261C587-38B6-4B45-801A-8B8F213B386F}"/>
              </a:ext>
            </a:extLst>
          </p:cNvPr>
          <p:cNvGrpSpPr/>
          <p:nvPr/>
        </p:nvGrpSpPr>
        <p:grpSpPr>
          <a:xfrm>
            <a:off x="3616379" y="3682459"/>
            <a:ext cx="152390" cy="357545"/>
            <a:chOff x="3616379" y="3682459"/>
            <a:chExt cx="152390" cy="357545"/>
          </a:xfrm>
        </p:grpSpPr>
        <p:sp>
          <p:nvSpPr>
            <p:cNvPr id="620" name="SMARTInkShape-462">
              <a:extLst>
                <a:ext uri="{FF2B5EF4-FFF2-40B4-BE49-F238E27FC236}">
                  <a16:creationId xmlns:a16="http://schemas.microsoft.com/office/drawing/2014/main" xmlns="" id="{013F8787-005E-4DD1-8B8F-7CA0D1800F7F}"/>
                </a:ext>
              </a:extLst>
            </p:cNvPr>
            <p:cNvSpPr/>
            <p:nvPr>
              <p:custDataLst>
                <p:tags r:id="rId15"/>
              </p:custDataLst>
            </p:nvPr>
          </p:nvSpPr>
          <p:spPr>
            <a:xfrm>
              <a:off x="3616379" y="3682459"/>
              <a:ext cx="152390" cy="139356"/>
            </a:xfrm>
            <a:custGeom>
              <a:avLst/>
              <a:gdLst/>
              <a:ahLst/>
              <a:cxnLst/>
              <a:rect l="0" t="0" r="0" b="0"/>
              <a:pathLst>
                <a:path w="152390" h="139356">
                  <a:moveTo>
                    <a:pt x="8921" y="66404"/>
                  </a:moveTo>
                  <a:lnTo>
                    <a:pt x="8921" y="66404"/>
                  </a:lnTo>
                  <a:lnTo>
                    <a:pt x="7528" y="67798"/>
                  </a:lnTo>
                  <a:lnTo>
                    <a:pt x="7409" y="68792"/>
                  </a:lnTo>
                  <a:lnTo>
                    <a:pt x="8664" y="73442"/>
                  </a:lnTo>
                  <a:lnTo>
                    <a:pt x="9042" y="73722"/>
                  </a:lnTo>
                  <a:lnTo>
                    <a:pt x="10239" y="74032"/>
                  </a:lnTo>
                  <a:lnTo>
                    <a:pt x="18913" y="96001"/>
                  </a:lnTo>
                  <a:lnTo>
                    <a:pt x="45660" y="126810"/>
                  </a:lnTo>
                  <a:lnTo>
                    <a:pt x="69308" y="136118"/>
                  </a:lnTo>
                  <a:lnTo>
                    <a:pt x="86873" y="139355"/>
                  </a:lnTo>
                  <a:lnTo>
                    <a:pt x="96709" y="138353"/>
                  </a:lnTo>
                  <a:lnTo>
                    <a:pt x="117796" y="130599"/>
                  </a:lnTo>
                  <a:lnTo>
                    <a:pt x="134677" y="116293"/>
                  </a:lnTo>
                  <a:lnTo>
                    <a:pt x="147013" y="100933"/>
                  </a:lnTo>
                  <a:lnTo>
                    <a:pt x="151185" y="90896"/>
                  </a:lnTo>
                  <a:lnTo>
                    <a:pt x="152389" y="80694"/>
                  </a:lnTo>
                  <a:lnTo>
                    <a:pt x="147955" y="57844"/>
                  </a:lnTo>
                  <a:lnTo>
                    <a:pt x="137866" y="33106"/>
                  </a:lnTo>
                  <a:lnTo>
                    <a:pt x="119411" y="11688"/>
                  </a:lnTo>
                  <a:lnTo>
                    <a:pt x="112478" y="7763"/>
                  </a:lnTo>
                  <a:lnTo>
                    <a:pt x="86533" y="0"/>
                  </a:lnTo>
                  <a:lnTo>
                    <a:pt x="75282" y="90"/>
                  </a:lnTo>
                  <a:lnTo>
                    <a:pt x="47293" y="6065"/>
                  </a:lnTo>
                  <a:lnTo>
                    <a:pt x="45004" y="6927"/>
                  </a:lnTo>
                  <a:lnTo>
                    <a:pt x="20982" y="28550"/>
                  </a:lnTo>
                  <a:lnTo>
                    <a:pt x="14018" y="38367"/>
                  </a:lnTo>
                  <a:lnTo>
                    <a:pt x="224" y="74000"/>
                  </a:lnTo>
                  <a:lnTo>
                    <a:pt x="0" y="79406"/>
                  </a:lnTo>
                  <a:lnTo>
                    <a:pt x="1491" y="90545"/>
                  </a:lnTo>
                  <a:lnTo>
                    <a:pt x="3772" y="94247"/>
                  </a:lnTo>
                  <a:lnTo>
                    <a:pt x="11546" y="97908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1" name="SMARTInkShape-463">
              <a:extLst>
                <a:ext uri="{FF2B5EF4-FFF2-40B4-BE49-F238E27FC236}">
                  <a16:creationId xmlns:a16="http://schemas.microsoft.com/office/drawing/2014/main" xmlns="" id="{30A9811E-65AB-480B-A365-EE5D11E6A81B}"/>
                </a:ext>
              </a:extLst>
            </p:cNvPr>
            <p:cNvSpPr/>
            <p:nvPr>
              <p:custDataLst>
                <p:tags r:id="rId16"/>
              </p:custDataLst>
            </p:nvPr>
          </p:nvSpPr>
          <p:spPr>
            <a:xfrm>
              <a:off x="3622675" y="3748863"/>
              <a:ext cx="141765" cy="291141"/>
            </a:xfrm>
            <a:custGeom>
              <a:avLst/>
              <a:gdLst/>
              <a:ahLst/>
              <a:cxnLst/>
              <a:rect l="0" t="0" r="0" b="0"/>
              <a:pathLst>
                <a:path w="141765" h="291141">
                  <a:moveTo>
                    <a:pt x="141764" y="0"/>
                  </a:moveTo>
                  <a:lnTo>
                    <a:pt x="141764" y="0"/>
                  </a:lnTo>
                  <a:lnTo>
                    <a:pt x="140370" y="35904"/>
                  </a:lnTo>
                  <a:lnTo>
                    <a:pt x="136723" y="71774"/>
                  </a:lnTo>
                  <a:lnTo>
                    <a:pt x="136522" y="108659"/>
                  </a:lnTo>
                  <a:lnTo>
                    <a:pt x="136513" y="147191"/>
                  </a:lnTo>
                  <a:lnTo>
                    <a:pt x="135120" y="185047"/>
                  </a:lnTo>
                  <a:lnTo>
                    <a:pt x="130758" y="223736"/>
                  </a:lnTo>
                  <a:lnTo>
                    <a:pt x="119604" y="261404"/>
                  </a:lnTo>
                  <a:lnTo>
                    <a:pt x="112351" y="270737"/>
                  </a:lnTo>
                  <a:lnTo>
                    <a:pt x="100349" y="281527"/>
                  </a:lnTo>
                  <a:lnTo>
                    <a:pt x="84587" y="289401"/>
                  </a:lnTo>
                  <a:lnTo>
                    <a:pt x="69082" y="291140"/>
                  </a:lnTo>
                  <a:lnTo>
                    <a:pt x="33940" y="287489"/>
                  </a:lnTo>
                  <a:lnTo>
                    <a:pt x="0" y="280903"/>
                  </a:lnTo>
                </a:path>
              </a:pathLst>
            </a:custGeom>
            <a:ln w="127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23" name="SMARTInkShape-464">
            <a:extLst>
              <a:ext uri="{FF2B5EF4-FFF2-40B4-BE49-F238E27FC236}">
                <a16:creationId xmlns:a16="http://schemas.microsoft.com/office/drawing/2014/main" xmlns="" id="{5A03509A-D677-4CF9-BCE2-C6C03279B0F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4352496" y="4000888"/>
            <a:ext cx="62898" cy="105011"/>
          </a:xfrm>
          <a:custGeom>
            <a:avLst/>
            <a:gdLst/>
            <a:ahLst/>
            <a:cxnLst/>
            <a:rect l="0" t="0" r="0" b="0"/>
            <a:pathLst>
              <a:path w="62898" h="105011">
                <a:moveTo>
                  <a:pt x="57755" y="0"/>
                </a:moveTo>
                <a:lnTo>
                  <a:pt x="57755" y="0"/>
                </a:lnTo>
                <a:lnTo>
                  <a:pt x="60349" y="2593"/>
                </a:lnTo>
                <a:lnTo>
                  <a:pt x="62897" y="27039"/>
                </a:lnTo>
                <a:lnTo>
                  <a:pt x="58476" y="45200"/>
                </a:lnTo>
                <a:lnTo>
                  <a:pt x="52394" y="54068"/>
                </a:lnTo>
                <a:lnTo>
                  <a:pt x="15782" y="91541"/>
                </a:lnTo>
                <a:lnTo>
                  <a:pt x="0" y="105010"/>
                </a:lnTo>
              </a:path>
            </a:pathLst>
          </a:custGeom>
          <a:ln w="127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TextShape 1"/>
          <p:cNvSpPr txBox="1"/>
          <p:nvPr/>
        </p:nvSpPr>
        <p:spPr>
          <a:xfrm>
            <a:off x="648000" y="720000"/>
            <a:ext cx="5760000" cy="801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800" b="0" strike="noStrike" spc="-1">
                <a:solidFill>
                  <a:srgbClr val="000000"/>
                </a:solidFill>
                <a:latin typeface="Calibri Light"/>
              </a:rPr>
              <a:t>Calculer en posant 3624 + 71,52.</a:t>
            </a:r>
            <a:endParaRPr lang="fr-FR" sz="2800" b="0" strike="noStrike" spc="-1">
              <a:latin typeface="Arial"/>
            </a:endParaRPr>
          </a:p>
        </p:txBody>
      </p:sp>
      <p:pic>
        <p:nvPicPr>
          <p:cNvPr id="618" name="Image 3_3"/>
          <p:cNvPicPr/>
          <p:nvPr/>
        </p:nvPicPr>
        <p:blipFill>
          <a:blip r:embed="rId2"/>
          <a:srcRect l="7258" t="36104" r="41470" b="20726"/>
          <a:stretch/>
        </p:blipFill>
        <p:spPr>
          <a:xfrm>
            <a:off x="1396080" y="1428840"/>
            <a:ext cx="4651920" cy="3035160"/>
          </a:xfrm>
          <a:prstGeom prst="rect">
            <a:avLst/>
          </a:prstGeom>
          <a:ln>
            <a:noFill/>
          </a:ln>
        </p:spPr>
      </p:pic>
      <p:pic>
        <p:nvPicPr>
          <p:cNvPr id="624" name="Picture 2_2"/>
          <p:cNvPicPr/>
          <p:nvPr/>
        </p:nvPicPr>
        <p:blipFill>
          <a:blip r:embed="rId3"/>
          <a:stretch/>
        </p:blipFill>
        <p:spPr>
          <a:xfrm>
            <a:off x="6953040" y="354960"/>
            <a:ext cx="2839320" cy="1445040"/>
          </a:xfrm>
          <a:prstGeom prst="rect">
            <a:avLst/>
          </a:prstGeom>
          <a:ln>
            <a:noFill/>
          </a:ln>
        </p:spPr>
      </p:pic>
      <p:grpSp>
        <p:nvGrpSpPr>
          <p:cNvPr id="10" name="Group 2"/>
          <p:cNvGrpSpPr/>
          <p:nvPr/>
        </p:nvGrpSpPr>
        <p:grpSpPr>
          <a:xfrm>
            <a:off x="6696000" y="2063520"/>
            <a:ext cx="3240000" cy="1824480"/>
            <a:chOff x="6696000" y="2063520"/>
            <a:chExt cx="3240000" cy="1824480"/>
          </a:xfrm>
        </p:grpSpPr>
        <p:pic>
          <p:nvPicPr>
            <p:cNvPr id="11" name="Image 3_2"/>
            <p:cNvPicPr/>
            <p:nvPr/>
          </p:nvPicPr>
          <p:blipFill>
            <a:blip r:embed="rId4"/>
            <a:srcRect l="6943" t="56419" r="53507" b="12541"/>
            <a:stretch/>
          </p:blipFill>
          <p:spPr>
            <a:xfrm>
              <a:off x="6696000" y="2063520"/>
              <a:ext cx="3240000" cy="1824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12" name="CustomShape 3"/>
            <p:cNvSpPr/>
            <p:nvPr/>
          </p:nvSpPr>
          <p:spPr>
            <a:xfrm>
              <a:off x="7416576" y="2310314"/>
              <a:ext cx="2472840" cy="1245041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2500" b="0" strike="noStrike" spc="-1" dirty="0">
                  <a:solidFill>
                    <a:srgbClr val="2F5597"/>
                  </a:solidFill>
                  <a:latin typeface="Calibri"/>
                </a:rPr>
                <a:t>     1   2,   6    7</a:t>
              </a:r>
              <a:endParaRPr lang="fr-FR" sz="25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</a:pPr>
              <a:r>
                <a:rPr lang="fr-FR" sz="2500" b="0" u="sng" strike="noStrike" spc="-1" dirty="0">
                  <a:solidFill>
                    <a:srgbClr val="2F5597"/>
                  </a:solidFill>
                  <a:uFillTx/>
                  <a:latin typeface="Calibri"/>
                </a:rPr>
                <a:t>+        3,   3    6_ </a:t>
              </a:r>
              <a:endParaRPr lang="fr-FR" sz="2500" b="0" strike="noStrike" spc="-1" dirty="0">
                <a:latin typeface="Arial"/>
              </a:endParaRPr>
            </a:p>
            <a:p>
              <a:pPr>
                <a:lnSpc>
                  <a:spcPct val="100000"/>
                </a:lnSpc>
              </a:pPr>
              <a:r>
                <a:rPr lang="fr-FR" sz="2500" b="0" strike="noStrike" spc="-1" dirty="0">
                  <a:solidFill>
                    <a:srgbClr val="2F5597"/>
                  </a:solidFill>
                  <a:latin typeface="Calibri"/>
                </a:rPr>
                <a:t>     1   6,   0    3 </a:t>
              </a:r>
              <a:endParaRPr lang="fr-FR" sz="2500" b="0" strike="noStrike" spc="-1" dirty="0">
                <a:latin typeface="Arial"/>
              </a:endParaRPr>
            </a:p>
          </p:txBody>
        </p:sp>
        <p:sp>
          <p:nvSpPr>
            <p:cNvPr id="13" name="CustomShape 4"/>
            <p:cNvSpPr/>
            <p:nvPr/>
          </p:nvSpPr>
          <p:spPr>
            <a:xfrm>
              <a:off x="8640712" y="2115195"/>
              <a:ext cx="259920" cy="302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1" strike="noStrike" spc="-1" dirty="0">
                  <a:solidFill>
                    <a:srgbClr val="FF0000"/>
                  </a:solidFill>
                  <a:latin typeface="Calibri"/>
                </a:rPr>
                <a:t>1</a:t>
              </a:r>
              <a:endParaRPr lang="fr-FR" sz="1400" b="0" strike="noStrike" spc="-1" dirty="0">
                <a:latin typeface="Arial"/>
              </a:endParaRPr>
            </a:p>
          </p:txBody>
        </p:sp>
        <p:sp>
          <p:nvSpPr>
            <p:cNvPr id="14" name="CustomShape 5"/>
            <p:cNvSpPr/>
            <p:nvPr/>
          </p:nvSpPr>
          <p:spPr>
            <a:xfrm>
              <a:off x="8186040" y="2115195"/>
              <a:ext cx="259920" cy="30276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1" strike="noStrike" spc="-1" dirty="0">
                  <a:solidFill>
                    <a:srgbClr val="FF0000"/>
                  </a:solidFill>
                  <a:latin typeface="Calibri"/>
                </a:rPr>
                <a:t>1</a:t>
              </a:r>
              <a:endParaRPr lang="fr-FR" sz="1400" b="0" strike="noStrike" spc="-1" dirty="0"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TextShape 2"/>
          <p:cNvSpPr txBox="1"/>
          <p:nvPr/>
        </p:nvSpPr>
        <p:spPr>
          <a:xfrm>
            <a:off x="503808" y="747043"/>
            <a:ext cx="8568952" cy="388843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1" u="sng" strike="noStrike" spc="-1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Pour comparer deux nombres décimaux, c’est-à-dire, savoir lequel est le plus grand :</a:t>
            </a:r>
            <a:endParaRPr lang="fr-FR" sz="2400" b="0" strike="noStrike" spc="-1" dirty="0">
              <a:latin typeface="Arial"/>
            </a:endParaRPr>
          </a:p>
          <a:p>
            <a:endParaRPr lang="fr-FR" sz="2400" b="0" strike="noStrike" spc="-1" dirty="0">
              <a:latin typeface="Arial"/>
            </a:endParaRPr>
          </a:p>
          <a:p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On commence par </a:t>
            </a:r>
            <a:r>
              <a:rPr lang="fr-FR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comparer leurs parties entières</a:t>
            </a: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(la partie entière de 17,46 est 17).</a:t>
            </a:r>
            <a:endParaRPr lang="fr-FR" sz="2400" b="0" strike="noStrike" spc="-1" dirty="0">
              <a:latin typeface="Arial"/>
            </a:endParaRPr>
          </a:p>
          <a:p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Si les deux nombres ont la même partie entière, il faut </a:t>
            </a:r>
            <a:r>
              <a:rPr lang="fr-FR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regarder</a:t>
            </a: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fr-FR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les chiffres des dixièmes</a:t>
            </a: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fr-FR" sz="2400" b="0" strike="noStrike" spc="-1" dirty="0">
              <a:latin typeface="Arial"/>
            </a:endParaRPr>
          </a:p>
          <a:p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Si les deux nombres ont aussi le même chiffre de dixièmes, alors il faut </a:t>
            </a:r>
            <a:r>
              <a:rPr lang="fr-FR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regarder les chiffres des centièmes</a:t>
            </a:r>
            <a:r>
              <a:rPr lang="fr-FR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fr-FR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CustomShape 1"/>
          <p:cNvSpPr/>
          <p:nvPr/>
        </p:nvSpPr>
        <p:spPr>
          <a:xfrm>
            <a:off x="1131120" y="1273320"/>
            <a:ext cx="7558560" cy="141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320" tIns="33840" rIns="67320" bIns="33840"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6000" b="0" strike="noStrike" spc="-1">
                <a:solidFill>
                  <a:srgbClr val="7030A0"/>
                </a:solidFill>
                <a:latin typeface="Comic Sans MS"/>
                <a:ea typeface="DejaVu Sans"/>
              </a:rPr>
              <a:t>Calcul mental</a:t>
            </a:r>
            <a:endParaRPr lang="fr-FR" sz="6000" b="0" strike="noStrike" spc="-1">
              <a:latin typeface="Arial"/>
            </a:endParaRPr>
          </a:p>
        </p:txBody>
      </p:sp>
      <p:sp>
        <p:nvSpPr>
          <p:cNvPr id="548" name="CustomShape 2"/>
          <p:cNvSpPr/>
          <p:nvPr/>
        </p:nvSpPr>
        <p:spPr>
          <a:xfrm>
            <a:off x="1220400" y="2894400"/>
            <a:ext cx="7558560" cy="136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320" tIns="33840" rIns="67320" bIns="3384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Multiplier un nombre décimal 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par 10, 100 ou 1000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28" name="CustomShape 2"/>
          <p:cNvSpPr/>
          <p:nvPr/>
        </p:nvSpPr>
        <p:spPr>
          <a:xfrm>
            <a:off x="2952080" y="1467123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2,67</a:t>
            </a:r>
          </a:p>
        </p:txBody>
      </p:sp>
      <p:sp>
        <p:nvSpPr>
          <p:cNvPr id="629" name="CustomShape 3"/>
          <p:cNvSpPr/>
          <p:nvPr/>
        </p:nvSpPr>
        <p:spPr>
          <a:xfrm>
            <a:off x="4608264" y="2259211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5,78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28" name="CustomShape 2"/>
          <p:cNvSpPr/>
          <p:nvPr/>
        </p:nvSpPr>
        <p:spPr>
          <a:xfrm>
            <a:off x="-223249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14,65</a:t>
            </a:r>
          </a:p>
        </p:txBody>
      </p:sp>
      <p:sp>
        <p:nvSpPr>
          <p:cNvPr id="629" name="CustomShape 3"/>
          <p:cNvSpPr/>
          <p:nvPr/>
        </p:nvSpPr>
        <p:spPr>
          <a:xfrm>
            <a:off x="10512640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17,1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</p:spTree>
    <p:extLst>
      <p:ext uri="{BB962C8B-B14F-4D97-AF65-F5344CB8AC3E}">
        <p14:creationId xmlns:p14="http://schemas.microsoft.com/office/powerpoint/2010/main" val="4286125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7717E-6 -3.31374E-6 L 0.45717 -3.3137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5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2311E-6 -3.90817E-6 L -0.50338 -3.90817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" grpId="0" animBg="1"/>
      <p:bldP spid="62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14,</a:t>
            </a:r>
            <a:r>
              <a:rPr lang="fr-FR" sz="3200" b="1" strike="noStrike" spc="-1" dirty="0">
                <a:latin typeface="Arial"/>
              </a:rPr>
              <a:t>65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17,</a:t>
            </a:r>
            <a:r>
              <a:rPr lang="fr-FR" sz="3200" b="1" strike="noStrike" spc="-1" dirty="0">
                <a:latin typeface="Arial"/>
              </a:rPr>
              <a:t>1</a:t>
            </a:r>
          </a:p>
        </p:txBody>
      </p:sp>
      <p:sp>
        <p:nvSpPr>
          <p:cNvPr id="9" name="TextShape 3"/>
          <p:cNvSpPr txBox="1"/>
          <p:nvPr/>
        </p:nvSpPr>
        <p:spPr>
          <a:xfrm rot="10800000">
            <a:off x="4464344" y="2619251"/>
            <a:ext cx="864000" cy="111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7200" b="1" strike="noStrike" spc="-1" dirty="0">
                <a:latin typeface="Arial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3428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28" name="CustomShape 2"/>
          <p:cNvSpPr/>
          <p:nvPr/>
        </p:nvSpPr>
        <p:spPr>
          <a:xfrm>
            <a:off x="-223249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0,53</a:t>
            </a:r>
          </a:p>
        </p:txBody>
      </p:sp>
      <p:sp>
        <p:nvSpPr>
          <p:cNvPr id="629" name="CustomShape 3"/>
          <p:cNvSpPr/>
          <p:nvPr/>
        </p:nvSpPr>
        <p:spPr>
          <a:xfrm>
            <a:off x="10512640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0,6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</p:spTree>
    <p:extLst>
      <p:ext uri="{BB962C8B-B14F-4D97-AF65-F5344CB8AC3E}">
        <p14:creationId xmlns:p14="http://schemas.microsoft.com/office/powerpoint/2010/main" val="147468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7717E-6 -3.31374E-6 L 0.45717 -3.3137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5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2311E-6 -3.90817E-6 L -0.50338 -3.90817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" grpId="0" animBg="1"/>
      <p:bldP spid="62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0,</a:t>
            </a:r>
            <a:r>
              <a:rPr lang="fr-FR" sz="3200" b="1" strike="noStrike" spc="-1" dirty="0">
                <a:latin typeface="Arial"/>
              </a:rPr>
              <a:t>53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0,</a:t>
            </a:r>
            <a:r>
              <a:rPr lang="fr-FR" sz="3200" b="1" strike="noStrike" spc="-1" dirty="0">
                <a:latin typeface="Arial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828423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0,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5</a:t>
            </a:r>
            <a:r>
              <a:rPr lang="fr-FR" sz="3200" b="1" strike="noStrike" spc="-1" dirty="0">
                <a:latin typeface="Arial"/>
              </a:rPr>
              <a:t>3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0,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6</a:t>
            </a:r>
          </a:p>
        </p:txBody>
      </p:sp>
      <p:sp>
        <p:nvSpPr>
          <p:cNvPr id="9" name="TextShape 3"/>
          <p:cNvSpPr txBox="1"/>
          <p:nvPr/>
        </p:nvSpPr>
        <p:spPr>
          <a:xfrm rot="10800000">
            <a:off x="4464344" y="2619251"/>
            <a:ext cx="864000" cy="111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7200" b="1" strike="noStrike" spc="-1" dirty="0">
                <a:latin typeface="Arial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48048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28" name="CustomShape 2"/>
          <p:cNvSpPr/>
          <p:nvPr/>
        </p:nvSpPr>
        <p:spPr>
          <a:xfrm>
            <a:off x="-223249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1,2</a:t>
            </a:r>
          </a:p>
        </p:txBody>
      </p:sp>
      <p:sp>
        <p:nvSpPr>
          <p:cNvPr id="629" name="CustomShape 3"/>
          <p:cNvSpPr/>
          <p:nvPr/>
        </p:nvSpPr>
        <p:spPr>
          <a:xfrm>
            <a:off x="10512640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pc="-1" dirty="0">
                <a:latin typeface="Arial"/>
              </a:rPr>
              <a:t>1</a:t>
            </a:r>
            <a:r>
              <a:rPr lang="fr-FR" sz="3200" b="1" strike="noStrike" spc="-1" dirty="0">
                <a:latin typeface="Arial"/>
              </a:rPr>
              <a:t>,07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</p:spTree>
    <p:extLst>
      <p:ext uri="{BB962C8B-B14F-4D97-AF65-F5344CB8AC3E}">
        <p14:creationId xmlns:p14="http://schemas.microsoft.com/office/powerpoint/2010/main" val="198151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7717E-6 -3.31374E-6 L 0.45717 -3.3137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5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2311E-6 -3.90817E-6 L -0.50338 -3.90817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" grpId="0" animBg="1"/>
      <p:bldP spid="62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1,</a:t>
            </a:r>
            <a:r>
              <a:rPr lang="fr-FR" sz="3200" b="1" strike="noStrike" spc="-1" dirty="0">
                <a:latin typeface="Arial"/>
              </a:rPr>
              <a:t>2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1,</a:t>
            </a:r>
            <a:r>
              <a:rPr lang="fr-FR" sz="3200" b="1" strike="noStrike" spc="-1" dirty="0">
                <a:latin typeface="Arial"/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42460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1,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2</a:t>
            </a:r>
            <a:endParaRPr lang="fr-FR" sz="3200" b="1" strike="noStrike" spc="-1" dirty="0">
              <a:latin typeface="Arial"/>
            </a:endParaRP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1,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0</a:t>
            </a:r>
            <a:r>
              <a:rPr lang="fr-FR" sz="3200" b="1" strike="noStrike" spc="-1" dirty="0">
                <a:latin typeface="Arial"/>
              </a:rPr>
              <a:t>7</a:t>
            </a:r>
            <a:endParaRPr lang="fr-FR" sz="3200" b="1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9" name="TextShape 3"/>
          <p:cNvSpPr txBox="1"/>
          <p:nvPr/>
        </p:nvSpPr>
        <p:spPr>
          <a:xfrm>
            <a:off x="4464344" y="2475235"/>
            <a:ext cx="864000" cy="111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7200" b="1" strike="noStrike" spc="-1" dirty="0">
                <a:latin typeface="Arial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74698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28" name="CustomShape 2"/>
          <p:cNvSpPr/>
          <p:nvPr/>
        </p:nvSpPr>
        <p:spPr>
          <a:xfrm>
            <a:off x="-223249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123</a:t>
            </a:r>
          </a:p>
        </p:txBody>
      </p:sp>
      <p:sp>
        <p:nvSpPr>
          <p:cNvPr id="629" name="CustomShape 3"/>
          <p:cNvSpPr/>
          <p:nvPr/>
        </p:nvSpPr>
        <p:spPr>
          <a:xfrm>
            <a:off x="10512640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89,65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</p:spTree>
    <p:extLst>
      <p:ext uri="{BB962C8B-B14F-4D97-AF65-F5344CB8AC3E}">
        <p14:creationId xmlns:p14="http://schemas.microsoft.com/office/powerpoint/2010/main" val="99993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7717E-6 -3.31374E-6 L 0.45717 -3.3137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5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2311E-6 -3.90817E-6 L -0.50338 -3.90817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" grpId="0" animBg="1"/>
      <p:bldP spid="6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TextShape 1"/>
          <p:cNvSpPr txBox="1"/>
          <p:nvPr/>
        </p:nvSpPr>
        <p:spPr>
          <a:xfrm>
            <a:off x="1586520" y="433440"/>
            <a:ext cx="7270216" cy="430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solidFill>
                  <a:srgbClr val="2F5597"/>
                </a:solidFill>
                <a:latin typeface="Arial"/>
              </a:rPr>
              <a:t>Multiplier un nombre décimal par 10, 100, 1000</a:t>
            </a:r>
            <a:endParaRPr lang="fr-FR" sz="2400" b="0" strike="noStrike" spc="-1" dirty="0">
              <a:latin typeface="Arial"/>
            </a:endParaRPr>
          </a:p>
        </p:txBody>
      </p:sp>
      <p:sp>
        <p:nvSpPr>
          <p:cNvPr id="550" name="TextShape 2"/>
          <p:cNvSpPr txBox="1"/>
          <p:nvPr/>
        </p:nvSpPr>
        <p:spPr>
          <a:xfrm>
            <a:off x="1152760" y="1107083"/>
            <a:ext cx="7920000" cy="85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20000"/>
              </a:lnSpc>
            </a:pPr>
            <a:r>
              <a:rPr lang="fr-FR" sz="1800" b="0" strike="noStrike" spc="-1" dirty="0">
                <a:latin typeface="Arial"/>
              </a:rPr>
              <a:t>Quand on multiplie </a:t>
            </a:r>
            <a:r>
              <a:rPr lang="fr-FR" sz="1800" b="1" strike="noStrike" spc="-1" dirty="0">
                <a:latin typeface="Arial"/>
              </a:rPr>
              <a:t>un nombre décimal par 10, 100</a:t>
            </a:r>
            <a:r>
              <a:rPr lang="fr-FR" b="1" spc="-1" dirty="0">
                <a:latin typeface="Arial"/>
              </a:rPr>
              <a:t> ou</a:t>
            </a:r>
            <a:r>
              <a:rPr lang="fr-FR" sz="1800" b="1" strike="noStrike" spc="-1" dirty="0">
                <a:latin typeface="Arial"/>
              </a:rPr>
              <a:t> 1000, </a:t>
            </a:r>
            <a:r>
              <a:rPr lang="fr-FR" sz="1800" strike="noStrike" spc="-1" dirty="0">
                <a:latin typeface="Arial"/>
              </a:rPr>
              <a:t>c</a:t>
            </a:r>
            <a:r>
              <a:rPr lang="fr-FR" sz="1800" b="0" strike="noStrike" spc="-1" dirty="0">
                <a:latin typeface="Arial"/>
              </a:rPr>
              <a:t>haque chiffre prend </a:t>
            </a:r>
            <a:r>
              <a:rPr lang="fr-FR" sz="1800" b="1" strike="noStrike" spc="-1" dirty="0">
                <a:latin typeface="Arial"/>
              </a:rPr>
              <a:t>une valeur 10 fois, 100 fois ou 1000 fois plus grande</a:t>
            </a:r>
            <a:r>
              <a:rPr lang="fr-FR" sz="1800" b="0" strike="noStrike" spc="-1" dirty="0">
                <a:latin typeface="Arial"/>
              </a:rPr>
              <a:t>.</a:t>
            </a:r>
          </a:p>
          <a:p>
            <a:endParaRPr lang="fr-FR" sz="1800" b="0" strike="noStrike" spc="-1" dirty="0">
              <a:latin typeface="Arial"/>
            </a:endParaRPr>
          </a:p>
        </p:txBody>
      </p:sp>
      <p:graphicFrame>
        <p:nvGraphicFramePr>
          <p:cNvPr id="551" name="Table 3"/>
          <p:cNvGraphicFramePr/>
          <p:nvPr>
            <p:extLst>
              <p:ext uri="{D42A27DB-BD31-4B8C-83A1-F6EECF244321}">
                <p14:modId xmlns:p14="http://schemas.microsoft.com/office/powerpoint/2010/main" val="1574267035"/>
              </p:ext>
            </p:extLst>
          </p:nvPr>
        </p:nvGraphicFramePr>
        <p:xfrm>
          <a:off x="3343408" y="2342979"/>
          <a:ext cx="6161400" cy="954000"/>
        </p:xfrm>
        <a:graphic>
          <a:graphicData uri="http://schemas.openxmlformats.org/drawingml/2006/table">
            <a:tbl>
              <a:tblPr/>
              <a:tblGrid>
                <a:gridCol w="1027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2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77000"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milliers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centaines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dizaines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strike="noStrike" spc="-1" dirty="0">
                          <a:solidFill>
                            <a:srgbClr val="C9211E"/>
                          </a:solidFill>
                          <a:latin typeface="Arial"/>
                        </a:rPr>
                        <a:t>Unités,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>
                          <a:latin typeface="Arial"/>
                        </a:rPr>
                        <a:t>dixièmes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centièmes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700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solidFill>
                            <a:srgbClr val="C9211E"/>
                          </a:solidFill>
                          <a:latin typeface="Arial"/>
                        </a:rPr>
                        <a:t>3,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5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6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52" name="TextShape 4"/>
          <p:cNvSpPr txBox="1"/>
          <p:nvPr/>
        </p:nvSpPr>
        <p:spPr>
          <a:xfrm>
            <a:off x="367538" y="2187203"/>
            <a:ext cx="2592080" cy="324035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1800" b="0" strike="noStrike" spc="-1" dirty="0">
                <a:solidFill>
                  <a:srgbClr val="7030A0"/>
                </a:solidFill>
                <a:latin typeface="Arial"/>
              </a:rPr>
              <a:t>3,56 </a:t>
            </a:r>
            <a:r>
              <a:rPr lang="fr-FR" spc="-1" dirty="0">
                <a:solidFill>
                  <a:srgbClr val="7030A0"/>
                </a:solidFill>
                <a:latin typeface="Calibri" panose="020F0502020204030204" pitchFamily="34" charset="0"/>
              </a:rPr>
              <a:t>×</a:t>
            </a:r>
            <a:r>
              <a:rPr lang="fr-FR" sz="1800" b="0" strike="noStrike" spc="-1" dirty="0">
                <a:solidFill>
                  <a:srgbClr val="7030A0"/>
                </a:solidFill>
                <a:latin typeface="Arial"/>
              </a:rPr>
              <a:t> </a:t>
            </a:r>
            <a:r>
              <a:rPr lang="fr-FR" sz="1800" b="1" strike="noStrike" spc="-1" dirty="0">
                <a:solidFill>
                  <a:srgbClr val="7030A0"/>
                </a:solidFill>
                <a:latin typeface="Arial"/>
              </a:rPr>
              <a:t>10</a:t>
            </a:r>
            <a:r>
              <a:rPr lang="fr-FR" sz="1800" b="0" strike="noStrike" spc="-1" dirty="0">
                <a:solidFill>
                  <a:srgbClr val="7030A0"/>
                </a:solidFill>
                <a:latin typeface="Arial"/>
              </a:rPr>
              <a:t> = 35,6</a:t>
            </a:r>
          </a:p>
          <a:p>
            <a:endParaRPr lang="fr-FR" sz="1800" b="0" strike="noStrike" spc="-1" dirty="0">
              <a:latin typeface="Arial"/>
            </a:endParaRPr>
          </a:p>
          <a:p>
            <a:r>
              <a:rPr lang="fr-FR" sz="1500" b="0" strike="noStrike" spc="-1" dirty="0">
                <a:latin typeface="Arial"/>
              </a:rPr>
              <a:t>Le chiffre des unités devient le chiffre des dizaines, le chiffre des dixièmes devient celui des unités, …</a:t>
            </a:r>
          </a:p>
          <a:p>
            <a:endParaRPr lang="fr-FR" sz="1500" b="0" strike="noStrike" spc="-1" dirty="0">
              <a:latin typeface="Arial"/>
            </a:endParaRPr>
          </a:p>
          <a:p>
            <a:r>
              <a:rPr lang="fr-FR" sz="1500" b="0" strike="noStrike" spc="-1" dirty="0">
                <a:latin typeface="Arial"/>
              </a:rPr>
              <a:t>Cela revient à décaler chaque chiffre d’</a:t>
            </a:r>
            <a:r>
              <a:rPr lang="fr-FR" sz="1500" b="1" strike="noStrike" spc="-1" dirty="0">
                <a:latin typeface="Arial"/>
              </a:rPr>
              <a:t>un rang</a:t>
            </a:r>
            <a:r>
              <a:rPr lang="fr-FR" sz="1500" b="0" strike="noStrike" spc="-1" dirty="0">
                <a:latin typeface="Arial"/>
              </a:rPr>
              <a:t> vers la gauche.</a:t>
            </a:r>
          </a:p>
        </p:txBody>
      </p:sp>
      <p:graphicFrame>
        <p:nvGraphicFramePr>
          <p:cNvPr id="553" name="Table 5"/>
          <p:cNvGraphicFramePr/>
          <p:nvPr>
            <p:extLst>
              <p:ext uri="{D42A27DB-BD31-4B8C-83A1-F6EECF244321}">
                <p14:modId xmlns:p14="http://schemas.microsoft.com/office/powerpoint/2010/main" val="4269806203"/>
              </p:ext>
            </p:extLst>
          </p:nvPr>
        </p:nvGraphicFramePr>
        <p:xfrm>
          <a:off x="3343408" y="3537459"/>
          <a:ext cx="6161400" cy="954000"/>
        </p:xfrm>
        <a:graphic>
          <a:graphicData uri="http://schemas.openxmlformats.org/drawingml/2006/table">
            <a:tbl>
              <a:tblPr/>
              <a:tblGrid>
                <a:gridCol w="1027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2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77000"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milliers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centaines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dizaines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strike="noStrike" spc="-1" dirty="0">
                          <a:solidFill>
                            <a:srgbClr val="C9211E"/>
                          </a:solidFill>
                          <a:latin typeface="Arial"/>
                        </a:rPr>
                        <a:t>Unités,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dixièmes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centièmes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700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5</a:t>
                      </a:r>
                      <a:r>
                        <a:rPr lang="fr-FR" sz="2400" b="0" strike="noStrike" spc="-1" dirty="0">
                          <a:solidFill>
                            <a:srgbClr val="C9211E"/>
                          </a:solidFill>
                          <a:latin typeface="Arial"/>
                        </a:rPr>
                        <a:t>,</a:t>
                      </a:r>
                      <a:endParaRPr lang="fr-FR" sz="2400" b="0" strike="noStrike" spc="-1" dirty="0">
                        <a:latin typeface="Arial"/>
                      </a:endParaRP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6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0" strike="noStrike" spc="-1" dirty="0">
                        <a:latin typeface="Arial"/>
                      </a:endParaRP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54" name="Line 6"/>
          <p:cNvSpPr/>
          <p:nvPr/>
        </p:nvSpPr>
        <p:spPr>
          <a:xfrm flipH="1">
            <a:off x="6025956" y="3168150"/>
            <a:ext cx="754676" cy="990720"/>
          </a:xfrm>
          <a:prstGeom prst="line">
            <a:avLst/>
          </a:prstGeom>
          <a:ln w="28575">
            <a:solidFill>
              <a:srgbClr val="7030A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123</a:t>
            </a:r>
            <a:endParaRPr lang="fr-FR" sz="3200" b="1" strike="noStrike" spc="-1" dirty="0">
              <a:latin typeface="Arial"/>
            </a:endParaRP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89,</a:t>
            </a:r>
            <a:r>
              <a:rPr lang="fr-FR" sz="3200" b="1" strike="noStrike" spc="-1" dirty="0">
                <a:latin typeface="Arial"/>
              </a:rPr>
              <a:t>65</a:t>
            </a:r>
          </a:p>
        </p:txBody>
      </p:sp>
      <p:sp>
        <p:nvSpPr>
          <p:cNvPr id="9" name="TextShape 3"/>
          <p:cNvSpPr txBox="1"/>
          <p:nvPr/>
        </p:nvSpPr>
        <p:spPr>
          <a:xfrm>
            <a:off x="4464344" y="2495459"/>
            <a:ext cx="864000" cy="111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7200" b="1" strike="noStrike" spc="-1" dirty="0">
                <a:latin typeface="Arial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32695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28" name="CustomShape 2"/>
          <p:cNvSpPr/>
          <p:nvPr/>
        </p:nvSpPr>
        <p:spPr>
          <a:xfrm>
            <a:off x="-223249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12,53</a:t>
            </a:r>
          </a:p>
        </p:txBody>
      </p:sp>
      <p:sp>
        <p:nvSpPr>
          <p:cNvPr id="629" name="CustomShape 3"/>
          <p:cNvSpPr/>
          <p:nvPr/>
        </p:nvSpPr>
        <p:spPr>
          <a:xfrm>
            <a:off x="10512640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pc="-1" dirty="0">
                <a:latin typeface="Arial"/>
              </a:rPr>
              <a:t>12</a:t>
            </a:r>
            <a:r>
              <a:rPr lang="fr-FR" sz="3200" b="1" strike="noStrike" spc="-1" dirty="0">
                <a:latin typeface="Arial"/>
              </a:rPr>
              <a:t>,56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</p:spTree>
    <p:extLst>
      <p:ext uri="{BB962C8B-B14F-4D97-AF65-F5344CB8AC3E}">
        <p14:creationId xmlns:p14="http://schemas.microsoft.com/office/powerpoint/2010/main" val="236510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7717E-6 -3.31374E-6 L 0.45717 -3.3137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5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2311E-6 -3.90817E-6 L -0.50338 -3.90817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" grpId="0" animBg="1"/>
      <p:bldP spid="62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12,</a:t>
            </a:r>
            <a:r>
              <a:rPr lang="fr-FR" sz="3200" b="1" strike="noStrike" spc="-1" dirty="0">
                <a:latin typeface="Arial"/>
              </a:rPr>
              <a:t>53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12,</a:t>
            </a:r>
            <a:r>
              <a:rPr lang="fr-FR" sz="3200" b="1" strike="noStrike" spc="-1" dirty="0">
                <a:latin typeface="Arial"/>
              </a:rPr>
              <a:t>56</a:t>
            </a:r>
          </a:p>
        </p:txBody>
      </p:sp>
    </p:spTree>
    <p:extLst>
      <p:ext uri="{BB962C8B-B14F-4D97-AF65-F5344CB8AC3E}">
        <p14:creationId xmlns:p14="http://schemas.microsoft.com/office/powerpoint/2010/main" val="34532990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5</a:t>
            </a:r>
            <a:r>
              <a:rPr lang="fr-FR" sz="3200" b="1" strike="noStrike" spc="-1" dirty="0">
                <a:latin typeface="Arial"/>
              </a:rPr>
              <a:t>3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5</a:t>
            </a:r>
            <a:r>
              <a:rPr lang="fr-FR" sz="3200" b="1" strike="noStrike" spc="-1" dirty="0">
                <a:latin typeface="Arial"/>
              </a:rPr>
              <a:t>6</a:t>
            </a:r>
            <a:endParaRPr lang="fr-FR" sz="3200" b="1" strike="noStrike" spc="-1" dirty="0"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07255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12,5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3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12,5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6</a:t>
            </a:r>
          </a:p>
        </p:txBody>
      </p:sp>
      <p:sp>
        <p:nvSpPr>
          <p:cNvPr id="9" name="TextShape 3"/>
          <p:cNvSpPr txBox="1"/>
          <p:nvPr/>
        </p:nvSpPr>
        <p:spPr>
          <a:xfrm rot="10800000">
            <a:off x="4464344" y="2619251"/>
            <a:ext cx="864000" cy="111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7200" b="1" strike="noStrike" spc="-1" dirty="0">
                <a:latin typeface="Arial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19965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28" name="CustomShape 2"/>
          <p:cNvSpPr/>
          <p:nvPr/>
        </p:nvSpPr>
        <p:spPr>
          <a:xfrm>
            <a:off x="-223249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12,10</a:t>
            </a:r>
          </a:p>
        </p:txBody>
      </p:sp>
      <p:sp>
        <p:nvSpPr>
          <p:cNvPr id="629" name="CustomShape 3"/>
          <p:cNvSpPr/>
          <p:nvPr/>
        </p:nvSpPr>
        <p:spPr>
          <a:xfrm>
            <a:off x="10512640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pc="-1" dirty="0">
                <a:latin typeface="Arial"/>
              </a:rPr>
              <a:t>12</a:t>
            </a:r>
            <a:r>
              <a:rPr lang="fr-FR" sz="3200" b="1" strike="noStrike" spc="-1" dirty="0">
                <a:latin typeface="Arial"/>
              </a:rPr>
              <a:t>,1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</p:spTree>
    <p:extLst>
      <p:ext uri="{BB962C8B-B14F-4D97-AF65-F5344CB8AC3E}">
        <p14:creationId xmlns:p14="http://schemas.microsoft.com/office/powerpoint/2010/main" val="308314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7717E-6 -3.31374E-6 L 0.45717 -3.3137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5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2311E-6 -3.90817E-6 L -0.50338 -3.90817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7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" grpId="0" animBg="1"/>
      <p:bldP spid="62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12,</a:t>
            </a:r>
            <a:r>
              <a:rPr lang="fr-FR" sz="3200" b="1" strike="noStrike" spc="-1" dirty="0">
                <a:latin typeface="Arial"/>
              </a:rPr>
              <a:t>10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12,</a:t>
            </a:r>
            <a:r>
              <a:rPr lang="fr-FR" sz="3200" b="1" strike="noStrike" spc="-1" dirty="0">
                <a:latin typeface="Arial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503047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</a:t>
            </a:r>
            <a:r>
              <a:rPr lang="fr-FR" sz="3200" b="1" strike="noStrike" spc="-1" dirty="0">
                <a:latin typeface="Arial"/>
              </a:rPr>
              <a:t>0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595918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TextShape 1"/>
          <p:cNvSpPr txBox="1"/>
          <p:nvPr/>
        </p:nvSpPr>
        <p:spPr>
          <a:xfrm>
            <a:off x="-107576" y="449723"/>
            <a:ext cx="4355800" cy="657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4000" b="0" strike="noStrike" spc="-1" dirty="0">
                <a:latin typeface="Arial"/>
              </a:rPr>
              <a:t>Jeu de bataille</a:t>
            </a:r>
          </a:p>
        </p:txBody>
      </p:sp>
      <p:sp>
        <p:nvSpPr>
          <p:cNvPr id="6" name="TextShape 4"/>
          <p:cNvSpPr txBox="1"/>
          <p:nvPr/>
        </p:nvSpPr>
        <p:spPr>
          <a:xfrm>
            <a:off x="4176120" y="569464"/>
            <a:ext cx="6408465" cy="55684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latin typeface="Arial"/>
              </a:rPr>
              <a:t>Quel est le plus grand nombre des deux ?</a:t>
            </a:r>
          </a:p>
        </p:txBody>
      </p:sp>
      <p:sp>
        <p:nvSpPr>
          <p:cNvPr id="7" name="CustomShape 2"/>
          <p:cNvSpPr/>
          <p:nvPr/>
        </p:nvSpPr>
        <p:spPr>
          <a:xfrm>
            <a:off x="2376016" y="1683147"/>
            <a:ext cx="1956015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E88F18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12,1</a:t>
            </a:r>
            <a:r>
              <a:rPr lang="fr-FR" sz="3200" b="1" strike="noStrike" spc="-1" dirty="0">
                <a:solidFill>
                  <a:srgbClr val="FF0000"/>
                </a:solidFill>
                <a:latin typeface="Arial"/>
              </a:rPr>
              <a:t>0</a:t>
            </a:r>
          </a:p>
        </p:txBody>
      </p:sp>
      <p:sp>
        <p:nvSpPr>
          <p:cNvPr id="8" name="CustomShape 3"/>
          <p:cNvSpPr/>
          <p:nvPr/>
        </p:nvSpPr>
        <p:spPr>
          <a:xfrm>
            <a:off x="5424309" y="1683147"/>
            <a:ext cx="1944496" cy="2736304"/>
          </a:xfrm>
          <a:custGeom>
            <a:avLst/>
            <a:gdLst/>
            <a:ahLst/>
            <a:cxnLst/>
            <a:rect l="0" t="0" r="r" b="b"/>
            <a:pathLst>
              <a:path w="4802" h="6202">
                <a:moveTo>
                  <a:pt x="800" y="0"/>
                </a:moveTo>
                <a:lnTo>
                  <a:pt x="800" y="0"/>
                </a:lnTo>
                <a:cubicBezTo>
                  <a:pt x="660" y="0"/>
                  <a:pt x="522" y="37"/>
                  <a:pt x="400" y="107"/>
                </a:cubicBezTo>
                <a:cubicBezTo>
                  <a:pt x="278" y="177"/>
                  <a:pt x="177" y="278"/>
                  <a:pt x="107" y="400"/>
                </a:cubicBezTo>
                <a:cubicBezTo>
                  <a:pt x="37" y="522"/>
                  <a:pt x="0" y="660"/>
                  <a:pt x="0" y="800"/>
                </a:cubicBezTo>
                <a:lnTo>
                  <a:pt x="0" y="5400"/>
                </a:lnTo>
                <a:lnTo>
                  <a:pt x="0" y="5401"/>
                </a:lnTo>
                <a:cubicBezTo>
                  <a:pt x="0" y="5541"/>
                  <a:pt x="37" y="5679"/>
                  <a:pt x="107" y="5801"/>
                </a:cubicBezTo>
                <a:cubicBezTo>
                  <a:pt x="177" y="5923"/>
                  <a:pt x="278" y="6024"/>
                  <a:pt x="400" y="6094"/>
                </a:cubicBezTo>
                <a:cubicBezTo>
                  <a:pt x="522" y="6164"/>
                  <a:pt x="660" y="6201"/>
                  <a:pt x="800" y="6201"/>
                </a:cubicBezTo>
                <a:lnTo>
                  <a:pt x="4000" y="6201"/>
                </a:lnTo>
                <a:lnTo>
                  <a:pt x="4001" y="6201"/>
                </a:lnTo>
                <a:cubicBezTo>
                  <a:pt x="4141" y="6201"/>
                  <a:pt x="4279" y="6164"/>
                  <a:pt x="4401" y="6094"/>
                </a:cubicBezTo>
                <a:cubicBezTo>
                  <a:pt x="4523" y="6024"/>
                  <a:pt x="4624" y="5923"/>
                  <a:pt x="4694" y="5801"/>
                </a:cubicBezTo>
                <a:cubicBezTo>
                  <a:pt x="4764" y="5679"/>
                  <a:pt x="4801" y="5541"/>
                  <a:pt x="4801" y="5401"/>
                </a:cubicBezTo>
                <a:lnTo>
                  <a:pt x="4801" y="800"/>
                </a:lnTo>
                <a:lnTo>
                  <a:pt x="4801" y="800"/>
                </a:lnTo>
                <a:lnTo>
                  <a:pt x="4801" y="800"/>
                </a:lnTo>
                <a:cubicBezTo>
                  <a:pt x="4801" y="660"/>
                  <a:pt x="4764" y="522"/>
                  <a:pt x="4694" y="400"/>
                </a:cubicBezTo>
                <a:cubicBezTo>
                  <a:pt x="4624" y="278"/>
                  <a:pt x="4523" y="177"/>
                  <a:pt x="4401" y="107"/>
                </a:cubicBezTo>
                <a:cubicBezTo>
                  <a:pt x="4279" y="37"/>
                  <a:pt x="4141" y="0"/>
                  <a:pt x="4001" y="0"/>
                </a:cubicBezTo>
                <a:lnTo>
                  <a:pt x="800" y="0"/>
                </a:lnTo>
              </a:path>
            </a:pathLst>
          </a:custGeom>
          <a:solidFill>
            <a:srgbClr val="6699F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/>
            <a:r>
              <a:rPr lang="fr-FR" sz="3200" b="1" strike="noStrike" spc="-1" dirty="0">
                <a:latin typeface="Arial"/>
              </a:rPr>
              <a:t>12,1</a:t>
            </a:r>
            <a:endParaRPr lang="fr-FR" sz="3200" b="1" strike="noStrike" spc="-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9" name="TextShape 3"/>
          <p:cNvSpPr txBox="1"/>
          <p:nvPr/>
        </p:nvSpPr>
        <p:spPr>
          <a:xfrm rot="10800000">
            <a:off x="4464344" y="2619251"/>
            <a:ext cx="864000" cy="111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7200" b="1" strike="noStrike" spc="-1" dirty="0">
                <a:latin typeface="Arial"/>
              </a:rPr>
              <a:t>&gt;</a:t>
            </a:r>
          </a:p>
        </p:txBody>
      </p:sp>
      <p:sp>
        <p:nvSpPr>
          <p:cNvPr id="10" name="TextShape 3"/>
          <p:cNvSpPr txBox="1"/>
          <p:nvPr/>
        </p:nvSpPr>
        <p:spPr>
          <a:xfrm rot="10800000">
            <a:off x="4464344" y="2619251"/>
            <a:ext cx="864000" cy="1111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fr-FR" sz="7200" b="1" strike="noStrike" spc="-1" dirty="0">
                <a:latin typeface="Arial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343161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CustomShape 1"/>
          <p:cNvSpPr/>
          <p:nvPr/>
        </p:nvSpPr>
        <p:spPr>
          <a:xfrm>
            <a:off x="1267200" y="1453680"/>
            <a:ext cx="7559280" cy="197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fr-FR" sz="6000" b="0" strike="noStrike" spc="-1">
                <a:solidFill>
                  <a:srgbClr val="7030A0"/>
                </a:solidFill>
                <a:latin typeface="Comic Sans MS"/>
              </a:rPr>
              <a:t>Problèmes</a:t>
            </a:r>
            <a:endParaRPr lang="fr-FR" sz="6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TextShape 1"/>
          <p:cNvSpPr txBox="1"/>
          <p:nvPr/>
        </p:nvSpPr>
        <p:spPr>
          <a:xfrm>
            <a:off x="1586520" y="433440"/>
            <a:ext cx="7413480" cy="430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solidFill>
                  <a:srgbClr val="2F5597"/>
                </a:solidFill>
                <a:latin typeface="Arial"/>
              </a:rPr>
              <a:t>Multiplier un nombre décimal par 10, 100, 1000</a:t>
            </a:r>
            <a:endParaRPr lang="fr-FR" sz="2400" b="0" strike="noStrike" spc="-1" dirty="0">
              <a:latin typeface="Arial"/>
            </a:endParaRPr>
          </a:p>
        </p:txBody>
      </p:sp>
      <p:graphicFrame>
        <p:nvGraphicFramePr>
          <p:cNvPr id="557" name="Table 3"/>
          <p:cNvGraphicFramePr/>
          <p:nvPr>
            <p:extLst>
              <p:ext uri="{D42A27DB-BD31-4B8C-83A1-F6EECF244321}">
                <p14:modId xmlns:p14="http://schemas.microsoft.com/office/powerpoint/2010/main" val="767328110"/>
              </p:ext>
            </p:extLst>
          </p:nvPr>
        </p:nvGraphicFramePr>
        <p:xfrm>
          <a:off x="3331168" y="2475235"/>
          <a:ext cx="6161400" cy="954000"/>
        </p:xfrm>
        <a:graphic>
          <a:graphicData uri="http://schemas.openxmlformats.org/drawingml/2006/table">
            <a:tbl>
              <a:tblPr/>
              <a:tblGrid>
                <a:gridCol w="1027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2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77000"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milliers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centaines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dizaines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strike="noStrike" spc="-1" dirty="0">
                          <a:solidFill>
                            <a:srgbClr val="C9211E"/>
                          </a:solidFill>
                          <a:latin typeface="Arial"/>
                        </a:rPr>
                        <a:t>Unités,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dixièmes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centièmes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700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solidFill>
                            <a:srgbClr val="C9211E"/>
                          </a:solidFill>
                          <a:latin typeface="Arial"/>
                        </a:rPr>
                        <a:t>4,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2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5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58" name="TextShape 4"/>
          <p:cNvSpPr txBox="1"/>
          <p:nvPr/>
        </p:nvSpPr>
        <p:spPr>
          <a:xfrm>
            <a:off x="360000" y="2160000"/>
            <a:ext cx="2592080" cy="3354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1800" b="0" strike="noStrike" spc="-1" dirty="0">
                <a:solidFill>
                  <a:srgbClr val="7030A0"/>
                </a:solidFill>
                <a:latin typeface="Arial"/>
              </a:rPr>
              <a:t>4,25 </a:t>
            </a:r>
            <a:r>
              <a:rPr lang="fr-FR" spc="-1" dirty="0">
                <a:solidFill>
                  <a:srgbClr val="7030A0"/>
                </a:solidFill>
                <a:latin typeface="Calibri" panose="020F0502020204030204" pitchFamily="34" charset="0"/>
              </a:rPr>
              <a:t>×</a:t>
            </a:r>
            <a:r>
              <a:rPr lang="fr-FR" sz="1800" b="0" strike="noStrike" spc="-1" dirty="0">
                <a:solidFill>
                  <a:srgbClr val="7030A0"/>
                </a:solidFill>
                <a:latin typeface="Arial"/>
              </a:rPr>
              <a:t> </a:t>
            </a:r>
            <a:r>
              <a:rPr lang="fr-FR" sz="1800" b="1" strike="noStrike" spc="-1" dirty="0">
                <a:solidFill>
                  <a:srgbClr val="7030A0"/>
                </a:solidFill>
                <a:latin typeface="Arial"/>
              </a:rPr>
              <a:t>100</a:t>
            </a:r>
            <a:r>
              <a:rPr lang="fr-FR" sz="1800" b="0" strike="noStrike" spc="-1" dirty="0">
                <a:solidFill>
                  <a:srgbClr val="7030A0"/>
                </a:solidFill>
                <a:latin typeface="Arial"/>
              </a:rPr>
              <a:t> = 425</a:t>
            </a:r>
          </a:p>
          <a:p>
            <a:endParaRPr lang="fr-FR" sz="1800" b="0" strike="noStrike" spc="-1" dirty="0">
              <a:latin typeface="Arial"/>
            </a:endParaRPr>
          </a:p>
          <a:p>
            <a:r>
              <a:rPr lang="fr-FR" sz="1500" b="0" strike="noStrike" spc="-1" dirty="0">
                <a:latin typeface="Arial"/>
              </a:rPr>
              <a:t>Le chiffre des unités devient le chiffre des centaines, </a:t>
            </a:r>
          </a:p>
          <a:p>
            <a:r>
              <a:rPr lang="fr-FR" sz="1500" b="0" strike="noStrike" spc="-1" dirty="0">
                <a:latin typeface="Arial"/>
              </a:rPr>
              <a:t>le chiffre des dixièmes devient celui des dizaines…</a:t>
            </a:r>
          </a:p>
          <a:p>
            <a:endParaRPr lang="fr-FR" sz="1500" b="0" strike="noStrike" spc="-1" dirty="0">
              <a:latin typeface="Arial"/>
            </a:endParaRPr>
          </a:p>
          <a:p>
            <a:r>
              <a:rPr lang="fr-FR" sz="1500" b="0" strike="noStrike" spc="-1" dirty="0">
                <a:latin typeface="Arial"/>
              </a:rPr>
              <a:t>Cela revient à décaler chaque chiffre de</a:t>
            </a:r>
            <a:r>
              <a:rPr lang="fr-FR" sz="1500" b="1" strike="noStrike" spc="-1" dirty="0">
                <a:latin typeface="Arial"/>
              </a:rPr>
              <a:t> deux</a:t>
            </a:r>
            <a:r>
              <a:rPr lang="fr-FR" sz="1500" b="0" strike="noStrike" spc="-1" dirty="0">
                <a:latin typeface="Arial"/>
              </a:rPr>
              <a:t> </a:t>
            </a:r>
            <a:r>
              <a:rPr lang="fr-FR" sz="1500" b="1" strike="noStrike" spc="-1" dirty="0">
                <a:latin typeface="Arial"/>
              </a:rPr>
              <a:t>rangs</a:t>
            </a:r>
            <a:r>
              <a:rPr lang="fr-FR" sz="1500" b="0" strike="noStrike" spc="-1" dirty="0">
                <a:latin typeface="Arial"/>
              </a:rPr>
              <a:t> vers la gauche.</a:t>
            </a:r>
          </a:p>
        </p:txBody>
      </p:sp>
      <p:graphicFrame>
        <p:nvGraphicFramePr>
          <p:cNvPr id="559" name="Table 5"/>
          <p:cNvGraphicFramePr/>
          <p:nvPr>
            <p:extLst>
              <p:ext uri="{D42A27DB-BD31-4B8C-83A1-F6EECF244321}">
                <p14:modId xmlns:p14="http://schemas.microsoft.com/office/powerpoint/2010/main" val="1269350559"/>
              </p:ext>
            </p:extLst>
          </p:nvPr>
        </p:nvGraphicFramePr>
        <p:xfrm>
          <a:off x="3343408" y="3669715"/>
          <a:ext cx="6161400" cy="954000"/>
        </p:xfrm>
        <a:graphic>
          <a:graphicData uri="http://schemas.openxmlformats.org/drawingml/2006/table">
            <a:tbl>
              <a:tblPr/>
              <a:tblGrid>
                <a:gridCol w="1027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2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77000"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milliers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centaines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dizaines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strike="noStrike" spc="-1" dirty="0">
                          <a:solidFill>
                            <a:srgbClr val="C9211E"/>
                          </a:solidFill>
                          <a:latin typeface="Arial"/>
                        </a:rPr>
                        <a:t>Unités,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dixièmes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centièmes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700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solidFill>
                            <a:schemeClr val="tx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2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5,</a:t>
                      </a:r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60" name="Line 6"/>
          <p:cNvSpPr/>
          <p:nvPr/>
        </p:nvSpPr>
        <p:spPr>
          <a:xfrm flipH="1">
            <a:off x="4968088" y="3255715"/>
            <a:ext cx="1800000" cy="1080000"/>
          </a:xfrm>
          <a:prstGeom prst="line">
            <a:avLst/>
          </a:prstGeom>
          <a:ln w="38100">
            <a:solidFill>
              <a:srgbClr val="7030A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TextShape 2">
            <a:extLst>
              <a:ext uri="{FF2B5EF4-FFF2-40B4-BE49-F238E27FC236}">
                <a16:creationId xmlns:a16="http://schemas.microsoft.com/office/drawing/2014/main" xmlns="" id="{D21F7218-FAB6-4C75-B7F5-260F56C7EEAB}"/>
              </a:ext>
            </a:extLst>
          </p:cNvPr>
          <p:cNvSpPr txBox="1"/>
          <p:nvPr/>
        </p:nvSpPr>
        <p:spPr>
          <a:xfrm>
            <a:off x="1152760" y="1107083"/>
            <a:ext cx="7920000" cy="85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20000"/>
              </a:lnSpc>
            </a:pPr>
            <a:r>
              <a:rPr lang="fr-FR" sz="1800" b="0" strike="noStrike" spc="-1" dirty="0">
                <a:latin typeface="Arial"/>
              </a:rPr>
              <a:t>Quand on multiplie </a:t>
            </a:r>
            <a:r>
              <a:rPr lang="fr-FR" sz="1800" b="1" strike="noStrike" spc="-1" dirty="0">
                <a:latin typeface="Arial"/>
              </a:rPr>
              <a:t>un nombre décimal par 10, 100</a:t>
            </a:r>
            <a:r>
              <a:rPr lang="fr-FR" b="1" spc="-1" dirty="0">
                <a:latin typeface="Arial"/>
              </a:rPr>
              <a:t> ou</a:t>
            </a:r>
            <a:r>
              <a:rPr lang="fr-FR" sz="1800" b="1" strike="noStrike" spc="-1" dirty="0">
                <a:latin typeface="Arial"/>
              </a:rPr>
              <a:t> 1000, </a:t>
            </a:r>
            <a:r>
              <a:rPr lang="fr-FR" sz="1800" strike="noStrike" spc="-1" dirty="0">
                <a:latin typeface="Arial"/>
              </a:rPr>
              <a:t>c</a:t>
            </a:r>
            <a:r>
              <a:rPr lang="fr-FR" sz="1800" b="0" strike="noStrike" spc="-1" dirty="0">
                <a:latin typeface="Arial"/>
              </a:rPr>
              <a:t>haque chiffre prend </a:t>
            </a:r>
            <a:r>
              <a:rPr lang="fr-FR" sz="1800" b="1" strike="noStrike" spc="-1" dirty="0">
                <a:latin typeface="Arial"/>
              </a:rPr>
              <a:t>une valeur 10 fois, 100 fois ou 1000 fois plus grande</a:t>
            </a:r>
            <a:r>
              <a:rPr lang="fr-FR" sz="1800" b="0" strike="noStrike" spc="-1" dirty="0">
                <a:latin typeface="Arial"/>
              </a:rPr>
              <a:t>.</a:t>
            </a:r>
          </a:p>
          <a:p>
            <a:endParaRPr lang="fr-FR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CustomShape 1"/>
          <p:cNvSpPr/>
          <p:nvPr/>
        </p:nvSpPr>
        <p:spPr>
          <a:xfrm>
            <a:off x="692640" y="301680"/>
            <a:ext cx="8693280" cy="109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3" name="CustomShape 2"/>
          <p:cNvSpPr/>
          <p:nvPr/>
        </p:nvSpPr>
        <p:spPr>
          <a:xfrm>
            <a:off x="692640" y="1509120"/>
            <a:ext cx="8693280" cy="359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4" name="CustomShape 3"/>
          <p:cNvSpPr/>
          <p:nvPr/>
        </p:nvSpPr>
        <p:spPr>
          <a:xfrm>
            <a:off x="692640" y="301680"/>
            <a:ext cx="8693280" cy="82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5" name="CustomShape 4"/>
          <p:cNvSpPr/>
          <p:nvPr/>
        </p:nvSpPr>
        <p:spPr>
          <a:xfrm>
            <a:off x="478440" y="1224000"/>
            <a:ext cx="8587620" cy="98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8760" tIns="34200" rIns="68760" bIns="342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Chez le marchand de légumes, Monsieur </a:t>
            </a:r>
            <a:r>
              <a:rPr lang="fr-FR" sz="20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Morelli</a:t>
            </a:r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achète pour 5,78 € de tomates, 6,46 € de courgettes et 5,76 € de carottes.</a:t>
            </a: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Combien doit-il payer au total ? 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706" name="CustomShape 5"/>
          <p:cNvSpPr/>
          <p:nvPr/>
        </p:nvSpPr>
        <p:spPr>
          <a:xfrm>
            <a:off x="692640" y="301680"/>
            <a:ext cx="8693280" cy="82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3300" b="0" strike="noStrike" spc="-1">
                <a:solidFill>
                  <a:srgbClr val="000000"/>
                </a:solidFill>
                <a:latin typeface="Calibri Light"/>
              </a:rPr>
              <a:t>Correction de la situation d’hier</a:t>
            </a:r>
            <a:endParaRPr lang="fr-FR" sz="3300" b="0" strike="noStrike" spc="-1">
              <a:latin typeface="Arial"/>
            </a:endParaRPr>
          </a:p>
        </p:txBody>
      </p:sp>
      <p:sp>
        <p:nvSpPr>
          <p:cNvPr id="707" name="CustomShape 6"/>
          <p:cNvSpPr/>
          <p:nvPr/>
        </p:nvSpPr>
        <p:spPr>
          <a:xfrm>
            <a:off x="2184120" y="2826360"/>
            <a:ext cx="79056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400" b="0" strike="noStrike" spc="-1">
                <a:solidFill>
                  <a:srgbClr val="000000"/>
                </a:solidFill>
                <a:latin typeface="Calibri"/>
                <a:ea typeface="DejaVu Sans"/>
              </a:rPr>
              <a:t>?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708" name="CustomShape 7"/>
          <p:cNvSpPr/>
          <p:nvPr/>
        </p:nvSpPr>
        <p:spPr>
          <a:xfrm>
            <a:off x="3267000" y="2606400"/>
            <a:ext cx="366408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5,78 + 6,46 + 5,76 =</a:t>
            </a:r>
            <a:endParaRPr lang="fr-FR" sz="2000" b="0" strike="noStrike" spc="-1">
              <a:latin typeface="Arial"/>
            </a:endParaRPr>
          </a:p>
        </p:txBody>
      </p:sp>
      <p:graphicFrame>
        <p:nvGraphicFramePr>
          <p:cNvPr id="709" name="Table 8"/>
          <p:cNvGraphicFramePr/>
          <p:nvPr/>
        </p:nvGraphicFramePr>
        <p:xfrm>
          <a:off x="638640" y="3759120"/>
          <a:ext cx="3470400" cy="550800"/>
        </p:xfrm>
        <a:graphic>
          <a:graphicData uri="http://schemas.openxmlformats.org/drawingml/2006/table">
            <a:tbl>
              <a:tblPr/>
              <a:tblGrid>
                <a:gridCol w="1156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66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70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5,78</a:t>
                      </a:r>
                      <a:endParaRPr lang="fr-FR" sz="20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6,46</a:t>
                      </a:r>
                      <a:endParaRPr lang="fr-FR" sz="20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5,76</a:t>
                      </a:r>
                      <a:endParaRPr lang="fr-FR" sz="20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710" name="CustomShape 9"/>
          <p:cNvSpPr/>
          <p:nvPr/>
        </p:nvSpPr>
        <p:spPr>
          <a:xfrm>
            <a:off x="638640" y="3404160"/>
            <a:ext cx="3470040" cy="541800"/>
          </a:xfrm>
          <a:prstGeom prst="blockArc">
            <a:avLst>
              <a:gd name="adj1" fmla="val 10800000"/>
              <a:gd name="adj2" fmla="val 32622"/>
              <a:gd name="adj3" fmla="val 17244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1" name="CustomShape 10"/>
          <p:cNvSpPr/>
          <p:nvPr/>
        </p:nvSpPr>
        <p:spPr>
          <a:xfrm>
            <a:off x="2013480" y="4767120"/>
            <a:ext cx="1188360" cy="333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-1">
                <a:solidFill>
                  <a:srgbClr val="0070C0"/>
                </a:solidFill>
                <a:latin typeface="Calibri"/>
                <a:ea typeface="DejaVu Sans"/>
              </a:rPr>
              <a:t>courgettes</a:t>
            </a:r>
            <a:endParaRPr lang="fr-FR" sz="1600" b="0" strike="noStrike" spc="-1">
              <a:latin typeface="Arial"/>
            </a:endParaRPr>
          </a:p>
        </p:txBody>
      </p:sp>
      <p:sp>
        <p:nvSpPr>
          <p:cNvPr id="712" name="CustomShape 11"/>
          <p:cNvSpPr/>
          <p:nvPr/>
        </p:nvSpPr>
        <p:spPr>
          <a:xfrm>
            <a:off x="3677040" y="4767120"/>
            <a:ext cx="1316160" cy="333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-1">
                <a:solidFill>
                  <a:srgbClr val="0070C0"/>
                </a:solidFill>
                <a:latin typeface="Calibri"/>
                <a:ea typeface="DejaVu Sans"/>
              </a:rPr>
              <a:t>carottes</a:t>
            </a:r>
            <a:endParaRPr lang="fr-FR" sz="1600" b="0" strike="noStrike" spc="-1">
              <a:latin typeface="Arial"/>
            </a:endParaRPr>
          </a:p>
        </p:txBody>
      </p:sp>
      <p:sp>
        <p:nvSpPr>
          <p:cNvPr id="713" name="CustomShape 12"/>
          <p:cNvSpPr/>
          <p:nvPr/>
        </p:nvSpPr>
        <p:spPr>
          <a:xfrm>
            <a:off x="404280" y="4767120"/>
            <a:ext cx="1188360" cy="333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-1">
                <a:solidFill>
                  <a:srgbClr val="0070C0"/>
                </a:solidFill>
                <a:latin typeface="Calibri"/>
                <a:ea typeface="DejaVu Sans"/>
              </a:rPr>
              <a:t>tomates</a:t>
            </a:r>
            <a:endParaRPr lang="fr-FR" sz="1600" b="0" strike="noStrike" spc="-1">
              <a:latin typeface="Arial"/>
            </a:endParaRPr>
          </a:p>
        </p:txBody>
      </p:sp>
      <p:sp>
        <p:nvSpPr>
          <p:cNvPr id="714" name="CustomShape 13"/>
          <p:cNvSpPr/>
          <p:nvPr/>
        </p:nvSpPr>
        <p:spPr>
          <a:xfrm flipH="1">
            <a:off x="1029600" y="4324320"/>
            <a:ext cx="130680" cy="388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/>
        </p:style>
      </p:sp>
      <p:sp>
        <p:nvSpPr>
          <p:cNvPr id="715" name="CustomShape 14"/>
          <p:cNvSpPr/>
          <p:nvPr/>
        </p:nvSpPr>
        <p:spPr>
          <a:xfrm>
            <a:off x="2366280" y="4323960"/>
            <a:ext cx="7200" cy="388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/>
        </p:style>
      </p:sp>
      <p:sp>
        <p:nvSpPr>
          <p:cNvPr id="716" name="CustomShape 15"/>
          <p:cNvSpPr/>
          <p:nvPr/>
        </p:nvSpPr>
        <p:spPr>
          <a:xfrm>
            <a:off x="3606120" y="4345200"/>
            <a:ext cx="260640" cy="48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/>
        </p:style>
      </p:sp>
      <p:sp>
        <p:nvSpPr>
          <p:cNvPr id="717" name="CustomShape 16"/>
          <p:cNvSpPr/>
          <p:nvPr/>
        </p:nvSpPr>
        <p:spPr>
          <a:xfrm flipH="1" flipV="1">
            <a:off x="1707840" y="2844000"/>
            <a:ext cx="475200" cy="236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/>
        </p:style>
      </p:sp>
      <p:sp>
        <p:nvSpPr>
          <p:cNvPr id="718" name="CustomShape 17"/>
          <p:cNvSpPr/>
          <p:nvPr/>
        </p:nvSpPr>
        <p:spPr>
          <a:xfrm>
            <a:off x="288720" y="2657520"/>
            <a:ext cx="1418760" cy="333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-1">
                <a:solidFill>
                  <a:srgbClr val="0070C0"/>
                </a:solidFill>
                <a:latin typeface="Calibri"/>
                <a:ea typeface="DejaVu Sans"/>
              </a:rPr>
              <a:t>Prix total</a:t>
            </a:r>
            <a:endParaRPr lang="fr-FR" sz="1600" b="0" strike="noStrike" spc="-1">
              <a:latin typeface="Arial"/>
            </a:endParaRPr>
          </a:p>
        </p:txBody>
      </p:sp>
      <p:sp>
        <p:nvSpPr>
          <p:cNvPr id="719" name="CustomShape 18"/>
          <p:cNvSpPr/>
          <p:nvPr/>
        </p:nvSpPr>
        <p:spPr>
          <a:xfrm>
            <a:off x="5401800" y="2607120"/>
            <a:ext cx="115020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0" name="CustomShape 19"/>
          <p:cNvSpPr/>
          <p:nvPr/>
        </p:nvSpPr>
        <p:spPr>
          <a:xfrm>
            <a:off x="5038920" y="4324320"/>
            <a:ext cx="47293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Monsieur Morelli doit payer 18 €.</a:t>
            </a:r>
            <a:endParaRPr lang="fr-FR" sz="2000" b="0" strike="noStrike" spc="-1">
              <a:latin typeface="Arial"/>
            </a:endParaRPr>
          </a:p>
        </p:txBody>
      </p:sp>
      <p:grpSp>
        <p:nvGrpSpPr>
          <p:cNvPr id="721" name="Group 20"/>
          <p:cNvGrpSpPr/>
          <p:nvPr/>
        </p:nvGrpSpPr>
        <p:grpSpPr>
          <a:xfrm>
            <a:off x="7266960" y="2026080"/>
            <a:ext cx="2651400" cy="1821240"/>
            <a:chOff x="7266960" y="2026080"/>
            <a:chExt cx="2651400" cy="1821240"/>
          </a:xfrm>
        </p:grpSpPr>
        <p:grpSp>
          <p:nvGrpSpPr>
            <p:cNvPr id="722" name="Group 21"/>
            <p:cNvGrpSpPr/>
            <p:nvPr/>
          </p:nvGrpSpPr>
          <p:grpSpPr>
            <a:xfrm>
              <a:off x="7266960" y="2057760"/>
              <a:ext cx="2651400" cy="1789560"/>
              <a:chOff x="7266960" y="2057760"/>
              <a:chExt cx="2651400" cy="1789560"/>
            </a:xfrm>
          </p:grpSpPr>
          <p:pic>
            <p:nvPicPr>
              <p:cNvPr id="723" name="Image 3_5"/>
              <p:cNvPicPr/>
              <p:nvPr/>
            </p:nvPicPr>
            <p:blipFill>
              <a:blip r:embed="rId2"/>
              <a:srcRect l="6943" t="56419" r="53507" b="9135"/>
              <a:stretch/>
            </p:blipFill>
            <p:spPr>
              <a:xfrm>
                <a:off x="7266960" y="2057760"/>
                <a:ext cx="2651400" cy="17895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724" name="CustomShape 22"/>
              <p:cNvSpPr/>
              <p:nvPr/>
            </p:nvSpPr>
            <p:spPr>
              <a:xfrm>
                <a:off x="7744320" y="2185200"/>
                <a:ext cx="2174040" cy="149112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2300" b="0" strike="noStrike" spc="-1">
                    <a:solidFill>
                      <a:srgbClr val="2F5597"/>
                    </a:solidFill>
                    <a:latin typeface="Calibri"/>
                    <a:ea typeface="DejaVu Sans"/>
                  </a:rPr>
                  <a:t>           5,  7   8</a:t>
                </a:r>
                <a:endParaRPr lang="fr-FR" sz="23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fr-FR" sz="2300" b="0" strike="noStrike" spc="-1">
                    <a:solidFill>
                      <a:srgbClr val="2F5597"/>
                    </a:solidFill>
                    <a:latin typeface="Calibri"/>
                    <a:ea typeface="DejaVu Sans"/>
                  </a:rPr>
                  <a:t>+         6,  4   6</a:t>
                </a:r>
                <a:endParaRPr lang="fr-FR" sz="23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fr-FR" sz="2300" b="0" u="sng" strike="noStrike" spc="-1">
                    <a:solidFill>
                      <a:srgbClr val="2F5597"/>
                    </a:solidFill>
                    <a:uFillTx/>
                    <a:latin typeface="Calibri"/>
                    <a:ea typeface="DejaVu Sans"/>
                  </a:rPr>
                  <a:t>+         5,  7   6 </a:t>
                </a:r>
                <a:endParaRPr lang="fr-FR" sz="2300" b="0" strike="noStrike" spc="-1">
                  <a:latin typeface="Arial"/>
                </a:endParaRPr>
              </a:p>
              <a:p>
                <a:pPr>
                  <a:lnSpc>
                    <a:spcPct val="100000"/>
                  </a:lnSpc>
                </a:pPr>
                <a:r>
                  <a:rPr lang="fr-FR" sz="2300" b="0" strike="noStrike" spc="-1">
                    <a:solidFill>
                      <a:srgbClr val="2F5597"/>
                    </a:solidFill>
                    <a:latin typeface="Calibri"/>
                    <a:ea typeface="DejaVu Sans"/>
                  </a:rPr>
                  <a:t>       1  8 ,  0   0</a:t>
                </a:r>
                <a:endParaRPr lang="fr-FR" sz="2300" b="0" strike="noStrike" spc="-1">
                  <a:latin typeface="Arial"/>
                </a:endParaRPr>
              </a:p>
            </p:txBody>
          </p:sp>
        </p:grpSp>
        <p:sp>
          <p:nvSpPr>
            <p:cNvPr id="725" name="CustomShape 23"/>
            <p:cNvSpPr/>
            <p:nvPr/>
          </p:nvSpPr>
          <p:spPr>
            <a:xfrm>
              <a:off x="8831880" y="2026080"/>
              <a:ext cx="468360" cy="303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1" strike="noStrike" spc="-1">
                  <a:solidFill>
                    <a:srgbClr val="FF0000"/>
                  </a:solidFill>
                  <a:latin typeface="Calibri"/>
                  <a:ea typeface="DejaVu Sans"/>
                </a:rPr>
                <a:t>2</a:t>
              </a:r>
              <a:endParaRPr lang="fr-FR" sz="1400" b="0" strike="noStrike" spc="-1">
                <a:latin typeface="Arial"/>
              </a:endParaRPr>
            </a:p>
          </p:txBody>
        </p:sp>
        <p:sp>
          <p:nvSpPr>
            <p:cNvPr id="726" name="CustomShape 24"/>
            <p:cNvSpPr/>
            <p:nvPr/>
          </p:nvSpPr>
          <p:spPr>
            <a:xfrm>
              <a:off x="8431200" y="2026080"/>
              <a:ext cx="343080" cy="303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1" strike="noStrike" spc="-1">
                  <a:solidFill>
                    <a:srgbClr val="FF0000"/>
                  </a:solidFill>
                  <a:latin typeface="Calibri"/>
                  <a:ea typeface="DejaVu Sans"/>
                </a:rPr>
                <a:t>2</a:t>
              </a:r>
              <a:endParaRPr lang="fr-FR" sz="1400" b="0" strike="noStrike" spc="-1">
                <a:latin typeface="Arial"/>
              </a:endParaRPr>
            </a:p>
          </p:txBody>
        </p:sp>
        <p:sp>
          <p:nvSpPr>
            <p:cNvPr id="727" name="CustomShape 25"/>
            <p:cNvSpPr/>
            <p:nvPr/>
          </p:nvSpPr>
          <p:spPr>
            <a:xfrm>
              <a:off x="8138520" y="2030040"/>
              <a:ext cx="342720" cy="303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1" strike="noStrike" spc="-1">
                  <a:solidFill>
                    <a:srgbClr val="FF0000"/>
                  </a:solidFill>
                  <a:latin typeface="Calibri"/>
                  <a:ea typeface="DejaVu Sans"/>
                </a:rPr>
                <a:t>1</a:t>
              </a:r>
              <a:endParaRPr lang="fr-FR" sz="1400" b="0" strike="noStrike" spc="-1"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76660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CustomShape 1"/>
          <p:cNvSpPr/>
          <p:nvPr/>
        </p:nvSpPr>
        <p:spPr>
          <a:xfrm>
            <a:off x="692640" y="301680"/>
            <a:ext cx="8693280" cy="82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9" name="TextShape 2"/>
          <p:cNvSpPr txBox="1"/>
          <p:nvPr/>
        </p:nvSpPr>
        <p:spPr>
          <a:xfrm>
            <a:off x="503808" y="1467123"/>
            <a:ext cx="9073008" cy="1467307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Lucie a un bon de réduction de 4,99 €. Elle l’utilise pour acheter un ballon de football.</a:t>
            </a:r>
            <a:endParaRPr lang="fr-FR" sz="2000" b="0" strike="noStrike" spc="-1" dirty="0">
              <a:latin typeface="Arial"/>
            </a:endParaRPr>
          </a:p>
          <a:p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Elle paie 23,46 €.</a:t>
            </a:r>
            <a:endParaRPr lang="fr-FR" sz="2000" b="0" strike="noStrike" spc="-1" dirty="0">
              <a:latin typeface="Arial"/>
            </a:endParaRPr>
          </a:p>
          <a:p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Quel est le prix du ballon de football dans le magasin ?</a:t>
            </a:r>
            <a:endParaRPr lang="fr-FR" sz="2000" b="0" strike="noStrike" spc="-1" dirty="0">
              <a:latin typeface="Arial"/>
            </a:endParaRPr>
          </a:p>
        </p:txBody>
      </p:sp>
      <p:sp>
        <p:nvSpPr>
          <p:cNvPr id="730" name="TextShape 3"/>
          <p:cNvSpPr txBox="1"/>
          <p:nvPr/>
        </p:nvSpPr>
        <p:spPr>
          <a:xfrm>
            <a:off x="3240000" y="504000"/>
            <a:ext cx="3435840" cy="509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3300" b="0" strike="noStrike" spc="-1">
                <a:solidFill>
                  <a:srgbClr val="000000"/>
                </a:solidFill>
                <a:latin typeface="Calibri Light"/>
              </a:rPr>
              <a:t>Première situation</a:t>
            </a:r>
            <a:endParaRPr lang="fr-FR" sz="33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CustomShape 1"/>
          <p:cNvSpPr/>
          <p:nvPr/>
        </p:nvSpPr>
        <p:spPr>
          <a:xfrm>
            <a:off x="692640" y="301680"/>
            <a:ext cx="8693280" cy="82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fr-FR" sz="3300" b="0" strike="noStrike" spc="-1">
                <a:solidFill>
                  <a:srgbClr val="000000"/>
                </a:solidFill>
                <a:latin typeface="Calibri Light"/>
              </a:rPr>
              <a:t>Deuxième situation</a:t>
            </a:r>
            <a:endParaRPr lang="fr-FR" sz="3300" b="0" strike="noStrike" spc="-1">
              <a:latin typeface="Arial"/>
            </a:endParaRPr>
          </a:p>
        </p:txBody>
      </p:sp>
      <p:sp>
        <p:nvSpPr>
          <p:cNvPr id="732" name="CustomShape 2"/>
          <p:cNvSpPr/>
          <p:nvPr/>
        </p:nvSpPr>
        <p:spPr>
          <a:xfrm>
            <a:off x="398880" y="1224000"/>
            <a:ext cx="9226440" cy="98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Camille va faire une randonnée de 49 km en trois étapes. </a:t>
            </a: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Elle prévoit une première étape de 14,54 km, une deuxième étape de 18,46 km.</a:t>
            </a:r>
            <a:endParaRPr lang="fr-FR" sz="20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Quelle distance va-t-elle parcourir lors de la troisième étape ?</a:t>
            </a:r>
            <a:endParaRPr lang="fr-FR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TextShape 1"/>
          <p:cNvSpPr txBox="1"/>
          <p:nvPr/>
        </p:nvSpPr>
        <p:spPr>
          <a:xfrm>
            <a:off x="719832" y="1611139"/>
            <a:ext cx="9144168" cy="172819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200" b="0" strike="noStrike" spc="-1" dirty="0">
                <a:solidFill>
                  <a:srgbClr val="000000"/>
                </a:solidFill>
                <a:latin typeface="Calibri"/>
              </a:rPr>
              <a:t>Avec son argent de poche, Mathis achète un manga à 8,46 € et une bande dessinée à 17,32 €.</a:t>
            </a:r>
            <a:endParaRPr lang="fr-FR" sz="2200" b="0" strike="noStrike" spc="-1" dirty="0">
              <a:latin typeface="Arial"/>
            </a:endParaRPr>
          </a:p>
          <a:p>
            <a:r>
              <a:rPr lang="fr-FR" sz="2200" b="0" strike="noStrike" spc="-1" dirty="0">
                <a:solidFill>
                  <a:srgbClr val="000000"/>
                </a:solidFill>
                <a:latin typeface="Calibri"/>
              </a:rPr>
              <a:t>Combien </a:t>
            </a:r>
            <a:r>
              <a:rPr lang="fr-FR" sz="2200" b="0" strike="noStrike" spc="-1" dirty="0" err="1">
                <a:solidFill>
                  <a:srgbClr val="000000"/>
                </a:solidFill>
                <a:latin typeface="Calibri"/>
              </a:rPr>
              <a:t>a-t-il</a:t>
            </a:r>
            <a:r>
              <a:rPr lang="fr-FR" sz="2200" b="0" strike="noStrike" spc="-1" dirty="0">
                <a:solidFill>
                  <a:srgbClr val="000000"/>
                </a:solidFill>
                <a:latin typeface="Calibri"/>
              </a:rPr>
              <a:t> dépensé ?</a:t>
            </a:r>
            <a:endParaRPr lang="fr-FR" sz="2200" b="0" strike="noStrike" spc="-1" dirty="0">
              <a:latin typeface="Arial"/>
            </a:endParaRPr>
          </a:p>
        </p:txBody>
      </p:sp>
      <p:sp>
        <p:nvSpPr>
          <p:cNvPr id="734" name="TextShape 2"/>
          <p:cNvSpPr txBox="1"/>
          <p:nvPr/>
        </p:nvSpPr>
        <p:spPr>
          <a:xfrm>
            <a:off x="2757240" y="570240"/>
            <a:ext cx="5163392" cy="509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3300" b="0" strike="noStrike" spc="-1" dirty="0">
                <a:solidFill>
                  <a:srgbClr val="000000"/>
                </a:solidFill>
                <a:latin typeface="Calibri Light"/>
              </a:rPr>
              <a:t>Troisième situation</a:t>
            </a:r>
            <a:endParaRPr lang="fr-FR" sz="33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TextShape 1"/>
          <p:cNvSpPr txBox="1"/>
          <p:nvPr/>
        </p:nvSpPr>
        <p:spPr>
          <a:xfrm>
            <a:off x="1586520" y="433440"/>
            <a:ext cx="7152120" cy="430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2400" b="0" strike="noStrike" spc="-1" dirty="0">
                <a:solidFill>
                  <a:srgbClr val="2F5597"/>
                </a:solidFill>
                <a:latin typeface="Arial"/>
              </a:rPr>
              <a:t>Multiplier un nombre décimal par 10, 100, 1000</a:t>
            </a:r>
            <a:endParaRPr lang="fr-FR" sz="2400" b="0" strike="noStrike" spc="-1" dirty="0">
              <a:latin typeface="Arial"/>
            </a:endParaRPr>
          </a:p>
        </p:txBody>
      </p:sp>
      <p:graphicFrame>
        <p:nvGraphicFramePr>
          <p:cNvPr id="563" name="Table 3"/>
          <p:cNvGraphicFramePr/>
          <p:nvPr>
            <p:extLst>
              <p:ext uri="{D42A27DB-BD31-4B8C-83A1-F6EECF244321}">
                <p14:modId xmlns:p14="http://schemas.microsoft.com/office/powerpoint/2010/main" val="3856772327"/>
              </p:ext>
            </p:extLst>
          </p:nvPr>
        </p:nvGraphicFramePr>
        <p:xfrm>
          <a:off x="3384128" y="2187283"/>
          <a:ext cx="6161400" cy="954000"/>
        </p:xfrm>
        <a:graphic>
          <a:graphicData uri="http://schemas.openxmlformats.org/drawingml/2006/table">
            <a:tbl>
              <a:tblPr/>
              <a:tblGrid>
                <a:gridCol w="1027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2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77000"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>
                          <a:latin typeface="Arial"/>
                        </a:rPr>
                        <a:t>milliers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>
                          <a:latin typeface="Arial"/>
                        </a:rPr>
                        <a:t>centaines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>
                          <a:latin typeface="Arial"/>
                        </a:rPr>
                        <a:t>dizaines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2A6099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strike="noStrike" spc="-1">
                          <a:solidFill>
                            <a:srgbClr val="C9211E"/>
                          </a:solidFill>
                          <a:latin typeface="Arial"/>
                        </a:rPr>
                        <a:t>Unités,</a:t>
                      </a:r>
                    </a:p>
                  </a:txBody>
                  <a:tcPr marL="90000" marR="90000">
                    <a:lnL w="720" cap="flat" cmpd="sng" algn="ctr">
                      <a:solidFill>
                        <a:srgbClr val="2A6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>
                          <a:latin typeface="Arial"/>
                        </a:rPr>
                        <a:t>dixièmes</a:t>
                      </a:r>
                    </a:p>
                  </a:txBody>
                  <a:tcPr marL="90000" marR="90000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>
                          <a:latin typeface="Arial"/>
                        </a:rPr>
                        <a:t>centièmes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700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2A6099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solidFill>
                            <a:srgbClr val="C9211E"/>
                          </a:solidFill>
                          <a:latin typeface="Arial"/>
                        </a:rPr>
                        <a:t>8,</a:t>
                      </a:r>
                    </a:p>
                  </a:txBody>
                  <a:tcPr marL="90000" marR="90000">
                    <a:lnL w="720">
                      <a:solidFill>
                        <a:srgbClr val="2A6099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>
                      <a:solidFill>
                        <a:srgbClr val="2A6099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1</a:t>
                      </a:r>
                    </a:p>
                  </a:txBody>
                  <a:tcPr marL="90000" marR="90000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7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64" name="TextShape 4"/>
          <p:cNvSpPr txBox="1"/>
          <p:nvPr/>
        </p:nvSpPr>
        <p:spPr>
          <a:xfrm>
            <a:off x="288016" y="2187283"/>
            <a:ext cx="2808080" cy="2930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1800" b="0" strike="noStrike" spc="-1" dirty="0">
                <a:solidFill>
                  <a:srgbClr val="7030A0"/>
                </a:solidFill>
                <a:latin typeface="Arial"/>
              </a:rPr>
              <a:t>8,17 </a:t>
            </a:r>
            <a:r>
              <a:rPr lang="fr-FR" spc="-1" dirty="0">
                <a:solidFill>
                  <a:srgbClr val="7030A0"/>
                </a:solidFill>
                <a:latin typeface="Calibri" panose="020F0502020204030204" pitchFamily="34" charset="0"/>
              </a:rPr>
              <a:t>×</a:t>
            </a:r>
            <a:r>
              <a:rPr lang="fr-FR" sz="1800" b="0" strike="noStrike" spc="-1" dirty="0">
                <a:solidFill>
                  <a:srgbClr val="7030A0"/>
                </a:solidFill>
                <a:latin typeface="Arial"/>
              </a:rPr>
              <a:t> </a:t>
            </a:r>
            <a:r>
              <a:rPr lang="fr-FR" sz="1800" b="1" strike="noStrike" spc="-1" dirty="0">
                <a:solidFill>
                  <a:srgbClr val="7030A0"/>
                </a:solidFill>
                <a:latin typeface="Arial"/>
              </a:rPr>
              <a:t>1000</a:t>
            </a:r>
            <a:r>
              <a:rPr lang="fr-FR" sz="1800" b="0" strike="noStrike" spc="-1" dirty="0">
                <a:solidFill>
                  <a:srgbClr val="7030A0"/>
                </a:solidFill>
                <a:latin typeface="Arial"/>
              </a:rPr>
              <a:t> = 8 170</a:t>
            </a:r>
          </a:p>
          <a:p>
            <a:endParaRPr lang="fr-FR" sz="1800" b="0" strike="noStrike" spc="-1" dirty="0">
              <a:latin typeface="Arial"/>
            </a:endParaRPr>
          </a:p>
          <a:p>
            <a:r>
              <a:rPr lang="fr-FR" sz="1500" b="0" strike="noStrike" spc="-1" dirty="0">
                <a:latin typeface="Arial"/>
              </a:rPr>
              <a:t>Le chiffre des unités devient le chiffre des milliers, le chiffre des dixièmes devient celui des centaines…</a:t>
            </a:r>
          </a:p>
          <a:p>
            <a:endParaRPr lang="fr-FR" sz="1500" b="0" strike="noStrike" spc="-1" dirty="0">
              <a:latin typeface="Arial"/>
            </a:endParaRPr>
          </a:p>
          <a:p>
            <a:r>
              <a:rPr lang="fr-FR" sz="1500" b="0" strike="noStrike" spc="-1" dirty="0">
                <a:latin typeface="Arial"/>
              </a:rPr>
              <a:t>Cela revient à décaler chaque chiffre de</a:t>
            </a:r>
            <a:r>
              <a:rPr lang="fr-FR" sz="1500" b="1" strike="noStrike" spc="-1" dirty="0">
                <a:latin typeface="Arial"/>
              </a:rPr>
              <a:t> trois</a:t>
            </a:r>
            <a:r>
              <a:rPr lang="fr-FR" sz="1500" b="0" strike="noStrike" spc="-1" dirty="0">
                <a:latin typeface="Arial"/>
              </a:rPr>
              <a:t> </a:t>
            </a:r>
            <a:r>
              <a:rPr lang="fr-FR" sz="1500" b="1" strike="noStrike" spc="-1" dirty="0">
                <a:latin typeface="Arial"/>
              </a:rPr>
              <a:t>rangs</a:t>
            </a:r>
            <a:r>
              <a:rPr lang="fr-FR" sz="1500" b="0" strike="noStrike" spc="-1" dirty="0">
                <a:latin typeface="Arial"/>
              </a:rPr>
              <a:t> vers la gauche.</a:t>
            </a:r>
          </a:p>
        </p:txBody>
      </p:sp>
      <p:graphicFrame>
        <p:nvGraphicFramePr>
          <p:cNvPr id="565" name="Table 5"/>
          <p:cNvGraphicFramePr/>
          <p:nvPr>
            <p:extLst>
              <p:ext uri="{D42A27DB-BD31-4B8C-83A1-F6EECF244321}">
                <p14:modId xmlns:p14="http://schemas.microsoft.com/office/powerpoint/2010/main" val="528992883"/>
              </p:ext>
            </p:extLst>
          </p:nvPr>
        </p:nvGraphicFramePr>
        <p:xfrm>
          <a:off x="3366848" y="3381763"/>
          <a:ext cx="6161400" cy="954000"/>
        </p:xfrm>
        <a:graphic>
          <a:graphicData uri="http://schemas.openxmlformats.org/drawingml/2006/table">
            <a:tbl>
              <a:tblPr/>
              <a:tblGrid>
                <a:gridCol w="10270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27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260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77000"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milliers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>
                          <a:latin typeface="Arial"/>
                        </a:rPr>
                        <a:t>centaines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>
                          <a:latin typeface="Arial"/>
                        </a:rPr>
                        <a:t>dizaines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2A6099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strike="noStrike" spc="-1">
                          <a:solidFill>
                            <a:srgbClr val="C9211E"/>
                          </a:solidFill>
                          <a:latin typeface="Arial"/>
                        </a:rPr>
                        <a:t>Unités,</a:t>
                      </a:r>
                    </a:p>
                  </a:txBody>
                  <a:tcPr marL="90000" marR="90000">
                    <a:lnL w="720" cap="flat" cmpd="sng" algn="ctr">
                      <a:solidFill>
                        <a:srgbClr val="2A6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>
                          <a:latin typeface="Arial"/>
                        </a:rPr>
                        <a:t>dixièmes</a:t>
                      </a:r>
                    </a:p>
                  </a:txBody>
                  <a:tcPr marL="90000" marR="90000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strike="noStrike" spc="-1" dirty="0">
                          <a:latin typeface="Arial"/>
                        </a:rPr>
                        <a:t>centièmes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B3B3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7000"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solidFill>
                            <a:schemeClr val="tx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1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latin typeface="Arial"/>
                        </a:rPr>
                        <a:t>7</a:t>
                      </a:r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2A6099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strike="noStrike" spc="-1" dirty="0">
                          <a:solidFill>
                            <a:srgbClr val="FF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90000" marR="90000">
                    <a:lnL w="720">
                      <a:solidFill>
                        <a:srgbClr val="2A6099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>
                      <a:solidFill>
                        <a:srgbClr val="2A6099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b="0" dirty="0"/>
                    </a:p>
                  </a:txBody>
                  <a:tcPr marL="90000" marR="90000"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66" name="CustomShape 6"/>
          <p:cNvSpPr/>
          <p:nvPr/>
        </p:nvSpPr>
        <p:spPr>
          <a:xfrm flipV="1">
            <a:off x="3182816" y="4563547"/>
            <a:ext cx="3600000" cy="720000"/>
          </a:xfrm>
          <a:prstGeom prst="wedgeEllipseCallout">
            <a:avLst>
              <a:gd name="adj1" fmla="val 51330"/>
              <a:gd name="adj2" fmla="val 109120"/>
            </a:avLst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7" name="TextShape 7"/>
          <p:cNvSpPr txBox="1"/>
          <p:nvPr/>
        </p:nvSpPr>
        <p:spPr>
          <a:xfrm>
            <a:off x="3888184" y="4635555"/>
            <a:ext cx="2160000" cy="54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fr-FR" sz="1600" b="0" strike="noStrike" spc="-1" dirty="0">
                <a:latin typeface="Arial"/>
              </a:rPr>
              <a:t>On a dû compléter par un zéro.</a:t>
            </a:r>
          </a:p>
        </p:txBody>
      </p:sp>
      <p:sp>
        <p:nvSpPr>
          <p:cNvPr id="9" name="Line 6"/>
          <p:cNvSpPr/>
          <p:nvPr/>
        </p:nvSpPr>
        <p:spPr>
          <a:xfrm flipH="1">
            <a:off x="4032200" y="2979372"/>
            <a:ext cx="2735888" cy="1080120"/>
          </a:xfrm>
          <a:prstGeom prst="line">
            <a:avLst/>
          </a:prstGeom>
          <a:ln w="38100">
            <a:solidFill>
              <a:srgbClr val="7030A0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" name="TextShape 2">
            <a:extLst>
              <a:ext uri="{FF2B5EF4-FFF2-40B4-BE49-F238E27FC236}">
                <a16:creationId xmlns:a16="http://schemas.microsoft.com/office/drawing/2014/main" xmlns="" id="{54D1DEB0-7C04-44BA-8DC6-4CB778507420}"/>
              </a:ext>
            </a:extLst>
          </p:cNvPr>
          <p:cNvSpPr txBox="1"/>
          <p:nvPr/>
        </p:nvSpPr>
        <p:spPr>
          <a:xfrm>
            <a:off x="1152760" y="1107083"/>
            <a:ext cx="7920000" cy="858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>
              <a:lnSpc>
                <a:spcPct val="120000"/>
              </a:lnSpc>
            </a:pPr>
            <a:r>
              <a:rPr lang="fr-FR" sz="1800" b="0" strike="noStrike" spc="-1" dirty="0">
                <a:latin typeface="Arial"/>
              </a:rPr>
              <a:t>Quand on multiplie </a:t>
            </a:r>
            <a:r>
              <a:rPr lang="fr-FR" sz="1800" b="1" strike="noStrike" spc="-1" dirty="0">
                <a:latin typeface="Arial"/>
              </a:rPr>
              <a:t>un nombre décimal par 10, 100</a:t>
            </a:r>
            <a:r>
              <a:rPr lang="fr-FR" b="1" spc="-1" dirty="0">
                <a:latin typeface="Arial"/>
              </a:rPr>
              <a:t> ou</a:t>
            </a:r>
            <a:r>
              <a:rPr lang="fr-FR" sz="1800" b="1" strike="noStrike" spc="-1" dirty="0">
                <a:latin typeface="Arial"/>
              </a:rPr>
              <a:t> 1000, </a:t>
            </a:r>
            <a:r>
              <a:rPr lang="fr-FR" sz="1800" strike="noStrike" spc="-1" dirty="0">
                <a:latin typeface="Arial"/>
              </a:rPr>
              <a:t>c</a:t>
            </a:r>
            <a:r>
              <a:rPr lang="fr-FR" sz="1800" b="0" strike="noStrike" spc="-1" dirty="0">
                <a:latin typeface="Arial"/>
              </a:rPr>
              <a:t>haque chiffre prend </a:t>
            </a:r>
            <a:r>
              <a:rPr lang="fr-FR" sz="1800" b="1" strike="noStrike" spc="-1" dirty="0">
                <a:latin typeface="Arial"/>
              </a:rPr>
              <a:t>une valeur 10 fois, 100 fois ou 1000 fois plus grande</a:t>
            </a:r>
            <a:r>
              <a:rPr lang="fr-FR" sz="1800" b="0" strike="noStrike" spc="-1" dirty="0">
                <a:latin typeface="Arial"/>
              </a:rPr>
              <a:t>.</a:t>
            </a:r>
          </a:p>
          <a:p>
            <a:endParaRPr lang="fr-FR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15586194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1863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384 × 10 = …</a:t>
            </a:r>
          </a:p>
        </p:txBody>
      </p:sp>
    </p:spTree>
    <p:extLst>
      <p:ext uri="{BB962C8B-B14F-4D97-AF65-F5344CB8AC3E}">
        <p14:creationId xmlns:p14="http://schemas.microsoft.com/office/powerpoint/2010/main" val="1857534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15965393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18630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384 × 10 = …</a:t>
            </a:r>
          </a:p>
        </p:txBody>
      </p:sp>
    </p:spTree>
    <p:extLst>
      <p:ext uri="{BB962C8B-B14F-4D97-AF65-F5344CB8AC3E}">
        <p14:creationId xmlns:p14="http://schemas.microsoft.com/office/powerpoint/2010/main" val="1781950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24431130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22509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2,185 × 100 = …</a:t>
            </a:r>
          </a:p>
        </p:txBody>
      </p:sp>
    </p:spTree>
    <p:extLst>
      <p:ext uri="{BB962C8B-B14F-4D97-AF65-F5344CB8AC3E}">
        <p14:creationId xmlns:p14="http://schemas.microsoft.com/office/powerpoint/2010/main" val="3218344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693043" y="206520"/>
            <a:ext cx="8694539" cy="1358132"/>
          </a:xfrm>
        </p:spPr>
        <p:txBody>
          <a:bodyPr/>
          <a:lstStyle/>
          <a:p>
            <a:pPr eaLnBrk="1" hangingPunct="1"/>
            <a:r>
              <a:rPr lang="fr-FR" altLang="fr-FR" sz="6000" dirty="0">
                <a:solidFill>
                  <a:srgbClr val="7030A0"/>
                </a:solidFill>
                <a:latin typeface="Script cole" pitchFamily="2" charset="0"/>
              </a:rPr>
              <a:t>Le quiz du jour</a:t>
            </a:r>
            <a: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  <a:t/>
            </a:r>
            <a:br>
              <a:rPr lang="fr-FR" altLang="fr-FR" sz="4400" dirty="0">
                <a:solidFill>
                  <a:srgbClr val="7030A0"/>
                </a:solidFill>
                <a:latin typeface="Century Gothic" pitchFamily="34" charset="0"/>
              </a:rPr>
            </a:br>
            <a:endParaRPr lang="fr-FR" altLang="fr-FR" sz="2600" dirty="0">
              <a:latin typeface="Century Gothic" pitchFamily="34" charset="0"/>
            </a:endParaRPr>
          </a:p>
        </p:txBody>
      </p:sp>
      <p:graphicFrame>
        <p:nvGraphicFramePr>
          <p:cNvPr id="11" name="Espace réservé du contenu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81636770"/>
              </p:ext>
            </p:extLst>
          </p:nvPr>
        </p:nvGraphicFramePr>
        <p:xfrm>
          <a:off x="693043" y="1882636"/>
          <a:ext cx="8694539" cy="3224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647824" y="1251099"/>
            <a:ext cx="22509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400" dirty="0">
                <a:latin typeface="Calibri" panose="020F0502020204030204" pitchFamily="34" charset="0"/>
              </a:rPr>
              <a:t>2,185 × 100 = …</a:t>
            </a:r>
          </a:p>
        </p:txBody>
      </p:sp>
    </p:spTree>
    <p:extLst>
      <p:ext uri="{BB962C8B-B14F-4D97-AF65-F5344CB8AC3E}">
        <p14:creationId xmlns:p14="http://schemas.microsoft.com/office/powerpoint/2010/main" val="35155623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TM02900771[[fn=Secteur]]</Template>
  <TotalTime>5543</TotalTime>
  <Words>1092</Words>
  <Application>Microsoft Office PowerPoint</Application>
  <PresentationFormat>Personnalisé</PresentationFormat>
  <Paragraphs>340</Paragraphs>
  <Slides>43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43</vt:i4>
      </vt:variant>
    </vt:vector>
  </HeadingPairs>
  <TitlesOfParts>
    <vt:vector size="46" baseType="lpstr">
      <vt:lpstr>Office Theme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 quiz du jour </vt:lpstr>
      <vt:lpstr>Le quiz du jour </vt:lpstr>
      <vt:lpstr>Le quiz du jour </vt:lpstr>
      <vt:lpstr>Le quiz du jour </vt:lpstr>
      <vt:lpstr>Le quiz du jour </vt:lpstr>
      <vt:lpstr>Le quiz du jour </vt:lpstr>
      <vt:lpstr>Le quiz du jour </vt:lpstr>
      <vt:lpstr>Le quiz du jour </vt:lpstr>
      <vt:lpstr>Le quiz du jour </vt:lpstr>
      <vt:lpstr>Le quiz du jour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doubles</dc:title>
  <dc:creator>Vsg IEN</dc:creator>
  <cp:lastModifiedBy>Ollivier HUNAULT</cp:lastModifiedBy>
  <cp:revision>362</cp:revision>
  <cp:lastPrinted>2020-03-27T09:40:59Z</cp:lastPrinted>
  <dcterms:created xsi:type="dcterms:W3CDTF">2020-03-26T08:38:08Z</dcterms:created>
  <dcterms:modified xsi:type="dcterms:W3CDTF">2020-05-04T09:48:11Z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10</vt:i4>
  </property>
  <property fmtid="{D5CDD505-2E9C-101B-9397-08002B2CF9AE}" pid="8" name="PresentationFormat">
    <vt:lpwstr>Affichage à l'écran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28</vt:i4>
  </property>
</Properties>
</file>