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39" r:id="rId2"/>
    <p:sldId id="640" r:id="rId3"/>
    <p:sldId id="643" r:id="rId4"/>
    <p:sldId id="644" r:id="rId5"/>
    <p:sldId id="645" r:id="rId6"/>
    <p:sldId id="646" r:id="rId7"/>
    <p:sldId id="707" r:id="rId8"/>
    <p:sldId id="657" r:id="rId9"/>
    <p:sldId id="692" r:id="rId10"/>
    <p:sldId id="693" r:id="rId11"/>
    <p:sldId id="694" r:id="rId12"/>
    <p:sldId id="695" r:id="rId13"/>
    <p:sldId id="682" r:id="rId14"/>
    <p:sldId id="677" r:id="rId15"/>
    <p:sldId id="678" r:id="rId16"/>
    <p:sldId id="681" r:id="rId17"/>
  </p:sldIdLst>
  <p:sldSz cx="9144000" cy="5143500" type="screen16x9"/>
  <p:notesSz cx="9144000" cy="6858000"/>
  <p:defaultTextStyle>
    <a:defPPr>
      <a:defRPr lang="fr-F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99FF"/>
    <a:srgbClr val="F29BF7"/>
    <a:srgbClr val="D549C0"/>
    <a:srgbClr val="E3C1F7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5135" autoAdjust="0"/>
  </p:normalViewPr>
  <p:slideViewPr>
    <p:cSldViewPr snapToGrid="0">
      <p:cViewPr varScale="1">
        <p:scale>
          <a:sx n="120" d="100"/>
          <a:sy n="120" d="100"/>
        </p:scale>
        <p:origin x="-230" y="-82"/>
      </p:cViewPr>
      <p:guideLst>
        <p:guide orient="horz" pos="2160"/>
        <p:guide orient="horz" pos="162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13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295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00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28479" y="273780"/>
            <a:ext cx="7886213" cy="99387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28479" y="1369170"/>
            <a:ext cx="7886213" cy="32632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538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628479" y="273780"/>
            <a:ext cx="7885943" cy="99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490" tIns="33746" rIns="67490" bIns="33746" anchor="ctr"/>
          <a:lstStyle/>
          <a:p>
            <a:pPr>
              <a:lnSpc>
                <a:spcPct val="90000"/>
              </a:lnSpc>
            </a:pPr>
            <a:r>
              <a:rPr lang="fr-FR" sz="33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Mercredi 8 avril</a:t>
            </a:r>
            <a:endParaRPr lang="fr-FR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525621" y="1142910"/>
            <a:ext cx="8034424" cy="371412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2439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757238" y="254231"/>
            <a:ext cx="543782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Calculer en posant 45,68 + 258,4.</a:t>
            </a: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4689" r="47678" b="12538"/>
          <a:stretch/>
        </p:blipFill>
        <p:spPr bwMode="auto">
          <a:xfrm>
            <a:off x="1369856" y="1421847"/>
            <a:ext cx="4493061" cy="251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20" y="1725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6379100" y="113797"/>
            <a:ext cx="2405808" cy="1501644"/>
            <a:chOff x="6379100" y="113797"/>
            <a:chExt cx="2405808" cy="1501644"/>
          </a:xfrm>
        </p:grpSpPr>
        <p:pic>
          <p:nvPicPr>
            <p:cNvPr id="8" name="Image 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43" t="56416" r="53509" b="12539"/>
            <a:stretch/>
          </p:blipFill>
          <p:spPr bwMode="auto">
            <a:xfrm>
              <a:off x="6379100" y="151897"/>
              <a:ext cx="2405808" cy="146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ZoneTexte 1"/>
            <p:cNvSpPr txBox="1"/>
            <p:nvPr/>
          </p:nvSpPr>
          <p:spPr>
            <a:xfrm>
              <a:off x="6812280" y="267685"/>
              <a:ext cx="1836420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1  2,  6   7</a:t>
              </a:r>
            </a:p>
            <a:p>
              <a:r>
                <a:rPr lang="fr-FR" sz="2300" u="sng" dirty="0">
                  <a:solidFill>
                    <a:schemeClr val="accent5">
                      <a:lumMod val="75000"/>
                    </a:schemeClr>
                  </a:solidFill>
                </a:rPr>
                <a:t>+       3,  3   6_ </a:t>
              </a:r>
            </a:p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1  6,  0   3 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7802880" y="129036"/>
              <a:ext cx="1933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453312" y="113797"/>
              <a:ext cx="1933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764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519437" y="254231"/>
            <a:ext cx="543782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Calculer en posant 342 + 8,34 + 17,9.</a:t>
            </a: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4689" r="39994" b="2519"/>
          <a:stretch/>
        </p:blipFill>
        <p:spPr bwMode="auto">
          <a:xfrm>
            <a:off x="1464198" y="1363980"/>
            <a:ext cx="3999341" cy="249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20" y="1725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6379100" y="113797"/>
            <a:ext cx="2405808" cy="1501644"/>
            <a:chOff x="6379100" y="113797"/>
            <a:chExt cx="2405808" cy="1501644"/>
          </a:xfrm>
        </p:grpSpPr>
        <p:pic>
          <p:nvPicPr>
            <p:cNvPr id="8" name="Image 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43" t="56416" r="53509" b="12539"/>
            <a:stretch/>
          </p:blipFill>
          <p:spPr bwMode="auto">
            <a:xfrm>
              <a:off x="6379100" y="151897"/>
              <a:ext cx="2405808" cy="146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ZoneTexte 1"/>
            <p:cNvSpPr txBox="1"/>
            <p:nvPr/>
          </p:nvSpPr>
          <p:spPr>
            <a:xfrm>
              <a:off x="6812280" y="267685"/>
              <a:ext cx="1836420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1  2,  6   7</a:t>
              </a:r>
            </a:p>
            <a:p>
              <a:r>
                <a:rPr lang="fr-FR" sz="2300" u="sng" dirty="0">
                  <a:solidFill>
                    <a:schemeClr val="accent5">
                      <a:lumMod val="75000"/>
                    </a:schemeClr>
                  </a:solidFill>
                </a:rPr>
                <a:t>+       3,  3   6_ </a:t>
              </a:r>
            </a:p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1  6,  0   3 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7802880" y="129036"/>
              <a:ext cx="1933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7453312" y="113797"/>
              <a:ext cx="1933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51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757238" y="437749"/>
            <a:ext cx="543782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Opération pour plus tard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1844040" y="2027905"/>
            <a:ext cx="588645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Calculer en posant 5,6 + 13,82 + 8,68.</a:t>
            </a:r>
          </a:p>
        </p:txBody>
      </p:sp>
    </p:spTree>
    <p:extLst>
      <p:ext uri="{BB962C8B-B14F-4D97-AF65-F5344CB8AC3E}">
        <p14:creationId xmlns:p14="http://schemas.microsoft.com/office/powerpoint/2010/main" val="112245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9724" y="1319143"/>
            <a:ext cx="6858000" cy="1790700"/>
          </a:xfrm>
        </p:spPr>
        <p:txBody>
          <a:bodyPr>
            <a:normAutofit/>
          </a:bodyPr>
          <a:lstStyle/>
          <a:p>
            <a:r>
              <a:rPr lang="fr-FR" sz="6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3822992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48622"/>
          </a:xfrm>
        </p:spPr>
        <p:txBody>
          <a:bodyPr/>
          <a:lstStyle/>
          <a:p>
            <a:pPr algn="ctr"/>
            <a:r>
              <a:rPr lang="fr-FR" dirty="0"/>
              <a:t>Correction de la situation d’hier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34339" y="1110720"/>
            <a:ext cx="8115301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2000" dirty="0"/>
              <a:t>Chez le marchand de légumes, Monsieur </a:t>
            </a:r>
            <a:r>
              <a:rPr lang="fr-FR" sz="2000" dirty="0" err="1"/>
              <a:t>Morelli</a:t>
            </a:r>
            <a:r>
              <a:rPr lang="fr-FR" sz="2000" dirty="0"/>
              <a:t> achète pour 5,32 € de tomates, 6,43 € de courgettes et une salade à 2 €.</a:t>
            </a:r>
          </a:p>
          <a:p>
            <a:r>
              <a:rPr lang="fr-FR" sz="2000" dirty="0"/>
              <a:t>Combien doit-il payer au total ?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FD46543-3872-7749-912B-157E3EA8E996}"/>
              </a:ext>
            </a:extLst>
          </p:cNvPr>
          <p:cNvSpPr txBox="1"/>
          <p:nvPr/>
        </p:nvSpPr>
        <p:spPr>
          <a:xfrm>
            <a:off x="1981476" y="2564360"/>
            <a:ext cx="71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3D1C3C7-B8C0-4B48-A3E9-89E0ED79A471}"/>
              </a:ext>
            </a:extLst>
          </p:cNvPr>
          <p:cNvSpPr txBox="1"/>
          <p:nvPr/>
        </p:nvSpPr>
        <p:spPr>
          <a:xfrm>
            <a:off x="3448140" y="2478756"/>
            <a:ext cx="208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5,32 + 6,43 + 2 =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0B707088-F345-564E-8B1F-B2F7222E95F7}"/>
              </a:ext>
            </a:extLst>
          </p:cNvPr>
          <p:cNvGraphicFramePr>
            <a:graphicFrameLocks noGrp="1"/>
          </p:cNvGraphicFramePr>
          <p:nvPr/>
        </p:nvGraphicFramePr>
        <p:xfrm>
          <a:off x="579496" y="3410350"/>
          <a:ext cx="3148659" cy="500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553">
                  <a:extLst>
                    <a:ext uri="{9D8B030D-6E8A-4147-A177-3AD203B41FA5}">
                      <a16:colId xmlns:a16="http://schemas.microsoft.com/office/drawing/2014/main" xmlns="" val="276851717"/>
                    </a:ext>
                  </a:extLst>
                </a:gridCol>
                <a:gridCol w="1049553">
                  <a:extLst>
                    <a:ext uri="{9D8B030D-6E8A-4147-A177-3AD203B41FA5}">
                      <a16:colId xmlns:a16="http://schemas.microsoft.com/office/drawing/2014/main" xmlns="" val="833958916"/>
                    </a:ext>
                  </a:extLst>
                </a:gridCol>
                <a:gridCol w="1049553">
                  <a:extLst>
                    <a:ext uri="{9D8B030D-6E8A-4147-A177-3AD203B41FA5}">
                      <a16:colId xmlns:a16="http://schemas.microsoft.com/office/drawing/2014/main" xmlns="" val="2778491499"/>
                    </a:ext>
                  </a:extLst>
                </a:gridCol>
              </a:tblGrid>
              <a:tr h="50011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6,43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2048201"/>
                  </a:ext>
                </a:extLst>
              </a:tr>
            </a:tbl>
          </a:graphicData>
        </a:graphic>
      </p:graphicFrame>
      <p:sp>
        <p:nvSpPr>
          <p:cNvPr id="7" name="Arc plein 6">
            <a:extLst>
              <a:ext uri="{FF2B5EF4-FFF2-40B4-BE49-F238E27FC236}">
                <a16:creationId xmlns:a16="http://schemas.microsoft.com/office/drawing/2014/main" xmlns="" id="{71A70D72-70D8-6B44-8AC5-57BC057E7E6D}"/>
              </a:ext>
            </a:extLst>
          </p:cNvPr>
          <p:cNvSpPr/>
          <p:nvPr/>
        </p:nvSpPr>
        <p:spPr>
          <a:xfrm>
            <a:off x="579497" y="3088386"/>
            <a:ext cx="3148660" cy="492030"/>
          </a:xfrm>
          <a:prstGeom prst="blockArc">
            <a:avLst>
              <a:gd name="adj1" fmla="val 10800000"/>
              <a:gd name="adj2" fmla="val 32622"/>
              <a:gd name="adj3" fmla="val 17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895E3532-C4EB-AF40-AF10-1A38C6C8EA86}"/>
              </a:ext>
            </a:extLst>
          </p:cNvPr>
          <p:cNvSpPr txBox="1"/>
          <p:nvPr/>
        </p:nvSpPr>
        <p:spPr>
          <a:xfrm>
            <a:off x="1826711" y="4324695"/>
            <a:ext cx="1078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courgettes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29E285E6-138F-A644-8156-34FDBF397C13}"/>
              </a:ext>
            </a:extLst>
          </p:cNvPr>
          <p:cNvSpPr txBox="1"/>
          <p:nvPr/>
        </p:nvSpPr>
        <p:spPr>
          <a:xfrm>
            <a:off x="3335710" y="4324694"/>
            <a:ext cx="1194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salade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294B4A18-476C-EF4E-801C-39EC74A2B3D9}"/>
              </a:ext>
            </a:extLst>
          </p:cNvPr>
          <p:cNvSpPr txBox="1"/>
          <p:nvPr/>
        </p:nvSpPr>
        <p:spPr>
          <a:xfrm>
            <a:off x="366738" y="4324695"/>
            <a:ext cx="1078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tomates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xmlns="" id="{11C488CC-147B-A740-BE55-3DB619AD464F}"/>
              </a:ext>
            </a:extLst>
          </p:cNvPr>
          <p:cNvCxnSpPr>
            <a:cxnSpLocks/>
          </p:cNvCxnSpPr>
          <p:nvPr/>
        </p:nvCxnSpPr>
        <p:spPr>
          <a:xfrm flipH="1">
            <a:off x="934753" y="3922977"/>
            <a:ext cx="119288" cy="35330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xmlns="" id="{48B8CA00-CE39-ED4D-B3C5-61F13DABAE07}"/>
              </a:ext>
            </a:extLst>
          </p:cNvPr>
          <p:cNvCxnSpPr>
            <a:cxnSpLocks/>
          </p:cNvCxnSpPr>
          <p:nvPr/>
        </p:nvCxnSpPr>
        <p:spPr>
          <a:xfrm>
            <a:off x="2146759" y="3922977"/>
            <a:ext cx="7068" cy="35330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xmlns="" id="{5D449BDC-BB71-C844-9E44-37FA5AC56124}"/>
              </a:ext>
            </a:extLst>
          </p:cNvPr>
          <p:cNvCxnSpPr>
            <a:cxnSpLocks/>
          </p:cNvCxnSpPr>
          <p:nvPr/>
        </p:nvCxnSpPr>
        <p:spPr>
          <a:xfrm>
            <a:off x="3271448" y="3941997"/>
            <a:ext cx="237191" cy="44425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xmlns="" id="{11C488CC-147B-A740-BE55-3DB619AD464F}"/>
              </a:ext>
            </a:extLst>
          </p:cNvPr>
          <p:cNvCxnSpPr>
            <a:cxnSpLocks/>
          </p:cNvCxnSpPr>
          <p:nvPr/>
        </p:nvCxnSpPr>
        <p:spPr>
          <a:xfrm flipH="1" flipV="1">
            <a:off x="1334154" y="2607993"/>
            <a:ext cx="492557" cy="14163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294B4A18-476C-EF4E-801C-39EC74A2B3D9}"/>
              </a:ext>
            </a:extLst>
          </p:cNvPr>
          <p:cNvSpPr txBox="1"/>
          <p:nvPr/>
        </p:nvSpPr>
        <p:spPr>
          <a:xfrm>
            <a:off x="262149" y="2411076"/>
            <a:ext cx="1287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Prix total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6592252" y="1866863"/>
            <a:ext cx="2405808" cy="1623894"/>
            <a:chOff x="6379100" y="151896"/>
            <a:chExt cx="2405808" cy="1623894"/>
          </a:xfrm>
        </p:grpSpPr>
        <p:pic>
          <p:nvPicPr>
            <p:cNvPr id="18" name="Imag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43" t="56416" r="53509" b="9138"/>
            <a:stretch/>
          </p:blipFill>
          <p:spPr bwMode="auto">
            <a:xfrm>
              <a:off x="6379100" y="151896"/>
              <a:ext cx="2405808" cy="1623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ZoneTexte 18"/>
            <p:cNvSpPr txBox="1"/>
            <p:nvPr/>
          </p:nvSpPr>
          <p:spPr>
            <a:xfrm>
              <a:off x="6812280" y="267685"/>
              <a:ext cx="1836420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    5,  3   2</a:t>
              </a:r>
            </a:p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+       6,  4   3</a:t>
              </a:r>
            </a:p>
            <a:p>
              <a:r>
                <a:rPr lang="fr-FR" sz="2300" u="sng" dirty="0">
                  <a:solidFill>
                    <a:schemeClr val="accent5">
                      <a:lumMod val="75000"/>
                    </a:schemeClr>
                  </a:solidFill>
                </a:rPr>
                <a:t>+        2         _ </a:t>
              </a:r>
            </a:p>
            <a:p>
              <a:r>
                <a:rPr lang="fr-FR" sz="2300" dirty="0">
                  <a:solidFill>
                    <a:schemeClr val="accent5">
                      <a:lumMod val="75000"/>
                    </a:schemeClr>
                  </a:solidFill>
                </a:rPr>
                <a:t>     1  3,  7   5 </a:t>
              </a:r>
            </a:p>
          </p:txBody>
        </p: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C3D1C3C7-B8C0-4B48-A3E9-89E0ED79A471}"/>
              </a:ext>
            </a:extLst>
          </p:cNvPr>
          <p:cNvSpPr txBox="1"/>
          <p:nvPr/>
        </p:nvSpPr>
        <p:spPr>
          <a:xfrm>
            <a:off x="5229315" y="2479771"/>
            <a:ext cx="1043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13,75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C3D1C3C7-B8C0-4B48-A3E9-89E0ED79A471}"/>
              </a:ext>
            </a:extLst>
          </p:cNvPr>
          <p:cNvSpPr txBox="1"/>
          <p:nvPr/>
        </p:nvSpPr>
        <p:spPr>
          <a:xfrm>
            <a:off x="4571182" y="3922977"/>
            <a:ext cx="4290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Monsieur </a:t>
            </a:r>
            <a:r>
              <a:rPr lang="fr-FR" sz="2000" dirty="0" err="1"/>
              <a:t>Morelli</a:t>
            </a:r>
            <a:r>
              <a:rPr lang="fr-FR" sz="2000" dirty="0"/>
              <a:t> doit payer 13,75 €.</a:t>
            </a:r>
          </a:p>
        </p:txBody>
      </p:sp>
    </p:spTree>
    <p:extLst>
      <p:ext uri="{BB962C8B-B14F-4D97-AF65-F5344CB8AC3E}">
        <p14:creationId xmlns:p14="http://schemas.microsoft.com/office/powerpoint/2010/main" val="204386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  <p:bldP spid="9" grpId="0"/>
      <p:bldP spid="10" grpId="0"/>
      <p:bldP spid="15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48622"/>
          </a:xfrm>
        </p:spPr>
        <p:txBody>
          <a:bodyPr/>
          <a:lstStyle/>
          <a:p>
            <a:pPr algn="ctr"/>
            <a:r>
              <a:rPr lang="fr-FR" dirty="0"/>
              <a:t>Première situation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362314" y="1110720"/>
            <a:ext cx="8370206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2000" dirty="0"/>
              <a:t>Avec son argent de poche, Mathis achète un manga à 7,75 € et une bande dessinée à 17,85 € .</a:t>
            </a:r>
          </a:p>
          <a:p>
            <a:r>
              <a:rPr lang="fr-FR" sz="2000" dirty="0"/>
              <a:t>Combien </a:t>
            </a:r>
            <a:r>
              <a:rPr lang="fr-FR" sz="2000" dirty="0" err="1"/>
              <a:t>a-t-il</a:t>
            </a:r>
            <a:r>
              <a:rPr lang="fr-FR" sz="2000" dirty="0"/>
              <a:t> dépensé ?</a:t>
            </a:r>
          </a:p>
        </p:txBody>
      </p:sp>
    </p:spTree>
    <p:extLst>
      <p:ext uri="{BB962C8B-B14F-4D97-AF65-F5344CB8AC3E}">
        <p14:creationId xmlns:p14="http://schemas.microsoft.com/office/powerpoint/2010/main" val="1023176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D31151-386D-A34D-BD51-DFE6EBAE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48622"/>
          </a:xfrm>
        </p:spPr>
        <p:txBody>
          <a:bodyPr/>
          <a:lstStyle/>
          <a:p>
            <a:pPr algn="ctr"/>
            <a:r>
              <a:rPr lang="fr-FR" dirty="0"/>
              <a:t>Situation pour plus tard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xmlns="" id="{040ADD98-F069-0541-8ADD-E74580B18E17}"/>
              </a:ext>
            </a:extLst>
          </p:cNvPr>
          <p:cNvSpPr txBox="1"/>
          <p:nvPr/>
        </p:nvSpPr>
        <p:spPr>
          <a:xfrm>
            <a:off x="434339" y="1110720"/>
            <a:ext cx="8115301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2000" dirty="0"/>
              <a:t>Chez le marchand de fromage, Monsieur </a:t>
            </a:r>
            <a:r>
              <a:rPr lang="fr-FR" sz="2000" dirty="0" err="1"/>
              <a:t>Morelli</a:t>
            </a:r>
            <a:r>
              <a:rPr lang="fr-FR" sz="2000" dirty="0"/>
              <a:t> achète pour 15,93 € de comté ; 16,76 € de beaufort et un reblochon à 7,34 €.</a:t>
            </a:r>
          </a:p>
          <a:p>
            <a:r>
              <a:rPr lang="fr-FR" sz="2000" dirty="0"/>
              <a:t>Combien doit-il payer au total ? </a:t>
            </a:r>
          </a:p>
        </p:txBody>
      </p:sp>
    </p:spTree>
    <p:extLst>
      <p:ext uri="{BB962C8B-B14F-4D97-AF65-F5344CB8AC3E}">
        <p14:creationId xmlns:p14="http://schemas.microsoft.com/office/powerpoint/2010/main" val="186183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026407" y="1155066"/>
            <a:ext cx="6857107" cy="128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490" tIns="33746" rIns="67490" bIns="33746" anchor="b"/>
          <a:lstStyle/>
          <a:p>
            <a:pPr algn="ctr">
              <a:lnSpc>
                <a:spcPct val="100000"/>
              </a:lnSpc>
            </a:pPr>
            <a:r>
              <a:rPr lang="fr-FR" sz="6000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Calcul mental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CustomShape 2"/>
          <p:cNvSpPr/>
          <p:nvPr/>
        </p:nvSpPr>
        <p:spPr>
          <a:xfrm>
            <a:off x="1107397" y="2625756"/>
            <a:ext cx="6857107" cy="12411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490" tIns="33746" rIns="67490" bIns="33746"/>
          <a:lstStyle/>
          <a:p>
            <a:pPr algn="ctr">
              <a:lnSpc>
                <a:spcPct val="100000"/>
              </a:lnSpc>
            </a:pPr>
            <a:r>
              <a:rPr lang="fr-FR" sz="3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Multiplier un </a:t>
            </a:r>
            <a:r>
              <a:rPr lang="fr-FR" sz="33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nombre décimal </a:t>
            </a:r>
          </a:p>
          <a:p>
            <a:pPr algn="ctr">
              <a:lnSpc>
                <a:spcPct val="100000"/>
              </a:lnSpc>
            </a:pPr>
            <a:r>
              <a:rPr lang="fr-FR" sz="33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 </a:t>
            </a:r>
            <a:r>
              <a:rPr lang="fr-FR" sz="3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10, 100 ou 1000</a:t>
            </a:r>
            <a:endParaRPr lang="fr-FR" sz="9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243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17605" y="3636437"/>
            <a:ext cx="7073865" cy="5463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 		              4  3   8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23400" y="3639581"/>
            <a:ext cx="6824268" cy="543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3503618" y="655176"/>
            <a:ext cx="2310359" cy="890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22" y="201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684671"/>
              </p:ext>
            </p:extLst>
          </p:nvPr>
        </p:nvGraphicFramePr>
        <p:xfrm>
          <a:off x="10127591" y="2965523"/>
          <a:ext cx="4751912" cy="71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411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70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0127591" y="2954784"/>
            <a:ext cx="4745239" cy="1336014"/>
            <a:chOff x="3035847" y="3853387"/>
            <a:chExt cx="6326985" cy="1781351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59996"/>
              <a:ext cx="96202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4" y="4165122"/>
              <a:ext cx="962025" cy="3385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fr-FR"/>
              </a:defPPr>
              <a:lvl1pPr algn="ctr">
                <a:defRPr sz="1050" b="1"/>
              </a:lvl1pPr>
            </a:lstStyle>
            <a:p>
              <a:r>
                <a:rPr lang="fr-FR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7" y="4935804"/>
              <a:ext cx="152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025867" y="886950"/>
            <a:ext cx="2477751" cy="141477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67490" tIns="33746" rIns="67490" bIns="33746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43,8 × 100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616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21" grpId="0" animBg="1"/>
      <p:bldP spid="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17605" y="3636437"/>
            <a:ext cx="7073865" cy="5463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 		         2   3  5   1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62563" y="3639609"/>
            <a:ext cx="6783947" cy="543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3503618" y="655176"/>
            <a:ext cx="2310359" cy="890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22" y="201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880967"/>
              </p:ext>
            </p:extLst>
          </p:nvPr>
        </p:nvGraphicFramePr>
        <p:xfrm>
          <a:off x="10127591" y="2965523"/>
          <a:ext cx="4751912" cy="71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411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70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0127591" y="2954784"/>
            <a:ext cx="4745239" cy="1336014"/>
            <a:chOff x="3035847" y="3853387"/>
            <a:chExt cx="6326985" cy="1781351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59996"/>
              <a:ext cx="96202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4" y="4165122"/>
              <a:ext cx="962025" cy="3385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fr-FR"/>
              </a:defPPr>
              <a:lvl1pPr algn="ctr">
                <a:defRPr sz="1050" b="1"/>
              </a:lvl1pPr>
            </a:lstStyle>
            <a:p>
              <a:r>
                <a:rPr lang="fr-FR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7" y="4935804"/>
              <a:ext cx="152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025867" y="886950"/>
            <a:ext cx="2477751" cy="141477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67490" tIns="33746" rIns="67490" bIns="33746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235,1 × 1000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89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3711 0.0020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path" presetSubtype="0" accel="50000" decel="5000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93715 0.00339 L -0.98594 0.003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17605" y="3636437"/>
            <a:ext cx="7073865" cy="5463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 		              2   3  8   0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284454" y="3641873"/>
            <a:ext cx="7007560" cy="543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3503618" y="655176"/>
            <a:ext cx="2310359" cy="890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22" y="201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17401"/>
              </p:ext>
            </p:extLst>
          </p:nvPr>
        </p:nvGraphicFramePr>
        <p:xfrm>
          <a:off x="10127591" y="2965523"/>
          <a:ext cx="4751912" cy="71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411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70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0127591" y="2954784"/>
            <a:ext cx="4745239" cy="1336014"/>
            <a:chOff x="3035847" y="3853387"/>
            <a:chExt cx="6326985" cy="1781351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59996"/>
              <a:ext cx="96202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4" y="4165122"/>
              <a:ext cx="962025" cy="3385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fr-FR"/>
              </a:defPPr>
              <a:lvl1pPr algn="ctr">
                <a:defRPr sz="1050" b="1"/>
              </a:lvl1pPr>
            </a:lstStyle>
            <a:p>
              <a:r>
                <a:rPr lang="fr-FR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7" y="4935804"/>
              <a:ext cx="152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025867" y="886950"/>
            <a:ext cx="2477751" cy="141477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67490" tIns="33746" rIns="67490" bIns="33746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23,80 × 10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237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17605" y="3636437"/>
            <a:ext cx="7073865" cy="5463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 		    1   2  0   0   4  0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37561" y="3636209"/>
            <a:ext cx="6833954" cy="5432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0" tIns="34284" rIns="68570" bIns="34284" rtlCol="0" anchor="ctr"/>
          <a:lstStyle/>
          <a:p>
            <a:r>
              <a:rPr lang="fr-FR" sz="3000" dirty="0">
                <a:solidFill>
                  <a:srgbClr val="0070C0"/>
                </a:solidFill>
              </a:rPr>
              <a:t>   		</a:t>
            </a:r>
          </a:p>
        </p:txBody>
      </p:sp>
      <p:sp>
        <p:nvSpPr>
          <p:cNvPr id="310" name="CustomShape 1"/>
          <p:cNvSpPr/>
          <p:nvPr/>
        </p:nvSpPr>
        <p:spPr>
          <a:xfrm>
            <a:off x="3503618" y="655176"/>
            <a:ext cx="2310359" cy="8904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22" y="20182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98981"/>
              </p:ext>
            </p:extLst>
          </p:nvPr>
        </p:nvGraphicFramePr>
        <p:xfrm>
          <a:off x="10127591" y="2965523"/>
          <a:ext cx="4751912" cy="71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199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41148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70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D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68571" marR="68571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10127591" y="2954784"/>
            <a:ext cx="4745239" cy="1336014"/>
            <a:chOff x="3035847" y="3853387"/>
            <a:chExt cx="6326985" cy="1781351"/>
          </a:xfrm>
        </p:grpSpPr>
        <p:sp>
          <p:nvSpPr>
            <p:cNvPr id="2" name="Rectangle 1"/>
            <p:cNvSpPr/>
            <p:nvPr/>
          </p:nvSpPr>
          <p:spPr>
            <a:xfrm>
              <a:off x="3567976" y="4827270"/>
              <a:ext cx="118251" cy="78803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58850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6374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465120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73867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82613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19472" y="4827270"/>
              <a:ext cx="118251" cy="77660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91359" y="4827270"/>
              <a:ext cx="118251" cy="80327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5848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35847" y="5494914"/>
              <a:ext cx="6281266" cy="1398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317113" y="4827270"/>
              <a:ext cx="4571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142063" y="4827270"/>
              <a:ext cx="88689" cy="80746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767689" y="4827270"/>
              <a:ext cx="118251" cy="737556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230752" y="4827270"/>
              <a:ext cx="45719" cy="771524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rgbClr val="00B0F0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 rot="16200000">
              <a:off x="8035888" y="4159996"/>
              <a:ext cx="962025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/>
                <a:t>dixièmes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 rot="16200000">
              <a:off x="8578814" y="4165122"/>
              <a:ext cx="962025" cy="3385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>
              <a:defPPr>
                <a:defRPr lang="fr-FR"/>
              </a:defPPr>
              <a:lvl1pPr algn="ctr">
                <a:defRPr sz="1050" b="1"/>
              </a:lvl1pPr>
            </a:lstStyle>
            <a:p>
              <a:r>
                <a:rPr lang="fr-FR" dirty="0"/>
                <a:t>centièmes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067837" y="4935804"/>
              <a:ext cx="152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>
                  <a:solidFill>
                    <a:srgbClr val="FF0000"/>
                  </a:solidFill>
                </a:rPr>
                <a:t>,</a:t>
              </a:r>
            </a:p>
          </p:txBody>
        </p:sp>
      </p:grpSp>
      <p:sp>
        <p:nvSpPr>
          <p:cNvPr id="26" name="TextShape 2"/>
          <p:cNvSpPr txBox="1"/>
          <p:nvPr/>
        </p:nvSpPr>
        <p:spPr>
          <a:xfrm>
            <a:off x="1025866" y="886950"/>
            <a:ext cx="2926277" cy="1414770"/>
          </a:xfrm>
          <a:prstGeom prst="rect">
            <a:avLst/>
          </a:prstGeom>
          <a:solidFill>
            <a:srgbClr val="F7D1D5"/>
          </a:solidFill>
          <a:ln>
            <a:noFill/>
          </a:ln>
        </p:spPr>
        <p:txBody>
          <a:bodyPr lIns="67490" tIns="33746" rIns="67490" bIns="33746"/>
          <a:lstStyle/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1200,40 × 1000 =</a:t>
            </a: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354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84779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-0.84792 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96" y="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96296E-6 L -0.84518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6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84545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727 0.00093 L -0.89349 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89349 0.0007 L -0.94258 0.001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path" presetSubtype="0" accel="50000" decel="5000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94258 0.00139 L -0.98815 0.0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21" grpId="0" animBg="1"/>
      <p:bldP spid="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143000" y="2811780"/>
            <a:ext cx="6858000" cy="1131570"/>
          </a:xfrm>
        </p:spPr>
        <p:txBody>
          <a:bodyPr>
            <a:normAutofit/>
          </a:bodyPr>
          <a:lstStyle/>
          <a:p>
            <a:r>
              <a:rPr lang="fr-FR" sz="3200" dirty="0"/>
              <a:t>Additionner des nombres décimaux</a:t>
            </a:r>
          </a:p>
        </p:txBody>
      </p:sp>
    </p:spTree>
    <p:extLst>
      <p:ext uri="{BB962C8B-B14F-4D97-AF65-F5344CB8AC3E}">
        <p14:creationId xmlns:p14="http://schemas.microsoft.com/office/powerpoint/2010/main" val="411676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2060258" y="427675"/>
            <a:ext cx="334994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Opération d’hier</a:t>
            </a:r>
          </a:p>
        </p:txBody>
      </p:sp>
      <p:pic>
        <p:nvPicPr>
          <p:cNvPr id="8" name="Image 3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8586" r="53509" b="12539"/>
          <a:stretch/>
        </p:blipFill>
        <p:spPr bwMode="auto">
          <a:xfrm>
            <a:off x="6379100" y="254231"/>
            <a:ext cx="2405808" cy="1361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812280" y="267685"/>
            <a:ext cx="183642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dirty="0">
                <a:solidFill>
                  <a:schemeClr val="accent5">
                    <a:lumMod val="75000"/>
                  </a:schemeClr>
                </a:solidFill>
              </a:rPr>
              <a:t>     3  2,  7</a:t>
            </a:r>
          </a:p>
          <a:p>
            <a:r>
              <a:rPr lang="fr-FR" sz="2300" u="sng" dirty="0">
                <a:solidFill>
                  <a:schemeClr val="accent5">
                    <a:lumMod val="75000"/>
                  </a:schemeClr>
                </a:solidFill>
              </a:rPr>
              <a:t>+       3,  2   1</a:t>
            </a:r>
          </a:p>
          <a:p>
            <a:r>
              <a:rPr lang="fr-FR" sz="2300" dirty="0">
                <a:solidFill>
                  <a:schemeClr val="accent5">
                    <a:lumMod val="75000"/>
                  </a:schemeClr>
                </a:solidFill>
              </a:rPr>
              <a:t>     3  5,  9   1 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533400" y="1129939"/>
            <a:ext cx="494538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/>
              <a:t>Calculer en posant 258,6 + 13,32.</a:t>
            </a: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5880" r="36538" b="12539"/>
          <a:stretch/>
        </p:blipFill>
        <p:spPr bwMode="auto">
          <a:xfrm>
            <a:off x="2060258" y="2068000"/>
            <a:ext cx="4652962" cy="2014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SMARTInkShape-309">
            <a:extLst>
              <a:ext uri="{FF2B5EF4-FFF2-40B4-BE49-F238E27FC236}">
                <a16:creationId xmlns:a16="http://schemas.microsoft.com/office/drawing/2014/main" xmlns="" id="{E350F70E-EF4E-4702-9611-D9220940A9A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48409" y="3315021"/>
            <a:ext cx="223191" cy="304194"/>
          </a:xfrm>
          <a:custGeom>
            <a:avLst/>
            <a:gdLst/>
            <a:ahLst/>
            <a:cxnLst/>
            <a:rect l="0" t="0" r="0" b="0"/>
            <a:pathLst>
              <a:path w="223191" h="304194">
                <a:moveTo>
                  <a:pt x="142591" y="113979"/>
                </a:moveTo>
                <a:lnTo>
                  <a:pt x="142591" y="113979"/>
                </a:lnTo>
                <a:lnTo>
                  <a:pt x="140062" y="113979"/>
                </a:lnTo>
                <a:lnTo>
                  <a:pt x="137410" y="115390"/>
                </a:lnTo>
                <a:lnTo>
                  <a:pt x="129433" y="121884"/>
                </a:lnTo>
                <a:lnTo>
                  <a:pt x="124993" y="123024"/>
                </a:lnTo>
                <a:lnTo>
                  <a:pt x="114645" y="123440"/>
                </a:lnTo>
                <a:lnTo>
                  <a:pt x="110238" y="122065"/>
                </a:lnTo>
                <a:lnTo>
                  <a:pt x="98172" y="114848"/>
                </a:lnTo>
                <a:lnTo>
                  <a:pt x="94098" y="109779"/>
                </a:lnTo>
                <a:lnTo>
                  <a:pt x="91934" y="103998"/>
                </a:lnTo>
                <a:lnTo>
                  <a:pt x="90443" y="98430"/>
                </a:lnTo>
                <a:lnTo>
                  <a:pt x="87158" y="91263"/>
                </a:lnTo>
                <a:lnTo>
                  <a:pt x="85508" y="63315"/>
                </a:lnTo>
                <a:lnTo>
                  <a:pt x="92537" y="30041"/>
                </a:lnTo>
                <a:lnTo>
                  <a:pt x="99827" y="11634"/>
                </a:lnTo>
                <a:lnTo>
                  <a:pt x="103476" y="7110"/>
                </a:lnTo>
                <a:lnTo>
                  <a:pt x="108626" y="3334"/>
                </a:lnTo>
                <a:lnTo>
                  <a:pt x="114443" y="1303"/>
                </a:lnTo>
                <a:lnTo>
                  <a:pt x="124272" y="0"/>
                </a:lnTo>
                <a:lnTo>
                  <a:pt x="127923" y="1233"/>
                </a:lnTo>
                <a:lnTo>
                  <a:pt x="134578" y="6336"/>
                </a:lnTo>
                <a:lnTo>
                  <a:pt x="139394" y="13411"/>
                </a:lnTo>
                <a:lnTo>
                  <a:pt x="145677" y="42269"/>
                </a:lnTo>
                <a:lnTo>
                  <a:pt x="147133" y="75405"/>
                </a:lnTo>
                <a:lnTo>
                  <a:pt x="143507" y="105733"/>
                </a:lnTo>
                <a:lnTo>
                  <a:pt x="137696" y="134065"/>
                </a:lnTo>
                <a:lnTo>
                  <a:pt x="130403" y="168522"/>
                </a:lnTo>
                <a:lnTo>
                  <a:pt x="124156" y="202748"/>
                </a:lnTo>
                <a:lnTo>
                  <a:pt x="113510" y="221766"/>
                </a:lnTo>
                <a:lnTo>
                  <a:pt x="89197" y="250635"/>
                </a:lnTo>
                <a:lnTo>
                  <a:pt x="60973" y="268527"/>
                </a:lnTo>
                <a:lnTo>
                  <a:pt x="53379" y="270367"/>
                </a:lnTo>
                <a:lnTo>
                  <a:pt x="27787" y="271111"/>
                </a:lnTo>
                <a:lnTo>
                  <a:pt x="22599" y="268306"/>
                </a:lnTo>
                <a:lnTo>
                  <a:pt x="17294" y="264590"/>
                </a:lnTo>
                <a:lnTo>
                  <a:pt x="9577" y="260793"/>
                </a:lnTo>
                <a:lnTo>
                  <a:pt x="6216" y="257546"/>
                </a:lnTo>
                <a:lnTo>
                  <a:pt x="2958" y="252576"/>
                </a:lnTo>
                <a:lnTo>
                  <a:pt x="676" y="243827"/>
                </a:lnTo>
                <a:lnTo>
                  <a:pt x="0" y="237060"/>
                </a:lnTo>
                <a:lnTo>
                  <a:pt x="4584" y="216511"/>
                </a:lnTo>
                <a:lnTo>
                  <a:pt x="9575" y="209413"/>
                </a:lnTo>
                <a:lnTo>
                  <a:pt x="12035" y="206136"/>
                </a:lnTo>
                <a:lnTo>
                  <a:pt x="13129" y="202915"/>
                </a:lnTo>
                <a:lnTo>
                  <a:pt x="13950" y="201845"/>
                </a:lnTo>
                <a:lnTo>
                  <a:pt x="16273" y="200655"/>
                </a:lnTo>
                <a:lnTo>
                  <a:pt x="17633" y="200867"/>
                </a:lnTo>
                <a:lnTo>
                  <a:pt x="20556" y="202514"/>
                </a:lnTo>
                <a:lnTo>
                  <a:pt x="21546" y="203694"/>
                </a:lnTo>
                <a:lnTo>
                  <a:pt x="25959" y="210801"/>
                </a:lnTo>
                <a:lnTo>
                  <a:pt x="55321" y="243534"/>
                </a:lnTo>
                <a:lnTo>
                  <a:pt x="82092" y="271055"/>
                </a:lnTo>
                <a:lnTo>
                  <a:pt x="111239" y="292736"/>
                </a:lnTo>
                <a:lnTo>
                  <a:pt x="134730" y="302307"/>
                </a:lnTo>
                <a:lnTo>
                  <a:pt x="157098" y="304193"/>
                </a:lnTo>
                <a:lnTo>
                  <a:pt x="182635" y="299082"/>
                </a:lnTo>
                <a:lnTo>
                  <a:pt x="194496" y="292238"/>
                </a:lnTo>
                <a:lnTo>
                  <a:pt x="217339" y="265394"/>
                </a:lnTo>
                <a:lnTo>
                  <a:pt x="220792" y="257827"/>
                </a:lnTo>
                <a:lnTo>
                  <a:pt x="223190" y="240578"/>
                </a:lnTo>
                <a:lnTo>
                  <a:pt x="222916" y="228219"/>
                </a:lnTo>
                <a:lnTo>
                  <a:pt x="216911" y="211018"/>
                </a:lnTo>
                <a:lnTo>
                  <a:pt x="212354" y="203879"/>
                </a:lnTo>
                <a:lnTo>
                  <a:pt x="209227" y="201560"/>
                </a:lnTo>
                <a:lnTo>
                  <a:pt x="204492" y="200254"/>
                </a:lnTo>
                <a:lnTo>
                  <a:pt x="202908" y="200071"/>
                </a:lnTo>
                <a:lnTo>
                  <a:pt x="201852" y="201007"/>
                </a:lnTo>
                <a:lnTo>
                  <a:pt x="199741" y="20922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8" name="SMARTInkShape-Group110">
            <a:extLst>
              <a:ext uri="{FF2B5EF4-FFF2-40B4-BE49-F238E27FC236}">
                <a16:creationId xmlns:a16="http://schemas.microsoft.com/office/drawing/2014/main" xmlns="" id="{4220D2F6-D766-4EA3-A807-D68F8FF30EA1}"/>
              </a:ext>
            </a:extLst>
          </p:cNvPr>
          <p:cNvGrpSpPr/>
          <p:nvPr/>
        </p:nvGrpSpPr>
        <p:grpSpPr>
          <a:xfrm>
            <a:off x="4572000" y="3362325"/>
            <a:ext cx="219076" cy="257176"/>
            <a:chOff x="4572000" y="3362325"/>
            <a:chExt cx="219076" cy="257176"/>
          </a:xfrm>
        </p:grpSpPr>
        <p:sp>
          <p:nvSpPr>
            <p:cNvPr id="66" name="SMARTInkShape-310">
              <a:extLst>
                <a:ext uri="{FF2B5EF4-FFF2-40B4-BE49-F238E27FC236}">
                  <a16:creationId xmlns:a16="http://schemas.microsoft.com/office/drawing/2014/main" xmlns="" id="{733A4CFA-E0FF-4D14-B4F0-3C4E6484ACE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595813" y="3471863"/>
              <a:ext cx="195263" cy="33338"/>
            </a:xfrm>
            <a:custGeom>
              <a:avLst/>
              <a:gdLst/>
              <a:ahLst/>
              <a:cxnLst/>
              <a:rect l="0" t="0" r="0" b="0"/>
              <a:pathLst>
                <a:path w="195263" h="33338">
                  <a:moveTo>
                    <a:pt x="0" y="33337"/>
                  </a:moveTo>
                  <a:lnTo>
                    <a:pt x="0" y="33337"/>
                  </a:lnTo>
                  <a:lnTo>
                    <a:pt x="6629" y="33337"/>
                  </a:lnTo>
                  <a:lnTo>
                    <a:pt x="9649" y="31926"/>
                  </a:lnTo>
                  <a:lnTo>
                    <a:pt x="11195" y="30808"/>
                  </a:lnTo>
                  <a:lnTo>
                    <a:pt x="44904" y="23763"/>
                  </a:lnTo>
                  <a:lnTo>
                    <a:pt x="78183" y="18663"/>
                  </a:lnTo>
                  <a:lnTo>
                    <a:pt x="111849" y="14489"/>
                  </a:lnTo>
                  <a:lnTo>
                    <a:pt x="132243" y="12903"/>
                  </a:lnTo>
                  <a:lnTo>
                    <a:pt x="145831" y="10192"/>
                  </a:lnTo>
                  <a:lnTo>
                    <a:pt x="180849" y="9527"/>
                  </a:lnTo>
                  <a:lnTo>
                    <a:pt x="182479" y="9526"/>
                  </a:lnTo>
                  <a:lnTo>
                    <a:pt x="185701" y="8114"/>
                  </a:lnTo>
                  <a:lnTo>
                    <a:pt x="190492" y="4767"/>
                  </a:lnTo>
                  <a:lnTo>
                    <a:pt x="195066" y="4762"/>
                  </a:lnTo>
                  <a:lnTo>
                    <a:pt x="19526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SMARTInkShape-311">
              <a:extLst>
                <a:ext uri="{FF2B5EF4-FFF2-40B4-BE49-F238E27FC236}">
                  <a16:creationId xmlns:a16="http://schemas.microsoft.com/office/drawing/2014/main" xmlns="" id="{7F3C0279-C480-43FB-AE28-FF4937446EFE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572000" y="3362325"/>
              <a:ext cx="123826" cy="257176"/>
            </a:xfrm>
            <a:custGeom>
              <a:avLst/>
              <a:gdLst/>
              <a:ahLst/>
              <a:cxnLst/>
              <a:rect l="0" t="0" r="0" b="0"/>
              <a:pathLst>
                <a:path w="123826" h="257176">
                  <a:moveTo>
                    <a:pt x="0" y="0"/>
                  </a:moveTo>
                  <a:lnTo>
                    <a:pt x="0" y="0"/>
                  </a:lnTo>
                  <a:lnTo>
                    <a:pt x="6629" y="0"/>
                  </a:lnTo>
                  <a:lnTo>
                    <a:pt x="9649" y="1411"/>
                  </a:lnTo>
                  <a:lnTo>
                    <a:pt x="11195" y="2528"/>
                  </a:lnTo>
                  <a:lnTo>
                    <a:pt x="18428" y="4101"/>
                  </a:lnTo>
                  <a:lnTo>
                    <a:pt x="50400" y="4757"/>
                  </a:lnTo>
                  <a:lnTo>
                    <a:pt x="84797" y="58"/>
                  </a:lnTo>
                  <a:lnTo>
                    <a:pt x="100717" y="5"/>
                  </a:lnTo>
                  <a:lnTo>
                    <a:pt x="104383" y="1413"/>
                  </a:lnTo>
                  <a:lnTo>
                    <a:pt x="107776" y="3273"/>
                  </a:lnTo>
                  <a:lnTo>
                    <a:pt x="114266" y="4468"/>
                  </a:lnTo>
                  <a:lnTo>
                    <a:pt x="123080" y="4757"/>
                  </a:lnTo>
                  <a:lnTo>
                    <a:pt x="123328" y="5288"/>
                  </a:lnTo>
                  <a:lnTo>
                    <a:pt x="123825" y="24958"/>
                  </a:lnTo>
                  <a:lnTo>
                    <a:pt x="115920" y="58343"/>
                  </a:lnTo>
                  <a:lnTo>
                    <a:pt x="114395" y="89889"/>
                  </a:lnTo>
                  <a:lnTo>
                    <a:pt x="112897" y="120421"/>
                  </a:lnTo>
                  <a:lnTo>
                    <a:pt x="109734" y="152863"/>
                  </a:lnTo>
                  <a:lnTo>
                    <a:pt x="105077" y="185338"/>
                  </a:lnTo>
                  <a:lnTo>
                    <a:pt x="103453" y="196555"/>
                  </a:lnTo>
                  <a:lnTo>
                    <a:pt x="94864" y="232145"/>
                  </a:lnTo>
                  <a:lnTo>
                    <a:pt x="90689" y="246507"/>
                  </a:lnTo>
                  <a:lnTo>
                    <a:pt x="90488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9" name="SMARTInkShape-312">
            <a:extLst>
              <a:ext uri="{FF2B5EF4-FFF2-40B4-BE49-F238E27FC236}">
                <a16:creationId xmlns:a16="http://schemas.microsoft.com/office/drawing/2014/main" xmlns="" id="{6A41C4C4-BCE1-4847-9A62-4FAE0C0BADA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86288" y="2090822"/>
            <a:ext cx="100013" cy="180892"/>
          </a:xfrm>
          <a:custGeom>
            <a:avLst/>
            <a:gdLst/>
            <a:ahLst/>
            <a:cxnLst/>
            <a:rect l="0" t="0" r="0" b="0"/>
            <a:pathLst>
              <a:path w="100013" h="180892">
                <a:moveTo>
                  <a:pt x="0" y="99928"/>
                </a:moveTo>
                <a:lnTo>
                  <a:pt x="0" y="99928"/>
                </a:lnTo>
                <a:lnTo>
                  <a:pt x="2528" y="99928"/>
                </a:lnTo>
                <a:lnTo>
                  <a:pt x="5180" y="98517"/>
                </a:lnTo>
                <a:lnTo>
                  <a:pt x="8123" y="96655"/>
                </a:lnTo>
                <a:lnTo>
                  <a:pt x="12755" y="95078"/>
                </a:lnTo>
                <a:lnTo>
                  <a:pt x="38829" y="70604"/>
                </a:lnTo>
                <a:lnTo>
                  <a:pt x="60708" y="36518"/>
                </a:lnTo>
                <a:lnTo>
                  <a:pt x="83568" y="6452"/>
                </a:lnTo>
                <a:lnTo>
                  <a:pt x="85440" y="881"/>
                </a:lnTo>
                <a:lnTo>
                  <a:pt x="86064" y="559"/>
                </a:lnTo>
                <a:lnTo>
                  <a:pt x="89800" y="0"/>
                </a:lnTo>
                <a:lnTo>
                  <a:pt x="90029" y="501"/>
                </a:lnTo>
                <a:lnTo>
                  <a:pt x="90485" y="34712"/>
                </a:lnTo>
                <a:lnTo>
                  <a:pt x="91015" y="42897"/>
                </a:lnTo>
                <a:lnTo>
                  <a:pt x="95053" y="76337"/>
                </a:lnTo>
                <a:lnTo>
                  <a:pt x="99710" y="111866"/>
                </a:lnTo>
                <a:lnTo>
                  <a:pt x="100000" y="147373"/>
                </a:lnTo>
                <a:lnTo>
                  <a:pt x="100012" y="18089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SMARTInkShape-313">
            <a:extLst>
              <a:ext uri="{FF2B5EF4-FFF2-40B4-BE49-F238E27FC236}">
                <a16:creationId xmlns:a16="http://schemas.microsoft.com/office/drawing/2014/main" xmlns="" id="{C2752604-939B-4C3D-8139-D8B6CF8FCF0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981575" y="3390926"/>
            <a:ext cx="123826" cy="246398"/>
          </a:xfrm>
          <a:custGeom>
            <a:avLst/>
            <a:gdLst/>
            <a:ahLst/>
            <a:cxnLst/>
            <a:rect l="0" t="0" r="0" b="0"/>
            <a:pathLst>
              <a:path w="123826" h="246398">
                <a:moveTo>
                  <a:pt x="0" y="133324"/>
                </a:moveTo>
                <a:lnTo>
                  <a:pt x="0" y="133324"/>
                </a:lnTo>
                <a:lnTo>
                  <a:pt x="10729" y="133324"/>
                </a:lnTo>
                <a:lnTo>
                  <a:pt x="11916" y="132795"/>
                </a:lnTo>
                <a:lnTo>
                  <a:pt x="12705" y="131913"/>
                </a:lnTo>
                <a:lnTo>
                  <a:pt x="14114" y="129522"/>
                </a:lnTo>
                <a:lnTo>
                  <a:pt x="35147" y="108251"/>
                </a:lnTo>
                <a:lnTo>
                  <a:pt x="47670" y="97542"/>
                </a:lnTo>
                <a:lnTo>
                  <a:pt x="75771" y="62321"/>
                </a:lnTo>
                <a:lnTo>
                  <a:pt x="91327" y="38153"/>
                </a:lnTo>
                <a:lnTo>
                  <a:pt x="95886" y="25527"/>
                </a:lnTo>
                <a:lnTo>
                  <a:pt x="102742" y="12805"/>
                </a:lnTo>
                <a:lnTo>
                  <a:pt x="104702" y="6833"/>
                </a:lnTo>
                <a:lnTo>
                  <a:pt x="109319" y="272"/>
                </a:lnTo>
                <a:lnTo>
                  <a:pt x="113619" y="0"/>
                </a:lnTo>
                <a:lnTo>
                  <a:pt x="113846" y="520"/>
                </a:lnTo>
                <a:lnTo>
                  <a:pt x="114098" y="2510"/>
                </a:lnTo>
                <a:lnTo>
                  <a:pt x="115621" y="5158"/>
                </a:lnTo>
                <a:lnTo>
                  <a:pt x="116768" y="6605"/>
                </a:lnTo>
                <a:lnTo>
                  <a:pt x="118044" y="11035"/>
                </a:lnTo>
                <a:lnTo>
                  <a:pt x="120171" y="19479"/>
                </a:lnTo>
                <a:lnTo>
                  <a:pt x="122743" y="28684"/>
                </a:lnTo>
                <a:lnTo>
                  <a:pt x="123762" y="61511"/>
                </a:lnTo>
                <a:lnTo>
                  <a:pt x="123817" y="92242"/>
                </a:lnTo>
                <a:lnTo>
                  <a:pt x="123824" y="126581"/>
                </a:lnTo>
                <a:lnTo>
                  <a:pt x="123825" y="158672"/>
                </a:lnTo>
                <a:lnTo>
                  <a:pt x="123825" y="190191"/>
                </a:lnTo>
                <a:lnTo>
                  <a:pt x="123825" y="223382"/>
                </a:lnTo>
                <a:lnTo>
                  <a:pt x="123825" y="246397"/>
                </a:lnTo>
                <a:lnTo>
                  <a:pt x="123825" y="24286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4" name="SMARTInkShape-Group113">
            <a:extLst>
              <a:ext uri="{FF2B5EF4-FFF2-40B4-BE49-F238E27FC236}">
                <a16:creationId xmlns:a16="http://schemas.microsoft.com/office/drawing/2014/main" xmlns="" id="{4515F729-047A-463B-9511-38BD76357E66}"/>
              </a:ext>
            </a:extLst>
          </p:cNvPr>
          <p:cNvGrpSpPr/>
          <p:nvPr/>
        </p:nvGrpSpPr>
        <p:grpSpPr>
          <a:xfrm>
            <a:off x="5143500" y="3296167"/>
            <a:ext cx="427874" cy="413822"/>
            <a:chOff x="5143500" y="3296167"/>
            <a:chExt cx="427874" cy="413822"/>
          </a:xfrm>
        </p:grpSpPr>
        <p:sp>
          <p:nvSpPr>
            <p:cNvPr id="71" name="SMARTInkShape-314">
              <a:extLst>
                <a:ext uri="{FF2B5EF4-FFF2-40B4-BE49-F238E27FC236}">
                  <a16:creationId xmlns:a16="http://schemas.microsoft.com/office/drawing/2014/main" xmlns="" id="{D84738B1-7DC2-4624-8A1D-C9894BB8A06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143500" y="3552825"/>
              <a:ext cx="95251" cy="157164"/>
            </a:xfrm>
            <a:custGeom>
              <a:avLst/>
              <a:gdLst/>
              <a:ahLst/>
              <a:cxnLst/>
              <a:rect l="0" t="0" r="0" b="0"/>
              <a:pathLst>
                <a:path w="95251" h="157164">
                  <a:moveTo>
                    <a:pt x="95250" y="0"/>
                  </a:moveTo>
                  <a:lnTo>
                    <a:pt x="95250" y="0"/>
                  </a:lnTo>
                  <a:lnTo>
                    <a:pt x="95250" y="2528"/>
                  </a:lnTo>
                  <a:lnTo>
                    <a:pt x="93839" y="5181"/>
                  </a:lnTo>
                  <a:lnTo>
                    <a:pt x="92722" y="6629"/>
                  </a:lnTo>
                  <a:lnTo>
                    <a:pt x="92506" y="8124"/>
                  </a:lnTo>
                  <a:lnTo>
                    <a:pt x="95112" y="20645"/>
                  </a:lnTo>
                  <a:lnTo>
                    <a:pt x="95247" y="39491"/>
                  </a:lnTo>
                  <a:lnTo>
                    <a:pt x="81966" y="69373"/>
                  </a:lnTo>
                  <a:lnTo>
                    <a:pt x="69597" y="89923"/>
                  </a:lnTo>
                  <a:lnTo>
                    <a:pt x="37520" y="122782"/>
                  </a:lnTo>
                  <a:lnTo>
                    <a:pt x="0" y="1571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SMARTInkShape-315">
              <a:extLst>
                <a:ext uri="{FF2B5EF4-FFF2-40B4-BE49-F238E27FC236}">
                  <a16:creationId xmlns:a16="http://schemas.microsoft.com/office/drawing/2014/main" xmlns="" id="{46F42656-BE25-4ACF-80B3-1CC77593ADA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458116" y="3296167"/>
              <a:ext cx="113258" cy="137448"/>
            </a:xfrm>
            <a:custGeom>
              <a:avLst/>
              <a:gdLst/>
              <a:ahLst/>
              <a:cxnLst/>
              <a:rect l="0" t="0" r="0" b="0"/>
              <a:pathLst>
                <a:path w="113258" h="137448">
                  <a:moveTo>
                    <a:pt x="9234" y="42346"/>
                  </a:moveTo>
                  <a:lnTo>
                    <a:pt x="9234" y="42346"/>
                  </a:lnTo>
                  <a:lnTo>
                    <a:pt x="9234" y="44874"/>
                  </a:lnTo>
                  <a:lnTo>
                    <a:pt x="4766" y="64908"/>
                  </a:lnTo>
                  <a:lnTo>
                    <a:pt x="5039" y="81006"/>
                  </a:lnTo>
                  <a:lnTo>
                    <a:pt x="18797" y="113765"/>
                  </a:lnTo>
                  <a:lnTo>
                    <a:pt x="22480" y="119596"/>
                  </a:lnTo>
                  <a:lnTo>
                    <a:pt x="39584" y="133803"/>
                  </a:lnTo>
                  <a:lnTo>
                    <a:pt x="48977" y="136472"/>
                  </a:lnTo>
                  <a:lnTo>
                    <a:pt x="67332" y="137447"/>
                  </a:lnTo>
                  <a:lnTo>
                    <a:pt x="73508" y="136119"/>
                  </a:lnTo>
                  <a:lnTo>
                    <a:pt x="87332" y="128934"/>
                  </a:lnTo>
                  <a:lnTo>
                    <a:pt x="96109" y="121036"/>
                  </a:lnTo>
                  <a:lnTo>
                    <a:pt x="105805" y="105755"/>
                  </a:lnTo>
                  <a:lnTo>
                    <a:pt x="113257" y="70173"/>
                  </a:lnTo>
                  <a:lnTo>
                    <a:pt x="110058" y="52252"/>
                  </a:lnTo>
                  <a:lnTo>
                    <a:pt x="95575" y="22432"/>
                  </a:lnTo>
                  <a:lnTo>
                    <a:pt x="81511" y="5374"/>
                  </a:lnTo>
                  <a:lnTo>
                    <a:pt x="75577" y="2101"/>
                  </a:lnTo>
                  <a:lnTo>
                    <a:pt x="63144" y="0"/>
                  </a:lnTo>
                  <a:lnTo>
                    <a:pt x="47752" y="114"/>
                  </a:lnTo>
                  <a:lnTo>
                    <a:pt x="42581" y="2056"/>
                  </a:lnTo>
                  <a:lnTo>
                    <a:pt x="22442" y="19839"/>
                  </a:lnTo>
                  <a:lnTo>
                    <a:pt x="8109" y="40594"/>
                  </a:lnTo>
                  <a:lnTo>
                    <a:pt x="1917" y="60501"/>
                  </a:lnTo>
                  <a:lnTo>
                    <a:pt x="0" y="82562"/>
                  </a:lnTo>
                  <a:lnTo>
                    <a:pt x="2662" y="90911"/>
                  </a:lnTo>
                  <a:lnTo>
                    <a:pt x="9234" y="104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SMARTInkShape-316">
              <a:extLst>
                <a:ext uri="{FF2B5EF4-FFF2-40B4-BE49-F238E27FC236}">
                  <a16:creationId xmlns:a16="http://schemas.microsoft.com/office/drawing/2014/main" xmlns="" id="{3150A2AF-D42C-4E06-866B-6E618ADFD81A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424488" y="3338513"/>
              <a:ext cx="138113" cy="252390"/>
            </a:xfrm>
            <a:custGeom>
              <a:avLst/>
              <a:gdLst/>
              <a:ahLst/>
              <a:cxnLst/>
              <a:rect l="0" t="0" r="0" b="0"/>
              <a:pathLst>
                <a:path w="138113" h="252390">
                  <a:moveTo>
                    <a:pt x="138112" y="0"/>
                  </a:moveTo>
                  <a:lnTo>
                    <a:pt x="138112" y="0"/>
                  </a:lnTo>
                  <a:lnTo>
                    <a:pt x="137583" y="4860"/>
                  </a:lnTo>
                  <a:lnTo>
                    <a:pt x="133791" y="25199"/>
                  </a:lnTo>
                  <a:lnTo>
                    <a:pt x="133917" y="55309"/>
                  </a:lnTo>
                  <a:lnTo>
                    <a:pt x="137455" y="87279"/>
                  </a:lnTo>
                  <a:lnTo>
                    <a:pt x="138025" y="122827"/>
                  </a:lnTo>
                  <a:lnTo>
                    <a:pt x="138101" y="155443"/>
                  </a:lnTo>
                  <a:lnTo>
                    <a:pt x="137582" y="186059"/>
                  </a:lnTo>
                  <a:lnTo>
                    <a:pt x="126917" y="216775"/>
                  </a:lnTo>
                  <a:lnTo>
                    <a:pt x="115353" y="234820"/>
                  </a:lnTo>
                  <a:lnTo>
                    <a:pt x="107850" y="240262"/>
                  </a:lnTo>
                  <a:lnTo>
                    <a:pt x="75684" y="251524"/>
                  </a:lnTo>
                  <a:lnTo>
                    <a:pt x="44591" y="252389"/>
                  </a:lnTo>
                  <a:lnTo>
                    <a:pt x="15878" y="245317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5" name="SMARTInkShape-317">
            <a:extLst>
              <a:ext uri="{FF2B5EF4-FFF2-40B4-BE49-F238E27FC236}">
                <a16:creationId xmlns:a16="http://schemas.microsoft.com/office/drawing/2014/main" xmlns="" id="{D51378BD-955A-404F-B8DB-E07F6E6A408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858853" y="3338835"/>
            <a:ext cx="189163" cy="280263"/>
          </a:xfrm>
          <a:custGeom>
            <a:avLst/>
            <a:gdLst/>
            <a:ahLst/>
            <a:cxnLst/>
            <a:rect l="0" t="0" r="0" b="0"/>
            <a:pathLst>
              <a:path w="189163" h="280263">
                <a:moveTo>
                  <a:pt x="103797" y="133028"/>
                </a:moveTo>
                <a:lnTo>
                  <a:pt x="103797" y="133028"/>
                </a:lnTo>
                <a:lnTo>
                  <a:pt x="101269" y="133028"/>
                </a:lnTo>
                <a:lnTo>
                  <a:pt x="98616" y="134439"/>
                </a:lnTo>
                <a:lnTo>
                  <a:pt x="95673" y="136300"/>
                </a:lnTo>
                <a:lnTo>
                  <a:pt x="89474" y="137496"/>
                </a:lnTo>
                <a:lnTo>
                  <a:pt x="87896" y="137594"/>
                </a:lnTo>
                <a:lnTo>
                  <a:pt x="84736" y="136292"/>
                </a:lnTo>
                <a:lnTo>
                  <a:pt x="81567" y="134478"/>
                </a:lnTo>
                <a:lnTo>
                  <a:pt x="78395" y="133672"/>
                </a:lnTo>
                <a:lnTo>
                  <a:pt x="75220" y="130492"/>
                </a:lnTo>
                <a:lnTo>
                  <a:pt x="68872" y="119827"/>
                </a:lnTo>
                <a:lnTo>
                  <a:pt x="66638" y="110654"/>
                </a:lnTo>
                <a:lnTo>
                  <a:pt x="65723" y="75129"/>
                </a:lnTo>
                <a:lnTo>
                  <a:pt x="68227" y="43136"/>
                </a:lnTo>
                <a:lnTo>
                  <a:pt x="71077" y="26880"/>
                </a:lnTo>
                <a:lnTo>
                  <a:pt x="77933" y="14617"/>
                </a:lnTo>
                <a:lnTo>
                  <a:pt x="90305" y="3357"/>
                </a:lnTo>
                <a:lnTo>
                  <a:pt x="95331" y="1313"/>
                </a:lnTo>
                <a:lnTo>
                  <a:pt x="104654" y="0"/>
                </a:lnTo>
                <a:lnTo>
                  <a:pt x="108234" y="1232"/>
                </a:lnTo>
                <a:lnTo>
                  <a:pt x="109929" y="2301"/>
                </a:lnTo>
                <a:lnTo>
                  <a:pt x="119653" y="21610"/>
                </a:lnTo>
                <a:lnTo>
                  <a:pt x="121900" y="31341"/>
                </a:lnTo>
                <a:lnTo>
                  <a:pt x="122721" y="65191"/>
                </a:lnTo>
                <a:lnTo>
                  <a:pt x="119987" y="87881"/>
                </a:lnTo>
                <a:lnTo>
                  <a:pt x="112111" y="118935"/>
                </a:lnTo>
                <a:lnTo>
                  <a:pt x="102435" y="153305"/>
                </a:lnTo>
                <a:lnTo>
                  <a:pt x="88272" y="187066"/>
                </a:lnTo>
                <a:lnTo>
                  <a:pt x="70154" y="220307"/>
                </a:lnTo>
                <a:lnTo>
                  <a:pt x="63975" y="230556"/>
                </a:lnTo>
                <a:lnTo>
                  <a:pt x="48217" y="245935"/>
                </a:lnTo>
                <a:lnTo>
                  <a:pt x="41878" y="249355"/>
                </a:lnTo>
                <a:lnTo>
                  <a:pt x="36060" y="251403"/>
                </a:lnTo>
                <a:lnTo>
                  <a:pt x="31711" y="254078"/>
                </a:lnTo>
                <a:lnTo>
                  <a:pt x="25192" y="254208"/>
                </a:lnTo>
                <a:lnTo>
                  <a:pt x="18062" y="252502"/>
                </a:lnTo>
                <a:lnTo>
                  <a:pt x="11072" y="248567"/>
                </a:lnTo>
                <a:lnTo>
                  <a:pt x="5650" y="243520"/>
                </a:lnTo>
                <a:lnTo>
                  <a:pt x="2319" y="238403"/>
                </a:lnTo>
                <a:lnTo>
                  <a:pt x="0" y="229572"/>
                </a:lnTo>
                <a:lnTo>
                  <a:pt x="868" y="223386"/>
                </a:lnTo>
                <a:lnTo>
                  <a:pt x="8710" y="202095"/>
                </a:lnTo>
                <a:lnTo>
                  <a:pt x="19669" y="188730"/>
                </a:lnTo>
                <a:lnTo>
                  <a:pt x="24250" y="186888"/>
                </a:lnTo>
                <a:lnTo>
                  <a:pt x="33285" y="185706"/>
                </a:lnTo>
                <a:lnTo>
                  <a:pt x="43570" y="188030"/>
                </a:lnTo>
                <a:lnTo>
                  <a:pt x="54143" y="194598"/>
                </a:lnTo>
                <a:lnTo>
                  <a:pt x="77695" y="223241"/>
                </a:lnTo>
                <a:lnTo>
                  <a:pt x="95813" y="254594"/>
                </a:lnTo>
                <a:lnTo>
                  <a:pt x="106552" y="271125"/>
                </a:lnTo>
                <a:lnTo>
                  <a:pt x="112253" y="276072"/>
                </a:lnTo>
                <a:lnTo>
                  <a:pt x="119726" y="278624"/>
                </a:lnTo>
                <a:lnTo>
                  <a:pt x="134931" y="280262"/>
                </a:lnTo>
                <a:lnTo>
                  <a:pt x="154463" y="275791"/>
                </a:lnTo>
                <a:lnTo>
                  <a:pt x="162965" y="271695"/>
                </a:lnTo>
                <a:lnTo>
                  <a:pt x="169076" y="266800"/>
                </a:lnTo>
                <a:lnTo>
                  <a:pt x="181093" y="247960"/>
                </a:lnTo>
                <a:lnTo>
                  <a:pt x="186789" y="233228"/>
                </a:lnTo>
                <a:lnTo>
                  <a:pt x="189162" y="209252"/>
                </a:lnTo>
                <a:lnTo>
                  <a:pt x="186888" y="197476"/>
                </a:lnTo>
                <a:lnTo>
                  <a:pt x="182862" y="189812"/>
                </a:lnTo>
                <a:lnTo>
                  <a:pt x="175790" y="184189"/>
                </a:lnTo>
                <a:lnTo>
                  <a:pt x="169519" y="181700"/>
                </a:lnTo>
                <a:lnTo>
                  <a:pt x="164310" y="180963"/>
                </a:lnTo>
                <a:lnTo>
                  <a:pt x="163189" y="181389"/>
                </a:lnTo>
                <a:lnTo>
                  <a:pt x="162442" y="182202"/>
                </a:lnTo>
                <a:lnTo>
                  <a:pt x="161611" y="184516"/>
                </a:lnTo>
                <a:lnTo>
                  <a:pt x="160947" y="19017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SMARTInkShape-318">
            <a:extLst>
              <a:ext uri="{FF2B5EF4-FFF2-40B4-BE49-F238E27FC236}">
                <a16:creationId xmlns:a16="http://schemas.microsoft.com/office/drawing/2014/main" xmlns="" id="{5373744B-3373-474E-9245-533D785B972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071813" y="3257550"/>
            <a:ext cx="3585355" cy="32368"/>
          </a:xfrm>
          <a:custGeom>
            <a:avLst/>
            <a:gdLst/>
            <a:ahLst/>
            <a:cxnLst/>
            <a:rect l="0" t="0" r="0" b="0"/>
            <a:pathLst>
              <a:path w="3585355" h="32368">
                <a:moveTo>
                  <a:pt x="0" y="0"/>
                </a:moveTo>
                <a:lnTo>
                  <a:pt x="0" y="0"/>
                </a:lnTo>
                <a:lnTo>
                  <a:pt x="2528" y="2528"/>
                </a:lnTo>
                <a:lnTo>
                  <a:pt x="5180" y="3770"/>
                </a:lnTo>
                <a:lnTo>
                  <a:pt x="21799" y="5253"/>
                </a:lnTo>
                <a:lnTo>
                  <a:pt x="27390" y="8024"/>
                </a:lnTo>
                <a:lnTo>
                  <a:pt x="62009" y="10928"/>
                </a:lnTo>
                <a:lnTo>
                  <a:pt x="71466" y="13292"/>
                </a:lnTo>
                <a:lnTo>
                  <a:pt x="106362" y="14805"/>
                </a:lnTo>
                <a:lnTo>
                  <a:pt x="128685" y="18607"/>
                </a:lnTo>
                <a:lnTo>
                  <a:pt x="163310" y="19042"/>
                </a:lnTo>
                <a:lnTo>
                  <a:pt x="196586" y="19050"/>
                </a:lnTo>
                <a:lnTo>
                  <a:pt x="229921" y="19050"/>
                </a:lnTo>
                <a:lnTo>
                  <a:pt x="264670" y="20461"/>
                </a:lnTo>
                <a:lnTo>
                  <a:pt x="298346" y="23616"/>
                </a:lnTo>
                <a:lnTo>
                  <a:pt x="329484" y="23801"/>
                </a:lnTo>
                <a:lnTo>
                  <a:pt x="362668" y="23812"/>
                </a:lnTo>
                <a:lnTo>
                  <a:pt x="398127" y="23813"/>
                </a:lnTo>
                <a:lnTo>
                  <a:pt x="412356" y="25224"/>
                </a:lnTo>
                <a:lnTo>
                  <a:pt x="426097" y="27582"/>
                </a:lnTo>
                <a:lnTo>
                  <a:pt x="460747" y="28488"/>
                </a:lnTo>
                <a:lnTo>
                  <a:pt x="492160" y="28564"/>
                </a:lnTo>
                <a:lnTo>
                  <a:pt x="524657" y="25302"/>
                </a:lnTo>
                <a:lnTo>
                  <a:pt x="555852" y="24009"/>
                </a:lnTo>
                <a:lnTo>
                  <a:pt x="586026" y="20069"/>
                </a:lnTo>
                <a:lnTo>
                  <a:pt x="617568" y="19184"/>
                </a:lnTo>
                <a:lnTo>
                  <a:pt x="651819" y="16540"/>
                </a:lnTo>
                <a:lnTo>
                  <a:pt x="681736" y="14584"/>
                </a:lnTo>
                <a:lnTo>
                  <a:pt x="711632" y="14346"/>
                </a:lnTo>
                <a:lnTo>
                  <a:pt x="743372" y="14295"/>
                </a:lnTo>
                <a:lnTo>
                  <a:pt x="778028" y="14289"/>
                </a:lnTo>
                <a:lnTo>
                  <a:pt x="808495" y="14288"/>
                </a:lnTo>
                <a:lnTo>
                  <a:pt x="838270" y="14288"/>
                </a:lnTo>
                <a:lnTo>
                  <a:pt x="868684" y="14288"/>
                </a:lnTo>
                <a:lnTo>
                  <a:pt x="903924" y="14288"/>
                </a:lnTo>
                <a:lnTo>
                  <a:pt x="938174" y="14288"/>
                </a:lnTo>
                <a:lnTo>
                  <a:pt x="970820" y="11015"/>
                </a:lnTo>
                <a:lnTo>
                  <a:pt x="1004353" y="9721"/>
                </a:lnTo>
                <a:lnTo>
                  <a:pt x="1032514" y="9564"/>
                </a:lnTo>
                <a:lnTo>
                  <a:pt x="1063319" y="9533"/>
                </a:lnTo>
                <a:lnTo>
                  <a:pt x="1094485" y="9526"/>
                </a:lnTo>
                <a:lnTo>
                  <a:pt x="1129660" y="9525"/>
                </a:lnTo>
                <a:lnTo>
                  <a:pt x="1164243" y="13626"/>
                </a:lnTo>
                <a:lnTo>
                  <a:pt x="1190287" y="12789"/>
                </a:lnTo>
                <a:lnTo>
                  <a:pt x="1220939" y="9955"/>
                </a:lnTo>
                <a:lnTo>
                  <a:pt x="1253330" y="9563"/>
                </a:lnTo>
                <a:lnTo>
                  <a:pt x="1284515" y="9530"/>
                </a:lnTo>
                <a:lnTo>
                  <a:pt x="1314688" y="9526"/>
                </a:lnTo>
                <a:lnTo>
                  <a:pt x="1349749" y="9525"/>
                </a:lnTo>
                <a:lnTo>
                  <a:pt x="1385340" y="9525"/>
                </a:lnTo>
                <a:lnTo>
                  <a:pt x="1416942" y="9525"/>
                </a:lnTo>
                <a:lnTo>
                  <a:pt x="1452656" y="9525"/>
                </a:lnTo>
                <a:lnTo>
                  <a:pt x="1485489" y="9525"/>
                </a:lnTo>
                <a:lnTo>
                  <a:pt x="1518539" y="9525"/>
                </a:lnTo>
                <a:lnTo>
                  <a:pt x="1553592" y="10054"/>
                </a:lnTo>
                <a:lnTo>
                  <a:pt x="1584583" y="13626"/>
                </a:lnTo>
                <a:lnTo>
                  <a:pt x="1617090" y="14200"/>
                </a:lnTo>
                <a:lnTo>
                  <a:pt x="1650457" y="12869"/>
                </a:lnTo>
                <a:lnTo>
                  <a:pt x="1680785" y="9965"/>
                </a:lnTo>
                <a:lnTo>
                  <a:pt x="1711483" y="9583"/>
                </a:lnTo>
                <a:lnTo>
                  <a:pt x="1746911" y="9530"/>
                </a:lnTo>
                <a:lnTo>
                  <a:pt x="1782004" y="9525"/>
                </a:lnTo>
                <a:lnTo>
                  <a:pt x="1816451" y="9525"/>
                </a:lnTo>
                <a:lnTo>
                  <a:pt x="1847601" y="9525"/>
                </a:lnTo>
                <a:lnTo>
                  <a:pt x="1879168" y="9525"/>
                </a:lnTo>
                <a:lnTo>
                  <a:pt x="1912407" y="9525"/>
                </a:lnTo>
                <a:lnTo>
                  <a:pt x="1947259" y="9525"/>
                </a:lnTo>
                <a:lnTo>
                  <a:pt x="1978141" y="9525"/>
                </a:lnTo>
                <a:lnTo>
                  <a:pt x="2010035" y="9525"/>
                </a:lnTo>
                <a:lnTo>
                  <a:pt x="2040180" y="9525"/>
                </a:lnTo>
                <a:lnTo>
                  <a:pt x="2073958" y="9525"/>
                </a:lnTo>
                <a:lnTo>
                  <a:pt x="2105114" y="9525"/>
                </a:lnTo>
                <a:lnTo>
                  <a:pt x="2136257" y="12798"/>
                </a:lnTo>
                <a:lnTo>
                  <a:pt x="2166953" y="14091"/>
                </a:lnTo>
                <a:lnTo>
                  <a:pt x="2198657" y="14262"/>
                </a:lnTo>
                <a:lnTo>
                  <a:pt x="2233693" y="14284"/>
                </a:lnTo>
                <a:lnTo>
                  <a:pt x="2266627" y="14287"/>
                </a:lnTo>
                <a:lnTo>
                  <a:pt x="2296304" y="14817"/>
                </a:lnTo>
                <a:lnTo>
                  <a:pt x="2328631" y="18388"/>
                </a:lnTo>
                <a:lnTo>
                  <a:pt x="2362036" y="18919"/>
                </a:lnTo>
                <a:lnTo>
                  <a:pt x="2394156" y="19033"/>
                </a:lnTo>
                <a:lnTo>
                  <a:pt x="2424662" y="22320"/>
                </a:lnTo>
                <a:lnTo>
                  <a:pt x="2458692" y="23616"/>
                </a:lnTo>
                <a:lnTo>
                  <a:pt x="2491444" y="23774"/>
                </a:lnTo>
                <a:lnTo>
                  <a:pt x="2526883" y="23807"/>
                </a:lnTo>
                <a:lnTo>
                  <a:pt x="2561162" y="27085"/>
                </a:lnTo>
                <a:lnTo>
                  <a:pt x="2596591" y="28379"/>
                </a:lnTo>
                <a:lnTo>
                  <a:pt x="2623619" y="28517"/>
                </a:lnTo>
                <a:lnTo>
                  <a:pt x="2657803" y="28564"/>
                </a:lnTo>
                <a:lnTo>
                  <a:pt x="2689721" y="28573"/>
                </a:lnTo>
                <a:lnTo>
                  <a:pt x="2717653" y="28574"/>
                </a:lnTo>
                <a:lnTo>
                  <a:pt x="2748266" y="28575"/>
                </a:lnTo>
                <a:lnTo>
                  <a:pt x="2775804" y="28575"/>
                </a:lnTo>
                <a:lnTo>
                  <a:pt x="2802367" y="28575"/>
                </a:lnTo>
                <a:lnTo>
                  <a:pt x="2832051" y="31103"/>
                </a:lnTo>
                <a:lnTo>
                  <a:pt x="2864388" y="32367"/>
                </a:lnTo>
                <a:lnTo>
                  <a:pt x="2898528" y="29481"/>
                </a:lnTo>
                <a:lnTo>
                  <a:pt x="2933044" y="28754"/>
                </a:lnTo>
                <a:lnTo>
                  <a:pt x="2964575" y="28610"/>
                </a:lnTo>
                <a:lnTo>
                  <a:pt x="2999418" y="28582"/>
                </a:lnTo>
                <a:lnTo>
                  <a:pt x="3029407" y="26048"/>
                </a:lnTo>
                <a:lnTo>
                  <a:pt x="3056838" y="27003"/>
                </a:lnTo>
                <a:lnTo>
                  <a:pt x="3091158" y="28264"/>
                </a:lnTo>
                <a:lnTo>
                  <a:pt x="3120280" y="28513"/>
                </a:lnTo>
                <a:lnTo>
                  <a:pt x="3151353" y="28563"/>
                </a:lnTo>
                <a:lnTo>
                  <a:pt x="3180226" y="29102"/>
                </a:lnTo>
                <a:lnTo>
                  <a:pt x="3211172" y="30933"/>
                </a:lnTo>
                <a:lnTo>
                  <a:pt x="3242367" y="28885"/>
                </a:lnTo>
                <a:lnTo>
                  <a:pt x="3277548" y="28616"/>
                </a:lnTo>
                <a:lnTo>
                  <a:pt x="3308906" y="28580"/>
                </a:lnTo>
                <a:lnTo>
                  <a:pt x="3341884" y="28046"/>
                </a:lnTo>
                <a:lnTo>
                  <a:pt x="3371960" y="24474"/>
                </a:lnTo>
                <a:lnTo>
                  <a:pt x="3403582" y="23900"/>
                </a:lnTo>
                <a:lnTo>
                  <a:pt x="3435863" y="23824"/>
                </a:lnTo>
                <a:lnTo>
                  <a:pt x="3468925" y="23813"/>
                </a:lnTo>
                <a:lnTo>
                  <a:pt x="3492429" y="22402"/>
                </a:lnTo>
                <a:lnTo>
                  <a:pt x="3520940" y="19491"/>
                </a:lnTo>
                <a:lnTo>
                  <a:pt x="3553574" y="16539"/>
                </a:lnTo>
                <a:lnTo>
                  <a:pt x="3585354" y="14289"/>
                </a:lnTo>
                <a:lnTo>
                  <a:pt x="3581401" y="1428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9" name="SMARTInkShape-Group116">
            <a:extLst>
              <a:ext uri="{FF2B5EF4-FFF2-40B4-BE49-F238E27FC236}">
                <a16:creationId xmlns:a16="http://schemas.microsoft.com/office/drawing/2014/main" xmlns="" id="{4F6331A1-306C-4AC7-89EA-5921726936C9}"/>
              </a:ext>
            </a:extLst>
          </p:cNvPr>
          <p:cNvGrpSpPr/>
          <p:nvPr/>
        </p:nvGrpSpPr>
        <p:grpSpPr>
          <a:xfrm>
            <a:off x="3076575" y="2781496"/>
            <a:ext cx="204771" cy="185239"/>
            <a:chOff x="3076575" y="2781496"/>
            <a:chExt cx="204771" cy="185239"/>
          </a:xfrm>
        </p:grpSpPr>
        <p:sp>
          <p:nvSpPr>
            <p:cNvPr id="77" name="SMARTInkShape-319">
              <a:extLst>
                <a:ext uri="{FF2B5EF4-FFF2-40B4-BE49-F238E27FC236}">
                  <a16:creationId xmlns:a16="http://schemas.microsoft.com/office/drawing/2014/main" xmlns="" id="{66CF3D7B-079C-438C-842A-5B21B261470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3171825" y="2781496"/>
              <a:ext cx="9526" cy="185239"/>
            </a:xfrm>
            <a:custGeom>
              <a:avLst/>
              <a:gdLst/>
              <a:ahLst/>
              <a:cxnLst/>
              <a:rect l="0" t="0" r="0" b="0"/>
              <a:pathLst>
                <a:path w="9526" h="185239">
                  <a:moveTo>
                    <a:pt x="9525" y="4567"/>
                  </a:moveTo>
                  <a:lnTo>
                    <a:pt x="9525" y="4567"/>
                  </a:lnTo>
                  <a:lnTo>
                    <a:pt x="9525" y="2038"/>
                  </a:lnTo>
                  <a:lnTo>
                    <a:pt x="8996" y="1293"/>
                  </a:lnTo>
                  <a:lnTo>
                    <a:pt x="8114" y="797"/>
                  </a:lnTo>
                  <a:lnTo>
                    <a:pt x="5425" y="0"/>
                  </a:lnTo>
                  <a:lnTo>
                    <a:pt x="4766" y="31189"/>
                  </a:lnTo>
                  <a:lnTo>
                    <a:pt x="4763" y="62004"/>
                  </a:lnTo>
                  <a:lnTo>
                    <a:pt x="4763" y="97335"/>
                  </a:lnTo>
                  <a:lnTo>
                    <a:pt x="4763" y="132341"/>
                  </a:lnTo>
                  <a:lnTo>
                    <a:pt x="4233" y="153057"/>
                  </a:lnTo>
                  <a:lnTo>
                    <a:pt x="131" y="178545"/>
                  </a:lnTo>
                  <a:lnTo>
                    <a:pt x="5" y="185238"/>
                  </a:lnTo>
                  <a:lnTo>
                    <a:pt x="0" y="1807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SMARTInkShape-320">
              <a:extLst>
                <a:ext uri="{FF2B5EF4-FFF2-40B4-BE49-F238E27FC236}">
                  <a16:creationId xmlns:a16="http://schemas.microsoft.com/office/drawing/2014/main" xmlns="" id="{A7CCBFA7-2149-44DC-89C4-0BCC060F21F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076575" y="2862263"/>
              <a:ext cx="204771" cy="1"/>
            </a:xfrm>
            <a:custGeom>
              <a:avLst/>
              <a:gdLst/>
              <a:ahLst/>
              <a:cxnLst/>
              <a:rect l="0" t="0" r="0" b="0"/>
              <a:pathLst>
                <a:path w="204771" h="1">
                  <a:moveTo>
                    <a:pt x="0" y="0"/>
                  </a:moveTo>
                  <a:lnTo>
                    <a:pt x="0" y="0"/>
                  </a:lnTo>
                  <a:lnTo>
                    <a:pt x="34925" y="0"/>
                  </a:lnTo>
                  <a:lnTo>
                    <a:pt x="69370" y="0"/>
                  </a:lnTo>
                  <a:lnTo>
                    <a:pt x="104576" y="0"/>
                  </a:lnTo>
                  <a:lnTo>
                    <a:pt x="139017" y="0"/>
                  </a:lnTo>
                  <a:lnTo>
                    <a:pt x="174057" y="0"/>
                  </a:lnTo>
                  <a:lnTo>
                    <a:pt x="204770" y="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0" name="SMARTInkShape-321">
            <a:extLst>
              <a:ext uri="{FF2B5EF4-FFF2-40B4-BE49-F238E27FC236}">
                <a16:creationId xmlns:a16="http://schemas.microsoft.com/office/drawing/2014/main" xmlns="" id="{4F9EDBED-0FCB-4D4B-B445-3367DDF62D1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868597" y="2791617"/>
            <a:ext cx="250442" cy="363118"/>
          </a:xfrm>
          <a:custGeom>
            <a:avLst/>
            <a:gdLst/>
            <a:ahLst/>
            <a:cxnLst/>
            <a:rect l="0" t="0" r="0" b="0"/>
            <a:pathLst>
              <a:path w="250442" h="363118">
                <a:moveTo>
                  <a:pt x="79766" y="118271"/>
                </a:moveTo>
                <a:lnTo>
                  <a:pt x="79766" y="118271"/>
                </a:lnTo>
                <a:lnTo>
                  <a:pt x="77237" y="118271"/>
                </a:lnTo>
                <a:lnTo>
                  <a:pt x="74585" y="119682"/>
                </a:lnTo>
                <a:lnTo>
                  <a:pt x="73136" y="120799"/>
                </a:lnTo>
                <a:lnTo>
                  <a:pt x="68705" y="122040"/>
                </a:lnTo>
                <a:lnTo>
                  <a:pt x="52026" y="122975"/>
                </a:lnTo>
                <a:lnTo>
                  <a:pt x="43031" y="120487"/>
                </a:lnTo>
                <a:lnTo>
                  <a:pt x="36190" y="116399"/>
                </a:lnTo>
                <a:lnTo>
                  <a:pt x="34840" y="114377"/>
                </a:lnTo>
                <a:lnTo>
                  <a:pt x="32940" y="107004"/>
                </a:lnTo>
                <a:lnTo>
                  <a:pt x="32246" y="92765"/>
                </a:lnTo>
                <a:lnTo>
                  <a:pt x="34700" y="82197"/>
                </a:lnTo>
                <a:lnTo>
                  <a:pt x="48699" y="53013"/>
                </a:lnTo>
                <a:lnTo>
                  <a:pt x="75970" y="18097"/>
                </a:lnTo>
                <a:lnTo>
                  <a:pt x="87048" y="8979"/>
                </a:lnTo>
                <a:lnTo>
                  <a:pt x="93762" y="6197"/>
                </a:lnTo>
                <a:lnTo>
                  <a:pt x="116261" y="0"/>
                </a:lnTo>
                <a:lnTo>
                  <a:pt x="121209" y="971"/>
                </a:lnTo>
                <a:lnTo>
                  <a:pt x="123270" y="1971"/>
                </a:lnTo>
                <a:lnTo>
                  <a:pt x="126970" y="5904"/>
                </a:lnTo>
                <a:lnTo>
                  <a:pt x="133658" y="17052"/>
                </a:lnTo>
                <a:lnTo>
                  <a:pt x="135950" y="28837"/>
                </a:lnTo>
                <a:lnTo>
                  <a:pt x="139360" y="63079"/>
                </a:lnTo>
                <a:lnTo>
                  <a:pt x="139961" y="94971"/>
                </a:lnTo>
                <a:lnTo>
                  <a:pt x="134989" y="127602"/>
                </a:lnTo>
                <a:lnTo>
                  <a:pt x="128381" y="160977"/>
                </a:lnTo>
                <a:lnTo>
                  <a:pt x="116931" y="195620"/>
                </a:lnTo>
                <a:lnTo>
                  <a:pt x="110785" y="218800"/>
                </a:lnTo>
                <a:lnTo>
                  <a:pt x="97619" y="249725"/>
                </a:lnTo>
                <a:lnTo>
                  <a:pt x="88935" y="267287"/>
                </a:lnTo>
                <a:lnTo>
                  <a:pt x="72840" y="286100"/>
                </a:lnTo>
                <a:lnTo>
                  <a:pt x="37885" y="310270"/>
                </a:lnTo>
                <a:lnTo>
                  <a:pt x="31314" y="312566"/>
                </a:lnTo>
                <a:lnTo>
                  <a:pt x="26016" y="313247"/>
                </a:lnTo>
                <a:lnTo>
                  <a:pt x="9657" y="309407"/>
                </a:lnTo>
                <a:lnTo>
                  <a:pt x="7097" y="308137"/>
                </a:lnTo>
                <a:lnTo>
                  <a:pt x="2842" y="303903"/>
                </a:lnTo>
                <a:lnTo>
                  <a:pt x="599" y="298493"/>
                </a:lnTo>
                <a:lnTo>
                  <a:pt x="0" y="295569"/>
                </a:lnTo>
                <a:lnTo>
                  <a:pt x="746" y="290908"/>
                </a:lnTo>
                <a:lnTo>
                  <a:pt x="14711" y="262205"/>
                </a:lnTo>
                <a:lnTo>
                  <a:pt x="19278" y="257559"/>
                </a:lnTo>
                <a:lnTo>
                  <a:pt x="24837" y="254260"/>
                </a:lnTo>
                <a:lnTo>
                  <a:pt x="37633" y="251968"/>
                </a:lnTo>
                <a:lnTo>
                  <a:pt x="45527" y="254252"/>
                </a:lnTo>
                <a:lnTo>
                  <a:pt x="54569" y="260808"/>
                </a:lnTo>
                <a:lnTo>
                  <a:pt x="57984" y="266463"/>
                </a:lnTo>
                <a:lnTo>
                  <a:pt x="60560" y="272505"/>
                </a:lnTo>
                <a:lnTo>
                  <a:pt x="71284" y="290693"/>
                </a:lnTo>
                <a:lnTo>
                  <a:pt x="86182" y="325859"/>
                </a:lnTo>
                <a:lnTo>
                  <a:pt x="95164" y="341407"/>
                </a:lnTo>
                <a:lnTo>
                  <a:pt x="101955" y="348147"/>
                </a:lnTo>
                <a:lnTo>
                  <a:pt x="116620" y="356832"/>
                </a:lnTo>
                <a:lnTo>
                  <a:pt x="137483" y="363117"/>
                </a:lnTo>
                <a:lnTo>
                  <a:pt x="169641" y="361574"/>
                </a:lnTo>
                <a:lnTo>
                  <a:pt x="189415" y="356225"/>
                </a:lnTo>
                <a:lnTo>
                  <a:pt x="218131" y="338779"/>
                </a:lnTo>
                <a:lnTo>
                  <a:pt x="233176" y="325674"/>
                </a:lnTo>
                <a:lnTo>
                  <a:pt x="247023" y="306254"/>
                </a:lnTo>
                <a:lnTo>
                  <a:pt x="249973" y="293738"/>
                </a:lnTo>
                <a:lnTo>
                  <a:pt x="250441" y="276344"/>
                </a:lnTo>
                <a:lnTo>
                  <a:pt x="244555" y="262331"/>
                </a:lnTo>
                <a:lnTo>
                  <a:pt x="235314" y="250276"/>
                </a:lnTo>
                <a:lnTo>
                  <a:pt x="234263" y="249666"/>
                </a:lnTo>
                <a:lnTo>
                  <a:pt x="233565" y="249788"/>
                </a:lnTo>
                <a:lnTo>
                  <a:pt x="233098" y="250399"/>
                </a:lnTo>
                <a:lnTo>
                  <a:pt x="232166" y="25638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SMARTInkShape-322">
            <a:extLst>
              <a:ext uri="{FF2B5EF4-FFF2-40B4-BE49-F238E27FC236}">
                <a16:creationId xmlns:a16="http://schemas.microsoft.com/office/drawing/2014/main" xmlns="" id="{D3C5AA07-A39C-4E21-A403-E2F319DF627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453063" y="2810642"/>
            <a:ext cx="142729" cy="303926"/>
          </a:xfrm>
          <a:custGeom>
            <a:avLst/>
            <a:gdLst/>
            <a:ahLst/>
            <a:cxnLst/>
            <a:rect l="0" t="0" r="0" b="0"/>
            <a:pathLst>
              <a:path w="142729" h="303926">
                <a:moveTo>
                  <a:pt x="33337" y="46858"/>
                </a:moveTo>
                <a:lnTo>
                  <a:pt x="33337" y="46858"/>
                </a:lnTo>
                <a:lnTo>
                  <a:pt x="30809" y="46858"/>
                </a:lnTo>
                <a:lnTo>
                  <a:pt x="28156" y="45447"/>
                </a:lnTo>
                <a:lnTo>
                  <a:pt x="26708" y="44330"/>
                </a:lnTo>
                <a:lnTo>
                  <a:pt x="25099" y="41678"/>
                </a:lnTo>
                <a:lnTo>
                  <a:pt x="24065" y="35663"/>
                </a:lnTo>
                <a:lnTo>
                  <a:pt x="25336" y="32534"/>
                </a:lnTo>
                <a:lnTo>
                  <a:pt x="33008" y="20826"/>
                </a:lnTo>
                <a:lnTo>
                  <a:pt x="47914" y="8028"/>
                </a:lnTo>
                <a:lnTo>
                  <a:pt x="53221" y="5787"/>
                </a:lnTo>
                <a:lnTo>
                  <a:pt x="76232" y="0"/>
                </a:lnTo>
                <a:lnTo>
                  <a:pt x="81682" y="2396"/>
                </a:lnTo>
                <a:lnTo>
                  <a:pt x="91276" y="10030"/>
                </a:lnTo>
                <a:lnTo>
                  <a:pt x="96601" y="17542"/>
                </a:lnTo>
                <a:lnTo>
                  <a:pt x="99000" y="29000"/>
                </a:lnTo>
                <a:lnTo>
                  <a:pt x="99283" y="44350"/>
                </a:lnTo>
                <a:lnTo>
                  <a:pt x="95093" y="61226"/>
                </a:lnTo>
                <a:lnTo>
                  <a:pt x="78080" y="95558"/>
                </a:lnTo>
                <a:lnTo>
                  <a:pt x="52134" y="127497"/>
                </a:lnTo>
                <a:lnTo>
                  <a:pt x="26477" y="158883"/>
                </a:lnTo>
                <a:lnTo>
                  <a:pt x="23916" y="165615"/>
                </a:lnTo>
                <a:lnTo>
                  <a:pt x="26371" y="165830"/>
                </a:lnTo>
                <a:lnTo>
                  <a:pt x="29006" y="164469"/>
                </a:lnTo>
                <a:lnTo>
                  <a:pt x="51552" y="150020"/>
                </a:lnTo>
                <a:lnTo>
                  <a:pt x="66921" y="144220"/>
                </a:lnTo>
                <a:lnTo>
                  <a:pt x="87724" y="139550"/>
                </a:lnTo>
                <a:lnTo>
                  <a:pt x="100075" y="141644"/>
                </a:lnTo>
                <a:lnTo>
                  <a:pt x="110144" y="145616"/>
                </a:lnTo>
                <a:lnTo>
                  <a:pt x="122840" y="155792"/>
                </a:lnTo>
                <a:lnTo>
                  <a:pt x="134422" y="173635"/>
                </a:lnTo>
                <a:lnTo>
                  <a:pt x="140370" y="187785"/>
                </a:lnTo>
                <a:lnTo>
                  <a:pt x="142728" y="219429"/>
                </a:lnTo>
                <a:lnTo>
                  <a:pt x="136233" y="247225"/>
                </a:lnTo>
                <a:lnTo>
                  <a:pt x="126315" y="265471"/>
                </a:lnTo>
                <a:lnTo>
                  <a:pt x="111035" y="283126"/>
                </a:lnTo>
                <a:lnTo>
                  <a:pt x="79765" y="299894"/>
                </a:lnTo>
                <a:lnTo>
                  <a:pt x="66320" y="302807"/>
                </a:lnTo>
                <a:lnTo>
                  <a:pt x="33968" y="303925"/>
                </a:lnTo>
                <a:lnTo>
                  <a:pt x="21764" y="301473"/>
                </a:lnTo>
                <a:lnTo>
                  <a:pt x="11446" y="294867"/>
                </a:lnTo>
                <a:lnTo>
                  <a:pt x="4214" y="286207"/>
                </a:lnTo>
                <a:lnTo>
                  <a:pt x="1248" y="279466"/>
                </a:lnTo>
                <a:lnTo>
                  <a:pt x="0" y="26593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4" name="SMARTInkShape-Group119">
            <a:extLst>
              <a:ext uri="{FF2B5EF4-FFF2-40B4-BE49-F238E27FC236}">
                <a16:creationId xmlns:a16="http://schemas.microsoft.com/office/drawing/2014/main" xmlns="" id="{41BC2460-AB09-48EF-9908-FF38AB0EA6D6}"/>
              </a:ext>
            </a:extLst>
          </p:cNvPr>
          <p:cNvGrpSpPr/>
          <p:nvPr/>
        </p:nvGrpSpPr>
        <p:grpSpPr>
          <a:xfrm>
            <a:off x="5005696" y="2833731"/>
            <a:ext cx="204480" cy="395245"/>
            <a:chOff x="5005696" y="2833731"/>
            <a:chExt cx="204480" cy="395245"/>
          </a:xfrm>
        </p:grpSpPr>
        <p:sp>
          <p:nvSpPr>
            <p:cNvPr id="82" name="SMARTInkShape-323">
              <a:extLst>
                <a:ext uri="{FF2B5EF4-FFF2-40B4-BE49-F238E27FC236}">
                  <a16:creationId xmlns:a16="http://schemas.microsoft.com/office/drawing/2014/main" xmlns="" id="{4FD164E8-4C34-4267-92CA-B43AE5B9D1C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138738" y="3124200"/>
              <a:ext cx="71438" cy="104776"/>
            </a:xfrm>
            <a:custGeom>
              <a:avLst/>
              <a:gdLst/>
              <a:ahLst/>
              <a:cxnLst/>
              <a:rect l="0" t="0" r="0" b="0"/>
              <a:pathLst>
                <a:path w="71438" h="104776">
                  <a:moveTo>
                    <a:pt x="71437" y="0"/>
                  </a:moveTo>
                  <a:lnTo>
                    <a:pt x="71437" y="0"/>
                  </a:lnTo>
                  <a:lnTo>
                    <a:pt x="70908" y="9182"/>
                  </a:lnTo>
                  <a:lnTo>
                    <a:pt x="64342" y="41462"/>
                  </a:lnTo>
                  <a:lnTo>
                    <a:pt x="49080" y="71268"/>
                  </a:lnTo>
                  <a:lnTo>
                    <a:pt x="40236" y="82029"/>
                  </a:lnTo>
                  <a:lnTo>
                    <a:pt x="11289" y="101301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SMARTInkShape-324">
              <a:extLst>
                <a:ext uri="{FF2B5EF4-FFF2-40B4-BE49-F238E27FC236}">
                  <a16:creationId xmlns:a16="http://schemas.microsoft.com/office/drawing/2014/main" xmlns="" id="{585ED340-56EF-4489-983C-E567B554D31F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005696" y="2833731"/>
              <a:ext cx="142483" cy="295187"/>
            </a:xfrm>
            <a:custGeom>
              <a:avLst/>
              <a:gdLst/>
              <a:ahLst/>
              <a:cxnLst/>
              <a:rect l="0" t="0" r="0" b="0"/>
              <a:pathLst>
                <a:path w="142483" h="295187">
                  <a:moveTo>
                    <a:pt x="18742" y="71394"/>
                  </a:moveTo>
                  <a:lnTo>
                    <a:pt x="18742" y="71394"/>
                  </a:lnTo>
                  <a:lnTo>
                    <a:pt x="14972" y="62444"/>
                  </a:lnTo>
                  <a:lnTo>
                    <a:pt x="14037" y="49218"/>
                  </a:lnTo>
                  <a:lnTo>
                    <a:pt x="17793" y="40830"/>
                  </a:lnTo>
                  <a:lnTo>
                    <a:pt x="38724" y="13528"/>
                  </a:lnTo>
                  <a:lnTo>
                    <a:pt x="52675" y="3735"/>
                  </a:lnTo>
                  <a:lnTo>
                    <a:pt x="62897" y="1076"/>
                  </a:lnTo>
                  <a:lnTo>
                    <a:pt x="92681" y="0"/>
                  </a:lnTo>
                  <a:lnTo>
                    <a:pt x="97993" y="1387"/>
                  </a:lnTo>
                  <a:lnTo>
                    <a:pt x="100151" y="2497"/>
                  </a:lnTo>
                  <a:lnTo>
                    <a:pt x="108244" y="11646"/>
                  </a:lnTo>
                  <a:lnTo>
                    <a:pt x="112288" y="19354"/>
                  </a:lnTo>
                  <a:lnTo>
                    <a:pt x="113842" y="47368"/>
                  </a:lnTo>
                  <a:lnTo>
                    <a:pt x="107380" y="77958"/>
                  </a:lnTo>
                  <a:lnTo>
                    <a:pt x="101528" y="91774"/>
                  </a:lnTo>
                  <a:lnTo>
                    <a:pt x="78906" y="123480"/>
                  </a:lnTo>
                  <a:lnTo>
                    <a:pt x="51643" y="156813"/>
                  </a:lnTo>
                  <a:lnTo>
                    <a:pt x="41096" y="167426"/>
                  </a:lnTo>
                  <a:lnTo>
                    <a:pt x="35654" y="170756"/>
                  </a:lnTo>
                  <a:lnTo>
                    <a:pt x="33131" y="175926"/>
                  </a:lnTo>
                  <a:lnTo>
                    <a:pt x="51457" y="160268"/>
                  </a:lnTo>
                  <a:lnTo>
                    <a:pt x="72773" y="149709"/>
                  </a:lnTo>
                  <a:lnTo>
                    <a:pt x="105614" y="147649"/>
                  </a:lnTo>
                  <a:lnTo>
                    <a:pt x="115450" y="148140"/>
                  </a:lnTo>
                  <a:lnTo>
                    <a:pt x="124535" y="151401"/>
                  </a:lnTo>
                  <a:lnTo>
                    <a:pt x="128908" y="154225"/>
                  </a:lnTo>
                  <a:lnTo>
                    <a:pt x="139307" y="174223"/>
                  </a:lnTo>
                  <a:lnTo>
                    <a:pt x="141601" y="181472"/>
                  </a:lnTo>
                  <a:lnTo>
                    <a:pt x="142482" y="202681"/>
                  </a:lnTo>
                  <a:lnTo>
                    <a:pt x="135470" y="235819"/>
                  </a:lnTo>
                  <a:lnTo>
                    <a:pt x="117809" y="269152"/>
                  </a:lnTo>
                  <a:lnTo>
                    <a:pt x="112866" y="274469"/>
                  </a:lnTo>
                  <a:lnTo>
                    <a:pt x="87600" y="291294"/>
                  </a:lnTo>
                  <a:lnTo>
                    <a:pt x="77656" y="294065"/>
                  </a:lnTo>
                  <a:lnTo>
                    <a:pt x="43848" y="295186"/>
                  </a:lnTo>
                  <a:lnTo>
                    <a:pt x="32002" y="293807"/>
                  </a:lnTo>
                  <a:lnTo>
                    <a:pt x="16304" y="288600"/>
                  </a:lnTo>
                  <a:lnTo>
                    <a:pt x="6814" y="282476"/>
                  </a:lnTo>
                  <a:lnTo>
                    <a:pt x="3210" y="279331"/>
                  </a:lnTo>
                  <a:lnTo>
                    <a:pt x="1255" y="276170"/>
                  </a:lnTo>
                  <a:lnTo>
                    <a:pt x="0" y="269829"/>
                  </a:lnTo>
                  <a:lnTo>
                    <a:pt x="2311" y="262540"/>
                  </a:lnTo>
                  <a:lnTo>
                    <a:pt x="6324" y="258124"/>
                  </a:lnTo>
                  <a:lnTo>
                    <a:pt x="13979" y="2523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5" name="SMARTInkShape-325">
            <a:extLst>
              <a:ext uri="{FF2B5EF4-FFF2-40B4-BE49-F238E27FC236}">
                <a16:creationId xmlns:a16="http://schemas.microsoft.com/office/drawing/2014/main" xmlns="" id="{FE448310-77CF-442E-B83C-54ED4FE8444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4562475" y="2843298"/>
            <a:ext cx="123162" cy="290428"/>
          </a:xfrm>
          <a:custGeom>
            <a:avLst/>
            <a:gdLst/>
            <a:ahLst/>
            <a:cxnLst/>
            <a:rect l="0" t="0" r="0" b="0"/>
            <a:pathLst>
              <a:path w="123162" h="290428">
                <a:moveTo>
                  <a:pt x="0" y="157077"/>
                </a:moveTo>
                <a:lnTo>
                  <a:pt x="0" y="157077"/>
                </a:lnTo>
                <a:lnTo>
                  <a:pt x="2528" y="154549"/>
                </a:lnTo>
                <a:lnTo>
                  <a:pt x="5180" y="153308"/>
                </a:lnTo>
                <a:lnTo>
                  <a:pt x="6629" y="152977"/>
                </a:lnTo>
                <a:lnTo>
                  <a:pt x="11195" y="149982"/>
                </a:lnTo>
                <a:lnTo>
                  <a:pt x="38432" y="115902"/>
                </a:lnTo>
                <a:lnTo>
                  <a:pt x="63514" y="80501"/>
                </a:lnTo>
                <a:lnTo>
                  <a:pt x="81957" y="47517"/>
                </a:lnTo>
                <a:lnTo>
                  <a:pt x="101535" y="13637"/>
                </a:lnTo>
                <a:lnTo>
                  <a:pt x="107407" y="6467"/>
                </a:lnTo>
                <a:lnTo>
                  <a:pt x="108591" y="3179"/>
                </a:lnTo>
                <a:lnTo>
                  <a:pt x="109436" y="2091"/>
                </a:lnTo>
                <a:lnTo>
                  <a:pt x="114079" y="0"/>
                </a:lnTo>
                <a:lnTo>
                  <a:pt x="115710" y="32663"/>
                </a:lnTo>
                <a:lnTo>
                  <a:pt x="118401" y="45836"/>
                </a:lnTo>
                <a:lnTo>
                  <a:pt x="122806" y="78886"/>
                </a:lnTo>
                <a:lnTo>
                  <a:pt x="123161" y="103565"/>
                </a:lnTo>
                <a:lnTo>
                  <a:pt x="119492" y="133695"/>
                </a:lnTo>
                <a:lnTo>
                  <a:pt x="119088" y="167295"/>
                </a:lnTo>
                <a:lnTo>
                  <a:pt x="118534" y="201456"/>
                </a:lnTo>
                <a:lnTo>
                  <a:pt x="116319" y="214676"/>
                </a:lnTo>
                <a:lnTo>
                  <a:pt x="116953" y="231955"/>
                </a:lnTo>
                <a:lnTo>
                  <a:pt x="114455" y="257953"/>
                </a:lnTo>
                <a:lnTo>
                  <a:pt x="114300" y="290127"/>
                </a:lnTo>
                <a:lnTo>
                  <a:pt x="119063" y="29042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SMARTInkShape-326">
            <a:extLst>
              <a:ext uri="{FF2B5EF4-FFF2-40B4-BE49-F238E27FC236}">
                <a16:creationId xmlns:a16="http://schemas.microsoft.com/office/drawing/2014/main" xmlns="" id="{95ED2164-E946-4DAD-8C41-DFD41E39A84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462879" y="2424113"/>
            <a:ext cx="185376" cy="249893"/>
          </a:xfrm>
          <a:custGeom>
            <a:avLst/>
            <a:gdLst/>
            <a:ahLst/>
            <a:cxnLst/>
            <a:rect l="0" t="0" r="0" b="0"/>
            <a:pathLst>
              <a:path w="185376" h="249893">
                <a:moveTo>
                  <a:pt x="128296" y="0"/>
                </a:moveTo>
                <a:lnTo>
                  <a:pt x="128296" y="0"/>
                </a:lnTo>
                <a:lnTo>
                  <a:pt x="95852" y="0"/>
                </a:lnTo>
                <a:lnTo>
                  <a:pt x="76810" y="5180"/>
                </a:lnTo>
                <a:lnTo>
                  <a:pt x="60152" y="13284"/>
                </a:lnTo>
                <a:lnTo>
                  <a:pt x="50544" y="21810"/>
                </a:lnTo>
                <a:lnTo>
                  <a:pt x="22582" y="55685"/>
                </a:lnTo>
                <a:lnTo>
                  <a:pt x="11890" y="73167"/>
                </a:lnTo>
                <a:lnTo>
                  <a:pt x="3024" y="104565"/>
                </a:lnTo>
                <a:lnTo>
                  <a:pt x="0" y="137675"/>
                </a:lnTo>
                <a:lnTo>
                  <a:pt x="1158" y="165636"/>
                </a:lnTo>
                <a:lnTo>
                  <a:pt x="12465" y="200944"/>
                </a:lnTo>
                <a:lnTo>
                  <a:pt x="20181" y="214180"/>
                </a:lnTo>
                <a:lnTo>
                  <a:pt x="38538" y="234001"/>
                </a:lnTo>
                <a:lnTo>
                  <a:pt x="59575" y="244391"/>
                </a:lnTo>
                <a:lnTo>
                  <a:pt x="81571" y="249892"/>
                </a:lnTo>
                <a:lnTo>
                  <a:pt x="89184" y="249881"/>
                </a:lnTo>
                <a:lnTo>
                  <a:pt x="122515" y="242527"/>
                </a:lnTo>
                <a:lnTo>
                  <a:pt x="155851" y="228590"/>
                </a:lnTo>
                <a:lnTo>
                  <a:pt x="162239" y="224891"/>
                </a:lnTo>
                <a:lnTo>
                  <a:pt x="176852" y="208305"/>
                </a:lnTo>
                <a:lnTo>
                  <a:pt x="183620" y="193217"/>
                </a:lnTo>
                <a:lnTo>
                  <a:pt x="185375" y="168256"/>
                </a:lnTo>
                <a:lnTo>
                  <a:pt x="182896" y="158744"/>
                </a:lnTo>
                <a:lnTo>
                  <a:pt x="177318" y="149851"/>
                </a:lnTo>
                <a:lnTo>
                  <a:pt x="160701" y="132448"/>
                </a:lnTo>
                <a:lnTo>
                  <a:pt x="157162" y="130303"/>
                </a:lnTo>
                <a:lnTo>
                  <a:pt x="132334" y="119950"/>
                </a:lnTo>
                <a:lnTo>
                  <a:pt x="113821" y="123241"/>
                </a:lnTo>
                <a:lnTo>
                  <a:pt x="109868" y="124976"/>
                </a:lnTo>
                <a:lnTo>
                  <a:pt x="101845" y="128928"/>
                </a:lnTo>
                <a:lnTo>
                  <a:pt x="92237" y="133450"/>
                </a:lnTo>
                <a:lnTo>
                  <a:pt x="87928" y="137098"/>
                </a:lnTo>
                <a:lnTo>
                  <a:pt x="68507" y="160828"/>
                </a:lnTo>
                <a:lnTo>
                  <a:pt x="65392" y="170449"/>
                </a:lnTo>
                <a:lnTo>
                  <a:pt x="59837" y="180130"/>
                </a:lnTo>
                <a:lnTo>
                  <a:pt x="55840" y="193949"/>
                </a:lnTo>
                <a:lnTo>
                  <a:pt x="53760" y="198383"/>
                </a:lnTo>
                <a:lnTo>
                  <a:pt x="52116" y="225163"/>
                </a:lnTo>
                <a:lnTo>
                  <a:pt x="53516" y="228483"/>
                </a:lnTo>
                <a:lnTo>
                  <a:pt x="55373" y="231723"/>
                </a:lnTo>
                <a:lnTo>
                  <a:pt x="56728" y="238022"/>
                </a:lnTo>
                <a:lnTo>
                  <a:pt x="56859" y="24288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9" name="SMARTInkShape-Group122">
            <a:extLst>
              <a:ext uri="{FF2B5EF4-FFF2-40B4-BE49-F238E27FC236}">
                <a16:creationId xmlns:a16="http://schemas.microsoft.com/office/drawing/2014/main" xmlns="" id="{719A6588-554A-4B35-B372-EA13C67FEF9C}"/>
              </a:ext>
            </a:extLst>
          </p:cNvPr>
          <p:cNvGrpSpPr/>
          <p:nvPr/>
        </p:nvGrpSpPr>
        <p:grpSpPr>
          <a:xfrm>
            <a:off x="5019894" y="2405082"/>
            <a:ext cx="213898" cy="376219"/>
            <a:chOff x="5019894" y="2405082"/>
            <a:chExt cx="213898" cy="376219"/>
          </a:xfrm>
        </p:grpSpPr>
        <p:sp>
          <p:nvSpPr>
            <p:cNvPr id="87" name="SMARTInkShape-327">
              <a:extLst>
                <a:ext uri="{FF2B5EF4-FFF2-40B4-BE49-F238E27FC236}">
                  <a16:creationId xmlns:a16="http://schemas.microsoft.com/office/drawing/2014/main" xmlns="" id="{17DC334C-E32C-4C37-8B33-C84367B65F2D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172075" y="2671763"/>
              <a:ext cx="61717" cy="109538"/>
            </a:xfrm>
            <a:custGeom>
              <a:avLst/>
              <a:gdLst/>
              <a:ahLst/>
              <a:cxnLst/>
              <a:rect l="0" t="0" r="0" b="0"/>
              <a:pathLst>
                <a:path w="61717" h="109538">
                  <a:moveTo>
                    <a:pt x="57150" y="0"/>
                  </a:moveTo>
                  <a:lnTo>
                    <a:pt x="57150" y="0"/>
                  </a:lnTo>
                  <a:lnTo>
                    <a:pt x="60920" y="8950"/>
                  </a:lnTo>
                  <a:lnTo>
                    <a:pt x="61716" y="18289"/>
                  </a:lnTo>
                  <a:lnTo>
                    <a:pt x="55267" y="43213"/>
                  </a:lnTo>
                  <a:lnTo>
                    <a:pt x="39582" y="72418"/>
                  </a:lnTo>
                  <a:lnTo>
                    <a:pt x="26829" y="85605"/>
                  </a:lnTo>
                  <a:lnTo>
                    <a:pt x="6438" y="100994"/>
                  </a:lnTo>
                  <a:lnTo>
                    <a:pt x="0" y="1095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SMARTInkShape-328">
              <a:extLst>
                <a:ext uri="{FF2B5EF4-FFF2-40B4-BE49-F238E27FC236}">
                  <a16:creationId xmlns:a16="http://schemas.microsoft.com/office/drawing/2014/main" xmlns="" id="{B0D3A34D-7A5C-477E-BF25-43DBF47B18D7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019894" y="2405082"/>
              <a:ext cx="147400" cy="295255"/>
            </a:xfrm>
            <a:custGeom>
              <a:avLst/>
              <a:gdLst/>
              <a:ahLst/>
              <a:cxnLst/>
              <a:rect l="0" t="0" r="0" b="0"/>
              <a:pathLst>
                <a:path w="147400" h="295255">
                  <a:moveTo>
                    <a:pt x="114081" y="14268"/>
                  </a:moveTo>
                  <a:lnTo>
                    <a:pt x="114081" y="14268"/>
                  </a:lnTo>
                  <a:lnTo>
                    <a:pt x="109980" y="10167"/>
                  </a:lnTo>
                  <a:lnTo>
                    <a:pt x="105647" y="9107"/>
                  </a:lnTo>
                  <a:lnTo>
                    <a:pt x="101234" y="6271"/>
                  </a:lnTo>
                  <a:lnTo>
                    <a:pt x="96046" y="5196"/>
                  </a:lnTo>
                  <a:lnTo>
                    <a:pt x="71923" y="4748"/>
                  </a:lnTo>
                  <a:lnTo>
                    <a:pt x="63020" y="7273"/>
                  </a:lnTo>
                  <a:lnTo>
                    <a:pt x="36978" y="20821"/>
                  </a:lnTo>
                  <a:lnTo>
                    <a:pt x="30078" y="27538"/>
                  </a:lnTo>
                  <a:lnTo>
                    <a:pt x="16189" y="46946"/>
                  </a:lnTo>
                  <a:lnTo>
                    <a:pt x="13076" y="59881"/>
                  </a:lnTo>
                  <a:lnTo>
                    <a:pt x="10981" y="64703"/>
                  </a:lnTo>
                  <a:lnTo>
                    <a:pt x="9326" y="94319"/>
                  </a:lnTo>
                  <a:lnTo>
                    <a:pt x="10726" y="98882"/>
                  </a:lnTo>
                  <a:lnTo>
                    <a:pt x="12583" y="102674"/>
                  </a:lnTo>
                  <a:lnTo>
                    <a:pt x="14158" y="107784"/>
                  </a:lnTo>
                  <a:lnTo>
                    <a:pt x="16401" y="111040"/>
                  </a:lnTo>
                  <a:lnTo>
                    <a:pt x="34529" y="125391"/>
                  </a:lnTo>
                  <a:lnTo>
                    <a:pt x="39213" y="127156"/>
                  </a:lnTo>
                  <a:lnTo>
                    <a:pt x="44294" y="128470"/>
                  </a:lnTo>
                  <a:lnTo>
                    <a:pt x="50659" y="131655"/>
                  </a:lnTo>
                  <a:lnTo>
                    <a:pt x="58482" y="133363"/>
                  </a:lnTo>
                  <a:lnTo>
                    <a:pt x="64917" y="136456"/>
                  </a:lnTo>
                  <a:lnTo>
                    <a:pt x="72761" y="138137"/>
                  </a:lnTo>
                  <a:lnTo>
                    <a:pt x="78672" y="141751"/>
                  </a:lnTo>
                  <a:lnTo>
                    <a:pt x="83775" y="145645"/>
                  </a:lnTo>
                  <a:lnTo>
                    <a:pt x="90239" y="148639"/>
                  </a:lnTo>
                  <a:lnTo>
                    <a:pt x="116815" y="170376"/>
                  </a:lnTo>
                  <a:lnTo>
                    <a:pt x="131003" y="193083"/>
                  </a:lnTo>
                  <a:lnTo>
                    <a:pt x="134122" y="199893"/>
                  </a:lnTo>
                  <a:lnTo>
                    <a:pt x="139676" y="208861"/>
                  </a:lnTo>
                  <a:lnTo>
                    <a:pt x="146679" y="229447"/>
                  </a:lnTo>
                  <a:lnTo>
                    <a:pt x="147399" y="251066"/>
                  </a:lnTo>
                  <a:lnTo>
                    <a:pt x="145999" y="255860"/>
                  </a:lnTo>
                  <a:lnTo>
                    <a:pt x="144142" y="259755"/>
                  </a:lnTo>
                  <a:lnTo>
                    <a:pt x="142567" y="264922"/>
                  </a:lnTo>
                  <a:lnTo>
                    <a:pt x="139513" y="269805"/>
                  </a:lnTo>
                  <a:lnTo>
                    <a:pt x="138613" y="273008"/>
                  </a:lnTo>
                  <a:lnTo>
                    <a:pt x="135391" y="276195"/>
                  </a:lnTo>
                  <a:lnTo>
                    <a:pt x="127227" y="282553"/>
                  </a:lnTo>
                  <a:lnTo>
                    <a:pt x="125216" y="285730"/>
                  </a:lnTo>
                  <a:lnTo>
                    <a:pt x="124678" y="287318"/>
                  </a:lnTo>
                  <a:lnTo>
                    <a:pt x="123263" y="288376"/>
                  </a:lnTo>
                  <a:lnTo>
                    <a:pt x="114797" y="291486"/>
                  </a:lnTo>
                  <a:lnTo>
                    <a:pt x="112971" y="292742"/>
                  </a:lnTo>
                  <a:lnTo>
                    <a:pt x="105345" y="294511"/>
                  </a:lnTo>
                  <a:lnTo>
                    <a:pt x="70495" y="295254"/>
                  </a:lnTo>
                  <a:lnTo>
                    <a:pt x="60178" y="294726"/>
                  </a:lnTo>
                  <a:lnTo>
                    <a:pt x="51085" y="291486"/>
                  </a:lnTo>
                  <a:lnTo>
                    <a:pt x="42323" y="289376"/>
                  </a:lnTo>
                  <a:lnTo>
                    <a:pt x="34435" y="285400"/>
                  </a:lnTo>
                  <a:lnTo>
                    <a:pt x="15694" y="272378"/>
                  </a:lnTo>
                  <a:lnTo>
                    <a:pt x="6569" y="259053"/>
                  </a:lnTo>
                  <a:lnTo>
                    <a:pt x="3532" y="252454"/>
                  </a:lnTo>
                  <a:lnTo>
                    <a:pt x="1448" y="249245"/>
                  </a:lnTo>
                  <a:lnTo>
                    <a:pt x="275" y="243934"/>
                  </a:lnTo>
                  <a:lnTo>
                    <a:pt x="0" y="238756"/>
                  </a:lnTo>
                  <a:lnTo>
                    <a:pt x="1289" y="234338"/>
                  </a:lnTo>
                  <a:lnTo>
                    <a:pt x="3097" y="230610"/>
                  </a:lnTo>
                  <a:lnTo>
                    <a:pt x="3901" y="227189"/>
                  </a:lnTo>
                  <a:lnTo>
                    <a:pt x="13409" y="215312"/>
                  </a:lnTo>
                  <a:lnTo>
                    <a:pt x="44231" y="184131"/>
                  </a:lnTo>
                  <a:lnTo>
                    <a:pt x="47406" y="182367"/>
                  </a:lnTo>
                  <a:lnTo>
                    <a:pt x="50581" y="181054"/>
                  </a:lnTo>
                  <a:lnTo>
                    <a:pt x="84425" y="152466"/>
                  </a:lnTo>
                  <a:lnTo>
                    <a:pt x="87671" y="149243"/>
                  </a:lnTo>
                  <a:lnTo>
                    <a:pt x="92454" y="141273"/>
                  </a:lnTo>
                  <a:lnTo>
                    <a:pt x="106795" y="130156"/>
                  </a:lnTo>
                  <a:lnTo>
                    <a:pt x="111642" y="122394"/>
                  </a:lnTo>
                  <a:lnTo>
                    <a:pt x="115643" y="117357"/>
                  </a:lnTo>
                  <a:lnTo>
                    <a:pt x="121836" y="102672"/>
                  </a:lnTo>
                  <a:lnTo>
                    <a:pt x="123610" y="94025"/>
                  </a:lnTo>
                  <a:lnTo>
                    <a:pt x="127272" y="86095"/>
                  </a:lnTo>
                  <a:lnTo>
                    <a:pt x="133176" y="68700"/>
                  </a:lnTo>
                  <a:lnTo>
                    <a:pt x="136261" y="63087"/>
                  </a:lnTo>
                  <a:lnTo>
                    <a:pt x="137892" y="28858"/>
                  </a:lnTo>
                  <a:lnTo>
                    <a:pt x="137892" y="27170"/>
                  </a:lnTo>
                  <a:lnTo>
                    <a:pt x="136482" y="23883"/>
                  </a:lnTo>
                  <a:lnTo>
                    <a:pt x="134620" y="20658"/>
                  </a:lnTo>
                  <a:lnTo>
                    <a:pt x="133425" y="14276"/>
                  </a:lnTo>
                  <a:lnTo>
                    <a:pt x="133327" y="12686"/>
                  </a:lnTo>
                  <a:lnTo>
                    <a:pt x="132733" y="11626"/>
                  </a:lnTo>
                  <a:lnTo>
                    <a:pt x="131807" y="10919"/>
                  </a:lnTo>
                  <a:lnTo>
                    <a:pt x="129368" y="9605"/>
                  </a:lnTo>
                  <a:lnTo>
                    <a:pt x="125019" y="6419"/>
                  </a:lnTo>
                  <a:lnTo>
                    <a:pt x="120379" y="4710"/>
                  </a:lnTo>
                  <a:lnTo>
                    <a:pt x="115653" y="1617"/>
                  </a:lnTo>
                  <a:lnTo>
                    <a:pt x="110372" y="466"/>
                  </a:lnTo>
                  <a:lnTo>
                    <a:pt x="91111" y="0"/>
                  </a:lnTo>
                  <a:lnTo>
                    <a:pt x="86587" y="1400"/>
                  </a:lnTo>
                  <a:lnTo>
                    <a:pt x="84639" y="2514"/>
                  </a:lnTo>
                  <a:lnTo>
                    <a:pt x="83340" y="3786"/>
                  </a:lnTo>
                  <a:lnTo>
                    <a:pt x="80744" y="95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0" name="SMARTInkShape-329">
            <a:extLst>
              <a:ext uri="{FF2B5EF4-FFF2-40B4-BE49-F238E27FC236}">
                <a16:creationId xmlns:a16="http://schemas.microsoft.com/office/drawing/2014/main" xmlns="" id="{A90F8CAA-6414-4C0A-81C2-0702B7E10D3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572302" y="2409825"/>
            <a:ext cx="166304" cy="261919"/>
          </a:xfrm>
          <a:custGeom>
            <a:avLst/>
            <a:gdLst/>
            <a:ahLst/>
            <a:cxnLst/>
            <a:rect l="0" t="0" r="0" b="0"/>
            <a:pathLst>
              <a:path w="166304" h="261919">
                <a:moveTo>
                  <a:pt x="113998" y="4763"/>
                </a:moveTo>
                <a:lnTo>
                  <a:pt x="113998" y="4763"/>
                </a:lnTo>
                <a:lnTo>
                  <a:pt x="109897" y="662"/>
                </a:lnTo>
                <a:lnTo>
                  <a:pt x="105193" y="58"/>
                </a:lnTo>
                <a:lnTo>
                  <a:pt x="70143" y="0"/>
                </a:lnTo>
                <a:lnTo>
                  <a:pt x="34671" y="0"/>
                </a:lnTo>
                <a:lnTo>
                  <a:pt x="33054" y="0"/>
                </a:lnTo>
                <a:lnTo>
                  <a:pt x="33036" y="34944"/>
                </a:lnTo>
                <a:lnTo>
                  <a:pt x="24591" y="70481"/>
                </a:lnTo>
                <a:lnTo>
                  <a:pt x="20280" y="104394"/>
                </a:lnTo>
                <a:lnTo>
                  <a:pt x="18672" y="114775"/>
                </a:lnTo>
                <a:lnTo>
                  <a:pt x="14049" y="128277"/>
                </a:lnTo>
                <a:lnTo>
                  <a:pt x="13991" y="124460"/>
                </a:lnTo>
                <a:lnTo>
                  <a:pt x="15399" y="124107"/>
                </a:lnTo>
                <a:lnTo>
                  <a:pt x="16516" y="124013"/>
                </a:lnTo>
                <a:lnTo>
                  <a:pt x="17260" y="123421"/>
                </a:lnTo>
                <a:lnTo>
                  <a:pt x="21890" y="115184"/>
                </a:lnTo>
                <a:lnTo>
                  <a:pt x="24088" y="107271"/>
                </a:lnTo>
                <a:lnTo>
                  <a:pt x="39253" y="89152"/>
                </a:lnTo>
                <a:lnTo>
                  <a:pt x="46637" y="84212"/>
                </a:lnTo>
                <a:lnTo>
                  <a:pt x="52999" y="81925"/>
                </a:lnTo>
                <a:lnTo>
                  <a:pt x="84516" y="80970"/>
                </a:lnTo>
                <a:lnTo>
                  <a:pt x="93562" y="83493"/>
                </a:lnTo>
                <a:lnTo>
                  <a:pt x="126758" y="101607"/>
                </a:lnTo>
                <a:lnTo>
                  <a:pt x="143225" y="119326"/>
                </a:lnTo>
                <a:lnTo>
                  <a:pt x="161612" y="152421"/>
                </a:lnTo>
                <a:lnTo>
                  <a:pt x="164264" y="158759"/>
                </a:lnTo>
                <a:lnTo>
                  <a:pt x="166303" y="184150"/>
                </a:lnTo>
                <a:lnTo>
                  <a:pt x="161530" y="205846"/>
                </a:lnTo>
                <a:lnTo>
                  <a:pt x="147306" y="232039"/>
                </a:lnTo>
                <a:lnTo>
                  <a:pt x="139394" y="243869"/>
                </a:lnTo>
                <a:lnTo>
                  <a:pt x="124170" y="254131"/>
                </a:lnTo>
                <a:lnTo>
                  <a:pt x="102032" y="260826"/>
                </a:lnTo>
                <a:lnTo>
                  <a:pt x="68467" y="261918"/>
                </a:lnTo>
                <a:lnTo>
                  <a:pt x="39399" y="254842"/>
                </a:lnTo>
                <a:lnTo>
                  <a:pt x="8518" y="236532"/>
                </a:lnTo>
                <a:lnTo>
                  <a:pt x="3134" y="231773"/>
                </a:lnTo>
                <a:lnTo>
                  <a:pt x="1225" y="228599"/>
                </a:lnTo>
                <a:lnTo>
                  <a:pt x="0" y="222250"/>
                </a:lnTo>
                <a:lnTo>
                  <a:pt x="958" y="220663"/>
                </a:lnTo>
                <a:lnTo>
                  <a:pt x="9223" y="21431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SMARTInkShape-330">
            <a:extLst>
              <a:ext uri="{FF2B5EF4-FFF2-40B4-BE49-F238E27FC236}">
                <a16:creationId xmlns:a16="http://schemas.microsoft.com/office/drawing/2014/main" xmlns="" id="{C8763AC3-D361-4E7B-A87C-5AF51672CA0E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4029163" y="2386071"/>
            <a:ext cx="206629" cy="294256"/>
          </a:xfrm>
          <a:custGeom>
            <a:avLst/>
            <a:gdLst/>
            <a:ahLst/>
            <a:cxnLst/>
            <a:rect l="0" t="0" r="0" b="0"/>
            <a:pathLst>
              <a:path w="206629" h="294256">
                <a:moveTo>
                  <a:pt x="90400" y="128529"/>
                </a:moveTo>
                <a:lnTo>
                  <a:pt x="90400" y="128529"/>
                </a:lnTo>
                <a:lnTo>
                  <a:pt x="69024" y="128529"/>
                </a:lnTo>
                <a:lnTo>
                  <a:pt x="66259" y="127118"/>
                </a:lnTo>
                <a:lnTo>
                  <a:pt x="57801" y="119724"/>
                </a:lnTo>
                <a:lnTo>
                  <a:pt x="56679" y="115344"/>
                </a:lnTo>
                <a:lnTo>
                  <a:pt x="52980" y="110356"/>
                </a:lnTo>
                <a:lnTo>
                  <a:pt x="51905" y="105850"/>
                </a:lnTo>
                <a:lnTo>
                  <a:pt x="49066" y="101407"/>
                </a:lnTo>
                <a:lnTo>
                  <a:pt x="47839" y="95165"/>
                </a:lnTo>
                <a:lnTo>
                  <a:pt x="47555" y="84077"/>
                </a:lnTo>
                <a:lnTo>
                  <a:pt x="46134" y="80903"/>
                </a:lnTo>
                <a:lnTo>
                  <a:pt x="44267" y="77729"/>
                </a:lnTo>
                <a:lnTo>
                  <a:pt x="43069" y="71379"/>
                </a:lnTo>
                <a:lnTo>
                  <a:pt x="42776" y="54842"/>
                </a:lnTo>
                <a:lnTo>
                  <a:pt x="44186" y="52035"/>
                </a:lnTo>
                <a:lnTo>
                  <a:pt x="46048" y="49023"/>
                </a:lnTo>
                <a:lnTo>
                  <a:pt x="47243" y="42778"/>
                </a:lnTo>
                <a:lnTo>
                  <a:pt x="47479" y="36449"/>
                </a:lnTo>
                <a:lnTo>
                  <a:pt x="48922" y="33277"/>
                </a:lnTo>
                <a:lnTo>
                  <a:pt x="55441" y="24900"/>
                </a:lnTo>
                <a:lnTo>
                  <a:pt x="57111" y="20448"/>
                </a:lnTo>
                <a:lnTo>
                  <a:pt x="61099" y="15152"/>
                </a:lnTo>
                <a:lnTo>
                  <a:pt x="62913" y="14639"/>
                </a:lnTo>
                <a:lnTo>
                  <a:pt x="64138" y="14503"/>
                </a:lnTo>
                <a:lnTo>
                  <a:pt x="64954" y="13882"/>
                </a:lnTo>
                <a:lnTo>
                  <a:pt x="65861" y="11782"/>
                </a:lnTo>
                <a:lnTo>
                  <a:pt x="66633" y="11010"/>
                </a:lnTo>
                <a:lnTo>
                  <a:pt x="70624" y="9670"/>
                </a:lnTo>
                <a:lnTo>
                  <a:pt x="71027" y="8146"/>
                </a:lnTo>
                <a:lnTo>
                  <a:pt x="71134" y="6998"/>
                </a:lnTo>
                <a:lnTo>
                  <a:pt x="71736" y="6234"/>
                </a:lnTo>
                <a:lnTo>
                  <a:pt x="75910" y="4764"/>
                </a:lnTo>
                <a:lnTo>
                  <a:pt x="80195" y="4709"/>
                </a:lnTo>
                <a:lnTo>
                  <a:pt x="80421" y="4178"/>
                </a:lnTo>
                <a:lnTo>
                  <a:pt x="80673" y="2177"/>
                </a:lnTo>
                <a:lnTo>
                  <a:pt x="81269" y="1432"/>
                </a:lnTo>
                <a:lnTo>
                  <a:pt x="84957" y="138"/>
                </a:lnTo>
                <a:lnTo>
                  <a:pt x="87964" y="0"/>
                </a:lnTo>
                <a:lnTo>
                  <a:pt x="90728" y="1378"/>
                </a:lnTo>
                <a:lnTo>
                  <a:pt x="93720" y="3226"/>
                </a:lnTo>
                <a:lnTo>
                  <a:pt x="99954" y="4412"/>
                </a:lnTo>
                <a:lnTo>
                  <a:pt x="101531" y="4509"/>
                </a:lnTo>
                <a:lnTo>
                  <a:pt x="104696" y="6029"/>
                </a:lnTo>
                <a:lnTo>
                  <a:pt x="119062" y="17678"/>
                </a:lnTo>
                <a:lnTo>
                  <a:pt x="120620" y="18116"/>
                </a:lnTo>
                <a:lnTo>
                  <a:pt x="121659" y="18937"/>
                </a:lnTo>
                <a:lnTo>
                  <a:pt x="134908" y="44041"/>
                </a:lnTo>
                <a:lnTo>
                  <a:pt x="142044" y="72466"/>
                </a:lnTo>
                <a:lnTo>
                  <a:pt x="142215" y="105838"/>
                </a:lnTo>
                <a:lnTo>
                  <a:pt x="135189" y="141410"/>
                </a:lnTo>
                <a:lnTo>
                  <a:pt x="128459" y="169998"/>
                </a:lnTo>
                <a:lnTo>
                  <a:pt x="113422" y="202616"/>
                </a:lnTo>
                <a:lnTo>
                  <a:pt x="96179" y="235199"/>
                </a:lnTo>
                <a:lnTo>
                  <a:pt x="74823" y="261989"/>
                </a:lnTo>
                <a:lnTo>
                  <a:pt x="41665" y="287047"/>
                </a:lnTo>
                <a:lnTo>
                  <a:pt x="28386" y="293054"/>
                </a:lnTo>
                <a:lnTo>
                  <a:pt x="23503" y="294255"/>
                </a:lnTo>
                <a:lnTo>
                  <a:pt x="18158" y="293378"/>
                </a:lnTo>
                <a:lnTo>
                  <a:pt x="5023" y="289300"/>
                </a:lnTo>
                <a:lnTo>
                  <a:pt x="3319" y="288097"/>
                </a:lnTo>
                <a:lnTo>
                  <a:pt x="1426" y="285349"/>
                </a:lnTo>
                <a:lnTo>
                  <a:pt x="585" y="281306"/>
                </a:lnTo>
                <a:lnTo>
                  <a:pt x="0" y="266358"/>
                </a:lnTo>
                <a:lnTo>
                  <a:pt x="4768" y="246424"/>
                </a:lnTo>
                <a:lnTo>
                  <a:pt x="11246" y="234215"/>
                </a:lnTo>
                <a:lnTo>
                  <a:pt x="13289" y="232324"/>
                </a:lnTo>
                <a:lnTo>
                  <a:pt x="24669" y="226511"/>
                </a:lnTo>
                <a:lnTo>
                  <a:pt x="26471" y="226130"/>
                </a:lnTo>
                <a:lnTo>
                  <a:pt x="28201" y="226405"/>
                </a:lnTo>
                <a:lnTo>
                  <a:pt x="33165" y="227908"/>
                </a:lnTo>
                <a:lnTo>
                  <a:pt x="34780" y="228119"/>
                </a:lnTo>
                <a:lnTo>
                  <a:pt x="37986" y="229765"/>
                </a:lnTo>
                <a:lnTo>
                  <a:pt x="41176" y="232789"/>
                </a:lnTo>
                <a:lnTo>
                  <a:pt x="70269" y="266949"/>
                </a:lnTo>
                <a:lnTo>
                  <a:pt x="74573" y="272599"/>
                </a:lnTo>
                <a:lnTo>
                  <a:pt x="91556" y="284784"/>
                </a:lnTo>
                <a:lnTo>
                  <a:pt x="116211" y="293395"/>
                </a:lnTo>
                <a:lnTo>
                  <a:pt x="129091" y="294148"/>
                </a:lnTo>
                <a:lnTo>
                  <a:pt x="160949" y="288101"/>
                </a:lnTo>
                <a:lnTo>
                  <a:pt x="173333" y="283877"/>
                </a:lnTo>
                <a:lnTo>
                  <a:pt x="190953" y="266358"/>
                </a:lnTo>
                <a:lnTo>
                  <a:pt x="198143" y="254630"/>
                </a:lnTo>
                <a:lnTo>
                  <a:pt x="206260" y="235505"/>
                </a:lnTo>
                <a:lnTo>
                  <a:pt x="206628" y="228814"/>
                </a:lnTo>
                <a:lnTo>
                  <a:pt x="202284" y="206333"/>
                </a:lnTo>
                <a:lnTo>
                  <a:pt x="200973" y="204210"/>
                </a:lnTo>
                <a:lnTo>
                  <a:pt x="193515" y="197997"/>
                </a:lnTo>
                <a:lnTo>
                  <a:pt x="190380" y="196445"/>
                </a:lnTo>
                <a:lnTo>
                  <a:pt x="186584" y="195450"/>
                </a:lnTo>
                <a:lnTo>
                  <a:pt x="186801" y="195897"/>
                </a:lnTo>
                <a:lnTo>
                  <a:pt x="189107" y="199055"/>
                </a:lnTo>
                <a:lnTo>
                  <a:pt x="190412" y="20472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9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C64A887-5F8B-5546-B04A-2754CDAE6F59}"/>
              </a:ext>
            </a:extLst>
          </p:cNvPr>
          <p:cNvSpPr txBox="1">
            <a:spLocks/>
          </p:cNvSpPr>
          <p:nvPr/>
        </p:nvSpPr>
        <p:spPr>
          <a:xfrm>
            <a:off x="757238" y="254231"/>
            <a:ext cx="543782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Calculer 12,67 + 3,36.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20" y="133241"/>
            <a:ext cx="2839640" cy="144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Imag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8586" r="53509" b="4735"/>
          <a:stretch/>
        </p:blipFill>
        <p:spPr bwMode="auto">
          <a:xfrm>
            <a:off x="5806440" y="1798978"/>
            <a:ext cx="3092768" cy="222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289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5047</TotalTime>
  <Words>400</Words>
  <Application>Microsoft Office PowerPoint</Application>
  <PresentationFormat>Affichage à l'écran (16:9)</PresentationFormat>
  <Paragraphs>138</Paragraphs>
  <Slides>16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Correction de la situation d’hier</vt:lpstr>
      <vt:lpstr>Première situation</vt:lpstr>
      <vt:lpstr>Situation pour plus tard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318</cp:revision>
  <cp:lastPrinted>2020-03-27T09:40:59Z</cp:lastPrinted>
  <dcterms:created xsi:type="dcterms:W3CDTF">2020-03-26T08:38:08Z</dcterms:created>
  <dcterms:modified xsi:type="dcterms:W3CDTF">2020-05-04T07:16:19Z</dcterms:modified>
</cp:coreProperties>
</file>