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12" r:id="rId2"/>
    <p:sldId id="513" r:id="rId3"/>
    <p:sldId id="567" r:id="rId4"/>
    <p:sldId id="566" r:id="rId5"/>
    <p:sldId id="569" r:id="rId6"/>
    <p:sldId id="521" r:id="rId7"/>
    <p:sldId id="621" r:id="rId8"/>
    <p:sldId id="600" r:id="rId9"/>
    <p:sldId id="599" r:id="rId10"/>
    <p:sldId id="602" r:id="rId11"/>
    <p:sldId id="603" r:id="rId12"/>
    <p:sldId id="601" r:id="rId13"/>
    <p:sldId id="606" r:id="rId14"/>
    <p:sldId id="607" r:id="rId15"/>
    <p:sldId id="609" r:id="rId16"/>
    <p:sldId id="605" r:id="rId17"/>
    <p:sldId id="610" r:id="rId18"/>
    <p:sldId id="611" r:id="rId19"/>
    <p:sldId id="612" r:id="rId20"/>
    <p:sldId id="613" r:id="rId21"/>
    <p:sldId id="614" r:id="rId22"/>
    <p:sldId id="616" r:id="rId23"/>
    <p:sldId id="622" r:id="rId24"/>
    <p:sldId id="522" r:id="rId25"/>
    <p:sldId id="536" r:id="rId26"/>
    <p:sldId id="537" r:id="rId27"/>
    <p:sldId id="544" r:id="rId28"/>
    <p:sldId id="545" r:id="rId29"/>
    <p:sldId id="546" r:id="rId30"/>
    <p:sldId id="563" r:id="rId31"/>
    <p:sldId id="548" r:id="rId32"/>
    <p:sldId id="550" r:id="rId33"/>
    <p:sldId id="551" r:id="rId34"/>
    <p:sldId id="552" r:id="rId35"/>
    <p:sldId id="363" r:id="rId36"/>
    <p:sldId id="564" r:id="rId37"/>
    <p:sldId id="365" r:id="rId38"/>
    <p:sldId id="565" r:id="rId39"/>
    <p:sldId id="615" r:id="rId40"/>
    <p:sldId id="617" r:id="rId41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699FF"/>
    <a:srgbClr val="F29BF7"/>
    <a:srgbClr val="D549C0"/>
    <a:srgbClr val="E3C1F7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5135" autoAdjust="0"/>
  </p:normalViewPr>
  <p:slideViewPr>
    <p:cSldViewPr snapToGrid="0">
      <p:cViewPr varScale="1">
        <p:scale>
          <a:sx n="90" d="100"/>
          <a:sy n="90" d="100"/>
        </p:scale>
        <p:origin x="-13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9B0B0B-B5CE-44EF-A5B5-A749E88ABA66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A2DB9820-9779-4CB6-BBCE-9D8894F99578}" type="presOf" srcId="{5DE07056-2EA7-4D22-8EF2-EE547050C301}" destId="{727EC45C-35A9-4A38-8DFB-F917F09A3120}" srcOrd="0" destOrd="0" presId="urn:microsoft.com/office/officeart/2005/8/layout/matrix3"/>
    <dgm:cxn modelId="{F74ACDA4-77A9-44BC-889E-7BC6995B5F2B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334F170B-7221-43DA-9EF7-928A48CA58E1}" type="presOf" srcId="{DF0E4A58-C766-47C9-A1C7-B1F146D59A9D}" destId="{6F14DA0D-ED77-4A44-BD68-C29FBFFACE63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492EA900-79D3-45A8-B7B9-D3AAA588C487}" type="presOf" srcId="{A8A031E9-5D48-4FCA-BFE6-7D585C9F8980}" destId="{FA915A91-1BB6-4D0B-8562-878ABA12074B}" srcOrd="0" destOrd="0" presId="urn:microsoft.com/office/officeart/2005/8/layout/matrix3"/>
    <dgm:cxn modelId="{20C4BF65-5472-40D6-B2C3-7D4522FC5ECF}" type="presParOf" srcId="{727EC45C-35A9-4A38-8DFB-F917F09A3120}" destId="{103D05D9-8320-477B-BE9A-E69D138381FD}" srcOrd="0" destOrd="0" presId="urn:microsoft.com/office/officeart/2005/8/layout/matrix3"/>
    <dgm:cxn modelId="{0632A32A-5B0A-4797-B150-AE933989217B}" type="presParOf" srcId="{727EC45C-35A9-4A38-8DFB-F917F09A3120}" destId="{6F14DA0D-ED77-4A44-BD68-C29FBFFACE63}" srcOrd="1" destOrd="0" presId="urn:microsoft.com/office/officeart/2005/8/layout/matrix3"/>
    <dgm:cxn modelId="{89A96D0C-97BF-48E9-8FFA-5F1444817925}" type="presParOf" srcId="{727EC45C-35A9-4A38-8DFB-F917F09A3120}" destId="{E6A5FB3D-716E-4D66-B40B-7A0AE339F06F}" srcOrd="2" destOrd="0" presId="urn:microsoft.com/office/officeart/2005/8/layout/matrix3"/>
    <dgm:cxn modelId="{2AF15BCB-DA92-4FAD-87F7-A092EACCCD3E}" type="presParOf" srcId="{727EC45C-35A9-4A38-8DFB-F917F09A3120}" destId="{AFDD0E0C-48EF-4650-8CD4-5342FCD802A5}" srcOrd="3" destOrd="0" presId="urn:microsoft.com/office/officeart/2005/8/layout/matrix3"/>
    <dgm:cxn modelId="{5329BA08-6622-4978-8972-4B380703839F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249088-DB32-4896-85CC-530391208AEE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B3806A53-D50A-4133-ABFA-08CB8B06885A}" type="presOf" srcId="{5DE07056-2EA7-4D22-8EF2-EE547050C301}" destId="{727EC45C-35A9-4A38-8DFB-F917F09A3120}" srcOrd="0" destOrd="0" presId="urn:microsoft.com/office/officeart/2005/8/layout/matrix3"/>
    <dgm:cxn modelId="{4B0B4830-B069-46D9-8CB4-710601396E47}" type="presOf" srcId="{DF0E4A58-C766-47C9-A1C7-B1F146D59A9D}" destId="{6F14DA0D-ED77-4A44-BD68-C29FBFFACE63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80585B42-7BF4-49AE-A451-C7E1CFDC11F2}" type="presOf" srcId="{A8A031E9-5D48-4FCA-BFE6-7D585C9F8980}" destId="{FA915A91-1BB6-4D0B-8562-878ABA12074B}" srcOrd="0" destOrd="0" presId="urn:microsoft.com/office/officeart/2005/8/layout/matrix3"/>
    <dgm:cxn modelId="{4F4C44BC-85A2-4722-BC85-4856CF26B013}" type="presOf" srcId="{113A100D-6AAD-4D11-B014-949EF7803463}" destId="{E6A5FB3D-716E-4D66-B40B-7A0AE339F06F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97A84D80-58D8-44CA-8806-AF89462E03BD}" type="presParOf" srcId="{727EC45C-35A9-4A38-8DFB-F917F09A3120}" destId="{103D05D9-8320-477B-BE9A-E69D138381FD}" srcOrd="0" destOrd="0" presId="urn:microsoft.com/office/officeart/2005/8/layout/matrix3"/>
    <dgm:cxn modelId="{FE3139AE-0C63-466F-890D-A053B24BF5B1}" type="presParOf" srcId="{727EC45C-35A9-4A38-8DFB-F917F09A3120}" destId="{6F14DA0D-ED77-4A44-BD68-C29FBFFACE63}" srcOrd="1" destOrd="0" presId="urn:microsoft.com/office/officeart/2005/8/layout/matrix3"/>
    <dgm:cxn modelId="{F2081333-0FFB-49CA-B29C-02F4D1C94119}" type="presParOf" srcId="{727EC45C-35A9-4A38-8DFB-F917F09A3120}" destId="{E6A5FB3D-716E-4D66-B40B-7A0AE339F06F}" srcOrd="2" destOrd="0" presId="urn:microsoft.com/office/officeart/2005/8/layout/matrix3"/>
    <dgm:cxn modelId="{1DB681BD-5733-441F-A4FA-5DFE4A2E4A1B}" type="presParOf" srcId="{727EC45C-35A9-4A38-8DFB-F917F09A3120}" destId="{AFDD0E0C-48EF-4650-8CD4-5342FCD802A5}" srcOrd="3" destOrd="0" presId="urn:microsoft.com/office/officeart/2005/8/layout/matrix3"/>
    <dgm:cxn modelId="{BA78CD22-30A8-468F-8449-83E84490A339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9B0B0B-B5CE-44EF-A5B5-A749E88ABA66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A2DB9820-9779-4CB6-BBCE-9D8894F99578}" type="presOf" srcId="{5DE07056-2EA7-4D22-8EF2-EE547050C301}" destId="{727EC45C-35A9-4A38-8DFB-F917F09A3120}" srcOrd="0" destOrd="0" presId="urn:microsoft.com/office/officeart/2005/8/layout/matrix3"/>
    <dgm:cxn modelId="{F74ACDA4-77A9-44BC-889E-7BC6995B5F2B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334F170B-7221-43DA-9EF7-928A48CA58E1}" type="presOf" srcId="{DF0E4A58-C766-47C9-A1C7-B1F146D59A9D}" destId="{6F14DA0D-ED77-4A44-BD68-C29FBFFACE63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492EA900-79D3-45A8-B7B9-D3AAA588C487}" type="presOf" srcId="{A8A031E9-5D48-4FCA-BFE6-7D585C9F8980}" destId="{FA915A91-1BB6-4D0B-8562-878ABA12074B}" srcOrd="0" destOrd="0" presId="urn:microsoft.com/office/officeart/2005/8/layout/matrix3"/>
    <dgm:cxn modelId="{20C4BF65-5472-40D6-B2C3-7D4522FC5ECF}" type="presParOf" srcId="{727EC45C-35A9-4A38-8DFB-F917F09A3120}" destId="{103D05D9-8320-477B-BE9A-E69D138381FD}" srcOrd="0" destOrd="0" presId="urn:microsoft.com/office/officeart/2005/8/layout/matrix3"/>
    <dgm:cxn modelId="{0632A32A-5B0A-4797-B150-AE933989217B}" type="presParOf" srcId="{727EC45C-35A9-4A38-8DFB-F917F09A3120}" destId="{6F14DA0D-ED77-4A44-BD68-C29FBFFACE63}" srcOrd="1" destOrd="0" presId="urn:microsoft.com/office/officeart/2005/8/layout/matrix3"/>
    <dgm:cxn modelId="{89A96D0C-97BF-48E9-8FFA-5F1444817925}" type="presParOf" srcId="{727EC45C-35A9-4A38-8DFB-F917F09A3120}" destId="{E6A5FB3D-716E-4D66-B40B-7A0AE339F06F}" srcOrd="2" destOrd="0" presId="urn:microsoft.com/office/officeart/2005/8/layout/matrix3"/>
    <dgm:cxn modelId="{2AF15BCB-DA92-4FAD-87F7-A092EACCCD3E}" type="presParOf" srcId="{727EC45C-35A9-4A38-8DFB-F917F09A3120}" destId="{AFDD0E0C-48EF-4650-8CD4-5342FCD802A5}" srcOrd="3" destOrd="0" presId="urn:microsoft.com/office/officeart/2005/8/layout/matrix3"/>
    <dgm:cxn modelId="{5329BA08-6622-4978-8972-4B380703839F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52A94F-627A-4FD4-8404-F68044290794}" type="presOf" srcId="{DF0E4A58-C766-47C9-A1C7-B1F146D59A9D}" destId="{6F14DA0D-ED77-4A44-BD68-C29FBFFACE63}" srcOrd="0" destOrd="0" presId="urn:microsoft.com/office/officeart/2005/8/layout/matrix3"/>
    <dgm:cxn modelId="{6690676D-E3ED-4B6D-9024-CC1C9C88A285}" type="presOf" srcId="{04D1682D-527C-479C-9D64-5968A6AC6F31}" destId="{AFDD0E0C-48EF-4650-8CD4-5342FCD802A5}" srcOrd="0" destOrd="0" presId="urn:microsoft.com/office/officeart/2005/8/layout/matrix3"/>
    <dgm:cxn modelId="{8C8FE976-DBC9-42E9-8A67-D91E8D23EB87}" type="presOf" srcId="{113A100D-6AAD-4D11-B014-949EF7803463}" destId="{E6A5FB3D-716E-4D66-B40B-7A0AE339F06F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3C4B861D-EA31-4CE5-A447-D60D27A85108}" type="presOf" srcId="{5DE07056-2EA7-4D22-8EF2-EE547050C301}" destId="{727EC45C-35A9-4A38-8DFB-F917F09A3120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C91B8E39-5CB2-4AAB-AE57-87DA64309739}" type="presOf" srcId="{A8A031E9-5D48-4FCA-BFE6-7D585C9F8980}" destId="{FA915A91-1BB6-4D0B-8562-878ABA12074B}" srcOrd="0" destOrd="0" presId="urn:microsoft.com/office/officeart/2005/8/layout/matrix3"/>
    <dgm:cxn modelId="{BF71098B-1DBD-4679-8D5E-B5E6CAF6EAC7}" type="presParOf" srcId="{727EC45C-35A9-4A38-8DFB-F917F09A3120}" destId="{103D05D9-8320-477B-BE9A-E69D138381FD}" srcOrd="0" destOrd="0" presId="urn:microsoft.com/office/officeart/2005/8/layout/matrix3"/>
    <dgm:cxn modelId="{6DDB25B7-8F1B-4F0D-95A6-D8D453CEA7E6}" type="presParOf" srcId="{727EC45C-35A9-4A38-8DFB-F917F09A3120}" destId="{6F14DA0D-ED77-4A44-BD68-C29FBFFACE63}" srcOrd="1" destOrd="0" presId="urn:microsoft.com/office/officeart/2005/8/layout/matrix3"/>
    <dgm:cxn modelId="{417E827B-7D30-40E7-81AF-989974D1B902}" type="presParOf" srcId="{727EC45C-35A9-4A38-8DFB-F917F09A3120}" destId="{E6A5FB3D-716E-4D66-B40B-7A0AE339F06F}" srcOrd="2" destOrd="0" presId="urn:microsoft.com/office/officeart/2005/8/layout/matrix3"/>
    <dgm:cxn modelId="{ED684BDB-59FF-4B66-8C7B-9533D03ECC49}" type="presParOf" srcId="{727EC45C-35A9-4A38-8DFB-F917F09A3120}" destId="{AFDD0E0C-48EF-4650-8CD4-5342FCD802A5}" srcOrd="3" destOrd="0" presId="urn:microsoft.com/office/officeart/2005/8/layout/matrix3"/>
    <dgm:cxn modelId="{6F67EF0C-0236-4100-BE4A-DB8707B286B2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9B0B0B-B5CE-44EF-A5B5-A749E88ABA66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A2DB9820-9779-4CB6-BBCE-9D8894F99578}" type="presOf" srcId="{5DE07056-2EA7-4D22-8EF2-EE547050C301}" destId="{727EC45C-35A9-4A38-8DFB-F917F09A3120}" srcOrd="0" destOrd="0" presId="urn:microsoft.com/office/officeart/2005/8/layout/matrix3"/>
    <dgm:cxn modelId="{F74ACDA4-77A9-44BC-889E-7BC6995B5F2B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334F170B-7221-43DA-9EF7-928A48CA58E1}" type="presOf" srcId="{DF0E4A58-C766-47C9-A1C7-B1F146D59A9D}" destId="{6F14DA0D-ED77-4A44-BD68-C29FBFFACE63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492EA900-79D3-45A8-B7B9-D3AAA588C487}" type="presOf" srcId="{A8A031E9-5D48-4FCA-BFE6-7D585C9F8980}" destId="{FA915A91-1BB6-4D0B-8562-878ABA12074B}" srcOrd="0" destOrd="0" presId="urn:microsoft.com/office/officeart/2005/8/layout/matrix3"/>
    <dgm:cxn modelId="{20C4BF65-5472-40D6-B2C3-7D4522FC5ECF}" type="presParOf" srcId="{727EC45C-35A9-4A38-8DFB-F917F09A3120}" destId="{103D05D9-8320-477B-BE9A-E69D138381FD}" srcOrd="0" destOrd="0" presId="urn:microsoft.com/office/officeart/2005/8/layout/matrix3"/>
    <dgm:cxn modelId="{0632A32A-5B0A-4797-B150-AE933989217B}" type="presParOf" srcId="{727EC45C-35A9-4A38-8DFB-F917F09A3120}" destId="{6F14DA0D-ED77-4A44-BD68-C29FBFFACE63}" srcOrd="1" destOrd="0" presId="urn:microsoft.com/office/officeart/2005/8/layout/matrix3"/>
    <dgm:cxn modelId="{89A96D0C-97BF-48E9-8FFA-5F1444817925}" type="presParOf" srcId="{727EC45C-35A9-4A38-8DFB-F917F09A3120}" destId="{E6A5FB3D-716E-4D66-B40B-7A0AE339F06F}" srcOrd="2" destOrd="0" presId="urn:microsoft.com/office/officeart/2005/8/layout/matrix3"/>
    <dgm:cxn modelId="{2AF15BCB-DA92-4FAD-87F7-A092EACCCD3E}" type="presParOf" srcId="{727EC45C-35A9-4A38-8DFB-F917F09A3120}" destId="{AFDD0E0C-48EF-4650-8CD4-5342FCD802A5}" srcOrd="3" destOrd="0" presId="urn:microsoft.com/office/officeart/2005/8/layout/matrix3"/>
    <dgm:cxn modelId="{5329BA08-6622-4978-8972-4B380703839F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249088-DB32-4896-85CC-530391208AEE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B3806A53-D50A-4133-ABFA-08CB8B06885A}" type="presOf" srcId="{5DE07056-2EA7-4D22-8EF2-EE547050C301}" destId="{727EC45C-35A9-4A38-8DFB-F917F09A3120}" srcOrd="0" destOrd="0" presId="urn:microsoft.com/office/officeart/2005/8/layout/matrix3"/>
    <dgm:cxn modelId="{4B0B4830-B069-46D9-8CB4-710601396E47}" type="presOf" srcId="{DF0E4A58-C766-47C9-A1C7-B1F146D59A9D}" destId="{6F14DA0D-ED77-4A44-BD68-C29FBFFACE63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80585B42-7BF4-49AE-A451-C7E1CFDC11F2}" type="presOf" srcId="{A8A031E9-5D48-4FCA-BFE6-7D585C9F8980}" destId="{FA915A91-1BB6-4D0B-8562-878ABA12074B}" srcOrd="0" destOrd="0" presId="urn:microsoft.com/office/officeart/2005/8/layout/matrix3"/>
    <dgm:cxn modelId="{4F4C44BC-85A2-4722-BC85-4856CF26B013}" type="presOf" srcId="{113A100D-6AAD-4D11-B014-949EF7803463}" destId="{E6A5FB3D-716E-4D66-B40B-7A0AE339F06F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97A84D80-58D8-44CA-8806-AF89462E03BD}" type="presParOf" srcId="{727EC45C-35A9-4A38-8DFB-F917F09A3120}" destId="{103D05D9-8320-477B-BE9A-E69D138381FD}" srcOrd="0" destOrd="0" presId="urn:microsoft.com/office/officeart/2005/8/layout/matrix3"/>
    <dgm:cxn modelId="{FE3139AE-0C63-466F-890D-A053B24BF5B1}" type="presParOf" srcId="{727EC45C-35A9-4A38-8DFB-F917F09A3120}" destId="{6F14DA0D-ED77-4A44-BD68-C29FBFFACE63}" srcOrd="1" destOrd="0" presId="urn:microsoft.com/office/officeart/2005/8/layout/matrix3"/>
    <dgm:cxn modelId="{F2081333-0FFB-49CA-B29C-02F4D1C94119}" type="presParOf" srcId="{727EC45C-35A9-4A38-8DFB-F917F09A3120}" destId="{E6A5FB3D-716E-4D66-B40B-7A0AE339F06F}" srcOrd="2" destOrd="0" presId="urn:microsoft.com/office/officeart/2005/8/layout/matrix3"/>
    <dgm:cxn modelId="{1DB681BD-5733-441F-A4FA-5DFE4A2E4A1B}" type="presParOf" srcId="{727EC45C-35A9-4A38-8DFB-F917F09A3120}" destId="{AFDD0E0C-48EF-4650-8CD4-5342FCD802A5}" srcOrd="3" destOrd="0" presId="urn:microsoft.com/office/officeart/2005/8/layout/matrix3"/>
    <dgm:cxn modelId="{BA78CD22-30A8-468F-8449-83E84490A339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140 enfants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310 enfants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110 enfants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90 enfants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140 enfants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310 enfants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110 enfants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90 enfants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40 perles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140 perles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160 perles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60 perles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40 perles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140 perles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160 perles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60 perles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1310 L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350 L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1410 L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250 L</a:t>
          </a:r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 custLinFactNeighborX="4301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6A6A1B58-AF13-4F59-A9C7-B31C8D5972E5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A946667-B39D-4A6E-9C68-B9BE9992D92D}" type="presOf" srcId="{39104730-2024-374C-98E0-3A4CE7ED9881}" destId="{82B71E07-46A9-1F4C-9980-576B2FA3ADD8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24B4AD9-EDC3-4DF5-B6AC-C1A16E23C028}" type="presOf" srcId="{D865DF60-6A8A-1346-86CF-ADC5241F7441}" destId="{C3381103-080C-D746-8B27-46B2DEE4028C}" srcOrd="0" destOrd="0" presId="urn:microsoft.com/office/officeart/2005/8/layout/vList5"/>
    <dgm:cxn modelId="{062F972A-BE27-404D-91DB-12544A44663E}" type="presOf" srcId="{877D7047-60CD-754B-B94B-0D52DA8802EF}" destId="{E895D6B0-A2C0-8846-B022-1C147093D231}" srcOrd="0" destOrd="0" presId="urn:microsoft.com/office/officeart/2005/8/layout/vList5"/>
    <dgm:cxn modelId="{1454D265-EA45-4C12-B577-DDD957F29F81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C3AC16CB-14D0-4865-9CD3-6B76412C3E51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89F26731-ED08-4B2F-B3CA-F24F470B13AF}" type="presOf" srcId="{8943F2E6-3B0D-E448-9217-B317A1C852F5}" destId="{1017B7CB-13B4-9B4A-A898-E550BB192901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2F4FE4A-3728-4373-B6AE-B502D31379BA}" type="presOf" srcId="{DD6BBC1B-D149-744A-A30E-EFE273F02222}" destId="{B2E2EFB5-3D81-DA40-B0AB-7277103CCFA5}" srcOrd="0" destOrd="0" presId="urn:microsoft.com/office/officeart/2005/8/layout/vList5"/>
    <dgm:cxn modelId="{8A3E5FB9-6E63-462A-83A6-461CFEE7DEF1}" type="presOf" srcId="{5A256FE1-617A-F64B-AAA5-E71BA3D8E71B}" destId="{5131D196-118F-ED4B-8F8C-9F861CEE6268}" srcOrd="0" destOrd="0" presId="urn:microsoft.com/office/officeart/2005/8/layout/vList5"/>
    <dgm:cxn modelId="{62D4F08C-1C85-43F8-B308-E4A93D48DA08}" type="presParOf" srcId="{82B71E07-46A9-1F4C-9980-576B2FA3ADD8}" destId="{A3A8D8DA-067B-EC42-9EAF-7E4FD8AA6489}" srcOrd="0" destOrd="0" presId="urn:microsoft.com/office/officeart/2005/8/layout/vList5"/>
    <dgm:cxn modelId="{2C487100-A7CA-451F-BDA9-461BE104C7CB}" type="presParOf" srcId="{A3A8D8DA-067B-EC42-9EAF-7E4FD8AA6489}" destId="{5131D196-118F-ED4B-8F8C-9F861CEE6268}" srcOrd="0" destOrd="0" presId="urn:microsoft.com/office/officeart/2005/8/layout/vList5"/>
    <dgm:cxn modelId="{0DF083BF-D510-4146-AB87-1020A75A5215}" type="presParOf" srcId="{A3A8D8DA-067B-EC42-9EAF-7E4FD8AA6489}" destId="{B2E2EFB5-3D81-DA40-B0AB-7277103CCFA5}" srcOrd="1" destOrd="0" presId="urn:microsoft.com/office/officeart/2005/8/layout/vList5"/>
    <dgm:cxn modelId="{13602AEF-67C8-40C6-A409-E746587090E5}" type="presParOf" srcId="{82B71E07-46A9-1F4C-9980-576B2FA3ADD8}" destId="{86757E5C-20F4-E745-A720-B10E686939A4}" srcOrd="1" destOrd="0" presId="urn:microsoft.com/office/officeart/2005/8/layout/vList5"/>
    <dgm:cxn modelId="{D9E5D627-A0BB-404E-B6F4-2FDB41231F1B}" type="presParOf" srcId="{82B71E07-46A9-1F4C-9980-576B2FA3ADD8}" destId="{0760AE06-7B56-494A-A0E8-36B594643D8E}" srcOrd="2" destOrd="0" presId="urn:microsoft.com/office/officeart/2005/8/layout/vList5"/>
    <dgm:cxn modelId="{8F4E4EEC-8605-49C1-9F91-12C551F016EA}" type="presParOf" srcId="{0760AE06-7B56-494A-A0E8-36B594643D8E}" destId="{C3381103-080C-D746-8B27-46B2DEE4028C}" srcOrd="0" destOrd="0" presId="urn:microsoft.com/office/officeart/2005/8/layout/vList5"/>
    <dgm:cxn modelId="{40329605-E498-4E63-B44B-E062FFA0EB28}" type="presParOf" srcId="{0760AE06-7B56-494A-A0E8-36B594643D8E}" destId="{FBE9ED35-B856-174C-8737-A32D2C924CA6}" srcOrd="1" destOrd="0" presId="urn:microsoft.com/office/officeart/2005/8/layout/vList5"/>
    <dgm:cxn modelId="{36539AD6-D1FE-441E-92D8-43A7913B0E36}" type="presParOf" srcId="{82B71E07-46A9-1F4C-9980-576B2FA3ADD8}" destId="{42D27948-8160-FF47-9116-9786F5E669CE}" srcOrd="3" destOrd="0" presId="urn:microsoft.com/office/officeart/2005/8/layout/vList5"/>
    <dgm:cxn modelId="{5183777F-4FD4-46FC-BBF6-E5C84D1B1A37}" type="presParOf" srcId="{82B71E07-46A9-1F4C-9980-576B2FA3ADD8}" destId="{39BBA486-03BD-2144-ABBF-AE369E5400B7}" srcOrd="4" destOrd="0" presId="urn:microsoft.com/office/officeart/2005/8/layout/vList5"/>
    <dgm:cxn modelId="{D99352FE-E548-4843-80CC-A5A82A87F81B}" type="presParOf" srcId="{39BBA486-03BD-2144-ABBF-AE369E5400B7}" destId="{70B8D9E0-4A6D-2F44-B595-4E51FB1CC510}" srcOrd="0" destOrd="0" presId="urn:microsoft.com/office/officeart/2005/8/layout/vList5"/>
    <dgm:cxn modelId="{738632B6-918B-44CB-A93F-8668F612B725}" type="presParOf" srcId="{39BBA486-03BD-2144-ABBF-AE369E5400B7}" destId="{09F84ED2-5430-D348-8351-1C588DA968EF}" srcOrd="1" destOrd="0" presId="urn:microsoft.com/office/officeart/2005/8/layout/vList5"/>
    <dgm:cxn modelId="{F9ADB0B4-3BDA-42FC-B79B-5684ABCDF651}" type="presParOf" srcId="{82B71E07-46A9-1F4C-9980-576B2FA3ADD8}" destId="{26A10C18-A8F4-6A4C-BDEE-6F7DE3CE4615}" srcOrd="5" destOrd="0" presId="urn:microsoft.com/office/officeart/2005/8/layout/vList5"/>
    <dgm:cxn modelId="{DDDF6CD0-4FE4-4E44-AB28-BDA5948ABDF2}" type="presParOf" srcId="{82B71E07-46A9-1F4C-9980-576B2FA3ADD8}" destId="{4ECD3363-8FE6-2E4D-AEB8-DD61ACBB9653}" srcOrd="6" destOrd="0" presId="urn:microsoft.com/office/officeart/2005/8/layout/vList5"/>
    <dgm:cxn modelId="{2FBB6514-4A4E-43B5-914D-718EF4C2078F}" type="presParOf" srcId="{4ECD3363-8FE6-2E4D-AEB8-DD61ACBB9653}" destId="{E895D6B0-A2C0-8846-B022-1C147093D231}" srcOrd="0" destOrd="0" presId="urn:microsoft.com/office/officeart/2005/8/layout/vList5"/>
    <dgm:cxn modelId="{11D39004-0DB5-44DA-89CE-ACAD28D27529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52A94F-627A-4FD4-8404-F68044290794}" type="presOf" srcId="{DF0E4A58-C766-47C9-A1C7-B1F146D59A9D}" destId="{6F14DA0D-ED77-4A44-BD68-C29FBFFACE63}" srcOrd="0" destOrd="0" presId="urn:microsoft.com/office/officeart/2005/8/layout/matrix3"/>
    <dgm:cxn modelId="{6690676D-E3ED-4B6D-9024-CC1C9C88A285}" type="presOf" srcId="{04D1682D-527C-479C-9D64-5968A6AC6F31}" destId="{AFDD0E0C-48EF-4650-8CD4-5342FCD802A5}" srcOrd="0" destOrd="0" presId="urn:microsoft.com/office/officeart/2005/8/layout/matrix3"/>
    <dgm:cxn modelId="{8C8FE976-DBC9-42E9-8A67-D91E8D23EB87}" type="presOf" srcId="{113A100D-6AAD-4D11-B014-949EF7803463}" destId="{E6A5FB3D-716E-4D66-B40B-7A0AE339F06F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3C4B861D-EA31-4CE5-A447-D60D27A85108}" type="presOf" srcId="{5DE07056-2EA7-4D22-8EF2-EE547050C301}" destId="{727EC45C-35A9-4A38-8DFB-F917F09A3120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C91B8E39-5CB2-4AAB-AE57-87DA64309739}" type="presOf" srcId="{A8A031E9-5D48-4FCA-BFE6-7D585C9F8980}" destId="{FA915A91-1BB6-4D0B-8562-878ABA12074B}" srcOrd="0" destOrd="0" presId="urn:microsoft.com/office/officeart/2005/8/layout/matrix3"/>
    <dgm:cxn modelId="{BF71098B-1DBD-4679-8D5E-B5E6CAF6EAC7}" type="presParOf" srcId="{727EC45C-35A9-4A38-8DFB-F917F09A3120}" destId="{103D05D9-8320-477B-BE9A-E69D138381FD}" srcOrd="0" destOrd="0" presId="urn:microsoft.com/office/officeart/2005/8/layout/matrix3"/>
    <dgm:cxn modelId="{6DDB25B7-8F1B-4F0D-95A6-D8D453CEA7E6}" type="presParOf" srcId="{727EC45C-35A9-4A38-8DFB-F917F09A3120}" destId="{6F14DA0D-ED77-4A44-BD68-C29FBFFACE63}" srcOrd="1" destOrd="0" presId="urn:microsoft.com/office/officeart/2005/8/layout/matrix3"/>
    <dgm:cxn modelId="{417E827B-7D30-40E7-81AF-989974D1B902}" type="presParOf" srcId="{727EC45C-35A9-4A38-8DFB-F917F09A3120}" destId="{E6A5FB3D-716E-4D66-B40B-7A0AE339F06F}" srcOrd="2" destOrd="0" presId="urn:microsoft.com/office/officeart/2005/8/layout/matrix3"/>
    <dgm:cxn modelId="{ED684BDB-59FF-4B66-8C7B-9533D03ECC49}" type="presParOf" srcId="{727EC45C-35A9-4A38-8DFB-F917F09A3120}" destId="{AFDD0E0C-48EF-4650-8CD4-5342FCD802A5}" srcOrd="3" destOrd="0" presId="urn:microsoft.com/office/officeart/2005/8/layout/matrix3"/>
    <dgm:cxn modelId="{6F67EF0C-0236-4100-BE4A-DB8707B286B2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1310 L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350 L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1410 L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250 L</a:t>
          </a:r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 custLinFactNeighborX="4301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1367D54-6006-4935-BE56-0113BD9A7676}" type="presOf" srcId="{C98D5B68-7884-6648-A6A0-2E344EE2F2C1}" destId="{70B8D9E0-4A6D-2F44-B595-4E51FB1CC510}" srcOrd="0" destOrd="0" presId="urn:microsoft.com/office/officeart/2005/8/layout/vList5"/>
    <dgm:cxn modelId="{35D3250A-3488-4A7F-A9D8-581FAD1D0271}" type="presOf" srcId="{39104730-2024-374C-98E0-3A4CE7ED9881}" destId="{82B71E07-46A9-1F4C-9980-576B2FA3ADD8}" srcOrd="0" destOrd="0" presId="urn:microsoft.com/office/officeart/2005/8/layout/vList5"/>
    <dgm:cxn modelId="{175D43D9-BEFE-484C-B34F-CD651290C264}" type="presOf" srcId="{31427C3A-E33A-4C40-B6A8-DF440F9FA9C2}" destId="{09F84ED2-5430-D348-8351-1C588DA968EF}" srcOrd="0" destOrd="0" presId="urn:microsoft.com/office/officeart/2005/8/layout/vList5"/>
    <dgm:cxn modelId="{7D11A980-7D1D-4A49-9845-1CDDF0A59BFC}" type="presOf" srcId="{DD6BBC1B-D149-744A-A30E-EFE273F02222}" destId="{B2E2EFB5-3D81-DA40-B0AB-7277103CCFA5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99111A6E-1480-4F6A-BD9D-FE9401EE4114}" type="presOf" srcId="{877D7047-60CD-754B-B94B-0D52DA8802EF}" destId="{E895D6B0-A2C0-8846-B022-1C147093D231}" srcOrd="0" destOrd="0" presId="urn:microsoft.com/office/officeart/2005/8/layout/vList5"/>
    <dgm:cxn modelId="{255CCAB7-DAA8-49B9-A308-EC6DEE84BF23}" type="presOf" srcId="{2C8EC395-066D-984E-8F48-1D03BBA365D6}" destId="{FBE9ED35-B856-174C-8737-A32D2C924CA6}" srcOrd="0" destOrd="0" presId="urn:microsoft.com/office/officeart/2005/8/layout/vList5"/>
    <dgm:cxn modelId="{5F15F777-274A-41A5-8E52-C14F379090CC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5251D64-B038-4FF1-B973-8DC31B0EAF8B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80FD1960-3095-4F14-A4A3-14E7761621B5}" type="presOf" srcId="{8943F2E6-3B0D-E448-9217-B317A1C852F5}" destId="{1017B7CB-13B4-9B4A-A898-E550BB192901}" srcOrd="0" destOrd="0" presId="urn:microsoft.com/office/officeart/2005/8/layout/vList5"/>
    <dgm:cxn modelId="{36F780A3-7578-4C45-A368-1403A61A3FC0}" type="presParOf" srcId="{82B71E07-46A9-1F4C-9980-576B2FA3ADD8}" destId="{A3A8D8DA-067B-EC42-9EAF-7E4FD8AA6489}" srcOrd="0" destOrd="0" presId="urn:microsoft.com/office/officeart/2005/8/layout/vList5"/>
    <dgm:cxn modelId="{9F176750-D537-43FC-B39D-A161E6F3B4DC}" type="presParOf" srcId="{A3A8D8DA-067B-EC42-9EAF-7E4FD8AA6489}" destId="{5131D196-118F-ED4B-8F8C-9F861CEE6268}" srcOrd="0" destOrd="0" presId="urn:microsoft.com/office/officeart/2005/8/layout/vList5"/>
    <dgm:cxn modelId="{F2A5CFB4-CDA2-47DF-995E-D5E05E76E680}" type="presParOf" srcId="{A3A8D8DA-067B-EC42-9EAF-7E4FD8AA6489}" destId="{B2E2EFB5-3D81-DA40-B0AB-7277103CCFA5}" srcOrd="1" destOrd="0" presId="urn:microsoft.com/office/officeart/2005/8/layout/vList5"/>
    <dgm:cxn modelId="{100AAD02-19CB-4A63-AB8C-419E3B3F65B9}" type="presParOf" srcId="{82B71E07-46A9-1F4C-9980-576B2FA3ADD8}" destId="{86757E5C-20F4-E745-A720-B10E686939A4}" srcOrd="1" destOrd="0" presId="urn:microsoft.com/office/officeart/2005/8/layout/vList5"/>
    <dgm:cxn modelId="{65525F3E-E4BC-45F4-BCA4-AC124AEF56F9}" type="presParOf" srcId="{82B71E07-46A9-1F4C-9980-576B2FA3ADD8}" destId="{0760AE06-7B56-494A-A0E8-36B594643D8E}" srcOrd="2" destOrd="0" presId="urn:microsoft.com/office/officeart/2005/8/layout/vList5"/>
    <dgm:cxn modelId="{F5DD0098-81FC-4ED6-9E9D-EA5E936767B4}" type="presParOf" srcId="{0760AE06-7B56-494A-A0E8-36B594643D8E}" destId="{C3381103-080C-D746-8B27-46B2DEE4028C}" srcOrd="0" destOrd="0" presId="urn:microsoft.com/office/officeart/2005/8/layout/vList5"/>
    <dgm:cxn modelId="{9EA3CDD0-568B-42DC-A2FE-95F14AC2CEA5}" type="presParOf" srcId="{0760AE06-7B56-494A-A0E8-36B594643D8E}" destId="{FBE9ED35-B856-174C-8737-A32D2C924CA6}" srcOrd="1" destOrd="0" presId="urn:microsoft.com/office/officeart/2005/8/layout/vList5"/>
    <dgm:cxn modelId="{75B71365-367D-4DF4-86C3-46CF04BC5B86}" type="presParOf" srcId="{82B71E07-46A9-1F4C-9980-576B2FA3ADD8}" destId="{42D27948-8160-FF47-9116-9786F5E669CE}" srcOrd="3" destOrd="0" presId="urn:microsoft.com/office/officeart/2005/8/layout/vList5"/>
    <dgm:cxn modelId="{25EE8541-0FDA-4319-B77B-B96DABE850BD}" type="presParOf" srcId="{82B71E07-46A9-1F4C-9980-576B2FA3ADD8}" destId="{39BBA486-03BD-2144-ABBF-AE369E5400B7}" srcOrd="4" destOrd="0" presId="urn:microsoft.com/office/officeart/2005/8/layout/vList5"/>
    <dgm:cxn modelId="{9264CC25-D768-41E0-841F-3BA0AAFC36CC}" type="presParOf" srcId="{39BBA486-03BD-2144-ABBF-AE369E5400B7}" destId="{70B8D9E0-4A6D-2F44-B595-4E51FB1CC510}" srcOrd="0" destOrd="0" presId="urn:microsoft.com/office/officeart/2005/8/layout/vList5"/>
    <dgm:cxn modelId="{D8BE3E72-400E-4712-A0B6-3A5B0FDAC477}" type="presParOf" srcId="{39BBA486-03BD-2144-ABBF-AE369E5400B7}" destId="{09F84ED2-5430-D348-8351-1C588DA968EF}" srcOrd="1" destOrd="0" presId="urn:microsoft.com/office/officeart/2005/8/layout/vList5"/>
    <dgm:cxn modelId="{1800C249-F78A-41EA-8DA4-8E2A36F5C496}" type="presParOf" srcId="{82B71E07-46A9-1F4C-9980-576B2FA3ADD8}" destId="{26A10C18-A8F4-6A4C-BDEE-6F7DE3CE4615}" srcOrd="5" destOrd="0" presId="urn:microsoft.com/office/officeart/2005/8/layout/vList5"/>
    <dgm:cxn modelId="{84550563-92F1-4708-B1C6-C1C8BC598F97}" type="presParOf" srcId="{82B71E07-46A9-1F4C-9980-576B2FA3ADD8}" destId="{4ECD3363-8FE6-2E4D-AEB8-DD61ACBB9653}" srcOrd="6" destOrd="0" presId="urn:microsoft.com/office/officeart/2005/8/layout/vList5"/>
    <dgm:cxn modelId="{279E8670-31D3-417A-A94A-275E63B876F2}" type="presParOf" srcId="{4ECD3363-8FE6-2E4D-AEB8-DD61ACBB9653}" destId="{E895D6B0-A2C0-8846-B022-1C147093D231}" srcOrd="0" destOrd="0" presId="urn:microsoft.com/office/officeart/2005/8/layout/vList5"/>
    <dgm:cxn modelId="{D1FE8745-CAB2-4534-9D2D-5245AD1C24B7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9B0B0B-B5CE-44EF-A5B5-A749E88ABA66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A2DB9820-9779-4CB6-BBCE-9D8894F99578}" type="presOf" srcId="{5DE07056-2EA7-4D22-8EF2-EE547050C301}" destId="{727EC45C-35A9-4A38-8DFB-F917F09A3120}" srcOrd="0" destOrd="0" presId="urn:microsoft.com/office/officeart/2005/8/layout/matrix3"/>
    <dgm:cxn modelId="{F74ACDA4-77A9-44BC-889E-7BC6995B5F2B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334F170B-7221-43DA-9EF7-928A48CA58E1}" type="presOf" srcId="{DF0E4A58-C766-47C9-A1C7-B1F146D59A9D}" destId="{6F14DA0D-ED77-4A44-BD68-C29FBFFACE63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492EA900-79D3-45A8-B7B9-D3AAA588C487}" type="presOf" srcId="{A8A031E9-5D48-4FCA-BFE6-7D585C9F8980}" destId="{FA915A91-1BB6-4D0B-8562-878ABA12074B}" srcOrd="0" destOrd="0" presId="urn:microsoft.com/office/officeart/2005/8/layout/matrix3"/>
    <dgm:cxn modelId="{20C4BF65-5472-40D6-B2C3-7D4522FC5ECF}" type="presParOf" srcId="{727EC45C-35A9-4A38-8DFB-F917F09A3120}" destId="{103D05D9-8320-477B-BE9A-E69D138381FD}" srcOrd="0" destOrd="0" presId="urn:microsoft.com/office/officeart/2005/8/layout/matrix3"/>
    <dgm:cxn modelId="{0632A32A-5B0A-4797-B150-AE933989217B}" type="presParOf" srcId="{727EC45C-35A9-4A38-8DFB-F917F09A3120}" destId="{6F14DA0D-ED77-4A44-BD68-C29FBFFACE63}" srcOrd="1" destOrd="0" presId="urn:microsoft.com/office/officeart/2005/8/layout/matrix3"/>
    <dgm:cxn modelId="{89A96D0C-97BF-48E9-8FFA-5F1444817925}" type="presParOf" srcId="{727EC45C-35A9-4A38-8DFB-F917F09A3120}" destId="{E6A5FB3D-716E-4D66-B40B-7A0AE339F06F}" srcOrd="2" destOrd="0" presId="urn:microsoft.com/office/officeart/2005/8/layout/matrix3"/>
    <dgm:cxn modelId="{2AF15BCB-DA92-4FAD-87F7-A092EACCCD3E}" type="presParOf" srcId="{727EC45C-35A9-4A38-8DFB-F917F09A3120}" destId="{AFDD0E0C-48EF-4650-8CD4-5342FCD802A5}" srcOrd="3" destOrd="0" presId="urn:microsoft.com/office/officeart/2005/8/layout/matrix3"/>
    <dgm:cxn modelId="{5329BA08-6622-4978-8972-4B380703839F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52A94F-627A-4FD4-8404-F68044290794}" type="presOf" srcId="{DF0E4A58-C766-47C9-A1C7-B1F146D59A9D}" destId="{6F14DA0D-ED77-4A44-BD68-C29FBFFACE63}" srcOrd="0" destOrd="0" presId="urn:microsoft.com/office/officeart/2005/8/layout/matrix3"/>
    <dgm:cxn modelId="{6690676D-E3ED-4B6D-9024-CC1C9C88A285}" type="presOf" srcId="{04D1682D-527C-479C-9D64-5968A6AC6F31}" destId="{AFDD0E0C-48EF-4650-8CD4-5342FCD802A5}" srcOrd="0" destOrd="0" presId="urn:microsoft.com/office/officeart/2005/8/layout/matrix3"/>
    <dgm:cxn modelId="{8C8FE976-DBC9-42E9-8A67-D91E8D23EB87}" type="presOf" srcId="{113A100D-6AAD-4D11-B014-949EF7803463}" destId="{E6A5FB3D-716E-4D66-B40B-7A0AE339F06F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3C4B861D-EA31-4CE5-A447-D60D27A85108}" type="presOf" srcId="{5DE07056-2EA7-4D22-8EF2-EE547050C301}" destId="{727EC45C-35A9-4A38-8DFB-F917F09A3120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C91B8E39-5CB2-4AAB-AE57-87DA64309739}" type="presOf" srcId="{A8A031E9-5D48-4FCA-BFE6-7D585C9F8980}" destId="{FA915A91-1BB6-4D0B-8562-878ABA12074B}" srcOrd="0" destOrd="0" presId="urn:microsoft.com/office/officeart/2005/8/layout/matrix3"/>
    <dgm:cxn modelId="{BF71098B-1DBD-4679-8D5E-B5E6CAF6EAC7}" type="presParOf" srcId="{727EC45C-35A9-4A38-8DFB-F917F09A3120}" destId="{103D05D9-8320-477B-BE9A-E69D138381FD}" srcOrd="0" destOrd="0" presId="urn:microsoft.com/office/officeart/2005/8/layout/matrix3"/>
    <dgm:cxn modelId="{6DDB25B7-8F1B-4F0D-95A6-D8D453CEA7E6}" type="presParOf" srcId="{727EC45C-35A9-4A38-8DFB-F917F09A3120}" destId="{6F14DA0D-ED77-4A44-BD68-C29FBFFACE63}" srcOrd="1" destOrd="0" presId="urn:microsoft.com/office/officeart/2005/8/layout/matrix3"/>
    <dgm:cxn modelId="{417E827B-7D30-40E7-81AF-989974D1B902}" type="presParOf" srcId="{727EC45C-35A9-4A38-8DFB-F917F09A3120}" destId="{E6A5FB3D-716E-4D66-B40B-7A0AE339F06F}" srcOrd="2" destOrd="0" presId="urn:microsoft.com/office/officeart/2005/8/layout/matrix3"/>
    <dgm:cxn modelId="{ED684BDB-59FF-4B66-8C7B-9533D03ECC49}" type="presParOf" srcId="{727EC45C-35A9-4A38-8DFB-F917F09A3120}" destId="{AFDD0E0C-48EF-4650-8CD4-5342FCD802A5}" srcOrd="3" destOrd="0" presId="urn:microsoft.com/office/officeart/2005/8/layout/matrix3"/>
    <dgm:cxn modelId="{6F67EF0C-0236-4100-BE4A-DB8707B286B2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9B0B0B-B5CE-44EF-A5B5-A749E88ABA66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A2DB9820-9779-4CB6-BBCE-9D8894F99578}" type="presOf" srcId="{5DE07056-2EA7-4D22-8EF2-EE547050C301}" destId="{727EC45C-35A9-4A38-8DFB-F917F09A3120}" srcOrd="0" destOrd="0" presId="urn:microsoft.com/office/officeart/2005/8/layout/matrix3"/>
    <dgm:cxn modelId="{F74ACDA4-77A9-44BC-889E-7BC6995B5F2B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334F170B-7221-43DA-9EF7-928A48CA58E1}" type="presOf" srcId="{DF0E4A58-C766-47C9-A1C7-B1F146D59A9D}" destId="{6F14DA0D-ED77-4A44-BD68-C29FBFFACE63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492EA900-79D3-45A8-B7B9-D3AAA588C487}" type="presOf" srcId="{A8A031E9-5D48-4FCA-BFE6-7D585C9F8980}" destId="{FA915A91-1BB6-4D0B-8562-878ABA12074B}" srcOrd="0" destOrd="0" presId="urn:microsoft.com/office/officeart/2005/8/layout/matrix3"/>
    <dgm:cxn modelId="{20C4BF65-5472-40D6-B2C3-7D4522FC5ECF}" type="presParOf" srcId="{727EC45C-35A9-4A38-8DFB-F917F09A3120}" destId="{103D05D9-8320-477B-BE9A-E69D138381FD}" srcOrd="0" destOrd="0" presId="urn:microsoft.com/office/officeart/2005/8/layout/matrix3"/>
    <dgm:cxn modelId="{0632A32A-5B0A-4797-B150-AE933989217B}" type="presParOf" srcId="{727EC45C-35A9-4A38-8DFB-F917F09A3120}" destId="{6F14DA0D-ED77-4A44-BD68-C29FBFFACE63}" srcOrd="1" destOrd="0" presId="urn:microsoft.com/office/officeart/2005/8/layout/matrix3"/>
    <dgm:cxn modelId="{89A96D0C-97BF-48E9-8FFA-5F1444817925}" type="presParOf" srcId="{727EC45C-35A9-4A38-8DFB-F917F09A3120}" destId="{E6A5FB3D-716E-4D66-B40B-7A0AE339F06F}" srcOrd="2" destOrd="0" presId="urn:microsoft.com/office/officeart/2005/8/layout/matrix3"/>
    <dgm:cxn modelId="{2AF15BCB-DA92-4FAD-87F7-A092EACCCD3E}" type="presParOf" srcId="{727EC45C-35A9-4A38-8DFB-F917F09A3120}" destId="{AFDD0E0C-48EF-4650-8CD4-5342FCD802A5}" srcOrd="3" destOrd="0" presId="urn:microsoft.com/office/officeart/2005/8/layout/matrix3"/>
    <dgm:cxn modelId="{5329BA08-6622-4978-8972-4B380703839F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4ED01C-1EF8-4C2D-9D94-9A2DF5DE2356}" type="presOf" srcId="{113A100D-6AAD-4D11-B014-949EF7803463}" destId="{E6A5FB3D-716E-4D66-B40B-7A0AE339F06F}" srcOrd="0" destOrd="0" presId="urn:microsoft.com/office/officeart/2005/8/layout/matrix3"/>
    <dgm:cxn modelId="{89CABE5F-7B0F-4825-9DED-6DE23C8DDD53}" type="presOf" srcId="{5DE07056-2EA7-4D22-8EF2-EE547050C301}" destId="{727EC45C-35A9-4A38-8DFB-F917F09A3120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F4FB4442-53B9-4F58-B77A-17336A4E88FC}" type="presOf" srcId="{DF0E4A58-C766-47C9-A1C7-B1F146D59A9D}" destId="{6F14DA0D-ED77-4A44-BD68-C29FBFFACE63}" srcOrd="0" destOrd="0" presId="urn:microsoft.com/office/officeart/2005/8/layout/matrix3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431F1A91-48F2-49FA-87F2-979DC5B9A4D5}" type="presOf" srcId="{04D1682D-527C-479C-9D64-5968A6AC6F31}" destId="{AFDD0E0C-48EF-4650-8CD4-5342FCD802A5}" srcOrd="0" destOrd="0" presId="urn:microsoft.com/office/officeart/2005/8/layout/matrix3"/>
    <dgm:cxn modelId="{25F5AE70-FC73-4EA9-89D4-7DA4A635D447}" type="presOf" srcId="{A8A031E9-5D48-4FCA-BFE6-7D585C9F8980}" destId="{FA915A91-1BB6-4D0B-8562-878ABA12074B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E2B8EFD2-EF4F-4052-AC26-492A0A95C4AD}" type="presParOf" srcId="{727EC45C-35A9-4A38-8DFB-F917F09A3120}" destId="{103D05D9-8320-477B-BE9A-E69D138381FD}" srcOrd="0" destOrd="0" presId="urn:microsoft.com/office/officeart/2005/8/layout/matrix3"/>
    <dgm:cxn modelId="{5D38C6E7-2AE1-4490-A558-9E61E650E120}" type="presParOf" srcId="{727EC45C-35A9-4A38-8DFB-F917F09A3120}" destId="{6F14DA0D-ED77-4A44-BD68-C29FBFFACE63}" srcOrd="1" destOrd="0" presId="urn:microsoft.com/office/officeart/2005/8/layout/matrix3"/>
    <dgm:cxn modelId="{345DB34C-5A1E-4F7E-9CB6-427891AA36B0}" type="presParOf" srcId="{727EC45C-35A9-4A38-8DFB-F917F09A3120}" destId="{E6A5FB3D-716E-4D66-B40B-7A0AE339F06F}" srcOrd="2" destOrd="0" presId="urn:microsoft.com/office/officeart/2005/8/layout/matrix3"/>
    <dgm:cxn modelId="{99AA278F-01F2-40CA-8189-8B9547701DDF}" type="presParOf" srcId="{727EC45C-35A9-4A38-8DFB-F917F09A3120}" destId="{AFDD0E0C-48EF-4650-8CD4-5342FCD802A5}" srcOrd="3" destOrd="0" presId="urn:microsoft.com/office/officeart/2005/8/layout/matrix3"/>
    <dgm:cxn modelId="{484ACE7B-2515-4F43-8943-1F69727BB01D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9B0B0B-B5CE-44EF-A5B5-A749E88ABA66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A2DB9820-9779-4CB6-BBCE-9D8894F99578}" type="presOf" srcId="{5DE07056-2EA7-4D22-8EF2-EE547050C301}" destId="{727EC45C-35A9-4A38-8DFB-F917F09A3120}" srcOrd="0" destOrd="0" presId="urn:microsoft.com/office/officeart/2005/8/layout/matrix3"/>
    <dgm:cxn modelId="{F74ACDA4-77A9-44BC-889E-7BC6995B5F2B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334F170B-7221-43DA-9EF7-928A48CA58E1}" type="presOf" srcId="{DF0E4A58-C766-47C9-A1C7-B1F146D59A9D}" destId="{6F14DA0D-ED77-4A44-BD68-C29FBFFACE63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492EA900-79D3-45A8-B7B9-D3AAA588C487}" type="presOf" srcId="{A8A031E9-5D48-4FCA-BFE6-7D585C9F8980}" destId="{FA915A91-1BB6-4D0B-8562-878ABA12074B}" srcOrd="0" destOrd="0" presId="urn:microsoft.com/office/officeart/2005/8/layout/matrix3"/>
    <dgm:cxn modelId="{20C4BF65-5472-40D6-B2C3-7D4522FC5ECF}" type="presParOf" srcId="{727EC45C-35A9-4A38-8DFB-F917F09A3120}" destId="{103D05D9-8320-477B-BE9A-E69D138381FD}" srcOrd="0" destOrd="0" presId="urn:microsoft.com/office/officeart/2005/8/layout/matrix3"/>
    <dgm:cxn modelId="{0632A32A-5B0A-4797-B150-AE933989217B}" type="presParOf" srcId="{727EC45C-35A9-4A38-8DFB-F917F09A3120}" destId="{6F14DA0D-ED77-4A44-BD68-C29FBFFACE63}" srcOrd="1" destOrd="0" presId="urn:microsoft.com/office/officeart/2005/8/layout/matrix3"/>
    <dgm:cxn modelId="{89A96D0C-97BF-48E9-8FFA-5F1444817925}" type="presParOf" srcId="{727EC45C-35A9-4A38-8DFB-F917F09A3120}" destId="{E6A5FB3D-716E-4D66-B40B-7A0AE339F06F}" srcOrd="2" destOrd="0" presId="urn:microsoft.com/office/officeart/2005/8/layout/matrix3"/>
    <dgm:cxn modelId="{2AF15BCB-DA92-4FAD-87F7-A092EACCCD3E}" type="presParOf" srcId="{727EC45C-35A9-4A38-8DFB-F917F09A3120}" destId="{AFDD0E0C-48EF-4650-8CD4-5342FCD802A5}" srcOrd="3" destOrd="0" presId="urn:microsoft.com/office/officeart/2005/8/layout/matrix3"/>
    <dgm:cxn modelId="{5329BA08-6622-4978-8972-4B380703839F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52A94F-627A-4FD4-8404-F68044290794}" type="presOf" srcId="{DF0E4A58-C766-47C9-A1C7-B1F146D59A9D}" destId="{6F14DA0D-ED77-4A44-BD68-C29FBFFACE63}" srcOrd="0" destOrd="0" presId="urn:microsoft.com/office/officeart/2005/8/layout/matrix3"/>
    <dgm:cxn modelId="{6690676D-E3ED-4B6D-9024-CC1C9C88A285}" type="presOf" srcId="{04D1682D-527C-479C-9D64-5968A6AC6F31}" destId="{AFDD0E0C-48EF-4650-8CD4-5342FCD802A5}" srcOrd="0" destOrd="0" presId="urn:microsoft.com/office/officeart/2005/8/layout/matrix3"/>
    <dgm:cxn modelId="{8C8FE976-DBC9-42E9-8A67-D91E8D23EB87}" type="presOf" srcId="{113A100D-6AAD-4D11-B014-949EF7803463}" destId="{E6A5FB3D-716E-4D66-B40B-7A0AE339F06F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3C4B861D-EA31-4CE5-A447-D60D27A85108}" type="presOf" srcId="{5DE07056-2EA7-4D22-8EF2-EE547050C301}" destId="{727EC45C-35A9-4A38-8DFB-F917F09A3120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C91B8E39-5CB2-4AAB-AE57-87DA64309739}" type="presOf" srcId="{A8A031E9-5D48-4FCA-BFE6-7D585C9F8980}" destId="{FA915A91-1BB6-4D0B-8562-878ABA12074B}" srcOrd="0" destOrd="0" presId="urn:microsoft.com/office/officeart/2005/8/layout/matrix3"/>
    <dgm:cxn modelId="{BF71098B-1DBD-4679-8D5E-B5E6CAF6EAC7}" type="presParOf" srcId="{727EC45C-35A9-4A38-8DFB-F917F09A3120}" destId="{103D05D9-8320-477B-BE9A-E69D138381FD}" srcOrd="0" destOrd="0" presId="urn:microsoft.com/office/officeart/2005/8/layout/matrix3"/>
    <dgm:cxn modelId="{6DDB25B7-8F1B-4F0D-95A6-D8D453CEA7E6}" type="presParOf" srcId="{727EC45C-35A9-4A38-8DFB-F917F09A3120}" destId="{6F14DA0D-ED77-4A44-BD68-C29FBFFACE63}" srcOrd="1" destOrd="0" presId="urn:microsoft.com/office/officeart/2005/8/layout/matrix3"/>
    <dgm:cxn modelId="{417E827B-7D30-40E7-81AF-989974D1B902}" type="presParOf" srcId="{727EC45C-35A9-4A38-8DFB-F917F09A3120}" destId="{E6A5FB3D-716E-4D66-B40B-7A0AE339F06F}" srcOrd="2" destOrd="0" presId="urn:microsoft.com/office/officeart/2005/8/layout/matrix3"/>
    <dgm:cxn modelId="{ED684BDB-59FF-4B66-8C7B-9533D03ECC49}" type="presParOf" srcId="{727EC45C-35A9-4A38-8DFB-F917F09A3120}" destId="{AFDD0E0C-48EF-4650-8CD4-5342FCD802A5}" srcOrd="3" destOrd="0" presId="urn:microsoft.com/office/officeart/2005/8/layout/matrix3"/>
    <dgm:cxn modelId="{6F67EF0C-0236-4100-BE4A-DB8707B286B2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E07056-2EA7-4D22-8EF2-EE547050C30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0E4A58-C766-47C9-A1C7-B1F146D59A9D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A</a:t>
          </a:r>
        </a:p>
      </dgm:t>
    </dgm:pt>
    <dgm:pt modelId="{2198CEE6-99BA-493C-9BE9-449E6123137B}" type="parTrans" cxnId="{C8C93E8A-3744-4AD4-AEDB-4BBE9106EFCB}">
      <dgm:prSet/>
      <dgm:spPr/>
      <dgm:t>
        <a:bodyPr/>
        <a:lstStyle/>
        <a:p>
          <a:endParaRPr lang="fr-FR"/>
        </a:p>
      </dgm:t>
    </dgm:pt>
    <dgm:pt modelId="{0BCCB675-952C-4183-8951-7A74ED39204D}" type="sibTrans" cxnId="{C8C93E8A-3744-4AD4-AEDB-4BBE9106EFCB}">
      <dgm:prSet/>
      <dgm:spPr/>
      <dgm:t>
        <a:bodyPr/>
        <a:lstStyle/>
        <a:p>
          <a:endParaRPr lang="fr-FR"/>
        </a:p>
      </dgm:t>
    </dgm:pt>
    <dgm:pt modelId="{113A100D-6AAD-4D11-B014-949EF7803463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B</a:t>
          </a:r>
        </a:p>
      </dgm:t>
    </dgm:pt>
    <dgm:pt modelId="{14F9430D-7584-47B8-964C-AE0DDD9E583F}" type="parTrans" cxnId="{72F3F4B2-2E2B-4728-862B-E84F5E8AA2EA}">
      <dgm:prSet/>
      <dgm:spPr/>
      <dgm:t>
        <a:bodyPr/>
        <a:lstStyle/>
        <a:p>
          <a:endParaRPr lang="fr-FR"/>
        </a:p>
      </dgm:t>
    </dgm:pt>
    <dgm:pt modelId="{F2F44FD8-111A-4621-ACBC-98026BDF143D}" type="sibTrans" cxnId="{72F3F4B2-2E2B-4728-862B-E84F5E8AA2EA}">
      <dgm:prSet/>
      <dgm:spPr/>
      <dgm:t>
        <a:bodyPr/>
        <a:lstStyle/>
        <a:p>
          <a:endParaRPr lang="fr-FR"/>
        </a:p>
      </dgm:t>
    </dgm:pt>
    <dgm:pt modelId="{04D1682D-527C-479C-9D64-5968A6AC6F31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</a:t>
          </a:r>
        </a:p>
      </dgm:t>
    </dgm:pt>
    <dgm:pt modelId="{5E9B82C9-8C8B-45E0-AEF6-29BE3246B81C}" type="parTrans" cxnId="{476C5D85-7A0C-4E1C-8DC9-C12198CA2F04}">
      <dgm:prSet/>
      <dgm:spPr/>
      <dgm:t>
        <a:bodyPr/>
        <a:lstStyle/>
        <a:p>
          <a:endParaRPr lang="fr-FR"/>
        </a:p>
      </dgm:t>
    </dgm:pt>
    <dgm:pt modelId="{9FCA7EA8-4F3D-4DFD-B3A3-3EA32A841B49}" type="sibTrans" cxnId="{476C5D85-7A0C-4E1C-8DC9-C12198CA2F04}">
      <dgm:prSet/>
      <dgm:spPr/>
      <dgm:t>
        <a:bodyPr/>
        <a:lstStyle/>
        <a:p>
          <a:endParaRPr lang="fr-FR"/>
        </a:p>
      </dgm:t>
    </dgm:pt>
    <dgm:pt modelId="{A8A031E9-5D48-4FCA-BFE6-7D585C9F8980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D</a:t>
          </a:r>
        </a:p>
      </dgm:t>
    </dgm:pt>
    <dgm:pt modelId="{20B0E70D-1D84-4A96-BF2F-D70C0E213854}" type="parTrans" cxnId="{D926CA7A-BEA9-4F1B-BC5B-A5BF49C06853}">
      <dgm:prSet/>
      <dgm:spPr/>
      <dgm:t>
        <a:bodyPr/>
        <a:lstStyle/>
        <a:p>
          <a:endParaRPr lang="fr-FR"/>
        </a:p>
      </dgm:t>
    </dgm:pt>
    <dgm:pt modelId="{76B5FF1B-2285-4047-8B6D-7B10C0AEEA30}" type="sibTrans" cxnId="{D926CA7A-BEA9-4F1B-BC5B-A5BF49C06853}">
      <dgm:prSet/>
      <dgm:spPr/>
      <dgm:t>
        <a:bodyPr/>
        <a:lstStyle/>
        <a:p>
          <a:endParaRPr lang="fr-FR"/>
        </a:p>
      </dgm:t>
    </dgm:pt>
    <dgm:pt modelId="{727EC45C-35A9-4A38-8DFB-F917F09A3120}" type="pres">
      <dgm:prSet presAssocID="{5DE07056-2EA7-4D22-8EF2-EE547050C3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3D05D9-8320-477B-BE9A-E69D138381FD}" type="pres">
      <dgm:prSet presAssocID="{5DE07056-2EA7-4D22-8EF2-EE547050C301}" presName="diamond" presStyleLbl="bgShp" presStyleIdx="0" presStyleCnt="1"/>
      <dgm:spPr>
        <a:solidFill>
          <a:schemeClr val="bg1">
            <a:lumMod val="65000"/>
          </a:schemeClr>
        </a:solidFill>
      </dgm:spPr>
    </dgm:pt>
    <dgm:pt modelId="{6F14DA0D-ED77-4A44-BD68-C29FBFFACE63}" type="pres">
      <dgm:prSet presAssocID="{5DE07056-2EA7-4D22-8EF2-EE547050C3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5FB3D-716E-4D66-B40B-7A0AE339F06F}" type="pres">
      <dgm:prSet presAssocID="{5DE07056-2EA7-4D22-8EF2-EE547050C3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DD0E0C-48EF-4650-8CD4-5342FCD802A5}" type="pres">
      <dgm:prSet presAssocID="{5DE07056-2EA7-4D22-8EF2-EE547050C3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915A91-1BB6-4D0B-8562-878ABA12074B}" type="pres">
      <dgm:prSet presAssocID="{5DE07056-2EA7-4D22-8EF2-EE547050C3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9B0B0B-B5CE-44EF-A5B5-A749E88ABA66}" type="presOf" srcId="{04D1682D-527C-479C-9D64-5968A6AC6F31}" destId="{AFDD0E0C-48EF-4650-8CD4-5342FCD802A5}" srcOrd="0" destOrd="0" presId="urn:microsoft.com/office/officeart/2005/8/layout/matrix3"/>
    <dgm:cxn modelId="{72F3F4B2-2E2B-4728-862B-E84F5E8AA2EA}" srcId="{5DE07056-2EA7-4D22-8EF2-EE547050C301}" destId="{113A100D-6AAD-4D11-B014-949EF7803463}" srcOrd="1" destOrd="0" parTransId="{14F9430D-7584-47B8-964C-AE0DDD9E583F}" sibTransId="{F2F44FD8-111A-4621-ACBC-98026BDF143D}"/>
    <dgm:cxn modelId="{C8C93E8A-3744-4AD4-AEDB-4BBE9106EFCB}" srcId="{5DE07056-2EA7-4D22-8EF2-EE547050C301}" destId="{DF0E4A58-C766-47C9-A1C7-B1F146D59A9D}" srcOrd="0" destOrd="0" parTransId="{2198CEE6-99BA-493C-9BE9-449E6123137B}" sibTransId="{0BCCB675-952C-4183-8951-7A74ED39204D}"/>
    <dgm:cxn modelId="{A2DB9820-9779-4CB6-BBCE-9D8894F99578}" type="presOf" srcId="{5DE07056-2EA7-4D22-8EF2-EE547050C301}" destId="{727EC45C-35A9-4A38-8DFB-F917F09A3120}" srcOrd="0" destOrd="0" presId="urn:microsoft.com/office/officeart/2005/8/layout/matrix3"/>
    <dgm:cxn modelId="{F74ACDA4-77A9-44BC-889E-7BC6995B5F2B}" type="presOf" srcId="{113A100D-6AAD-4D11-B014-949EF7803463}" destId="{E6A5FB3D-716E-4D66-B40B-7A0AE339F06F}" srcOrd="0" destOrd="0" presId="urn:microsoft.com/office/officeart/2005/8/layout/matrix3"/>
    <dgm:cxn modelId="{476C5D85-7A0C-4E1C-8DC9-C12198CA2F04}" srcId="{5DE07056-2EA7-4D22-8EF2-EE547050C301}" destId="{04D1682D-527C-479C-9D64-5968A6AC6F31}" srcOrd="2" destOrd="0" parTransId="{5E9B82C9-8C8B-45E0-AEF6-29BE3246B81C}" sibTransId="{9FCA7EA8-4F3D-4DFD-B3A3-3EA32A841B49}"/>
    <dgm:cxn modelId="{334F170B-7221-43DA-9EF7-928A48CA58E1}" type="presOf" srcId="{DF0E4A58-C766-47C9-A1C7-B1F146D59A9D}" destId="{6F14DA0D-ED77-4A44-BD68-C29FBFFACE63}" srcOrd="0" destOrd="0" presId="urn:microsoft.com/office/officeart/2005/8/layout/matrix3"/>
    <dgm:cxn modelId="{D926CA7A-BEA9-4F1B-BC5B-A5BF49C06853}" srcId="{5DE07056-2EA7-4D22-8EF2-EE547050C301}" destId="{A8A031E9-5D48-4FCA-BFE6-7D585C9F8980}" srcOrd="3" destOrd="0" parTransId="{20B0E70D-1D84-4A96-BF2F-D70C0E213854}" sibTransId="{76B5FF1B-2285-4047-8B6D-7B10C0AEEA30}"/>
    <dgm:cxn modelId="{492EA900-79D3-45A8-B7B9-D3AAA588C487}" type="presOf" srcId="{A8A031E9-5D48-4FCA-BFE6-7D585C9F8980}" destId="{FA915A91-1BB6-4D0B-8562-878ABA12074B}" srcOrd="0" destOrd="0" presId="urn:microsoft.com/office/officeart/2005/8/layout/matrix3"/>
    <dgm:cxn modelId="{20C4BF65-5472-40D6-B2C3-7D4522FC5ECF}" type="presParOf" srcId="{727EC45C-35A9-4A38-8DFB-F917F09A3120}" destId="{103D05D9-8320-477B-BE9A-E69D138381FD}" srcOrd="0" destOrd="0" presId="urn:microsoft.com/office/officeart/2005/8/layout/matrix3"/>
    <dgm:cxn modelId="{0632A32A-5B0A-4797-B150-AE933989217B}" type="presParOf" srcId="{727EC45C-35A9-4A38-8DFB-F917F09A3120}" destId="{6F14DA0D-ED77-4A44-BD68-C29FBFFACE63}" srcOrd="1" destOrd="0" presId="urn:microsoft.com/office/officeart/2005/8/layout/matrix3"/>
    <dgm:cxn modelId="{89A96D0C-97BF-48E9-8FFA-5F1444817925}" type="presParOf" srcId="{727EC45C-35A9-4A38-8DFB-F917F09A3120}" destId="{E6A5FB3D-716E-4D66-B40B-7A0AE339F06F}" srcOrd="2" destOrd="0" presId="urn:microsoft.com/office/officeart/2005/8/layout/matrix3"/>
    <dgm:cxn modelId="{2AF15BCB-DA92-4FAD-87F7-A092EACCCD3E}" type="presParOf" srcId="{727EC45C-35A9-4A38-8DFB-F917F09A3120}" destId="{AFDD0E0C-48EF-4650-8CD4-5342FCD802A5}" srcOrd="3" destOrd="0" presId="urn:microsoft.com/office/officeart/2005/8/layout/matrix3"/>
    <dgm:cxn modelId="{5329BA08-6622-4978-8972-4B380703839F}" type="presParOf" srcId="{727EC45C-35A9-4A38-8DFB-F917F09A3120}" destId="{FA915A91-1BB6-4D0B-8562-878ABA12074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31221" y="0"/>
          <a:ext cx="2690283" cy="2690283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6798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A</a:t>
          </a:r>
        </a:p>
      </dsp:txBody>
      <dsp:txXfrm>
        <a:off x="338016" y="306794"/>
        <a:ext cx="946774" cy="946774"/>
      </dsp:txXfrm>
    </dsp:sp>
    <dsp:sp modelId="{E6A5FB3D-716E-4D66-B40B-7A0AE339F06F}">
      <dsp:nvSpPr>
        <dsp:cNvPr id="0" name=""/>
        <dsp:cNvSpPr/>
      </dsp:nvSpPr>
      <dsp:spPr>
        <a:xfrm>
          <a:off x="1416717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B</a:t>
          </a:r>
        </a:p>
      </dsp:txBody>
      <dsp:txXfrm>
        <a:off x="1467935" y="306794"/>
        <a:ext cx="946774" cy="946774"/>
      </dsp:txXfrm>
    </dsp:sp>
    <dsp:sp modelId="{AFDD0E0C-48EF-4650-8CD4-5342FCD802A5}">
      <dsp:nvSpPr>
        <dsp:cNvPr id="0" name=""/>
        <dsp:cNvSpPr/>
      </dsp:nvSpPr>
      <dsp:spPr>
        <a:xfrm>
          <a:off x="286798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C</a:t>
          </a:r>
        </a:p>
      </dsp:txBody>
      <dsp:txXfrm>
        <a:off x="338016" y="1436713"/>
        <a:ext cx="946774" cy="946774"/>
      </dsp:txXfrm>
    </dsp:sp>
    <dsp:sp modelId="{FA915A91-1BB6-4D0B-8562-878ABA12074B}">
      <dsp:nvSpPr>
        <dsp:cNvPr id="0" name=""/>
        <dsp:cNvSpPr/>
      </dsp:nvSpPr>
      <dsp:spPr>
        <a:xfrm>
          <a:off x="1416717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D</a:t>
          </a:r>
        </a:p>
      </dsp:txBody>
      <dsp:txXfrm>
        <a:off x="1467935" y="1436713"/>
        <a:ext cx="946774" cy="9467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31221" y="0"/>
          <a:ext cx="2690283" cy="2690283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6798" y="255576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A</a:t>
          </a:r>
        </a:p>
      </dsp:txBody>
      <dsp:txXfrm>
        <a:off x="338016" y="306794"/>
        <a:ext cx="946774" cy="946774"/>
      </dsp:txXfrm>
    </dsp:sp>
    <dsp:sp modelId="{E6A5FB3D-716E-4D66-B40B-7A0AE339F06F}">
      <dsp:nvSpPr>
        <dsp:cNvPr id="0" name=""/>
        <dsp:cNvSpPr/>
      </dsp:nvSpPr>
      <dsp:spPr>
        <a:xfrm>
          <a:off x="1416717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B</a:t>
          </a:r>
        </a:p>
      </dsp:txBody>
      <dsp:txXfrm>
        <a:off x="1467935" y="306794"/>
        <a:ext cx="946774" cy="946774"/>
      </dsp:txXfrm>
    </dsp:sp>
    <dsp:sp modelId="{AFDD0E0C-48EF-4650-8CD4-5342FCD802A5}">
      <dsp:nvSpPr>
        <dsp:cNvPr id="0" name=""/>
        <dsp:cNvSpPr/>
      </dsp:nvSpPr>
      <dsp:spPr>
        <a:xfrm>
          <a:off x="286798" y="1385495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C</a:t>
          </a:r>
        </a:p>
      </dsp:txBody>
      <dsp:txXfrm>
        <a:off x="338016" y="1436713"/>
        <a:ext cx="946774" cy="946774"/>
      </dsp:txXfrm>
    </dsp:sp>
    <dsp:sp modelId="{FA915A91-1BB6-4D0B-8562-878ABA12074B}">
      <dsp:nvSpPr>
        <dsp:cNvPr id="0" name=""/>
        <dsp:cNvSpPr/>
      </dsp:nvSpPr>
      <dsp:spPr>
        <a:xfrm>
          <a:off x="1416717" y="1385495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D</a:t>
          </a:r>
        </a:p>
      </dsp:txBody>
      <dsp:txXfrm>
        <a:off x="1467935" y="1436713"/>
        <a:ext cx="946774" cy="9467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31221" y="0"/>
          <a:ext cx="2690283" cy="2690283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6798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A</a:t>
          </a:r>
        </a:p>
      </dsp:txBody>
      <dsp:txXfrm>
        <a:off x="338016" y="306794"/>
        <a:ext cx="946774" cy="946774"/>
      </dsp:txXfrm>
    </dsp:sp>
    <dsp:sp modelId="{E6A5FB3D-716E-4D66-B40B-7A0AE339F06F}">
      <dsp:nvSpPr>
        <dsp:cNvPr id="0" name=""/>
        <dsp:cNvSpPr/>
      </dsp:nvSpPr>
      <dsp:spPr>
        <a:xfrm>
          <a:off x="1416717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B</a:t>
          </a:r>
        </a:p>
      </dsp:txBody>
      <dsp:txXfrm>
        <a:off x="1467935" y="306794"/>
        <a:ext cx="946774" cy="946774"/>
      </dsp:txXfrm>
    </dsp:sp>
    <dsp:sp modelId="{AFDD0E0C-48EF-4650-8CD4-5342FCD802A5}">
      <dsp:nvSpPr>
        <dsp:cNvPr id="0" name=""/>
        <dsp:cNvSpPr/>
      </dsp:nvSpPr>
      <dsp:spPr>
        <a:xfrm>
          <a:off x="286798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C</a:t>
          </a:r>
        </a:p>
      </dsp:txBody>
      <dsp:txXfrm>
        <a:off x="338016" y="1436713"/>
        <a:ext cx="946774" cy="946774"/>
      </dsp:txXfrm>
    </dsp:sp>
    <dsp:sp modelId="{FA915A91-1BB6-4D0B-8562-878ABA12074B}">
      <dsp:nvSpPr>
        <dsp:cNvPr id="0" name=""/>
        <dsp:cNvSpPr/>
      </dsp:nvSpPr>
      <dsp:spPr>
        <a:xfrm>
          <a:off x="1416717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D</a:t>
          </a:r>
        </a:p>
      </dsp:txBody>
      <dsp:txXfrm>
        <a:off x="1467935" y="1436713"/>
        <a:ext cx="946774" cy="9467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31221" y="0"/>
          <a:ext cx="2690283" cy="2690283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6798" y="255576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A</a:t>
          </a:r>
        </a:p>
      </dsp:txBody>
      <dsp:txXfrm>
        <a:off x="338016" y="306794"/>
        <a:ext cx="946774" cy="946774"/>
      </dsp:txXfrm>
    </dsp:sp>
    <dsp:sp modelId="{E6A5FB3D-716E-4D66-B40B-7A0AE339F06F}">
      <dsp:nvSpPr>
        <dsp:cNvPr id="0" name=""/>
        <dsp:cNvSpPr/>
      </dsp:nvSpPr>
      <dsp:spPr>
        <a:xfrm>
          <a:off x="1416717" y="255576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B</a:t>
          </a:r>
        </a:p>
      </dsp:txBody>
      <dsp:txXfrm>
        <a:off x="1467935" y="306794"/>
        <a:ext cx="946774" cy="946774"/>
      </dsp:txXfrm>
    </dsp:sp>
    <dsp:sp modelId="{AFDD0E0C-48EF-4650-8CD4-5342FCD802A5}">
      <dsp:nvSpPr>
        <dsp:cNvPr id="0" name=""/>
        <dsp:cNvSpPr/>
      </dsp:nvSpPr>
      <dsp:spPr>
        <a:xfrm>
          <a:off x="286798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C</a:t>
          </a:r>
        </a:p>
      </dsp:txBody>
      <dsp:txXfrm>
        <a:off x="338016" y="1436713"/>
        <a:ext cx="946774" cy="946774"/>
      </dsp:txXfrm>
    </dsp:sp>
    <dsp:sp modelId="{FA915A91-1BB6-4D0B-8562-878ABA12074B}">
      <dsp:nvSpPr>
        <dsp:cNvPr id="0" name=""/>
        <dsp:cNvSpPr/>
      </dsp:nvSpPr>
      <dsp:spPr>
        <a:xfrm>
          <a:off x="1416717" y="1385495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D</a:t>
          </a:r>
        </a:p>
      </dsp:txBody>
      <dsp:txXfrm>
        <a:off x="1467935" y="1436713"/>
        <a:ext cx="946774" cy="9467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31221" y="0"/>
          <a:ext cx="2690283" cy="2690283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6798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A</a:t>
          </a:r>
        </a:p>
      </dsp:txBody>
      <dsp:txXfrm>
        <a:off x="338016" y="306794"/>
        <a:ext cx="946774" cy="946774"/>
      </dsp:txXfrm>
    </dsp:sp>
    <dsp:sp modelId="{E6A5FB3D-716E-4D66-B40B-7A0AE339F06F}">
      <dsp:nvSpPr>
        <dsp:cNvPr id="0" name=""/>
        <dsp:cNvSpPr/>
      </dsp:nvSpPr>
      <dsp:spPr>
        <a:xfrm>
          <a:off x="1416717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B</a:t>
          </a:r>
        </a:p>
      </dsp:txBody>
      <dsp:txXfrm>
        <a:off x="1467935" y="306794"/>
        <a:ext cx="946774" cy="946774"/>
      </dsp:txXfrm>
    </dsp:sp>
    <dsp:sp modelId="{AFDD0E0C-48EF-4650-8CD4-5342FCD802A5}">
      <dsp:nvSpPr>
        <dsp:cNvPr id="0" name=""/>
        <dsp:cNvSpPr/>
      </dsp:nvSpPr>
      <dsp:spPr>
        <a:xfrm>
          <a:off x="286798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C</a:t>
          </a:r>
        </a:p>
      </dsp:txBody>
      <dsp:txXfrm>
        <a:off x="338016" y="1436713"/>
        <a:ext cx="946774" cy="946774"/>
      </dsp:txXfrm>
    </dsp:sp>
    <dsp:sp modelId="{FA915A91-1BB6-4D0B-8562-878ABA12074B}">
      <dsp:nvSpPr>
        <dsp:cNvPr id="0" name=""/>
        <dsp:cNvSpPr/>
      </dsp:nvSpPr>
      <dsp:spPr>
        <a:xfrm>
          <a:off x="1416717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D</a:t>
          </a:r>
        </a:p>
      </dsp:txBody>
      <dsp:txXfrm>
        <a:off x="1467935" y="1436713"/>
        <a:ext cx="946774" cy="9467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31221" y="0"/>
          <a:ext cx="2690283" cy="2690283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6798" y="255576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A</a:t>
          </a:r>
        </a:p>
      </dsp:txBody>
      <dsp:txXfrm>
        <a:off x="338016" y="306794"/>
        <a:ext cx="946774" cy="946774"/>
      </dsp:txXfrm>
    </dsp:sp>
    <dsp:sp modelId="{E6A5FB3D-716E-4D66-B40B-7A0AE339F06F}">
      <dsp:nvSpPr>
        <dsp:cNvPr id="0" name=""/>
        <dsp:cNvSpPr/>
      </dsp:nvSpPr>
      <dsp:spPr>
        <a:xfrm>
          <a:off x="1416717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B</a:t>
          </a:r>
        </a:p>
      </dsp:txBody>
      <dsp:txXfrm>
        <a:off x="1467935" y="306794"/>
        <a:ext cx="946774" cy="946774"/>
      </dsp:txXfrm>
    </dsp:sp>
    <dsp:sp modelId="{AFDD0E0C-48EF-4650-8CD4-5342FCD802A5}">
      <dsp:nvSpPr>
        <dsp:cNvPr id="0" name=""/>
        <dsp:cNvSpPr/>
      </dsp:nvSpPr>
      <dsp:spPr>
        <a:xfrm>
          <a:off x="286798" y="1385495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C</a:t>
          </a:r>
        </a:p>
      </dsp:txBody>
      <dsp:txXfrm>
        <a:off x="338016" y="1436713"/>
        <a:ext cx="946774" cy="946774"/>
      </dsp:txXfrm>
    </dsp:sp>
    <dsp:sp modelId="{FA915A91-1BB6-4D0B-8562-878ABA12074B}">
      <dsp:nvSpPr>
        <dsp:cNvPr id="0" name=""/>
        <dsp:cNvSpPr/>
      </dsp:nvSpPr>
      <dsp:spPr>
        <a:xfrm>
          <a:off x="1416717" y="1385495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D</a:t>
          </a:r>
        </a:p>
      </dsp:txBody>
      <dsp:txXfrm>
        <a:off x="1467935" y="1436713"/>
        <a:ext cx="946774" cy="9467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90 enfants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110 enfants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140 enfants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310 enfants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 90 enfants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505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110 enfants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140 enfants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310 enfants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40 perles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60 perles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140 perles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160 perles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40 perles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60 perles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140 perles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160 perles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1310 L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1410 L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250 L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350 L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31221" y="0"/>
          <a:ext cx="2690283" cy="2690283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6798" y="255576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A</a:t>
          </a:r>
        </a:p>
      </dsp:txBody>
      <dsp:txXfrm>
        <a:off x="338016" y="306794"/>
        <a:ext cx="946774" cy="946774"/>
      </dsp:txXfrm>
    </dsp:sp>
    <dsp:sp modelId="{E6A5FB3D-716E-4D66-B40B-7A0AE339F06F}">
      <dsp:nvSpPr>
        <dsp:cNvPr id="0" name=""/>
        <dsp:cNvSpPr/>
      </dsp:nvSpPr>
      <dsp:spPr>
        <a:xfrm>
          <a:off x="1416717" y="255576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B</a:t>
          </a:r>
        </a:p>
      </dsp:txBody>
      <dsp:txXfrm>
        <a:off x="1467935" y="306794"/>
        <a:ext cx="946774" cy="946774"/>
      </dsp:txXfrm>
    </dsp:sp>
    <dsp:sp modelId="{AFDD0E0C-48EF-4650-8CD4-5342FCD802A5}">
      <dsp:nvSpPr>
        <dsp:cNvPr id="0" name=""/>
        <dsp:cNvSpPr/>
      </dsp:nvSpPr>
      <dsp:spPr>
        <a:xfrm>
          <a:off x="286798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C</a:t>
          </a:r>
        </a:p>
      </dsp:txBody>
      <dsp:txXfrm>
        <a:off x="338016" y="1436713"/>
        <a:ext cx="946774" cy="946774"/>
      </dsp:txXfrm>
    </dsp:sp>
    <dsp:sp modelId="{FA915A91-1BB6-4D0B-8562-878ABA12074B}">
      <dsp:nvSpPr>
        <dsp:cNvPr id="0" name=""/>
        <dsp:cNvSpPr/>
      </dsp:nvSpPr>
      <dsp:spPr>
        <a:xfrm>
          <a:off x="1416717" y="1385495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D</a:t>
          </a:r>
        </a:p>
      </dsp:txBody>
      <dsp:txXfrm>
        <a:off x="1467935" y="1436713"/>
        <a:ext cx="946774" cy="9467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6790038" y="-2912405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1310 L</a:t>
          </a:r>
        </a:p>
      </dsp:txBody>
      <dsp:txXfrm rot="-5400000">
        <a:off x="3785616" y="127220"/>
        <a:ext cx="6694781" cy="650733"/>
      </dsp:txXfrm>
    </dsp:sp>
    <dsp:sp modelId="{5131D196-118F-ED4B-8F8C-9F861CEE6268}">
      <dsp:nvSpPr>
        <dsp:cNvPr id="0" name=""/>
        <dsp:cNvSpPr/>
      </dsp:nvSpPr>
      <dsp:spPr>
        <a:xfrm>
          <a:off x="0" y="1874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a</a:t>
          </a:r>
        </a:p>
      </dsp:txBody>
      <dsp:txXfrm>
        <a:off x="44004" y="45878"/>
        <a:ext cx="3697608" cy="813416"/>
      </dsp:txXfrm>
    </dsp:sp>
    <dsp:sp modelId="{FBE9ED35-B856-174C-8737-A32D2C924CA6}">
      <dsp:nvSpPr>
        <dsp:cNvPr id="0" name=""/>
        <dsp:cNvSpPr/>
      </dsp:nvSpPr>
      <dsp:spPr>
        <a:xfrm rot="5400000">
          <a:off x="6790038" y="-1965910"/>
          <a:ext cx="721139" cy="6729984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1410 L</a:t>
          </a:r>
        </a:p>
      </dsp:txBody>
      <dsp:txXfrm rot="-5400000">
        <a:off x="3785616" y="1073715"/>
        <a:ext cx="6694781" cy="650733"/>
      </dsp:txXfrm>
    </dsp:sp>
    <dsp:sp modelId="{C3381103-080C-D746-8B27-46B2DEE4028C}">
      <dsp:nvSpPr>
        <dsp:cNvPr id="0" name=""/>
        <dsp:cNvSpPr/>
      </dsp:nvSpPr>
      <dsp:spPr>
        <a:xfrm>
          <a:off x="0" y="948369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b</a:t>
          </a:r>
        </a:p>
      </dsp:txBody>
      <dsp:txXfrm>
        <a:off x="44004" y="992373"/>
        <a:ext cx="3697608" cy="813416"/>
      </dsp:txXfrm>
    </dsp:sp>
    <dsp:sp modelId="{09F84ED2-5430-D348-8351-1C588DA968EF}">
      <dsp:nvSpPr>
        <dsp:cNvPr id="0" name=""/>
        <dsp:cNvSpPr/>
      </dsp:nvSpPr>
      <dsp:spPr>
        <a:xfrm rot="5400000">
          <a:off x="6790038" y="-1019414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250 L</a:t>
          </a:r>
        </a:p>
      </dsp:txBody>
      <dsp:txXfrm rot="-5400000">
        <a:off x="3785616" y="2020211"/>
        <a:ext cx="6694781" cy="650733"/>
      </dsp:txXfrm>
    </dsp:sp>
    <dsp:sp modelId="{70B8D9E0-4A6D-2F44-B595-4E51FB1CC510}">
      <dsp:nvSpPr>
        <dsp:cNvPr id="0" name=""/>
        <dsp:cNvSpPr/>
      </dsp:nvSpPr>
      <dsp:spPr>
        <a:xfrm>
          <a:off x="0" y="1894865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c</a:t>
          </a:r>
        </a:p>
      </dsp:txBody>
      <dsp:txXfrm>
        <a:off x="44004" y="1938869"/>
        <a:ext cx="3697608" cy="813416"/>
      </dsp:txXfrm>
    </dsp:sp>
    <dsp:sp modelId="{1017B7CB-13B4-9B4A-A898-E550BB192901}">
      <dsp:nvSpPr>
        <dsp:cNvPr id="0" name=""/>
        <dsp:cNvSpPr/>
      </dsp:nvSpPr>
      <dsp:spPr>
        <a:xfrm rot="5400000">
          <a:off x="6790038" y="-72919"/>
          <a:ext cx="721139" cy="6729984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b="1" kern="1200" dirty="0"/>
            <a:t>350 L</a:t>
          </a:r>
        </a:p>
      </dsp:txBody>
      <dsp:txXfrm rot="-5400000">
        <a:off x="3785616" y="2966706"/>
        <a:ext cx="6694781" cy="650733"/>
      </dsp:txXfrm>
    </dsp:sp>
    <dsp:sp modelId="{E895D6B0-A2C0-8846-B022-1C147093D231}">
      <dsp:nvSpPr>
        <dsp:cNvPr id="0" name=""/>
        <dsp:cNvSpPr/>
      </dsp:nvSpPr>
      <dsp:spPr>
        <a:xfrm>
          <a:off x="0" y="2841360"/>
          <a:ext cx="3785616" cy="901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/>
            <a:t>d</a:t>
          </a:r>
        </a:p>
      </dsp:txBody>
      <dsp:txXfrm>
        <a:off x="44004" y="2885364"/>
        <a:ext cx="3697608" cy="813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31221" y="0"/>
          <a:ext cx="2690283" cy="2690283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6798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A</a:t>
          </a:r>
        </a:p>
      </dsp:txBody>
      <dsp:txXfrm>
        <a:off x="338016" y="306794"/>
        <a:ext cx="946774" cy="946774"/>
      </dsp:txXfrm>
    </dsp:sp>
    <dsp:sp modelId="{E6A5FB3D-716E-4D66-B40B-7A0AE339F06F}">
      <dsp:nvSpPr>
        <dsp:cNvPr id="0" name=""/>
        <dsp:cNvSpPr/>
      </dsp:nvSpPr>
      <dsp:spPr>
        <a:xfrm>
          <a:off x="1416717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B</a:t>
          </a:r>
        </a:p>
      </dsp:txBody>
      <dsp:txXfrm>
        <a:off x="1467935" y="306794"/>
        <a:ext cx="946774" cy="946774"/>
      </dsp:txXfrm>
    </dsp:sp>
    <dsp:sp modelId="{AFDD0E0C-48EF-4650-8CD4-5342FCD802A5}">
      <dsp:nvSpPr>
        <dsp:cNvPr id="0" name=""/>
        <dsp:cNvSpPr/>
      </dsp:nvSpPr>
      <dsp:spPr>
        <a:xfrm>
          <a:off x="286798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C</a:t>
          </a:r>
        </a:p>
      </dsp:txBody>
      <dsp:txXfrm>
        <a:off x="338016" y="1436713"/>
        <a:ext cx="946774" cy="946774"/>
      </dsp:txXfrm>
    </dsp:sp>
    <dsp:sp modelId="{FA915A91-1BB6-4D0B-8562-878ABA12074B}">
      <dsp:nvSpPr>
        <dsp:cNvPr id="0" name=""/>
        <dsp:cNvSpPr/>
      </dsp:nvSpPr>
      <dsp:spPr>
        <a:xfrm>
          <a:off x="1416717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D</a:t>
          </a:r>
        </a:p>
      </dsp:txBody>
      <dsp:txXfrm>
        <a:off x="1467935" y="1436713"/>
        <a:ext cx="946774" cy="946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31221" y="0"/>
          <a:ext cx="2690283" cy="2690283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6798" y="255576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A</a:t>
          </a:r>
        </a:p>
      </dsp:txBody>
      <dsp:txXfrm>
        <a:off x="338016" y="306794"/>
        <a:ext cx="946774" cy="946774"/>
      </dsp:txXfrm>
    </dsp:sp>
    <dsp:sp modelId="{E6A5FB3D-716E-4D66-B40B-7A0AE339F06F}">
      <dsp:nvSpPr>
        <dsp:cNvPr id="0" name=""/>
        <dsp:cNvSpPr/>
      </dsp:nvSpPr>
      <dsp:spPr>
        <a:xfrm>
          <a:off x="1416717" y="255576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B</a:t>
          </a:r>
        </a:p>
      </dsp:txBody>
      <dsp:txXfrm>
        <a:off x="1467935" y="306794"/>
        <a:ext cx="946774" cy="946774"/>
      </dsp:txXfrm>
    </dsp:sp>
    <dsp:sp modelId="{AFDD0E0C-48EF-4650-8CD4-5342FCD802A5}">
      <dsp:nvSpPr>
        <dsp:cNvPr id="0" name=""/>
        <dsp:cNvSpPr/>
      </dsp:nvSpPr>
      <dsp:spPr>
        <a:xfrm>
          <a:off x="286798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C</a:t>
          </a:r>
        </a:p>
      </dsp:txBody>
      <dsp:txXfrm>
        <a:off x="338016" y="1436713"/>
        <a:ext cx="946774" cy="946774"/>
      </dsp:txXfrm>
    </dsp:sp>
    <dsp:sp modelId="{FA915A91-1BB6-4D0B-8562-878ABA12074B}">
      <dsp:nvSpPr>
        <dsp:cNvPr id="0" name=""/>
        <dsp:cNvSpPr/>
      </dsp:nvSpPr>
      <dsp:spPr>
        <a:xfrm>
          <a:off x="1416717" y="1385495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D</a:t>
          </a:r>
        </a:p>
      </dsp:txBody>
      <dsp:txXfrm>
        <a:off x="1467935" y="1436713"/>
        <a:ext cx="946774" cy="9467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31221" y="0"/>
          <a:ext cx="2690283" cy="2690283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6798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A</a:t>
          </a:r>
        </a:p>
      </dsp:txBody>
      <dsp:txXfrm>
        <a:off x="338016" y="306794"/>
        <a:ext cx="946774" cy="946774"/>
      </dsp:txXfrm>
    </dsp:sp>
    <dsp:sp modelId="{E6A5FB3D-716E-4D66-B40B-7A0AE339F06F}">
      <dsp:nvSpPr>
        <dsp:cNvPr id="0" name=""/>
        <dsp:cNvSpPr/>
      </dsp:nvSpPr>
      <dsp:spPr>
        <a:xfrm>
          <a:off x="1416717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B</a:t>
          </a:r>
        </a:p>
      </dsp:txBody>
      <dsp:txXfrm>
        <a:off x="1467935" y="306794"/>
        <a:ext cx="946774" cy="946774"/>
      </dsp:txXfrm>
    </dsp:sp>
    <dsp:sp modelId="{AFDD0E0C-48EF-4650-8CD4-5342FCD802A5}">
      <dsp:nvSpPr>
        <dsp:cNvPr id="0" name=""/>
        <dsp:cNvSpPr/>
      </dsp:nvSpPr>
      <dsp:spPr>
        <a:xfrm>
          <a:off x="286798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C</a:t>
          </a:r>
        </a:p>
      </dsp:txBody>
      <dsp:txXfrm>
        <a:off x="338016" y="1436713"/>
        <a:ext cx="946774" cy="946774"/>
      </dsp:txXfrm>
    </dsp:sp>
    <dsp:sp modelId="{FA915A91-1BB6-4D0B-8562-878ABA12074B}">
      <dsp:nvSpPr>
        <dsp:cNvPr id="0" name=""/>
        <dsp:cNvSpPr/>
      </dsp:nvSpPr>
      <dsp:spPr>
        <a:xfrm>
          <a:off x="1416717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D</a:t>
          </a:r>
        </a:p>
      </dsp:txBody>
      <dsp:txXfrm>
        <a:off x="1467935" y="1436713"/>
        <a:ext cx="946774" cy="9467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31221" y="0"/>
          <a:ext cx="2690283" cy="2690283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6798" y="255576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A</a:t>
          </a:r>
        </a:p>
      </dsp:txBody>
      <dsp:txXfrm>
        <a:off x="338016" y="306794"/>
        <a:ext cx="946774" cy="946774"/>
      </dsp:txXfrm>
    </dsp:sp>
    <dsp:sp modelId="{E6A5FB3D-716E-4D66-B40B-7A0AE339F06F}">
      <dsp:nvSpPr>
        <dsp:cNvPr id="0" name=""/>
        <dsp:cNvSpPr/>
      </dsp:nvSpPr>
      <dsp:spPr>
        <a:xfrm>
          <a:off x="1416717" y="255576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B</a:t>
          </a:r>
        </a:p>
      </dsp:txBody>
      <dsp:txXfrm>
        <a:off x="1467935" y="306794"/>
        <a:ext cx="946774" cy="946774"/>
      </dsp:txXfrm>
    </dsp:sp>
    <dsp:sp modelId="{AFDD0E0C-48EF-4650-8CD4-5342FCD802A5}">
      <dsp:nvSpPr>
        <dsp:cNvPr id="0" name=""/>
        <dsp:cNvSpPr/>
      </dsp:nvSpPr>
      <dsp:spPr>
        <a:xfrm>
          <a:off x="286798" y="1385495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C</a:t>
          </a:r>
        </a:p>
      </dsp:txBody>
      <dsp:txXfrm>
        <a:off x="338016" y="1436713"/>
        <a:ext cx="946774" cy="946774"/>
      </dsp:txXfrm>
    </dsp:sp>
    <dsp:sp modelId="{FA915A91-1BB6-4D0B-8562-878ABA12074B}">
      <dsp:nvSpPr>
        <dsp:cNvPr id="0" name=""/>
        <dsp:cNvSpPr/>
      </dsp:nvSpPr>
      <dsp:spPr>
        <a:xfrm>
          <a:off x="1416717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D</a:t>
          </a:r>
        </a:p>
      </dsp:txBody>
      <dsp:txXfrm>
        <a:off x="1467935" y="1436713"/>
        <a:ext cx="946774" cy="9467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31221" y="0"/>
          <a:ext cx="2690283" cy="2690283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6798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A</a:t>
          </a:r>
        </a:p>
      </dsp:txBody>
      <dsp:txXfrm>
        <a:off x="338016" y="306794"/>
        <a:ext cx="946774" cy="946774"/>
      </dsp:txXfrm>
    </dsp:sp>
    <dsp:sp modelId="{E6A5FB3D-716E-4D66-B40B-7A0AE339F06F}">
      <dsp:nvSpPr>
        <dsp:cNvPr id="0" name=""/>
        <dsp:cNvSpPr/>
      </dsp:nvSpPr>
      <dsp:spPr>
        <a:xfrm>
          <a:off x="1416717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B</a:t>
          </a:r>
        </a:p>
      </dsp:txBody>
      <dsp:txXfrm>
        <a:off x="1467935" y="306794"/>
        <a:ext cx="946774" cy="946774"/>
      </dsp:txXfrm>
    </dsp:sp>
    <dsp:sp modelId="{AFDD0E0C-48EF-4650-8CD4-5342FCD802A5}">
      <dsp:nvSpPr>
        <dsp:cNvPr id="0" name=""/>
        <dsp:cNvSpPr/>
      </dsp:nvSpPr>
      <dsp:spPr>
        <a:xfrm>
          <a:off x="286798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C</a:t>
          </a:r>
        </a:p>
      </dsp:txBody>
      <dsp:txXfrm>
        <a:off x="338016" y="1436713"/>
        <a:ext cx="946774" cy="946774"/>
      </dsp:txXfrm>
    </dsp:sp>
    <dsp:sp modelId="{FA915A91-1BB6-4D0B-8562-878ABA12074B}">
      <dsp:nvSpPr>
        <dsp:cNvPr id="0" name=""/>
        <dsp:cNvSpPr/>
      </dsp:nvSpPr>
      <dsp:spPr>
        <a:xfrm>
          <a:off x="1416717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D</a:t>
          </a:r>
        </a:p>
      </dsp:txBody>
      <dsp:txXfrm>
        <a:off x="1467935" y="1436713"/>
        <a:ext cx="946774" cy="9467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31221" y="0"/>
          <a:ext cx="2690283" cy="2690283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6798" y="255576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A</a:t>
          </a:r>
        </a:p>
      </dsp:txBody>
      <dsp:txXfrm>
        <a:off x="338016" y="306794"/>
        <a:ext cx="946774" cy="946774"/>
      </dsp:txXfrm>
    </dsp:sp>
    <dsp:sp modelId="{E6A5FB3D-716E-4D66-B40B-7A0AE339F06F}">
      <dsp:nvSpPr>
        <dsp:cNvPr id="0" name=""/>
        <dsp:cNvSpPr/>
      </dsp:nvSpPr>
      <dsp:spPr>
        <a:xfrm>
          <a:off x="1416717" y="255576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B</a:t>
          </a:r>
        </a:p>
      </dsp:txBody>
      <dsp:txXfrm>
        <a:off x="1467935" y="306794"/>
        <a:ext cx="946774" cy="946774"/>
      </dsp:txXfrm>
    </dsp:sp>
    <dsp:sp modelId="{AFDD0E0C-48EF-4650-8CD4-5342FCD802A5}">
      <dsp:nvSpPr>
        <dsp:cNvPr id="0" name=""/>
        <dsp:cNvSpPr/>
      </dsp:nvSpPr>
      <dsp:spPr>
        <a:xfrm>
          <a:off x="286798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C</a:t>
          </a:r>
        </a:p>
      </dsp:txBody>
      <dsp:txXfrm>
        <a:off x="338016" y="1436713"/>
        <a:ext cx="946774" cy="946774"/>
      </dsp:txXfrm>
    </dsp:sp>
    <dsp:sp modelId="{FA915A91-1BB6-4D0B-8562-878ABA12074B}">
      <dsp:nvSpPr>
        <dsp:cNvPr id="0" name=""/>
        <dsp:cNvSpPr/>
      </dsp:nvSpPr>
      <dsp:spPr>
        <a:xfrm>
          <a:off x="1416717" y="1385495"/>
          <a:ext cx="1049210" cy="104921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D</a:t>
          </a:r>
        </a:p>
      </dsp:txBody>
      <dsp:txXfrm>
        <a:off x="1467935" y="1436713"/>
        <a:ext cx="946774" cy="9467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5D9-8320-477B-BE9A-E69D138381FD}">
      <dsp:nvSpPr>
        <dsp:cNvPr id="0" name=""/>
        <dsp:cNvSpPr/>
      </dsp:nvSpPr>
      <dsp:spPr>
        <a:xfrm>
          <a:off x="31221" y="0"/>
          <a:ext cx="2690283" cy="2690283"/>
        </a:xfrm>
        <a:prstGeom prst="diamond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4DA0D-ED77-4A44-BD68-C29FBFFACE63}">
      <dsp:nvSpPr>
        <dsp:cNvPr id="0" name=""/>
        <dsp:cNvSpPr/>
      </dsp:nvSpPr>
      <dsp:spPr>
        <a:xfrm>
          <a:off x="286798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A</a:t>
          </a:r>
        </a:p>
      </dsp:txBody>
      <dsp:txXfrm>
        <a:off x="338016" y="306794"/>
        <a:ext cx="946774" cy="946774"/>
      </dsp:txXfrm>
    </dsp:sp>
    <dsp:sp modelId="{E6A5FB3D-716E-4D66-B40B-7A0AE339F06F}">
      <dsp:nvSpPr>
        <dsp:cNvPr id="0" name=""/>
        <dsp:cNvSpPr/>
      </dsp:nvSpPr>
      <dsp:spPr>
        <a:xfrm>
          <a:off x="1416717" y="255576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B</a:t>
          </a:r>
        </a:p>
      </dsp:txBody>
      <dsp:txXfrm>
        <a:off x="1467935" y="306794"/>
        <a:ext cx="946774" cy="946774"/>
      </dsp:txXfrm>
    </dsp:sp>
    <dsp:sp modelId="{AFDD0E0C-48EF-4650-8CD4-5342FCD802A5}">
      <dsp:nvSpPr>
        <dsp:cNvPr id="0" name=""/>
        <dsp:cNvSpPr/>
      </dsp:nvSpPr>
      <dsp:spPr>
        <a:xfrm>
          <a:off x="286798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C</a:t>
          </a:r>
        </a:p>
      </dsp:txBody>
      <dsp:txXfrm>
        <a:off x="338016" y="1436713"/>
        <a:ext cx="946774" cy="946774"/>
      </dsp:txXfrm>
    </dsp:sp>
    <dsp:sp modelId="{FA915A91-1BB6-4D0B-8562-878ABA12074B}">
      <dsp:nvSpPr>
        <dsp:cNvPr id="0" name=""/>
        <dsp:cNvSpPr/>
      </dsp:nvSpPr>
      <dsp:spPr>
        <a:xfrm>
          <a:off x="1416717" y="1385495"/>
          <a:ext cx="1049210" cy="10492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D</a:t>
          </a:r>
        </a:p>
      </dsp:txBody>
      <dsp:txXfrm>
        <a:off x="1467935" y="1436713"/>
        <a:ext cx="946774" cy="946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Partage </a:t>
            </a:r>
            <a:r>
              <a:rPr lang="fr-FR" b="1" u="sng" dirty="0"/>
              <a:t>équitable</a:t>
            </a:r>
            <a:r>
              <a:rPr lang="fr-FR" dirty="0"/>
              <a:t>  - autant chacun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394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852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816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574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703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782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817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55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817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 partage en 10 l’unité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01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65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941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7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245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771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28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05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tags" Target="../tags/tag3.xml"/><Relationship Id="rId7" Type="http://schemas.openxmlformats.org/officeDocument/2006/relationships/diagramLayout" Target="../diagrams/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Data" Target="../diagrams/data3.xml"/><Relationship Id="rId5" Type="http://schemas.openxmlformats.org/officeDocument/2006/relationships/image" Target="../media/image1.png"/><Relationship Id="rId10" Type="http://schemas.microsoft.com/office/2007/relationships/diagramDrawing" Target="../diagrams/drawing3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6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66" Type="http://schemas.openxmlformats.org/officeDocument/2006/relationships/image" Target="../media/image29.png"/><Relationship Id="rId5" Type="http://schemas.openxmlformats.org/officeDocument/2006/relationships/diagramQuickStyle" Target="../diagrams/quickStyle4.xml"/><Relationship Id="rId65" Type="http://schemas.openxmlformats.org/officeDocument/2006/relationships/image" Target="../media/image32.png"/><Relationship Id="rId4" Type="http://schemas.openxmlformats.org/officeDocument/2006/relationships/diagramLayout" Target="../diagrams/layout4.xml"/><Relationship Id="rId6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tags" Target="../tags/tag6.xml"/><Relationship Id="rId7" Type="http://schemas.openxmlformats.org/officeDocument/2006/relationships/diagramData" Target="../diagrams/data1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11" Type="http://schemas.microsoft.com/office/2007/relationships/diagramDrawing" Target="../diagrams/drawing14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14.xml"/><Relationship Id="rId4" Type="http://schemas.openxmlformats.org/officeDocument/2006/relationships/tags" Target="../tags/tag7.xml"/><Relationship Id="rId9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Vendredi 3 avril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12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218681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E6EDD06-DB7A-8E4A-9F8B-52D8C59D52F6}"/>
              </a:ext>
            </a:extLst>
          </p:cNvPr>
          <p:cNvSpPr txBox="1"/>
          <p:nvPr/>
        </p:nvSpPr>
        <p:spPr>
          <a:xfrm>
            <a:off x="2436385" y="4632351"/>
            <a:ext cx="409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Où se trouve 1,30 </a:t>
            </a:r>
            <a:r>
              <a:rPr lang="fr-FR" sz="4400" dirty="0"/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2280" y="1325415"/>
            <a:ext cx="110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  A                 B   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/>
              <a:t>                                  D 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937197" y="2028063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814042" y="202806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="" xmlns:a16="http://schemas.microsoft.com/office/drawing/2014/main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3207366" y="2025915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8700241" y="202591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="" xmlns:a16="http://schemas.microsoft.com/office/drawing/2014/main" id="{211A5FC8-5AC9-4F47-B6BF-8015D8CBE6DA}"/>
              </a:ext>
            </a:extLst>
          </p:cNvPr>
          <p:cNvGraphicFramePr/>
          <p:nvPr/>
        </p:nvGraphicFramePr>
        <p:xfrm>
          <a:off x="8393008" y="3538367"/>
          <a:ext cx="2752726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7" name="Titre 1">
            <a:extLst>
              <a:ext uri="{FF2B5EF4-FFF2-40B4-BE49-F238E27FC236}">
                <a16:creationId xmlns="" xmlns:a16="http://schemas.microsoft.com/office/drawing/2014/main" id="{752A933E-6435-4ECB-BA02-883213E9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344" y="287898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grpSp>
        <p:nvGrpSpPr>
          <p:cNvPr id="8" name="SMARTInkShape-Group704">
            <a:extLst>
              <a:ext uri="{FF2B5EF4-FFF2-40B4-BE49-F238E27FC236}">
                <a16:creationId xmlns="" xmlns:a16="http://schemas.microsoft.com/office/drawing/2014/main" id="{C28B4653-D52E-4880-8B72-4E07194C0A9D}"/>
              </a:ext>
            </a:extLst>
          </p:cNvPr>
          <p:cNvGrpSpPr/>
          <p:nvPr/>
        </p:nvGrpSpPr>
        <p:grpSpPr>
          <a:xfrm>
            <a:off x="3041650" y="2457450"/>
            <a:ext cx="9526" cy="19051"/>
            <a:chOff x="3041650" y="2457450"/>
            <a:chExt cx="9526" cy="19051"/>
          </a:xfrm>
        </p:grpSpPr>
        <p:sp>
          <p:nvSpPr>
            <p:cNvPr id="6" name="SMARTInkShape-3002">
              <a:extLst>
                <a:ext uri="{FF2B5EF4-FFF2-40B4-BE49-F238E27FC236}">
                  <a16:creationId xmlns="" xmlns:a16="http://schemas.microsoft.com/office/drawing/2014/main" id="{C847CA3D-5C65-4334-952C-4E09FA76A57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041650" y="2457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3003">
              <a:extLst>
                <a:ext uri="{FF2B5EF4-FFF2-40B4-BE49-F238E27FC236}">
                  <a16:creationId xmlns="" xmlns:a16="http://schemas.microsoft.com/office/drawing/2014/main" id="{B3C66E8C-9FD6-4D84-A78D-FB81FC614F6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041650" y="2476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SMARTInkShape-3004">
            <a:extLst>
              <a:ext uri="{FF2B5EF4-FFF2-40B4-BE49-F238E27FC236}">
                <a16:creationId xmlns="" xmlns:a16="http://schemas.microsoft.com/office/drawing/2014/main" id="{E0AD36DB-00E1-4B9C-9A71-DA0BF6A3D28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67050" y="3124200"/>
            <a:ext cx="19051" cy="19051"/>
          </a:xfrm>
          <a:custGeom>
            <a:avLst/>
            <a:gdLst/>
            <a:ahLst/>
            <a:cxnLst/>
            <a:rect l="0" t="0" r="0" b="0"/>
            <a:pathLst>
              <a:path w="19051" h="19051">
                <a:moveTo>
                  <a:pt x="19050" y="19050"/>
                </a:moveTo>
                <a:lnTo>
                  <a:pt x="19050" y="19050"/>
                </a:ln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2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218681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1344" y="287898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E6EDD06-DB7A-8E4A-9F8B-52D8C59D52F6}"/>
              </a:ext>
            </a:extLst>
          </p:cNvPr>
          <p:cNvSpPr txBox="1"/>
          <p:nvPr/>
        </p:nvSpPr>
        <p:spPr>
          <a:xfrm>
            <a:off x="2436385" y="4632351"/>
            <a:ext cx="409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Où se trouve 1,30 </a:t>
            </a:r>
            <a:r>
              <a:rPr lang="fr-FR" sz="4400" dirty="0"/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2280" y="1325415"/>
            <a:ext cx="110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  A                 B   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/>
              <a:t>                                  D 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937197" y="2028063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814042" y="202806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="" xmlns:a16="http://schemas.microsoft.com/office/drawing/2014/main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3207366" y="2025915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8700241" y="202591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Diagramme 97">
            <a:extLst>
              <a:ext uri="{FF2B5EF4-FFF2-40B4-BE49-F238E27FC236}">
                <a16:creationId xmlns="" xmlns:a16="http://schemas.microsoft.com/office/drawing/2014/main" id="{3191329D-14CF-A341-9503-8B3CDA5DB7F5}"/>
              </a:ext>
            </a:extLst>
          </p:cNvPr>
          <p:cNvGraphicFramePr/>
          <p:nvPr/>
        </p:nvGraphicFramePr>
        <p:xfrm>
          <a:off x="8393008" y="3538367"/>
          <a:ext cx="2752726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="" xmlns:a16="http://schemas.microsoft.com/office/drawing/2014/main" id="{C05D8A35-B382-5E4F-93D0-29C9764BE043}"/>
              </a:ext>
            </a:extLst>
          </p:cNvPr>
          <p:cNvSpPr/>
          <p:nvPr/>
        </p:nvSpPr>
        <p:spPr>
          <a:xfrm>
            <a:off x="3714018" y="1408286"/>
            <a:ext cx="472611" cy="61763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7" name="Groupe 96">
            <a:extLst>
              <a:ext uri="{FF2B5EF4-FFF2-40B4-BE49-F238E27FC236}">
                <a16:creationId xmlns="" xmlns:a16="http://schemas.microsoft.com/office/drawing/2014/main" id="{CCB39B61-D465-48D4-9F48-B8A8E47BB51E}"/>
              </a:ext>
            </a:extLst>
          </p:cNvPr>
          <p:cNvGrpSpPr/>
          <p:nvPr/>
        </p:nvGrpSpPr>
        <p:grpSpPr>
          <a:xfrm>
            <a:off x="8265088" y="157444"/>
            <a:ext cx="3748006" cy="1892858"/>
            <a:chOff x="8242228" y="180304"/>
            <a:chExt cx="3748006" cy="1892858"/>
          </a:xfrm>
          <a:solidFill>
            <a:schemeClr val="bg1"/>
          </a:solidFill>
        </p:grpSpPr>
        <p:sp>
          <p:nvSpPr>
            <p:cNvPr id="101" name="Rectangle 100">
              <a:extLst>
                <a:ext uri="{FF2B5EF4-FFF2-40B4-BE49-F238E27FC236}">
                  <a16:creationId xmlns="" xmlns:a16="http://schemas.microsoft.com/office/drawing/2014/main" id="{7BBCDB35-C307-4C76-BFE3-91E6DFEC38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2228" y="180304"/>
              <a:ext cx="3748006" cy="1892858"/>
            </a:xfrm>
            <a:prstGeom prst="rect">
              <a:avLst/>
            </a:prstGeom>
            <a:grp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="" xmlns:a16="http://schemas.microsoft.com/office/drawing/2014/main" id="{D0F22AB3-9997-4971-B4A6-3498C0D37F5B}"/>
                    </a:ext>
                  </a:extLst>
                </p:cNvPr>
                <p:cNvSpPr/>
                <p:nvPr/>
              </p:nvSpPr>
              <p:spPr>
                <a:xfrm>
                  <a:off x="9436164" y="1267514"/>
                  <a:ext cx="1240212" cy="625812"/>
                </a:xfrm>
                <a:prstGeom prst="rect">
                  <a:avLst/>
                </a:prstGeom>
                <a:grpFill/>
                <a:ln w="19050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fr-FR" sz="2400" b="1" dirty="0">
                      <a:solidFill>
                        <a:srgbClr val="0070C0"/>
                      </a:solidFill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fr-FR" sz="2400" b="1" i="1" dirty="0">
                    <a:solidFill>
                      <a:schemeClr val="accent2">
                        <a:lumMod val="75000"/>
                      </a:schemeClr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12F968A-AAAF-584F-9FE5-0D4957E46D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6164" y="1267514"/>
                  <a:ext cx="1240212" cy="625812"/>
                </a:xfrm>
                <a:prstGeom prst="rect">
                  <a:avLst/>
                </a:prstGeom>
                <a:blipFill>
                  <a:blip r:embed="rId64"/>
                  <a:stretch>
                    <a:fillRect b="-5769"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="" xmlns:a16="http://schemas.microsoft.com/office/drawing/2014/main" id="{982B0B9F-78AD-4F31-A2BF-E13919FDBD9C}"/>
                    </a:ext>
                  </a:extLst>
                </p:cNvPr>
                <p:cNvSpPr/>
                <p:nvPr/>
              </p:nvSpPr>
              <p:spPr>
                <a:xfrm>
                  <a:off x="10759341" y="1267514"/>
                  <a:ext cx="1065176" cy="625812"/>
                </a:xfrm>
                <a:prstGeom prst="rect">
                  <a:avLst/>
                </a:prstGeom>
                <a:grpFill/>
                <a:ln w="19050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fr-FR" sz="2400" b="1" dirty="0">
                      <a:solidFill>
                        <a:srgbClr val="0070C0"/>
                      </a:solidFill>
                    </a:rPr>
                    <a:t> = 1 </a:t>
                  </a:r>
                  <a:endParaRPr lang="fr-FR" sz="2400" b="1" i="1" dirty="0">
                    <a:solidFill>
                      <a:schemeClr val="accent2">
                        <a:lumMod val="75000"/>
                      </a:schemeClr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E0457637-DDD8-3E40-83AE-9D403A168F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9341" y="1267514"/>
                  <a:ext cx="1065176" cy="625812"/>
                </a:xfrm>
                <a:prstGeom prst="rect">
                  <a:avLst/>
                </a:prstGeom>
                <a:blipFill>
                  <a:blip r:embed="rId65"/>
                  <a:stretch>
                    <a:fillRect r="-11494" b="-5769"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="" xmlns:a16="http://schemas.microsoft.com/office/drawing/2014/main" id="{CAF14458-278F-4691-B70B-49AF50987A5D}"/>
                    </a:ext>
                  </a:extLst>
                </p:cNvPr>
                <p:cNvSpPr/>
                <p:nvPr/>
              </p:nvSpPr>
              <p:spPr>
                <a:xfrm>
                  <a:off x="8410457" y="1267514"/>
                  <a:ext cx="935399" cy="625812"/>
                </a:xfrm>
                <a:prstGeom prst="rect">
                  <a:avLst/>
                </a:prstGeom>
                <a:grpFill/>
                <a:ln w="19050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fr-FR" sz="2400" b="1" dirty="0">
                      <a:solidFill>
                        <a:srgbClr val="0070C0"/>
                      </a:solidFill>
                    </a:rPr>
                    <a:t> = 1</a:t>
                  </a:r>
                  <a:endParaRPr lang="fr-FR" sz="2400" b="1" i="1" dirty="0">
                    <a:solidFill>
                      <a:schemeClr val="accent2">
                        <a:lumMod val="75000"/>
                      </a:schemeClr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EC1967E1-50E4-4C43-9645-C28AA34B37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0457" y="1267514"/>
                  <a:ext cx="935399" cy="625812"/>
                </a:xfrm>
                <a:prstGeom prst="rect">
                  <a:avLst/>
                </a:prstGeom>
                <a:blipFill>
                  <a:blip r:embed="rId66"/>
                  <a:stretch>
                    <a:fillRect r="-5195" b="-5769"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0" name="Image 99">
              <a:extLst>
                <a:ext uri="{FF2B5EF4-FFF2-40B4-BE49-F238E27FC236}">
                  <a16:creationId xmlns="" xmlns:a16="http://schemas.microsoft.com/office/drawing/2014/main" id="{3EDE52B8-9D30-464B-8C26-016BF8613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/>
            <a:stretch>
              <a:fillRect/>
            </a:stretch>
          </p:blipFill>
          <p:spPr>
            <a:xfrm>
              <a:off x="8470385" y="275784"/>
              <a:ext cx="3334211" cy="95530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3911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218681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7184" y="287898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E6EDD06-DB7A-8E4A-9F8B-52D8C59D52F6}"/>
              </a:ext>
            </a:extLst>
          </p:cNvPr>
          <p:cNvSpPr txBox="1"/>
          <p:nvPr/>
        </p:nvSpPr>
        <p:spPr>
          <a:xfrm>
            <a:off x="2436385" y="4632351"/>
            <a:ext cx="409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Où se trouve 2,7 </a:t>
            </a:r>
            <a:r>
              <a:rPr lang="fr-FR" sz="4400" dirty="0"/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2280" y="1325415"/>
            <a:ext cx="110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     A                            B     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/>
              <a:t>          D 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4993266" y="2028063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1187533" y="202806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="" xmlns:a16="http://schemas.microsoft.com/office/drawing/2014/main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5950567" y="2025915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7644173" y="202591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="" xmlns:a16="http://schemas.microsoft.com/office/drawing/2014/main" id="{211A5FC8-5AC9-4F47-B6BF-8015D8CBE6DA}"/>
              </a:ext>
            </a:extLst>
          </p:cNvPr>
          <p:cNvGraphicFramePr/>
          <p:nvPr/>
        </p:nvGraphicFramePr>
        <p:xfrm>
          <a:off x="8393008" y="3538367"/>
          <a:ext cx="2752726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464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218681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7184" y="287898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E6EDD06-DB7A-8E4A-9F8B-52D8C59D52F6}"/>
              </a:ext>
            </a:extLst>
          </p:cNvPr>
          <p:cNvSpPr txBox="1"/>
          <p:nvPr/>
        </p:nvSpPr>
        <p:spPr>
          <a:xfrm>
            <a:off x="2436385" y="4632351"/>
            <a:ext cx="409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Où se trouve 2,7 </a:t>
            </a:r>
            <a:r>
              <a:rPr lang="fr-FR" sz="4400" dirty="0"/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2280" y="1325415"/>
            <a:ext cx="110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     A                            B     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/>
              <a:t>          D 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4993266" y="2028063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1187533" y="202806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="" xmlns:a16="http://schemas.microsoft.com/office/drawing/2014/main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5950567" y="2025915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7644173" y="202591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Diagramme 97">
            <a:extLst>
              <a:ext uri="{FF2B5EF4-FFF2-40B4-BE49-F238E27FC236}">
                <a16:creationId xmlns="" xmlns:a16="http://schemas.microsoft.com/office/drawing/2014/main" id="{068B215B-BD52-A940-B2D5-3E597CE7FFBF}"/>
              </a:ext>
            </a:extLst>
          </p:cNvPr>
          <p:cNvGraphicFramePr/>
          <p:nvPr/>
        </p:nvGraphicFramePr>
        <p:xfrm>
          <a:off x="8393008" y="3538367"/>
          <a:ext cx="2752726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0" name="Rectangle : coins arrondis 99">
            <a:extLst>
              <a:ext uri="{FF2B5EF4-FFF2-40B4-BE49-F238E27FC236}">
                <a16:creationId xmlns="" xmlns:a16="http://schemas.microsoft.com/office/drawing/2014/main" id="{5EE3D70A-BE60-704A-8ECA-9C6166A3F905}"/>
              </a:ext>
            </a:extLst>
          </p:cNvPr>
          <p:cNvSpPr/>
          <p:nvPr/>
        </p:nvSpPr>
        <p:spPr>
          <a:xfrm>
            <a:off x="7423138" y="1408286"/>
            <a:ext cx="472611" cy="61763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321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218681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7184" y="287898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E6EDD06-DB7A-8E4A-9F8B-52D8C59D52F6}"/>
              </a:ext>
            </a:extLst>
          </p:cNvPr>
          <p:cNvSpPr txBox="1"/>
          <p:nvPr/>
        </p:nvSpPr>
        <p:spPr>
          <a:xfrm>
            <a:off x="2436385" y="4632351"/>
            <a:ext cx="409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Où se trouve 2,35 </a:t>
            </a:r>
            <a:r>
              <a:rPr lang="fr-FR" sz="4400" dirty="0"/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2280" y="1325415"/>
            <a:ext cx="110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       A                   B                  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/>
              <a:t>                     D </a:t>
            </a:r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1419354" y="202806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="" xmlns:a16="http://schemas.microsoft.com/office/drawing/2014/main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6723298" y="2025915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9756309" y="202591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="" xmlns:a16="http://schemas.microsoft.com/office/drawing/2014/main" id="{211A5FC8-5AC9-4F47-B6BF-8015D8CBE6DA}"/>
              </a:ext>
            </a:extLst>
          </p:cNvPr>
          <p:cNvGraphicFramePr/>
          <p:nvPr/>
        </p:nvGraphicFramePr>
        <p:xfrm>
          <a:off x="8393008" y="3538367"/>
          <a:ext cx="2752726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0" name="Connecteur droit avec flèche 99">
            <a:extLst>
              <a:ext uri="{FF2B5EF4-FFF2-40B4-BE49-F238E27FC236}">
                <a16:creationId xmlns="" xmlns:a16="http://schemas.microsoft.com/office/drawing/2014/main" id="{E2E3199A-4DD7-CD4C-8A28-F0F2B8FF2050}"/>
              </a:ext>
            </a:extLst>
          </p:cNvPr>
          <p:cNvCxnSpPr>
            <a:cxnSpLocks/>
          </p:cNvCxnSpPr>
          <p:nvPr/>
        </p:nvCxnSpPr>
        <p:spPr>
          <a:xfrm>
            <a:off x="4056723" y="2011791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019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218681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7184" y="287898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E6EDD06-DB7A-8E4A-9F8B-52D8C59D52F6}"/>
              </a:ext>
            </a:extLst>
          </p:cNvPr>
          <p:cNvSpPr txBox="1"/>
          <p:nvPr/>
        </p:nvSpPr>
        <p:spPr>
          <a:xfrm>
            <a:off x="2436385" y="4632351"/>
            <a:ext cx="409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Où se trouve 2,35 </a:t>
            </a:r>
            <a:r>
              <a:rPr lang="fr-FR" sz="4400" dirty="0"/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2280" y="1325415"/>
            <a:ext cx="110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       A                   B                  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/>
              <a:t>                     D </a:t>
            </a:r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1419354" y="202806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="" xmlns:a16="http://schemas.microsoft.com/office/drawing/2014/main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6723298" y="2025915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9756309" y="202591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 : coins arrondis 96">
            <a:extLst>
              <a:ext uri="{FF2B5EF4-FFF2-40B4-BE49-F238E27FC236}">
                <a16:creationId xmlns="" xmlns:a16="http://schemas.microsoft.com/office/drawing/2014/main" id="{56C5D4D4-6489-7649-9293-7E73F50D6129}"/>
              </a:ext>
            </a:extLst>
          </p:cNvPr>
          <p:cNvSpPr/>
          <p:nvPr/>
        </p:nvSpPr>
        <p:spPr>
          <a:xfrm>
            <a:off x="6482979" y="1408286"/>
            <a:ext cx="472611" cy="61763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8" name="Diagramme 97">
            <a:extLst>
              <a:ext uri="{FF2B5EF4-FFF2-40B4-BE49-F238E27FC236}">
                <a16:creationId xmlns="" xmlns:a16="http://schemas.microsoft.com/office/drawing/2014/main" id="{E9FCFD0A-5133-D045-92BE-3E632ABAD0BB}"/>
              </a:ext>
            </a:extLst>
          </p:cNvPr>
          <p:cNvGraphicFramePr/>
          <p:nvPr/>
        </p:nvGraphicFramePr>
        <p:xfrm>
          <a:off x="8393008" y="3538367"/>
          <a:ext cx="2752726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0" name="Connecteur droit avec flèche 99">
            <a:extLst>
              <a:ext uri="{FF2B5EF4-FFF2-40B4-BE49-F238E27FC236}">
                <a16:creationId xmlns="" xmlns:a16="http://schemas.microsoft.com/office/drawing/2014/main" id="{C475201E-3B1C-1A44-AFF3-7FFE596530BA}"/>
              </a:ext>
            </a:extLst>
          </p:cNvPr>
          <p:cNvCxnSpPr>
            <a:cxnSpLocks/>
          </p:cNvCxnSpPr>
          <p:nvPr/>
        </p:nvCxnSpPr>
        <p:spPr>
          <a:xfrm>
            <a:off x="4056723" y="2011791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89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218681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7184" y="287898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E6EDD06-DB7A-8E4A-9F8B-52D8C59D52F6}"/>
              </a:ext>
            </a:extLst>
          </p:cNvPr>
          <p:cNvSpPr txBox="1"/>
          <p:nvPr/>
        </p:nvSpPr>
        <p:spPr>
          <a:xfrm>
            <a:off x="2436385" y="4632351"/>
            <a:ext cx="409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Où se trouve 0,3 </a:t>
            </a:r>
            <a:r>
              <a:rPr lang="fr-FR" sz="4400" dirty="0"/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2280" y="1325415"/>
            <a:ext cx="110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 A   B                  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/>
              <a:t>                                D 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1271270" y="2028063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556467" y="202806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3935059" y="202591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="" xmlns:a16="http://schemas.microsoft.com/office/drawing/2014/main" id="{211A5FC8-5AC9-4F47-B6BF-8015D8CBE6DA}"/>
              </a:ext>
            </a:extLst>
          </p:cNvPr>
          <p:cNvGraphicFramePr/>
          <p:nvPr/>
        </p:nvGraphicFramePr>
        <p:xfrm>
          <a:off x="8393008" y="3538367"/>
          <a:ext cx="2752726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7" name="Connecteur droit avec flèche 96">
            <a:extLst>
              <a:ext uri="{FF2B5EF4-FFF2-40B4-BE49-F238E27FC236}">
                <a16:creationId xmlns="" xmlns:a16="http://schemas.microsoft.com/office/drawing/2014/main" id="{82183A67-DBE2-9A46-B2D8-5BAB8D060461}"/>
              </a:ext>
            </a:extLst>
          </p:cNvPr>
          <p:cNvCxnSpPr/>
          <p:nvPr/>
        </p:nvCxnSpPr>
        <p:spPr>
          <a:xfrm flipH="1">
            <a:off x="8441431" y="1999278"/>
            <a:ext cx="1" cy="3816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1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218681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7184" y="287898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E6EDD06-DB7A-8E4A-9F8B-52D8C59D52F6}"/>
              </a:ext>
            </a:extLst>
          </p:cNvPr>
          <p:cNvSpPr txBox="1"/>
          <p:nvPr/>
        </p:nvSpPr>
        <p:spPr>
          <a:xfrm>
            <a:off x="2436385" y="4632351"/>
            <a:ext cx="409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Où se trouve 0,3 </a:t>
            </a:r>
            <a:r>
              <a:rPr lang="fr-FR" sz="4400" dirty="0"/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2280" y="1325415"/>
            <a:ext cx="110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 A   B                  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/>
              <a:t>                                D 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1271270" y="2028063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556467" y="202806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3935059" y="202591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="" xmlns:a16="http://schemas.microsoft.com/office/drawing/2014/main" id="{82183A67-DBE2-9A46-B2D8-5BAB8D060461}"/>
              </a:ext>
            </a:extLst>
          </p:cNvPr>
          <p:cNvCxnSpPr/>
          <p:nvPr/>
        </p:nvCxnSpPr>
        <p:spPr>
          <a:xfrm flipH="1">
            <a:off x="8441431" y="1999278"/>
            <a:ext cx="1" cy="3816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 : coins arrondis 94">
            <a:extLst>
              <a:ext uri="{FF2B5EF4-FFF2-40B4-BE49-F238E27FC236}">
                <a16:creationId xmlns="" xmlns:a16="http://schemas.microsoft.com/office/drawing/2014/main" id="{E7CC995B-18BB-CB41-9E6A-71C86D68B74A}"/>
              </a:ext>
            </a:extLst>
          </p:cNvPr>
          <p:cNvSpPr/>
          <p:nvPr/>
        </p:nvSpPr>
        <p:spPr>
          <a:xfrm>
            <a:off x="1099603" y="1408286"/>
            <a:ext cx="472611" cy="61763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8" name="Diagramme 97">
            <a:extLst>
              <a:ext uri="{FF2B5EF4-FFF2-40B4-BE49-F238E27FC236}">
                <a16:creationId xmlns="" xmlns:a16="http://schemas.microsoft.com/office/drawing/2014/main" id="{A15A9DCE-9E71-0D43-B058-326C75539552}"/>
              </a:ext>
            </a:extLst>
          </p:cNvPr>
          <p:cNvGraphicFramePr/>
          <p:nvPr/>
        </p:nvGraphicFramePr>
        <p:xfrm>
          <a:off x="8393008" y="3538367"/>
          <a:ext cx="2752726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897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218681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7184" y="287898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E6EDD06-DB7A-8E4A-9F8B-52D8C59D52F6}"/>
              </a:ext>
            </a:extLst>
          </p:cNvPr>
          <p:cNvSpPr txBox="1"/>
          <p:nvPr/>
        </p:nvSpPr>
        <p:spPr>
          <a:xfrm>
            <a:off x="2436385" y="4632351"/>
            <a:ext cx="409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Où se trouve 3,17 </a:t>
            </a:r>
            <a:r>
              <a:rPr lang="fr-FR" sz="4400" dirty="0"/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2280" y="1325415"/>
            <a:ext cx="110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   A                              B                            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/>
              <a:t>        D </a:t>
            </a:r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929957" y="202806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4978247" y="202591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="" xmlns:a16="http://schemas.microsoft.com/office/drawing/2014/main" id="{211A5FC8-5AC9-4F47-B6BF-8015D8CBE6DA}"/>
              </a:ext>
            </a:extLst>
          </p:cNvPr>
          <p:cNvGraphicFramePr/>
          <p:nvPr/>
        </p:nvGraphicFramePr>
        <p:xfrm>
          <a:off x="8393008" y="3538367"/>
          <a:ext cx="2752726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5" name="Connecteur droit avec flèche 94">
            <a:extLst>
              <a:ext uri="{FF2B5EF4-FFF2-40B4-BE49-F238E27FC236}">
                <a16:creationId xmlns="" xmlns:a16="http://schemas.microsoft.com/office/drawing/2014/main" id="{F6FCFD9A-3F1A-8B45-B567-3655B32C37DE}"/>
              </a:ext>
            </a:extLst>
          </p:cNvPr>
          <p:cNvCxnSpPr>
            <a:cxnSpLocks/>
          </p:cNvCxnSpPr>
          <p:nvPr/>
        </p:nvCxnSpPr>
        <p:spPr>
          <a:xfrm>
            <a:off x="8899399" y="2000318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="" xmlns:a16="http://schemas.microsoft.com/office/drawing/2014/main" id="{321EAE46-7368-BB44-97AF-BBD4FC4540F0}"/>
              </a:ext>
            </a:extLst>
          </p:cNvPr>
          <p:cNvCxnSpPr/>
          <p:nvPr/>
        </p:nvCxnSpPr>
        <p:spPr>
          <a:xfrm>
            <a:off x="10304349" y="200875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08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218681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7184" y="287898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E6EDD06-DB7A-8E4A-9F8B-52D8C59D52F6}"/>
              </a:ext>
            </a:extLst>
          </p:cNvPr>
          <p:cNvSpPr txBox="1"/>
          <p:nvPr/>
        </p:nvSpPr>
        <p:spPr>
          <a:xfrm>
            <a:off x="2436385" y="4632351"/>
            <a:ext cx="409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Où se trouve 3,17 </a:t>
            </a:r>
            <a:r>
              <a:rPr lang="fr-FR" sz="4400" dirty="0"/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2280" y="1325415"/>
            <a:ext cx="110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   A                              B                            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/>
              <a:t>        D </a:t>
            </a:r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929957" y="202806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4978247" y="202591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="" xmlns:a16="http://schemas.microsoft.com/office/drawing/2014/main" id="{F6FCFD9A-3F1A-8B45-B567-3655B32C37DE}"/>
              </a:ext>
            </a:extLst>
          </p:cNvPr>
          <p:cNvCxnSpPr>
            <a:cxnSpLocks/>
          </p:cNvCxnSpPr>
          <p:nvPr/>
        </p:nvCxnSpPr>
        <p:spPr>
          <a:xfrm>
            <a:off x="8899399" y="2026076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="" xmlns:a16="http://schemas.microsoft.com/office/drawing/2014/main" id="{321EAE46-7368-BB44-97AF-BBD4FC4540F0}"/>
              </a:ext>
            </a:extLst>
          </p:cNvPr>
          <p:cNvCxnSpPr/>
          <p:nvPr/>
        </p:nvCxnSpPr>
        <p:spPr>
          <a:xfrm>
            <a:off x="10304349" y="200875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Diagramme 96">
            <a:extLst>
              <a:ext uri="{FF2B5EF4-FFF2-40B4-BE49-F238E27FC236}">
                <a16:creationId xmlns="" xmlns:a16="http://schemas.microsoft.com/office/drawing/2014/main" id="{C542872E-79E9-8843-BBCC-7FA0AE2F15BD}"/>
              </a:ext>
            </a:extLst>
          </p:cNvPr>
          <p:cNvGraphicFramePr/>
          <p:nvPr/>
        </p:nvGraphicFramePr>
        <p:xfrm>
          <a:off x="8393008" y="3538367"/>
          <a:ext cx="2752726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0" name="Rectangle : coins arrondis 99">
            <a:extLst>
              <a:ext uri="{FF2B5EF4-FFF2-40B4-BE49-F238E27FC236}">
                <a16:creationId xmlns="" xmlns:a16="http://schemas.microsoft.com/office/drawing/2014/main" id="{5D8A51D5-9461-434F-B8AE-ABD01CE7C96C}"/>
              </a:ext>
            </a:extLst>
          </p:cNvPr>
          <p:cNvSpPr/>
          <p:nvPr/>
        </p:nvSpPr>
        <p:spPr>
          <a:xfrm>
            <a:off x="8646635" y="1408286"/>
            <a:ext cx="472611" cy="61763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57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La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625013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218681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7184" y="287898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E6EDD06-DB7A-8E4A-9F8B-52D8C59D52F6}"/>
              </a:ext>
            </a:extLst>
          </p:cNvPr>
          <p:cNvSpPr txBox="1"/>
          <p:nvPr/>
        </p:nvSpPr>
        <p:spPr>
          <a:xfrm>
            <a:off x="2436385" y="4632351"/>
            <a:ext cx="409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Où se trouve 2,03 </a:t>
            </a:r>
            <a:r>
              <a:rPr lang="fr-FR" sz="4400" dirty="0"/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2280" y="1325415"/>
            <a:ext cx="110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     A                                   B   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/>
              <a:t>               D </a:t>
            </a:r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1099776" y="202806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6598042" y="202591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="" xmlns:a16="http://schemas.microsoft.com/office/drawing/2014/main" id="{211A5FC8-5AC9-4F47-B6BF-8015D8CBE6DA}"/>
              </a:ext>
            </a:extLst>
          </p:cNvPr>
          <p:cNvGraphicFramePr/>
          <p:nvPr/>
        </p:nvGraphicFramePr>
        <p:xfrm>
          <a:off x="8393008" y="3538367"/>
          <a:ext cx="2752726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5" name="Connecteur droit avec flèche 94">
            <a:extLst>
              <a:ext uri="{FF2B5EF4-FFF2-40B4-BE49-F238E27FC236}">
                <a16:creationId xmlns="" xmlns:a16="http://schemas.microsoft.com/office/drawing/2014/main" id="{F6FCFD9A-3F1A-8B45-B567-3655B32C37DE}"/>
              </a:ext>
            </a:extLst>
          </p:cNvPr>
          <p:cNvCxnSpPr>
            <a:cxnSpLocks/>
          </p:cNvCxnSpPr>
          <p:nvPr/>
        </p:nvCxnSpPr>
        <p:spPr>
          <a:xfrm>
            <a:off x="5881874" y="2000318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="" xmlns:a16="http://schemas.microsoft.com/office/drawing/2014/main" id="{321EAE46-7368-BB44-97AF-BBD4FC4540F0}"/>
              </a:ext>
            </a:extLst>
          </p:cNvPr>
          <p:cNvCxnSpPr/>
          <p:nvPr/>
        </p:nvCxnSpPr>
        <p:spPr>
          <a:xfrm>
            <a:off x="8971937" y="200875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281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218681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7184" y="287898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E6EDD06-DB7A-8E4A-9F8B-52D8C59D52F6}"/>
              </a:ext>
            </a:extLst>
          </p:cNvPr>
          <p:cNvSpPr txBox="1"/>
          <p:nvPr/>
        </p:nvSpPr>
        <p:spPr>
          <a:xfrm>
            <a:off x="2436385" y="4632351"/>
            <a:ext cx="409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Où se trouve 2,03 </a:t>
            </a:r>
            <a:r>
              <a:rPr lang="fr-FR" sz="4400" dirty="0"/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2280" y="1325415"/>
            <a:ext cx="110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     A                                   B   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/>
              <a:t>               D </a:t>
            </a:r>
          </a:p>
        </p:txBody>
      </p: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1099776" y="202806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6598042" y="202591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="" xmlns:a16="http://schemas.microsoft.com/office/drawing/2014/main" id="{F6FCFD9A-3F1A-8B45-B567-3655B32C37DE}"/>
              </a:ext>
            </a:extLst>
          </p:cNvPr>
          <p:cNvCxnSpPr>
            <a:cxnSpLocks/>
          </p:cNvCxnSpPr>
          <p:nvPr/>
        </p:nvCxnSpPr>
        <p:spPr>
          <a:xfrm>
            <a:off x="5881874" y="2013381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="" xmlns:a16="http://schemas.microsoft.com/office/drawing/2014/main" id="{321EAE46-7368-BB44-97AF-BBD4FC4540F0}"/>
              </a:ext>
            </a:extLst>
          </p:cNvPr>
          <p:cNvCxnSpPr/>
          <p:nvPr/>
        </p:nvCxnSpPr>
        <p:spPr>
          <a:xfrm>
            <a:off x="8971937" y="200875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 : coins arrondis 96">
            <a:extLst>
              <a:ext uri="{FF2B5EF4-FFF2-40B4-BE49-F238E27FC236}">
                <a16:creationId xmlns="" xmlns:a16="http://schemas.microsoft.com/office/drawing/2014/main" id="{D44CBD02-5ED2-4844-B01D-156D46B2E444}"/>
              </a:ext>
            </a:extLst>
          </p:cNvPr>
          <p:cNvSpPr/>
          <p:nvPr/>
        </p:nvSpPr>
        <p:spPr>
          <a:xfrm>
            <a:off x="5668301" y="1408286"/>
            <a:ext cx="472611" cy="61763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0" name="Diagramme 99">
            <a:extLst>
              <a:ext uri="{FF2B5EF4-FFF2-40B4-BE49-F238E27FC236}">
                <a16:creationId xmlns="" xmlns:a16="http://schemas.microsoft.com/office/drawing/2014/main" id="{412B623D-5AB8-5341-B08D-30A53515EE3E}"/>
              </a:ext>
            </a:extLst>
          </p:cNvPr>
          <p:cNvGraphicFramePr/>
          <p:nvPr/>
        </p:nvGraphicFramePr>
        <p:xfrm>
          <a:off x="8393008" y="3538367"/>
          <a:ext cx="2752726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MARTInkShape-3140">
            <a:extLst>
              <a:ext uri="{FF2B5EF4-FFF2-40B4-BE49-F238E27FC236}">
                <a16:creationId xmlns="" xmlns:a16="http://schemas.microsoft.com/office/drawing/2014/main" id="{23A7245A-7A8D-46DE-B19E-7044811E16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53300" y="4740643"/>
            <a:ext cx="358897" cy="630055"/>
          </a:xfrm>
          <a:custGeom>
            <a:avLst/>
            <a:gdLst/>
            <a:ahLst/>
            <a:cxnLst/>
            <a:rect l="0" t="0" r="0" b="0"/>
            <a:pathLst>
              <a:path w="358897" h="630055">
                <a:moveTo>
                  <a:pt x="304500" y="85357"/>
                </a:moveTo>
                <a:lnTo>
                  <a:pt x="304500" y="85357"/>
                </a:lnTo>
                <a:lnTo>
                  <a:pt x="304500" y="70430"/>
                </a:lnTo>
                <a:lnTo>
                  <a:pt x="297758" y="60786"/>
                </a:lnTo>
                <a:lnTo>
                  <a:pt x="258244" y="28997"/>
                </a:lnTo>
                <a:lnTo>
                  <a:pt x="213391" y="11444"/>
                </a:lnTo>
                <a:lnTo>
                  <a:pt x="175265" y="0"/>
                </a:lnTo>
                <a:lnTo>
                  <a:pt x="140081" y="5669"/>
                </a:lnTo>
                <a:lnTo>
                  <a:pt x="112766" y="17487"/>
                </a:lnTo>
                <a:lnTo>
                  <a:pt x="102163" y="24853"/>
                </a:lnTo>
                <a:lnTo>
                  <a:pt x="66026" y="68809"/>
                </a:lnTo>
                <a:lnTo>
                  <a:pt x="52887" y="94318"/>
                </a:lnTo>
                <a:lnTo>
                  <a:pt x="37436" y="130401"/>
                </a:lnTo>
                <a:lnTo>
                  <a:pt x="30583" y="142771"/>
                </a:lnTo>
                <a:lnTo>
                  <a:pt x="16148" y="186405"/>
                </a:lnTo>
                <a:lnTo>
                  <a:pt x="7519" y="232754"/>
                </a:lnTo>
                <a:lnTo>
                  <a:pt x="1218" y="279519"/>
                </a:lnTo>
                <a:lnTo>
                  <a:pt x="0" y="320638"/>
                </a:lnTo>
                <a:lnTo>
                  <a:pt x="4829" y="361713"/>
                </a:lnTo>
                <a:lnTo>
                  <a:pt x="12577" y="406097"/>
                </a:lnTo>
                <a:lnTo>
                  <a:pt x="23007" y="449720"/>
                </a:lnTo>
                <a:lnTo>
                  <a:pt x="40049" y="493734"/>
                </a:lnTo>
                <a:lnTo>
                  <a:pt x="61760" y="539529"/>
                </a:lnTo>
                <a:lnTo>
                  <a:pt x="71005" y="554360"/>
                </a:lnTo>
                <a:lnTo>
                  <a:pt x="104000" y="584328"/>
                </a:lnTo>
                <a:lnTo>
                  <a:pt x="125561" y="602104"/>
                </a:lnTo>
                <a:lnTo>
                  <a:pt x="135366" y="612061"/>
                </a:lnTo>
                <a:lnTo>
                  <a:pt x="146779" y="618839"/>
                </a:lnTo>
                <a:lnTo>
                  <a:pt x="193446" y="629888"/>
                </a:lnTo>
                <a:lnTo>
                  <a:pt x="206459" y="630054"/>
                </a:lnTo>
                <a:lnTo>
                  <a:pt x="222444" y="624412"/>
                </a:lnTo>
                <a:lnTo>
                  <a:pt x="257080" y="604782"/>
                </a:lnTo>
                <a:lnTo>
                  <a:pt x="264139" y="598200"/>
                </a:lnTo>
                <a:lnTo>
                  <a:pt x="274420" y="582476"/>
                </a:lnTo>
                <a:lnTo>
                  <a:pt x="294021" y="537941"/>
                </a:lnTo>
                <a:lnTo>
                  <a:pt x="306352" y="515434"/>
                </a:lnTo>
                <a:lnTo>
                  <a:pt x="321418" y="475559"/>
                </a:lnTo>
                <a:lnTo>
                  <a:pt x="329768" y="429956"/>
                </a:lnTo>
                <a:lnTo>
                  <a:pt x="345861" y="386678"/>
                </a:lnTo>
                <a:lnTo>
                  <a:pt x="354236" y="342132"/>
                </a:lnTo>
                <a:lnTo>
                  <a:pt x="358896" y="297878"/>
                </a:lnTo>
                <a:lnTo>
                  <a:pt x="355572" y="255556"/>
                </a:lnTo>
                <a:lnTo>
                  <a:pt x="353499" y="234799"/>
                </a:lnTo>
                <a:lnTo>
                  <a:pt x="342660" y="190500"/>
                </a:lnTo>
                <a:lnTo>
                  <a:pt x="331131" y="152920"/>
                </a:lnTo>
                <a:lnTo>
                  <a:pt x="309350" y="109733"/>
                </a:lnTo>
                <a:lnTo>
                  <a:pt x="285450" y="72657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SMARTInkShape-Group746">
            <a:extLst>
              <a:ext uri="{FF2B5EF4-FFF2-40B4-BE49-F238E27FC236}">
                <a16:creationId xmlns="" xmlns:a16="http://schemas.microsoft.com/office/drawing/2014/main" id="{5D9025AF-5450-4467-A791-6156F533C3C8}"/>
              </a:ext>
            </a:extLst>
          </p:cNvPr>
          <p:cNvGrpSpPr/>
          <p:nvPr/>
        </p:nvGrpSpPr>
        <p:grpSpPr>
          <a:xfrm>
            <a:off x="5365750" y="5130800"/>
            <a:ext cx="196851" cy="177684"/>
            <a:chOff x="5365750" y="5130800"/>
            <a:chExt cx="196851" cy="177684"/>
          </a:xfrm>
        </p:grpSpPr>
        <p:sp>
          <p:nvSpPr>
            <p:cNvPr id="4" name="SMARTInkShape-3141">
              <a:extLst>
                <a:ext uri="{FF2B5EF4-FFF2-40B4-BE49-F238E27FC236}">
                  <a16:creationId xmlns="" xmlns:a16="http://schemas.microsoft.com/office/drawing/2014/main" id="{F86D24FF-EF80-44A3-BA89-0D10C8E855D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365750" y="5219700"/>
              <a:ext cx="184151" cy="88784"/>
            </a:xfrm>
            <a:custGeom>
              <a:avLst/>
              <a:gdLst/>
              <a:ahLst/>
              <a:cxnLst/>
              <a:rect l="0" t="0" r="0" b="0"/>
              <a:pathLst>
                <a:path w="184151" h="88784">
                  <a:moveTo>
                    <a:pt x="0" y="0"/>
                  </a:moveTo>
                  <a:lnTo>
                    <a:pt x="0" y="0"/>
                  </a:lnTo>
                  <a:lnTo>
                    <a:pt x="0" y="11740"/>
                  </a:lnTo>
                  <a:lnTo>
                    <a:pt x="10671" y="30152"/>
                  </a:lnTo>
                  <a:lnTo>
                    <a:pt x="29133" y="55895"/>
                  </a:lnTo>
                  <a:lnTo>
                    <a:pt x="30006" y="58430"/>
                  </a:lnTo>
                  <a:lnTo>
                    <a:pt x="51370" y="77361"/>
                  </a:lnTo>
                  <a:lnTo>
                    <a:pt x="65550" y="84384"/>
                  </a:lnTo>
                  <a:lnTo>
                    <a:pt x="98409" y="88504"/>
                  </a:lnTo>
                  <a:lnTo>
                    <a:pt x="108494" y="88783"/>
                  </a:lnTo>
                  <a:lnTo>
                    <a:pt x="119321" y="85494"/>
                  </a:lnTo>
                  <a:lnTo>
                    <a:pt x="162325" y="53376"/>
                  </a:lnTo>
                  <a:lnTo>
                    <a:pt x="174920" y="40257"/>
                  </a:lnTo>
                  <a:lnTo>
                    <a:pt x="176520" y="36001"/>
                  </a:lnTo>
                  <a:lnTo>
                    <a:pt x="178253" y="27520"/>
                  </a:lnTo>
                  <a:lnTo>
                    <a:pt x="182776" y="19050"/>
                  </a:lnTo>
                  <a:lnTo>
                    <a:pt x="184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3142">
              <a:extLst>
                <a:ext uri="{FF2B5EF4-FFF2-40B4-BE49-F238E27FC236}">
                  <a16:creationId xmlns="" xmlns:a16="http://schemas.microsoft.com/office/drawing/2014/main" id="{E54A0AFA-C2B0-4558-BF13-E05A5B7CAF9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556250" y="5130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SMARTInkShape-3143">
            <a:extLst>
              <a:ext uri="{FF2B5EF4-FFF2-40B4-BE49-F238E27FC236}">
                <a16:creationId xmlns="" xmlns:a16="http://schemas.microsoft.com/office/drawing/2014/main" id="{3BBB5938-8549-4D2A-AF7B-D859D75384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75300" y="5213350"/>
            <a:ext cx="254001" cy="107702"/>
          </a:xfrm>
          <a:custGeom>
            <a:avLst/>
            <a:gdLst/>
            <a:ahLst/>
            <a:cxnLst/>
            <a:rect l="0" t="0" r="0" b="0"/>
            <a:pathLst>
              <a:path w="254001" h="107702">
                <a:moveTo>
                  <a:pt x="0" y="6350"/>
                </a:moveTo>
                <a:lnTo>
                  <a:pt x="0" y="6350"/>
                </a:lnTo>
                <a:lnTo>
                  <a:pt x="6088" y="12438"/>
                </a:lnTo>
                <a:lnTo>
                  <a:pt x="9698" y="28257"/>
                </a:lnTo>
                <a:lnTo>
                  <a:pt x="13247" y="33725"/>
                </a:lnTo>
                <a:lnTo>
                  <a:pt x="15182" y="35184"/>
                </a:lnTo>
                <a:lnTo>
                  <a:pt x="17331" y="40567"/>
                </a:lnTo>
                <a:lnTo>
                  <a:pt x="18991" y="46958"/>
                </a:lnTo>
                <a:lnTo>
                  <a:pt x="25807" y="56809"/>
                </a:lnTo>
                <a:lnTo>
                  <a:pt x="52041" y="83778"/>
                </a:lnTo>
                <a:lnTo>
                  <a:pt x="89588" y="103694"/>
                </a:lnTo>
                <a:lnTo>
                  <a:pt x="125843" y="107701"/>
                </a:lnTo>
                <a:lnTo>
                  <a:pt x="157233" y="106054"/>
                </a:lnTo>
                <a:lnTo>
                  <a:pt x="170070" y="102169"/>
                </a:lnTo>
                <a:lnTo>
                  <a:pt x="194296" y="88134"/>
                </a:lnTo>
                <a:lnTo>
                  <a:pt x="231840" y="49704"/>
                </a:lnTo>
                <a:lnTo>
                  <a:pt x="239405" y="32396"/>
                </a:lnTo>
                <a:lnTo>
                  <a:pt x="249796" y="19579"/>
                </a:lnTo>
                <a:lnTo>
                  <a:pt x="252754" y="11368"/>
                </a:lnTo>
                <a:lnTo>
                  <a:pt x="2540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874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3047353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99" name="Connecteur droit avec flèche 98">
            <a:extLst>
              <a:ext uri="{FF2B5EF4-FFF2-40B4-BE49-F238E27FC236}">
                <a16:creationId xmlns="" xmlns:a16="http://schemas.microsoft.com/office/drawing/2014/main" id="{A0F404CD-2290-814A-990A-15411C55291C}"/>
              </a:ext>
            </a:extLst>
          </p:cNvPr>
          <p:cNvCxnSpPr/>
          <p:nvPr/>
        </p:nvCxnSpPr>
        <p:spPr>
          <a:xfrm>
            <a:off x="3937197" y="285673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="" xmlns:a16="http://schemas.microsoft.com/office/drawing/2014/main" id="{327DDDC3-572B-A145-888B-725991DAAC69}"/>
              </a:ext>
            </a:extLst>
          </p:cNvPr>
          <p:cNvCxnSpPr/>
          <p:nvPr/>
        </p:nvCxnSpPr>
        <p:spPr>
          <a:xfrm>
            <a:off x="7644173" y="2854587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>
            <a:extLst>
              <a:ext uri="{FF2B5EF4-FFF2-40B4-BE49-F238E27FC236}">
                <a16:creationId xmlns="" xmlns:a16="http://schemas.microsoft.com/office/drawing/2014/main" id="{308689F8-FA3B-DB45-8EB5-F4AC1278526C}"/>
              </a:ext>
            </a:extLst>
          </p:cNvPr>
          <p:cNvCxnSpPr>
            <a:cxnSpLocks/>
          </p:cNvCxnSpPr>
          <p:nvPr/>
        </p:nvCxnSpPr>
        <p:spPr>
          <a:xfrm>
            <a:off x="6723298" y="2854587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="" xmlns:a16="http://schemas.microsoft.com/office/drawing/2014/main" id="{E7AF0CDA-A4C3-4948-98BE-EA304F3D0D56}"/>
              </a:ext>
            </a:extLst>
          </p:cNvPr>
          <p:cNvCxnSpPr/>
          <p:nvPr/>
        </p:nvCxnSpPr>
        <p:spPr>
          <a:xfrm>
            <a:off x="1271270" y="285673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>
            <a:extLst>
              <a:ext uri="{FF2B5EF4-FFF2-40B4-BE49-F238E27FC236}">
                <a16:creationId xmlns="" xmlns:a16="http://schemas.microsoft.com/office/drawing/2014/main" id="{AE8C2418-7860-7C47-A9F6-714072D69732}"/>
              </a:ext>
            </a:extLst>
          </p:cNvPr>
          <p:cNvCxnSpPr>
            <a:cxnSpLocks/>
          </p:cNvCxnSpPr>
          <p:nvPr/>
        </p:nvCxnSpPr>
        <p:spPr>
          <a:xfrm>
            <a:off x="5881874" y="284205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>
            <a:extLst>
              <a:ext uri="{FF2B5EF4-FFF2-40B4-BE49-F238E27FC236}">
                <a16:creationId xmlns="" xmlns:a16="http://schemas.microsoft.com/office/drawing/2014/main" id="{D9C6980A-E018-844A-927B-77301C3C5FD7}"/>
              </a:ext>
            </a:extLst>
          </p:cNvPr>
          <p:cNvCxnSpPr>
            <a:cxnSpLocks/>
          </p:cNvCxnSpPr>
          <p:nvPr/>
        </p:nvCxnSpPr>
        <p:spPr>
          <a:xfrm>
            <a:off x="8899399" y="2854748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itre 1">
            <a:extLst>
              <a:ext uri="{FF2B5EF4-FFF2-40B4-BE49-F238E27FC236}">
                <a16:creationId xmlns="" xmlns:a16="http://schemas.microsoft.com/office/drawing/2014/main" id="{BFF66EE7-213F-DD4F-89F2-301534376E2C}"/>
              </a:ext>
            </a:extLst>
          </p:cNvPr>
          <p:cNvSpPr txBox="1">
            <a:spLocks/>
          </p:cNvSpPr>
          <p:nvPr/>
        </p:nvSpPr>
        <p:spPr>
          <a:xfrm>
            <a:off x="2534179" y="481083"/>
            <a:ext cx="614760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grpSp>
        <p:nvGrpSpPr>
          <p:cNvPr id="108" name="Groupe 107">
            <a:extLst>
              <a:ext uri="{FF2B5EF4-FFF2-40B4-BE49-F238E27FC236}">
                <a16:creationId xmlns="" xmlns:a16="http://schemas.microsoft.com/office/drawing/2014/main" id="{EC194423-4B9B-7C43-8A9B-8FCA17203A97}"/>
              </a:ext>
            </a:extLst>
          </p:cNvPr>
          <p:cNvGrpSpPr/>
          <p:nvPr/>
        </p:nvGrpSpPr>
        <p:grpSpPr>
          <a:xfrm>
            <a:off x="8242228" y="180304"/>
            <a:ext cx="3748006" cy="1892858"/>
            <a:chOff x="8242228" y="180304"/>
            <a:chExt cx="3748006" cy="1892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="" xmlns:a16="http://schemas.microsoft.com/office/drawing/2014/main" id="{1D1726C7-6DBE-9247-AB12-ED983E3990FD}"/>
                    </a:ext>
                  </a:extLst>
                </p:cNvPr>
                <p:cNvSpPr/>
                <p:nvPr/>
              </p:nvSpPr>
              <p:spPr>
                <a:xfrm>
                  <a:off x="8410457" y="1267514"/>
                  <a:ext cx="935399" cy="625812"/>
                </a:xfrm>
                <a:prstGeom prst="rect">
                  <a:avLst/>
                </a:prstGeom>
                <a:ln w="19050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fr-FR" sz="2400" b="1" dirty="0">
                      <a:solidFill>
                        <a:srgbClr val="0070C0"/>
                      </a:solidFill>
                    </a:rPr>
                    <a:t> = 1</a:t>
                  </a:r>
                  <a:endParaRPr lang="fr-FR" sz="2400" b="1" i="1" dirty="0">
                    <a:solidFill>
                      <a:schemeClr val="accent2">
                        <a:lumMod val="75000"/>
                      </a:schemeClr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D1726C7-6DBE-9247-AB12-ED983E3990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0457" y="1267514"/>
                  <a:ext cx="935399" cy="625812"/>
                </a:xfrm>
                <a:prstGeom prst="rect">
                  <a:avLst/>
                </a:prstGeom>
                <a:blipFill>
                  <a:blip r:embed="rId3"/>
                  <a:stretch>
                    <a:fillRect r="-5195" b="-5769"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0" name="Image 109">
              <a:extLst>
                <a:ext uri="{FF2B5EF4-FFF2-40B4-BE49-F238E27FC236}">
                  <a16:creationId xmlns="" xmlns:a16="http://schemas.microsoft.com/office/drawing/2014/main" id="{0FDEC487-A9E4-3348-89EE-5984F244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0385" y="275784"/>
              <a:ext cx="3334211" cy="955308"/>
            </a:xfrm>
            <a:prstGeom prst="rect">
              <a:avLst/>
            </a:prstGeom>
          </p:spPr>
        </p:pic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672BA8E7-A0DE-5242-9DAB-931E389B0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2228" y="180304"/>
              <a:ext cx="3748006" cy="1892858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="" xmlns:a16="http://schemas.microsoft.com/office/drawing/2014/main" id="{78BC4B06-CF41-214B-A47E-3E1712761C32}"/>
                    </a:ext>
                  </a:extLst>
                </p:cNvPr>
                <p:cNvSpPr/>
                <p:nvPr/>
              </p:nvSpPr>
              <p:spPr>
                <a:xfrm>
                  <a:off x="9436164" y="1267514"/>
                  <a:ext cx="1240212" cy="625812"/>
                </a:xfrm>
                <a:prstGeom prst="rect">
                  <a:avLst/>
                </a:prstGeom>
                <a:ln w="19050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fr-FR" sz="2400" b="1" dirty="0">
                      <a:solidFill>
                        <a:srgbClr val="0070C0"/>
                      </a:solidFill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fr-FR" sz="2400" b="1" i="1" dirty="0">
                    <a:solidFill>
                      <a:schemeClr val="accent2">
                        <a:lumMod val="75000"/>
                      </a:schemeClr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78BC4B06-CF41-214B-A47E-3E1712761C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6164" y="1267514"/>
                  <a:ext cx="1240212" cy="625812"/>
                </a:xfrm>
                <a:prstGeom prst="rect">
                  <a:avLst/>
                </a:prstGeom>
                <a:blipFill>
                  <a:blip r:embed="rId5"/>
                  <a:stretch>
                    <a:fillRect b="-5769"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="" xmlns:a16="http://schemas.microsoft.com/office/drawing/2014/main" id="{70FF613D-3B5F-694F-87A9-619612F1D8CB}"/>
                    </a:ext>
                  </a:extLst>
                </p:cNvPr>
                <p:cNvSpPr/>
                <p:nvPr/>
              </p:nvSpPr>
              <p:spPr>
                <a:xfrm>
                  <a:off x="10759341" y="1267514"/>
                  <a:ext cx="1065176" cy="625812"/>
                </a:xfrm>
                <a:prstGeom prst="rect">
                  <a:avLst/>
                </a:prstGeom>
                <a:ln w="19050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fr-FR" sz="2400" b="1" dirty="0">
                      <a:solidFill>
                        <a:srgbClr val="0070C0"/>
                      </a:solidFill>
                    </a:rPr>
                    <a:t> = 1 </a:t>
                  </a:r>
                  <a:endParaRPr lang="fr-FR" sz="2400" b="1" i="1" dirty="0">
                    <a:solidFill>
                      <a:schemeClr val="accent2">
                        <a:lumMod val="75000"/>
                      </a:schemeClr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70FF613D-3B5F-694F-87A9-619612F1D8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9341" y="1267514"/>
                  <a:ext cx="1065176" cy="625812"/>
                </a:xfrm>
                <a:prstGeom prst="rect">
                  <a:avLst/>
                </a:prstGeom>
                <a:blipFill>
                  <a:blip r:embed="rId6"/>
                  <a:stretch>
                    <a:fillRect r="-11494" b="-5769"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ZoneTexte 114">
            <a:extLst>
              <a:ext uri="{FF2B5EF4-FFF2-40B4-BE49-F238E27FC236}">
                <a16:creationId xmlns="" xmlns:a16="http://schemas.microsoft.com/office/drawing/2014/main" id="{3AF36A64-90CA-864B-8CF3-D36904079198}"/>
              </a:ext>
            </a:extLst>
          </p:cNvPr>
          <p:cNvSpPr txBox="1"/>
          <p:nvPr/>
        </p:nvSpPr>
        <p:spPr>
          <a:xfrm>
            <a:off x="262280" y="2254103"/>
            <a:ext cx="110365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        </a:t>
            </a:r>
            <a:r>
              <a:rPr lang="fr-FR" sz="2800" dirty="0"/>
              <a:t>0,3                           1,3                 2,03    2,35    2,7          3,17 </a:t>
            </a:r>
          </a:p>
        </p:txBody>
      </p:sp>
    </p:spTree>
    <p:extLst>
      <p:ext uri="{BB962C8B-B14F-4D97-AF65-F5344CB8AC3E}">
        <p14:creationId xmlns:p14="http://schemas.microsoft.com/office/powerpoint/2010/main" val="23783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3047353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262280" y="2254103"/>
            <a:ext cx="110365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        </a:t>
            </a:r>
            <a:r>
              <a:rPr lang="fr-FR" sz="2800" dirty="0"/>
              <a:t>0,3                           1,3                 2,03    2,35    2,7          3,17 </a:t>
            </a:r>
          </a:p>
        </p:txBody>
      </p:sp>
      <p:cxnSp>
        <p:nvCxnSpPr>
          <p:cNvPr id="99" name="Connecteur droit avec flèche 98">
            <a:extLst>
              <a:ext uri="{FF2B5EF4-FFF2-40B4-BE49-F238E27FC236}">
                <a16:creationId xmlns="" xmlns:a16="http://schemas.microsoft.com/office/drawing/2014/main" id="{A0F404CD-2290-814A-990A-15411C55291C}"/>
              </a:ext>
            </a:extLst>
          </p:cNvPr>
          <p:cNvCxnSpPr/>
          <p:nvPr/>
        </p:nvCxnSpPr>
        <p:spPr>
          <a:xfrm>
            <a:off x="3937197" y="285673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="" xmlns:a16="http://schemas.microsoft.com/office/drawing/2014/main" id="{327DDDC3-572B-A145-888B-725991DAAC69}"/>
              </a:ext>
            </a:extLst>
          </p:cNvPr>
          <p:cNvCxnSpPr/>
          <p:nvPr/>
        </p:nvCxnSpPr>
        <p:spPr>
          <a:xfrm>
            <a:off x="7644173" y="2854587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>
            <a:extLst>
              <a:ext uri="{FF2B5EF4-FFF2-40B4-BE49-F238E27FC236}">
                <a16:creationId xmlns="" xmlns:a16="http://schemas.microsoft.com/office/drawing/2014/main" id="{308689F8-FA3B-DB45-8EB5-F4AC1278526C}"/>
              </a:ext>
            </a:extLst>
          </p:cNvPr>
          <p:cNvCxnSpPr>
            <a:cxnSpLocks/>
          </p:cNvCxnSpPr>
          <p:nvPr/>
        </p:nvCxnSpPr>
        <p:spPr>
          <a:xfrm>
            <a:off x="6723298" y="2854587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="" xmlns:a16="http://schemas.microsoft.com/office/drawing/2014/main" id="{E7AF0CDA-A4C3-4948-98BE-EA304F3D0D56}"/>
              </a:ext>
            </a:extLst>
          </p:cNvPr>
          <p:cNvCxnSpPr/>
          <p:nvPr/>
        </p:nvCxnSpPr>
        <p:spPr>
          <a:xfrm>
            <a:off x="1271270" y="285673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>
            <a:extLst>
              <a:ext uri="{FF2B5EF4-FFF2-40B4-BE49-F238E27FC236}">
                <a16:creationId xmlns="" xmlns:a16="http://schemas.microsoft.com/office/drawing/2014/main" id="{AE8C2418-7860-7C47-A9F6-714072D69732}"/>
              </a:ext>
            </a:extLst>
          </p:cNvPr>
          <p:cNvCxnSpPr>
            <a:cxnSpLocks/>
          </p:cNvCxnSpPr>
          <p:nvPr/>
        </p:nvCxnSpPr>
        <p:spPr>
          <a:xfrm>
            <a:off x="5881874" y="284205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>
            <a:extLst>
              <a:ext uri="{FF2B5EF4-FFF2-40B4-BE49-F238E27FC236}">
                <a16:creationId xmlns="" xmlns:a16="http://schemas.microsoft.com/office/drawing/2014/main" id="{D9C6980A-E018-844A-927B-77301C3C5FD7}"/>
              </a:ext>
            </a:extLst>
          </p:cNvPr>
          <p:cNvCxnSpPr>
            <a:cxnSpLocks/>
          </p:cNvCxnSpPr>
          <p:nvPr/>
        </p:nvCxnSpPr>
        <p:spPr>
          <a:xfrm>
            <a:off x="8899399" y="2854748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itre 1">
            <a:extLst>
              <a:ext uri="{FF2B5EF4-FFF2-40B4-BE49-F238E27FC236}">
                <a16:creationId xmlns="" xmlns:a16="http://schemas.microsoft.com/office/drawing/2014/main" id="{BFF66EE7-213F-DD4F-89F2-301534376E2C}"/>
              </a:ext>
            </a:extLst>
          </p:cNvPr>
          <p:cNvSpPr txBox="1">
            <a:spLocks/>
          </p:cNvSpPr>
          <p:nvPr/>
        </p:nvSpPr>
        <p:spPr>
          <a:xfrm>
            <a:off x="2534179" y="481083"/>
            <a:ext cx="614760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grpSp>
        <p:nvGrpSpPr>
          <p:cNvPr id="108" name="Groupe 107">
            <a:extLst>
              <a:ext uri="{FF2B5EF4-FFF2-40B4-BE49-F238E27FC236}">
                <a16:creationId xmlns="" xmlns:a16="http://schemas.microsoft.com/office/drawing/2014/main" id="{EC194423-4B9B-7C43-8A9B-8FCA17203A97}"/>
              </a:ext>
            </a:extLst>
          </p:cNvPr>
          <p:cNvGrpSpPr/>
          <p:nvPr/>
        </p:nvGrpSpPr>
        <p:grpSpPr>
          <a:xfrm>
            <a:off x="8242228" y="180304"/>
            <a:ext cx="3748006" cy="1892858"/>
            <a:chOff x="8242228" y="180304"/>
            <a:chExt cx="3748006" cy="1892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="" xmlns:a16="http://schemas.microsoft.com/office/drawing/2014/main" id="{1D1726C7-6DBE-9247-AB12-ED983E3990FD}"/>
                    </a:ext>
                  </a:extLst>
                </p:cNvPr>
                <p:cNvSpPr/>
                <p:nvPr/>
              </p:nvSpPr>
              <p:spPr>
                <a:xfrm>
                  <a:off x="8410457" y="1267514"/>
                  <a:ext cx="935399" cy="625812"/>
                </a:xfrm>
                <a:prstGeom prst="rect">
                  <a:avLst/>
                </a:prstGeom>
                <a:ln w="19050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fr-FR" sz="2400" b="1" dirty="0">
                      <a:solidFill>
                        <a:srgbClr val="0070C0"/>
                      </a:solidFill>
                    </a:rPr>
                    <a:t> = 1</a:t>
                  </a:r>
                  <a:endParaRPr lang="fr-FR" sz="2400" b="1" i="1" dirty="0">
                    <a:solidFill>
                      <a:schemeClr val="accent2">
                        <a:lumMod val="75000"/>
                      </a:schemeClr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D1726C7-6DBE-9247-AB12-ED983E3990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0457" y="1267514"/>
                  <a:ext cx="935399" cy="625812"/>
                </a:xfrm>
                <a:prstGeom prst="rect">
                  <a:avLst/>
                </a:prstGeom>
                <a:blipFill>
                  <a:blip r:embed="rId3"/>
                  <a:stretch>
                    <a:fillRect r="-5195" b="-5769"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0" name="Image 109">
              <a:extLst>
                <a:ext uri="{FF2B5EF4-FFF2-40B4-BE49-F238E27FC236}">
                  <a16:creationId xmlns="" xmlns:a16="http://schemas.microsoft.com/office/drawing/2014/main" id="{0FDEC487-A9E4-3348-89EE-5984F244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0385" y="275784"/>
              <a:ext cx="3334211" cy="955308"/>
            </a:xfrm>
            <a:prstGeom prst="rect">
              <a:avLst/>
            </a:prstGeom>
          </p:spPr>
        </p:pic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672BA8E7-A0DE-5242-9DAB-931E389B0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2228" y="180304"/>
              <a:ext cx="3748006" cy="1892858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="" xmlns:a16="http://schemas.microsoft.com/office/drawing/2014/main" id="{78BC4B06-CF41-214B-A47E-3E1712761C32}"/>
                    </a:ext>
                  </a:extLst>
                </p:cNvPr>
                <p:cNvSpPr/>
                <p:nvPr/>
              </p:nvSpPr>
              <p:spPr>
                <a:xfrm>
                  <a:off x="9436164" y="1267514"/>
                  <a:ext cx="1240212" cy="625812"/>
                </a:xfrm>
                <a:prstGeom prst="rect">
                  <a:avLst/>
                </a:prstGeom>
                <a:ln w="19050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fr-FR" sz="2400" b="1" dirty="0">
                      <a:solidFill>
                        <a:srgbClr val="0070C0"/>
                      </a:solidFill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fr-FR" sz="2400" b="1" i="1" dirty="0">
                    <a:solidFill>
                      <a:schemeClr val="accent2">
                        <a:lumMod val="75000"/>
                      </a:schemeClr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78BC4B06-CF41-214B-A47E-3E1712761C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6164" y="1267514"/>
                  <a:ext cx="1240212" cy="625812"/>
                </a:xfrm>
                <a:prstGeom prst="rect">
                  <a:avLst/>
                </a:prstGeom>
                <a:blipFill>
                  <a:blip r:embed="rId5"/>
                  <a:stretch>
                    <a:fillRect b="-5769"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="" xmlns:a16="http://schemas.microsoft.com/office/drawing/2014/main" id="{70FF613D-3B5F-694F-87A9-619612F1D8CB}"/>
                    </a:ext>
                  </a:extLst>
                </p:cNvPr>
                <p:cNvSpPr/>
                <p:nvPr/>
              </p:nvSpPr>
              <p:spPr>
                <a:xfrm>
                  <a:off x="10759341" y="1267514"/>
                  <a:ext cx="1065176" cy="625812"/>
                </a:xfrm>
                <a:prstGeom prst="rect">
                  <a:avLst/>
                </a:prstGeom>
                <a:ln w="19050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fr-FR" sz="2400" b="1" dirty="0">
                      <a:solidFill>
                        <a:srgbClr val="0070C0"/>
                      </a:solidFill>
                    </a:rPr>
                    <a:t> = 1 </a:t>
                  </a:r>
                  <a:endParaRPr lang="fr-FR" sz="2400" b="1" i="1" dirty="0">
                    <a:solidFill>
                      <a:schemeClr val="accent2">
                        <a:lumMod val="75000"/>
                      </a:schemeClr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70FF613D-3B5F-694F-87A9-619612F1D8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9341" y="1267514"/>
                  <a:ext cx="1065176" cy="625812"/>
                </a:xfrm>
                <a:prstGeom prst="rect">
                  <a:avLst/>
                </a:prstGeom>
                <a:blipFill>
                  <a:blip r:embed="rId6"/>
                  <a:stretch>
                    <a:fillRect r="-11494" b="-5769"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ZoneTexte 95">
            <a:extLst>
              <a:ext uri="{FF2B5EF4-FFF2-40B4-BE49-F238E27FC236}">
                <a16:creationId xmlns="" xmlns:a16="http://schemas.microsoft.com/office/drawing/2014/main" id="{04E55582-32B3-844E-9F6F-1E7089AA76C9}"/>
              </a:ext>
            </a:extLst>
          </p:cNvPr>
          <p:cNvSpPr txBox="1"/>
          <p:nvPr/>
        </p:nvSpPr>
        <p:spPr>
          <a:xfrm>
            <a:off x="1506490" y="5070755"/>
            <a:ext cx="7937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       0,3  &lt;  1,3  &lt;  2,03  &lt;  2,35  &lt;  2,7  &lt;  3,17 </a:t>
            </a:r>
          </a:p>
        </p:txBody>
      </p:sp>
    </p:spTree>
    <p:extLst>
      <p:ext uri="{BB962C8B-B14F-4D97-AF65-F5344CB8AC3E}">
        <p14:creationId xmlns:p14="http://schemas.microsoft.com/office/powerpoint/2010/main" val="2993513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158425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="" xmlns:a16="http://schemas.microsoft.com/office/drawing/2014/main" id="{BA27311D-3AA3-B443-B4CC-AFB66E439F6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Correction du problème d’hier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1038E89-6426-A946-8076-CC30E2D32916}"/>
              </a:ext>
            </a:extLst>
          </p:cNvPr>
          <p:cNvSpPr txBox="1"/>
          <p:nvPr/>
        </p:nvSpPr>
        <p:spPr>
          <a:xfrm>
            <a:off x="483086" y="1480960"/>
            <a:ext cx="11191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Théo a 640 billes dans une boite. Il a 251 billes rouges, 216 billes vertes et les autres sont bleues.</a:t>
            </a:r>
          </a:p>
          <a:p>
            <a:r>
              <a:rPr lang="fr-FR" sz="3200" dirty="0"/>
              <a:t>Combien y </a:t>
            </a:r>
            <a:r>
              <a:rPr lang="fr-FR" sz="3200" dirty="0" err="1"/>
              <a:t>a-t-il</a:t>
            </a:r>
            <a:r>
              <a:rPr lang="fr-FR" sz="3200" dirty="0"/>
              <a:t> de billes bleues dans la boite ?</a:t>
            </a:r>
          </a:p>
        </p:txBody>
      </p:sp>
    </p:spTree>
    <p:extLst>
      <p:ext uri="{BB962C8B-B14F-4D97-AF65-F5344CB8AC3E}">
        <p14:creationId xmlns:p14="http://schemas.microsoft.com/office/powerpoint/2010/main" val="491303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FD46543-3872-7749-912B-157E3EA8E996}"/>
              </a:ext>
            </a:extLst>
          </p:cNvPr>
          <p:cNvSpPr txBox="1"/>
          <p:nvPr/>
        </p:nvSpPr>
        <p:spPr>
          <a:xfrm>
            <a:off x="2308140" y="3142076"/>
            <a:ext cx="84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640</a:t>
            </a:r>
          </a:p>
        </p:txBody>
      </p:sp>
      <p:sp>
        <p:nvSpPr>
          <p:cNvPr id="17" name="Titre 1">
            <a:extLst>
              <a:ext uri="{FF2B5EF4-FFF2-40B4-BE49-F238E27FC236}">
                <a16:creationId xmlns="" xmlns:a16="http://schemas.microsoft.com/office/drawing/2014/main" id="{7C200576-0C4C-2241-BA0F-E2500AD9FE3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Correction du problème d’hier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AAD6195D-79B5-A84C-8969-98F05C791141}"/>
              </a:ext>
            </a:extLst>
          </p:cNvPr>
          <p:cNvSpPr txBox="1"/>
          <p:nvPr/>
        </p:nvSpPr>
        <p:spPr>
          <a:xfrm>
            <a:off x="483086" y="1480960"/>
            <a:ext cx="11241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Théo a 640 billes dans une boite. Il a 251 billes rouges, 216 billes vertes et les autres sont bleues.</a:t>
            </a:r>
          </a:p>
          <a:p>
            <a:r>
              <a:rPr lang="fr-FR" sz="3200" dirty="0"/>
              <a:t>Combien y </a:t>
            </a:r>
            <a:r>
              <a:rPr lang="fr-FR" sz="3200" dirty="0" err="1"/>
              <a:t>a-t-il</a:t>
            </a:r>
            <a:r>
              <a:rPr lang="fr-FR" sz="3200" dirty="0"/>
              <a:t> de billes bleues dans la boite ?</a:t>
            </a:r>
          </a:p>
        </p:txBody>
      </p:sp>
      <p:graphicFrame>
        <p:nvGraphicFramePr>
          <p:cNvPr id="19" name="Tableau 18">
            <a:extLst>
              <a:ext uri="{FF2B5EF4-FFF2-40B4-BE49-F238E27FC236}">
                <a16:creationId xmlns="" xmlns:a16="http://schemas.microsoft.com/office/drawing/2014/main" id="{025FBC61-259E-B743-862E-DF04E6775D6F}"/>
              </a:ext>
            </a:extLst>
          </p:cNvPr>
          <p:cNvGraphicFramePr>
            <a:graphicFrameLocks noGrp="1"/>
          </p:cNvGraphicFramePr>
          <p:nvPr/>
        </p:nvGraphicFramePr>
        <p:xfrm>
          <a:off x="1036203" y="3988066"/>
          <a:ext cx="3403062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354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1134354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  <a:gridCol w="1134354">
                  <a:extLst>
                    <a:ext uri="{9D8B030D-6E8A-4147-A177-3AD203B41FA5}">
                      <a16:colId xmlns="" xmlns:a16="http://schemas.microsoft.com/office/drawing/2014/main" val="2778491499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20" name="Arc plein 19">
            <a:extLst>
              <a:ext uri="{FF2B5EF4-FFF2-40B4-BE49-F238E27FC236}">
                <a16:creationId xmlns="" xmlns:a16="http://schemas.microsoft.com/office/drawing/2014/main" id="{9C2D3F4C-789D-ED44-A743-6D9CAC916757}"/>
              </a:ext>
            </a:extLst>
          </p:cNvPr>
          <p:cNvSpPr/>
          <p:nvPr/>
        </p:nvSpPr>
        <p:spPr>
          <a:xfrm>
            <a:off x="1338424" y="3666102"/>
            <a:ext cx="2846439" cy="492030"/>
          </a:xfrm>
          <a:prstGeom prst="blockArc">
            <a:avLst>
              <a:gd name="adj1" fmla="val 10800000"/>
              <a:gd name="adj2" fmla="val 32622"/>
              <a:gd name="adj3" fmla="val 17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1DD0CEB8-F9D0-0946-9F5E-F121BC15D009}"/>
              </a:ext>
            </a:extLst>
          </p:cNvPr>
          <p:cNvSpPr txBox="1"/>
          <p:nvPr/>
        </p:nvSpPr>
        <p:spPr>
          <a:xfrm>
            <a:off x="2192845" y="5439746"/>
            <a:ext cx="1078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vertes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6FF628D6-10FC-584C-88B7-71DA13D6B28C}"/>
              </a:ext>
            </a:extLst>
          </p:cNvPr>
          <p:cNvSpPr txBox="1"/>
          <p:nvPr/>
        </p:nvSpPr>
        <p:spPr>
          <a:xfrm>
            <a:off x="3701844" y="5439745"/>
            <a:ext cx="119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bleues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C76B656C-5D03-AB42-998D-35F34778C88A}"/>
              </a:ext>
            </a:extLst>
          </p:cNvPr>
          <p:cNvSpPr txBox="1"/>
          <p:nvPr/>
        </p:nvSpPr>
        <p:spPr>
          <a:xfrm>
            <a:off x="732872" y="5439746"/>
            <a:ext cx="107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rouges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="" xmlns:a16="http://schemas.microsoft.com/office/drawing/2014/main" id="{5DDF8666-3DD0-E04A-B57A-A437D3B73344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1272174" y="4733133"/>
            <a:ext cx="238574" cy="7066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="" xmlns:a16="http://schemas.microsoft.com/office/drawing/2014/main" id="{1FDDC010-7997-5147-ADAF-1370C53A5F5A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726273" y="4733133"/>
            <a:ext cx="5874" cy="7066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="" xmlns:a16="http://schemas.microsoft.com/office/drawing/2014/main" id="{3DF191C4-AF1B-2A4F-94D2-A2CA5C3547FC}"/>
              </a:ext>
            </a:extLst>
          </p:cNvPr>
          <p:cNvCxnSpPr>
            <a:cxnSpLocks/>
          </p:cNvCxnSpPr>
          <p:nvPr/>
        </p:nvCxnSpPr>
        <p:spPr>
          <a:xfrm>
            <a:off x="3947672" y="4725043"/>
            <a:ext cx="237191" cy="7147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860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FD46543-3872-7749-912B-157E3EA8E996}"/>
              </a:ext>
            </a:extLst>
          </p:cNvPr>
          <p:cNvSpPr txBox="1"/>
          <p:nvPr/>
        </p:nvSpPr>
        <p:spPr>
          <a:xfrm>
            <a:off x="2308140" y="3142076"/>
            <a:ext cx="84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640</a:t>
            </a:r>
          </a:p>
        </p:txBody>
      </p:sp>
      <p:sp>
        <p:nvSpPr>
          <p:cNvPr id="17" name="Titre 1">
            <a:extLst>
              <a:ext uri="{FF2B5EF4-FFF2-40B4-BE49-F238E27FC236}">
                <a16:creationId xmlns="" xmlns:a16="http://schemas.microsoft.com/office/drawing/2014/main" id="{7C200576-0C4C-2241-BA0F-E2500AD9FE3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Correction du problème d’hier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C3D1C3C7-B8C0-4B48-A3E9-89E0ED79A471}"/>
              </a:ext>
            </a:extLst>
          </p:cNvPr>
          <p:cNvSpPr txBox="1"/>
          <p:nvPr/>
        </p:nvSpPr>
        <p:spPr>
          <a:xfrm>
            <a:off x="5711311" y="3660407"/>
            <a:ext cx="3324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251 + 216 =  467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43E180AF-0ACE-7B45-91FC-93273ED20057}"/>
              </a:ext>
            </a:extLst>
          </p:cNvPr>
          <p:cNvSpPr txBox="1"/>
          <p:nvPr/>
        </p:nvSpPr>
        <p:spPr>
          <a:xfrm>
            <a:off x="483086" y="1480960"/>
            <a:ext cx="11241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Théo a 640 billes dans une boite. Il a 251 billes rouges, 216 billes vertes et les autres sont bleues.</a:t>
            </a:r>
          </a:p>
          <a:p>
            <a:r>
              <a:rPr lang="fr-FR" sz="3200" dirty="0"/>
              <a:t>Combien y </a:t>
            </a:r>
            <a:r>
              <a:rPr lang="fr-FR" sz="3200" dirty="0" err="1"/>
              <a:t>a-t-il</a:t>
            </a:r>
            <a:r>
              <a:rPr lang="fr-FR" sz="3200" dirty="0"/>
              <a:t> de billes bleues dans la boite ?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="" xmlns:a16="http://schemas.microsoft.com/office/drawing/2014/main" id="{0B707088-F345-564E-8B1F-B2F7222E95F7}"/>
              </a:ext>
            </a:extLst>
          </p:cNvPr>
          <p:cNvGraphicFramePr>
            <a:graphicFrameLocks noGrp="1"/>
          </p:cNvGraphicFramePr>
          <p:nvPr/>
        </p:nvGraphicFramePr>
        <p:xfrm>
          <a:off x="1036203" y="3988066"/>
          <a:ext cx="3403062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354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1134354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  <a:gridCol w="1134354">
                  <a:extLst>
                    <a:ext uri="{9D8B030D-6E8A-4147-A177-3AD203B41FA5}">
                      <a16:colId xmlns="" xmlns:a16="http://schemas.microsoft.com/office/drawing/2014/main" val="2778491499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23" name="Arc plein 22">
            <a:extLst>
              <a:ext uri="{FF2B5EF4-FFF2-40B4-BE49-F238E27FC236}">
                <a16:creationId xmlns="" xmlns:a16="http://schemas.microsoft.com/office/drawing/2014/main" id="{71A70D72-70D8-6B44-8AC5-57BC057E7E6D}"/>
              </a:ext>
            </a:extLst>
          </p:cNvPr>
          <p:cNvSpPr/>
          <p:nvPr/>
        </p:nvSpPr>
        <p:spPr>
          <a:xfrm>
            <a:off x="1338424" y="3666102"/>
            <a:ext cx="2846439" cy="492030"/>
          </a:xfrm>
          <a:prstGeom prst="blockArc">
            <a:avLst>
              <a:gd name="adj1" fmla="val 10800000"/>
              <a:gd name="adj2" fmla="val 32622"/>
              <a:gd name="adj3" fmla="val 17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895E3532-C4EB-AF40-AF10-1A38C6C8EA86}"/>
              </a:ext>
            </a:extLst>
          </p:cNvPr>
          <p:cNvSpPr txBox="1"/>
          <p:nvPr/>
        </p:nvSpPr>
        <p:spPr>
          <a:xfrm>
            <a:off x="2192845" y="5439746"/>
            <a:ext cx="1078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vertes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29E285E6-138F-A644-8156-34FDBF397C13}"/>
              </a:ext>
            </a:extLst>
          </p:cNvPr>
          <p:cNvSpPr txBox="1"/>
          <p:nvPr/>
        </p:nvSpPr>
        <p:spPr>
          <a:xfrm>
            <a:off x="3701844" y="5439745"/>
            <a:ext cx="119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bleues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294B4A18-476C-EF4E-801C-39EC74A2B3D9}"/>
              </a:ext>
            </a:extLst>
          </p:cNvPr>
          <p:cNvSpPr txBox="1"/>
          <p:nvPr/>
        </p:nvSpPr>
        <p:spPr>
          <a:xfrm>
            <a:off x="732872" y="5439746"/>
            <a:ext cx="107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rouges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="" xmlns:a16="http://schemas.microsoft.com/office/drawing/2014/main" id="{11C488CC-147B-A740-BE55-3DB619AD464F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1272174" y="4733133"/>
            <a:ext cx="238574" cy="7066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="" xmlns:a16="http://schemas.microsoft.com/office/drawing/2014/main" id="{48B8CA00-CE39-ED4D-B3C5-61F13DABAE07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2726273" y="4733133"/>
            <a:ext cx="5874" cy="7066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="" xmlns:a16="http://schemas.microsoft.com/office/drawing/2014/main" id="{5D449BDC-BB71-C844-9E44-37FA5AC56124}"/>
              </a:ext>
            </a:extLst>
          </p:cNvPr>
          <p:cNvCxnSpPr>
            <a:cxnSpLocks/>
          </p:cNvCxnSpPr>
          <p:nvPr/>
        </p:nvCxnSpPr>
        <p:spPr>
          <a:xfrm>
            <a:off x="3947672" y="4725043"/>
            <a:ext cx="237191" cy="7147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="" xmlns:a16="http://schemas.microsoft.com/office/drawing/2014/main" id="{65EE33AF-CAF3-E44E-BDBD-AC819695F743}"/>
              </a:ext>
            </a:extLst>
          </p:cNvPr>
          <p:cNvSpPr/>
          <p:nvPr/>
        </p:nvSpPr>
        <p:spPr>
          <a:xfrm>
            <a:off x="1036203" y="3988066"/>
            <a:ext cx="2235246" cy="74506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6D1061F-7100-BE49-B3D4-DC5D3748CCD1}"/>
              </a:ext>
            </a:extLst>
          </p:cNvPr>
          <p:cNvSpPr/>
          <p:nvPr/>
        </p:nvSpPr>
        <p:spPr>
          <a:xfrm>
            <a:off x="1787043" y="4733133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467</a:t>
            </a:r>
          </a:p>
        </p:txBody>
      </p:sp>
    </p:spTree>
    <p:extLst>
      <p:ext uri="{BB962C8B-B14F-4D97-AF65-F5344CB8AC3E}">
        <p14:creationId xmlns:p14="http://schemas.microsoft.com/office/powerpoint/2010/main" val="3236125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2BB6F949-429E-8646-8DFC-8D328AD71158}"/>
              </a:ext>
            </a:extLst>
          </p:cNvPr>
          <p:cNvGraphicFramePr>
            <a:graphicFrameLocks noGrp="1"/>
          </p:cNvGraphicFramePr>
          <p:nvPr/>
        </p:nvGraphicFramePr>
        <p:xfrm>
          <a:off x="1036203" y="3988066"/>
          <a:ext cx="3403062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354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1134354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  <a:gridCol w="1134354">
                  <a:extLst>
                    <a:ext uri="{9D8B030D-6E8A-4147-A177-3AD203B41FA5}">
                      <a16:colId xmlns="" xmlns:a16="http://schemas.microsoft.com/office/drawing/2014/main" val="2778491499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FD46543-3872-7749-912B-157E3EA8E996}"/>
              </a:ext>
            </a:extLst>
          </p:cNvPr>
          <p:cNvSpPr txBox="1"/>
          <p:nvPr/>
        </p:nvSpPr>
        <p:spPr>
          <a:xfrm>
            <a:off x="2308140" y="3142076"/>
            <a:ext cx="84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640</a:t>
            </a:r>
          </a:p>
        </p:txBody>
      </p:sp>
      <p:sp>
        <p:nvSpPr>
          <p:cNvPr id="7" name="Arc plein 6">
            <a:extLst>
              <a:ext uri="{FF2B5EF4-FFF2-40B4-BE49-F238E27FC236}">
                <a16:creationId xmlns="" xmlns:a16="http://schemas.microsoft.com/office/drawing/2014/main" id="{88969F9A-54D6-F648-B313-C605F1AC1CD8}"/>
              </a:ext>
            </a:extLst>
          </p:cNvPr>
          <p:cNvSpPr/>
          <p:nvPr/>
        </p:nvSpPr>
        <p:spPr>
          <a:xfrm>
            <a:off x="1338424" y="3666102"/>
            <a:ext cx="2846439" cy="492030"/>
          </a:xfrm>
          <a:prstGeom prst="blockArc">
            <a:avLst>
              <a:gd name="adj1" fmla="val 10800000"/>
              <a:gd name="adj2" fmla="val 32622"/>
              <a:gd name="adj3" fmla="val 17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8F92594-74F0-B448-BAD6-79B7D15DC418}"/>
              </a:ext>
            </a:extLst>
          </p:cNvPr>
          <p:cNvSpPr txBox="1"/>
          <p:nvPr/>
        </p:nvSpPr>
        <p:spPr>
          <a:xfrm>
            <a:off x="2192845" y="5439746"/>
            <a:ext cx="1078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vertes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0C683A8E-D534-1644-AF5A-50551C590B99}"/>
              </a:ext>
            </a:extLst>
          </p:cNvPr>
          <p:cNvSpPr txBox="1"/>
          <p:nvPr/>
        </p:nvSpPr>
        <p:spPr>
          <a:xfrm>
            <a:off x="3701844" y="5439745"/>
            <a:ext cx="119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bleues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D5134FFE-5A60-B843-92A5-FAFA927485E8}"/>
              </a:ext>
            </a:extLst>
          </p:cNvPr>
          <p:cNvSpPr txBox="1"/>
          <p:nvPr/>
        </p:nvSpPr>
        <p:spPr>
          <a:xfrm>
            <a:off x="732872" y="5439746"/>
            <a:ext cx="107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rouges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="" xmlns:a16="http://schemas.microsoft.com/office/drawing/2014/main" id="{997A3483-CA05-0541-A504-2AFD8943758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272174" y="4733133"/>
            <a:ext cx="238574" cy="7066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="" xmlns:a16="http://schemas.microsoft.com/office/drawing/2014/main" id="{E4C101D3-A1D5-CF44-BFD3-ADD4D79CC56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726273" y="4733133"/>
            <a:ext cx="5874" cy="7066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="" xmlns:a16="http://schemas.microsoft.com/office/drawing/2014/main" id="{3E6D1D0F-43DF-8445-814F-822F0CBB15F1}"/>
              </a:ext>
            </a:extLst>
          </p:cNvPr>
          <p:cNvCxnSpPr>
            <a:cxnSpLocks/>
          </p:cNvCxnSpPr>
          <p:nvPr/>
        </p:nvCxnSpPr>
        <p:spPr>
          <a:xfrm>
            <a:off x="3947672" y="4725043"/>
            <a:ext cx="237191" cy="7147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itre 1">
            <a:extLst>
              <a:ext uri="{FF2B5EF4-FFF2-40B4-BE49-F238E27FC236}">
                <a16:creationId xmlns="" xmlns:a16="http://schemas.microsoft.com/office/drawing/2014/main" id="{7C200576-0C4C-2241-BA0F-E2500AD9FE3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Correction du problème d’hier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3B2A4BF2-B677-5144-8835-38542476D2E0}"/>
              </a:ext>
            </a:extLst>
          </p:cNvPr>
          <p:cNvSpPr/>
          <p:nvPr/>
        </p:nvSpPr>
        <p:spPr>
          <a:xfrm>
            <a:off x="1036203" y="3988066"/>
            <a:ext cx="2235246" cy="74506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C3D1C3C7-B8C0-4B48-A3E9-89E0ED79A471}"/>
              </a:ext>
            </a:extLst>
          </p:cNvPr>
          <p:cNvSpPr txBox="1"/>
          <p:nvPr/>
        </p:nvSpPr>
        <p:spPr>
          <a:xfrm>
            <a:off x="5711311" y="3660407"/>
            <a:ext cx="3324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251 + 216 =  467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FAFF633-A1CC-C94E-9770-D7AF0F4FAC6A}"/>
              </a:ext>
            </a:extLst>
          </p:cNvPr>
          <p:cNvSpPr/>
          <p:nvPr/>
        </p:nvSpPr>
        <p:spPr>
          <a:xfrm>
            <a:off x="1787043" y="4733133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467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966F6370-96C0-FC4D-AD0F-2EE95541FFA9}"/>
              </a:ext>
            </a:extLst>
          </p:cNvPr>
          <p:cNvSpPr txBox="1"/>
          <p:nvPr/>
        </p:nvSpPr>
        <p:spPr>
          <a:xfrm>
            <a:off x="5711312" y="4440745"/>
            <a:ext cx="2683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640 – 467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78B29EE9-AC7F-B34F-AE32-DF3DFD413345}"/>
              </a:ext>
            </a:extLst>
          </p:cNvPr>
          <p:cNvSpPr txBox="1"/>
          <p:nvPr/>
        </p:nvSpPr>
        <p:spPr>
          <a:xfrm>
            <a:off x="483086" y="1480960"/>
            <a:ext cx="10713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Théo a 640 billes dans une boite. Il a 251 billes rouges, 216 billes vertes et les autres sont bleues.</a:t>
            </a:r>
          </a:p>
          <a:p>
            <a:r>
              <a:rPr lang="fr-FR" sz="3200" dirty="0"/>
              <a:t>Combien y </a:t>
            </a:r>
            <a:r>
              <a:rPr lang="fr-FR" sz="3200" dirty="0" err="1"/>
              <a:t>a-t-il</a:t>
            </a:r>
            <a:r>
              <a:rPr lang="fr-FR" sz="3200" dirty="0"/>
              <a:t> de billes bleues dans la boite ?</a:t>
            </a:r>
          </a:p>
        </p:txBody>
      </p:sp>
    </p:spTree>
    <p:extLst>
      <p:ext uri="{BB962C8B-B14F-4D97-AF65-F5344CB8AC3E}">
        <p14:creationId xmlns:p14="http://schemas.microsoft.com/office/powerpoint/2010/main" val="719167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FD46543-3872-7749-912B-157E3EA8E996}"/>
              </a:ext>
            </a:extLst>
          </p:cNvPr>
          <p:cNvSpPr txBox="1"/>
          <p:nvPr/>
        </p:nvSpPr>
        <p:spPr>
          <a:xfrm>
            <a:off x="2308140" y="3142076"/>
            <a:ext cx="84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640</a:t>
            </a:r>
          </a:p>
        </p:txBody>
      </p:sp>
      <p:sp>
        <p:nvSpPr>
          <p:cNvPr id="17" name="Titre 1">
            <a:extLst>
              <a:ext uri="{FF2B5EF4-FFF2-40B4-BE49-F238E27FC236}">
                <a16:creationId xmlns="" xmlns:a16="http://schemas.microsoft.com/office/drawing/2014/main" id="{7C200576-0C4C-2241-BA0F-E2500AD9FE3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Correction du problème d’hier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C3D1C3C7-B8C0-4B48-A3E9-89E0ED79A471}"/>
              </a:ext>
            </a:extLst>
          </p:cNvPr>
          <p:cNvSpPr txBox="1"/>
          <p:nvPr/>
        </p:nvSpPr>
        <p:spPr>
          <a:xfrm>
            <a:off x="5711311" y="3660407"/>
            <a:ext cx="3324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251 + 216 =  467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966F6370-96C0-FC4D-AD0F-2EE95541FFA9}"/>
              </a:ext>
            </a:extLst>
          </p:cNvPr>
          <p:cNvSpPr txBox="1"/>
          <p:nvPr/>
        </p:nvSpPr>
        <p:spPr>
          <a:xfrm>
            <a:off x="5711312" y="4440745"/>
            <a:ext cx="3324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640 – 467 =  173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3D860127-2CAB-EC48-805B-2BE96E561A04}"/>
              </a:ext>
            </a:extLst>
          </p:cNvPr>
          <p:cNvSpPr txBox="1"/>
          <p:nvPr/>
        </p:nvSpPr>
        <p:spPr>
          <a:xfrm>
            <a:off x="483086" y="1480960"/>
            <a:ext cx="10713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Théo a 640 billes dans une boite. Il a 251 billes rouges, 216 billes vertes et les autres sont bleues.</a:t>
            </a:r>
          </a:p>
          <a:p>
            <a:r>
              <a:rPr lang="fr-FR" sz="3200" dirty="0"/>
              <a:t>Combien y </a:t>
            </a:r>
            <a:r>
              <a:rPr lang="fr-FR" sz="3200" dirty="0" err="1"/>
              <a:t>a-t-il</a:t>
            </a:r>
            <a:r>
              <a:rPr lang="fr-FR" sz="3200" dirty="0"/>
              <a:t> de billes bleues dans la boite ?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="" xmlns:a16="http://schemas.microsoft.com/office/drawing/2014/main" id="{AD2F3E93-DB73-6B46-A4E5-181FF6F471D5}"/>
              </a:ext>
            </a:extLst>
          </p:cNvPr>
          <p:cNvGraphicFramePr>
            <a:graphicFrameLocks noGrp="1"/>
          </p:cNvGraphicFramePr>
          <p:nvPr/>
        </p:nvGraphicFramePr>
        <p:xfrm>
          <a:off x="1036203" y="3988066"/>
          <a:ext cx="3403062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354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1134354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  <a:gridCol w="1134354">
                  <a:extLst>
                    <a:ext uri="{9D8B030D-6E8A-4147-A177-3AD203B41FA5}">
                      <a16:colId xmlns="" xmlns:a16="http://schemas.microsoft.com/office/drawing/2014/main" val="2778491499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24" name="Arc plein 23">
            <a:extLst>
              <a:ext uri="{FF2B5EF4-FFF2-40B4-BE49-F238E27FC236}">
                <a16:creationId xmlns="" xmlns:a16="http://schemas.microsoft.com/office/drawing/2014/main" id="{C45CCAED-CCAE-4241-8D67-27C79A8F80B2}"/>
              </a:ext>
            </a:extLst>
          </p:cNvPr>
          <p:cNvSpPr/>
          <p:nvPr/>
        </p:nvSpPr>
        <p:spPr>
          <a:xfrm>
            <a:off x="1338424" y="3666102"/>
            <a:ext cx="2846439" cy="492030"/>
          </a:xfrm>
          <a:prstGeom prst="blockArc">
            <a:avLst>
              <a:gd name="adj1" fmla="val 10800000"/>
              <a:gd name="adj2" fmla="val 32622"/>
              <a:gd name="adj3" fmla="val 17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F3FA2D23-A8A3-524C-980C-B58CE0FF16C7}"/>
              </a:ext>
            </a:extLst>
          </p:cNvPr>
          <p:cNvSpPr txBox="1"/>
          <p:nvPr/>
        </p:nvSpPr>
        <p:spPr>
          <a:xfrm>
            <a:off x="2192845" y="5439746"/>
            <a:ext cx="1078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vertes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CC1FAD47-F7F0-5546-81B1-41D8A2A28B88}"/>
              </a:ext>
            </a:extLst>
          </p:cNvPr>
          <p:cNvSpPr txBox="1"/>
          <p:nvPr/>
        </p:nvSpPr>
        <p:spPr>
          <a:xfrm>
            <a:off x="3701844" y="5439745"/>
            <a:ext cx="119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bleues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188EBC7F-1C3D-4542-B49A-6964EEE1C547}"/>
              </a:ext>
            </a:extLst>
          </p:cNvPr>
          <p:cNvSpPr txBox="1"/>
          <p:nvPr/>
        </p:nvSpPr>
        <p:spPr>
          <a:xfrm>
            <a:off x="732872" y="5439746"/>
            <a:ext cx="107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rouges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="" xmlns:a16="http://schemas.microsoft.com/office/drawing/2014/main" id="{8294BD8A-59B1-0F46-AFFC-FD10E0ADF4E1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1272174" y="4733133"/>
            <a:ext cx="238574" cy="7066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="" xmlns:a16="http://schemas.microsoft.com/office/drawing/2014/main" id="{24C46DC4-C769-8641-829D-2B4F5EE4E757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2726273" y="4733133"/>
            <a:ext cx="5874" cy="7066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75CFC96C-12AB-7746-B2F6-FFDA8909E3B1}"/>
              </a:ext>
            </a:extLst>
          </p:cNvPr>
          <p:cNvCxnSpPr>
            <a:cxnSpLocks/>
          </p:cNvCxnSpPr>
          <p:nvPr/>
        </p:nvCxnSpPr>
        <p:spPr>
          <a:xfrm>
            <a:off x="3947672" y="4725043"/>
            <a:ext cx="237191" cy="7147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="" xmlns:a16="http://schemas.microsoft.com/office/drawing/2014/main" id="{E70A757E-D143-8A46-9E63-22226D522F9E}"/>
              </a:ext>
            </a:extLst>
          </p:cNvPr>
          <p:cNvSpPr/>
          <p:nvPr/>
        </p:nvSpPr>
        <p:spPr>
          <a:xfrm>
            <a:off x="1036203" y="3988066"/>
            <a:ext cx="2235246" cy="74506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89B0C68-A892-1947-B8A5-2C89FA2B48DD}"/>
              </a:ext>
            </a:extLst>
          </p:cNvPr>
          <p:cNvSpPr/>
          <p:nvPr/>
        </p:nvSpPr>
        <p:spPr>
          <a:xfrm>
            <a:off x="1787043" y="4733133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467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A742FE0C-EF9E-2543-A7DA-48DD47890720}"/>
              </a:ext>
            </a:extLst>
          </p:cNvPr>
          <p:cNvGrpSpPr/>
          <p:nvPr/>
        </p:nvGrpSpPr>
        <p:grpSpPr>
          <a:xfrm>
            <a:off x="9465727" y="3189742"/>
            <a:ext cx="1469939" cy="1675336"/>
            <a:chOff x="9465727" y="3189742"/>
            <a:chExt cx="1469939" cy="1675336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DC91CE28-597C-944D-9484-BA050E775E8C}"/>
                </a:ext>
              </a:extLst>
            </p:cNvPr>
            <p:cNvSpPr/>
            <p:nvPr/>
          </p:nvSpPr>
          <p:spPr>
            <a:xfrm>
              <a:off x="9465727" y="3205649"/>
              <a:ext cx="1469939" cy="1659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dirty="0"/>
                <a:t>  6  4  0</a:t>
              </a:r>
            </a:p>
            <a:p>
              <a:r>
                <a:rPr lang="fr-FR" sz="3200" dirty="0"/>
                <a:t>- 4  6  7</a:t>
              </a:r>
            </a:p>
            <a:p>
              <a:pPr>
                <a:lnSpc>
                  <a:spcPts val="140"/>
                </a:lnSpc>
              </a:pPr>
              <a:r>
                <a:rPr lang="fr-FR" sz="3200" dirty="0"/>
                <a:t>______</a:t>
              </a:r>
            </a:p>
            <a:p>
              <a:pPr>
                <a:spcBef>
                  <a:spcPts val="600"/>
                </a:spcBef>
              </a:pPr>
              <a:r>
                <a:rPr lang="fr-FR" sz="3200" dirty="0"/>
                <a:t>  1  7  3 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="" xmlns:a16="http://schemas.microsoft.com/office/drawing/2014/main" id="{475700D6-23AE-9049-A6E2-EF35BB42B3C7}"/>
                </a:ext>
              </a:extLst>
            </p:cNvPr>
            <p:cNvSpPr txBox="1"/>
            <p:nvPr/>
          </p:nvSpPr>
          <p:spPr>
            <a:xfrm>
              <a:off x="10287311" y="3189742"/>
              <a:ext cx="237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="" xmlns:a16="http://schemas.microsoft.com/office/drawing/2014/main" id="{7D72CFCE-C005-274F-8D9D-3B07B322F70C}"/>
                </a:ext>
              </a:extLst>
            </p:cNvPr>
            <p:cNvSpPr txBox="1"/>
            <p:nvPr/>
          </p:nvSpPr>
          <p:spPr>
            <a:xfrm>
              <a:off x="10003164" y="3951511"/>
              <a:ext cx="237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="" xmlns:a16="http://schemas.microsoft.com/office/drawing/2014/main" id="{3BD7B901-169F-8A46-A1E6-395E4595959A}"/>
                </a:ext>
              </a:extLst>
            </p:cNvPr>
            <p:cNvSpPr txBox="1"/>
            <p:nvPr/>
          </p:nvSpPr>
          <p:spPr>
            <a:xfrm>
              <a:off x="9889066" y="3195387"/>
              <a:ext cx="237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="" xmlns:a16="http://schemas.microsoft.com/office/drawing/2014/main" id="{9FBCAB24-6CFB-BF45-A069-6442D1C9D334}"/>
                </a:ext>
              </a:extLst>
            </p:cNvPr>
            <p:cNvSpPr txBox="1"/>
            <p:nvPr/>
          </p:nvSpPr>
          <p:spPr>
            <a:xfrm>
              <a:off x="9615850" y="3951511"/>
              <a:ext cx="237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48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980905" y="928690"/>
            <a:ext cx="3081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8 x 12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5188180" y="834181"/>
          <a:ext cx="4811232" cy="29667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0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5188180" y="838377"/>
          <a:ext cx="4811232" cy="29667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0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435949" y="4104895"/>
            <a:ext cx="4752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8 x 12 =  80 + 16</a:t>
            </a:r>
          </a:p>
          <a:p>
            <a:pPr algn="ctr"/>
            <a:endParaRPr lang="fr-FR" sz="4800" dirty="0">
              <a:solidFill>
                <a:srgbClr val="0070C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006684" y="4892490"/>
            <a:ext cx="2710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=  96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5188180" y="845458"/>
          <a:ext cx="4811232" cy="296671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00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093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66387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6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6"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6"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476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476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476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476"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4B183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noFill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6355495" y="1909190"/>
            <a:ext cx="1638132" cy="738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100" b="1" dirty="0">
                <a:solidFill>
                  <a:schemeClr val="accent2">
                    <a:lumMod val="75000"/>
                  </a:schemeClr>
                </a:solidFill>
              </a:rPr>
              <a:t>8 x 10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034514" y="1922486"/>
            <a:ext cx="1259551" cy="738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100" b="1" dirty="0">
                <a:solidFill>
                  <a:schemeClr val="accent1">
                    <a:lumMod val="75000"/>
                  </a:schemeClr>
                </a:solidFill>
              </a:rPr>
              <a:t>8 x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A26458-4CA5-344B-B7F3-75B39A91704D}"/>
              </a:ext>
            </a:extLst>
          </p:cNvPr>
          <p:cNvSpPr/>
          <p:nvPr/>
        </p:nvSpPr>
        <p:spPr>
          <a:xfrm>
            <a:off x="6768366" y="299648"/>
            <a:ext cx="620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endParaRPr lang="fr-FR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6249E25-75FA-1246-9A7D-D9D5A9CB69FF}"/>
              </a:ext>
            </a:extLst>
          </p:cNvPr>
          <p:cNvSpPr/>
          <p:nvPr/>
        </p:nvSpPr>
        <p:spPr>
          <a:xfrm>
            <a:off x="9307999" y="299563"/>
            <a:ext cx="620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EE19B3E-78A8-CB49-8FBA-082B86930851}"/>
              </a:ext>
            </a:extLst>
          </p:cNvPr>
          <p:cNvSpPr/>
          <p:nvPr/>
        </p:nvSpPr>
        <p:spPr>
          <a:xfrm>
            <a:off x="4645742" y="1909190"/>
            <a:ext cx="357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56013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FD46543-3872-7749-912B-157E3EA8E996}"/>
              </a:ext>
            </a:extLst>
          </p:cNvPr>
          <p:cNvSpPr txBox="1"/>
          <p:nvPr/>
        </p:nvSpPr>
        <p:spPr>
          <a:xfrm>
            <a:off x="2308140" y="3142076"/>
            <a:ext cx="84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640</a:t>
            </a:r>
          </a:p>
        </p:txBody>
      </p:sp>
      <p:sp>
        <p:nvSpPr>
          <p:cNvPr id="17" name="Titre 1">
            <a:extLst>
              <a:ext uri="{FF2B5EF4-FFF2-40B4-BE49-F238E27FC236}">
                <a16:creationId xmlns="" xmlns:a16="http://schemas.microsoft.com/office/drawing/2014/main" id="{7C200576-0C4C-2241-BA0F-E2500AD9FE3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9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Correction du problème d’hier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C3D1C3C7-B8C0-4B48-A3E9-89E0ED79A471}"/>
              </a:ext>
            </a:extLst>
          </p:cNvPr>
          <p:cNvSpPr txBox="1"/>
          <p:nvPr/>
        </p:nvSpPr>
        <p:spPr>
          <a:xfrm>
            <a:off x="5711311" y="3660407"/>
            <a:ext cx="3324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251 + 216 =  467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966F6370-96C0-FC4D-AD0F-2EE95541FFA9}"/>
              </a:ext>
            </a:extLst>
          </p:cNvPr>
          <p:cNvSpPr txBox="1"/>
          <p:nvPr/>
        </p:nvSpPr>
        <p:spPr>
          <a:xfrm>
            <a:off x="5711312" y="4440745"/>
            <a:ext cx="3324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640 – 467 =  173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3D860127-2CAB-EC48-805B-2BE96E561A04}"/>
              </a:ext>
            </a:extLst>
          </p:cNvPr>
          <p:cNvSpPr txBox="1"/>
          <p:nvPr/>
        </p:nvSpPr>
        <p:spPr>
          <a:xfrm>
            <a:off x="483086" y="1480960"/>
            <a:ext cx="11218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Théo a 640 billes dans une boite. Il a 251 billes rouges, 216 billes vertes et les autres sont bleues.</a:t>
            </a:r>
          </a:p>
          <a:p>
            <a:r>
              <a:rPr lang="fr-FR" sz="3200" dirty="0"/>
              <a:t>Combien y </a:t>
            </a:r>
            <a:r>
              <a:rPr lang="fr-FR" sz="3200" dirty="0" err="1"/>
              <a:t>a-t-il</a:t>
            </a:r>
            <a:r>
              <a:rPr lang="fr-FR" sz="3200" dirty="0"/>
              <a:t> de billes bleues dans la boite ?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="" xmlns:a16="http://schemas.microsoft.com/office/drawing/2014/main" id="{AD2F3E93-DB73-6B46-A4E5-181FF6F471D5}"/>
              </a:ext>
            </a:extLst>
          </p:cNvPr>
          <p:cNvGraphicFramePr>
            <a:graphicFrameLocks noGrp="1"/>
          </p:cNvGraphicFramePr>
          <p:nvPr/>
        </p:nvGraphicFramePr>
        <p:xfrm>
          <a:off x="1036203" y="3988066"/>
          <a:ext cx="3403062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354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1134354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  <a:gridCol w="1134354">
                  <a:extLst>
                    <a:ext uri="{9D8B030D-6E8A-4147-A177-3AD203B41FA5}">
                      <a16:colId xmlns="" xmlns:a16="http://schemas.microsoft.com/office/drawing/2014/main" val="2778491499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24" name="Arc plein 23">
            <a:extLst>
              <a:ext uri="{FF2B5EF4-FFF2-40B4-BE49-F238E27FC236}">
                <a16:creationId xmlns="" xmlns:a16="http://schemas.microsoft.com/office/drawing/2014/main" id="{C45CCAED-CCAE-4241-8D67-27C79A8F80B2}"/>
              </a:ext>
            </a:extLst>
          </p:cNvPr>
          <p:cNvSpPr/>
          <p:nvPr/>
        </p:nvSpPr>
        <p:spPr>
          <a:xfrm>
            <a:off x="1338424" y="3666102"/>
            <a:ext cx="2846439" cy="492030"/>
          </a:xfrm>
          <a:prstGeom prst="blockArc">
            <a:avLst>
              <a:gd name="adj1" fmla="val 10800000"/>
              <a:gd name="adj2" fmla="val 32622"/>
              <a:gd name="adj3" fmla="val 17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F3FA2D23-A8A3-524C-980C-B58CE0FF16C7}"/>
              </a:ext>
            </a:extLst>
          </p:cNvPr>
          <p:cNvSpPr txBox="1"/>
          <p:nvPr/>
        </p:nvSpPr>
        <p:spPr>
          <a:xfrm>
            <a:off x="2192845" y="5439746"/>
            <a:ext cx="1078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vertes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CC1FAD47-F7F0-5546-81B1-41D8A2A28B88}"/>
              </a:ext>
            </a:extLst>
          </p:cNvPr>
          <p:cNvSpPr txBox="1"/>
          <p:nvPr/>
        </p:nvSpPr>
        <p:spPr>
          <a:xfrm>
            <a:off x="3701844" y="5439745"/>
            <a:ext cx="119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bleues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188EBC7F-1C3D-4542-B49A-6964EEE1C547}"/>
              </a:ext>
            </a:extLst>
          </p:cNvPr>
          <p:cNvSpPr txBox="1"/>
          <p:nvPr/>
        </p:nvSpPr>
        <p:spPr>
          <a:xfrm>
            <a:off x="732872" y="5439746"/>
            <a:ext cx="107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billes rouges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="" xmlns:a16="http://schemas.microsoft.com/office/drawing/2014/main" id="{8294BD8A-59B1-0F46-AFFC-FD10E0ADF4E1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1272174" y="4733133"/>
            <a:ext cx="238574" cy="7066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="" xmlns:a16="http://schemas.microsoft.com/office/drawing/2014/main" id="{24C46DC4-C769-8641-829D-2B4F5EE4E757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2726273" y="4733133"/>
            <a:ext cx="5874" cy="7066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75CFC96C-12AB-7746-B2F6-FFDA8909E3B1}"/>
              </a:ext>
            </a:extLst>
          </p:cNvPr>
          <p:cNvCxnSpPr>
            <a:cxnSpLocks/>
          </p:cNvCxnSpPr>
          <p:nvPr/>
        </p:nvCxnSpPr>
        <p:spPr>
          <a:xfrm>
            <a:off x="3947672" y="4725043"/>
            <a:ext cx="237191" cy="7147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="" xmlns:a16="http://schemas.microsoft.com/office/drawing/2014/main" id="{E70A757E-D143-8A46-9E63-22226D522F9E}"/>
              </a:ext>
            </a:extLst>
          </p:cNvPr>
          <p:cNvSpPr/>
          <p:nvPr/>
        </p:nvSpPr>
        <p:spPr>
          <a:xfrm>
            <a:off x="1036203" y="3988066"/>
            <a:ext cx="2235246" cy="74506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89B0C68-A892-1947-B8A5-2C89FA2B48DD}"/>
              </a:ext>
            </a:extLst>
          </p:cNvPr>
          <p:cNvSpPr/>
          <p:nvPr/>
        </p:nvSpPr>
        <p:spPr>
          <a:xfrm>
            <a:off x="1787043" y="4733133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467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A742FE0C-EF9E-2543-A7DA-48DD47890720}"/>
              </a:ext>
            </a:extLst>
          </p:cNvPr>
          <p:cNvGrpSpPr/>
          <p:nvPr/>
        </p:nvGrpSpPr>
        <p:grpSpPr>
          <a:xfrm>
            <a:off x="9465727" y="3189742"/>
            <a:ext cx="1469939" cy="1675336"/>
            <a:chOff x="9465727" y="3189742"/>
            <a:chExt cx="1469939" cy="1675336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DC91CE28-597C-944D-9484-BA050E775E8C}"/>
                </a:ext>
              </a:extLst>
            </p:cNvPr>
            <p:cNvSpPr/>
            <p:nvPr/>
          </p:nvSpPr>
          <p:spPr>
            <a:xfrm>
              <a:off x="9465727" y="3205649"/>
              <a:ext cx="1469939" cy="1659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dirty="0"/>
                <a:t>  6  4  0</a:t>
              </a:r>
            </a:p>
            <a:p>
              <a:r>
                <a:rPr lang="fr-FR" sz="3200" dirty="0"/>
                <a:t>- 4  6  7</a:t>
              </a:r>
            </a:p>
            <a:p>
              <a:pPr>
                <a:lnSpc>
                  <a:spcPts val="140"/>
                </a:lnSpc>
              </a:pPr>
              <a:r>
                <a:rPr lang="fr-FR" sz="3200" dirty="0"/>
                <a:t>______</a:t>
              </a:r>
            </a:p>
            <a:p>
              <a:pPr>
                <a:spcBef>
                  <a:spcPts val="600"/>
                </a:spcBef>
              </a:pPr>
              <a:r>
                <a:rPr lang="fr-FR" sz="3200" dirty="0"/>
                <a:t>  1  7  3 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="" xmlns:a16="http://schemas.microsoft.com/office/drawing/2014/main" id="{475700D6-23AE-9049-A6E2-EF35BB42B3C7}"/>
                </a:ext>
              </a:extLst>
            </p:cNvPr>
            <p:cNvSpPr txBox="1"/>
            <p:nvPr/>
          </p:nvSpPr>
          <p:spPr>
            <a:xfrm>
              <a:off x="10287311" y="3189742"/>
              <a:ext cx="237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="" xmlns:a16="http://schemas.microsoft.com/office/drawing/2014/main" id="{7D72CFCE-C005-274F-8D9D-3B07B322F70C}"/>
                </a:ext>
              </a:extLst>
            </p:cNvPr>
            <p:cNvSpPr txBox="1"/>
            <p:nvPr/>
          </p:nvSpPr>
          <p:spPr>
            <a:xfrm>
              <a:off x="10003164" y="3951511"/>
              <a:ext cx="237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="" xmlns:a16="http://schemas.microsoft.com/office/drawing/2014/main" id="{3BD7B901-169F-8A46-A1E6-395E4595959A}"/>
                </a:ext>
              </a:extLst>
            </p:cNvPr>
            <p:cNvSpPr txBox="1"/>
            <p:nvPr/>
          </p:nvSpPr>
          <p:spPr>
            <a:xfrm>
              <a:off x="9889066" y="3195387"/>
              <a:ext cx="237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="" xmlns:a16="http://schemas.microsoft.com/office/drawing/2014/main" id="{9FBCAB24-6CFB-BF45-A069-6442D1C9D334}"/>
                </a:ext>
              </a:extLst>
            </p:cNvPr>
            <p:cNvSpPr txBox="1"/>
            <p:nvPr/>
          </p:nvSpPr>
          <p:spPr>
            <a:xfrm>
              <a:off x="9615850" y="3951511"/>
              <a:ext cx="237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1DE4721C-8458-594B-9AB6-749D308124F8}"/>
              </a:ext>
            </a:extLst>
          </p:cNvPr>
          <p:cNvSpPr txBox="1"/>
          <p:nvPr/>
        </p:nvSpPr>
        <p:spPr>
          <a:xfrm>
            <a:off x="5326859" y="5276878"/>
            <a:ext cx="6374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Il y a 173 billes bleues dans la boite.</a:t>
            </a:r>
          </a:p>
        </p:txBody>
      </p:sp>
    </p:spTree>
    <p:extLst>
      <p:ext uri="{BB962C8B-B14F-4D97-AF65-F5344CB8AC3E}">
        <p14:creationId xmlns:p14="http://schemas.microsoft.com/office/powerpoint/2010/main" val="2584116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au 19">
            <a:extLst>
              <a:ext uri="{FF2B5EF4-FFF2-40B4-BE49-F238E27FC236}">
                <a16:creationId xmlns="" xmlns:a16="http://schemas.microsoft.com/office/drawing/2014/main" id="{4610862E-9EE4-2E4A-97D8-BEFE144C4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56895"/>
              </p:ext>
            </p:extLst>
          </p:nvPr>
        </p:nvGraphicFramePr>
        <p:xfrm>
          <a:off x="1902496" y="3667094"/>
          <a:ext cx="2832099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4033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944033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  <a:gridCol w="944033">
                  <a:extLst>
                    <a:ext uri="{9D8B030D-6E8A-4147-A177-3AD203B41FA5}">
                      <a16:colId xmlns="" xmlns:a16="http://schemas.microsoft.com/office/drawing/2014/main" val="2778491499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76E9818C-4CCE-F94B-9C21-A17D47A2CEF4}"/>
              </a:ext>
            </a:extLst>
          </p:cNvPr>
          <p:cNvSpPr txBox="1"/>
          <p:nvPr/>
        </p:nvSpPr>
        <p:spPr>
          <a:xfrm>
            <a:off x="1902495" y="5056068"/>
            <a:ext cx="283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137 + 224 + 128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A1E7F935-0BC6-714A-A949-35FAF0A2001D}"/>
              </a:ext>
            </a:extLst>
          </p:cNvPr>
          <p:cNvSpPr txBox="1"/>
          <p:nvPr/>
        </p:nvSpPr>
        <p:spPr>
          <a:xfrm>
            <a:off x="3067264" y="2742773"/>
            <a:ext cx="45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3" name="Arc plein 22">
            <a:extLst>
              <a:ext uri="{FF2B5EF4-FFF2-40B4-BE49-F238E27FC236}">
                <a16:creationId xmlns="" xmlns:a16="http://schemas.microsoft.com/office/drawing/2014/main" id="{F3E2B6AB-EF14-5845-9F85-464D30010293}"/>
              </a:ext>
            </a:extLst>
          </p:cNvPr>
          <p:cNvSpPr/>
          <p:nvPr/>
        </p:nvSpPr>
        <p:spPr>
          <a:xfrm>
            <a:off x="2497276" y="3415884"/>
            <a:ext cx="1642533" cy="3231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861FF784-FD89-7F45-8B4A-29163C479532}"/>
              </a:ext>
            </a:extLst>
          </p:cNvPr>
          <p:cNvSpPr txBox="1"/>
          <p:nvPr/>
        </p:nvSpPr>
        <p:spPr>
          <a:xfrm>
            <a:off x="1761478" y="4491830"/>
            <a:ext cx="99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romans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539CC8B8-6349-EB47-8CC3-CA27AE02C3BF}"/>
              </a:ext>
            </a:extLst>
          </p:cNvPr>
          <p:cNvSpPr txBox="1"/>
          <p:nvPr/>
        </p:nvSpPr>
        <p:spPr>
          <a:xfrm>
            <a:off x="3088635" y="4491830"/>
            <a:ext cx="651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BD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0CA0A2FA-C111-C144-9D34-2D3191234992}"/>
              </a:ext>
            </a:extLst>
          </p:cNvPr>
          <p:cNvSpPr txBox="1"/>
          <p:nvPr/>
        </p:nvSpPr>
        <p:spPr>
          <a:xfrm>
            <a:off x="3795349" y="4491830"/>
            <a:ext cx="1901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documentaires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5C60F3FF-29F9-3545-8984-B451B281B737}"/>
              </a:ext>
            </a:extLst>
          </p:cNvPr>
          <p:cNvSpPr txBox="1"/>
          <p:nvPr/>
        </p:nvSpPr>
        <p:spPr>
          <a:xfrm>
            <a:off x="483086" y="1271100"/>
            <a:ext cx="1071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Recherche du total (du tout)</a:t>
            </a:r>
          </a:p>
        </p:txBody>
      </p:sp>
      <p:graphicFrame>
        <p:nvGraphicFramePr>
          <p:cNvPr id="31" name="Tableau 30">
            <a:extLst>
              <a:ext uri="{FF2B5EF4-FFF2-40B4-BE49-F238E27FC236}">
                <a16:creationId xmlns="" xmlns:a16="http://schemas.microsoft.com/office/drawing/2014/main" id="{22F85CE0-E97A-274B-A2F0-7F51FC316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936189"/>
              </p:ext>
            </p:extLst>
          </p:nvPr>
        </p:nvGraphicFramePr>
        <p:xfrm>
          <a:off x="7122207" y="3637110"/>
          <a:ext cx="2832099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4033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944033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  <a:gridCol w="944033">
                  <a:extLst>
                    <a:ext uri="{9D8B030D-6E8A-4147-A177-3AD203B41FA5}">
                      <a16:colId xmlns="" xmlns:a16="http://schemas.microsoft.com/office/drawing/2014/main" val="2778491499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390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345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16FC9105-77CD-0140-ADEE-FF011194922A}"/>
              </a:ext>
            </a:extLst>
          </p:cNvPr>
          <p:cNvSpPr txBox="1"/>
          <p:nvPr/>
        </p:nvSpPr>
        <p:spPr>
          <a:xfrm>
            <a:off x="7122206" y="5203884"/>
            <a:ext cx="283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390 + 216 + 345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3C1C47B6-B008-6743-8C68-688EAA03533E}"/>
              </a:ext>
            </a:extLst>
          </p:cNvPr>
          <p:cNvSpPr txBox="1"/>
          <p:nvPr/>
        </p:nvSpPr>
        <p:spPr>
          <a:xfrm>
            <a:off x="8308346" y="2788069"/>
            <a:ext cx="45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4" name="Arc plein 33">
            <a:extLst>
              <a:ext uri="{FF2B5EF4-FFF2-40B4-BE49-F238E27FC236}">
                <a16:creationId xmlns="" xmlns:a16="http://schemas.microsoft.com/office/drawing/2014/main" id="{5C01B270-50F7-714C-BA50-4A60C88A0CB1}"/>
              </a:ext>
            </a:extLst>
          </p:cNvPr>
          <p:cNvSpPr/>
          <p:nvPr/>
        </p:nvSpPr>
        <p:spPr>
          <a:xfrm>
            <a:off x="7716987" y="3385900"/>
            <a:ext cx="1642533" cy="3231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65BF0594-9E80-9247-A01C-B13AF2235883}"/>
              </a:ext>
            </a:extLst>
          </p:cNvPr>
          <p:cNvSpPr txBox="1"/>
          <p:nvPr/>
        </p:nvSpPr>
        <p:spPr>
          <a:xfrm>
            <a:off x="7148662" y="4422824"/>
            <a:ext cx="902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éclos lundi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CE0B1344-AF87-8B48-8CA5-07F61865B28B}"/>
              </a:ext>
            </a:extLst>
          </p:cNvPr>
          <p:cNvSpPr txBox="1"/>
          <p:nvPr/>
        </p:nvSpPr>
        <p:spPr>
          <a:xfrm>
            <a:off x="8147746" y="4421792"/>
            <a:ext cx="954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éclos mardi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="" xmlns:a16="http://schemas.microsoft.com/office/drawing/2014/main" id="{009E7529-7B79-6E46-9DE2-DA04128F52D6}"/>
              </a:ext>
            </a:extLst>
          </p:cNvPr>
          <p:cNvSpPr txBox="1"/>
          <p:nvPr/>
        </p:nvSpPr>
        <p:spPr>
          <a:xfrm>
            <a:off x="9198966" y="4421699"/>
            <a:ext cx="1128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éclos mercredi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C7433498-2FC4-1E4A-830E-C7EEC8B4E862}"/>
              </a:ext>
            </a:extLst>
          </p:cNvPr>
          <p:cNvSpPr txBox="1"/>
          <p:nvPr/>
        </p:nvSpPr>
        <p:spPr>
          <a:xfrm>
            <a:off x="7211654" y="2268681"/>
            <a:ext cx="2956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Les poussins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06831644-AD60-A545-8A50-33FA64288D49}"/>
              </a:ext>
            </a:extLst>
          </p:cNvPr>
          <p:cNvSpPr txBox="1"/>
          <p:nvPr/>
        </p:nvSpPr>
        <p:spPr>
          <a:xfrm>
            <a:off x="1902495" y="2216768"/>
            <a:ext cx="2956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La bibliothèque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="" xmlns:a16="http://schemas.microsoft.com/office/drawing/2014/main" id="{A7B142B7-CF4F-5E40-B236-CE64B768309A}"/>
              </a:ext>
            </a:extLst>
          </p:cNvPr>
          <p:cNvSpPr/>
          <p:nvPr/>
        </p:nvSpPr>
        <p:spPr>
          <a:xfrm>
            <a:off x="1264063" y="2065736"/>
            <a:ext cx="4377238" cy="3915339"/>
          </a:xfrm>
          <a:custGeom>
            <a:avLst/>
            <a:gdLst>
              <a:gd name="connsiteX0" fmla="*/ 0 w 4377238"/>
              <a:gd name="connsiteY0" fmla="*/ 652570 h 3915339"/>
              <a:gd name="connsiteX1" fmla="*/ 652570 w 4377238"/>
              <a:gd name="connsiteY1" fmla="*/ 0 h 3915339"/>
              <a:gd name="connsiteX2" fmla="*/ 1266990 w 4377238"/>
              <a:gd name="connsiteY2" fmla="*/ 0 h 3915339"/>
              <a:gd name="connsiteX3" fmla="*/ 1789246 w 4377238"/>
              <a:gd name="connsiteY3" fmla="*/ 0 h 3915339"/>
              <a:gd name="connsiteX4" fmla="*/ 2311503 w 4377238"/>
              <a:gd name="connsiteY4" fmla="*/ 0 h 3915339"/>
              <a:gd name="connsiteX5" fmla="*/ 2833760 w 4377238"/>
              <a:gd name="connsiteY5" fmla="*/ 0 h 3915339"/>
              <a:gd name="connsiteX6" fmla="*/ 3724668 w 4377238"/>
              <a:gd name="connsiteY6" fmla="*/ 0 h 3915339"/>
              <a:gd name="connsiteX7" fmla="*/ 4377238 w 4377238"/>
              <a:gd name="connsiteY7" fmla="*/ 652570 h 3915339"/>
              <a:gd name="connsiteX8" fmla="*/ 4377238 w 4377238"/>
              <a:gd name="connsiteY8" fmla="*/ 1305120 h 3915339"/>
              <a:gd name="connsiteX9" fmla="*/ 4377238 w 4377238"/>
              <a:gd name="connsiteY9" fmla="*/ 1931568 h 3915339"/>
              <a:gd name="connsiteX10" fmla="*/ 4377238 w 4377238"/>
              <a:gd name="connsiteY10" fmla="*/ 2636321 h 3915339"/>
              <a:gd name="connsiteX11" fmla="*/ 4377238 w 4377238"/>
              <a:gd name="connsiteY11" fmla="*/ 3262769 h 3915339"/>
              <a:gd name="connsiteX12" fmla="*/ 3724668 w 4377238"/>
              <a:gd name="connsiteY12" fmla="*/ 3915339 h 3915339"/>
              <a:gd name="connsiteX13" fmla="*/ 3171690 w 4377238"/>
              <a:gd name="connsiteY13" fmla="*/ 3915339 h 3915339"/>
              <a:gd name="connsiteX14" fmla="*/ 2618713 w 4377238"/>
              <a:gd name="connsiteY14" fmla="*/ 3915339 h 3915339"/>
              <a:gd name="connsiteX15" fmla="*/ 1973572 w 4377238"/>
              <a:gd name="connsiteY15" fmla="*/ 3915339 h 3915339"/>
              <a:gd name="connsiteX16" fmla="*/ 1451315 w 4377238"/>
              <a:gd name="connsiteY16" fmla="*/ 3915339 h 3915339"/>
              <a:gd name="connsiteX17" fmla="*/ 652570 w 4377238"/>
              <a:gd name="connsiteY17" fmla="*/ 3915339 h 3915339"/>
              <a:gd name="connsiteX18" fmla="*/ 0 w 4377238"/>
              <a:gd name="connsiteY18" fmla="*/ 3262769 h 3915339"/>
              <a:gd name="connsiteX19" fmla="*/ 0 w 4377238"/>
              <a:gd name="connsiteY19" fmla="*/ 2584117 h 3915339"/>
              <a:gd name="connsiteX20" fmla="*/ 0 w 4377238"/>
              <a:gd name="connsiteY20" fmla="*/ 2009873 h 3915339"/>
              <a:gd name="connsiteX21" fmla="*/ 0 w 4377238"/>
              <a:gd name="connsiteY21" fmla="*/ 1357324 h 3915339"/>
              <a:gd name="connsiteX22" fmla="*/ 0 w 4377238"/>
              <a:gd name="connsiteY22" fmla="*/ 652570 h 391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77238" h="3915339" extrusionOk="0">
                <a:moveTo>
                  <a:pt x="0" y="652570"/>
                </a:moveTo>
                <a:cubicBezTo>
                  <a:pt x="87319" y="289227"/>
                  <a:pt x="230022" y="-27275"/>
                  <a:pt x="652570" y="0"/>
                </a:cubicBezTo>
                <a:cubicBezTo>
                  <a:pt x="811681" y="-5989"/>
                  <a:pt x="1008190" y="10227"/>
                  <a:pt x="1266990" y="0"/>
                </a:cubicBezTo>
                <a:cubicBezTo>
                  <a:pt x="1525790" y="-10227"/>
                  <a:pt x="1639148" y="-2574"/>
                  <a:pt x="1789246" y="0"/>
                </a:cubicBezTo>
                <a:cubicBezTo>
                  <a:pt x="1939344" y="2574"/>
                  <a:pt x="2077099" y="-22202"/>
                  <a:pt x="2311503" y="0"/>
                </a:cubicBezTo>
                <a:cubicBezTo>
                  <a:pt x="2545907" y="22202"/>
                  <a:pt x="2579985" y="2256"/>
                  <a:pt x="2833760" y="0"/>
                </a:cubicBezTo>
                <a:cubicBezTo>
                  <a:pt x="3087535" y="-2256"/>
                  <a:pt x="3318415" y="16079"/>
                  <a:pt x="3724668" y="0"/>
                </a:cubicBezTo>
                <a:cubicBezTo>
                  <a:pt x="4068138" y="9493"/>
                  <a:pt x="4342619" y="327182"/>
                  <a:pt x="4377238" y="652570"/>
                </a:cubicBezTo>
                <a:cubicBezTo>
                  <a:pt x="4405868" y="872555"/>
                  <a:pt x="4398542" y="1097430"/>
                  <a:pt x="4377238" y="1305120"/>
                </a:cubicBezTo>
                <a:cubicBezTo>
                  <a:pt x="4355935" y="1512810"/>
                  <a:pt x="4407494" y="1683315"/>
                  <a:pt x="4377238" y="1931568"/>
                </a:cubicBezTo>
                <a:cubicBezTo>
                  <a:pt x="4346982" y="2179821"/>
                  <a:pt x="4347820" y="2344267"/>
                  <a:pt x="4377238" y="2636321"/>
                </a:cubicBezTo>
                <a:cubicBezTo>
                  <a:pt x="4406656" y="2928375"/>
                  <a:pt x="4357151" y="3027799"/>
                  <a:pt x="4377238" y="3262769"/>
                </a:cubicBezTo>
                <a:cubicBezTo>
                  <a:pt x="4449931" y="3640793"/>
                  <a:pt x="4068396" y="3835219"/>
                  <a:pt x="3724668" y="3915339"/>
                </a:cubicBezTo>
                <a:cubicBezTo>
                  <a:pt x="3564188" y="3933776"/>
                  <a:pt x="3286562" y="3890954"/>
                  <a:pt x="3171690" y="3915339"/>
                </a:cubicBezTo>
                <a:cubicBezTo>
                  <a:pt x="3056818" y="3939724"/>
                  <a:pt x="2882744" y="3889859"/>
                  <a:pt x="2618713" y="3915339"/>
                </a:cubicBezTo>
                <a:cubicBezTo>
                  <a:pt x="2354682" y="3940819"/>
                  <a:pt x="2126626" y="3907857"/>
                  <a:pt x="1973572" y="3915339"/>
                </a:cubicBezTo>
                <a:cubicBezTo>
                  <a:pt x="1820518" y="3922821"/>
                  <a:pt x="1698111" y="3938378"/>
                  <a:pt x="1451315" y="3915339"/>
                </a:cubicBezTo>
                <a:cubicBezTo>
                  <a:pt x="1204519" y="3892300"/>
                  <a:pt x="847738" y="3910742"/>
                  <a:pt x="652570" y="3915339"/>
                </a:cubicBezTo>
                <a:cubicBezTo>
                  <a:pt x="256681" y="3934678"/>
                  <a:pt x="-1552" y="3596202"/>
                  <a:pt x="0" y="3262769"/>
                </a:cubicBezTo>
                <a:cubicBezTo>
                  <a:pt x="17841" y="3040912"/>
                  <a:pt x="-31922" y="2873213"/>
                  <a:pt x="0" y="2584117"/>
                </a:cubicBezTo>
                <a:cubicBezTo>
                  <a:pt x="31922" y="2295021"/>
                  <a:pt x="18775" y="2245254"/>
                  <a:pt x="0" y="2009873"/>
                </a:cubicBezTo>
                <a:cubicBezTo>
                  <a:pt x="-18775" y="1774492"/>
                  <a:pt x="-12711" y="1536188"/>
                  <a:pt x="0" y="1357324"/>
                </a:cubicBezTo>
                <a:cubicBezTo>
                  <a:pt x="12711" y="1178460"/>
                  <a:pt x="-28488" y="821490"/>
                  <a:pt x="0" y="652570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="" xmlns:a16="http://schemas.microsoft.com/office/drawing/2014/main" id="{133CEA77-F4E5-AF42-8CA1-846057575437}"/>
              </a:ext>
            </a:extLst>
          </p:cNvPr>
          <p:cNvSpPr/>
          <p:nvPr/>
        </p:nvSpPr>
        <p:spPr>
          <a:xfrm>
            <a:off x="6419535" y="2051973"/>
            <a:ext cx="4377238" cy="3915339"/>
          </a:xfrm>
          <a:custGeom>
            <a:avLst/>
            <a:gdLst>
              <a:gd name="connsiteX0" fmla="*/ 0 w 4377238"/>
              <a:gd name="connsiteY0" fmla="*/ 652570 h 3915339"/>
              <a:gd name="connsiteX1" fmla="*/ 652570 w 4377238"/>
              <a:gd name="connsiteY1" fmla="*/ 0 h 3915339"/>
              <a:gd name="connsiteX2" fmla="*/ 1266990 w 4377238"/>
              <a:gd name="connsiteY2" fmla="*/ 0 h 3915339"/>
              <a:gd name="connsiteX3" fmla="*/ 1789246 w 4377238"/>
              <a:gd name="connsiteY3" fmla="*/ 0 h 3915339"/>
              <a:gd name="connsiteX4" fmla="*/ 2311503 w 4377238"/>
              <a:gd name="connsiteY4" fmla="*/ 0 h 3915339"/>
              <a:gd name="connsiteX5" fmla="*/ 2833760 w 4377238"/>
              <a:gd name="connsiteY5" fmla="*/ 0 h 3915339"/>
              <a:gd name="connsiteX6" fmla="*/ 3724668 w 4377238"/>
              <a:gd name="connsiteY6" fmla="*/ 0 h 3915339"/>
              <a:gd name="connsiteX7" fmla="*/ 4377238 w 4377238"/>
              <a:gd name="connsiteY7" fmla="*/ 652570 h 3915339"/>
              <a:gd name="connsiteX8" fmla="*/ 4377238 w 4377238"/>
              <a:gd name="connsiteY8" fmla="*/ 1305120 h 3915339"/>
              <a:gd name="connsiteX9" fmla="*/ 4377238 w 4377238"/>
              <a:gd name="connsiteY9" fmla="*/ 1931568 h 3915339"/>
              <a:gd name="connsiteX10" fmla="*/ 4377238 w 4377238"/>
              <a:gd name="connsiteY10" fmla="*/ 2636321 h 3915339"/>
              <a:gd name="connsiteX11" fmla="*/ 4377238 w 4377238"/>
              <a:gd name="connsiteY11" fmla="*/ 3262769 h 3915339"/>
              <a:gd name="connsiteX12" fmla="*/ 3724668 w 4377238"/>
              <a:gd name="connsiteY12" fmla="*/ 3915339 h 3915339"/>
              <a:gd name="connsiteX13" fmla="*/ 3171690 w 4377238"/>
              <a:gd name="connsiteY13" fmla="*/ 3915339 h 3915339"/>
              <a:gd name="connsiteX14" fmla="*/ 2618713 w 4377238"/>
              <a:gd name="connsiteY14" fmla="*/ 3915339 h 3915339"/>
              <a:gd name="connsiteX15" fmla="*/ 1973572 w 4377238"/>
              <a:gd name="connsiteY15" fmla="*/ 3915339 h 3915339"/>
              <a:gd name="connsiteX16" fmla="*/ 1451315 w 4377238"/>
              <a:gd name="connsiteY16" fmla="*/ 3915339 h 3915339"/>
              <a:gd name="connsiteX17" fmla="*/ 652570 w 4377238"/>
              <a:gd name="connsiteY17" fmla="*/ 3915339 h 3915339"/>
              <a:gd name="connsiteX18" fmla="*/ 0 w 4377238"/>
              <a:gd name="connsiteY18" fmla="*/ 3262769 h 3915339"/>
              <a:gd name="connsiteX19" fmla="*/ 0 w 4377238"/>
              <a:gd name="connsiteY19" fmla="*/ 2584117 h 3915339"/>
              <a:gd name="connsiteX20" fmla="*/ 0 w 4377238"/>
              <a:gd name="connsiteY20" fmla="*/ 2009873 h 3915339"/>
              <a:gd name="connsiteX21" fmla="*/ 0 w 4377238"/>
              <a:gd name="connsiteY21" fmla="*/ 1357324 h 3915339"/>
              <a:gd name="connsiteX22" fmla="*/ 0 w 4377238"/>
              <a:gd name="connsiteY22" fmla="*/ 652570 h 391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77238" h="3915339" extrusionOk="0">
                <a:moveTo>
                  <a:pt x="0" y="652570"/>
                </a:moveTo>
                <a:cubicBezTo>
                  <a:pt x="87319" y="289227"/>
                  <a:pt x="230022" y="-27275"/>
                  <a:pt x="652570" y="0"/>
                </a:cubicBezTo>
                <a:cubicBezTo>
                  <a:pt x="811681" y="-5989"/>
                  <a:pt x="1008190" y="10227"/>
                  <a:pt x="1266990" y="0"/>
                </a:cubicBezTo>
                <a:cubicBezTo>
                  <a:pt x="1525790" y="-10227"/>
                  <a:pt x="1639148" y="-2574"/>
                  <a:pt x="1789246" y="0"/>
                </a:cubicBezTo>
                <a:cubicBezTo>
                  <a:pt x="1939344" y="2574"/>
                  <a:pt x="2077099" y="-22202"/>
                  <a:pt x="2311503" y="0"/>
                </a:cubicBezTo>
                <a:cubicBezTo>
                  <a:pt x="2545907" y="22202"/>
                  <a:pt x="2579985" y="2256"/>
                  <a:pt x="2833760" y="0"/>
                </a:cubicBezTo>
                <a:cubicBezTo>
                  <a:pt x="3087535" y="-2256"/>
                  <a:pt x="3318415" y="16079"/>
                  <a:pt x="3724668" y="0"/>
                </a:cubicBezTo>
                <a:cubicBezTo>
                  <a:pt x="4068138" y="9493"/>
                  <a:pt x="4342619" y="327182"/>
                  <a:pt x="4377238" y="652570"/>
                </a:cubicBezTo>
                <a:cubicBezTo>
                  <a:pt x="4405868" y="872555"/>
                  <a:pt x="4398542" y="1097430"/>
                  <a:pt x="4377238" y="1305120"/>
                </a:cubicBezTo>
                <a:cubicBezTo>
                  <a:pt x="4355935" y="1512810"/>
                  <a:pt x="4407494" y="1683315"/>
                  <a:pt x="4377238" y="1931568"/>
                </a:cubicBezTo>
                <a:cubicBezTo>
                  <a:pt x="4346982" y="2179821"/>
                  <a:pt x="4347820" y="2344267"/>
                  <a:pt x="4377238" y="2636321"/>
                </a:cubicBezTo>
                <a:cubicBezTo>
                  <a:pt x="4406656" y="2928375"/>
                  <a:pt x="4357151" y="3027799"/>
                  <a:pt x="4377238" y="3262769"/>
                </a:cubicBezTo>
                <a:cubicBezTo>
                  <a:pt x="4449931" y="3640793"/>
                  <a:pt x="4068396" y="3835219"/>
                  <a:pt x="3724668" y="3915339"/>
                </a:cubicBezTo>
                <a:cubicBezTo>
                  <a:pt x="3564188" y="3933776"/>
                  <a:pt x="3286562" y="3890954"/>
                  <a:pt x="3171690" y="3915339"/>
                </a:cubicBezTo>
                <a:cubicBezTo>
                  <a:pt x="3056818" y="3939724"/>
                  <a:pt x="2882744" y="3889859"/>
                  <a:pt x="2618713" y="3915339"/>
                </a:cubicBezTo>
                <a:cubicBezTo>
                  <a:pt x="2354682" y="3940819"/>
                  <a:pt x="2126626" y="3907857"/>
                  <a:pt x="1973572" y="3915339"/>
                </a:cubicBezTo>
                <a:cubicBezTo>
                  <a:pt x="1820518" y="3922821"/>
                  <a:pt x="1698111" y="3938378"/>
                  <a:pt x="1451315" y="3915339"/>
                </a:cubicBezTo>
                <a:cubicBezTo>
                  <a:pt x="1204519" y="3892300"/>
                  <a:pt x="847738" y="3910742"/>
                  <a:pt x="652570" y="3915339"/>
                </a:cubicBezTo>
                <a:cubicBezTo>
                  <a:pt x="256681" y="3934678"/>
                  <a:pt x="-1552" y="3596202"/>
                  <a:pt x="0" y="3262769"/>
                </a:cubicBezTo>
                <a:cubicBezTo>
                  <a:pt x="17841" y="3040912"/>
                  <a:pt x="-31922" y="2873213"/>
                  <a:pt x="0" y="2584117"/>
                </a:cubicBezTo>
                <a:cubicBezTo>
                  <a:pt x="31922" y="2295021"/>
                  <a:pt x="18775" y="2245254"/>
                  <a:pt x="0" y="2009873"/>
                </a:cubicBezTo>
                <a:cubicBezTo>
                  <a:pt x="-18775" y="1774492"/>
                  <a:pt x="-12711" y="1536188"/>
                  <a:pt x="0" y="1357324"/>
                </a:cubicBezTo>
                <a:cubicBezTo>
                  <a:pt x="12711" y="1178460"/>
                  <a:pt x="-28488" y="821490"/>
                  <a:pt x="0" y="652570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="" xmlns:a16="http://schemas.microsoft.com/office/drawing/2014/main" id="{65E891B1-A7A6-9547-AB78-6C5D139CF8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121" y="1408774"/>
            <a:ext cx="1616449" cy="187188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="" xmlns:a16="http://schemas.microsoft.com/office/drawing/2014/main" id="{50CE1720-060B-D24F-9658-6141F87701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60902">
            <a:off x="432382" y="1835054"/>
            <a:ext cx="1384754" cy="1798420"/>
          </a:xfrm>
          <a:prstGeom prst="rect">
            <a:avLst/>
          </a:prstGeom>
        </p:spPr>
      </p:pic>
      <p:sp>
        <p:nvSpPr>
          <p:cNvPr id="53" name="Titre 1">
            <a:extLst>
              <a:ext uri="{FF2B5EF4-FFF2-40B4-BE49-F238E27FC236}">
                <a16:creationId xmlns="" xmlns:a16="http://schemas.microsoft.com/office/drawing/2014/main" id="{4265004F-193F-CF43-98C4-D6BE50EC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7" y="248776"/>
            <a:ext cx="10713832" cy="1100876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Je retiens</a:t>
            </a:r>
          </a:p>
        </p:txBody>
      </p:sp>
    </p:spTree>
    <p:extLst>
      <p:ext uri="{BB962C8B-B14F-4D97-AF65-F5344CB8AC3E}">
        <p14:creationId xmlns:p14="http://schemas.microsoft.com/office/powerpoint/2010/main" val="810403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B4BE8D0A-7C43-BA41-BF63-16F21C0E3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12678"/>
              </p:ext>
            </p:extLst>
          </p:nvPr>
        </p:nvGraphicFramePr>
        <p:xfrm>
          <a:off x="2149641" y="3546779"/>
          <a:ext cx="2832098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2259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1209839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254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5" name="Arc plein 4">
            <a:extLst>
              <a:ext uri="{FF2B5EF4-FFF2-40B4-BE49-F238E27FC236}">
                <a16:creationId xmlns="" xmlns:a16="http://schemas.microsoft.com/office/drawing/2014/main" id="{07BA9386-216C-9C4B-ACE8-55E55D44E68E}"/>
              </a:ext>
            </a:extLst>
          </p:cNvPr>
          <p:cNvSpPr/>
          <p:nvPr/>
        </p:nvSpPr>
        <p:spPr>
          <a:xfrm>
            <a:off x="2744421" y="3295569"/>
            <a:ext cx="1642533" cy="3231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F4C5D1D4-AD09-5B44-A1DE-7931A4A61A16}"/>
              </a:ext>
            </a:extLst>
          </p:cNvPr>
          <p:cNvSpPr txBox="1"/>
          <p:nvPr/>
        </p:nvSpPr>
        <p:spPr>
          <a:xfrm>
            <a:off x="3377419" y="2689575"/>
            <a:ext cx="45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DEDBF868-101E-8F46-A40C-A22FBE3EFBC1}"/>
              </a:ext>
            </a:extLst>
          </p:cNvPr>
          <p:cNvSpPr txBox="1"/>
          <p:nvPr/>
        </p:nvSpPr>
        <p:spPr>
          <a:xfrm>
            <a:off x="2642821" y="5183820"/>
            <a:ext cx="216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254 + 148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67A8BD7E-DE72-DD4D-8864-984EBE63D4C5}"/>
              </a:ext>
            </a:extLst>
          </p:cNvPr>
          <p:cNvSpPr txBox="1"/>
          <p:nvPr/>
        </p:nvSpPr>
        <p:spPr>
          <a:xfrm>
            <a:off x="2291664" y="4337997"/>
            <a:ext cx="122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images au début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11C6980E-7C38-6847-A44B-C0CD82FE6FBC}"/>
              </a:ext>
            </a:extLst>
          </p:cNvPr>
          <p:cNvSpPr txBox="1"/>
          <p:nvPr/>
        </p:nvSpPr>
        <p:spPr>
          <a:xfrm>
            <a:off x="3884982" y="4337997"/>
            <a:ext cx="105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images gagnées</a:t>
            </a:r>
          </a:p>
        </p:txBody>
      </p:sp>
      <p:graphicFrame>
        <p:nvGraphicFramePr>
          <p:cNvPr id="25" name="Tableau 24">
            <a:extLst>
              <a:ext uri="{FF2B5EF4-FFF2-40B4-BE49-F238E27FC236}">
                <a16:creationId xmlns="" xmlns:a16="http://schemas.microsoft.com/office/drawing/2014/main" id="{B3132821-DEE9-EB47-B879-CCE88FCF7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641654"/>
              </p:ext>
            </p:extLst>
          </p:nvPr>
        </p:nvGraphicFramePr>
        <p:xfrm>
          <a:off x="7575311" y="3512151"/>
          <a:ext cx="2688385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511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1413874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170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BB028256-E7B0-B348-B690-00A2C42FAA24}"/>
              </a:ext>
            </a:extLst>
          </p:cNvPr>
          <p:cNvSpPr txBox="1"/>
          <p:nvPr/>
        </p:nvSpPr>
        <p:spPr>
          <a:xfrm>
            <a:off x="7999533" y="5183820"/>
            <a:ext cx="1960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145 + 170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98952C3F-6E39-3046-971A-970C9B90F662}"/>
              </a:ext>
            </a:extLst>
          </p:cNvPr>
          <p:cNvSpPr txBox="1"/>
          <p:nvPr/>
        </p:nvSpPr>
        <p:spPr>
          <a:xfrm>
            <a:off x="8512673" y="2699519"/>
            <a:ext cx="66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8" name="Arc plein 27">
            <a:extLst>
              <a:ext uri="{FF2B5EF4-FFF2-40B4-BE49-F238E27FC236}">
                <a16:creationId xmlns="" xmlns:a16="http://schemas.microsoft.com/office/drawing/2014/main" id="{144E127F-F0A8-164B-B22D-BE6A9C64299F}"/>
              </a:ext>
            </a:extLst>
          </p:cNvPr>
          <p:cNvSpPr/>
          <p:nvPr/>
        </p:nvSpPr>
        <p:spPr>
          <a:xfrm>
            <a:off x="7995792" y="3276238"/>
            <a:ext cx="1642533" cy="3231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37709D05-DF8D-BE45-A292-1DBFFE91698F}"/>
              </a:ext>
            </a:extLst>
          </p:cNvPr>
          <p:cNvSpPr txBox="1"/>
          <p:nvPr/>
        </p:nvSpPr>
        <p:spPr>
          <a:xfrm>
            <a:off x="6760282" y="2199217"/>
            <a:ext cx="373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Les perles de Lucie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12C24C31-EA58-2541-B533-44A28D208CA0}"/>
              </a:ext>
            </a:extLst>
          </p:cNvPr>
          <p:cNvSpPr txBox="1"/>
          <p:nvPr/>
        </p:nvSpPr>
        <p:spPr>
          <a:xfrm>
            <a:off x="6907486" y="2713768"/>
            <a:ext cx="156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au début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6310A48A-A58A-7549-BE36-54A5E52400B7}"/>
              </a:ext>
            </a:extLst>
          </p:cNvPr>
          <p:cNvSpPr txBox="1"/>
          <p:nvPr/>
        </p:nvSpPr>
        <p:spPr>
          <a:xfrm>
            <a:off x="7576506" y="4291524"/>
            <a:ext cx="121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perles restantes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F446903D-4593-3749-9A11-475D713CC261}"/>
              </a:ext>
            </a:extLst>
          </p:cNvPr>
          <p:cNvSpPr txBox="1"/>
          <p:nvPr/>
        </p:nvSpPr>
        <p:spPr>
          <a:xfrm>
            <a:off x="9084227" y="4301927"/>
            <a:ext cx="1108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perles</a:t>
            </a:r>
          </a:p>
          <a:p>
            <a:pPr algn="ctr"/>
            <a:r>
              <a:rPr lang="fr-FR" sz="2000" b="1" dirty="0">
                <a:solidFill>
                  <a:srgbClr val="0070C0"/>
                </a:solidFill>
              </a:rPr>
              <a:t>utilisées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="" xmlns:a16="http://schemas.microsoft.com/office/drawing/2014/main" id="{97C45458-46DD-2746-B550-BDF82D64D720}"/>
              </a:ext>
            </a:extLst>
          </p:cNvPr>
          <p:cNvSpPr/>
          <p:nvPr/>
        </p:nvSpPr>
        <p:spPr>
          <a:xfrm>
            <a:off x="1264063" y="2065736"/>
            <a:ext cx="4377238" cy="3915339"/>
          </a:xfrm>
          <a:custGeom>
            <a:avLst/>
            <a:gdLst>
              <a:gd name="connsiteX0" fmla="*/ 0 w 4377238"/>
              <a:gd name="connsiteY0" fmla="*/ 652570 h 3915339"/>
              <a:gd name="connsiteX1" fmla="*/ 652570 w 4377238"/>
              <a:gd name="connsiteY1" fmla="*/ 0 h 3915339"/>
              <a:gd name="connsiteX2" fmla="*/ 1266990 w 4377238"/>
              <a:gd name="connsiteY2" fmla="*/ 0 h 3915339"/>
              <a:gd name="connsiteX3" fmla="*/ 1789246 w 4377238"/>
              <a:gd name="connsiteY3" fmla="*/ 0 h 3915339"/>
              <a:gd name="connsiteX4" fmla="*/ 2311503 w 4377238"/>
              <a:gd name="connsiteY4" fmla="*/ 0 h 3915339"/>
              <a:gd name="connsiteX5" fmla="*/ 2833760 w 4377238"/>
              <a:gd name="connsiteY5" fmla="*/ 0 h 3915339"/>
              <a:gd name="connsiteX6" fmla="*/ 3724668 w 4377238"/>
              <a:gd name="connsiteY6" fmla="*/ 0 h 3915339"/>
              <a:gd name="connsiteX7" fmla="*/ 4377238 w 4377238"/>
              <a:gd name="connsiteY7" fmla="*/ 652570 h 3915339"/>
              <a:gd name="connsiteX8" fmla="*/ 4377238 w 4377238"/>
              <a:gd name="connsiteY8" fmla="*/ 1305120 h 3915339"/>
              <a:gd name="connsiteX9" fmla="*/ 4377238 w 4377238"/>
              <a:gd name="connsiteY9" fmla="*/ 1931568 h 3915339"/>
              <a:gd name="connsiteX10" fmla="*/ 4377238 w 4377238"/>
              <a:gd name="connsiteY10" fmla="*/ 2636321 h 3915339"/>
              <a:gd name="connsiteX11" fmla="*/ 4377238 w 4377238"/>
              <a:gd name="connsiteY11" fmla="*/ 3262769 h 3915339"/>
              <a:gd name="connsiteX12" fmla="*/ 3724668 w 4377238"/>
              <a:gd name="connsiteY12" fmla="*/ 3915339 h 3915339"/>
              <a:gd name="connsiteX13" fmla="*/ 3171690 w 4377238"/>
              <a:gd name="connsiteY13" fmla="*/ 3915339 h 3915339"/>
              <a:gd name="connsiteX14" fmla="*/ 2618713 w 4377238"/>
              <a:gd name="connsiteY14" fmla="*/ 3915339 h 3915339"/>
              <a:gd name="connsiteX15" fmla="*/ 1973572 w 4377238"/>
              <a:gd name="connsiteY15" fmla="*/ 3915339 h 3915339"/>
              <a:gd name="connsiteX16" fmla="*/ 1451315 w 4377238"/>
              <a:gd name="connsiteY16" fmla="*/ 3915339 h 3915339"/>
              <a:gd name="connsiteX17" fmla="*/ 652570 w 4377238"/>
              <a:gd name="connsiteY17" fmla="*/ 3915339 h 3915339"/>
              <a:gd name="connsiteX18" fmla="*/ 0 w 4377238"/>
              <a:gd name="connsiteY18" fmla="*/ 3262769 h 3915339"/>
              <a:gd name="connsiteX19" fmla="*/ 0 w 4377238"/>
              <a:gd name="connsiteY19" fmla="*/ 2584117 h 3915339"/>
              <a:gd name="connsiteX20" fmla="*/ 0 w 4377238"/>
              <a:gd name="connsiteY20" fmla="*/ 2009873 h 3915339"/>
              <a:gd name="connsiteX21" fmla="*/ 0 w 4377238"/>
              <a:gd name="connsiteY21" fmla="*/ 1357324 h 3915339"/>
              <a:gd name="connsiteX22" fmla="*/ 0 w 4377238"/>
              <a:gd name="connsiteY22" fmla="*/ 652570 h 391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77238" h="3915339" extrusionOk="0">
                <a:moveTo>
                  <a:pt x="0" y="652570"/>
                </a:moveTo>
                <a:cubicBezTo>
                  <a:pt x="87319" y="289227"/>
                  <a:pt x="230022" y="-27275"/>
                  <a:pt x="652570" y="0"/>
                </a:cubicBezTo>
                <a:cubicBezTo>
                  <a:pt x="811681" y="-5989"/>
                  <a:pt x="1008190" y="10227"/>
                  <a:pt x="1266990" y="0"/>
                </a:cubicBezTo>
                <a:cubicBezTo>
                  <a:pt x="1525790" y="-10227"/>
                  <a:pt x="1639148" y="-2574"/>
                  <a:pt x="1789246" y="0"/>
                </a:cubicBezTo>
                <a:cubicBezTo>
                  <a:pt x="1939344" y="2574"/>
                  <a:pt x="2077099" y="-22202"/>
                  <a:pt x="2311503" y="0"/>
                </a:cubicBezTo>
                <a:cubicBezTo>
                  <a:pt x="2545907" y="22202"/>
                  <a:pt x="2579985" y="2256"/>
                  <a:pt x="2833760" y="0"/>
                </a:cubicBezTo>
                <a:cubicBezTo>
                  <a:pt x="3087535" y="-2256"/>
                  <a:pt x="3318415" y="16079"/>
                  <a:pt x="3724668" y="0"/>
                </a:cubicBezTo>
                <a:cubicBezTo>
                  <a:pt x="4068138" y="9493"/>
                  <a:pt x="4342619" y="327182"/>
                  <a:pt x="4377238" y="652570"/>
                </a:cubicBezTo>
                <a:cubicBezTo>
                  <a:pt x="4405868" y="872555"/>
                  <a:pt x="4398542" y="1097430"/>
                  <a:pt x="4377238" y="1305120"/>
                </a:cubicBezTo>
                <a:cubicBezTo>
                  <a:pt x="4355935" y="1512810"/>
                  <a:pt x="4407494" y="1683315"/>
                  <a:pt x="4377238" y="1931568"/>
                </a:cubicBezTo>
                <a:cubicBezTo>
                  <a:pt x="4346982" y="2179821"/>
                  <a:pt x="4347820" y="2344267"/>
                  <a:pt x="4377238" y="2636321"/>
                </a:cubicBezTo>
                <a:cubicBezTo>
                  <a:pt x="4406656" y="2928375"/>
                  <a:pt x="4357151" y="3027799"/>
                  <a:pt x="4377238" y="3262769"/>
                </a:cubicBezTo>
                <a:cubicBezTo>
                  <a:pt x="4449931" y="3640793"/>
                  <a:pt x="4068396" y="3835219"/>
                  <a:pt x="3724668" y="3915339"/>
                </a:cubicBezTo>
                <a:cubicBezTo>
                  <a:pt x="3564188" y="3933776"/>
                  <a:pt x="3286562" y="3890954"/>
                  <a:pt x="3171690" y="3915339"/>
                </a:cubicBezTo>
                <a:cubicBezTo>
                  <a:pt x="3056818" y="3939724"/>
                  <a:pt x="2882744" y="3889859"/>
                  <a:pt x="2618713" y="3915339"/>
                </a:cubicBezTo>
                <a:cubicBezTo>
                  <a:pt x="2354682" y="3940819"/>
                  <a:pt x="2126626" y="3907857"/>
                  <a:pt x="1973572" y="3915339"/>
                </a:cubicBezTo>
                <a:cubicBezTo>
                  <a:pt x="1820518" y="3922821"/>
                  <a:pt x="1698111" y="3938378"/>
                  <a:pt x="1451315" y="3915339"/>
                </a:cubicBezTo>
                <a:cubicBezTo>
                  <a:pt x="1204519" y="3892300"/>
                  <a:pt x="847738" y="3910742"/>
                  <a:pt x="652570" y="3915339"/>
                </a:cubicBezTo>
                <a:cubicBezTo>
                  <a:pt x="256681" y="3934678"/>
                  <a:pt x="-1552" y="3596202"/>
                  <a:pt x="0" y="3262769"/>
                </a:cubicBezTo>
                <a:cubicBezTo>
                  <a:pt x="17841" y="3040912"/>
                  <a:pt x="-31922" y="2873213"/>
                  <a:pt x="0" y="2584117"/>
                </a:cubicBezTo>
                <a:cubicBezTo>
                  <a:pt x="31922" y="2295021"/>
                  <a:pt x="18775" y="2245254"/>
                  <a:pt x="0" y="2009873"/>
                </a:cubicBezTo>
                <a:cubicBezTo>
                  <a:pt x="-18775" y="1774492"/>
                  <a:pt x="-12711" y="1536188"/>
                  <a:pt x="0" y="1357324"/>
                </a:cubicBezTo>
                <a:cubicBezTo>
                  <a:pt x="12711" y="1178460"/>
                  <a:pt x="-28488" y="821490"/>
                  <a:pt x="0" y="652570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EF94CFA7-9AE5-AF41-AD62-6142C9D74E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72827">
            <a:off x="133761" y="1753209"/>
            <a:ext cx="1839994" cy="1657123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1C74BEFA-9866-5944-93B5-6AED9A7D9269}"/>
              </a:ext>
            </a:extLst>
          </p:cNvPr>
          <p:cNvSpPr txBox="1"/>
          <p:nvPr/>
        </p:nvSpPr>
        <p:spPr>
          <a:xfrm>
            <a:off x="1741767" y="2704244"/>
            <a:ext cx="132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à la fin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A471156A-6E83-2349-83C6-795BE599424A}"/>
              </a:ext>
            </a:extLst>
          </p:cNvPr>
          <p:cNvSpPr txBox="1"/>
          <p:nvPr/>
        </p:nvSpPr>
        <p:spPr>
          <a:xfrm>
            <a:off x="1824854" y="2204820"/>
            <a:ext cx="373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Les images de Lucas</a:t>
            </a:r>
          </a:p>
        </p:txBody>
      </p:sp>
      <p:sp>
        <p:nvSpPr>
          <p:cNvPr id="44" name="Titre 1">
            <a:extLst>
              <a:ext uri="{FF2B5EF4-FFF2-40B4-BE49-F238E27FC236}">
                <a16:creationId xmlns="" xmlns:a16="http://schemas.microsoft.com/office/drawing/2014/main" id="{80A47BA3-2425-8D43-9D41-00490884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7" y="248776"/>
            <a:ext cx="10713832" cy="1100876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Je retiens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E0179175-9924-944C-8485-BA3C64E10609}"/>
              </a:ext>
            </a:extLst>
          </p:cNvPr>
          <p:cNvSpPr txBox="1"/>
          <p:nvPr/>
        </p:nvSpPr>
        <p:spPr>
          <a:xfrm>
            <a:off x="483086" y="1271100"/>
            <a:ext cx="1071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Recherche du total (du tout)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="" xmlns:a16="http://schemas.microsoft.com/office/drawing/2014/main" id="{2225101D-9569-7944-9411-43692F495AD2}"/>
              </a:ext>
            </a:extLst>
          </p:cNvPr>
          <p:cNvSpPr/>
          <p:nvPr/>
        </p:nvSpPr>
        <p:spPr>
          <a:xfrm>
            <a:off x="6419535" y="2051973"/>
            <a:ext cx="4377238" cy="3915339"/>
          </a:xfrm>
          <a:custGeom>
            <a:avLst/>
            <a:gdLst>
              <a:gd name="connsiteX0" fmla="*/ 0 w 4377238"/>
              <a:gd name="connsiteY0" fmla="*/ 652570 h 3915339"/>
              <a:gd name="connsiteX1" fmla="*/ 652570 w 4377238"/>
              <a:gd name="connsiteY1" fmla="*/ 0 h 3915339"/>
              <a:gd name="connsiteX2" fmla="*/ 1266990 w 4377238"/>
              <a:gd name="connsiteY2" fmla="*/ 0 h 3915339"/>
              <a:gd name="connsiteX3" fmla="*/ 1789246 w 4377238"/>
              <a:gd name="connsiteY3" fmla="*/ 0 h 3915339"/>
              <a:gd name="connsiteX4" fmla="*/ 2311503 w 4377238"/>
              <a:gd name="connsiteY4" fmla="*/ 0 h 3915339"/>
              <a:gd name="connsiteX5" fmla="*/ 2833760 w 4377238"/>
              <a:gd name="connsiteY5" fmla="*/ 0 h 3915339"/>
              <a:gd name="connsiteX6" fmla="*/ 3724668 w 4377238"/>
              <a:gd name="connsiteY6" fmla="*/ 0 h 3915339"/>
              <a:gd name="connsiteX7" fmla="*/ 4377238 w 4377238"/>
              <a:gd name="connsiteY7" fmla="*/ 652570 h 3915339"/>
              <a:gd name="connsiteX8" fmla="*/ 4377238 w 4377238"/>
              <a:gd name="connsiteY8" fmla="*/ 1305120 h 3915339"/>
              <a:gd name="connsiteX9" fmla="*/ 4377238 w 4377238"/>
              <a:gd name="connsiteY9" fmla="*/ 1931568 h 3915339"/>
              <a:gd name="connsiteX10" fmla="*/ 4377238 w 4377238"/>
              <a:gd name="connsiteY10" fmla="*/ 2636321 h 3915339"/>
              <a:gd name="connsiteX11" fmla="*/ 4377238 w 4377238"/>
              <a:gd name="connsiteY11" fmla="*/ 3262769 h 3915339"/>
              <a:gd name="connsiteX12" fmla="*/ 3724668 w 4377238"/>
              <a:gd name="connsiteY12" fmla="*/ 3915339 h 3915339"/>
              <a:gd name="connsiteX13" fmla="*/ 3171690 w 4377238"/>
              <a:gd name="connsiteY13" fmla="*/ 3915339 h 3915339"/>
              <a:gd name="connsiteX14" fmla="*/ 2618713 w 4377238"/>
              <a:gd name="connsiteY14" fmla="*/ 3915339 h 3915339"/>
              <a:gd name="connsiteX15" fmla="*/ 1973572 w 4377238"/>
              <a:gd name="connsiteY15" fmla="*/ 3915339 h 3915339"/>
              <a:gd name="connsiteX16" fmla="*/ 1451315 w 4377238"/>
              <a:gd name="connsiteY16" fmla="*/ 3915339 h 3915339"/>
              <a:gd name="connsiteX17" fmla="*/ 652570 w 4377238"/>
              <a:gd name="connsiteY17" fmla="*/ 3915339 h 3915339"/>
              <a:gd name="connsiteX18" fmla="*/ 0 w 4377238"/>
              <a:gd name="connsiteY18" fmla="*/ 3262769 h 3915339"/>
              <a:gd name="connsiteX19" fmla="*/ 0 w 4377238"/>
              <a:gd name="connsiteY19" fmla="*/ 2584117 h 3915339"/>
              <a:gd name="connsiteX20" fmla="*/ 0 w 4377238"/>
              <a:gd name="connsiteY20" fmla="*/ 2009873 h 3915339"/>
              <a:gd name="connsiteX21" fmla="*/ 0 w 4377238"/>
              <a:gd name="connsiteY21" fmla="*/ 1357324 h 3915339"/>
              <a:gd name="connsiteX22" fmla="*/ 0 w 4377238"/>
              <a:gd name="connsiteY22" fmla="*/ 652570 h 391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77238" h="3915339" extrusionOk="0">
                <a:moveTo>
                  <a:pt x="0" y="652570"/>
                </a:moveTo>
                <a:cubicBezTo>
                  <a:pt x="87319" y="289227"/>
                  <a:pt x="230022" y="-27275"/>
                  <a:pt x="652570" y="0"/>
                </a:cubicBezTo>
                <a:cubicBezTo>
                  <a:pt x="811681" y="-5989"/>
                  <a:pt x="1008190" y="10227"/>
                  <a:pt x="1266990" y="0"/>
                </a:cubicBezTo>
                <a:cubicBezTo>
                  <a:pt x="1525790" y="-10227"/>
                  <a:pt x="1639148" y="-2574"/>
                  <a:pt x="1789246" y="0"/>
                </a:cubicBezTo>
                <a:cubicBezTo>
                  <a:pt x="1939344" y="2574"/>
                  <a:pt x="2077099" y="-22202"/>
                  <a:pt x="2311503" y="0"/>
                </a:cubicBezTo>
                <a:cubicBezTo>
                  <a:pt x="2545907" y="22202"/>
                  <a:pt x="2579985" y="2256"/>
                  <a:pt x="2833760" y="0"/>
                </a:cubicBezTo>
                <a:cubicBezTo>
                  <a:pt x="3087535" y="-2256"/>
                  <a:pt x="3318415" y="16079"/>
                  <a:pt x="3724668" y="0"/>
                </a:cubicBezTo>
                <a:cubicBezTo>
                  <a:pt x="4068138" y="9493"/>
                  <a:pt x="4342619" y="327182"/>
                  <a:pt x="4377238" y="652570"/>
                </a:cubicBezTo>
                <a:cubicBezTo>
                  <a:pt x="4405868" y="872555"/>
                  <a:pt x="4398542" y="1097430"/>
                  <a:pt x="4377238" y="1305120"/>
                </a:cubicBezTo>
                <a:cubicBezTo>
                  <a:pt x="4355935" y="1512810"/>
                  <a:pt x="4407494" y="1683315"/>
                  <a:pt x="4377238" y="1931568"/>
                </a:cubicBezTo>
                <a:cubicBezTo>
                  <a:pt x="4346982" y="2179821"/>
                  <a:pt x="4347820" y="2344267"/>
                  <a:pt x="4377238" y="2636321"/>
                </a:cubicBezTo>
                <a:cubicBezTo>
                  <a:pt x="4406656" y="2928375"/>
                  <a:pt x="4357151" y="3027799"/>
                  <a:pt x="4377238" y="3262769"/>
                </a:cubicBezTo>
                <a:cubicBezTo>
                  <a:pt x="4449931" y="3640793"/>
                  <a:pt x="4068396" y="3835219"/>
                  <a:pt x="3724668" y="3915339"/>
                </a:cubicBezTo>
                <a:cubicBezTo>
                  <a:pt x="3564188" y="3933776"/>
                  <a:pt x="3286562" y="3890954"/>
                  <a:pt x="3171690" y="3915339"/>
                </a:cubicBezTo>
                <a:cubicBezTo>
                  <a:pt x="3056818" y="3939724"/>
                  <a:pt x="2882744" y="3889859"/>
                  <a:pt x="2618713" y="3915339"/>
                </a:cubicBezTo>
                <a:cubicBezTo>
                  <a:pt x="2354682" y="3940819"/>
                  <a:pt x="2126626" y="3907857"/>
                  <a:pt x="1973572" y="3915339"/>
                </a:cubicBezTo>
                <a:cubicBezTo>
                  <a:pt x="1820518" y="3922821"/>
                  <a:pt x="1698111" y="3938378"/>
                  <a:pt x="1451315" y="3915339"/>
                </a:cubicBezTo>
                <a:cubicBezTo>
                  <a:pt x="1204519" y="3892300"/>
                  <a:pt x="847738" y="3910742"/>
                  <a:pt x="652570" y="3915339"/>
                </a:cubicBezTo>
                <a:cubicBezTo>
                  <a:pt x="256681" y="3934678"/>
                  <a:pt x="-1552" y="3596202"/>
                  <a:pt x="0" y="3262769"/>
                </a:cubicBezTo>
                <a:cubicBezTo>
                  <a:pt x="17841" y="3040912"/>
                  <a:pt x="-31922" y="2873213"/>
                  <a:pt x="0" y="2584117"/>
                </a:cubicBezTo>
                <a:cubicBezTo>
                  <a:pt x="31922" y="2295021"/>
                  <a:pt x="18775" y="2245254"/>
                  <a:pt x="0" y="2009873"/>
                </a:cubicBezTo>
                <a:cubicBezTo>
                  <a:pt x="-18775" y="1774492"/>
                  <a:pt x="-12711" y="1536188"/>
                  <a:pt x="0" y="1357324"/>
                </a:cubicBezTo>
                <a:cubicBezTo>
                  <a:pt x="12711" y="1178460"/>
                  <a:pt x="-28488" y="821490"/>
                  <a:pt x="0" y="652570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="" xmlns:a16="http://schemas.microsoft.com/office/drawing/2014/main" id="{7C3D744E-0252-6049-BF54-0CC552740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015" y="1692668"/>
            <a:ext cx="1736332" cy="17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24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96B56EE1-3B73-5040-93DD-8409917722A4}"/>
              </a:ext>
            </a:extLst>
          </p:cNvPr>
          <p:cNvSpPr txBox="1"/>
          <p:nvPr/>
        </p:nvSpPr>
        <p:spPr>
          <a:xfrm>
            <a:off x="483086" y="1271100"/>
            <a:ext cx="1071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Recherche d’une partie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="" xmlns:a16="http://schemas.microsoft.com/office/drawing/2014/main" id="{FC3EFCC2-69ED-AF44-ADA0-9EB42A877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90215"/>
              </p:ext>
            </p:extLst>
          </p:nvPr>
        </p:nvGraphicFramePr>
        <p:xfrm>
          <a:off x="2105047" y="3657019"/>
          <a:ext cx="2629547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9151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1040396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320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626FABD6-7B80-6642-BBC3-B9BEC8A73142}"/>
              </a:ext>
            </a:extLst>
          </p:cNvPr>
          <p:cNvSpPr txBox="1"/>
          <p:nvPr/>
        </p:nvSpPr>
        <p:spPr>
          <a:xfrm>
            <a:off x="2918901" y="2809938"/>
            <a:ext cx="86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510</a:t>
            </a:r>
          </a:p>
        </p:txBody>
      </p:sp>
      <p:sp>
        <p:nvSpPr>
          <p:cNvPr id="14" name="Arc plein 13">
            <a:extLst>
              <a:ext uri="{FF2B5EF4-FFF2-40B4-BE49-F238E27FC236}">
                <a16:creationId xmlns="" xmlns:a16="http://schemas.microsoft.com/office/drawing/2014/main" id="{583581AE-FFCB-474A-A2C6-D5464D54F787}"/>
              </a:ext>
            </a:extLst>
          </p:cNvPr>
          <p:cNvSpPr/>
          <p:nvPr/>
        </p:nvSpPr>
        <p:spPr>
          <a:xfrm>
            <a:off x="2475787" y="3376283"/>
            <a:ext cx="1642533" cy="3231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9E5E7771-29A7-F645-80AA-CE7CCF1EC1B8}"/>
              </a:ext>
            </a:extLst>
          </p:cNvPr>
          <p:cNvSpPr txBox="1"/>
          <p:nvPr/>
        </p:nvSpPr>
        <p:spPr>
          <a:xfrm>
            <a:off x="2475787" y="5056068"/>
            <a:ext cx="225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510 – 320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86EC0522-DF4F-4C4D-8DBC-70321F58FF34}"/>
              </a:ext>
            </a:extLst>
          </p:cNvPr>
          <p:cNvSpPr txBox="1"/>
          <p:nvPr/>
        </p:nvSpPr>
        <p:spPr>
          <a:xfrm>
            <a:off x="1761477" y="4491830"/>
            <a:ext cx="1539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places libres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4E6882C0-5CC2-4E4F-8693-3ED2649CDBC5}"/>
              </a:ext>
            </a:extLst>
          </p:cNvPr>
          <p:cNvSpPr txBox="1"/>
          <p:nvPr/>
        </p:nvSpPr>
        <p:spPr>
          <a:xfrm>
            <a:off x="3719149" y="4491830"/>
            <a:ext cx="1901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voitures garées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D4206608-DD1D-FB49-9AF4-EBC61F847B50}"/>
              </a:ext>
            </a:extLst>
          </p:cNvPr>
          <p:cNvSpPr txBox="1"/>
          <p:nvPr/>
        </p:nvSpPr>
        <p:spPr>
          <a:xfrm>
            <a:off x="1902495" y="2216768"/>
            <a:ext cx="2956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Le parking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="" xmlns:a16="http://schemas.microsoft.com/office/drawing/2014/main" id="{27B18913-E122-FA4E-93C9-0F1EBA3F20C1}"/>
              </a:ext>
            </a:extLst>
          </p:cNvPr>
          <p:cNvSpPr/>
          <p:nvPr/>
        </p:nvSpPr>
        <p:spPr>
          <a:xfrm>
            <a:off x="1264063" y="2065736"/>
            <a:ext cx="4377238" cy="3915339"/>
          </a:xfrm>
          <a:custGeom>
            <a:avLst/>
            <a:gdLst>
              <a:gd name="connsiteX0" fmla="*/ 0 w 4377238"/>
              <a:gd name="connsiteY0" fmla="*/ 652570 h 3915339"/>
              <a:gd name="connsiteX1" fmla="*/ 652570 w 4377238"/>
              <a:gd name="connsiteY1" fmla="*/ 0 h 3915339"/>
              <a:gd name="connsiteX2" fmla="*/ 1266990 w 4377238"/>
              <a:gd name="connsiteY2" fmla="*/ 0 h 3915339"/>
              <a:gd name="connsiteX3" fmla="*/ 1789246 w 4377238"/>
              <a:gd name="connsiteY3" fmla="*/ 0 h 3915339"/>
              <a:gd name="connsiteX4" fmla="*/ 2311503 w 4377238"/>
              <a:gd name="connsiteY4" fmla="*/ 0 h 3915339"/>
              <a:gd name="connsiteX5" fmla="*/ 2833760 w 4377238"/>
              <a:gd name="connsiteY5" fmla="*/ 0 h 3915339"/>
              <a:gd name="connsiteX6" fmla="*/ 3724668 w 4377238"/>
              <a:gd name="connsiteY6" fmla="*/ 0 h 3915339"/>
              <a:gd name="connsiteX7" fmla="*/ 4377238 w 4377238"/>
              <a:gd name="connsiteY7" fmla="*/ 652570 h 3915339"/>
              <a:gd name="connsiteX8" fmla="*/ 4377238 w 4377238"/>
              <a:gd name="connsiteY8" fmla="*/ 1305120 h 3915339"/>
              <a:gd name="connsiteX9" fmla="*/ 4377238 w 4377238"/>
              <a:gd name="connsiteY9" fmla="*/ 1931568 h 3915339"/>
              <a:gd name="connsiteX10" fmla="*/ 4377238 w 4377238"/>
              <a:gd name="connsiteY10" fmla="*/ 2636321 h 3915339"/>
              <a:gd name="connsiteX11" fmla="*/ 4377238 w 4377238"/>
              <a:gd name="connsiteY11" fmla="*/ 3262769 h 3915339"/>
              <a:gd name="connsiteX12" fmla="*/ 3724668 w 4377238"/>
              <a:gd name="connsiteY12" fmla="*/ 3915339 h 3915339"/>
              <a:gd name="connsiteX13" fmla="*/ 3171690 w 4377238"/>
              <a:gd name="connsiteY13" fmla="*/ 3915339 h 3915339"/>
              <a:gd name="connsiteX14" fmla="*/ 2618713 w 4377238"/>
              <a:gd name="connsiteY14" fmla="*/ 3915339 h 3915339"/>
              <a:gd name="connsiteX15" fmla="*/ 1973572 w 4377238"/>
              <a:gd name="connsiteY15" fmla="*/ 3915339 h 3915339"/>
              <a:gd name="connsiteX16" fmla="*/ 1451315 w 4377238"/>
              <a:gd name="connsiteY16" fmla="*/ 3915339 h 3915339"/>
              <a:gd name="connsiteX17" fmla="*/ 652570 w 4377238"/>
              <a:gd name="connsiteY17" fmla="*/ 3915339 h 3915339"/>
              <a:gd name="connsiteX18" fmla="*/ 0 w 4377238"/>
              <a:gd name="connsiteY18" fmla="*/ 3262769 h 3915339"/>
              <a:gd name="connsiteX19" fmla="*/ 0 w 4377238"/>
              <a:gd name="connsiteY19" fmla="*/ 2584117 h 3915339"/>
              <a:gd name="connsiteX20" fmla="*/ 0 w 4377238"/>
              <a:gd name="connsiteY20" fmla="*/ 2009873 h 3915339"/>
              <a:gd name="connsiteX21" fmla="*/ 0 w 4377238"/>
              <a:gd name="connsiteY21" fmla="*/ 1357324 h 3915339"/>
              <a:gd name="connsiteX22" fmla="*/ 0 w 4377238"/>
              <a:gd name="connsiteY22" fmla="*/ 652570 h 391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77238" h="3915339" extrusionOk="0">
                <a:moveTo>
                  <a:pt x="0" y="652570"/>
                </a:moveTo>
                <a:cubicBezTo>
                  <a:pt x="87319" y="289227"/>
                  <a:pt x="230022" y="-27275"/>
                  <a:pt x="652570" y="0"/>
                </a:cubicBezTo>
                <a:cubicBezTo>
                  <a:pt x="811681" y="-5989"/>
                  <a:pt x="1008190" y="10227"/>
                  <a:pt x="1266990" y="0"/>
                </a:cubicBezTo>
                <a:cubicBezTo>
                  <a:pt x="1525790" y="-10227"/>
                  <a:pt x="1639148" y="-2574"/>
                  <a:pt x="1789246" y="0"/>
                </a:cubicBezTo>
                <a:cubicBezTo>
                  <a:pt x="1939344" y="2574"/>
                  <a:pt x="2077099" y="-22202"/>
                  <a:pt x="2311503" y="0"/>
                </a:cubicBezTo>
                <a:cubicBezTo>
                  <a:pt x="2545907" y="22202"/>
                  <a:pt x="2579985" y="2256"/>
                  <a:pt x="2833760" y="0"/>
                </a:cubicBezTo>
                <a:cubicBezTo>
                  <a:pt x="3087535" y="-2256"/>
                  <a:pt x="3318415" y="16079"/>
                  <a:pt x="3724668" y="0"/>
                </a:cubicBezTo>
                <a:cubicBezTo>
                  <a:pt x="4068138" y="9493"/>
                  <a:pt x="4342619" y="327182"/>
                  <a:pt x="4377238" y="652570"/>
                </a:cubicBezTo>
                <a:cubicBezTo>
                  <a:pt x="4405868" y="872555"/>
                  <a:pt x="4398542" y="1097430"/>
                  <a:pt x="4377238" y="1305120"/>
                </a:cubicBezTo>
                <a:cubicBezTo>
                  <a:pt x="4355935" y="1512810"/>
                  <a:pt x="4407494" y="1683315"/>
                  <a:pt x="4377238" y="1931568"/>
                </a:cubicBezTo>
                <a:cubicBezTo>
                  <a:pt x="4346982" y="2179821"/>
                  <a:pt x="4347820" y="2344267"/>
                  <a:pt x="4377238" y="2636321"/>
                </a:cubicBezTo>
                <a:cubicBezTo>
                  <a:pt x="4406656" y="2928375"/>
                  <a:pt x="4357151" y="3027799"/>
                  <a:pt x="4377238" y="3262769"/>
                </a:cubicBezTo>
                <a:cubicBezTo>
                  <a:pt x="4449931" y="3640793"/>
                  <a:pt x="4068396" y="3835219"/>
                  <a:pt x="3724668" y="3915339"/>
                </a:cubicBezTo>
                <a:cubicBezTo>
                  <a:pt x="3564188" y="3933776"/>
                  <a:pt x="3286562" y="3890954"/>
                  <a:pt x="3171690" y="3915339"/>
                </a:cubicBezTo>
                <a:cubicBezTo>
                  <a:pt x="3056818" y="3939724"/>
                  <a:pt x="2882744" y="3889859"/>
                  <a:pt x="2618713" y="3915339"/>
                </a:cubicBezTo>
                <a:cubicBezTo>
                  <a:pt x="2354682" y="3940819"/>
                  <a:pt x="2126626" y="3907857"/>
                  <a:pt x="1973572" y="3915339"/>
                </a:cubicBezTo>
                <a:cubicBezTo>
                  <a:pt x="1820518" y="3922821"/>
                  <a:pt x="1698111" y="3938378"/>
                  <a:pt x="1451315" y="3915339"/>
                </a:cubicBezTo>
                <a:cubicBezTo>
                  <a:pt x="1204519" y="3892300"/>
                  <a:pt x="847738" y="3910742"/>
                  <a:pt x="652570" y="3915339"/>
                </a:cubicBezTo>
                <a:cubicBezTo>
                  <a:pt x="256681" y="3934678"/>
                  <a:pt x="-1552" y="3596202"/>
                  <a:pt x="0" y="3262769"/>
                </a:cubicBezTo>
                <a:cubicBezTo>
                  <a:pt x="17841" y="3040912"/>
                  <a:pt x="-31922" y="2873213"/>
                  <a:pt x="0" y="2584117"/>
                </a:cubicBezTo>
                <a:cubicBezTo>
                  <a:pt x="31922" y="2295021"/>
                  <a:pt x="18775" y="2245254"/>
                  <a:pt x="0" y="2009873"/>
                </a:cubicBezTo>
                <a:cubicBezTo>
                  <a:pt x="-18775" y="1774492"/>
                  <a:pt x="-12711" y="1536188"/>
                  <a:pt x="0" y="1357324"/>
                </a:cubicBezTo>
                <a:cubicBezTo>
                  <a:pt x="12711" y="1178460"/>
                  <a:pt x="-28488" y="821490"/>
                  <a:pt x="0" y="652570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8" name="Tableau 37">
            <a:extLst>
              <a:ext uri="{FF2B5EF4-FFF2-40B4-BE49-F238E27FC236}">
                <a16:creationId xmlns="" xmlns:a16="http://schemas.microsoft.com/office/drawing/2014/main" id="{BC2E78C0-5FA0-064A-910C-55F455EE6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10671"/>
              </p:ext>
            </p:extLst>
          </p:nvPr>
        </p:nvGraphicFramePr>
        <p:xfrm>
          <a:off x="6964263" y="3654335"/>
          <a:ext cx="3403062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354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1134354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  <a:gridCol w="1134354">
                  <a:extLst>
                    <a:ext uri="{9D8B030D-6E8A-4147-A177-3AD203B41FA5}">
                      <a16:colId xmlns="" xmlns:a16="http://schemas.microsoft.com/office/drawing/2014/main" val="2778491499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7A76FA05-AFD8-3647-A0A0-C7077397EAF0}"/>
              </a:ext>
            </a:extLst>
          </p:cNvPr>
          <p:cNvSpPr txBox="1"/>
          <p:nvPr/>
        </p:nvSpPr>
        <p:spPr>
          <a:xfrm>
            <a:off x="8210800" y="2770245"/>
            <a:ext cx="848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245</a:t>
            </a:r>
          </a:p>
        </p:txBody>
      </p:sp>
      <p:sp>
        <p:nvSpPr>
          <p:cNvPr id="40" name="Arc plein 39">
            <a:extLst>
              <a:ext uri="{FF2B5EF4-FFF2-40B4-BE49-F238E27FC236}">
                <a16:creationId xmlns="" xmlns:a16="http://schemas.microsoft.com/office/drawing/2014/main" id="{67ED7497-5487-1845-ACD2-10BF78915D0E}"/>
              </a:ext>
            </a:extLst>
          </p:cNvPr>
          <p:cNvSpPr/>
          <p:nvPr/>
        </p:nvSpPr>
        <p:spPr>
          <a:xfrm>
            <a:off x="7266484" y="3332371"/>
            <a:ext cx="2846439" cy="492030"/>
          </a:xfrm>
          <a:prstGeom prst="blockArc">
            <a:avLst>
              <a:gd name="adj1" fmla="val 10800000"/>
              <a:gd name="adj2" fmla="val 32622"/>
              <a:gd name="adj3" fmla="val 17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56D8D7A3-A300-9E4D-B498-2F15E88C60F6}"/>
              </a:ext>
            </a:extLst>
          </p:cNvPr>
          <p:cNvSpPr txBox="1"/>
          <p:nvPr/>
        </p:nvSpPr>
        <p:spPr>
          <a:xfrm>
            <a:off x="8312507" y="4488272"/>
            <a:ext cx="107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abricot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4924FA89-B5EA-424B-83A6-7B1D7363B2B9}"/>
              </a:ext>
            </a:extLst>
          </p:cNvPr>
          <p:cNvSpPr txBox="1"/>
          <p:nvPr/>
        </p:nvSpPr>
        <p:spPr>
          <a:xfrm>
            <a:off x="9452221" y="4471304"/>
            <a:ext cx="119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pomme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9AD1FA0F-2E2E-2642-8BB6-1B2A6D5065F0}"/>
              </a:ext>
            </a:extLst>
          </p:cNvPr>
          <p:cNvSpPr txBox="1"/>
          <p:nvPr/>
        </p:nvSpPr>
        <p:spPr>
          <a:xfrm>
            <a:off x="6753059" y="4481515"/>
            <a:ext cx="99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citron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="" xmlns:a16="http://schemas.microsoft.com/office/drawing/2014/main" id="{72ED247E-D410-914A-8A6C-23720035939D}"/>
              </a:ext>
            </a:extLst>
          </p:cNvPr>
          <p:cNvSpPr/>
          <p:nvPr/>
        </p:nvSpPr>
        <p:spPr>
          <a:xfrm>
            <a:off x="6964263" y="3654335"/>
            <a:ext cx="2235246" cy="74506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2C16997E-39E3-F848-8E23-F42872A10F77}"/>
              </a:ext>
            </a:extLst>
          </p:cNvPr>
          <p:cNvSpPr/>
          <p:nvPr/>
        </p:nvSpPr>
        <p:spPr>
          <a:xfrm>
            <a:off x="7585811" y="4399402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138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695913C8-2CD6-114D-95E8-E5DB7A64F22F}"/>
              </a:ext>
            </a:extLst>
          </p:cNvPr>
          <p:cNvSpPr txBox="1"/>
          <p:nvPr/>
        </p:nvSpPr>
        <p:spPr>
          <a:xfrm>
            <a:off x="7882525" y="5033636"/>
            <a:ext cx="2386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245 – 138 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="" xmlns:a16="http://schemas.microsoft.com/office/drawing/2014/main" id="{AE1DFBDF-0355-6240-84B2-38AC4D585241}"/>
              </a:ext>
            </a:extLst>
          </p:cNvPr>
          <p:cNvSpPr txBox="1"/>
          <p:nvPr/>
        </p:nvSpPr>
        <p:spPr>
          <a:xfrm>
            <a:off x="6868925" y="2225163"/>
            <a:ext cx="340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Les tartelettes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2B0884D3-D0E1-E241-A60F-FD9707B9C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3250" y="1924916"/>
            <a:ext cx="1565223" cy="1276065"/>
          </a:xfrm>
          <a:prstGeom prst="rect">
            <a:avLst/>
          </a:prstGeom>
        </p:spPr>
      </p:pic>
      <p:sp>
        <p:nvSpPr>
          <p:cNvPr id="63" name="Titre 1">
            <a:extLst>
              <a:ext uri="{FF2B5EF4-FFF2-40B4-BE49-F238E27FC236}">
                <a16:creationId xmlns="" xmlns:a16="http://schemas.microsoft.com/office/drawing/2014/main" id="{4E3779AE-0815-3049-84E6-AAC16256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7" y="248776"/>
            <a:ext cx="10713832" cy="1100876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Je retiens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="" xmlns:a16="http://schemas.microsoft.com/office/drawing/2014/main" id="{445E3C88-9EE3-F641-AFDF-737F581AE44B}"/>
              </a:ext>
            </a:extLst>
          </p:cNvPr>
          <p:cNvSpPr/>
          <p:nvPr/>
        </p:nvSpPr>
        <p:spPr>
          <a:xfrm>
            <a:off x="6419535" y="2051973"/>
            <a:ext cx="4377238" cy="3915339"/>
          </a:xfrm>
          <a:custGeom>
            <a:avLst/>
            <a:gdLst>
              <a:gd name="connsiteX0" fmla="*/ 0 w 4377238"/>
              <a:gd name="connsiteY0" fmla="*/ 652570 h 3915339"/>
              <a:gd name="connsiteX1" fmla="*/ 652570 w 4377238"/>
              <a:gd name="connsiteY1" fmla="*/ 0 h 3915339"/>
              <a:gd name="connsiteX2" fmla="*/ 1266990 w 4377238"/>
              <a:gd name="connsiteY2" fmla="*/ 0 h 3915339"/>
              <a:gd name="connsiteX3" fmla="*/ 1789246 w 4377238"/>
              <a:gd name="connsiteY3" fmla="*/ 0 h 3915339"/>
              <a:gd name="connsiteX4" fmla="*/ 2311503 w 4377238"/>
              <a:gd name="connsiteY4" fmla="*/ 0 h 3915339"/>
              <a:gd name="connsiteX5" fmla="*/ 2833760 w 4377238"/>
              <a:gd name="connsiteY5" fmla="*/ 0 h 3915339"/>
              <a:gd name="connsiteX6" fmla="*/ 3724668 w 4377238"/>
              <a:gd name="connsiteY6" fmla="*/ 0 h 3915339"/>
              <a:gd name="connsiteX7" fmla="*/ 4377238 w 4377238"/>
              <a:gd name="connsiteY7" fmla="*/ 652570 h 3915339"/>
              <a:gd name="connsiteX8" fmla="*/ 4377238 w 4377238"/>
              <a:gd name="connsiteY8" fmla="*/ 1305120 h 3915339"/>
              <a:gd name="connsiteX9" fmla="*/ 4377238 w 4377238"/>
              <a:gd name="connsiteY9" fmla="*/ 1931568 h 3915339"/>
              <a:gd name="connsiteX10" fmla="*/ 4377238 w 4377238"/>
              <a:gd name="connsiteY10" fmla="*/ 2636321 h 3915339"/>
              <a:gd name="connsiteX11" fmla="*/ 4377238 w 4377238"/>
              <a:gd name="connsiteY11" fmla="*/ 3262769 h 3915339"/>
              <a:gd name="connsiteX12" fmla="*/ 3724668 w 4377238"/>
              <a:gd name="connsiteY12" fmla="*/ 3915339 h 3915339"/>
              <a:gd name="connsiteX13" fmla="*/ 3171690 w 4377238"/>
              <a:gd name="connsiteY13" fmla="*/ 3915339 h 3915339"/>
              <a:gd name="connsiteX14" fmla="*/ 2618713 w 4377238"/>
              <a:gd name="connsiteY14" fmla="*/ 3915339 h 3915339"/>
              <a:gd name="connsiteX15" fmla="*/ 1973572 w 4377238"/>
              <a:gd name="connsiteY15" fmla="*/ 3915339 h 3915339"/>
              <a:gd name="connsiteX16" fmla="*/ 1451315 w 4377238"/>
              <a:gd name="connsiteY16" fmla="*/ 3915339 h 3915339"/>
              <a:gd name="connsiteX17" fmla="*/ 652570 w 4377238"/>
              <a:gd name="connsiteY17" fmla="*/ 3915339 h 3915339"/>
              <a:gd name="connsiteX18" fmla="*/ 0 w 4377238"/>
              <a:gd name="connsiteY18" fmla="*/ 3262769 h 3915339"/>
              <a:gd name="connsiteX19" fmla="*/ 0 w 4377238"/>
              <a:gd name="connsiteY19" fmla="*/ 2584117 h 3915339"/>
              <a:gd name="connsiteX20" fmla="*/ 0 w 4377238"/>
              <a:gd name="connsiteY20" fmla="*/ 2009873 h 3915339"/>
              <a:gd name="connsiteX21" fmla="*/ 0 w 4377238"/>
              <a:gd name="connsiteY21" fmla="*/ 1357324 h 3915339"/>
              <a:gd name="connsiteX22" fmla="*/ 0 w 4377238"/>
              <a:gd name="connsiteY22" fmla="*/ 652570 h 391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77238" h="3915339" extrusionOk="0">
                <a:moveTo>
                  <a:pt x="0" y="652570"/>
                </a:moveTo>
                <a:cubicBezTo>
                  <a:pt x="87319" y="289227"/>
                  <a:pt x="230022" y="-27275"/>
                  <a:pt x="652570" y="0"/>
                </a:cubicBezTo>
                <a:cubicBezTo>
                  <a:pt x="811681" y="-5989"/>
                  <a:pt x="1008190" y="10227"/>
                  <a:pt x="1266990" y="0"/>
                </a:cubicBezTo>
                <a:cubicBezTo>
                  <a:pt x="1525790" y="-10227"/>
                  <a:pt x="1639148" y="-2574"/>
                  <a:pt x="1789246" y="0"/>
                </a:cubicBezTo>
                <a:cubicBezTo>
                  <a:pt x="1939344" y="2574"/>
                  <a:pt x="2077099" y="-22202"/>
                  <a:pt x="2311503" y="0"/>
                </a:cubicBezTo>
                <a:cubicBezTo>
                  <a:pt x="2545907" y="22202"/>
                  <a:pt x="2579985" y="2256"/>
                  <a:pt x="2833760" y="0"/>
                </a:cubicBezTo>
                <a:cubicBezTo>
                  <a:pt x="3087535" y="-2256"/>
                  <a:pt x="3318415" y="16079"/>
                  <a:pt x="3724668" y="0"/>
                </a:cubicBezTo>
                <a:cubicBezTo>
                  <a:pt x="4068138" y="9493"/>
                  <a:pt x="4342619" y="327182"/>
                  <a:pt x="4377238" y="652570"/>
                </a:cubicBezTo>
                <a:cubicBezTo>
                  <a:pt x="4405868" y="872555"/>
                  <a:pt x="4398542" y="1097430"/>
                  <a:pt x="4377238" y="1305120"/>
                </a:cubicBezTo>
                <a:cubicBezTo>
                  <a:pt x="4355935" y="1512810"/>
                  <a:pt x="4407494" y="1683315"/>
                  <a:pt x="4377238" y="1931568"/>
                </a:cubicBezTo>
                <a:cubicBezTo>
                  <a:pt x="4346982" y="2179821"/>
                  <a:pt x="4347820" y="2344267"/>
                  <a:pt x="4377238" y="2636321"/>
                </a:cubicBezTo>
                <a:cubicBezTo>
                  <a:pt x="4406656" y="2928375"/>
                  <a:pt x="4357151" y="3027799"/>
                  <a:pt x="4377238" y="3262769"/>
                </a:cubicBezTo>
                <a:cubicBezTo>
                  <a:pt x="4449931" y="3640793"/>
                  <a:pt x="4068396" y="3835219"/>
                  <a:pt x="3724668" y="3915339"/>
                </a:cubicBezTo>
                <a:cubicBezTo>
                  <a:pt x="3564188" y="3933776"/>
                  <a:pt x="3286562" y="3890954"/>
                  <a:pt x="3171690" y="3915339"/>
                </a:cubicBezTo>
                <a:cubicBezTo>
                  <a:pt x="3056818" y="3939724"/>
                  <a:pt x="2882744" y="3889859"/>
                  <a:pt x="2618713" y="3915339"/>
                </a:cubicBezTo>
                <a:cubicBezTo>
                  <a:pt x="2354682" y="3940819"/>
                  <a:pt x="2126626" y="3907857"/>
                  <a:pt x="1973572" y="3915339"/>
                </a:cubicBezTo>
                <a:cubicBezTo>
                  <a:pt x="1820518" y="3922821"/>
                  <a:pt x="1698111" y="3938378"/>
                  <a:pt x="1451315" y="3915339"/>
                </a:cubicBezTo>
                <a:cubicBezTo>
                  <a:pt x="1204519" y="3892300"/>
                  <a:pt x="847738" y="3910742"/>
                  <a:pt x="652570" y="3915339"/>
                </a:cubicBezTo>
                <a:cubicBezTo>
                  <a:pt x="256681" y="3934678"/>
                  <a:pt x="-1552" y="3596202"/>
                  <a:pt x="0" y="3262769"/>
                </a:cubicBezTo>
                <a:cubicBezTo>
                  <a:pt x="17841" y="3040912"/>
                  <a:pt x="-31922" y="2873213"/>
                  <a:pt x="0" y="2584117"/>
                </a:cubicBezTo>
                <a:cubicBezTo>
                  <a:pt x="31922" y="2295021"/>
                  <a:pt x="18775" y="2245254"/>
                  <a:pt x="0" y="2009873"/>
                </a:cubicBezTo>
                <a:cubicBezTo>
                  <a:pt x="-18775" y="1774492"/>
                  <a:pt x="-12711" y="1536188"/>
                  <a:pt x="0" y="1357324"/>
                </a:cubicBezTo>
                <a:cubicBezTo>
                  <a:pt x="12711" y="1178460"/>
                  <a:pt x="-28488" y="821490"/>
                  <a:pt x="0" y="652570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Image 59">
            <a:extLst>
              <a:ext uri="{FF2B5EF4-FFF2-40B4-BE49-F238E27FC236}">
                <a16:creationId xmlns="" xmlns:a16="http://schemas.microsoft.com/office/drawing/2014/main" id="{D041B0CF-0A73-9E4B-8455-BA5B13966C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996" y="1565730"/>
            <a:ext cx="1730384" cy="173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86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A471156A-6E83-2349-83C6-795BE599424A}"/>
              </a:ext>
            </a:extLst>
          </p:cNvPr>
          <p:cNvSpPr txBox="1"/>
          <p:nvPr/>
        </p:nvSpPr>
        <p:spPr>
          <a:xfrm>
            <a:off x="1667692" y="2204820"/>
            <a:ext cx="333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Le kilométrage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5C01E71E-80A7-AC48-A178-03D36C2999DC}"/>
              </a:ext>
            </a:extLst>
          </p:cNvPr>
          <p:cNvSpPr txBox="1"/>
          <p:nvPr/>
        </p:nvSpPr>
        <p:spPr>
          <a:xfrm>
            <a:off x="1487258" y="3226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C20F24E3-8D42-C847-9299-EFED6708A64F}"/>
              </a:ext>
            </a:extLst>
          </p:cNvPr>
          <p:cNvSpPr txBox="1"/>
          <p:nvPr/>
        </p:nvSpPr>
        <p:spPr>
          <a:xfrm>
            <a:off x="9054530" y="4410662"/>
            <a:ext cx="1650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poules échappées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E29A8FC1-B7D0-E24D-9A53-65D151199FDB}"/>
              </a:ext>
            </a:extLst>
          </p:cNvPr>
          <p:cNvSpPr txBox="1"/>
          <p:nvPr/>
        </p:nvSpPr>
        <p:spPr>
          <a:xfrm>
            <a:off x="6894763" y="2147337"/>
            <a:ext cx="373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Les poules</a:t>
            </a:r>
          </a:p>
        </p:txBody>
      </p:sp>
      <p:graphicFrame>
        <p:nvGraphicFramePr>
          <p:cNvPr id="61" name="Tableau 60">
            <a:extLst>
              <a:ext uri="{FF2B5EF4-FFF2-40B4-BE49-F238E27FC236}">
                <a16:creationId xmlns="" xmlns:a16="http://schemas.microsoft.com/office/drawing/2014/main" id="{E6732CF5-2A53-B446-878C-AFD3674130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694150"/>
              </p:ext>
            </p:extLst>
          </p:nvPr>
        </p:nvGraphicFramePr>
        <p:xfrm>
          <a:off x="7201500" y="3620567"/>
          <a:ext cx="3066450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263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1500187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682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62" name="Arc plein 61">
            <a:extLst>
              <a:ext uri="{FF2B5EF4-FFF2-40B4-BE49-F238E27FC236}">
                <a16:creationId xmlns="" xmlns:a16="http://schemas.microsoft.com/office/drawing/2014/main" id="{A14D1120-856F-3F42-BF7B-9D4A55F79425}"/>
              </a:ext>
            </a:extLst>
          </p:cNvPr>
          <p:cNvSpPr/>
          <p:nvPr/>
        </p:nvSpPr>
        <p:spPr>
          <a:xfrm>
            <a:off x="7796280" y="3326493"/>
            <a:ext cx="1642533" cy="3231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="" xmlns:a16="http://schemas.microsoft.com/office/drawing/2014/main" id="{276888B8-20E5-0D4B-A802-66572B4C82CC}"/>
              </a:ext>
            </a:extLst>
          </p:cNvPr>
          <p:cNvSpPr txBox="1"/>
          <p:nvPr/>
        </p:nvSpPr>
        <p:spPr>
          <a:xfrm>
            <a:off x="6838157" y="3168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="" xmlns:a16="http://schemas.microsoft.com/office/drawing/2014/main" id="{5A88540B-8A16-6D4A-B5C5-032044EC5C7B}"/>
              </a:ext>
            </a:extLst>
          </p:cNvPr>
          <p:cNvSpPr txBox="1"/>
          <p:nvPr/>
        </p:nvSpPr>
        <p:spPr>
          <a:xfrm>
            <a:off x="8094339" y="2750686"/>
            <a:ext cx="1369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1 565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="" xmlns:a16="http://schemas.microsoft.com/office/drawing/2014/main" id="{C12A6435-FCCD-314C-B893-DF22B574F149}"/>
              </a:ext>
            </a:extLst>
          </p:cNvPr>
          <p:cNvSpPr txBox="1"/>
          <p:nvPr/>
        </p:nvSpPr>
        <p:spPr>
          <a:xfrm>
            <a:off x="7466218" y="4427415"/>
            <a:ext cx="126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poules restantes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="" xmlns:a16="http://schemas.microsoft.com/office/drawing/2014/main" id="{49CD1FD8-15F9-7D46-B991-8C27CBFAD30C}"/>
              </a:ext>
            </a:extLst>
          </p:cNvPr>
          <p:cNvSpPr txBox="1"/>
          <p:nvPr/>
        </p:nvSpPr>
        <p:spPr>
          <a:xfrm>
            <a:off x="7681079" y="5192569"/>
            <a:ext cx="2386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1 565 – 682 </a:t>
            </a:r>
          </a:p>
        </p:txBody>
      </p:sp>
      <p:graphicFrame>
        <p:nvGraphicFramePr>
          <p:cNvPr id="69" name="Tableau 68">
            <a:extLst>
              <a:ext uri="{FF2B5EF4-FFF2-40B4-BE49-F238E27FC236}">
                <a16:creationId xmlns="" xmlns:a16="http://schemas.microsoft.com/office/drawing/2014/main" id="{1E1FF053-8E75-374E-B04E-393B2FE30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973716"/>
              </p:ext>
            </p:extLst>
          </p:nvPr>
        </p:nvGraphicFramePr>
        <p:xfrm>
          <a:off x="1643413" y="3668370"/>
          <a:ext cx="3331209" cy="745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307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1521902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</a:tblGrid>
              <a:tr h="745067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64 752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u="none" dirty="0">
                          <a:solidFill>
                            <a:srgbClr val="C00000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70" name="ZoneTexte 69">
            <a:extLst>
              <a:ext uri="{FF2B5EF4-FFF2-40B4-BE49-F238E27FC236}">
                <a16:creationId xmlns="" xmlns:a16="http://schemas.microsoft.com/office/drawing/2014/main" id="{8AB9BFEC-7347-414F-B7A4-319E6DA74902}"/>
              </a:ext>
            </a:extLst>
          </p:cNvPr>
          <p:cNvSpPr txBox="1"/>
          <p:nvPr/>
        </p:nvSpPr>
        <p:spPr>
          <a:xfrm>
            <a:off x="2063288" y="5221499"/>
            <a:ext cx="2923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65 077 – 64 752</a:t>
            </a:r>
          </a:p>
        </p:txBody>
      </p:sp>
      <p:sp>
        <p:nvSpPr>
          <p:cNvPr id="71" name="Arc plein 70">
            <a:extLst>
              <a:ext uri="{FF2B5EF4-FFF2-40B4-BE49-F238E27FC236}">
                <a16:creationId xmlns="" xmlns:a16="http://schemas.microsoft.com/office/drawing/2014/main" id="{C170C627-6461-F142-A3E5-99B21AEE4711}"/>
              </a:ext>
            </a:extLst>
          </p:cNvPr>
          <p:cNvSpPr/>
          <p:nvPr/>
        </p:nvSpPr>
        <p:spPr>
          <a:xfrm>
            <a:off x="2187287" y="3417160"/>
            <a:ext cx="2298328" cy="25121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="" xmlns:a16="http://schemas.microsoft.com/office/drawing/2014/main" id="{4A468789-7FD2-B94B-8F55-238098D2F414}"/>
              </a:ext>
            </a:extLst>
          </p:cNvPr>
          <p:cNvSpPr txBox="1"/>
          <p:nvPr/>
        </p:nvSpPr>
        <p:spPr>
          <a:xfrm>
            <a:off x="2680398" y="2789595"/>
            <a:ext cx="1411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65 077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="" xmlns:a16="http://schemas.microsoft.com/office/drawing/2014/main" id="{5A5A3CBF-F54B-824F-B696-F49486A512CE}"/>
              </a:ext>
            </a:extLst>
          </p:cNvPr>
          <p:cNvSpPr txBox="1"/>
          <p:nvPr/>
        </p:nvSpPr>
        <p:spPr>
          <a:xfrm>
            <a:off x="1750005" y="4500758"/>
            <a:ext cx="153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Km au début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="" xmlns:a16="http://schemas.microsoft.com/office/drawing/2014/main" id="{512BDDA6-A577-A24C-B47C-2566D30EDFF5}"/>
              </a:ext>
            </a:extLst>
          </p:cNvPr>
          <p:cNvSpPr txBox="1"/>
          <p:nvPr/>
        </p:nvSpPr>
        <p:spPr>
          <a:xfrm>
            <a:off x="3543767" y="4484683"/>
            <a:ext cx="1964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Km parcourus dans la semaine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="" xmlns:a16="http://schemas.microsoft.com/office/drawing/2014/main" id="{D2863D9F-C3D9-2D43-8009-8419912AE618}"/>
              </a:ext>
            </a:extLst>
          </p:cNvPr>
          <p:cNvSpPr/>
          <p:nvPr/>
        </p:nvSpPr>
        <p:spPr>
          <a:xfrm>
            <a:off x="1264063" y="2065736"/>
            <a:ext cx="4377238" cy="3915339"/>
          </a:xfrm>
          <a:custGeom>
            <a:avLst/>
            <a:gdLst>
              <a:gd name="connsiteX0" fmla="*/ 0 w 4377238"/>
              <a:gd name="connsiteY0" fmla="*/ 652570 h 3915339"/>
              <a:gd name="connsiteX1" fmla="*/ 652570 w 4377238"/>
              <a:gd name="connsiteY1" fmla="*/ 0 h 3915339"/>
              <a:gd name="connsiteX2" fmla="*/ 1266990 w 4377238"/>
              <a:gd name="connsiteY2" fmla="*/ 0 h 3915339"/>
              <a:gd name="connsiteX3" fmla="*/ 1789246 w 4377238"/>
              <a:gd name="connsiteY3" fmla="*/ 0 h 3915339"/>
              <a:gd name="connsiteX4" fmla="*/ 2311503 w 4377238"/>
              <a:gd name="connsiteY4" fmla="*/ 0 h 3915339"/>
              <a:gd name="connsiteX5" fmla="*/ 2833760 w 4377238"/>
              <a:gd name="connsiteY5" fmla="*/ 0 h 3915339"/>
              <a:gd name="connsiteX6" fmla="*/ 3724668 w 4377238"/>
              <a:gd name="connsiteY6" fmla="*/ 0 h 3915339"/>
              <a:gd name="connsiteX7" fmla="*/ 4377238 w 4377238"/>
              <a:gd name="connsiteY7" fmla="*/ 652570 h 3915339"/>
              <a:gd name="connsiteX8" fmla="*/ 4377238 w 4377238"/>
              <a:gd name="connsiteY8" fmla="*/ 1305120 h 3915339"/>
              <a:gd name="connsiteX9" fmla="*/ 4377238 w 4377238"/>
              <a:gd name="connsiteY9" fmla="*/ 1931568 h 3915339"/>
              <a:gd name="connsiteX10" fmla="*/ 4377238 w 4377238"/>
              <a:gd name="connsiteY10" fmla="*/ 2636321 h 3915339"/>
              <a:gd name="connsiteX11" fmla="*/ 4377238 w 4377238"/>
              <a:gd name="connsiteY11" fmla="*/ 3262769 h 3915339"/>
              <a:gd name="connsiteX12" fmla="*/ 3724668 w 4377238"/>
              <a:gd name="connsiteY12" fmla="*/ 3915339 h 3915339"/>
              <a:gd name="connsiteX13" fmla="*/ 3171690 w 4377238"/>
              <a:gd name="connsiteY13" fmla="*/ 3915339 h 3915339"/>
              <a:gd name="connsiteX14" fmla="*/ 2618713 w 4377238"/>
              <a:gd name="connsiteY14" fmla="*/ 3915339 h 3915339"/>
              <a:gd name="connsiteX15" fmla="*/ 1973572 w 4377238"/>
              <a:gd name="connsiteY15" fmla="*/ 3915339 h 3915339"/>
              <a:gd name="connsiteX16" fmla="*/ 1451315 w 4377238"/>
              <a:gd name="connsiteY16" fmla="*/ 3915339 h 3915339"/>
              <a:gd name="connsiteX17" fmla="*/ 652570 w 4377238"/>
              <a:gd name="connsiteY17" fmla="*/ 3915339 h 3915339"/>
              <a:gd name="connsiteX18" fmla="*/ 0 w 4377238"/>
              <a:gd name="connsiteY18" fmla="*/ 3262769 h 3915339"/>
              <a:gd name="connsiteX19" fmla="*/ 0 w 4377238"/>
              <a:gd name="connsiteY19" fmla="*/ 2584117 h 3915339"/>
              <a:gd name="connsiteX20" fmla="*/ 0 w 4377238"/>
              <a:gd name="connsiteY20" fmla="*/ 2009873 h 3915339"/>
              <a:gd name="connsiteX21" fmla="*/ 0 w 4377238"/>
              <a:gd name="connsiteY21" fmla="*/ 1357324 h 3915339"/>
              <a:gd name="connsiteX22" fmla="*/ 0 w 4377238"/>
              <a:gd name="connsiteY22" fmla="*/ 652570 h 391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77238" h="3915339" extrusionOk="0">
                <a:moveTo>
                  <a:pt x="0" y="652570"/>
                </a:moveTo>
                <a:cubicBezTo>
                  <a:pt x="87319" y="289227"/>
                  <a:pt x="230022" y="-27275"/>
                  <a:pt x="652570" y="0"/>
                </a:cubicBezTo>
                <a:cubicBezTo>
                  <a:pt x="811681" y="-5989"/>
                  <a:pt x="1008190" y="10227"/>
                  <a:pt x="1266990" y="0"/>
                </a:cubicBezTo>
                <a:cubicBezTo>
                  <a:pt x="1525790" y="-10227"/>
                  <a:pt x="1639148" y="-2574"/>
                  <a:pt x="1789246" y="0"/>
                </a:cubicBezTo>
                <a:cubicBezTo>
                  <a:pt x="1939344" y="2574"/>
                  <a:pt x="2077099" y="-22202"/>
                  <a:pt x="2311503" y="0"/>
                </a:cubicBezTo>
                <a:cubicBezTo>
                  <a:pt x="2545907" y="22202"/>
                  <a:pt x="2579985" y="2256"/>
                  <a:pt x="2833760" y="0"/>
                </a:cubicBezTo>
                <a:cubicBezTo>
                  <a:pt x="3087535" y="-2256"/>
                  <a:pt x="3318415" y="16079"/>
                  <a:pt x="3724668" y="0"/>
                </a:cubicBezTo>
                <a:cubicBezTo>
                  <a:pt x="4068138" y="9493"/>
                  <a:pt x="4342619" y="327182"/>
                  <a:pt x="4377238" y="652570"/>
                </a:cubicBezTo>
                <a:cubicBezTo>
                  <a:pt x="4405868" y="872555"/>
                  <a:pt x="4398542" y="1097430"/>
                  <a:pt x="4377238" y="1305120"/>
                </a:cubicBezTo>
                <a:cubicBezTo>
                  <a:pt x="4355935" y="1512810"/>
                  <a:pt x="4407494" y="1683315"/>
                  <a:pt x="4377238" y="1931568"/>
                </a:cubicBezTo>
                <a:cubicBezTo>
                  <a:pt x="4346982" y="2179821"/>
                  <a:pt x="4347820" y="2344267"/>
                  <a:pt x="4377238" y="2636321"/>
                </a:cubicBezTo>
                <a:cubicBezTo>
                  <a:pt x="4406656" y="2928375"/>
                  <a:pt x="4357151" y="3027799"/>
                  <a:pt x="4377238" y="3262769"/>
                </a:cubicBezTo>
                <a:cubicBezTo>
                  <a:pt x="4449931" y="3640793"/>
                  <a:pt x="4068396" y="3835219"/>
                  <a:pt x="3724668" y="3915339"/>
                </a:cubicBezTo>
                <a:cubicBezTo>
                  <a:pt x="3564188" y="3933776"/>
                  <a:pt x="3286562" y="3890954"/>
                  <a:pt x="3171690" y="3915339"/>
                </a:cubicBezTo>
                <a:cubicBezTo>
                  <a:pt x="3056818" y="3939724"/>
                  <a:pt x="2882744" y="3889859"/>
                  <a:pt x="2618713" y="3915339"/>
                </a:cubicBezTo>
                <a:cubicBezTo>
                  <a:pt x="2354682" y="3940819"/>
                  <a:pt x="2126626" y="3907857"/>
                  <a:pt x="1973572" y="3915339"/>
                </a:cubicBezTo>
                <a:cubicBezTo>
                  <a:pt x="1820518" y="3922821"/>
                  <a:pt x="1698111" y="3938378"/>
                  <a:pt x="1451315" y="3915339"/>
                </a:cubicBezTo>
                <a:cubicBezTo>
                  <a:pt x="1204519" y="3892300"/>
                  <a:pt x="847738" y="3910742"/>
                  <a:pt x="652570" y="3915339"/>
                </a:cubicBezTo>
                <a:cubicBezTo>
                  <a:pt x="256681" y="3934678"/>
                  <a:pt x="-1552" y="3596202"/>
                  <a:pt x="0" y="3262769"/>
                </a:cubicBezTo>
                <a:cubicBezTo>
                  <a:pt x="17841" y="3040912"/>
                  <a:pt x="-31922" y="2873213"/>
                  <a:pt x="0" y="2584117"/>
                </a:cubicBezTo>
                <a:cubicBezTo>
                  <a:pt x="31922" y="2295021"/>
                  <a:pt x="18775" y="2245254"/>
                  <a:pt x="0" y="2009873"/>
                </a:cubicBezTo>
                <a:cubicBezTo>
                  <a:pt x="-18775" y="1774492"/>
                  <a:pt x="-12711" y="1536188"/>
                  <a:pt x="0" y="1357324"/>
                </a:cubicBezTo>
                <a:cubicBezTo>
                  <a:pt x="12711" y="1178460"/>
                  <a:pt x="-28488" y="821490"/>
                  <a:pt x="0" y="652570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2A238B6-CAA3-604F-99DE-586A0ACB96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4" y="1756054"/>
            <a:ext cx="1313777" cy="1313777"/>
          </a:xfrm>
          <a:prstGeom prst="rect">
            <a:avLst/>
          </a:prstGeom>
        </p:spPr>
      </p:pic>
      <p:sp>
        <p:nvSpPr>
          <p:cNvPr id="81" name="Titre 1">
            <a:extLst>
              <a:ext uri="{FF2B5EF4-FFF2-40B4-BE49-F238E27FC236}">
                <a16:creationId xmlns="" xmlns:a16="http://schemas.microsoft.com/office/drawing/2014/main" id="{F45E94D9-A44A-034E-9F55-51D956A7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7" y="248776"/>
            <a:ext cx="10713832" cy="1100876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Je retiens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3A7770D6-21AC-1B4C-9471-BCA002E26548}"/>
              </a:ext>
            </a:extLst>
          </p:cNvPr>
          <p:cNvSpPr txBox="1"/>
          <p:nvPr/>
        </p:nvSpPr>
        <p:spPr>
          <a:xfrm>
            <a:off x="483086" y="1271100"/>
            <a:ext cx="1071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Recherche d’une partie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="" xmlns:a16="http://schemas.microsoft.com/office/drawing/2014/main" id="{75AD2745-7574-7443-87B7-B7E6DA73E769}"/>
              </a:ext>
            </a:extLst>
          </p:cNvPr>
          <p:cNvSpPr/>
          <p:nvPr/>
        </p:nvSpPr>
        <p:spPr>
          <a:xfrm>
            <a:off x="6419535" y="2051973"/>
            <a:ext cx="4377238" cy="3915339"/>
          </a:xfrm>
          <a:custGeom>
            <a:avLst/>
            <a:gdLst>
              <a:gd name="connsiteX0" fmla="*/ 0 w 4377238"/>
              <a:gd name="connsiteY0" fmla="*/ 652570 h 3915339"/>
              <a:gd name="connsiteX1" fmla="*/ 652570 w 4377238"/>
              <a:gd name="connsiteY1" fmla="*/ 0 h 3915339"/>
              <a:gd name="connsiteX2" fmla="*/ 1266990 w 4377238"/>
              <a:gd name="connsiteY2" fmla="*/ 0 h 3915339"/>
              <a:gd name="connsiteX3" fmla="*/ 1789246 w 4377238"/>
              <a:gd name="connsiteY3" fmla="*/ 0 h 3915339"/>
              <a:gd name="connsiteX4" fmla="*/ 2311503 w 4377238"/>
              <a:gd name="connsiteY4" fmla="*/ 0 h 3915339"/>
              <a:gd name="connsiteX5" fmla="*/ 2833760 w 4377238"/>
              <a:gd name="connsiteY5" fmla="*/ 0 h 3915339"/>
              <a:gd name="connsiteX6" fmla="*/ 3724668 w 4377238"/>
              <a:gd name="connsiteY6" fmla="*/ 0 h 3915339"/>
              <a:gd name="connsiteX7" fmla="*/ 4377238 w 4377238"/>
              <a:gd name="connsiteY7" fmla="*/ 652570 h 3915339"/>
              <a:gd name="connsiteX8" fmla="*/ 4377238 w 4377238"/>
              <a:gd name="connsiteY8" fmla="*/ 1305120 h 3915339"/>
              <a:gd name="connsiteX9" fmla="*/ 4377238 w 4377238"/>
              <a:gd name="connsiteY9" fmla="*/ 1931568 h 3915339"/>
              <a:gd name="connsiteX10" fmla="*/ 4377238 w 4377238"/>
              <a:gd name="connsiteY10" fmla="*/ 2636321 h 3915339"/>
              <a:gd name="connsiteX11" fmla="*/ 4377238 w 4377238"/>
              <a:gd name="connsiteY11" fmla="*/ 3262769 h 3915339"/>
              <a:gd name="connsiteX12" fmla="*/ 3724668 w 4377238"/>
              <a:gd name="connsiteY12" fmla="*/ 3915339 h 3915339"/>
              <a:gd name="connsiteX13" fmla="*/ 3171690 w 4377238"/>
              <a:gd name="connsiteY13" fmla="*/ 3915339 h 3915339"/>
              <a:gd name="connsiteX14" fmla="*/ 2618713 w 4377238"/>
              <a:gd name="connsiteY14" fmla="*/ 3915339 h 3915339"/>
              <a:gd name="connsiteX15" fmla="*/ 1973572 w 4377238"/>
              <a:gd name="connsiteY15" fmla="*/ 3915339 h 3915339"/>
              <a:gd name="connsiteX16" fmla="*/ 1451315 w 4377238"/>
              <a:gd name="connsiteY16" fmla="*/ 3915339 h 3915339"/>
              <a:gd name="connsiteX17" fmla="*/ 652570 w 4377238"/>
              <a:gd name="connsiteY17" fmla="*/ 3915339 h 3915339"/>
              <a:gd name="connsiteX18" fmla="*/ 0 w 4377238"/>
              <a:gd name="connsiteY18" fmla="*/ 3262769 h 3915339"/>
              <a:gd name="connsiteX19" fmla="*/ 0 w 4377238"/>
              <a:gd name="connsiteY19" fmla="*/ 2584117 h 3915339"/>
              <a:gd name="connsiteX20" fmla="*/ 0 w 4377238"/>
              <a:gd name="connsiteY20" fmla="*/ 2009873 h 3915339"/>
              <a:gd name="connsiteX21" fmla="*/ 0 w 4377238"/>
              <a:gd name="connsiteY21" fmla="*/ 1357324 h 3915339"/>
              <a:gd name="connsiteX22" fmla="*/ 0 w 4377238"/>
              <a:gd name="connsiteY22" fmla="*/ 652570 h 391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77238" h="3915339" extrusionOk="0">
                <a:moveTo>
                  <a:pt x="0" y="652570"/>
                </a:moveTo>
                <a:cubicBezTo>
                  <a:pt x="87319" y="289227"/>
                  <a:pt x="230022" y="-27275"/>
                  <a:pt x="652570" y="0"/>
                </a:cubicBezTo>
                <a:cubicBezTo>
                  <a:pt x="811681" y="-5989"/>
                  <a:pt x="1008190" y="10227"/>
                  <a:pt x="1266990" y="0"/>
                </a:cubicBezTo>
                <a:cubicBezTo>
                  <a:pt x="1525790" y="-10227"/>
                  <a:pt x="1639148" y="-2574"/>
                  <a:pt x="1789246" y="0"/>
                </a:cubicBezTo>
                <a:cubicBezTo>
                  <a:pt x="1939344" y="2574"/>
                  <a:pt x="2077099" y="-22202"/>
                  <a:pt x="2311503" y="0"/>
                </a:cubicBezTo>
                <a:cubicBezTo>
                  <a:pt x="2545907" y="22202"/>
                  <a:pt x="2579985" y="2256"/>
                  <a:pt x="2833760" y="0"/>
                </a:cubicBezTo>
                <a:cubicBezTo>
                  <a:pt x="3087535" y="-2256"/>
                  <a:pt x="3318415" y="16079"/>
                  <a:pt x="3724668" y="0"/>
                </a:cubicBezTo>
                <a:cubicBezTo>
                  <a:pt x="4068138" y="9493"/>
                  <a:pt x="4342619" y="327182"/>
                  <a:pt x="4377238" y="652570"/>
                </a:cubicBezTo>
                <a:cubicBezTo>
                  <a:pt x="4405868" y="872555"/>
                  <a:pt x="4398542" y="1097430"/>
                  <a:pt x="4377238" y="1305120"/>
                </a:cubicBezTo>
                <a:cubicBezTo>
                  <a:pt x="4355935" y="1512810"/>
                  <a:pt x="4407494" y="1683315"/>
                  <a:pt x="4377238" y="1931568"/>
                </a:cubicBezTo>
                <a:cubicBezTo>
                  <a:pt x="4346982" y="2179821"/>
                  <a:pt x="4347820" y="2344267"/>
                  <a:pt x="4377238" y="2636321"/>
                </a:cubicBezTo>
                <a:cubicBezTo>
                  <a:pt x="4406656" y="2928375"/>
                  <a:pt x="4357151" y="3027799"/>
                  <a:pt x="4377238" y="3262769"/>
                </a:cubicBezTo>
                <a:cubicBezTo>
                  <a:pt x="4449931" y="3640793"/>
                  <a:pt x="4068396" y="3835219"/>
                  <a:pt x="3724668" y="3915339"/>
                </a:cubicBezTo>
                <a:cubicBezTo>
                  <a:pt x="3564188" y="3933776"/>
                  <a:pt x="3286562" y="3890954"/>
                  <a:pt x="3171690" y="3915339"/>
                </a:cubicBezTo>
                <a:cubicBezTo>
                  <a:pt x="3056818" y="3939724"/>
                  <a:pt x="2882744" y="3889859"/>
                  <a:pt x="2618713" y="3915339"/>
                </a:cubicBezTo>
                <a:cubicBezTo>
                  <a:pt x="2354682" y="3940819"/>
                  <a:pt x="2126626" y="3907857"/>
                  <a:pt x="1973572" y="3915339"/>
                </a:cubicBezTo>
                <a:cubicBezTo>
                  <a:pt x="1820518" y="3922821"/>
                  <a:pt x="1698111" y="3938378"/>
                  <a:pt x="1451315" y="3915339"/>
                </a:cubicBezTo>
                <a:cubicBezTo>
                  <a:pt x="1204519" y="3892300"/>
                  <a:pt x="847738" y="3910742"/>
                  <a:pt x="652570" y="3915339"/>
                </a:cubicBezTo>
                <a:cubicBezTo>
                  <a:pt x="256681" y="3934678"/>
                  <a:pt x="-1552" y="3596202"/>
                  <a:pt x="0" y="3262769"/>
                </a:cubicBezTo>
                <a:cubicBezTo>
                  <a:pt x="17841" y="3040912"/>
                  <a:pt x="-31922" y="2873213"/>
                  <a:pt x="0" y="2584117"/>
                </a:cubicBezTo>
                <a:cubicBezTo>
                  <a:pt x="31922" y="2295021"/>
                  <a:pt x="18775" y="2245254"/>
                  <a:pt x="0" y="2009873"/>
                </a:cubicBezTo>
                <a:cubicBezTo>
                  <a:pt x="-18775" y="1774492"/>
                  <a:pt x="-12711" y="1536188"/>
                  <a:pt x="0" y="1357324"/>
                </a:cubicBezTo>
                <a:cubicBezTo>
                  <a:pt x="12711" y="1178460"/>
                  <a:pt x="-28488" y="821490"/>
                  <a:pt x="0" y="652570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BBBB8CCC-9C28-D848-95B3-A1F6BB3E8D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138" y="1595827"/>
            <a:ext cx="1223898" cy="152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62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6"/>
            <a:ext cx="10515600" cy="1100876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="" xmlns:a16="http://schemas.microsoft.com/office/drawing/2014/main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705380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636EC62-8BFE-6644-965A-45C6E435E2C1}"/>
              </a:ext>
            </a:extLst>
          </p:cNvPr>
          <p:cNvSpPr txBox="1"/>
          <p:nvPr/>
        </p:nvSpPr>
        <p:spPr>
          <a:xfrm>
            <a:off x="483086" y="1295216"/>
            <a:ext cx="10713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À l’école, il y a 200 élèves. 50 garçons et 60 filles mangent à la cantine. Combien d’enfants mangent le midi à la maison ?</a:t>
            </a:r>
          </a:p>
        </p:txBody>
      </p:sp>
    </p:spTree>
    <p:extLst>
      <p:ext uri="{BB962C8B-B14F-4D97-AF65-F5344CB8AC3E}">
        <p14:creationId xmlns:p14="http://schemas.microsoft.com/office/powerpoint/2010/main" val="2386331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606227A-7BB8-AE49-883A-B3516FB3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6"/>
            <a:ext cx="10515600" cy="1100876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="" xmlns:a16="http://schemas.microsoft.com/office/drawing/2014/main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530209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E4D57B6E-44D6-E746-9CE1-61200B95D57E}"/>
              </a:ext>
            </a:extLst>
          </p:cNvPr>
          <p:cNvSpPr txBox="1"/>
          <p:nvPr/>
        </p:nvSpPr>
        <p:spPr>
          <a:xfrm>
            <a:off x="483086" y="1295216"/>
            <a:ext cx="10713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À l’école, il y a 200 élèves. 50 garçons et 60 filles mangent à la cantine. Combien d’enfants mangent le midi à la maison ?</a:t>
            </a:r>
          </a:p>
        </p:txBody>
      </p:sp>
    </p:spTree>
    <p:extLst>
      <p:ext uri="{BB962C8B-B14F-4D97-AF65-F5344CB8AC3E}">
        <p14:creationId xmlns:p14="http://schemas.microsoft.com/office/powerpoint/2010/main" val="3812806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>
            <a:extLst>
              <a:ext uri="{FF2B5EF4-FFF2-40B4-BE49-F238E27FC236}">
                <a16:creationId xmlns="" xmlns:a16="http://schemas.microsoft.com/office/drawing/2014/main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335154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="" xmlns:a16="http://schemas.microsoft.com/office/drawing/2014/main" id="{CE96E487-B8BE-A442-A137-E6909E5A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6"/>
            <a:ext cx="10515600" cy="1100876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61648FD-9358-0E4E-81BF-4804111D3229}"/>
              </a:ext>
            </a:extLst>
          </p:cNvPr>
          <p:cNvSpPr txBox="1"/>
          <p:nvPr/>
        </p:nvSpPr>
        <p:spPr>
          <a:xfrm>
            <a:off x="483086" y="1295216"/>
            <a:ext cx="10713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Dans la boîte de Lucas, il y a 20 perles rouges, 40 perles vertes et 100 perles bleues. Combien y </a:t>
            </a:r>
            <a:r>
              <a:rPr lang="fr-FR" sz="3200" dirty="0" err="1"/>
              <a:t>a-t-il</a:t>
            </a:r>
            <a:r>
              <a:rPr lang="fr-FR" sz="3200" dirty="0"/>
              <a:t> de perles dans sa boîte ?</a:t>
            </a:r>
          </a:p>
        </p:txBody>
      </p:sp>
    </p:spTree>
    <p:extLst>
      <p:ext uri="{BB962C8B-B14F-4D97-AF65-F5344CB8AC3E}">
        <p14:creationId xmlns:p14="http://schemas.microsoft.com/office/powerpoint/2010/main" val="3138907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>
            <a:extLst>
              <a:ext uri="{FF2B5EF4-FFF2-40B4-BE49-F238E27FC236}">
                <a16:creationId xmlns="" xmlns:a16="http://schemas.microsoft.com/office/drawing/2014/main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868749"/>
              </p:ext>
            </p:extLst>
          </p:nvPr>
        </p:nvGraphicFramePr>
        <p:xfrm>
          <a:off x="838200" y="243230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="" xmlns:a16="http://schemas.microsoft.com/office/drawing/2014/main" id="{CE96E487-B8BE-A442-A137-E6909E5A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6"/>
            <a:ext cx="10515600" cy="1100876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61648FD-9358-0E4E-81BF-4804111D3229}"/>
              </a:ext>
            </a:extLst>
          </p:cNvPr>
          <p:cNvSpPr txBox="1"/>
          <p:nvPr/>
        </p:nvSpPr>
        <p:spPr>
          <a:xfrm>
            <a:off x="483086" y="1295216"/>
            <a:ext cx="10713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Dans la boîte de Lucas, il y a 20 perles rouges, 40 perles vertes et 100 perles bleues. Combien y </a:t>
            </a:r>
            <a:r>
              <a:rPr lang="fr-FR" sz="3200" dirty="0" err="1"/>
              <a:t>a-t-il</a:t>
            </a:r>
            <a:r>
              <a:rPr lang="fr-FR" sz="3200" dirty="0"/>
              <a:t> de perles dans sa boîte ?</a:t>
            </a:r>
          </a:p>
        </p:txBody>
      </p:sp>
    </p:spTree>
    <p:extLst>
      <p:ext uri="{BB962C8B-B14F-4D97-AF65-F5344CB8AC3E}">
        <p14:creationId xmlns:p14="http://schemas.microsoft.com/office/powerpoint/2010/main" val="3282187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>
            <a:extLst>
              <a:ext uri="{FF2B5EF4-FFF2-40B4-BE49-F238E27FC236}">
                <a16:creationId xmlns="" xmlns:a16="http://schemas.microsoft.com/office/drawing/2014/main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157395"/>
              </p:ext>
            </p:extLst>
          </p:nvPr>
        </p:nvGraphicFramePr>
        <p:xfrm>
          <a:off x="838200" y="268282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="" xmlns:a16="http://schemas.microsoft.com/office/drawing/2014/main" id="{CE96E487-B8BE-A442-A137-E6909E5A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6"/>
            <a:ext cx="10515600" cy="1100876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61648FD-9358-0E4E-81BF-4804111D3229}"/>
              </a:ext>
            </a:extLst>
          </p:cNvPr>
          <p:cNvSpPr txBox="1"/>
          <p:nvPr/>
        </p:nvSpPr>
        <p:spPr>
          <a:xfrm>
            <a:off x="470560" y="1207534"/>
            <a:ext cx="10713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Madame Balard a consommé 580 L de fioul cet hiver. Il lui reste 830 L de fioul maintenant dans sa cuve. Combien avait-elle de litres de fioul dans sa cuve avant l’hiver ?</a:t>
            </a:r>
          </a:p>
        </p:txBody>
      </p:sp>
    </p:spTree>
    <p:extLst>
      <p:ext uri="{BB962C8B-B14F-4D97-AF65-F5344CB8AC3E}">
        <p14:creationId xmlns:p14="http://schemas.microsoft.com/office/powerpoint/2010/main" val="365135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7950" y="487923"/>
            <a:ext cx="4708160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38" y="1609513"/>
            <a:ext cx="4427116" cy="21258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/>
              <a:t>Calcule  7 x 21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="" xmlns:a16="http://schemas.microsoft.com/office/drawing/2014/main" id="{69F8C7F9-76E4-9545-9B6B-9D551C0811D8}"/>
              </a:ext>
            </a:extLst>
          </p:cNvPr>
          <p:cNvSpPr txBox="1">
            <a:spLocks/>
          </p:cNvSpPr>
          <p:nvPr/>
        </p:nvSpPr>
        <p:spPr>
          <a:xfrm>
            <a:off x="5914415" y="1609513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8 x 22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="" xmlns:a16="http://schemas.microsoft.com/office/drawing/2014/main" id="{F909AFAA-F1EE-994E-A574-E0A204B6BED8}"/>
              </a:ext>
            </a:extLst>
          </p:cNvPr>
          <p:cNvSpPr txBox="1">
            <a:spLocks/>
          </p:cNvSpPr>
          <p:nvPr/>
        </p:nvSpPr>
        <p:spPr>
          <a:xfrm>
            <a:off x="3300541" y="4053996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34 x 3</a:t>
            </a:r>
          </a:p>
        </p:txBody>
      </p:sp>
    </p:spTree>
    <p:extLst>
      <p:ext uri="{BB962C8B-B14F-4D97-AF65-F5344CB8AC3E}">
        <p14:creationId xmlns:p14="http://schemas.microsoft.com/office/powerpoint/2010/main" val="339636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uiExpand="1" build="p" animBg="1"/>
      <p:bldP spid="1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ce réservé du contenu 10">
            <a:extLst>
              <a:ext uri="{FF2B5EF4-FFF2-40B4-BE49-F238E27FC236}">
                <a16:creationId xmlns="" xmlns:a16="http://schemas.microsoft.com/office/drawing/2014/main" id="{31B65F77-7849-C04F-9111-91E008C18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095361"/>
              </p:ext>
            </p:extLst>
          </p:nvPr>
        </p:nvGraphicFramePr>
        <p:xfrm>
          <a:off x="838200" y="2682823"/>
          <a:ext cx="10515600" cy="374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="" xmlns:a16="http://schemas.microsoft.com/office/drawing/2014/main" id="{CE96E487-B8BE-A442-A137-E6909E5A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6"/>
            <a:ext cx="10515600" cy="1100876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61648FD-9358-0E4E-81BF-4804111D3229}"/>
              </a:ext>
            </a:extLst>
          </p:cNvPr>
          <p:cNvSpPr txBox="1"/>
          <p:nvPr/>
        </p:nvSpPr>
        <p:spPr>
          <a:xfrm>
            <a:off x="470560" y="1207534"/>
            <a:ext cx="10713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Madame Balard a consommé 580 L de fioul cet hiver. Il lui reste 830 L de fioul maintenant dans sa cuve. Combien avait-elle de litres de fioul dans sa cuve avant l’hiver ?</a:t>
            </a:r>
          </a:p>
        </p:txBody>
      </p:sp>
    </p:spTree>
    <p:extLst>
      <p:ext uri="{BB962C8B-B14F-4D97-AF65-F5344CB8AC3E}">
        <p14:creationId xmlns:p14="http://schemas.microsoft.com/office/powerpoint/2010/main" val="402558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7950" y="487923"/>
            <a:ext cx="4708160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38" y="1609513"/>
            <a:ext cx="4427116" cy="21258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/>
              <a:t>Calcule  6 x 32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="" xmlns:a16="http://schemas.microsoft.com/office/drawing/2014/main" id="{69F8C7F9-76E4-9545-9B6B-9D551C0811D8}"/>
              </a:ext>
            </a:extLst>
          </p:cNvPr>
          <p:cNvSpPr txBox="1">
            <a:spLocks/>
          </p:cNvSpPr>
          <p:nvPr/>
        </p:nvSpPr>
        <p:spPr>
          <a:xfrm>
            <a:off x="5914415" y="1609513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52 x 8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="" xmlns:a16="http://schemas.microsoft.com/office/drawing/2014/main" id="{F909AFAA-F1EE-994E-A574-E0A204B6BED8}"/>
              </a:ext>
            </a:extLst>
          </p:cNvPr>
          <p:cNvSpPr txBox="1">
            <a:spLocks/>
          </p:cNvSpPr>
          <p:nvPr/>
        </p:nvSpPr>
        <p:spPr>
          <a:xfrm>
            <a:off x="3300541" y="4053996"/>
            <a:ext cx="4427116" cy="21258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600" dirty="0"/>
              <a:t>Calcule  31 x 7</a:t>
            </a:r>
          </a:p>
        </p:txBody>
      </p:sp>
    </p:spTree>
    <p:extLst>
      <p:ext uri="{BB962C8B-B14F-4D97-AF65-F5344CB8AC3E}">
        <p14:creationId xmlns:p14="http://schemas.microsoft.com/office/powerpoint/2010/main" val="42333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uiExpand="1" build="p" animBg="1"/>
      <p:bldP spid="1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316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758445"/>
            <a:ext cx="11617157" cy="1745529"/>
            <a:chOff x="233704" y="2218681"/>
            <a:chExt cx="11617157" cy="1745529"/>
          </a:xfrm>
        </p:grpSpPr>
        <p:grpSp>
          <p:nvGrpSpPr>
            <p:cNvPr id="24" name="Groupe 23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3" name="Groupe 2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29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4" name="Rectangle 3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" name="ZoneTexte 4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16" name="ZoneTexte 15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8" name="Connecteur droit avec flèche 7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Connecteur droit avec flèche 22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5143" y="1420012"/>
                <a:ext cx="513282" cy="6127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43" y="1420012"/>
                <a:ext cx="513282" cy="612732"/>
              </a:xfrm>
              <a:prstGeom prst="rect">
                <a:avLst/>
              </a:prstGeom>
              <a:blipFill>
                <a:blip r:embed="rId4"/>
                <a:stretch>
                  <a:fillRect b="-20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654466" y="1583039"/>
                <a:ext cx="513282" cy="6127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fr-FR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66" y="1583039"/>
                <a:ext cx="513282" cy="612732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2213974" y="1674206"/>
                <a:ext cx="513282" cy="6127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fr-FR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974" y="1674206"/>
                <a:ext cx="513282" cy="612732"/>
              </a:xfrm>
              <a:prstGeom prst="rect">
                <a:avLst/>
              </a:prstGeom>
              <a:blipFill>
                <a:blip r:embed="rId6"/>
                <a:stretch>
                  <a:fillRect b="-2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avec flèche 13"/>
          <p:cNvCxnSpPr/>
          <p:nvPr/>
        </p:nvCxnSpPr>
        <p:spPr>
          <a:xfrm flipH="1">
            <a:off x="740409" y="2032744"/>
            <a:ext cx="541486" cy="137395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flipH="1">
            <a:off x="1011152" y="2163155"/>
            <a:ext cx="747796" cy="124565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H="1">
            <a:off x="1263765" y="2257093"/>
            <a:ext cx="993568" cy="115171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308891" y="2339110"/>
            <a:ext cx="192596" cy="1335654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H="1">
            <a:off x="528380" y="2089754"/>
            <a:ext cx="311706" cy="1583203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20994" y="1726378"/>
                <a:ext cx="651140" cy="6127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4" y="1726378"/>
                <a:ext cx="651140" cy="612732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612625" y="1477022"/>
                <a:ext cx="651140" cy="6127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fr-FR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25" y="1477022"/>
                <a:ext cx="651140" cy="612732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Connecteur droit avec flèche 93"/>
          <p:cNvCxnSpPr/>
          <p:nvPr/>
        </p:nvCxnSpPr>
        <p:spPr>
          <a:xfrm>
            <a:off x="3107125" y="1980572"/>
            <a:ext cx="0" cy="8293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>
            <a:off x="3107125" y="1980572"/>
            <a:ext cx="874255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000495" y="1616073"/>
                <a:ext cx="2084225" cy="7146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b="1" dirty="0">
                    <a:solidFill>
                      <a:srgbClr val="FF0000"/>
                    </a:solidFill>
                  </a:rPr>
                  <a:t>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fr-F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FF0000"/>
                    </a:solidFill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fr-F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fr-F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fr-FR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fr-F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95" y="1616073"/>
                <a:ext cx="2084225" cy="714683"/>
              </a:xfrm>
              <a:prstGeom prst="rect">
                <a:avLst/>
              </a:prstGeom>
              <a:blipFill>
                <a:blip r:embed="rId9"/>
                <a:stretch>
                  <a:fillRect l="-5455" b="-86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e 102">
            <a:extLst>
              <a:ext uri="{FF2B5EF4-FFF2-40B4-BE49-F238E27FC236}">
                <a16:creationId xmlns="" xmlns:a16="http://schemas.microsoft.com/office/drawing/2014/main" id="{85B36FA8-6C13-7841-A4EA-375988BCB3DF}"/>
              </a:ext>
            </a:extLst>
          </p:cNvPr>
          <p:cNvGrpSpPr/>
          <p:nvPr/>
        </p:nvGrpSpPr>
        <p:grpSpPr>
          <a:xfrm>
            <a:off x="8242228" y="180304"/>
            <a:ext cx="3748006" cy="1892858"/>
            <a:chOff x="8242228" y="180304"/>
            <a:chExt cx="3748006" cy="1892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="" xmlns:a16="http://schemas.microsoft.com/office/drawing/2014/main" id="{EC1967E1-50E4-4C43-9645-C28AA34B37D1}"/>
                    </a:ext>
                  </a:extLst>
                </p:cNvPr>
                <p:cNvSpPr/>
                <p:nvPr/>
              </p:nvSpPr>
              <p:spPr>
                <a:xfrm>
                  <a:off x="8410457" y="1267514"/>
                  <a:ext cx="935399" cy="625812"/>
                </a:xfrm>
                <a:prstGeom prst="rect">
                  <a:avLst/>
                </a:prstGeom>
                <a:ln w="19050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lang="fr-FR" sz="2400" b="1" dirty="0">
                      <a:solidFill>
                        <a:srgbClr val="0070C0"/>
                      </a:solidFill>
                    </a:rPr>
                    <a:t> = 1</a:t>
                  </a:r>
                  <a:endParaRPr lang="fr-FR" sz="2400" b="1" i="1" dirty="0">
                    <a:solidFill>
                      <a:schemeClr val="accent2">
                        <a:lumMod val="75000"/>
                      </a:schemeClr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EC1967E1-50E4-4C43-9645-C28AA34B37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0457" y="1267514"/>
                  <a:ext cx="935399" cy="625812"/>
                </a:xfrm>
                <a:prstGeom prst="rect">
                  <a:avLst/>
                </a:prstGeom>
                <a:blipFill>
                  <a:blip r:embed="rId10"/>
                  <a:stretch>
                    <a:fillRect r="-5195" b="-5769"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5" name="Image 104">
              <a:extLst>
                <a:ext uri="{FF2B5EF4-FFF2-40B4-BE49-F238E27FC236}">
                  <a16:creationId xmlns="" xmlns:a16="http://schemas.microsoft.com/office/drawing/2014/main" id="{DA8FD137-FBE3-CF4E-8715-363F8EE09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70385" y="275784"/>
              <a:ext cx="3334211" cy="955308"/>
            </a:xfrm>
            <a:prstGeom prst="rect">
              <a:avLst/>
            </a:prstGeom>
          </p:spPr>
        </p:pic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92ACA7D7-B7E5-A34A-85D0-BAFB23C55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2228" y="180304"/>
              <a:ext cx="3748006" cy="1892858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="" xmlns:a16="http://schemas.microsoft.com/office/drawing/2014/main" id="{812F968A-AAAF-584F-9FE5-0D4957E46D96}"/>
                    </a:ext>
                  </a:extLst>
                </p:cNvPr>
                <p:cNvSpPr/>
                <p:nvPr/>
              </p:nvSpPr>
              <p:spPr>
                <a:xfrm>
                  <a:off x="9436164" y="1267514"/>
                  <a:ext cx="1240212" cy="625812"/>
                </a:xfrm>
                <a:prstGeom prst="rect">
                  <a:avLst/>
                </a:prstGeom>
                <a:ln w="19050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lang="fr-FR" sz="2400" b="1" dirty="0">
                      <a:solidFill>
                        <a:srgbClr val="0070C0"/>
                      </a:solidFill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fr-FR" sz="2400" b="1" i="1" dirty="0">
                    <a:solidFill>
                      <a:schemeClr val="accent2">
                        <a:lumMod val="75000"/>
                      </a:schemeClr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12F968A-AAAF-584F-9FE5-0D4957E46D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6164" y="1267514"/>
                  <a:ext cx="1240212" cy="625812"/>
                </a:xfrm>
                <a:prstGeom prst="rect">
                  <a:avLst/>
                </a:prstGeom>
                <a:blipFill>
                  <a:blip r:embed="rId12"/>
                  <a:stretch>
                    <a:fillRect b="-5769"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="" xmlns:a16="http://schemas.microsoft.com/office/drawing/2014/main" id="{E0457637-DDD8-3E40-83AE-9D403A168F3E}"/>
                    </a:ext>
                  </a:extLst>
                </p:cNvPr>
                <p:cNvSpPr/>
                <p:nvPr/>
              </p:nvSpPr>
              <p:spPr>
                <a:xfrm>
                  <a:off x="10759341" y="1267514"/>
                  <a:ext cx="1065176" cy="625812"/>
                </a:xfrm>
                <a:prstGeom prst="rect">
                  <a:avLst/>
                </a:prstGeom>
                <a:ln w="19050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num>
                        <m:den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fr-FR" sz="2400" b="1" dirty="0">
                      <a:solidFill>
                        <a:srgbClr val="0070C0"/>
                      </a:solidFill>
                    </a:rPr>
                    <a:t> = 1 </a:t>
                  </a:r>
                  <a:endParaRPr lang="fr-FR" sz="2400" b="1" i="1" dirty="0">
                    <a:solidFill>
                      <a:schemeClr val="accent2">
                        <a:lumMod val="75000"/>
                      </a:schemeClr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E0457637-DDD8-3E40-83AE-9D403A168F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9341" y="1267514"/>
                  <a:ext cx="1065176" cy="625812"/>
                </a:xfrm>
                <a:prstGeom prst="rect">
                  <a:avLst/>
                </a:prstGeom>
                <a:blipFill>
                  <a:blip r:embed="rId13"/>
                  <a:stretch>
                    <a:fillRect r="-11494" b="-5769"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Titre 1">
            <a:extLst>
              <a:ext uri="{FF2B5EF4-FFF2-40B4-BE49-F238E27FC236}">
                <a16:creationId xmlns="" xmlns:a16="http://schemas.microsoft.com/office/drawing/2014/main" id="{DCA0BC23-9AFE-A447-AFE9-A413B1AC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179" y="481083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7578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218681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7184" y="287898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E6EDD06-DB7A-8E4A-9F8B-52D8C59D52F6}"/>
              </a:ext>
            </a:extLst>
          </p:cNvPr>
          <p:cNvSpPr txBox="1"/>
          <p:nvPr/>
        </p:nvSpPr>
        <p:spPr>
          <a:xfrm>
            <a:off x="2436385" y="4632351"/>
            <a:ext cx="409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Où se trouve 1,3 </a:t>
            </a:r>
            <a:r>
              <a:rPr lang="fr-FR" sz="4400" dirty="0"/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2280" y="1325415"/>
            <a:ext cx="110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  A                 B   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/>
              <a:t>                                  D 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937197" y="2028063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814042" y="202806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="" xmlns:a16="http://schemas.microsoft.com/office/drawing/2014/main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3207366" y="2025915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8700241" y="202591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Diagramme 98">
            <a:extLst>
              <a:ext uri="{FF2B5EF4-FFF2-40B4-BE49-F238E27FC236}">
                <a16:creationId xmlns="" xmlns:a16="http://schemas.microsoft.com/office/drawing/2014/main" id="{211A5FC8-5AC9-4F47-B6BF-8015D8CBE6DA}"/>
              </a:ext>
            </a:extLst>
          </p:cNvPr>
          <p:cNvGraphicFramePr/>
          <p:nvPr/>
        </p:nvGraphicFramePr>
        <p:xfrm>
          <a:off x="8393008" y="3538367"/>
          <a:ext cx="2752726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397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233704" y="2218681"/>
            <a:ext cx="11617157" cy="1745529"/>
            <a:chOff x="233704" y="2218681"/>
            <a:chExt cx="11617157" cy="1745529"/>
          </a:xfrm>
        </p:grpSpPr>
        <p:grpSp>
          <p:nvGrpSpPr>
            <p:cNvPr id="29" name="Groupe 28"/>
            <p:cNvGrpSpPr/>
            <p:nvPr/>
          </p:nvGrpSpPr>
          <p:grpSpPr>
            <a:xfrm>
              <a:off x="233704" y="2218681"/>
              <a:ext cx="11617157" cy="1745529"/>
              <a:chOff x="259702" y="1313901"/>
              <a:chExt cx="11617157" cy="1745529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259702" y="1313901"/>
                <a:ext cx="11617157" cy="1535976"/>
                <a:chOff x="259702" y="1313901"/>
                <a:chExt cx="11617157" cy="1535976"/>
              </a:xfrm>
            </p:grpSpPr>
            <p:grpSp>
              <p:nvGrpSpPr>
                <p:cNvPr id="82" name="Groupe 81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3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3" name="Rectangle 82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8277" y="132033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0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8274367" y="136785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3</a:t>
                  </a:r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5615717" y="1339275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2</a:t>
                  </a:r>
                </a:p>
              </p:txBody>
            </p:sp>
            <p:sp>
              <p:nvSpPr>
                <p:cNvPr id="90" name="ZoneTexte 89"/>
                <p:cNvSpPr txBox="1"/>
                <p:nvPr/>
              </p:nvSpPr>
              <p:spPr>
                <a:xfrm>
                  <a:off x="2946194" y="1313901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1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10890044" y="1366710"/>
                  <a:ext cx="51138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3200" dirty="0"/>
                    <a:t>4</a:t>
                  </a:r>
                </a:p>
              </p:txBody>
            </p:sp>
            <p:cxnSp>
              <p:nvCxnSpPr>
                <p:cNvPr id="92" name="Connecteur droit avec flèche 91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Connecteur droit avec flèche 79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ZoneTexte 80"/>
              <p:cNvSpPr txBox="1"/>
              <p:nvPr/>
            </p:nvSpPr>
            <p:spPr>
              <a:xfrm>
                <a:off x="1123950" y="2536210"/>
                <a:ext cx="1638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1 unité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7184" y="287898"/>
            <a:ext cx="6147602" cy="8029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fractions décimales</a:t>
            </a:r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9E6EDD06-DB7A-8E4A-9F8B-52D8C59D52F6}"/>
              </a:ext>
            </a:extLst>
          </p:cNvPr>
          <p:cNvSpPr txBox="1"/>
          <p:nvPr/>
        </p:nvSpPr>
        <p:spPr>
          <a:xfrm>
            <a:off x="2436385" y="4632351"/>
            <a:ext cx="4091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Où se trouve 1,3 </a:t>
            </a:r>
            <a:r>
              <a:rPr lang="fr-FR" sz="4400" dirty="0"/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62280" y="1325415"/>
            <a:ext cx="11036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  A                 B   C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dirty="0"/>
              <a:t>                                  D 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937197" y="2028063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cxnSpLocks/>
          </p:cNvCxnSpPr>
          <p:nvPr/>
        </p:nvCxnSpPr>
        <p:spPr>
          <a:xfrm>
            <a:off x="814042" y="2028063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="" xmlns:a16="http://schemas.microsoft.com/office/drawing/2014/main" id="{0A75F6D6-51B5-304A-993E-D5C7ACEFB632}"/>
              </a:ext>
            </a:extLst>
          </p:cNvPr>
          <p:cNvCxnSpPr>
            <a:cxnSpLocks/>
          </p:cNvCxnSpPr>
          <p:nvPr/>
        </p:nvCxnSpPr>
        <p:spPr>
          <a:xfrm>
            <a:off x="3207366" y="2025915"/>
            <a:ext cx="3947" cy="1091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="" xmlns:a16="http://schemas.microsoft.com/office/drawing/2014/main" id="{BB0EF99E-A0F4-8147-A324-76319E2DCA4E}"/>
              </a:ext>
            </a:extLst>
          </p:cNvPr>
          <p:cNvCxnSpPr/>
          <p:nvPr/>
        </p:nvCxnSpPr>
        <p:spPr>
          <a:xfrm>
            <a:off x="8700241" y="2025915"/>
            <a:ext cx="0" cy="7818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Diagramme 97">
            <a:extLst>
              <a:ext uri="{FF2B5EF4-FFF2-40B4-BE49-F238E27FC236}">
                <a16:creationId xmlns="" xmlns:a16="http://schemas.microsoft.com/office/drawing/2014/main" id="{3191329D-14CF-A341-9503-8B3CDA5DB7F5}"/>
              </a:ext>
            </a:extLst>
          </p:cNvPr>
          <p:cNvGraphicFramePr/>
          <p:nvPr/>
        </p:nvGraphicFramePr>
        <p:xfrm>
          <a:off x="8393008" y="3538367"/>
          <a:ext cx="2752726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="" xmlns:a16="http://schemas.microsoft.com/office/drawing/2014/main" id="{C05D8A35-B382-5E4F-93D0-29C9764BE043}"/>
              </a:ext>
            </a:extLst>
          </p:cNvPr>
          <p:cNvSpPr/>
          <p:nvPr/>
        </p:nvSpPr>
        <p:spPr>
          <a:xfrm>
            <a:off x="3714018" y="1408286"/>
            <a:ext cx="472611" cy="61763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129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4944</TotalTime>
  <Words>1411</Words>
  <Application>Microsoft Office PowerPoint</Application>
  <PresentationFormat>Personnalisé</PresentationFormat>
  <Paragraphs>486</Paragraphs>
  <Slides>40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Vendredi 3 avril</vt:lpstr>
      <vt:lpstr>Calcul mental</vt:lpstr>
      <vt:lpstr>Présentation PowerPoint</vt:lpstr>
      <vt:lpstr>La multiplication</vt:lpstr>
      <vt:lpstr>La multiplication</vt:lpstr>
      <vt:lpstr>Nombres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Les fractions décimales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Je retiens</vt:lpstr>
      <vt:lpstr>Je retiens</vt:lpstr>
      <vt:lpstr>Je retiens</vt:lpstr>
      <vt:lpstr>Je retiens</vt:lpstr>
      <vt:lpstr>Le quiz du jour</vt:lpstr>
      <vt:lpstr>Le quiz du jour</vt:lpstr>
      <vt:lpstr>Le quiz du jour</vt:lpstr>
      <vt:lpstr>Le quiz du jour</vt:lpstr>
      <vt:lpstr>Le quiz du jour</vt:lpstr>
      <vt:lpstr>Le quiz du jour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304</cp:revision>
  <cp:lastPrinted>2020-03-27T09:40:59Z</cp:lastPrinted>
  <dcterms:created xsi:type="dcterms:W3CDTF">2020-03-26T08:38:08Z</dcterms:created>
  <dcterms:modified xsi:type="dcterms:W3CDTF">2020-05-04T07:09:16Z</dcterms:modified>
</cp:coreProperties>
</file>