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328" r:id="rId4"/>
    <p:sldId id="338" r:id="rId5"/>
    <p:sldId id="341" r:id="rId6"/>
    <p:sldId id="315" r:id="rId7"/>
    <p:sldId id="329" r:id="rId8"/>
    <p:sldId id="330" r:id="rId9"/>
    <p:sldId id="331" r:id="rId10"/>
    <p:sldId id="332" r:id="rId11"/>
    <p:sldId id="333" r:id="rId12"/>
    <p:sldId id="334" r:id="rId13"/>
    <p:sldId id="335" r:id="rId14"/>
    <p:sldId id="342" r:id="rId15"/>
  </p:sldIdLst>
  <p:sldSz cx="12192000" cy="6858000"/>
  <p:notesSz cx="6858000" cy="9144000"/>
  <p:embeddedFontLst>
    <p:embeddedFont>
      <p:font typeface="Calibri" panose="020F0502020204030204" pitchFamily="34" charset="0"/>
      <p:regular r:id="rId17"/>
      <p:bold r:id="rId18"/>
      <p:italic r:id="rId19"/>
      <p:boldItalic r:id="rId20"/>
    </p:embeddedFont>
    <p:embeddedFont>
      <p:font typeface="Cambria Math" panose="02040503050406030204" pitchFamily="18" charset="0"/>
      <p:regular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9" roundtripDataSignature="AMtx7mhW8/XE62Lui1C/+sIofL2AUtD9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3FBF"/>
    <a:srgbClr val="DEC3DC"/>
    <a:srgbClr val="FF0066"/>
    <a:srgbClr val="F781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401" autoAdjust="0"/>
  </p:normalViewPr>
  <p:slideViewPr>
    <p:cSldViewPr snapToGrid="0">
      <p:cViewPr varScale="1">
        <p:scale>
          <a:sx n="59" d="100"/>
          <a:sy n="59" d="100"/>
        </p:scale>
        <p:origin x="107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9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9A030F-0960-4A66-9252-2F745237E845}" type="doc">
      <dgm:prSet loTypeId="urn:microsoft.com/office/officeart/2008/layout/HexagonCluster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19522D26-658B-4CC7-ADDF-A361F67F0F25}">
      <dgm:prSet phldrT="[Texte]"/>
      <dgm:spPr/>
      <dgm:t>
        <a:bodyPr/>
        <a:lstStyle/>
        <a:p>
          <a:r>
            <a:rPr lang="fr-FR" dirty="0" smtClean="0"/>
            <a:t>Valérie</a:t>
          </a:r>
          <a:br>
            <a:rPr lang="fr-FR" dirty="0" smtClean="0"/>
          </a:br>
          <a:r>
            <a:rPr lang="fr-FR" dirty="0" smtClean="0"/>
            <a:t>L. M.</a:t>
          </a:r>
          <a:endParaRPr lang="fr-FR" dirty="0"/>
        </a:p>
      </dgm:t>
    </dgm:pt>
    <dgm:pt modelId="{B7782E82-4480-42B2-BC71-039855DB0769}" type="parTrans" cxnId="{520D31A2-2E06-4E87-A284-D5881CEB829D}">
      <dgm:prSet/>
      <dgm:spPr/>
      <dgm:t>
        <a:bodyPr/>
        <a:lstStyle/>
        <a:p>
          <a:endParaRPr lang="fr-FR"/>
        </a:p>
      </dgm:t>
    </dgm:pt>
    <dgm:pt modelId="{B812BFE8-4EEA-4960-A7CD-7B7E78A8B4D7}" type="sibTrans" cxnId="{520D31A2-2E06-4E87-A284-D5881CEB829D}">
      <dgm:prSet/>
      <dgm:spPr/>
      <dgm:t>
        <a:bodyPr/>
        <a:lstStyle/>
        <a:p>
          <a:endParaRPr lang="fr-FR"/>
        </a:p>
      </dgm:t>
    </dgm:pt>
    <dgm:pt modelId="{18DD46B3-5D1B-44B6-9571-974633DF9107}">
      <dgm:prSet phldrT="[Texte]"/>
      <dgm:spPr/>
      <dgm:t>
        <a:bodyPr/>
        <a:lstStyle/>
        <a:p>
          <a:r>
            <a:rPr lang="fr-FR" dirty="0" smtClean="0"/>
            <a:t>Nadia C.</a:t>
          </a:r>
          <a:endParaRPr lang="fr-FR" dirty="0"/>
        </a:p>
      </dgm:t>
    </dgm:pt>
    <dgm:pt modelId="{EE8B72FC-6682-4E8C-A662-7E6662787DA8}" type="parTrans" cxnId="{B62593CD-8CBA-454A-8149-AD02D7F062DC}">
      <dgm:prSet/>
      <dgm:spPr/>
      <dgm:t>
        <a:bodyPr/>
        <a:lstStyle/>
        <a:p>
          <a:endParaRPr lang="fr-FR"/>
        </a:p>
      </dgm:t>
    </dgm:pt>
    <dgm:pt modelId="{314FE1D6-CF0A-4438-B80D-FC6776DC8461}" type="sibTrans" cxnId="{B62593CD-8CBA-454A-8149-AD02D7F062DC}">
      <dgm:prSet/>
      <dgm:spPr/>
      <dgm:t>
        <a:bodyPr/>
        <a:lstStyle/>
        <a:p>
          <a:endParaRPr lang="fr-FR"/>
        </a:p>
      </dgm:t>
    </dgm:pt>
    <dgm:pt modelId="{B59337B6-6142-4A25-9501-6EA51A88487B}">
      <dgm:prSet phldrT="[Texte]"/>
      <dgm:spPr/>
      <dgm:t>
        <a:bodyPr/>
        <a:lstStyle/>
        <a:p>
          <a:r>
            <a:rPr lang="fr-FR" dirty="0" smtClean="0"/>
            <a:t>Yannis</a:t>
          </a:r>
          <a:br>
            <a:rPr lang="fr-FR" dirty="0" smtClean="0"/>
          </a:br>
          <a:r>
            <a:rPr lang="fr-FR" dirty="0" smtClean="0"/>
            <a:t>B. B.</a:t>
          </a:r>
          <a:endParaRPr lang="fr-FR" dirty="0"/>
        </a:p>
      </dgm:t>
    </dgm:pt>
    <dgm:pt modelId="{F6F66CDE-EB2F-4A55-BFCA-62E36090047E}" type="parTrans" cxnId="{14C70F86-14E2-47A8-9179-0F953E225AE0}">
      <dgm:prSet/>
      <dgm:spPr/>
      <dgm:t>
        <a:bodyPr/>
        <a:lstStyle/>
        <a:p>
          <a:endParaRPr lang="fr-FR"/>
        </a:p>
      </dgm:t>
    </dgm:pt>
    <dgm:pt modelId="{819AA05A-9C01-426B-ACD9-E3FDC3B6BB8C}" type="sibTrans" cxnId="{14C70F86-14E2-47A8-9179-0F953E225AE0}">
      <dgm:prSet/>
      <dgm:spPr/>
      <dgm:t>
        <a:bodyPr/>
        <a:lstStyle/>
        <a:p>
          <a:endParaRPr lang="fr-FR"/>
        </a:p>
      </dgm:t>
    </dgm:pt>
    <dgm:pt modelId="{8B008D3C-64AF-4BAB-AAA3-6F3F4A36FB5B}">
      <dgm:prSet/>
      <dgm:spPr/>
      <dgm:t>
        <a:bodyPr/>
        <a:lstStyle/>
        <a:p>
          <a:r>
            <a:rPr lang="fr-FR" dirty="0" smtClean="0"/>
            <a:t>Anne</a:t>
          </a:r>
          <a:br>
            <a:rPr lang="fr-FR" dirty="0" smtClean="0"/>
          </a:br>
          <a:r>
            <a:rPr lang="fr-FR" dirty="0" smtClean="0"/>
            <a:t>B.</a:t>
          </a:r>
          <a:endParaRPr lang="fr-FR" dirty="0"/>
        </a:p>
      </dgm:t>
    </dgm:pt>
    <dgm:pt modelId="{89B69D53-579B-41E5-81D0-4998099B7268}" type="parTrans" cxnId="{BD73AE02-D839-48F0-9652-46C82DDA85E0}">
      <dgm:prSet/>
      <dgm:spPr/>
      <dgm:t>
        <a:bodyPr/>
        <a:lstStyle/>
        <a:p>
          <a:endParaRPr lang="fr-FR"/>
        </a:p>
      </dgm:t>
    </dgm:pt>
    <dgm:pt modelId="{9F695DA6-EAB3-4B6F-9BD7-3FD940A5F720}" type="sibTrans" cxnId="{BD73AE02-D839-48F0-9652-46C82DDA85E0}">
      <dgm:prSet/>
      <dgm:spPr/>
      <dgm:t>
        <a:bodyPr/>
        <a:lstStyle/>
        <a:p>
          <a:endParaRPr lang="fr-FR"/>
        </a:p>
      </dgm:t>
    </dgm:pt>
    <dgm:pt modelId="{28249527-6269-4D50-8B4C-3C180F9BC613}">
      <dgm:prSet/>
      <dgm:spPr/>
      <dgm:t>
        <a:bodyPr/>
        <a:lstStyle/>
        <a:p>
          <a:r>
            <a:rPr lang="fr-FR" dirty="0" smtClean="0"/>
            <a:t>Agnès</a:t>
          </a:r>
          <a:br>
            <a:rPr lang="fr-FR" dirty="0" smtClean="0"/>
          </a:br>
          <a:r>
            <a:rPr lang="fr-FR" dirty="0" smtClean="0"/>
            <a:t>B.</a:t>
          </a:r>
          <a:endParaRPr lang="fr-FR" dirty="0"/>
        </a:p>
      </dgm:t>
    </dgm:pt>
    <dgm:pt modelId="{B5495BC4-48B9-40AC-AFFD-4C9E8CB05E12}" type="parTrans" cxnId="{D959FA06-D541-481B-ABD9-5AAB4476DC55}">
      <dgm:prSet/>
      <dgm:spPr/>
      <dgm:t>
        <a:bodyPr/>
        <a:lstStyle/>
        <a:p>
          <a:endParaRPr lang="fr-FR"/>
        </a:p>
      </dgm:t>
    </dgm:pt>
    <dgm:pt modelId="{9240A37E-FB53-4FE8-BCC5-5C763D0A8F75}" type="sibTrans" cxnId="{D959FA06-D541-481B-ABD9-5AAB4476DC55}">
      <dgm:prSet/>
      <dgm:spPr/>
      <dgm:t>
        <a:bodyPr/>
        <a:lstStyle/>
        <a:p>
          <a:endParaRPr lang="fr-FR"/>
        </a:p>
      </dgm:t>
    </dgm:pt>
    <dgm:pt modelId="{725C5FCA-67C0-47BA-8071-197703535D83}">
      <dgm:prSet/>
      <dgm:spPr/>
      <dgm:t>
        <a:bodyPr/>
        <a:lstStyle/>
        <a:p>
          <a:r>
            <a:rPr lang="fr-FR" dirty="0" smtClean="0"/>
            <a:t>Jean-Baptiste</a:t>
          </a:r>
          <a:br>
            <a:rPr lang="fr-FR" dirty="0" smtClean="0"/>
          </a:br>
          <a:r>
            <a:rPr lang="fr-FR" dirty="0" smtClean="0"/>
            <a:t>M.</a:t>
          </a:r>
          <a:endParaRPr lang="fr-FR" dirty="0"/>
        </a:p>
      </dgm:t>
    </dgm:pt>
    <dgm:pt modelId="{8831BD34-BAA8-4C92-8E04-9D425848F942}" type="parTrans" cxnId="{89E4AA58-896C-45F0-A388-D3BE6DF222BC}">
      <dgm:prSet/>
      <dgm:spPr/>
      <dgm:t>
        <a:bodyPr/>
        <a:lstStyle/>
        <a:p>
          <a:endParaRPr lang="fr-FR"/>
        </a:p>
      </dgm:t>
    </dgm:pt>
    <dgm:pt modelId="{2B35F47B-F7A6-4BFF-A1F3-F24FB1DF9755}" type="sibTrans" cxnId="{89E4AA58-896C-45F0-A388-D3BE6DF222BC}">
      <dgm:prSet/>
      <dgm:spPr/>
      <dgm:t>
        <a:bodyPr/>
        <a:lstStyle/>
        <a:p>
          <a:endParaRPr lang="fr-FR"/>
        </a:p>
      </dgm:t>
    </dgm:pt>
    <dgm:pt modelId="{C3903164-396B-4977-86DA-D1650465F7B4}">
      <dgm:prSet/>
      <dgm:spPr/>
      <dgm:t>
        <a:bodyPr/>
        <a:lstStyle/>
        <a:p>
          <a:r>
            <a:rPr lang="fr-FR" dirty="0" smtClean="0"/>
            <a:t>Isabelle M.</a:t>
          </a:r>
          <a:endParaRPr lang="fr-FR" dirty="0"/>
        </a:p>
      </dgm:t>
    </dgm:pt>
    <dgm:pt modelId="{BB0B29A5-4F3B-4D05-8A2E-66185986326E}" type="parTrans" cxnId="{C38EF97F-1B76-4C73-9685-F1F75ED53ADE}">
      <dgm:prSet/>
      <dgm:spPr/>
      <dgm:t>
        <a:bodyPr/>
        <a:lstStyle/>
        <a:p>
          <a:endParaRPr lang="fr-FR"/>
        </a:p>
      </dgm:t>
    </dgm:pt>
    <dgm:pt modelId="{8174114A-914A-426C-B42A-D41326BFAFDB}" type="sibTrans" cxnId="{C38EF97F-1B76-4C73-9685-F1F75ED53ADE}">
      <dgm:prSet/>
      <dgm:spPr/>
      <dgm:t>
        <a:bodyPr/>
        <a:lstStyle/>
        <a:p>
          <a:endParaRPr lang="fr-FR"/>
        </a:p>
      </dgm:t>
    </dgm:pt>
    <dgm:pt modelId="{F3D3BB17-51F2-4D4C-8BB6-E5EA5C26667A}">
      <dgm:prSet/>
      <dgm:spPr/>
      <dgm:t>
        <a:bodyPr/>
        <a:lstStyle/>
        <a:p>
          <a:r>
            <a:rPr lang="fr-FR" dirty="0" smtClean="0"/>
            <a:t>Anne S.</a:t>
          </a:r>
          <a:endParaRPr lang="fr-FR" dirty="0"/>
        </a:p>
      </dgm:t>
    </dgm:pt>
    <dgm:pt modelId="{B97E245B-6702-465B-9FA3-8C875476D631}" type="parTrans" cxnId="{B09F1B62-6DA9-4B2B-B3C3-3BE421E0130B}">
      <dgm:prSet/>
      <dgm:spPr/>
      <dgm:t>
        <a:bodyPr/>
        <a:lstStyle/>
        <a:p>
          <a:endParaRPr lang="fr-FR"/>
        </a:p>
      </dgm:t>
    </dgm:pt>
    <dgm:pt modelId="{30686D33-CC69-40F2-80FB-54BA93BBF3D2}" type="sibTrans" cxnId="{B09F1B62-6DA9-4B2B-B3C3-3BE421E0130B}">
      <dgm:prSet/>
      <dgm:spPr/>
      <dgm:t>
        <a:bodyPr/>
        <a:lstStyle/>
        <a:p>
          <a:endParaRPr lang="fr-FR"/>
        </a:p>
      </dgm:t>
    </dgm:pt>
    <dgm:pt modelId="{C5C26003-E5C0-4F81-8158-4F0DD752045A}">
      <dgm:prSet/>
      <dgm:spPr/>
      <dgm:t>
        <a:bodyPr/>
        <a:lstStyle/>
        <a:p>
          <a:r>
            <a:rPr lang="fr-FR" dirty="0" smtClean="0"/>
            <a:t>Olivier S.</a:t>
          </a:r>
          <a:endParaRPr lang="fr-FR" dirty="0"/>
        </a:p>
      </dgm:t>
    </dgm:pt>
    <dgm:pt modelId="{CDA3B02F-9447-46BD-8737-34A752B37E72}" type="parTrans" cxnId="{DAA842B9-1C67-48DE-BC3E-A52DB461E696}">
      <dgm:prSet/>
      <dgm:spPr/>
      <dgm:t>
        <a:bodyPr/>
        <a:lstStyle/>
        <a:p>
          <a:endParaRPr lang="fr-FR"/>
        </a:p>
      </dgm:t>
    </dgm:pt>
    <dgm:pt modelId="{22A594A5-9838-464D-96D6-8111A8DD14D1}" type="sibTrans" cxnId="{DAA842B9-1C67-48DE-BC3E-A52DB461E696}">
      <dgm:prSet/>
      <dgm:spPr/>
      <dgm:t>
        <a:bodyPr/>
        <a:lstStyle/>
        <a:p>
          <a:endParaRPr lang="fr-FR"/>
        </a:p>
      </dgm:t>
    </dgm:pt>
    <dgm:pt modelId="{4B2FACF2-0969-4BD3-AAC2-87DBB482163E}" type="pres">
      <dgm:prSet presAssocID="{869A030F-0960-4A66-9252-2F745237E845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fr-FR"/>
        </a:p>
      </dgm:t>
    </dgm:pt>
    <dgm:pt modelId="{74D3A8B4-1B1B-4D00-8E69-E8E0143112ED}" type="pres">
      <dgm:prSet presAssocID="{C3903164-396B-4977-86DA-D1650465F7B4}" presName="text1" presStyleCnt="0"/>
      <dgm:spPr/>
    </dgm:pt>
    <dgm:pt modelId="{D9206A85-D430-47C1-80E2-681530CBB167}" type="pres">
      <dgm:prSet presAssocID="{C3903164-396B-4977-86DA-D1650465F7B4}" presName="textRepeatNode" presStyleLbl="alignNode1" presStyleIdx="0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A63499A-54B7-4ADB-A02F-B395FD583D98}" type="pres">
      <dgm:prSet presAssocID="{C3903164-396B-4977-86DA-D1650465F7B4}" presName="textaccent1" presStyleCnt="0"/>
      <dgm:spPr/>
    </dgm:pt>
    <dgm:pt modelId="{EF16F47D-FF4D-45E7-B2DE-56458C8B49EC}" type="pres">
      <dgm:prSet presAssocID="{C3903164-396B-4977-86DA-D1650465F7B4}" presName="accentRepeatNode" presStyleLbl="solidAlignAcc1" presStyleIdx="0" presStyleCnt="18"/>
      <dgm:spPr/>
    </dgm:pt>
    <dgm:pt modelId="{CD2325E3-8200-422F-ADC9-102CD984B207}" type="pres">
      <dgm:prSet presAssocID="{8174114A-914A-426C-B42A-D41326BFAFDB}" presName="image1" presStyleCnt="0"/>
      <dgm:spPr/>
    </dgm:pt>
    <dgm:pt modelId="{9E4A83D8-1524-4E0A-93A9-963AEE95A714}" type="pres">
      <dgm:prSet presAssocID="{8174114A-914A-426C-B42A-D41326BFAFDB}" presName="imageRepeatNode" presStyleLbl="alignAcc1" presStyleIdx="0" presStyleCnt="9"/>
      <dgm:spPr/>
      <dgm:t>
        <a:bodyPr/>
        <a:lstStyle/>
        <a:p>
          <a:endParaRPr lang="fr-FR"/>
        </a:p>
      </dgm:t>
    </dgm:pt>
    <dgm:pt modelId="{B74CA0FB-FB10-42DC-9A40-105C662426AA}" type="pres">
      <dgm:prSet presAssocID="{8174114A-914A-426C-B42A-D41326BFAFDB}" presName="imageaccent1" presStyleCnt="0"/>
      <dgm:spPr/>
    </dgm:pt>
    <dgm:pt modelId="{AC84A3F4-DAC0-4E30-94B4-B858A7002881}" type="pres">
      <dgm:prSet presAssocID="{8174114A-914A-426C-B42A-D41326BFAFDB}" presName="accentRepeatNode" presStyleLbl="solidAlignAcc1" presStyleIdx="1" presStyleCnt="18"/>
      <dgm:spPr/>
    </dgm:pt>
    <dgm:pt modelId="{A9B366CD-6FD0-41D4-957E-78BE354ECFD7}" type="pres">
      <dgm:prSet presAssocID="{19522D26-658B-4CC7-ADDF-A361F67F0F25}" presName="text2" presStyleCnt="0"/>
      <dgm:spPr/>
    </dgm:pt>
    <dgm:pt modelId="{57D613C2-97EB-4566-AE0D-081CA73EC9A2}" type="pres">
      <dgm:prSet presAssocID="{19522D26-658B-4CC7-ADDF-A361F67F0F25}" presName="textRepeatNode" presStyleLbl="alignNode1" presStyleIdx="1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F772106-59A0-49F6-BF93-49173CBA51FC}" type="pres">
      <dgm:prSet presAssocID="{19522D26-658B-4CC7-ADDF-A361F67F0F25}" presName="textaccent2" presStyleCnt="0"/>
      <dgm:spPr/>
    </dgm:pt>
    <dgm:pt modelId="{1A25CEAE-2FC8-4C0E-99B2-81F6006BD3DD}" type="pres">
      <dgm:prSet presAssocID="{19522D26-658B-4CC7-ADDF-A361F67F0F25}" presName="accentRepeatNode" presStyleLbl="solidAlignAcc1" presStyleIdx="2" presStyleCnt="18"/>
      <dgm:spPr/>
    </dgm:pt>
    <dgm:pt modelId="{269DAC68-BE94-4513-B88E-C007EE781ECE}" type="pres">
      <dgm:prSet presAssocID="{B812BFE8-4EEA-4960-A7CD-7B7E78A8B4D7}" presName="image2" presStyleCnt="0"/>
      <dgm:spPr/>
    </dgm:pt>
    <dgm:pt modelId="{2B5871B8-14A6-42AA-B5CD-325A086CE7F4}" type="pres">
      <dgm:prSet presAssocID="{B812BFE8-4EEA-4960-A7CD-7B7E78A8B4D7}" presName="imageRepeatNode" presStyleLbl="alignAcc1" presStyleIdx="1" presStyleCnt="9"/>
      <dgm:spPr/>
      <dgm:t>
        <a:bodyPr/>
        <a:lstStyle/>
        <a:p>
          <a:endParaRPr lang="fr-FR"/>
        </a:p>
      </dgm:t>
    </dgm:pt>
    <dgm:pt modelId="{7B7BA04B-A1E5-45C2-8E84-711898D48F78}" type="pres">
      <dgm:prSet presAssocID="{B812BFE8-4EEA-4960-A7CD-7B7E78A8B4D7}" presName="imageaccent2" presStyleCnt="0"/>
      <dgm:spPr/>
    </dgm:pt>
    <dgm:pt modelId="{E3E64D3C-BB4D-45DC-BF6B-8828936B8230}" type="pres">
      <dgm:prSet presAssocID="{B812BFE8-4EEA-4960-A7CD-7B7E78A8B4D7}" presName="accentRepeatNode" presStyleLbl="solidAlignAcc1" presStyleIdx="3" presStyleCnt="18"/>
      <dgm:spPr/>
    </dgm:pt>
    <dgm:pt modelId="{9717BE38-9282-42A6-814F-BE141C75BB1B}" type="pres">
      <dgm:prSet presAssocID="{18DD46B3-5D1B-44B6-9571-974633DF9107}" presName="text3" presStyleCnt="0"/>
      <dgm:spPr/>
    </dgm:pt>
    <dgm:pt modelId="{430981B3-25F6-4B72-8942-98F993B0F43A}" type="pres">
      <dgm:prSet presAssocID="{18DD46B3-5D1B-44B6-9571-974633DF9107}" presName="textRepeatNode" presStyleLbl="alignNode1" presStyleIdx="2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62757D2-DD3A-4B95-8227-676068143BD9}" type="pres">
      <dgm:prSet presAssocID="{18DD46B3-5D1B-44B6-9571-974633DF9107}" presName="textaccent3" presStyleCnt="0"/>
      <dgm:spPr/>
    </dgm:pt>
    <dgm:pt modelId="{928E524B-75AC-4FD5-A7EC-33EB544AAC06}" type="pres">
      <dgm:prSet presAssocID="{18DD46B3-5D1B-44B6-9571-974633DF9107}" presName="accentRepeatNode" presStyleLbl="solidAlignAcc1" presStyleIdx="4" presStyleCnt="18"/>
      <dgm:spPr/>
    </dgm:pt>
    <dgm:pt modelId="{5C972BEE-87DD-4399-A5A9-A15E078A4A39}" type="pres">
      <dgm:prSet presAssocID="{314FE1D6-CF0A-4438-B80D-FC6776DC8461}" presName="image3" presStyleCnt="0"/>
      <dgm:spPr/>
    </dgm:pt>
    <dgm:pt modelId="{32C5A57F-B15D-48FE-96C4-29A24B283235}" type="pres">
      <dgm:prSet presAssocID="{314FE1D6-CF0A-4438-B80D-FC6776DC8461}" presName="imageRepeatNode" presStyleLbl="alignAcc1" presStyleIdx="2" presStyleCnt="9"/>
      <dgm:spPr/>
      <dgm:t>
        <a:bodyPr/>
        <a:lstStyle/>
        <a:p>
          <a:endParaRPr lang="fr-FR"/>
        </a:p>
      </dgm:t>
    </dgm:pt>
    <dgm:pt modelId="{DF445327-170E-45C0-8B74-E14D24EEA61E}" type="pres">
      <dgm:prSet presAssocID="{314FE1D6-CF0A-4438-B80D-FC6776DC8461}" presName="imageaccent3" presStyleCnt="0"/>
      <dgm:spPr/>
    </dgm:pt>
    <dgm:pt modelId="{2D657700-423F-4D3E-A4B2-8768F4BECD9B}" type="pres">
      <dgm:prSet presAssocID="{314FE1D6-CF0A-4438-B80D-FC6776DC8461}" presName="accentRepeatNode" presStyleLbl="solidAlignAcc1" presStyleIdx="5" presStyleCnt="18"/>
      <dgm:spPr/>
    </dgm:pt>
    <dgm:pt modelId="{FD55B48A-A3C8-4815-BB9A-1411BFD87C65}" type="pres">
      <dgm:prSet presAssocID="{28249527-6269-4D50-8B4C-3C180F9BC613}" presName="text4" presStyleCnt="0"/>
      <dgm:spPr/>
    </dgm:pt>
    <dgm:pt modelId="{9A0B8F38-86AA-4633-AF57-47CB66F12C9F}" type="pres">
      <dgm:prSet presAssocID="{28249527-6269-4D50-8B4C-3C180F9BC613}" presName="textRepeatNode" presStyleLbl="alignNode1" presStyleIdx="3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18837E-A4EE-4287-AA5E-4E70FC7B7EBF}" type="pres">
      <dgm:prSet presAssocID="{28249527-6269-4D50-8B4C-3C180F9BC613}" presName="textaccent4" presStyleCnt="0"/>
      <dgm:spPr/>
    </dgm:pt>
    <dgm:pt modelId="{0843B976-9866-4C3B-9910-4CC8E9C94DB3}" type="pres">
      <dgm:prSet presAssocID="{28249527-6269-4D50-8B4C-3C180F9BC613}" presName="accentRepeatNode" presStyleLbl="solidAlignAcc1" presStyleIdx="6" presStyleCnt="18"/>
      <dgm:spPr/>
    </dgm:pt>
    <dgm:pt modelId="{6DAE96B2-8794-4657-AEF5-D8C5453B1735}" type="pres">
      <dgm:prSet presAssocID="{9240A37E-FB53-4FE8-BCC5-5C763D0A8F75}" presName="image4" presStyleCnt="0"/>
      <dgm:spPr/>
    </dgm:pt>
    <dgm:pt modelId="{5321CDB6-8B20-4490-9DC2-59995FBF7B5B}" type="pres">
      <dgm:prSet presAssocID="{9240A37E-FB53-4FE8-BCC5-5C763D0A8F75}" presName="imageRepeatNode" presStyleLbl="alignAcc1" presStyleIdx="3" presStyleCnt="9" custLinFactX="72027" custLinFactNeighborX="100000" custLinFactNeighborY="4256"/>
      <dgm:spPr/>
      <dgm:t>
        <a:bodyPr/>
        <a:lstStyle/>
        <a:p>
          <a:endParaRPr lang="fr-FR"/>
        </a:p>
      </dgm:t>
    </dgm:pt>
    <dgm:pt modelId="{755EF99C-2351-464E-B2E4-47598171E13E}" type="pres">
      <dgm:prSet presAssocID="{9240A37E-FB53-4FE8-BCC5-5C763D0A8F75}" presName="imageaccent4" presStyleCnt="0"/>
      <dgm:spPr/>
    </dgm:pt>
    <dgm:pt modelId="{59E2891B-CE16-4024-83F1-30F569DE4426}" type="pres">
      <dgm:prSet presAssocID="{9240A37E-FB53-4FE8-BCC5-5C763D0A8F75}" presName="accentRepeatNode" presStyleLbl="solidAlignAcc1" presStyleIdx="7" presStyleCnt="18"/>
      <dgm:spPr/>
    </dgm:pt>
    <dgm:pt modelId="{53503EA1-954E-4AE5-8504-00990F45B03F}" type="pres">
      <dgm:prSet presAssocID="{725C5FCA-67C0-47BA-8071-197703535D83}" presName="text5" presStyleCnt="0"/>
      <dgm:spPr/>
    </dgm:pt>
    <dgm:pt modelId="{698D24C9-9230-46B6-ADAF-CD37E8BB18B5}" type="pres">
      <dgm:prSet presAssocID="{725C5FCA-67C0-47BA-8071-197703535D83}" presName="textRepeatNode" presStyleLbl="alignNode1" presStyleIdx="4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8436CB0-E1C0-424B-BA29-CFD83942C171}" type="pres">
      <dgm:prSet presAssocID="{725C5FCA-67C0-47BA-8071-197703535D83}" presName="textaccent5" presStyleCnt="0"/>
      <dgm:spPr/>
    </dgm:pt>
    <dgm:pt modelId="{9DD49042-95E6-4FB3-9786-BE7C16DB3A7C}" type="pres">
      <dgm:prSet presAssocID="{725C5FCA-67C0-47BA-8071-197703535D83}" presName="accentRepeatNode" presStyleLbl="solidAlignAcc1" presStyleIdx="8" presStyleCnt="18"/>
      <dgm:spPr/>
    </dgm:pt>
    <dgm:pt modelId="{6560B1F0-EEE4-459D-9B0D-849DE4F58FA7}" type="pres">
      <dgm:prSet presAssocID="{2B35F47B-F7A6-4BFF-A1F3-F24FB1DF9755}" presName="image5" presStyleCnt="0"/>
      <dgm:spPr/>
    </dgm:pt>
    <dgm:pt modelId="{EACFE77F-354F-4A0A-BFFB-A329A3BA883A}" type="pres">
      <dgm:prSet presAssocID="{2B35F47B-F7A6-4BFF-A1F3-F24FB1DF9755}" presName="imageRepeatNode" presStyleLbl="alignAcc1" presStyleIdx="4" presStyleCnt="9"/>
      <dgm:spPr/>
      <dgm:t>
        <a:bodyPr/>
        <a:lstStyle/>
        <a:p>
          <a:endParaRPr lang="fr-FR"/>
        </a:p>
      </dgm:t>
    </dgm:pt>
    <dgm:pt modelId="{3340C88B-BAB8-4FFB-9023-00D884A8B951}" type="pres">
      <dgm:prSet presAssocID="{2B35F47B-F7A6-4BFF-A1F3-F24FB1DF9755}" presName="imageaccent5" presStyleCnt="0"/>
      <dgm:spPr/>
    </dgm:pt>
    <dgm:pt modelId="{D7525D03-512D-429C-AA30-A5D83A0B8814}" type="pres">
      <dgm:prSet presAssocID="{2B35F47B-F7A6-4BFF-A1F3-F24FB1DF9755}" presName="accentRepeatNode" presStyleLbl="solidAlignAcc1" presStyleIdx="9" presStyleCnt="18"/>
      <dgm:spPr/>
    </dgm:pt>
    <dgm:pt modelId="{55F128EB-C296-4036-8101-9DCBEE391792}" type="pres">
      <dgm:prSet presAssocID="{F3D3BB17-51F2-4D4C-8BB6-E5EA5C26667A}" presName="text6" presStyleCnt="0"/>
      <dgm:spPr/>
    </dgm:pt>
    <dgm:pt modelId="{423063C4-F592-477A-BA49-9491E46951A4}" type="pres">
      <dgm:prSet presAssocID="{F3D3BB17-51F2-4D4C-8BB6-E5EA5C26667A}" presName="textRepeatNode" presStyleLbl="alignNode1" presStyleIdx="5" presStyleCnt="9" custLinFactNeighborX="-88322" custLinFactNeighborY="-5730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7504127-B913-4F3F-9DA4-1426F4B867F4}" type="pres">
      <dgm:prSet presAssocID="{F3D3BB17-51F2-4D4C-8BB6-E5EA5C26667A}" presName="textaccent6" presStyleCnt="0"/>
      <dgm:spPr/>
    </dgm:pt>
    <dgm:pt modelId="{AE9AC408-D17B-4B05-90BF-8705429A5758}" type="pres">
      <dgm:prSet presAssocID="{F3D3BB17-51F2-4D4C-8BB6-E5EA5C26667A}" presName="accentRepeatNode" presStyleLbl="solidAlignAcc1" presStyleIdx="10" presStyleCnt="18"/>
      <dgm:spPr/>
    </dgm:pt>
    <dgm:pt modelId="{F9F01FED-A1DE-4025-AE6F-B09E144F9A19}" type="pres">
      <dgm:prSet presAssocID="{30686D33-CC69-40F2-80FB-54BA93BBF3D2}" presName="image6" presStyleCnt="0"/>
      <dgm:spPr/>
    </dgm:pt>
    <dgm:pt modelId="{A589A302-EB0B-4DDD-B7B0-B2D10CE6AF98}" type="pres">
      <dgm:prSet presAssocID="{30686D33-CC69-40F2-80FB-54BA93BBF3D2}" presName="imageRepeatNode" presStyleLbl="alignAcc1" presStyleIdx="5" presStyleCnt="9" custLinFactNeighborX="-86086" custLinFactNeighborY="48191"/>
      <dgm:spPr/>
      <dgm:t>
        <a:bodyPr/>
        <a:lstStyle/>
        <a:p>
          <a:endParaRPr lang="fr-FR"/>
        </a:p>
      </dgm:t>
    </dgm:pt>
    <dgm:pt modelId="{AD8157FA-9394-4F5C-9CCD-4329F5148B8C}" type="pres">
      <dgm:prSet presAssocID="{30686D33-CC69-40F2-80FB-54BA93BBF3D2}" presName="imageaccent6" presStyleCnt="0"/>
      <dgm:spPr/>
    </dgm:pt>
    <dgm:pt modelId="{66F64BC1-F3D9-481D-958A-B54FC7CA72E3}" type="pres">
      <dgm:prSet presAssocID="{30686D33-CC69-40F2-80FB-54BA93BBF3D2}" presName="accentRepeatNode" presStyleLbl="solidAlignAcc1" presStyleIdx="11" presStyleCnt="18"/>
      <dgm:spPr/>
    </dgm:pt>
    <dgm:pt modelId="{4FBC316A-4D4D-446C-83EC-2A19FBE0E831}" type="pres">
      <dgm:prSet presAssocID="{C5C26003-E5C0-4F81-8158-4F0DD752045A}" presName="text7" presStyleCnt="0"/>
      <dgm:spPr/>
    </dgm:pt>
    <dgm:pt modelId="{9DB29C47-EC43-4F34-A435-A01557D00021}" type="pres">
      <dgm:prSet presAssocID="{C5C26003-E5C0-4F81-8158-4F0DD752045A}" presName="textRepeatNode" presStyleLbl="alignNode1" presStyleIdx="6" presStyleCnt="9" custLinFactX="71054" custLinFactNeighborX="100000" custLinFactNeighborY="0">
        <dgm:presLayoutVars>
          <dgm:chMax val="0"/>
          <dgm:chPref val="0"/>
          <dgm:bulletEnabled val="1"/>
        </dgm:presLayoutVars>
      </dgm:prSet>
      <dgm:spPr/>
    </dgm:pt>
    <dgm:pt modelId="{A482EE40-FC2A-4A63-98F7-4FA3F149C87D}" type="pres">
      <dgm:prSet presAssocID="{C5C26003-E5C0-4F81-8158-4F0DD752045A}" presName="textaccent7" presStyleCnt="0"/>
      <dgm:spPr/>
    </dgm:pt>
    <dgm:pt modelId="{ACE3A09C-AAE1-465C-B83F-A31B2F7C53DA}" type="pres">
      <dgm:prSet presAssocID="{C5C26003-E5C0-4F81-8158-4F0DD752045A}" presName="accentRepeatNode" presStyleLbl="solidAlignAcc1" presStyleIdx="12" presStyleCnt="18"/>
      <dgm:spPr/>
    </dgm:pt>
    <dgm:pt modelId="{4AE4B657-F2B3-4C0E-93C7-6201E7B1F722}" type="pres">
      <dgm:prSet presAssocID="{22A594A5-9838-464D-96D6-8111A8DD14D1}" presName="image7" presStyleCnt="0"/>
      <dgm:spPr/>
    </dgm:pt>
    <dgm:pt modelId="{E59F441D-1EA5-411F-8237-51FC727F2D88}" type="pres">
      <dgm:prSet presAssocID="{22A594A5-9838-464D-96D6-8111A8DD14D1}" presName="imageRepeatNode" presStyleLbl="alignAcc1" presStyleIdx="6" presStyleCnt="9"/>
      <dgm:spPr/>
    </dgm:pt>
    <dgm:pt modelId="{1B0BC885-F6BF-460E-BF87-DD125C08CFF3}" type="pres">
      <dgm:prSet presAssocID="{22A594A5-9838-464D-96D6-8111A8DD14D1}" presName="imageaccent7" presStyleCnt="0"/>
      <dgm:spPr/>
    </dgm:pt>
    <dgm:pt modelId="{10032017-E4D4-4616-9C20-412B626CC318}" type="pres">
      <dgm:prSet presAssocID="{22A594A5-9838-464D-96D6-8111A8DD14D1}" presName="accentRepeatNode" presStyleLbl="solidAlignAcc1" presStyleIdx="13" presStyleCnt="18"/>
      <dgm:spPr/>
    </dgm:pt>
    <dgm:pt modelId="{4F620959-5D43-4EEA-9CCE-AC9913FBA4C5}" type="pres">
      <dgm:prSet presAssocID="{8B008D3C-64AF-4BAB-AAA3-6F3F4A36FB5B}" presName="text8" presStyleCnt="0"/>
      <dgm:spPr/>
    </dgm:pt>
    <dgm:pt modelId="{99F4E86F-B435-4130-A22D-093177247A56}" type="pres">
      <dgm:prSet presAssocID="{8B008D3C-64AF-4BAB-AAA3-6F3F4A36FB5B}" presName="textRepeatNode" presStyleLbl="alignNode1" presStyleIdx="7" presStyleCnt="9" custLinFactNeighborX="-89070" custLinFactNeighborY="-5892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30ED018-BF22-4FAC-AB18-8397D52F7B84}" type="pres">
      <dgm:prSet presAssocID="{8B008D3C-64AF-4BAB-AAA3-6F3F4A36FB5B}" presName="textaccent8" presStyleCnt="0"/>
      <dgm:spPr/>
    </dgm:pt>
    <dgm:pt modelId="{A818C79F-FC84-47D2-B466-EABE8776F794}" type="pres">
      <dgm:prSet presAssocID="{8B008D3C-64AF-4BAB-AAA3-6F3F4A36FB5B}" presName="accentRepeatNode" presStyleLbl="solidAlignAcc1" presStyleIdx="14" presStyleCnt="18"/>
      <dgm:spPr/>
    </dgm:pt>
    <dgm:pt modelId="{87A6A4C3-845E-475E-A306-D2CEFF1B768C}" type="pres">
      <dgm:prSet presAssocID="{9F695DA6-EAB3-4B6F-9BD7-3FD940A5F720}" presName="image8" presStyleCnt="0"/>
      <dgm:spPr/>
    </dgm:pt>
    <dgm:pt modelId="{36DE6E66-91CD-4F11-B95A-63C8A899A792}" type="pres">
      <dgm:prSet presAssocID="{9F695DA6-EAB3-4B6F-9BD7-3FD940A5F720}" presName="imageRepeatNode" presStyleLbl="alignAcc1" presStyleIdx="7" presStyleCnt="9" custLinFactX="-100000" custLinFactNeighborX="-163723" custLinFactNeighborY="-64303"/>
      <dgm:spPr/>
      <dgm:t>
        <a:bodyPr/>
        <a:lstStyle/>
        <a:p>
          <a:endParaRPr lang="fr-FR"/>
        </a:p>
      </dgm:t>
    </dgm:pt>
    <dgm:pt modelId="{5A2844D4-9C37-46AB-9CEF-28800F640504}" type="pres">
      <dgm:prSet presAssocID="{9F695DA6-EAB3-4B6F-9BD7-3FD940A5F720}" presName="imageaccent8" presStyleCnt="0"/>
      <dgm:spPr/>
    </dgm:pt>
    <dgm:pt modelId="{8636F44C-1032-4A1F-BCBF-48180E43C9E6}" type="pres">
      <dgm:prSet presAssocID="{9F695DA6-EAB3-4B6F-9BD7-3FD940A5F720}" presName="accentRepeatNode" presStyleLbl="solidAlignAcc1" presStyleIdx="15" presStyleCnt="18"/>
      <dgm:spPr/>
    </dgm:pt>
    <dgm:pt modelId="{AA6881BB-A9E7-495A-A152-A0093415345D}" type="pres">
      <dgm:prSet presAssocID="{B59337B6-6142-4A25-9501-6EA51A88487B}" presName="text9" presStyleCnt="0"/>
      <dgm:spPr/>
    </dgm:pt>
    <dgm:pt modelId="{28185574-2264-46B9-BF5A-0CCC89FF7769}" type="pres">
      <dgm:prSet presAssocID="{B59337B6-6142-4A25-9501-6EA51A88487B}" presName="textRepeatNode" presStyleLbl="alignNode1" presStyleIdx="8" presStyleCnt="9" custLinFactX="-100000" custLinFactY="59915" custLinFactNeighborX="-159746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A5E2B40-7849-42A0-99F0-3B9F4AF61D6D}" type="pres">
      <dgm:prSet presAssocID="{B59337B6-6142-4A25-9501-6EA51A88487B}" presName="textaccent9" presStyleCnt="0"/>
      <dgm:spPr/>
    </dgm:pt>
    <dgm:pt modelId="{3F57C245-FA1C-49B5-8C89-7E0BD680AD09}" type="pres">
      <dgm:prSet presAssocID="{B59337B6-6142-4A25-9501-6EA51A88487B}" presName="accentRepeatNode" presStyleLbl="solidAlignAcc1" presStyleIdx="16" presStyleCnt="18"/>
      <dgm:spPr/>
    </dgm:pt>
    <dgm:pt modelId="{9AF82B21-A7CD-4476-AB9A-6AE1ADC583E3}" type="pres">
      <dgm:prSet presAssocID="{819AA05A-9C01-426B-ACD9-E3FDC3B6BB8C}" presName="image9" presStyleCnt="0"/>
      <dgm:spPr/>
    </dgm:pt>
    <dgm:pt modelId="{67382190-1A65-407F-88F0-61F4DDF297C1}" type="pres">
      <dgm:prSet presAssocID="{819AA05A-9C01-426B-ACD9-E3FDC3B6BB8C}" presName="imageRepeatNode" presStyleLbl="alignAcc1" presStyleIdx="8" presStyleCnt="9" custLinFactY="61507" custLinFactNeighborX="-87204" custLinFactNeighborY="100000"/>
      <dgm:spPr/>
      <dgm:t>
        <a:bodyPr/>
        <a:lstStyle/>
        <a:p>
          <a:endParaRPr lang="fr-FR"/>
        </a:p>
      </dgm:t>
    </dgm:pt>
    <dgm:pt modelId="{52EFFE19-577D-44A9-9243-DB6FBCDFC281}" type="pres">
      <dgm:prSet presAssocID="{819AA05A-9C01-426B-ACD9-E3FDC3B6BB8C}" presName="imageaccent9" presStyleCnt="0"/>
      <dgm:spPr/>
    </dgm:pt>
    <dgm:pt modelId="{99070BC6-52F7-4001-8215-7A37C86329BE}" type="pres">
      <dgm:prSet presAssocID="{819AA05A-9C01-426B-ACD9-E3FDC3B6BB8C}" presName="accentRepeatNode" presStyleLbl="solidAlignAcc1" presStyleIdx="17" presStyleCnt="18"/>
      <dgm:spPr/>
    </dgm:pt>
  </dgm:ptLst>
  <dgm:cxnLst>
    <dgm:cxn modelId="{476840D5-922E-4426-A291-8BF521BC1FF0}" type="presOf" srcId="{28249527-6269-4D50-8B4C-3C180F9BC613}" destId="{9A0B8F38-86AA-4633-AF57-47CB66F12C9F}" srcOrd="0" destOrd="0" presId="urn:microsoft.com/office/officeart/2008/layout/HexagonCluster"/>
    <dgm:cxn modelId="{C38EF97F-1B76-4C73-9685-F1F75ED53ADE}" srcId="{869A030F-0960-4A66-9252-2F745237E845}" destId="{C3903164-396B-4977-86DA-D1650465F7B4}" srcOrd="0" destOrd="0" parTransId="{BB0B29A5-4F3B-4D05-8A2E-66185986326E}" sibTransId="{8174114A-914A-426C-B42A-D41326BFAFDB}"/>
    <dgm:cxn modelId="{14E5CFC5-AA72-4C17-B264-CE620B27C5DE}" type="presOf" srcId="{18DD46B3-5D1B-44B6-9571-974633DF9107}" destId="{430981B3-25F6-4B72-8942-98F993B0F43A}" srcOrd="0" destOrd="0" presId="urn:microsoft.com/office/officeart/2008/layout/HexagonCluster"/>
    <dgm:cxn modelId="{B62593CD-8CBA-454A-8149-AD02D7F062DC}" srcId="{869A030F-0960-4A66-9252-2F745237E845}" destId="{18DD46B3-5D1B-44B6-9571-974633DF9107}" srcOrd="2" destOrd="0" parTransId="{EE8B72FC-6682-4E8C-A662-7E6662787DA8}" sibTransId="{314FE1D6-CF0A-4438-B80D-FC6776DC8461}"/>
    <dgm:cxn modelId="{49FD3091-F1D3-47C3-99CE-C1F6D7F38E64}" type="presOf" srcId="{B812BFE8-4EEA-4960-A7CD-7B7E78A8B4D7}" destId="{2B5871B8-14A6-42AA-B5CD-325A086CE7F4}" srcOrd="0" destOrd="0" presId="urn:microsoft.com/office/officeart/2008/layout/HexagonCluster"/>
    <dgm:cxn modelId="{77315C1B-D849-4104-9F49-144E813BEBCE}" type="presOf" srcId="{9F695DA6-EAB3-4B6F-9BD7-3FD940A5F720}" destId="{36DE6E66-91CD-4F11-B95A-63C8A899A792}" srcOrd="0" destOrd="0" presId="urn:microsoft.com/office/officeart/2008/layout/HexagonCluster"/>
    <dgm:cxn modelId="{2E264EEF-DBE9-4E23-8280-F79D066EE207}" type="presOf" srcId="{9240A37E-FB53-4FE8-BCC5-5C763D0A8F75}" destId="{5321CDB6-8B20-4490-9DC2-59995FBF7B5B}" srcOrd="0" destOrd="0" presId="urn:microsoft.com/office/officeart/2008/layout/HexagonCluster"/>
    <dgm:cxn modelId="{B09F1B62-6DA9-4B2B-B3C3-3BE421E0130B}" srcId="{869A030F-0960-4A66-9252-2F745237E845}" destId="{F3D3BB17-51F2-4D4C-8BB6-E5EA5C26667A}" srcOrd="5" destOrd="0" parTransId="{B97E245B-6702-465B-9FA3-8C875476D631}" sibTransId="{30686D33-CC69-40F2-80FB-54BA93BBF3D2}"/>
    <dgm:cxn modelId="{89E4AA58-896C-45F0-A388-D3BE6DF222BC}" srcId="{869A030F-0960-4A66-9252-2F745237E845}" destId="{725C5FCA-67C0-47BA-8071-197703535D83}" srcOrd="4" destOrd="0" parTransId="{8831BD34-BAA8-4C92-8E04-9D425848F942}" sibTransId="{2B35F47B-F7A6-4BFF-A1F3-F24FB1DF9755}"/>
    <dgm:cxn modelId="{60D10E34-A310-49B6-B08D-310752544681}" type="presOf" srcId="{F3D3BB17-51F2-4D4C-8BB6-E5EA5C26667A}" destId="{423063C4-F592-477A-BA49-9491E46951A4}" srcOrd="0" destOrd="0" presId="urn:microsoft.com/office/officeart/2008/layout/HexagonCluster"/>
    <dgm:cxn modelId="{520D31A2-2E06-4E87-A284-D5881CEB829D}" srcId="{869A030F-0960-4A66-9252-2F745237E845}" destId="{19522D26-658B-4CC7-ADDF-A361F67F0F25}" srcOrd="1" destOrd="0" parTransId="{B7782E82-4480-42B2-BC71-039855DB0769}" sibTransId="{B812BFE8-4EEA-4960-A7CD-7B7E78A8B4D7}"/>
    <dgm:cxn modelId="{BD73AE02-D839-48F0-9652-46C82DDA85E0}" srcId="{869A030F-0960-4A66-9252-2F745237E845}" destId="{8B008D3C-64AF-4BAB-AAA3-6F3F4A36FB5B}" srcOrd="7" destOrd="0" parTransId="{89B69D53-579B-41E5-81D0-4998099B7268}" sibTransId="{9F695DA6-EAB3-4B6F-9BD7-3FD940A5F720}"/>
    <dgm:cxn modelId="{09DF515F-DFD3-4A0E-8779-02167DA3C28D}" type="presOf" srcId="{2B35F47B-F7A6-4BFF-A1F3-F24FB1DF9755}" destId="{EACFE77F-354F-4A0A-BFFB-A329A3BA883A}" srcOrd="0" destOrd="0" presId="urn:microsoft.com/office/officeart/2008/layout/HexagonCluster"/>
    <dgm:cxn modelId="{D21BFF71-EF2C-4517-9D90-4C2BF755B08E}" type="presOf" srcId="{8174114A-914A-426C-B42A-D41326BFAFDB}" destId="{9E4A83D8-1524-4E0A-93A9-963AEE95A714}" srcOrd="0" destOrd="0" presId="urn:microsoft.com/office/officeart/2008/layout/HexagonCluster"/>
    <dgm:cxn modelId="{DAA842B9-1C67-48DE-BC3E-A52DB461E696}" srcId="{869A030F-0960-4A66-9252-2F745237E845}" destId="{C5C26003-E5C0-4F81-8158-4F0DD752045A}" srcOrd="6" destOrd="0" parTransId="{CDA3B02F-9447-46BD-8737-34A752B37E72}" sibTransId="{22A594A5-9838-464D-96D6-8111A8DD14D1}"/>
    <dgm:cxn modelId="{A260797F-1DC4-46A8-B75A-AB3BC7B2F795}" type="presOf" srcId="{30686D33-CC69-40F2-80FB-54BA93BBF3D2}" destId="{A589A302-EB0B-4DDD-B7B0-B2D10CE6AF98}" srcOrd="0" destOrd="0" presId="urn:microsoft.com/office/officeart/2008/layout/HexagonCluster"/>
    <dgm:cxn modelId="{AD41A389-A96E-4B19-A8BD-3BD6D1E8B0AC}" type="presOf" srcId="{C3903164-396B-4977-86DA-D1650465F7B4}" destId="{D9206A85-D430-47C1-80E2-681530CBB167}" srcOrd="0" destOrd="0" presId="urn:microsoft.com/office/officeart/2008/layout/HexagonCluster"/>
    <dgm:cxn modelId="{EC3FF534-B6AE-46FE-89F3-8E7897D2114B}" type="presOf" srcId="{819AA05A-9C01-426B-ACD9-E3FDC3B6BB8C}" destId="{67382190-1A65-407F-88F0-61F4DDF297C1}" srcOrd="0" destOrd="0" presId="urn:microsoft.com/office/officeart/2008/layout/HexagonCluster"/>
    <dgm:cxn modelId="{14C70F86-14E2-47A8-9179-0F953E225AE0}" srcId="{869A030F-0960-4A66-9252-2F745237E845}" destId="{B59337B6-6142-4A25-9501-6EA51A88487B}" srcOrd="8" destOrd="0" parTransId="{F6F66CDE-EB2F-4A55-BFCA-62E36090047E}" sibTransId="{819AA05A-9C01-426B-ACD9-E3FDC3B6BB8C}"/>
    <dgm:cxn modelId="{190DF382-46D8-402F-9566-65D1FB17F963}" type="presOf" srcId="{C5C26003-E5C0-4F81-8158-4F0DD752045A}" destId="{9DB29C47-EC43-4F34-A435-A01557D00021}" srcOrd="0" destOrd="0" presId="urn:microsoft.com/office/officeart/2008/layout/HexagonCluster"/>
    <dgm:cxn modelId="{C5A809CE-32D3-466C-AA26-A3581A6F9701}" type="presOf" srcId="{314FE1D6-CF0A-4438-B80D-FC6776DC8461}" destId="{32C5A57F-B15D-48FE-96C4-29A24B283235}" srcOrd="0" destOrd="0" presId="urn:microsoft.com/office/officeart/2008/layout/HexagonCluster"/>
    <dgm:cxn modelId="{A346898F-33AA-45AB-BA62-5FC84DAE9D34}" type="presOf" srcId="{869A030F-0960-4A66-9252-2F745237E845}" destId="{4B2FACF2-0969-4BD3-AAC2-87DBB482163E}" srcOrd="0" destOrd="0" presId="urn:microsoft.com/office/officeart/2008/layout/HexagonCluster"/>
    <dgm:cxn modelId="{D959FA06-D541-481B-ABD9-5AAB4476DC55}" srcId="{869A030F-0960-4A66-9252-2F745237E845}" destId="{28249527-6269-4D50-8B4C-3C180F9BC613}" srcOrd="3" destOrd="0" parTransId="{B5495BC4-48B9-40AC-AFFD-4C9E8CB05E12}" sibTransId="{9240A37E-FB53-4FE8-BCC5-5C763D0A8F75}"/>
    <dgm:cxn modelId="{467B1074-1F67-40B5-AE24-CCD8DBA2A7CC}" type="presOf" srcId="{B59337B6-6142-4A25-9501-6EA51A88487B}" destId="{28185574-2264-46B9-BF5A-0CCC89FF7769}" srcOrd="0" destOrd="0" presId="urn:microsoft.com/office/officeart/2008/layout/HexagonCluster"/>
    <dgm:cxn modelId="{61C5CA8D-BBD9-44AE-88F3-B9DBDEECFB32}" type="presOf" srcId="{8B008D3C-64AF-4BAB-AAA3-6F3F4A36FB5B}" destId="{99F4E86F-B435-4130-A22D-093177247A56}" srcOrd="0" destOrd="0" presId="urn:microsoft.com/office/officeart/2008/layout/HexagonCluster"/>
    <dgm:cxn modelId="{4F229B7E-DCF7-4131-8B88-A93BDCF10532}" type="presOf" srcId="{22A594A5-9838-464D-96D6-8111A8DD14D1}" destId="{E59F441D-1EA5-411F-8237-51FC727F2D88}" srcOrd="0" destOrd="0" presId="urn:microsoft.com/office/officeart/2008/layout/HexagonCluster"/>
    <dgm:cxn modelId="{75934E9C-0A92-433C-A92F-7C7672EA76A5}" type="presOf" srcId="{19522D26-658B-4CC7-ADDF-A361F67F0F25}" destId="{57D613C2-97EB-4566-AE0D-081CA73EC9A2}" srcOrd="0" destOrd="0" presId="urn:microsoft.com/office/officeart/2008/layout/HexagonCluster"/>
    <dgm:cxn modelId="{CE9E42E2-9064-4D9E-B0A3-C73A32588141}" type="presOf" srcId="{725C5FCA-67C0-47BA-8071-197703535D83}" destId="{698D24C9-9230-46B6-ADAF-CD37E8BB18B5}" srcOrd="0" destOrd="0" presId="urn:microsoft.com/office/officeart/2008/layout/HexagonCluster"/>
    <dgm:cxn modelId="{5A668920-23A8-4FEC-8145-90987FFCA3AC}" type="presParOf" srcId="{4B2FACF2-0969-4BD3-AAC2-87DBB482163E}" destId="{74D3A8B4-1B1B-4D00-8E69-E8E0143112ED}" srcOrd="0" destOrd="0" presId="urn:microsoft.com/office/officeart/2008/layout/HexagonCluster"/>
    <dgm:cxn modelId="{F2500759-A734-48E6-A7E8-3D16F2FC0AEF}" type="presParOf" srcId="{74D3A8B4-1B1B-4D00-8E69-E8E0143112ED}" destId="{D9206A85-D430-47C1-80E2-681530CBB167}" srcOrd="0" destOrd="0" presId="urn:microsoft.com/office/officeart/2008/layout/HexagonCluster"/>
    <dgm:cxn modelId="{1DC63AB7-8316-42B3-BF88-178DC16490AF}" type="presParOf" srcId="{4B2FACF2-0969-4BD3-AAC2-87DBB482163E}" destId="{4A63499A-54B7-4ADB-A02F-B395FD583D98}" srcOrd="1" destOrd="0" presId="urn:microsoft.com/office/officeart/2008/layout/HexagonCluster"/>
    <dgm:cxn modelId="{1B91B586-4B84-4E2E-B24C-D682D8E0ED62}" type="presParOf" srcId="{4A63499A-54B7-4ADB-A02F-B395FD583D98}" destId="{EF16F47D-FF4D-45E7-B2DE-56458C8B49EC}" srcOrd="0" destOrd="0" presId="urn:microsoft.com/office/officeart/2008/layout/HexagonCluster"/>
    <dgm:cxn modelId="{E3DBDA1E-6183-461D-8CF1-E265B333DC8B}" type="presParOf" srcId="{4B2FACF2-0969-4BD3-AAC2-87DBB482163E}" destId="{CD2325E3-8200-422F-ADC9-102CD984B207}" srcOrd="2" destOrd="0" presId="urn:microsoft.com/office/officeart/2008/layout/HexagonCluster"/>
    <dgm:cxn modelId="{D49B0CC2-6C2E-454C-9C65-AC798AD24935}" type="presParOf" srcId="{CD2325E3-8200-422F-ADC9-102CD984B207}" destId="{9E4A83D8-1524-4E0A-93A9-963AEE95A714}" srcOrd="0" destOrd="0" presId="urn:microsoft.com/office/officeart/2008/layout/HexagonCluster"/>
    <dgm:cxn modelId="{504ED21A-7563-48A2-934A-B84C06F1034E}" type="presParOf" srcId="{4B2FACF2-0969-4BD3-AAC2-87DBB482163E}" destId="{B74CA0FB-FB10-42DC-9A40-105C662426AA}" srcOrd="3" destOrd="0" presId="urn:microsoft.com/office/officeart/2008/layout/HexagonCluster"/>
    <dgm:cxn modelId="{F2BD7BA3-E2C4-4715-9062-B1349EA513BC}" type="presParOf" srcId="{B74CA0FB-FB10-42DC-9A40-105C662426AA}" destId="{AC84A3F4-DAC0-4E30-94B4-B858A7002881}" srcOrd="0" destOrd="0" presId="urn:microsoft.com/office/officeart/2008/layout/HexagonCluster"/>
    <dgm:cxn modelId="{7D33B839-21F1-44FE-94B4-A6D243C4E7DA}" type="presParOf" srcId="{4B2FACF2-0969-4BD3-AAC2-87DBB482163E}" destId="{A9B366CD-6FD0-41D4-957E-78BE354ECFD7}" srcOrd="4" destOrd="0" presId="urn:microsoft.com/office/officeart/2008/layout/HexagonCluster"/>
    <dgm:cxn modelId="{6649C1E1-B0B2-402E-BE0F-BC6A2264ADE1}" type="presParOf" srcId="{A9B366CD-6FD0-41D4-957E-78BE354ECFD7}" destId="{57D613C2-97EB-4566-AE0D-081CA73EC9A2}" srcOrd="0" destOrd="0" presId="urn:microsoft.com/office/officeart/2008/layout/HexagonCluster"/>
    <dgm:cxn modelId="{EF231F7E-A9DA-400E-919E-DE3D6EA2E125}" type="presParOf" srcId="{4B2FACF2-0969-4BD3-AAC2-87DBB482163E}" destId="{DF772106-59A0-49F6-BF93-49173CBA51FC}" srcOrd="5" destOrd="0" presId="urn:microsoft.com/office/officeart/2008/layout/HexagonCluster"/>
    <dgm:cxn modelId="{84301EFF-2F11-48E3-8142-784BE55B60B7}" type="presParOf" srcId="{DF772106-59A0-49F6-BF93-49173CBA51FC}" destId="{1A25CEAE-2FC8-4C0E-99B2-81F6006BD3DD}" srcOrd="0" destOrd="0" presId="urn:microsoft.com/office/officeart/2008/layout/HexagonCluster"/>
    <dgm:cxn modelId="{14D55F20-49DB-4DDF-98EB-8FE5360A3AD4}" type="presParOf" srcId="{4B2FACF2-0969-4BD3-AAC2-87DBB482163E}" destId="{269DAC68-BE94-4513-B88E-C007EE781ECE}" srcOrd="6" destOrd="0" presId="urn:microsoft.com/office/officeart/2008/layout/HexagonCluster"/>
    <dgm:cxn modelId="{CD694E21-D3BD-4624-9611-88354595C2D6}" type="presParOf" srcId="{269DAC68-BE94-4513-B88E-C007EE781ECE}" destId="{2B5871B8-14A6-42AA-B5CD-325A086CE7F4}" srcOrd="0" destOrd="0" presId="urn:microsoft.com/office/officeart/2008/layout/HexagonCluster"/>
    <dgm:cxn modelId="{D1036F20-6CE3-4B22-A790-610BE9E20F59}" type="presParOf" srcId="{4B2FACF2-0969-4BD3-AAC2-87DBB482163E}" destId="{7B7BA04B-A1E5-45C2-8E84-711898D48F78}" srcOrd="7" destOrd="0" presId="urn:microsoft.com/office/officeart/2008/layout/HexagonCluster"/>
    <dgm:cxn modelId="{B1EBF415-13F8-47C6-9596-97B7C840117A}" type="presParOf" srcId="{7B7BA04B-A1E5-45C2-8E84-711898D48F78}" destId="{E3E64D3C-BB4D-45DC-BF6B-8828936B8230}" srcOrd="0" destOrd="0" presId="urn:microsoft.com/office/officeart/2008/layout/HexagonCluster"/>
    <dgm:cxn modelId="{102F3785-8FA9-487B-AAB8-3A7F5141F82F}" type="presParOf" srcId="{4B2FACF2-0969-4BD3-AAC2-87DBB482163E}" destId="{9717BE38-9282-42A6-814F-BE141C75BB1B}" srcOrd="8" destOrd="0" presId="urn:microsoft.com/office/officeart/2008/layout/HexagonCluster"/>
    <dgm:cxn modelId="{592D6450-0C4E-4E39-A60F-6683AF7FC76A}" type="presParOf" srcId="{9717BE38-9282-42A6-814F-BE141C75BB1B}" destId="{430981B3-25F6-4B72-8942-98F993B0F43A}" srcOrd="0" destOrd="0" presId="urn:microsoft.com/office/officeart/2008/layout/HexagonCluster"/>
    <dgm:cxn modelId="{9587AFDD-D681-48C8-88AB-62CF3C2ABD8B}" type="presParOf" srcId="{4B2FACF2-0969-4BD3-AAC2-87DBB482163E}" destId="{D62757D2-DD3A-4B95-8227-676068143BD9}" srcOrd="9" destOrd="0" presId="urn:microsoft.com/office/officeart/2008/layout/HexagonCluster"/>
    <dgm:cxn modelId="{7FC1C1E2-84CF-4492-8E41-4991C2E1C9F1}" type="presParOf" srcId="{D62757D2-DD3A-4B95-8227-676068143BD9}" destId="{928E524B-75AC-4FD5-A7EC-33EB544AAC06}" srcOrd="0" destOrd="0" presId="urn:microsoft.com/office/officeart/2008/layout/HexagonCluster"/>
    <dgm:cxn modelId="{CE5051B4-BE57-42B0-9351-ABFE3F8E4CAB}" type="presParOf" srcId="{4B2FACF2-0969-4BD3-AAC2-87DBB482163E}" destId="{5C972BEE-87DD-4399-A5A9-A15E078A4A39}" srcOrd="10" destOrd="0" presId="urn:microsoft.com/office/officeart/2008/layout/HexagonCluster"/>
    <dgm:cxn modelId="{750C28BB-94DB-4F30-B53E-C33DC2FBC642}" type="presParOf" srcId="{5C972BEE-87DD-4399-A5A9-A15E078A4A39}" destId="{32C5A57F-B15D-48FE-96C4-29A24B283235}" srcOrd="0" destOrd="0" presId="urn:microsoft.com/office/officeart/2008/layout/HexagonCluster"/>
    <dgm:cxn modelId="{CB3AB957-5CDB-4E09-81CD-398BFF689333}" type="presParOf" srcId="{4B2FACF2-0969-4BD3-AAC2-87DBB482163E}" destId="{DF445327-170E-45C0-8B74-E14D24EEA61E}" srcOrd="11" destOrd="0" presId="urn:microsoft.com/office/officeart/2008/layout/HexagonCluster"/>
    <dgm:cxn modelId="{FA048CD4-B9B5-4C28-9EDA-2424391FAE45}" type="presParOf" srcId="{DF445327-170E-45C0-8B74-E14D24EEA61E}" destId="{2D657700-423F-4D3E-A4B2-8768F4BECD9B}" srcOrd="0" destOrd="0" presId="urn:microsoft.com/office/officeart/2008/layout/HexagonCluster"/>
    <dgm:cxn modelId="{D2C32081-6877-4F77-B5A7-ADD7F9498C06}" type="presParOf" srcId="{4B2FACF2-0969-4BD3-AAC2-87DBB482163E}" destId="{FD55B48A-A3C8-4815-BB9A-1411BFD87C65}" srcOrd="12" destOrd="0" presId="urn:microsoft.com/office/officeart/2008/layout/HexagonCluster"/>
    <dgm:cxn modelId="{E8A00891-8BD2-4AAD-9A78-222B6663E685}" type="presParOf" srcId="{FD55B48A-A3C8-4815-BB9A-1411BFD87C65}" destId="{9A0B8F38-86AA-4633-AF57-47CB66F12C9F}" srcOrd="0" destOrd="0" presId="urn:microsoft.com/office/officeart/2008/layout/HexagonCluster"/>
    <dgm:cxn modelId="{CD1BC44D-B520-4503-9FAB-0A753ED715E3}" type="presParOf" srcId="{4B2FACF2-0969-4BD3-AAC2-87DBB482163E}" destId="{F518837E-A4EE-4287-AA5E-4E70FC7B7EBF}" srcOrd="13" destOrd="0" presId="urn:microsoft.com/office/officeart/2008/layout/HexagonCluster"/>
    <dgm:cxn modelId="{EA2FFFD6-3C87-413A-AAB6-FD65BC176CC8}" type="presParOf" srcId="{F518837E-A4EE-4287-AA5E-4E70FC7B7EBF}" destId="{0843B976-9866-4C3B-9910-4CC8E9C94DB3}" srcOrd="0" destOrd="0" presId="urn:microsoft.com/office/officeart/2008/layout/HexagonCluster"/>
    <dgm:cxn modelId="{E3AD7B5A-D3FB-4D99-ADC0-218A2EE7737A}" type="presParOf" srcId="{4B2FACF2-0969-4BD3-AAC2-87DBB482163E}" destId="{6DAE96B2-8794-4657-AEF5-D8C5453B1735}" srcOrd="14" destOrd="0" presId="urn:microsoft.com/office/officeart/2008/layout/HexagonCluster"/>
    <dgm:cxn modelId="{81EEA9F0-3DB1-4D3F-BE4B-94A971D7E730}" type="presParOf" srcId="{6DAE96B2-8794-4657-AEF5-D8C5453B1735}" destId="{5321CDB6-8B20-4490-9DC2-59995FBF7B5B}" srcOrd="0" destOrd="0" presId="urn:microsoft.com/office/officeart/2008/layout/HexagonCluster"/>
    <dgm:cxn modelId="{F0B699E2-FBC3-4FEE-A9C0-79951C6C593F}" type="presParOf" srcId="{4B2FACF2-0969-4BD3-AAC2-87DBB482163E}" destId="{755EF99C-2351-464E-B2E4-47598171E13E}" srcOrd="15" destOrd="0" presId="urn:microsoft.com/office/officeart/2008/layout/HexagonCluster"/>
    <dgm:cxn modelId="{C06F94DA-6F6C-4255-A0F6-1CCD2CFACEA7}" type="presParOf" srcId="{755EF99C-2351-464E-B2E4-47598171E13E}" destId="{59E2891B-CE16-4024-83F1-30F569DE4426}" srcOrd="0" destOrd="0" presId="urn:microsoft.com/office/officeart/2008/layout/HexagonCluster"/>
    <dgm:cxn modelId="{CB04D918-F56B-40CA-9EA2-1DAED0AE2C0A}" type="presParOf" srcId="{4B2FACF2-0969-4BD3-AAC2-87DBB482163E}" destId="{53503EA1-954E-4AE5-8504-00990F45B03F}" srcOrd="16" destOrd="0" presId="urn:microsoft.com/office/officeart/2008/layout/HexagonCluster"/>
    <dgm:cxn modelId="{2F82C21F-598E-4A75-A77A-5F7A7DFDE82F}" type="presParOf" srcId="{53503EA1-954E-4AE5-8504-00990F45B03F}" destId="{698D24C9-9230-46B6-ADAF-CD37E8BB18B5}" srcOrd="0" destOrd="0" presId="urn:microsoft.com/office/officeart/2008/layout/HexagonCluster"/>
    <dgm:cxn modelId="{E703F875-3E57-46CB-AC21-20D24696909B}" type="presParOf" srcId="{4B2FACF2-0969-4BD3-AAC2-87DBB482163E}" destId="{28436CB0-E1C0-424B-BA29-CFD83942C171}" srcOrd="17" destOrd="0" presId="urn:microsoft.com/office/officeart/2008/layout/HexagonCluster"/>
    <dgm:cxn modelId="{0B7E89AC-1B79-4733-A74E-B6BA81B98B70}" type="presParOf" srcId="{28436CB0-E1C0-424B-BA29-CFD83942C171}" destId="{9DD49042-95E6-4FB3-9786-BE7C16DB3A7C}" srcOrd="0" destOrd="0" presId="urn:microsoft.com/office/officeart/2008/layout/HexagonCluster"/>
    <dgm:cxn modelId="{F11C70BB-9CB9-4276-B26F-3FAA6EE61A6A}" type="presParOf" srcId="{4B2FACF2-0969-4BD3-AAC2-87DBB482163E}" destId="{6560B1F0-EEE4-459D-9B0D-849DE4F58FA7}" srcOrd="18" destOrd="0" presId="urn:microsoft.com/office/officeart/2008/layout/HexagonCluster"/>
    <dgm:cxn modelId="{929DA400-7599-426E-9A87-D505391272A5}" type="presParOf" srcId="{6560B1F0-EEE4-459D-9B0D-849DE4F58FA7}" destId="{EACFE77F-354F-4A0A-BFFB-A329A3BA883A}" srcOrd="0" destOrd="0" presId="urn:microsoft.com/office/officeart/2008/layout/HexagonCluster"/>
    <dgm:cxn modelId="{3E1F5BBE-E61C-4277-8E46-A290B36E1832}" type="presParOf" srcId="{4B2FACF2-0969-4BD3-AAC2-87DBB482163E}" destId="{3340C88B-BAB8-4FFB-9023-00D884A8B951}" srcOrd="19" destOrd="0" presId="urn:microsoft.com/office/officeart/2008/layout/HexagonCluster"/>
    <dgm:cxn modelId="{62A4858D-D253-4132-AD6B-26866C6FAC96}" type="presParOf" srcId="{3340C88B-BAB8-4FFB-9023-00D884A8B951}" destId="{D7525D03-512D-429C-AA30-A5D83A0B8814}" srcOrd="0" destOrd="0" presId="urn:microsoft.com/office/officeart/2008/layout/HexagonCluster"/>
    <dgm:cxn modelId="{57AFFA1B-4438-4E73-895D-FB9BEA649AF8}" type="presParOf" srcId="{4B2FACF2-0969-4BD3-AAC2-87DBB482163E}" destId="{55F128EB-C296-4036-8101-9DCBEE391792}" srcOrd="20" destOrd="0" presId="urn:microsoft.com/office/officeart/2008/layout/HexagonCluster"/>
    <dgm:cxn modelId="{E21AA581-4C17-4D0A-AABA-9E4E1DB884FF}" type="presParOf" srcId="{55F128EB-C296-4036-8101-9DCBEE391792}" destId="{423063C4-F592-477A-BA49-9491E46951A4}" srcOrd="0" destOrd="0" presId="urn:microsoft.com/office/officeart/2008/layout/HexagonCluster"/>
    <dgm:cxn modelId="{1B163E6A-447F-493D-8E78-3D75CEF2A25C}" type="presParOf" srcId="{4B2FACF2-0969-4BD3-AAC2-87DBB482163E}" destId="{07504127-B913-4F3F-9DA4-1426F4B867F4}" srcOrd="21" destOrd="0" presId="urn:microsoft.com/office/officeart/2008/layout/HexagonCluster"/>
    <dgm:cxn modelId="{DA74D543-3464-4923-8EC5-10596C4E22BD}" type="presParOf" srcId="{07504127-B913-4F3F-9DA4-1426F4B867F4}" destId="{AE9AC408-D17B-4B05-90BF-8705429A5758}" srcOrd="0" destOrd="0" presId="urn:microsoft.com/office/officeart/2008/layout/HexagonCluster"/>
    <dgm:cxn modelId="{C3C98801-BEE9-40AA-A0EB-0E5324B96F9C}" type="presParOf" srcId="{4B2FACF2-0969-4BD3-AAC2-87DBB482163E}" destId="{F9F01FED-A1DE-4025-AE6F-B09E144F9A19}" srcOrd="22" destOrd="0" presId="urn:microsoft.com/office/officeart/2008/layout/HexagonCluster"/>
    <dgm:cxn modelId="{A0ACF06B-6AE4-4266-A3D6-457689E31854}" type="presParOf" srcId="{F9F01FED-A1DE-4025-AE6F-B09E144F9A19}" destId="{A589A302-EB0B-4DDD-B7B0-B2D10CE6AF98}" srcOrd="0" destOrd="0" presId="urn:microsoft.com/office/officeart/2008/layout/HexagonCluster"/>
    <dgm:cxn modelId="{379C6DBD-7A6F-4808-BE59-38D1323F489C}" type="presParOf" srcId="{4B2FACF2-0969-4BD3-AAC2-87DBB482163E}" destId="{AD8157FA-9394-4F5C-9CCD-4329F5148B8C}" srcOrd="23" destOrd="0" presId="urn:microsoft.com/office/officeart/2008/layout/HexagonCluster"/>
    <dgm:cxn modelId="{F1DC0A73-F6AD-49DA-A66F-E2B76DEF4752}" type="presParOf" srcId="{AD8157FA-9394-4F5C-9CCD-4329F5148B8C}" destId="{66F64BC1-F3D9-481D-958A-B54FC7CA72E3}" srcOrd="0" destOrd="0" presId="urn:microsoft.com/office/officeart/2008/layout/HexagonCluster"/>
    <dgm:cxn modelId="{4F7F6FF1-3E83-4DC7-BC13-C0ADB12A97F0}" type="presParOf" srcId="{4B2FACF2-0969-4BD3-AAC2-87DBB482163E}" destId="{4FBC316A-4D4D-446C-83EC-2A19FBE0E831}" srcOrd="24" destOrd="0" presId="urn:microsoft.com/office/officeart/2008/layout/HexagonCluster"/>
    <dgm:cxn modelId="{7FD5678D-E866-4B5C-AC47-688CCEFBE1A2}" type="presParOf" srcId="{4FBC316A-4D4D-446C-83EC-2A19FBE0E831}" destId="{9DB29C47-EC43-4F34-A435-A01557D00021}" srcOrd="0" destOrd="0" presId="urn:microsoft.com/office/officeart/2008/layout/HexagonCluster"/>
    <dgm:cxn modelId="{F0995137-2BCE-4F0B-8D34-FBFB8E227FF4}" type="presParOf" srcId="{4B2FACF2-0969-4BD3-AAC2-87DBB482163E}" destId="{A482EE40-FC2A-4A63-98F7-4FA3F149C87D}" srcOrd="25" destOrd="0" presId="urn:microsoft.com/office/officeart/2008/layout/HexagonCluster"/>
    <dgm:cxn modelId="{ED020B8D-BDBD-4606-8E65-ADD6248354DA}" type="presParOf" srcId="{A482EE40-FC2A-4A63-98F7-4FA3F149C87D}" destId="{ACE3A09C-AAE1-465C-B83F-A31B2F7C53DA}" srcOrd="0" destOrd="0" presId="urn:microsoft.com/office/officeart/2008/layout/HexagonCluster"/>
    <dgm:cxn modelId="{BE20ABCE-C925-47C2-BDBE-691599152F68}" type="presParOf" srcId="{4B2FACF2-0969-4BD3-AAC2-87DBB482163E}" destId="{4AE4B657-F2B3-4C0E-93C7-6201E7B1F722}" srcOrd="26" destOrd="0" presId="urn:microsoft.com/office/officeart/2008/layout/HexagonCluster"/>
    <dgm:cxn modelId="{5C906292-7A08-4C63-8F86-9A478B38C544}" type="presParOf" srcId="{4AE4B657-F2B3-4C0E-93C7-6201E7B1F722}" destId="{E59F441D-1EA5-411F-8237-51FC727F2D88}" srcOrd="0" destOrd="0" presId="urn:microsoft.com/office/officeart/2008/layout/HexagonCluster"/>
    <dgm:cxn modelId="{0146A180-EC0F-4C0B-AC77-66DD7D0C5964}" type="presParOf" srcId="{4B2FACF2-0969-4BD3-AAC2-87DBB482163E}" destId="{1B0BC885-F6BF-460E-BF87-DD125C08CFF3}" srcOrd="27" destOrd="0" presId="urn:microsoft.com/office/officeart/2008/layout/HexagonCluster"/>
    <dgm:cxn modelId="{BB2C061F-EE93-41EA-9A76-3B40203B53F4}" type="presParOf" srcId="{1B0BC885-F6BF-460E-BF87-DD125C08CFF3}" destId="{10032017-E4D4-4616-9C20-412B626CC318}" srcOrd="0" destOrd="0" presId="urn:microsoft.com/office/officeart/2008/layout/HexagonCluster"/>
    <dgm:cxn modelId="{E4BD5596-9A37-43EB-AA28-6C881BB7FD8F}" type="presParOf" srcId="{4B2FACF2-0969-4BD3-AAC2-87DBB482163E}" destId="{4F620959-5D43-4EEA-9CCE-AC9913FBA4C5}" srcOrd="28" destOrd="0" presId="urn:microsoft.com/office/officeart/2008/layout/HexagonCluster"/>
    <dgm:cxn modelId="{DDD90D3E-0EC6-4A9D-AA45-5F1243865078}" type="presParOf" srcId="{4F620959-5D43-4EEA-9CCE-AC9913FBA4C5}" destId="{99F4E86F-B435-4130-A22D-093177247A56}" srcOrd="0" destOrd="0" presId="urn:microsoft.com/office/officeart/2008/layout/HexagonCluster"/>
    <dgm:cxn modelId="{7E0555BD-50DF-4052-8050-F0E517B6298D}" type="presParOf" srcId="{4B2FACF2-0969-4BD3-AAC2-87DBB482163E}" destId="{330ED018-BF22-4FAC-AB18-8397D52F7B84}" srcOrd="29" destOrd="0" presId="urn:microsoft.com/office/officeart/2008/layout/HexagonCluster"/>
    <dgm:cxn modelId="{582D9D4C-1B7F-40F7-98F0-8C3806ADC4B4}" type="presParOf" srcId="{330ED018-BF22-4FAC-AB18-8397D52F7B84}" destId="{A818C79F-FC84-47D2-B466-EABE8776F794}" srcOrd="0" destOrd="0" presId="urn:microsoft.com/office/officeart/2008/layout/HexagonCluster"/>
    <dgm:cxn modelId="{B10390A6-F9BE-4FF0-99F6-AC41CAC73CB7}" type="presParOf" srcId="{4B2FACF2-0969-4BD3-AAC2-87DBB482163E}" destId="{87A6A4C3-845E-475E-A306-D2CEFF1B768C}" srcOrd="30" destOrd="0" presId="urn:microsoft.com/office/officeart/2008/layout/HexagonCluster"/>
    <dgm:cxn modelId="{C090BDF7-AE00-482D-AF9B-EC412802FCB6}" type="presParOf" srcId="{87A6A4C3-845E-475E-A306-D2CEFF1B768C}" destId="{36DE6E66-91CD-4F11-B95A-63C8A899A792}" srcOrd="0" destOrd="0" presId="urn:microsoft.com/office/officeart/2008/layout/HexagonCluster"/>
    <dgm:cxn modelId="{7282B504-5026-49B9-9220-AC2C0ACBBAE9}" type="presParOf" srcId="{4B2FACF2-0969-4BD3-AAC2-87DBB482163E}" destId="{5A2844D4-9C37-46AB-9CEF-28800F640504}" srcOrd="31" destOrd="0" presId="urn:microsoft.com/office/officeart/2008/layout/HexagonCluster"/>
    <dgm:cxn modelId="{A4C3E1D7-7880-40D0-A8AB-5913F6B35CC5}" type="presParOf" srcId="{5A2844D4-9C37-46AB-9CEF-28800F640504}" destId="{8636F44C-1032-4A1F-BCBF-48180E43C9E6}" srcOrd="0" destOrd="0" presId="urn:microsoft.com/office/officeart/2008/layout/HexagonCluster"/>
    <dgm:cxn modelId="{4AF81B69-E529-4483-99F1-E1FD49C94F29}" type="presParOf" srcId="{4B2FACF2-0969-4BD3-AAC2-87DBB482163E}" destId="{AA6881BB-A9E7-495A-A152-A0093415345D}" srcOrd="32" destOrd="0" presId="urn:microsoft.com/office/officeart/2008/layout/HexagonCluster"/>
    <dgm:cxn modelId="{02B3E179-F40D-45C0-93F4-A177448DEA3A}" type="presParOf" srcId="{AA6881BB-A9E7-495A-A152-A0093415345D}" destId="{28185574-2264-46B9-BF5A-0CCC89FF7769}" srcOrd="0" destOrd="0" presId="urn:microsoft.com/office/officeart/2008/layout/HexagonCluster"/>
    <dgm:cxn modelId="{12F1E649-9479-4B3A-973C-8DB450A966DA}" type="presParOf" srcId="{4B2FACF2-0969-4BD3-AAC2-87DBB482163E}" destId="{EA5E2B40-7849-42A0-99F0-3B9F4AF61D6D}" srcOrd="33" destOrd="0" presId="urn:microsoft.com/office/officeart/2008/layout/HexagonCluster"/>
    <dgm:cxn modelId="{97E4B86D-7CDD-490D-AC96-8BD9683F0215}" type="presParOf" srcId="{EA5E2B40-7849-42A0-99F0-3B9F4AF61D6D}" destId="{3F57C245-FA1C-49B5-8C89-7E0BD680AD09}" srcOrd="0" destOrd="0" presId="urn:microsoft.com/office/officeart/2008/layout/HexagonCluster"/>
    <dgm:cxn modelId="{1161FBF4-C177-48D6-8411-7A044AA9A7BD}" type="presParOf" srcId="{4B2FACF2-0969-4BD3-AAC2-87DBB482163E}" destId="{9AF82B21-A7CD-4476-AB9A-6AE1ADC583E3}" srcOrd="34" destOrd="0" presId="urn:microsoft.com/office/officeart/2008/layout/HexagonCluster"/>
    <dgm:cxn modelId="{5D394B86-2AE0-48A2-A439-27825C754B4B}" type="presParOf" srcId="{9AF82B21-A7CD-4476-AB9A-6AE1ADC583E3}" destId="{67382190-1A65-407F-88F0-61F4DDF297C1}" srcOrd="0" destOrd="0" presId="urn:microsoft.com/office/officeart/2008/layout/HexagonCluster"/>
    <dgm:cxn modelId="{F24E56B7-9961-4057-B1EE-EAC7DFD3F6ED}" type="presParOf" srcId="{4B2FACF2-0969-4BD3-AAC2-87DBB482163E}" destId="{52EFFE19-577D-44A9-9243-DB6FBCDFC281}" srcOrd="35" destOrd="0" presId="urn:microsoft.com/office/officeart/2008/layout/HexagonCluster"/>
    <dgm:cxn modelId="{96FD8557-50A4-4B27-886F-27A9C86457BF}" type="presParOf" srcId="{52EFFE19-577D-44A9-9243-DB6FBCDFC281}" destId="{99070BC6-52F7-4001-8215-7A37C86329BE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206A85-D430-47C1-80E2-681530CBB167}">
      <dsp:nvSpPr>
        <dsp:cNvPr id="0" name=""/>
        <dsp:cNvSpPr/>
      </dsp:nvSpPr>
      <dsp:spPr>
        <a:xfrm>
          <a:off x="1134668" y="2450330"/>
          <a:ext cx="1319174" cy="113233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Isabelle M.</a:t>
          </a:r>
          <a:endParaRPr lang="fr-FR" sz="1800" kern="1200" dirty="0"/>
        </a:p>
      </dsp:txBody>
      <dsp:txXfrm>
        <a:off x="1338961" y="2625688"/>
        <a:ext cx="910588" cy="781621"/>
      </dsp:txXfrm>
    </dsp:sp>
    <dsp:sp modelId="{EF16F47D-FF4D-45E7-B2DE-56458C8B49EC}">
      <dsp:nvSpPr>
        <dsp:cNvPr id="0" name=""/>
        <dsp:cNvSpPr/>
      </dsp:nvSpPr>
      <dsp:spPr>
        <a:xfrm>
          <a:off x="1166367" y="2956778"/>
          <a:ext cx="153619" cy="13271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4A83D8-1524-4E0A-93A9-963AEE95A714}">
      <dsp:nvSpPr>
        <dsp:cNvPr id="0" name=""/>
        <dsp:cNvSpPr/>
      </dsp:nvSpPr>
      <dsp:spPr>
        <a:xfrm>
          <a:off x="0" y="1824440"/>
          <a:ext cx="1319174" cy="113233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84A3F4-DAC0-4E30-94B4-B858A7002881}">
      <dsp:nvSpPr>
        <dsp:cNvPr id="0" name=""/>
        <dsp:cNvSpPr/>
      </dsp:nvSpPr>
      <dsp:spPr>
        <a:xfrm>
          <a:off x="903020" y="2806513"/>
          <a:ext cx="153619" cy="13271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85610"/>
              <a:satOff val="-4937"/>
              <a:lumOff val="5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D613C2-97EB-4566-AE0D-081CA73EC9A2}">
      <dsp:nvSpPr>
        <dsp:cNvPr id="0" name=""/>
        <dsp:cNvSpPr/>
      </dsp:nvSpPr>
      <dsp:spPr>
        <a:xfrm>
          <a:off x="2270150" y="1821015"/>
          <a:ext cx="1319174" cy="113233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-181920"/>
            <a:satOff val="-10491"/>
            <a:lumOff val="1078"/>
            <a:alphaOff val="0"/>
          </a:schemeClr>
        </a:solidFill>
        <a:ln w="25400" cap="flat" cmpd="sng" algn="ctr">
          <a:solidFill>
            <a:schemeClr val="accent2">
              <a:hueOff val="-181920"/>
              <a:satOff val="-10491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Valérie</a:t>
          </a:r>
          <a:br>
            <a:rPr lang="fr-FR" sz="1800" kern="1200" dirty="0" smtClean="0"/>
          </a:br>
          <a:r>
            <a:rPr lang="fr-FR" sz="1800" kern="1200" dirty="0" smtClean="0"/>
            <a:t>L. M.</a:t>
          </a:r>
          <a:endParaRPr lang="fr-FR" sz="1800" kern="1200" dirty="0"/>
        </a:p>
      </dsp:txBody>
      <dsp:txXfrm>
        <a:off x="2474443" y="1996373"/>
        <a:ext cx="910588" cy="781621"/>
      </dsp:txXfrm>
    </dsp:sp>
    <dsp:sp modelId="{1A25CEAE-2FC8-4C0E-99B2-81F6006BD3DD}">
      <dsp:nvSpPr>
        <dsp:cNvPr id="0" name=""/>
        <dsp:cNvSpPr/>
      </dsp:nvSpPr>
      <dsp:spPr>
        <a:xfrm>
          <a:off x="3178048" y="2800519"/>
          <a:ext cx="153619" cy="13271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171219"/>
              <a:satOff val="-9874"/>
              <a:lumOff val="10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5871B8-14A6-42AA-B5CD-325A086CE7F4}">
      <dsp:nvSpPr>
        <dsp:cNvPr id="0" name=""/>
        <dsp:cNvSpPr/>
      </dsp:nvSpPr>
      <dsp:spPr>
        <a:xfrm>
          <a:off x="3404819" y="2448189"/>
          <a:ext cx="1319174" cy="113233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181920"/>
              <a:satOff val="-10491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E64D3C-BB4D-45DC-BF6B-8828936B8230}">
      <dsp:nvSpPr>
        <dsp:cNvPr id="0" name=""/>
        <dsp:cNvSpPr/>
      </dsp:nvSpPr>
      <dsp:spPr>
        <a:xfrm>
          <a:off x="3436518" y="2952068"/>
          <a:ext cx="153619" cy="13271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256829"/>
              <a:satOff val="-14811"/>
              <a:lumOff val="15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0981B3-25F6-4B72-8942-98F993B0F43A}">
      <dsp:nvSpPr>
        <dsp:cNvPr id="0" name=""/>
        <dsp:cNvSpPr/>
      </dsp:nvSpPr>
      <dsp:spPr>
        <a:xfrm>
          <a:off x="1134668" y="1198551"/>
          <a:ext cx="1319174" cy="113233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2540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Nadia C.</a:t>
          </a:r>
          <a:endParaRPr lang="fr-FR" sz="1800" kern="1200" dirty="0"/>
        </a:p>
      </dsp:txBody>
      <dsp:txXfrm>
        <a:off x="1338961" y="1373909"/>
        <a:ext cx="910588" cy="781621"/>
      </dsp:txXfrm>
    </dsp:sp>
    <dsp:sp modelId="{928E524B-75AC-4FD5-A7EC-33EB544AAC06}">
      <dsp:nvSpPr>
        <dsp:cNvPr id="0" name=""/>
        <dsp:cNvSpPr/>
      </dsp:nvSpPr>
      <dsp:spPr>
        <a:xfrm>
          <a:off x="2032812" y="1213963"/>
          <a:ext cx="153619" cy="13271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342438"/>
              <a:satOff val="-19748"/>
              <a:lumOff val="20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C5A57F-B15D-48FE-96C4-29A24B283235}">
      <dsp:nvSpPr>
        <dsp:cNvPr id="0" name=""/>
        <dsp:cNvSpPr/>
      </dsp:nvSpPr>
      <dsp:spPr>
        <a:xfrm>
          <a:off x="2270150" y="568808"/>
          <a:ext cx="1319174" cy="113233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657700-423F-4D3E-A4B2-8768F4BECD9B}">
      <dsp:nvSpPr>
        <dsp:cNvPr id="0" name=""/>
        <dsp:cNvSpPr/>
      </dsp:nvSpPr>
      <dsp:spPr>
        <a:xfrm>
          <a:off x="2307539" y="1070547"/>
          <a:ext cx="153619" cy="13271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428048"/>
              <a:satOff val="-24685"/>
              <a:lumOff val="253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0B8F38-86AA-4633-AF57-47CB66F12C9F}">
      <dsp:nvSpPr>
        <dsp:cNvPr id="0" name=""/>
        <dsp:cNvSpPr/>
      </dsp:nvSpPr>
      <dsp:spPr>
        <a:xfrm>
          <a:off x="3404819" y="1195982"/>
          <a:ext cx="1319174" cy="113233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-545761"/>
            <a:satOff val="-31473"/>
            <a:lumOff val="3235"/>
            <a:alphaOff val="0"/>
          </a:schemeClr>
        </a:solidFill>
        <a:ln w="25400" cap="flat" cmpd="sng" algn="ctr">
          <a:solidFill>
            <a:schemeClr val="accent2">
              <a:hueOff val="-545761"/>
              <a:satOff val="-31473"/>
              <a:lumOff val="3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Agnès</a:t>
          </a:r>
          <a:br>
            <a:rPr lang="fr-FR" sz="1800" kern="1200" dirty="0" smtClean="0"/>
          </a:br>
          <a:r>
            <a:rPr lang="fr-FR" sz="1800" kern="1200" dirty="0" smtClean="0"/>
            <a:t>B.</a:t>
          </a:r>
          <a:endParaRPr lang="fr-FR" sz="1800" kern="1200" dirty="0"/>
        </a:p>
      </dsp:txBody>
      <dsp:txXfrm>
        <a:off x="3609112" y="1371340"/>
        <a:ext cx="910588" cy="781621"/>
      </dsp:txXfrm>
    </dsp:sp>
    <dsp:sp modelId="{0843B976-9866-4C3B-9910-4CC8E9C94DB3}">
      <dsp:nvSpPr>
        <dsp:cNvPr id="0" name=""/>
        <dsp:cNvSpPr/>
      </dsp:nvSpPr>
      <dsp:spPr>
        <a:xfrm>
          <a:off x="4545990" y="1697721"/>
          <a:ext cx="153619" cy="13271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513658"/>
              <a:satOff val="-29622"/>
              <a:lumOff val="30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21CDB6-8B20-4490-9DC2-59995FBF7B5B}">
      <dsp:nvSpPr>
        <dsp:cNvPr id="0" name=""/>
        <dsp:cNvSpPr/>
      </dsp:nvSpPr>
      <dsp:spPr>
        <a:xfrm>
          <a:off x="6808824" y="1880766"/>
          <a:ext cx="1319174" cy="113233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545761"/>
              <a:satOff val="-31473"/>
              <a:lumOff val="3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E2891B-CE16-4024-83F1-30F569DE4426}">
      <dsp:nvSpPr>
        <dsp:cNvPr id="0" name=""/>
        <dsp:cNvSpPr/>
      </dsp:nvSpPr>
      <dsp:spPr>
        <a:xfrm>
          <a:off x="4796332" y="1853123"/>
          <a:ext cx="153619" cy="13271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599267"/>
              <a:satOff val="-34559"/>
              <a:lumOff val="35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8D24C9-9230-46B6-ADAF-CD37E8BB18B5}">
      <dsp:nvSpPr>
        <dsp:cNvPr id="0" name=""/>
        <dsp:cNvSpPr/>
      </dsp:nvSpPr>
      <dsp:spPr>
        <a:xfrm>
          <a:off x="4539487" y="580795"/>
          <a:ext cx="1319174" cy="113233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254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Jean-Baptiste</a:t>
          </a:r>
          <a:br>
            <a:rPr lang="fr-FR" sz="1800" kern="1200" dirty="0" smtClean="0"/>
          </a:br>
          <a:r>
            <a:rPr lang="fr-FR" sz="1800" kern="1200" dirty="0" smtClean="0"/>
            <a:t>M.</a:t>
          </a:r>
          <a:endParaRPr lang="fr-FR" sz="1800" kern="1200" dirty="0"/>
        </a:p>
      </dsp:txBody>
      <dsp:txXfrm>
        <a:off x="4743780" y="756153"/>
        <a:ext cx="910588" cy="781621"/>
      </dsp:txXfrm>
    </dsp:sp>
    <dsp:sp modelId="{9DD49042-95E6-4FB3-9786-BE7C16DB3A7C}">
      <dsp:nvSpPr>
        <dsp:cNvPr id="0" name=""/>
        <dsp:cNvSpPr/>
      </dsp:nvSpPr>
      <dsp:spPr>
        <a:xfrm>
          <a:off x="5680659" y="1088528"/>
          <a:ext cx="153619" cy="13271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684877"/>
              <a:satOff val="-39496"/>
              <a:lumOff val="40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CFE77F-354F-4A0A-BFFB-A329A3BA883A}">
      <dsp:nvSpPr>
        <dsp:cNvPr id="0" name=""/>
        <dsp:cNvSpPr/>
      </dsp:nvSpPr>
      <dsp:spPr>
        <a:xfrm>
          <a:off x="5674969" y="1212678"/>
          <a:ext cx="1319174" cy="113233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525D03-512D-429C-AA30-A5D83A0B8814}">
      <dsp:nvSpPr>
        <dsp:cNvPr id="0" name=""/>
        <dsp:cNvSpPr/>
      </dsp:nvSpPr>
      <dsp:spPr>
        <a:xfrm>
          <a:off x="5937503" y="1237936"/>
          <a:ext cx="153619" cy="13271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770486"/>
              <a:satOff val="-44432"/>
              <a:lumOff val="456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3063C4-F592-477A-BA49-9491E46951A4}">
      <dsp:nvSpPr>
        <dsp:cNvPr id="0" name=""/>
        <dsp:cNvSpPr/>
      </dsp:nvSpPr>
      <dsp:spPr>
        <a:xfrm>
          <a:off x="4509848" y="1813813"/>
          <a:ext cx="1319174" cy="113233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-909602"/>
            <a:satOff val="-52455"/>
            <a:lumOff val="5392"/>
            <a:alphaOff val="0"/>
          </a:schemeClr>
        </a:solidFill>
        <a:ln w="25400" cap="flat" cmpd="sng" algn="ctr">
          <a:solidFill>
            <a:schemeClr val="accent2">
              <a:hueOff val="-909602"/>
              <a:satOff val="-52455"/>
              <a:lumOff val="5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Anne S.</a:t>
          </a:r>
          <a:endParaRPr lang="fr-FR" sz="1800" kern="1200" dirty="0"/>
        </a:p>
      </dsp:txBody>
      <dsp:txXfrm>
        <a:off x="4714141" y="1989171"/>
        <a:ext cx="910588" cy="781621"/>
      </dsp:txXfrm>
    </dsp:sp>
    <dsp:sp modelId="{AE9AC408-D17B-4B05-90BF-8705429A5758}">
      <dsp:nvSpPr>
        <dsp:cNvPr id="0" name=""/>
        <dsp:cNvSpPr/>
      </dsp:nvSpPr>
      <dsp:spPr>
        <a:xfrm>
          <a:off x="5935878" y="3454664"/>
          <a:ext cx="153619" cy="13271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856096"/>
              <a:satOff val="-49369"/>
              <a:lumOff val="5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89A302-EB0B-4DDD-B7B0-B2D10CE6AF98}">
      <dsp:nvSpPr>
        <dsp:cNvPr id="0" name=""/>
        <dsp:cNvSpPr/>
      </dsp:nvSpPr>
      <dsp:spPr>
        <a:xfrm>
          <a:off x="3403863" y="3628325"/>
          <a:ext cx="1319174" cy="113233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909602"/>
              <a:satOff val="-52455"/>
              <a:lumOff val="5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F64BC1-F3D9-481D-958A-B54FC7CA72E3}">
      <dsp:nvSpPr>
        <dsp:cNvPr id="0" name=""/>
        <dsp:cNvSpPr/>
      </dsp:nvSpPr>
      <dsp:spPr>
        <a:xfrm>
          <a:off x="5691225" y="3579670"/>
          <a:ext cx="153619" cy="13271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941706"/>
              <a:satOff val="-54306"/>
              <a:lumOff val="55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B29C47-EC43-4F34-A435-A01557D00021}">
      <dsp:nvSpPr>
        <dsp:cNvPr id="0" name=""/>
        <dsp:cNvSpPr/>
      </dsp:nvSpPr>
      <dsp:spPr>
        <a:xfrm>
          <a:off x="4525838" y="3075791"/>
          <a:ext cx="1319174" cy="113233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2540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Olivier S.</a:t>
          </a:r>
          <a:endParaRPr lang="fr-FR" sz="1800" kern="1200" dirty="0"/>
        </a:p>
      </dsp:txBody>
      <dsp:txXfrm>
        <a:off x="4730131" y="3251149"/>
        <a:ext cx="910588" cy="781621"/>
      </dsp:txXfrm>
    </dsp:sp>
    <dsp:sp modelId="{ACE3A09C-AAE1-465C-B83F-A31B2F7C53DA}">
      <dsp:nvSpPr>
        <dsp:cNvPr id="0" name=""/>
        <dsp:cNvSpPr/>
      </dsp:nvSpPr>
      <dsp:spPr>
        <a:xfrm>
          <a:off x="2306726" y="3577530"/>
          <a:ext cx="153619" cy="13271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1027315"/>
              <a:satOff val="-59243"/>
              <a:lumOff val="60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9F441D-1EA5-411F-8237-51FC727F2D88}">
      <dsp:nvSpPr>
        <dsp:cNvPr id="0" name=""/>
        <dsp:cNvSpPr/>
      </dsp:nvSpPr>
      <dsp:spPr>
        <a:xfrm>
          <a:off x="1133855" y="3705105"/>
          <a:ext cx="1319174" cy="113233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032017-E4D4-4616-9C20-412B626CC318}">
      <dsp:nvSpPr>
        <dsp:cNvPr id="0" name=""/>
        <dsp:cNvSpPr/>
      </dsp:nvSpPr>
      <dsp:spPr>
        <a:xfrm>
          <a:off x="2031999" y="3720945"/>
          <a:ext cx="153619" cy="13271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1112925"/>
              <a:satOff val="-64180"/>
              <a:lumOff val="65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F4E86F-B435-4130-A22D-093177247A56}">
      <dsp:nvSpPr>
        <dsp:cNvPr id="0" name=""/>
        <dsp:cNvSpPr/>
      </dsp:nvSpPr>
      <dsp:spPr>
        <a:xfrm>
          <a:off x="5628960" y="2430011"/>
          <a:ext cx="1319174" cy="113233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-1273443"/>
            <a:satOff val="-73437"/>
            <a:lumOff val="7549"/>
            <a:alphaOff val="0"/>
          </a:schemeClr>
        </a:solidFill>
        <a:ln w="25400" cap="flat" cmpd="sng" algn="ctr">
          <a:solidFill>
            <a:schemeClr val="accent2">
              <a:hueOff val="-1273443"/>
              <a:satOff val="-73437"/>
              <a:lumOff val="7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Anne</a:t>
          </a:r>
          <a:br>
            <a:rPr lang="fr-FR" sz="1800" kern="1200" dirty="0" smtClean="0"/>
          </a:br>
          <a:r>
            <a:rPr lang="fr-FR" sz="1800" kern="1200" dirty="0" smtClean="0"/>
            <a:t>B.</a:t>
          </a:r>
          <a:endParaRPr lang="fr-FR" sz="1800" kern="1200" dirty="0"/>
        </a:p>
      </dsp:txBody>
      <dsp:txXfrm>
        <a:off x="5833253" y="2605369"/>
        <a:ext cx="910588" cy="781621"/>
      </dsp:txXfrm>
    </dsp:sp>
    <dsp:sp modelId="{A818C79F-FC84-47D2-B466-EABE8776F794}">
      <dsp:nvSpPr>
        <dsp:cNvPr id="0" name=""/>
        <dsp:cNvSpPr/>
      </dsp:nvSpPr>
      <dsp:spPr>
        <a:xfrm>
          <a:off x="7065670" y="4089115"/>
          <a:ext cx="153619" cy="13271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1198534"/>
              <a:satOff val="-69117"/>
              <a:lumOff val="710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DE6E66-91CD-4F11-B95A-63C8A899A792}">
      <dsp:nvSpPr>
        <dsp:cNvPr id="0" name=""/>
        <dsp:cNvSpPr/>
      </dsp:nvSpPr>
      <dsp:spPr>
        <a:xfrm>
          <a:off x="2190313" y="2989393"/>
          <a:ext cx="1319174" cy="113233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1273443"/>
              <a:satOff val="-73437"/>
              <a:lumOff val="7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36F44C-1032-4A1F-BCBF-48180E43C9E6}">
      <dsp:nvSpPr>
        <dsp:cNvPr id="0" name=""/>
        <dsp:cNvSpPr/>
      </dsp:nvSpPr>
      <dsp:spPr>
        <a:xfrm>
          <a:off x="6821017" y="4214550"/>
          <a:ext cx="153619" cy="13271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1284144"/>
              <a:satOff val="-74054"/>
              <a:lumOff val="761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185574-2264-46B9-BF5A-0CCC89FF7769}">
      <dsp:nvSpPr>
        <dsp:cNvPr id="0" name=""/>
        <dsp:cNvSpPr/>
      </dsp:nvSpPr>
      <dsp:spPr>
        <a:xfrm>
          <a:off x="3382322" y="2403988"/>
          <a:ext cx="1319174" cy="113233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254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Yannis</a:t>
          </a:r>
          <a:br>
            <a:rPr lang="fr-FR" sz="1800" kern="1200" dirty="0" smtClean="0"/>
          </a:br>
          <a:r>
            <a:rPr lang="fr-FR" sz="1800" kern="1200" dirty="0" smtClean="0"/>
            <a:t>B. B.</a:t>
          </a:r>
          <a:endParaRPr lang="fr-FR" sz="1800" kern="1200" dirty="0"/>
        </a:p>
      </dsp:txBody>
      <dsp:txXfrm>
        <a:off x="3586615" y="2579346"/>
        <a:ext cx="910588" cy="781621"/>
      </dsp:txXfrm>
    </dsp:sp>
    <dsp:sp modelId="{3F57C245-FA1C-49B5-8C89-7E0BD680AD09}">
      <dsp:nvSpPr>
        <dsp:cNvPr id="0" name=""/>
        <dsp:cNvSpPr/>
      </dsp:nvSpPr>
      <dsp:spPr>
        <a:xfrm>
          <a:off x="7721600" y="1588982"/>
          <a:ext cx="153619" cy="13271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1369753"/>
              <a:satOff val="-78991"/>
              <a:lumOff val="812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382190-1A65-407F-88F0-61F4DDF297C1}">
      <dsp:nvSpPr>
        <dsp:cNvPr id="0" name=""/>
        <dsp:cNvSpPr/>
      </dsp:nvSpPr>
      <dsp:spPr>
        <a:xfrm>
          <a:off x="5658452" y="3672081"/>
          <a:ext cx="1319174" cy="113233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070BC6-52F7-4001-8215-7A37C86329BE}">
      <dsp:nvSpPr>
        <dsp:cNvPr id="0" name=""/>
        <dsp:cNvSpPr/>
      </dsp:nvSpPr>
      <dsp:spPr>
        <a:xfrm>
          <a:off x="7721600" y="1850126"/>
          <a:ext cx="153619" cy="13271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0151907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Attention, bien dire qu’utiliser la calculatrice s’apprend</a:t>
            </a:r>
            <a:r>
              <a:rPr lang="fr-FR" baseline="0" dirty="0" smtClean="0"/>
              <a:t> aussi !!!</a:t>
            </a:r>
            <a:br>
              <a:rPr lang="fr-FR" baseline="0" dirty="0" smtClean="0"/>
            </a:br>
            <a:r>
              <a:rPr lang="fr-FR" baseline="0" dirty="0" smtClean="0"/>
              <a:t>Donc pour ceux qui savent déjà l’utiliser ou pour les parents s’ils ont peur de ne pas savoir faire assez vite !!</a:t>
            </a:r>
            <a:br>
              <a:rPr lang="fr-FR" baseline="0" dirty="0" smtClean="0"/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96656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Un quatrième avec chose qu’on n’a pas vraiment revu en addition de manière générale :</a:t>
            </a:r>
            <a:br>
              <a:rPr lang="fr-FR" dirty="0" smtClean="0"/>
            </a:br>
            <a:r>
              <a:rPr lang="fr-FR" baseline="0" dirty="0" smtClean="0"/>
              <a:t>  186 + 37 = 186 + complément à 100 qu’on prend chez le suivant  14 donc décomposition du suivant en 14 + …</a:t>
            </a:r>
            <a:br>
              <a:rPr lang="fr-FR" baseline="0" dirty="0" smtClean="0"/>
            </a:br>
            <a:r>
              <a:rPr lang="fr-FR" baseline="0" dirty="0" smtClean="0"/>
              <a:t>   186 + 14 + 23 = 200 + 23 = 223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32187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062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Tracer un segment de mesure</a:t>
            </a:r>
            <a:r>
              <a:rPr lang="fr-FR" baseline="0" dirty="0" smtClean="0"/>
              <a:t> de longueur u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3044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Tracer un segment de mesure</a:t>
            </a:r>
            <a:r>
              <a:rPr lang="fr-FR" baseline="0" dirty="0" smtClean="0"/>
              <a:t> de longueur u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25746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79534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Travailler</a:t>
            </a:r>
            <a:r>
              <a:rPr lang="fr-FR" baseline="0" dirty="0" smtClean="0"/>
              <a:t> les compléments à 20 par ligne</a:t>
            </a:r>
          </a:p>
          <a:p>
            <a:r>
              <a:rPr lang="fr-FR" baseline="0" dirty="0" smtClean="0"/>
              <a:t>8 + 5 = 13   manque 7</a:t>
            </a:r>
          </a:p>
          <a:p>
            <a:r>
              <a:rPr lang="fr-FR" baseline="0" dirty="0" smtClean="0"/>
              <a:t>9+3=12 et manque  8</a:t>
            </a:r>
          </a:p>
          <a:p>
            <a:r>
              <a:rPr lang="fr-FR" baseline="0" dirty="0" smtClean="0"/>
              <a:t>9 + 5 = 14  manque 6</a:t>
            </a:r>
            <a:br>
              <a:rPr lang="fr-FR" baseline="0" dirty="0" smtClean="0"/>
            </a:br>
            <a:endParaRPr lang="fr-FR" baseline="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496230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1711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59821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1136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54862-0BB2-4CAC-B297-5FF61676DCE4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732D-20E4-4DDC-8327-1F2A70BC2A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958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2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2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2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r-FR" dirty="0" smtClean="0"/>
              <a:t>Vendredi 03 juillet</a:t>
            </a:r>
            <a:endParaRPr dirty="0"/>
          </a:p>
        </p:txBody>
      </p:sp>
      <p:sp>
        <p:nvSpPr>
          <p:cNvPr id="89" name="Google Shape;89;p1"/>
          <p:cNvSpPr/>
          <p:nvPr/>
        </p:nvSpPr>
        <p:spPr>
          <a:xfrm>
            <a:off x="701040" y="1524000"/>
            <a:ext cx="10713720" cy="4953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"/>
          <p:cNvSpPr txBox="1">
            <a:spLocks noGrp="1"/>
          </p:cNvSpPr>
          <p:nvPr>
            <p:ph type="ctrTitle"/>
          </p:nvPr>
        </p:nvSpPr>
        <p:spPr>
          <a:xfrm>
            <a:off x="601850" y="595421"/>
            <a:ext cx="10988298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lvl="0">
              <a:buClr>
                <a:srgbClr val="7030A0"/>
              </a:buClr>
              <a:buSzPts val="8000"/>
            </a:pPr>
            <a:r>
              <a:rPr lang="fr-FR" sz="7600" b="1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Calcul </a:t>
            </a:r>
            <a:r>
              <a:rPr lang="fr-FR" sz="7600" b="1" dirty="0" smtClean="0">
                <a:solidFill>
                  <a:srgbClr val="7030A0"/>
                </a:solidFill>
              </a:rPr>
              <a:t>mental et réfléchi</a:t>
            </a:r>
            <a:endParaRPr sz="7600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7"/>
          <p:cNvSpPr txBox="1">
            <a:spLocks noGrp="1"/>
          </p:cNvSpPr>
          <p:nvPr>
            <p:ph type="subTitle" idx="1"/>
          </p:nvPr>
        </p:nvSpPr>
        <p:spPr>
          <a:xfrm>
            <a:off x="1523999" y="3307569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r>
              <a:rPr lang="fr-FR" sz="6000" dirty="0" smtClean="0"/>
              <a:t>Défi calcul</a:t>
            </a:r>
            <a:r>
              <a:rPr lang="fr-FR" sz="6000" strike="sngStrike" dirty="0"/>
              <a:t/>
            </a:r>
            <a:br>
              <a:rPr lang="fr-FR" sz="6000" strike="sngStrike" dirty="0"/>
            </a:br>
            <a:endParaRPr sz="6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45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21886" y="989353"/>
            <a:ext cx="6160008" cy="55638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Ce défi calcul va se dérouler en deux temps :</a:t>
            </a:r>
          </a:p>
          <a:p>
            <a:pPr marL="0" indent="0">
              <a:buNone/>
            </a:pPr>
            <a:r>
              <a:rPr lang="fr-FR" sz="1000" dirty="0"/>
              <a:t/>
            </a:r>
            <a:br>
              <a:rPr lang="fr-FR" sz="1000" dirty="0"/>
            </a:br>
            <a:r>
              <a:rPr lang="fr-FR" dirty="0" smtClean="0"/>
              <a:t>1 - Recopie les calculs.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2 - </a:t>
            </a:r>
            <a:r>
              <a:rPr lang="fr-FR" dirty="0"/>
              <a:t>O</a:t>
            </a:r>
            <a:r>
              <a:rPr lang="fr-FR" dirty="0" smtClean="0"/>
              <a:t>bserver bien chaque calcul pour choisir ton </a:t>
            </a:r>
            <a:r>
              <a:rPr lang="fr-FR" dirty="0"/>
              <a:t>mode de calcul.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3 - Puis</a:t>
            </a:r>
            <a:r>
              <a:rPr lang="fr-FR" dirty="0"/>
              <a:t>, </a:t>
            </a:r>
            <a:r>
              <a:rPr lang="fr-FR" dirty="0" smtClean="0"/>
              <a:t>au signal</a:t>
            </a:r>
            <a:r>
              <a:rPr lang="fr-FR" dirty="0"/>
              <a:t>, à </a:t>
            </a:r>
            <a:r>
              <a:rPr lang="fr-FR" dirty="0" smtClean="0"/>
              <a:t>toi de </a:t>
            </a:r>
            <a:r>
              <a:rPr lang="fr-FR" dirty="0"/>
              <a:t>calculer.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6934200" y="3706786"/>
            <a:ext cx="5003800" cy="194038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>
              <a:lnSpc>
                <a:spcPct val="115000"/>
              </a:lnSpc>
              <a:spcBef>
                <a:spcPts val="600"/>
              </a:spcBef>
            </a:pPr>
            <a:r>
              <a:rPr lang="fr-FR" b="1" dirty="0" smtClean="0">
                <a:solidFill>
                  <a:srgbClr val="000000"/>
                </a:solidFill>
                <a:ea typeface="Calibri"/>
                <a:cs typeface="Times New Roman"/>
              </a:rPr>
              <a:t>Le barème</a:t>
            </a:r>
          </a:p>
          <a:p>
            <a:pPr marL="457200">
              <a:lnSpc>
                <a:spcPct val="115000"/>
              </a:lnSpc>
              <a:spcBef>
                <a:spcPts val="600"/>
              </a:spcBef>
            </a:pPr>
            <a:r>
              <a:rPr lang="fr-FR" b="1" dirty="0" smtClean="0">
                <a:solidFill>
                  <a:srgbClr val="000000"/>
                </a:solidFill>
                <a:ea typeface="Calibri"/>
                <a:cs typeface="Times New Roman"/>
              </a:rPr>
              <a:t>5 points </a:t>
            </a:r>
            <a:r>
              <a:rPr lang="fr-FR" dirty="0">
                <a:solidFill>
                  <a:srgbClr val="000000"/>
                </a:solidFill>
                <a:ea typeface="Calibri"/>
                <a:cs typeface="Times New Roman"/>
              </a:rPr>
              <a:t>pour un </a:t>
            </a:r>
            <a:r>
              <a:rPr lang="fr-FR" dirty="0" smtClean="0">
                <a:solidFill>
                  <a:srgbClr val="000000"/>
                </a:solidFill>
                <a:ea typeface="Calibri"/>
                <a:cs typeface="Times New Roman"/>
              </a:rPr>
              <a:t>calcul </a:t>
            </a:r>
            <a:r>
              <a:rPr lang="fr-FR" dirty="0">
                <a:solidFill>
                  <a:srgbClr val="000000"/>
                </a:solidFill>
                <a:ea typeface="Calibri"/>
                <a:cs typeface="Times New Roman"/>
              </a:rPr>
              <a:t>mental juste, </a:t>
            </a:r>
          </a:p>
          <a:p>
            <a:pPr marL="457200">
              <a:lnSpc>
                <a:spcPct val="115000"/>
              </a:lnSpc>
              <a:spcBef>
                <a:spcPts val="600"/>
              </a:spcBef>
            </a:pPr>
            <a:r>
              <a:rPr lang="fr-FR" b="1" dirty="0">
                <a:solidFill>
                  <a:srgbClr val="000000"/>
                </a:solidFill>
                <a:ea typeface="Calibri"/>
                <a:cs typeface="Times New Roman"/>
              </a:rPr>
              <a:t>3 </a:t>
            </a:r>
            <a:r>
              <a:rPr lang="fr-FR" b="1" dirty="0" smtClean="0">
                <a:solidFill>
                  <a:srgbClr val="000000"/>
                </a:solidFill>
                <a:ea typeface="Calibri"/>
                <a:cs typeface="Times New Roman"/>
              </a:rPr>
              <a:t>points </a:t>
            </a:r>
            <a:r>
              <a:rPr lang="fr-FR" dirty="0">
                <a:solidFill>
                  <a:srgbClr val="000000"/>
                </a:solidFill>
                <a:ea typeface="Calibri"/>
                <a:cs typeface="Times New Roman"/>
              </a:rPr>
              <a:t>pour </a:t>
            </a:r>
            <a:r>
              <a:rPr lang="fr-FR" dirty="0" smtClean="0">
                <a:solidFill>
                  <a:srgbClr val="000000"/>
                </a:solidFill>
                <a:ea typeface="Calibri"/>
                <a:cs typeface="Times New Roman"/>
              </a:rPr>
              <a:t>un calcul en ligne juste</a:t>
            </a:r>
            <a:endParaRPr lang="fr-FR" dirty="0">
              <a:solidFill>
                <a:srgbClr val="000000"/>
              </a:solidFill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Bef>
                <a:spcPts val="600"/>
              </a:spcBef>
            </a:pPr>
            <a:r>
              <a:rPr lang="fr-FR" b="1" dirty="0">
                <a:solidFill>
                  <a:srgbClr val="000000"/>
                </a:solidFill>
                <a:ea typeface="Calibri"/>
                <a:cs typeface="Times New Roman"/>
              </a:rPr>
              <a:t>2</a:t>
            </a:r>
            <a:r>
              <a:rPr lang="fr-FR" b="1" dirty="0" smtClean="0">
                <a:solidFill>
                  <a:srgbClr val="000000"/>
                </a:solidFill>
                <a:ea typeface="Calibri"/>
                <a:cs typeface="Times New Roman"/>
              </a:rPr>
              <a:t> points </a:t>
            </a:r>
            <a:r>
              <a:rPr lang="fr-FR" dirty="0">
                <a:solidFill>
                  <a:srgbClr val="000000"/>
                </a:solidFill>
                <a:ea typeface="Calibri"/>
                <a:cs typeface="Times New Roman"/>
              </a:rPr>
              <a:t>pour </a:t>
            </a:r>
            <a:r>
              <a:rPr lang="fr-FR" dirty="0" smtClean="0">
                <a:solidFill>
                  <a:srgbClr val="000000"/>
                </a:solidFill>
                <a:ea typeface="Calibri"/>
                <a:cs typeface="Times New Roman"/>
              </a:rPr>
              <a:t>un calcul </a:t>
            </a:r>
            <a:r>
              <a:rPr lang="fr-FR" dirty="0">
                <a:solidFill>
                  <a:srgbClr val="000000"/>
                </a:solidFill>
                <a:ea typeface="Calibri"/>
                <a:cs typeface="Times New Roman"/>
              </a:rPr>
              <a:t>posé juste </a:t>
            </a:r>
            <a:endParaRPr lang="fr-FR" dirty="0">
              <a:solidFill>
                <a:srgbClr val="00B050"/>
              </a:solidFill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Bef>
                <a:spcPts val="600"/>
              </a:spcBef>
            </a:pPr>
            <a:r>
              <a:rPr lang="fr-FR" b="1" dirty="0">
                <a:solidFill>
                  <a:srgbClr val="000000"/>
                </a:solidFill>
                <a:ea typeface="Calibri"/>
                <a:cs typeface="Times New Roman"/>
              </a:rPr>
              <a:t>0 </a:t>
            </a:r>
            <a:r>
              <a:rPr lang="fr-FR" b="1" dirty="0" smtClean="0">
                <a:solidFill>
                  <a:srgbClr val="000000"/>
                </a:solidFill>
                <a:ea typeface="Calibri"/>
                <a:cs typeface="Times New Roman"/>
              </a:rPr>
              <a:t>point </a:t>
            </a:r>
            <a:r>
              <a:rPr lang="fr-FR" dirty="0">
                <a:solidFill>
                  <a:srgbClr val="000000"/>
                </a:solidFill>
                <a:ea typeface="Calibri"/>
                <a:cs typeface="Times New Roman"/>
              </a:rPr>
              <a:t>pour un résultat faux </a:t>
            </a:r>
            <a:r>
              <a:rPr lang="fr-FR" dirty="0" smtClean="0">
                <a:solidFill>
                  <a:srgbClr val="000000"/>
                </a:solidFill>
                <a:ea typeface="Calibri"/>
                <a:cs typeface="Times New Roman"/>
              </a:rPr>
              <a:t>ou pas de réponse 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6891928" y="1094885"/>
            <a:ext cx="5040592" cy="165618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>
              <a:lnSpc>
                <a:spcPct val="115000"/>
              </a:lnSpc>
              <a:spcBef>
                <a:spcPts val="600"/>
              </a:spcBef>
            </a:pPr>
            <a:r>
              <a:rPr lang="fr-FR" b="1" dirty="0" smtClean="0">
                <a:solidFill>
                  <a:srgbClr val="000000"/>
                </a:solidFill>
                <a:ea typeface="Calibri"/>
                <a:cs typeface="Times New Roman"/>
              </a:rPr>
              <a:t>Les modes de calculs</a:t>
            </a:r>
          </a:p>
          <a:p>
            <a:pPr marL="457200">
              <a:lnSpc>
                <a:spcPct val="115000"/>
              </a:lnSpc>
              <a:spcBef>
                <a:spcPts val="600"/>
              </a:spcBef>
            </a:pPr>
            <a:r>
              <a:rPr lang="fr-FR" b="1" dirty="0" smtClean="0">
                <a:solidFill>
                  <a:srgbClr val="000000"/>
                </a:solidFill>
                <a:ea typeface="Calibri"/>
                <a:cs typeface="Times New Roman"/>
              </a:rPr>
              <a:t>M </a:t>
            </a:r>
            <a:r>
              <a:rPr lang="fr-FR" dirty="0" smtClean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fr-FR" dirty="0">
                <a:solidFill>
                  <a:srgbClr val="000000"/>
                </a:solidFill>
                <a:ea typeface="Calibri"/>
                <a:cs typeface="Times New Roman"/>
              </a:rPr>
              <a:t>calcul mental</a:t>
            </a:r>
            <a:br>
              <a:rPr lang="fr-FR" dirty="0">
                <a:solidFill>
                  <a:srgbClr val="000000"/>
                </a:solidFill>
                <a:ea typeface="Calibri"/>
                <a:cs typeface="Times New Roman"/>
              </a:rPr>
            </a:br>
            <a:r>
              <a:rPr lang="fr-FR" b="1" dirty="0">
                <a:solidFill>
                  <a:srgbClr val="000000"/>
                </a:solidFill>
                <a:ea typeface="Calibri"/>
                <a:cs typeface="Times New Roman"/>
              </a:rPr>
              <a:t>L</a:t>
            </a:r>
            <a:r>
              <a:rPr lang="fr-FR" b="1" dirty="0" smtClean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fr-FR" dirty="0" smtClean="0">
                <a:solidFill>
                  <a:srgbClr val="000000"/>
                </a:solidFill>
                <a:ea typeface="Calibri"/>
                <a:cs typeface="Times New Roman"/>
              </a:rPr>
              <a:t>  </a:t>
            </a:r>
            <a:r>
              <a:rPr lang="fr-FR" dirty="0">
                <a:solidFill>
                  <a:srgbClr val="000000"/>
                </a:solidFill>
                <a:ea typeface="Calibri"/>
                <a:cs typeface="Times New Roman"/>
              </a:rPr>
              <a:t>calcul </a:t>
            </a:r>
            <a:r>
              <a:rPr lang="fr-FR" dirty="0" smtClean="0">
                <a:solidFill>
                  <a:srgbClr val="000000"/>
                </a:solidFill>
                <a:ea typeface="Calibri"/>
                <a:cs typeface="Times New Roman"/>
              </a:rPr>
              <a:t>en ligne </a:t>
            </a:r>
          </a:p>
          <a:p>
            <a:pPr marL="457200">
              <a:lnSpc>
                <a:spcPct val="115000"/>
              </a:lnSpc>
              <a:spcBef>
                <a:spcPts val="600"/>
              </a:spcBef>
            </a:pPr>
            <a:r>
              <a:rPr lang="fr-FR" b="1" dirty="0" smtClean="0">
                <a:solidFill>
                  <a:srgbClr val="000000"/>
                </a:solidFill>
                <a:ea typeface="Calibri"/>
                <a:cs typeface="Times New Roman"/>
              </a:rPr>
              <a:t>P </a:t>
            </a:r>
            <a:r>
              <a:rPr lang="fr-FR" dirty="0" smtClean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fr-FR" dirty="0">
                <a:solidFill>
                  <a:srgbClr val="000000"/>
                </a:solidFill>
                <a:ea typeface="Calibri"/>
                <a:cs typeface="Times New Roman"/>
              </a:rPr>
              <a:t>calcul </a:t>
            </a:r>
            <a:r>
              <a:rPr lang="fr-FR" dirty="0" smtClean="0">
                <a:solidFill>
                  <a:srgbClr val="000000"/>
                </a:solidFill>
                <a:ea typeface="Calibri"/>
                <a:cs typeface="Times New Roman"/>
              </a:rPr>
              <a:t>posé</a:t>
            </a:r>
          </a:p>
        </p:txBody>
      </p:sp>
      <p:sp>
        <p:nvSpPr>
          <p:cNvPr id="5" name="Rectangle 4"/>
          <p:cNvSpPr/>
          <p:nvPr/>
        </p:nvSpPr>
        <p:spPr>
          <a:xfrm>
            <a:off x="2465958" y="263197"/>
            <a:ext cx="2309242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b="1" dirty="0" smtClean="0">
                <a:solidFill>
                  <a:srgbClr val="CC00FF"/>
                </a:solidFill>
                <a:latin typeface="Calibri"/>
                <a:ea typeface="Calibri"/>
                <a:cs typeface="Calibri"/>
                <a:sym typeface="Calibri"/>
              </a:rPr>
              <a:t>Défi Calcul</a:t>
            </a:r>
          </a:p>
        </p:txBody>
      </p:sp>
    </p:spTree>
    <p:extLst>
      <p:ext uri="{BB962C8B-B14F-4D97-AF65-F5344CB8AC3E}">
        <p14:creationId xmlns:p14="http://schemas.microsoft.com/office/powerpoint/2010/main" val="191446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78035" y="4557870"/>
            <a:ext cx="2571880" cy="1325563"/>
          </a:xfrm>
        </p:spPr>
        <p:txBody>
          <a:bodyPr/>
          <a:lstStyle/>
          <a:p>
            <a:r>
              <a:rPr lang="fr-FR" dirty="0">
                <a:solidFill>
                  <a:srgbClr val="CC00FF"/>
                </a:solidFill>
                <a:latin typeface="+mn-lt"/>
              </a:rPr>
              <a:t>Calcule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4140" y="139101"/>
            <a:ext cx="1445416" cy="2409027"/>
          </a:xfrm>
          <a:prstGeom prst="rect">
            <a:avLst/>
          </a:prstGeom>
        </p:spPr>
      </p:pic>
      <p:sp>
        <p:nvSpPr>
          <p:cNvPr id="6" name="Rectangle à coins arrondis 5"/>
          <p:cNvSpPr/>
          <p:nvPr/>
        </p:nvSpPr>
        <p:spPr>
          <a:xfrm>
            <a:off x="7681772" y="2808537"/>
            <a:ext cx="4364736" cy="165618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>
              <a:lnSpc>
                <a:spcPct val="115000"/>
              </a:lnSpc>
              <a:spcBef>
                <a:spcPts val="600"/>
              </a:spcBef>
            </a:pPr>
            <a:r>
              <a:rPr lang="fr-FR" b="1" dirty="0">
                <a:solidFill>
                  <a:srgbClr val="000000"/>
                </a:solidFill>
                <a:ea typeface="Calibri"/>
                <a:cs typeface="Times New Roman"/>
              </a:rPr>
              <a:t>M </a:t>
            </a:r>
            <a:r>
              <a:rPr lang="fr-FR" dirty="0">
                <a:solidFill>
                  <a:srgbClr val="000000"/>
                </a:solidFill>
                <a:ea typeface="Calibri"/>
                <a:cs typeface="Times New Roman"/>
              </a:rPr>
              <a:t> calcul mental</a:t>
            </a:r>
            <a:br>
              <a:rPr lang="fr-FR" dirty="0">
                <a:solidFill>
                  <a:srgbClr val="000000"/>
                </a:solidFill>
                <a:ea typeface="Calibri"/>
                <a:cs typeface="Times New Roman"/>
              </a:rPr>
            </a:br>
            <a:r>
              <a:rPr lang="fr-FR" b="1" dirty="0">
                <a:solidFill>
                  <a:srgbClr val="000000"/>
                </a:solidFill>
                <a:ea typeface="Calibri"/>
                <a:cs typeface="Times New Roman"/>
              </a:rPr>
              <a:t>L</a:t>
            </a:r>
            <a:r>
              <a:rPr lang="fr-FR" b="1" dirty="0" smtClean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fr-FR" dirty="0" smtClean="0">
                <a:solidFill>
                  <a:srgbClr val="000000"/>
                </a:solidFill>
                <a:ea typeface="Calibri"/>
                <a:cs typeface="Times New Roman"/>
              </a:rPr>
              <a:t>  </a:t>
            </a:r>
            <a:r>
              <a:rPr lang="fr-FR" dirty="0">
                <a:solidFill>
                  <a:srgbClr val="000000"/>
                </a:solidFill>
                <a:ea typeface="Calibri"/>
                <a:cs typeface="Times New Roman"/>
              </a:rPr>
              <a:t>calcul  </a:t>
            </a:r>
            <a:r>
              <a:rPr lang="fr-FR" dirty="0" smtClean="0">
                <a:solidFill>
                  <a:srgbClr val="000000"/>
                </a:solidFill>
                <a:ea typeface="Calibri"/>
                <a:cs typeface="Times New Roman"/>
              </a:rPr>
              <a:t>en ligne</a:t>
            </a:r>
            <a:endParaRPr lang="fr-FR" dirty="0">
              <a:solidFill>
                <a:srgbClr val="000000"/>
              </a:solidFill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Bef>
                <a:spcPts val="600"/>
              </a:spcBef>
            </a:pPr>
            <a:r>
              <a:rPr lang="fr-FR" b="1" dirty="0">
                <a:solidFill>
                  <a:srgbClr val="000000"/>
                </a:solidFill>
                <a:ea typeface="Calibri"/>
                <a:cs typeface="Times New Roman"/>
              </a:rPr>
              <a:t>P </a:t>
            </a:r>
            <a:r>
              <a:rPr lang="fr-FR" dirty="0">
                <a:solidFill>
                  <a:srgbClr val="000000"/>
                </a:solidFill>
                <a:ea typeface="Calibri"/>
                <a:cs typeface="Times New Roman"/>
              </a:rPr>
              <a:t> calcul posé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463420" y="2396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>
                <a:solidFill>
                  <a:srgbClr val="CC00FF"/>
                </a:solidFill>
                <a:latin typeface="+mn-lt"/>
              </a:rPr>
              <a:t>Choisis ta méthode de calcul</a:t>
            </a:r>
          </a:p>
        </p:txBody>
      </p:sp>
      <p:sp>
        <p:nvSpPr>
          <p:cNvPr id="9" name="Rectangle 8"/>
          <p:cNvSpPr/>
          <p:nvPr/>
        </p:nvSpPr>
        <p:spPr>
          <a:xfrm>
            <a:off x="863600" y="1190879"/>
            <a:ext cx="6096000" cy="403187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200000"/>
              </a:lnSpc>
            </a:pPr>
            <a:r>
              <a:rPr lang="fr-FR" sz="3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204</a:t>
            </a:r>
            <a:r>
              <a:rPr lang="fr-FR" sz="3200" dirty="0" smtClean="0"/>
              <a:t> </a:t>
            </a:r>
            <a:r>
              <a:rPr lang="fr-FR" sz="3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fr-FR" sz="3200" dirty="0" smtClean="0"/>
              <a:t> </a:t>
            </a:r>
            <a:r>
              <a:rPr lang="fr-FR" sz="3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40</a:t>
            </a:r>
            <a:r>
              <a:rPr lang="fr-FR" sz="3200" dirty="0" smtClean="0"/>
              <a:t> </a:t>
            </a:r>
          </a:p>
          <a:p>
            <a:pPr>
              <a:lnSpc>
                <a:spcPct val="200000"/>
              </a:lnSpc>
            </a:pPr>
            <a:r>
              <a:rPr lang="fr-FR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fr-FR" sz="3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637</a:t>
            </a:r>
            <a:r>
              <a:rPr lang="fr-FR" sz="3200" dirty="0"/>
              <a:t> </a:t>
            </a:r>
            <a:r>
              <a:rPr lang="fr-FR" sz="3200" dirty="0" smtClean="0"/>
              <a:t>– </a:t>
            </a:r>
            <a:r>
              <a:rPr lang="fr-FR" sz="3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598</a:t>
            </a:r>
          </a:p>
          <a:p>
            <a:pPr>
              <a:lnSpc>
                <a:spcPct val="200000"/>
              </a:lnSpc>
            </a:pPr>
            <a:r>
              <a:rPr lang="fr-FR" sz="3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186 + 37 </a:t>
            </a:r>
          </a:p>
          <a:p>
            <a:pPr>
              <a:lnSpc>
                <a:spcPct val="200000"/>
              </a:lnSpc>
            </a:pPr>
            <a:r>
              <a:rPr lang="fr-FR" sz="32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238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5873185" y="376264"/>
            <a:ext cx="13651" cy="380150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V="1">
            <a:off x="65722" y="4130740"/>
            <a:ext cx="11642228" cy="47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21711" y="410397"/>
            <a:ext cx="150874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204</a:t>
            </a:r>
            <a:r>
              <a:rPr lang="fr-FR" sz="2400" dirty="0"/>
              <a:t> </a:t>
            </a:r>
            <a:r>
              <a:rPr lang="fr-FR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fr-FR" sz="2400" dirty="0" smtClean="0"/>
              <a:t> </a:t>
            </a:r>
            <a:r>
              <a:rPr lang="fr-FR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40</a:t>
            </a:r>
            <a:r>
              <a:rPr lang="fr-FR" sz="2400" dirty="0"/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6493295" y="433914"/>
            <a:ext cx="1802096" cy="7251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5 637</a:t>
            </a:r>
            <a:r>
              <a:rPr lang="fr-FR" sz="2400" dirty="0"/>
              <a:t> – </a:t>
            </a:r>
            <a:r>
              <a:rPr lang="fr-FR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598</a:t>
            </a:r>
            <a:r>
              <a:rPr lang="fr-FR" sz="2400" dirty="0"/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39051" y="4177773"/>
            <a:ext cx="139814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186 + 37</a:t>
            </a:r>
            <a:endParaRPr lang="fr-FR" sz="2400" dirty="0">
              <a:solidFill>
                <a:srgbClr val="00B050"/>
              </a:solidFill>
            </a:endParaRPr>
          </a:p>
          <a:p>
            <a:pPr>
              <a:lnSpc>
                <a:spcPct val="200000"/>
              </a:lnSpc>
            </a:pPr>
            <a:r>
              <a:rPr lang="fr-FR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endParaRPr lang="fr-FR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11" name="Connecteur droit 10"/>
          <p:cNvCxnSpPr/>
          <p:nvPr/>
        </p:nvCxnSpPr>
        <p:spPr>
          <a:xfrm>
            <a:off x="5886836" y="3232376"/>
            <a:ext cx="0" cy="3285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573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/>
          </p:nvPr>
        </p:nvGraphicFramePr>
        <p:xfrm>
          <a:off x="2342896" y="138717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502920" y="365760"/>
            <a:ext cx="112654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L’équipe LUMNI des CE1-CE2 vous félicite </a:t>
            </a:r>
            <a:br>
              <a:rPr lang="fr-FR" sz="3200" b="1" dirty="0" smtClean="0"/>
            </a:br>
            <a:r>
              <a:rPr lang="fr-FR" sz="3200" b="1" dirty="0" smtClean="0"/>
              <a:t>       et vous remercie de nous avoir suivis !! 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6852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/>
          <p:nvPr/>
        </p:nvSpPr>
        <p:spPr>
          <a:xfrm>
            <a:off x="701040" y="1524000"/>
            <a:ext cx="10713720" cy="4953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Mathématiques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CE2</a:t>
            </a:r>
            <a:endParaRPr sz="9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b="1" dirty="0" smtClean="0">
                <a:solidFill>
                  <a:srgbClr val="7030A0"/>
                </a:solidFill>
                <a:latin typeface="+mn-lt"/>
                <a:ea typeface="Arial"/>
                <a:cs typeface="Arial"/>
                <a:sym typeface="Arial"/>
              </a:rPr>
              <a:t>Géométrie flash</a:t>
            </a:r>
            <a:endParaRPr lang="fr-FR" sz="80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4800" dirty="0" smtClean="0"/>
              <a:t>Portrait de figures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9552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/>
          <p:cNvGrpSpPr/>
          <p:nvPr/>
        </p:nvGrpSpPr>
        <p:grpSpPr>
          <a:xfrm>
            <a:off x="970434" y="1766851"/>
            <a:ext cx="6857232" cy="4667901"/>
            <a:chOff x="578548" y="1654884"/>
            <a:chExt cx="6857232" cy="4667901"/>
          </a:xfrm>
        </p:grpSpPr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8548" y="1654884"/>
              <a:ext cx="4839375" cy="4667901"/>
            </a:xfrm>
            <a:prstGeom prst="rect">
              <a:avLst/>
            </a:prstGeom>
          </p:spPr>
        </p:pic>
        <p:pic>
          <p:nvPicPr>
            <p:cNvPr id="3" name="Image 2"/>
            <p:cNvPicPr>
              <a:picLocks noChangeAspect="1"/>
            </p:cNvPicPr>
            <p:nvPr/>
          </p:nvPicPr>
          <p:blipFill rotWithShape="1">
            <a:blip r:embed="rId3"/>
            <a:srcRect r="58303"/>
            <a:stretch/>
          </p:blipFill>
          <p:spPr>
            <a:xfrm>
              <a:off x="5417923" y="1654884"/>
              <a:ext cx="2017857" cy="4667901"/>
            </a:xfrm>
            <a:prstGeom prst="rect">
              <a:avLst/>
            </a:prstGeom>
          </p:spPr>
        </p:pic>
      </p:grpSp>
      <p:sp>
        <p:nvSpPr>
          <p:cNvPr id="8" name="Rectangle 7"/>
          <p:cNvSpPr/>
          <p:nvPr/>
        </p:nvSpPr>
        <p:spPr>
          <a:xfrm>
            <a:off x="615820" y="544236"/>
            <a:ext cx="100333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 smtClean="0">
                <a:solidFill>
                  <a:srgbClr val="C93FB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Trace à main levée la figure géométrique</a:t>
            </a:r>
            <a:endParaRPr lang="fr-FR" sz="4400" dirty="0">
              <a:solidFill>
                <a:srgbClr val="C93FB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2730" y="174109"/>
            <a:ext cx="905816" cy="150969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827666" y="1516367"/>
            <a:ext cx="4078142" cy="4849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100"/>
              <a:buFont typeface="Calibri" panose="020F0502020204030204" pitchFamily="34" charset="0"/>
              <a:buChar char="-"/>
            </a:pPr>
            <a:r>
              <a:rPr lang="fr-FR" sz="2400" b="1" dirty="0">
                <a:solidFill>
                  <a:srgbClr val="FF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</a:t>
            </a:r>
            <a:r>
              <a:rPr lang="fr-FR" sz="2400" b="1" dirty="0" smtClean="0">
                <a:solidFill>
                  <a:srgbClr val="FF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figure </a:t>
            </a:r>
            <a:r>
              <a:rPr lang="fr-FR" sz="2400" b="1" dirty="0">
                <a:solidFill>
                  <a:srgbClr val="FF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est formée d’un carré et d’un demi-cercle. </a:t>
            </a:r>
            <a:endParaRPr lang="fr-FR" sz="2400" b="1" dirty="0" smtClean="0">
              <a:solidFill>
                <a:srgbClr val="FF3399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100"/>
              <a:buFont typeface="Calibri" panose="020F0502020204030204" pitchFamily="34" charset="0"/>
              <a:buChar char="-"/>
            </a:pPr>
            <a:r>
              <a:rPr lang="fr-FR" sz="2400" b="1" dirty="0" smtClean="0">
                <a:solidFill>
                  <a:srgbClr val="FF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Trace un carré dont le côté mesure </a:t>
            </a:r>
            <a:r>
              <a:rPr lang="fr-FR" sz="2400" b="1" dirty="0">
                <a:solidFill>
                  <a:srgbClr val="FF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quatre unités. </a:t>
            </a:r>
            <a:endParaRPr lang="fr-FR" sz="2400" b="1" dirty="0" smtClean="0">
              <a:solidFill>
                <a:srgbClr val="FF3399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100"/>
              <a:buFont typeface="Calibri" panose="020F0502020204030204" pitchFamily="34" charset="0"/>
              <a:buChar char="-"/>
            </a:pPr>
            <a:r>
              <a:rPr lang="fr-FR" sz="2400" b="1" dirty="0" smtClean="0">
                <a:solidFill>
                  <a:srgbClr val="FF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 </a:t>
            </a:r>
            <a:r>
              <a:rPr lang="fr-FR" sz="2400" b="1" dirty="0">
                <a:solidFill>
                  <a:srgbClr val="FF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centre </a:t>
            </a:r>
            <a:r>
              <a:rPr lang="fr-FR" sz="2400" b="1" dirty="0" smtClean="0">
                <a:solidFill>
                  <a:srgbClr val="FF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du demi-cercle est le </a:t>
            </a:r>
            <a:r>
              <a:rPr lang="fr-FR" sz="2400" b="1" dirty="0">
                <a:solidFill>
                  <a:srgbClr val="FF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milieu d’un côté du carré</a:t>
            </a:r>
            <a:r>
              <a:rPr lang="fr-FR" sz="2400" b="1" dirty="0" smtClean="0">
                <a:solidFill>
                  <a:srgbClr val="FF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fr-FR" sz="2400" b="1" dirty="0">
                <a:solidFill>
                  <a:srgbClr val="FF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fr-FR" sz="2400" b="1" dirty="0" smtClean="0">
              <a:solidFill>
                <a:srgbClr val="FF3399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100"/>
              <a:buFont typeface="Calibri" panose="020F0502020204030204" pitchFamily="34" charset="0"/>
              <a:buChar char="-"/>
            </a:pPr>
            <a:r>
              <a:rPr lang="fr-FR" sz="2400" b="1" dirty="0" smtClean="0">
                <a:solidFill>
                  <a:srgbClr val="FF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Son </a:t>
            </a:r>
            <a:r>
              <a:rPr lang="fr-FR" sz="2400" b="1" dirty="0">
                <a:solidFill>
                  <a:srgbClr val="FF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diamètre est un côté du carré. 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100"/>
              <a:buFont typeface="Calibri" panose="020F0502020204030204" pitchFamily="34" charset="0"/>
              <a:buChar char="-"/>
            </a:pPr>
            <a:r>
              <a:rPr lang="fr-FR" sz="2400" b="1" dirty="0" smtClean="0">
                <a:solidFill>
                  <a:srgbClr val="FF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 demi-cercle à </a:t>
            </a:r>
            <a:r>
              <a:rPr lang="fr-FR" sz="2400" b="1" dirty="0">
                <a:solidFill>
                  <a:srgbClr val="FF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l’intérieur du carré</a:t>
            </a:r>
            <a:r>
              <a:rPr lang="fr-FR" sz="2400" b="1" dirty="0" smtClean="0">
                <a:solidFill>
                  <a:srgbClr val="FF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661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/>
          <p:cNvGrpSpPr/>
          <p:nvPr/>
        </p:nvGrpSpPr>
        <p:grpSpPr>
          <a:xfrm>
            <a:off x="970434" y="1766851"/>
            <a:ext cx="6857232" cy="4667901"/>
            <a:chOff x="578548" y="1654884"/>
            <a:chExt cx="6857232" cy="4667901"/>
          </a:xfrm>
        </p:grpSpPr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8548" y="1654884"/>
              <a:ext cx="4839375" cy="4667901"/>
            </a:xfrm>
            <a:prstGeom prst="rect">
              <a:avLst/>
            </a:prstGeom>
          </p:spPr>
        </p:pic>
        <p:pic>
          <p:nvPicPr>
            <p:cNvPr id="3" name="Image 2"/>
            <p:cNvPicPr>
              <a:picLocks noChangeAspect="1"/>
            </p:cNvPicPr>
            <p:nvPr/>
          </p:nvPicPr>
          <p:blipFill rotWithShape="1">
            <a:blip r:embed="rId3"/>
            <a:srcRect r="58303"/>
            <a:stretch/>
          </p:blipFill>
          <p:spPr>
            <a:xfrm>
              <a:off x="5417923" y="1654884"/>
              <a:ext cx="2017857" cy="4667901"/>
            </a:xfrm>
            <a:prstGeom prst="rect">
              <a:avLst/>
            </a:prstGeom>
          </p:spPr>
        </p:pic>
      </p:grpSp>
      <p:sp>
        <p:nvSpPr>
          <p:cNvPr id="8" name="Rectangle 7"/>
          <p:cNvSpPr/>
          <p:nvPr/>
        </p:nvSpPr>
        <p:spPr>
          <a:xfrm>
            <a:off x="615820" y="544236"/>
            <a:ext cx="100333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 smtClean="0">
                <a:solidFill>
                  <a:srgbClr val="C93FB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Trace à main levée la figure géométrique</a:t>
            </a:r>
            <a:endParaRPr lang="fr-FR" sz="4400" dirty="0">
              <a:solidFill>
                <a:srgbClr val="C93FB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2746" y="154012"/>
            <a:ext cx="695799" cy="115966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827666" y="1516367"/>
            <a:ext cx="4078142" cy="4351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100"/>
              <a:buFont typeface="Calibri" panose="020F0502020204030204" pitchFamily="34" charset="0"/>
              <a:buChar char="-"/>
            </a:pPr>
            <a:r>
              <a:rPr lang="fr-FR" sz="2400" b="1" dirty="0">
                <a:solidFill>
                  <a:srgbClr val="FF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</a:t>
            </a:r>
            <a:r>
              <a:rPr lang="fr-FR" sz="2400" b="1" dirty="0" smtClean="0">
                <a:solidFill>
                  <a:srgbClr val="FF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figure </a:t>
            </a:r>
            <a:r>
              <a:rPr lang="fr-FR" sz="2400" b="1" dirty="0">
                <a:solidFill>
                  <a:srgbClr val="FF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est formée d’un </a:t>
            </a:r>
            <a:r>
              <a:rPr lang="fr-FR" sz="2400" b="1" dirty="0" smtClean="0">
                <a:solidFill>
                  <a:srgbClr val="FF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carré et d’un triangle rectangle.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100"/>
              <a:buFont typeface="Calibri" panose="020F0502020204030204" pitchFamily="34" charset="0"/>
              <a:buChar char="-"/>
            </a:pPr>
            <a:r>
              <a:rPr lang="fr-FR" sz="2400" b="1" dirty="0" smtClean="0">
                <a:solidFill>
                  <a:srgbClr val="FF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Trace un triangle dont les deux côtés de l’angle droit mesurent 1 unité.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100"/>
              <a:buFont typeface="Calibri" panose="020F0502020204030204" pitchFamily="34" charset="0"/>
              <a:buChar char="-"/>
            </a:pPr>
            <a:r>
              <a:rPr lang="fr-FR" sz="2400" b="1" dirty="0" smtClean="0">
                <a:solidFill>
                  <a:srgbClr val="FF33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Trace un carré qui a pour côté le grand côté du triangle.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100"/>
              <a:buFont typeface="Calibri" panose="020F0502020204030204" pitchFamily="34" charset="0"/>
              <a:buChar char="-"/>
            </a:pPr>
            <a:endParaRPr lang="fr-FR" sz="2400" b="1" dirty="0" smtClean="0">
              <a:solidFill>
                <a:srgbClr val="FF3399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745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"/>
          <p:cNvSpPr txBox="1">
            <a:spLocks noGrp="1"/>
          </p:cNvSpPr>
          <p:nvPr>
            <p:ph type="ctrTitle"/>
          </p:nvPr>
        </p:nvSpPr>
        <p:spPr>
          <a:xfrm>
            <a:off x="601850" y="595421"/>
            <a:ext cx="10988298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lvl="0">
              <a:buClr>
                <a:srgbClr val="7030A0"/>
              </a:buClr>
              <a:buSzPts val="8000"/>
            </a:pPr>
            <a:r>
              <a:rPr lang="fr-FR" sz="7600" b="1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Calcul </a:t>
            </a:r>
            <a:r>
              <a:rPr lang="fr-FR" sz="7600" b="1" dirty="0" smtClean="0">
                <a:solidFill>
                  <a:srgbClr val="7030A0"/>
                </a:solidFill>
              </a:rPr>
              <a:t>mental et réfléchi</a:t>
            </a:r>
            <a:endParaRPr sz="7600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7"/>
          <p:cNvSpPr txBox="1">
            <a:spLocks noGrp="1"/>
          </p:cNvSpPr>
          <p:nvPr>
            <p:ph type="subTitle" idx="1"/>
          </p:nvPr>
        </p:nvSpPr>
        <p:spPr>
          <a:xfrm>
            <a:off x="1523999" y="3307569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r>
              <a:rPr lang="fr-FR" sz="6000" dirty="0" smtClean="0"/>
              <a:t>L’addition</a:t>
            </a:r>
            <a:r>
              <a:rPr lang="fr-FR" sz="6000" strike="sngStrike" dirty="0"/>
              <a:t/>
            </a:r>
            <a:br>
              <a:rPr lang="fr-FR" sz="6000" strike="sngStrike" dirty="0"/>
            </a:br>
            <a:endParaRPr sz="6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33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 40">
            <a:extLst>
              <a:ext uri="{FF2B5EF4-FFF2-40B4-BE49-F238E27FC236}">
                <a16:creationId xmlns:a16="http://schemas.microsoft.com/office/drawing/2014/main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0139" y="39188"/>
            <a:ext cx="844958" cy="1408264"/>
          </a:xfrm>
          <a:prstGeom prst="rect">
            <a:avLst/>
          </a:prstGeom>
        </p:spPr>
      </p:pic>
      <p:grpSp>
        <p:nvGrpSpPr>
          <p:cNvPr id="46" name="Groupe 45"/>
          <p:cNvGrpSpPr/>
          <p:nvPr/>
        </p:nvGrpSpPr>
        <p:grpSpPr>
          <a:xfrm>
            <a:off x="3601669" y="1734115"/>
            <a:ext cx="7313024" cy="4397465"/>
            <a:chOff x="3947159" y="2127399"/>
            <a:chExt cx="7313024" cy="4397465"/>
          </a:xfrm>
        </p:grpSpPr>
        <p:grpSp>
          <p:nvGrpSpPr>
            <p:cNvPr id="40" name="Groupe 39"/>
            <p:cNvGrpSpPr/>
            <p:nvPr/>
          </p:nvGrpSpPr>
          <p:grpSpPr>
            <a:xfrm>
              <a:off x="3947159" y="2168435"/>
              <a:ext cx="7313024" cy="4284617"/>
              <a:chOff x="1099456" y="600892"/>
              <a:chExt cx="9430294" cy="4959532"/>
            </a:xfrm>
          </p:grpSpPr>
          <p:grpSp>
            <p:nvGrpSpPr>
              <p:cNvPr id="39" name="Groupe 38"/>
              <p:cNvGrpSpPr/>
              <p:nvPr/>
            </p:nvGrpSpPr>
            <p:grpSpPr>
              <a:xfrm>
                <a:off x="1203959" y="600892"/>
                <a:ext cx="9325791" cy="4959532"/>
                <a:chOff x="1099456" y="600892"/>
                <a:chExt cx="9325791" cy="4959532"/>
              </a:xfrm>
            </p:grpSpPr>
            <p:cxnSp>
              <p:nvCxnSpPr>
                <p:cNvPr id="21" name="Connecteur droit 20"/>
                <p:cNvCxnSpPr>
                  <a:stCxn id="2" idx="1"/>
                  <a:endCxn id="14" idx="5"/>
                </p:cNvCxnSpPr>
                <p:nvPr/>
              </p:nvCxnSpPr>
              <p:spPr>
                <a:xfrm>
                  <a:off x="5520616" y="696543"/>
                  <a:ext cx="4802923" cy="4768230"/>
                </a:xfrm>
                <a:prstGeom prst="line">
                  <a:avLst/>
                </a:prstGeom>
                <a:ln w="762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7" name="Groupe 36"/>
                <p:cNvGrpSpPr/>
                <p:nvPr/>
              </p:nvGrpSpPr>
              <p:grpSpPr>
                <a:xfrm>
                  <a:off x="1201164" y="600892"/>
                  <a:ext cx="4912253" cy="4863881"/>
                  <a:chOff x="1201164" y="600892"/>
                  <a:chExt cx="4912253" cy="4863881"/>
                </a:xfrm>
              </p:grpSpPr>
              <p:cxnSp>
                <p:nvCxnSpPr>
                  <p:cNvPr id="20" name="Connecteur droit 19"/>
                  <p:cNvCxnSpPr>
                    <a:stCxn id="2" idx="7"/>
                    <a:endCxn id="18" idx="3"/>
                  </p:cNvCxnSpPr>
                  <p:nvPr/>
                </p:nvCxnSpPr>
                <p:spPr>
                  <a:xfrm flipH="1">
                    <a:off x="1201164" y="696543"/>
                    <a:ext cx="4810545" cy="4768230"/>
                  </a:xfrm>
                  <a:prstGeom prst="line">
                    <a:avLst/>
                  </a:prstGeom>
                  <a:ln w="76200">
                    <a:solidFill>
                      <a:schemeClr val="tx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" name="Ellipse 1"/>
                  <p:cNvSpPr/>
                  <p:nvPr/>
                </p:nvSpPr>
                <p:spPr>
                  <a:xfrm>
                    <a:off x="5418908" y="600892"/>
                    <a:ext cx="694509" cy="653143"/>
                  </a:xfrm>
                  <a:prstGeom prst="ellipse">
                    <a:avLst/>
                  </a:prstGeom>
                  <a:solidFill>
                    <a:srgbClr val="CC66FF"/>
                  </a:solidFill>
                  <a:ln w="38100"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dirty="0"/>
                  </a:p>
                </p:txBody>
              </p:sp>
              <p:sp>
                <p:nvSpPr>
                  <p:cNvPr id="11" name="Ellipse 10"/>
                  <p:cNvSpPr/>
                  <p:nvPr/>
                </p:nvSpPr>
                <p:spPr>
                  <a:xfrm>
                    <a:off x="4003765" y="2037809"/>
                    <a:ext cx="694509" cy="653143"/>
                  </a:xfrm>
                  <a:prstGeom prst="ellipse">
                    <a:avLst/>
                  </a:prstGeom>
                  <a:solidFill>
                    <a:srgbClr val="CC66FF"/>
                  </a:solidFill>
                  <a:ln w="38100"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dirty="0"/>
                  </a:p>
                </p:txBody>
              </p:sp>
              <p:sp>
                <p:nvSpPr>
                  <p:cNvPr id="12" name="Ellipse 11"/>
                  <p:cNvSpPr/>
                  <p:nvPr/>
                </p:nvSpPr>
                <p:spPr>
                  <a:xfrm>
                    <a:off x="2533104" y="3444240"/>
                    <a:ext cx="694509" cy="653143"/>
                  </a:xfrm>
                  <a:prstGeom prst="ellipse">
                    <a:avLst/>
                  </a:prstGeom>
                  <a:solidFill>
                    <a:srgbClr val="CC66FF"/>
                  </a:solidFill>
                  <a:ln w="38100"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dirty="0"/>
                  </a:p>
                </p:txBody>
              </p:sp>
            </p:grpSp>
            <p:sp>
              <p:nvSpPr>
                <p:cNvPr id="13" name="Ellipse 12"/>
                <p:cNvSpPr/>
                <p:nvPr/>
              </p:nvSpPr>
              <p:spPr>
                <a:xfrm>
                  <a:off x="6831871" y="2068290"/>
                  <a:ext cx="694509" cy="653143"/>
                </a:xfrm>
                <a:prstGeom prst="ellipse">
                  <a:avLst/>
                </a:prstGeom>
                <a:solidFill>
                  <a:srgbClr val="CC66FF"/>
                </a:solidFill>
                <a:ln w="38100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grpSp>
              <p:nvGrpSpPr>
                <p:cNvPr id="38" name="Groupe 37"/>
                <p:cNvGrpSpPr/>
                <p:nvPr/>
              </p:nvGrpSpPr>
              <p:grpSpPr>
                <a:xfrm>
                  <a:off x="1099456" y="4907280"/>
                  <a:ext cx="9325791" cy="653144"/>
                  <a:chOff x="1099456" y="4907280"/>
                  <a:chExt cx="9325791" cy="653144"/>
                </a:xfrm>
              </p:grpSpPr>
              <p:cxnSp>
                <p:nvCxnSpPr>
                  <p:cNvPr id="27" name="Connecteur droit 26"/>
                  <p:cNvCxnSpPr>
                    <a:stCxn id="14" idx="6"/>
                    <a:endCxn id="18" idx="2"/>
                  </p:cNvCxnSpPr>
                  <p:nvPr/>
                </p:nvCxnSpPr>
                <p:spPr>
                  <a:xfrm flipH="1">
                    <a:off x="1099456" y="5233853"/>
                    <a:ext cx="9325791" cy="0"/>
                  </a:xfrm>
                  <a:prstGeom prst="line">
                    <a:avLst/>
                  </a:prstGeom>
                  <a:ln w="76200">
                    <a:solidFill>
                      <a:schemeClr val="tx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" name="Ellipse 13"/>
                  <p:cNvSpPr/>
                  <p:nvPr/>
                </p:nvSpPr>
                <p:spPr>
                  <a:xfrm>
                    <a:off x="9730738" y="4907281"/>
                    <a:ext cx="694509" cy="653143"/>
                  </a:xfrm>
                  <a:prstGeom prst="ellipse">
                    <a:avLst/>
                  </a:prstGeom>
                  <a:solidFill>
                    <a:srgbClr val="CC66FF"/>
                  </a:solidFill>
                  <a:ln w="38100"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dirty="0"/>
                  </a:p>
                </p:txBody>
              </p:sp>
              <p:sp>
                <p:nvSpPr>
                  <p:cNvPr id="15" name="Ellipse 14"/>
                  <p:cNvSpPr/>
                  <p:nvPr/>
                </p:nvSpPr>
                <p:spPr>
                  <a:xfrm>
                    <a:off x="3927563" y="4907281"/>
                    <a:ext cx="694509" cy="653143"/>
                  </a:xfrm>
                  <a:prstGeom prst="ellipse">
                    <a:avLst/>
                  </a:prstGeom>
                  <a:solidFill>
                    <a:srgbClr val="CC66FF"/>
                  </a:solidFill>
                  <a:ln w="38100"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dirty="0"/>
                  </a:p>
                </p:txBody>
              </p:sp>
              <p:sp>
                <p:nvSpPr>
                  <p:cNvPr id="16" name="Ellipse 15"/>
                  <p:cNvSpPr/>
                  <p:nvPr/>
                </p:nvSpPr>
                <p:spPr>
                  <a:xfrm>
                    <a:off x="6831871" y="4907280"/>
                    <a:ext cx="694509" cy="653143"/>
                  </a:xfrm>
                  <a:prstGeom prst="ellipse">
                    <a:avLst/>
                  </a:prstGeom>
                  <a:solidFill>
                    <a:srgbClr val="CC66FF"/>
                  </a:solidFill>
                  <a:ln w="38100"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dirty="0"/>
                  </a:p>
                </p:txBody>
              </p:sp>
            </p:grpSp>
            <p:sp>
              <p:nvSpPr>
                <p:cNvPr id="17" name="Ellipse 16"/>
                <p:cNvSpPr/>
                <p:nvPr/>
              </p:nvSpPr>
              <p:spPr>
                <a:xfrm>
                  <a:off x="8261168" y="3444239"/>
                  <a:ext cx="694509" cy="653143"/>
                </a:xfrm>
                <a:prstGeom prst="ellipse">
                  <a:avLst/>
                </a:prstGeom>
                <a:solidFill>
                  <a:srgbClr val="CC66FF"/>
                </a:solidFill>
                <a:ln w="38100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</p:grpSp>
          <p:sp>
            <p:nvSpPr>
              <p:cNvPr id="18" name="Ellipse 17"/>
              <p:cNvSpPr/>
              <p:nvPr/>
            </p:nvSpPr>
            <p:spPr>
              <a:xfrm>
                <a:off x="1099456" y="4907281"/>
                <a:ext cx="694509" cy="653143"/>
              </a:xfrm>
              <a:prstGeom prst="ellipse">
                <a:avLst/>
              </a:prstGeom>
              <a:solidFill>
                <a:srgbClr val="CC66FF"/>
              </a:solidFill>
              <a:ln w="381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sp>
          <p:nvSpPr>
            <p:cNvPr id="42" name="ZoneTexte 41"/>
            <p:cNvSpPr txBox="1"/>
            <p:nvPr/>
          </p:nvSpPr>
          <p:spPr>
            <a:xfrm>
              <a:off x="7437456" y="2127399"/>
              <a:ext cx="43954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600" dirty="0" smtClean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5</a:t>
              </a:r>
              <a:endParaRPr lang="fr-FR" sz="36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5187081" y="4553034"/>
              <a:ext cx="44435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4000" dirty="0" smtClean="0">
                  <a:solidFill>
                    <a:schemeClr val="bg1"/>
                  </a:solidFill>
                </a:rPr>
                <a:t>8</a:t>
              </a:r>
              <a:endParaRPr lang="fr-FR" sz="4000" dirty="0">
                <a:solidFill>
                  <a:schemeClr val="bg1"/>
                </a:solidFill>
              </a:endParaRPr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8507156" y="5816978"/>
              <a:ext cx="53962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dirty="0" smtClean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3</a:t>
              </a:r>
              <a:endParaRPr lang="fr-FR" sz="40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10747169" y="5816978"/>
              <a:ext cx="46839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4000" dirty="0" smtClean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9</a:t>
              </a:r>
              <a:endParaRPr lang="fr-FR" sz="40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</p:grpSp>
      <p:sp>
        <p:nvSpPr>
          <p:cNvPr id="47" name="Rectangle 46"/>
          <p:cNvSpPr/>
          <p:nvPr/>
        </p:nvSpPr>
        <p:spPr>
          <a:xfrm>
            <a:off x="246724" y="1017613"/>
            <a:ext cx="3776962" cy="2308324"/>
          </a:xfrm>
          <a:prstGeom prst="rect">
            <a:avLst/>
          </a:prstGeom>
          <a:solidFill>
            <a:srgbClr val="CC66FF"/>
          </a:solidFill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solidFill>
                  <a:schemeClr val="bg1"/>
                </a:solidFill>
              </a:rPr>
              <a:t>Place les nombres de 1 à 9 une fois et une </a:t>
            </a:r>
            <a:r>
              <a:rPr lang="fr-FR" sz="2400" dirty="0" smtClean="0">
                <a:solidFill>
                  <a:schemeClr val="bg1"/>
                </a:solidFill>
              </a:rPr>
              <a:t>seule.</a:t>
            </a:r>
          </a:p>
          <a:p>
            <a:pPr algn="just"/>
            <a:endParaRPr lang="fr-FR" sz="2400" dirty="0">
              <a:solidFill>
                <a:schemeClr val="bg1"/>
              </a:solidFill>
            </a:endParaRPr>
          </a:p>
          <a:p>
            <a:pPr algn="just"/>
            <a:r>
              <a:rPr lang="fr-FR" sz="2400" dirty="0" smtClean="0">
                <a:solidFill>
                  <a:schemeClr val="bg1"/>
                </a:solidFill>
              </a:rPr>
              <a:t>Sur </a:t>
            </a:r>
            <a:r>
              <a:rPr lang="fr-FR" sz="2400" dirty="0">
                <a:solidFill>
                  <a:schemeClr val="bg1"/>
                </a:solidFill>
              </a:rPr>
              <a:t>chaque </a:t>
            </a:r>
            <a:r>
              <a:rPr lang="fr-FR" sz="2400" dirty="0" smtClean="0">
                <a:solidFill>
                  <a:schemeClr val="bg1"/>
                </a:solidFill>
              </a:rPr>
              <a:t>côté du triangle la somme des nombres est égale à vingt.  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765077" y="133928"/>
            <a:ext cx="77480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C93FB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Complète ce </a:t>
            </a:r>
            <a:r>
              <a:rPr lang="fr-FR" sz="4400" dirty="0" smtClean="0">
                <a:solidFill>
                  <a:srgbClr val="C93FB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triangle </a:t>
            </a:r>
            <a:r>
              <a:rPr lang="fr-FR" sz="4400" dirty="0">
                <a:solidFill>
                  <a:srgbClr val="C93FB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magique</a:t>
            </a:r>
          </a:p>
        </p:txBody>
      </p:sp>
    </p:spTree>
    <p:extLst>
      <p:ext uri="{BB962C8B-B14F-4D97-AF65-F5344CB8AC3E}">
        <p14:creationId xmlns:p14="http://schemas.microsoft.com/office/powerpoint/2010/main" val="209637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"/>
          <p:cNvSpPr txBox="1">
            <a:spLocks noGrp="1"/>
          </p:cNvSpPr>
          <p:nvPr>
            <p:ph type="ctrTitle"/>
          </p:nvPr>
        </p:nvSpPr>
        <p:spPr>
          <a:xfrm>
            <a:off x="601850" y="595421"/>
            <a:ext cx="10988298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lvl="0">
              <a:buClr>
                <a:srgbClr val="7030A0"/>
              </a:buClr>
              <a:buSzPts val="8000"/>
            </a:pPr>
            <a:r>
              <a:rPr lang="fr-FR" sz="7600" b="1" dirty="0" smtClean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Calcul </a:t>
            </a:r>
            <a:r>
              <a:rPr lang="fr-FR" sz="7600" b="1" dirty="0" smtClean="0">
                <a:solidFill>
                  <a:srgbClr val="7030A0"/>
                </a:solidFill>
              </a:rPr>
              <a:t>mental et réfléchi</a:t>
            </a:r>
            <a:endParaRPr sz="7600" dirty="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7"/>
          <p:cNvSpPr txBox="1">
            <a:spLocks noGrp="1"/>
          </p:cNvSpPr>
          <p:nvPr>
            <p:ph type="subTitle" idx="1"/>
          </p:nvPr>
        </p:nvSpPr>
        <p:spPr>
          <a:xfrm>
            <a:off x="1523999" y="3307569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r>
              <a:rPr lang="fr-FR" sz="6000" dirty="0"/>
              <a:t>L</a:t>
            </a:r>
            <a:r>
              <a:rPr lang="fr-FR" sz="6000" dirty="0" smtClean="0"/>
              <a:t>a multiplication</a:t>
            </a:r>
            <a:r>
              <a:rPr lang="fr-FR" sz="6000" strike="sngStrike" dirty="0"/>
              <a:t/>
            </a:r>
            <a:br>
              <a:rPr lang="fr-FR" sz="6000" strike="sngStrike" dirty="0"/>
            </a:br>
            <a:endParaRPr sz="6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12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54322" y="128935"/>
            <a:ext cx="988423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 smtClean="0">
                <a:solidFill>
                  <a:srgbClr val="CC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Complète ces pyramides multiplicatives</a:t>
            </a:r>
            <a:endParaRPr lang="fr-FR" sz="4400" dirty="0">
              <a:solidFill>
                <a:srgbClr val="CC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Google Shape;146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7417" y="108499"/>
            <a:ext cx="754489" cy="137962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" name="Groupe 7"/>
          <p:cNvGrpSpPr/>
          <p:nvPr/>
        </p:nvGrpSpPr>
        <p:grpSpPr>
          <a:xfrm>
            <a:off x="380799" y="1760791"/>
            <a:ext cx="4375258" cy="2142308"/>
            <a:chOff x="969433" y="2500198"/>
            <a:chExt cx="4375258" cy="2142308"/>
          </a:xfrm>
        </p:grpSpPr>
        <p:sp>
          <p:nvSpPr>
            <p:cNvPr id="5" name="Rectangle 4"/>
            <p:cNvSpPr/>
            <p:nvPr/>
          </p:nvSpPr>
          <p:spPr>
            <a:xfrm>
              <a:off x="2604069" y="2500198"/>
              <a:ext cx="1110343" cy="535577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81</a:t>
              </a:r>
              <a:endParaRPr lang="fr-FR" sz="28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038012" y="3035775"/>
              <a:ext cx="1110343" cy="535577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9</a:t>
              </a:r>
              <a:endParaRPr lang="fr-FR" sz="28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134890" y="3035771"/>
              <a:ext cx="1110343" cy="53557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506784" y="3571343"/>
              <a:ext cx="1110343" cy="53557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969433" y="4106923"/>
              <a:ext cx="1110343" cy="535577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1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055426" y="4106926"/>
              <a:ext cx="1110343" cy="53557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234348" y="4106926"/>
              <a:ext cx="1110343" cy="53557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148355" y="4106929"/>
              <a:ext cx="1110343" cy="535577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1</a:t>
              </a:r>
              <a:endParaRPr lang="fr-FR" sz="28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690062" y="3571343"/>
              <a:ext cx="1110343" cy="53557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604069" y="3571352"/>
              <a:ext cx="1110343" cy="535577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3</a:t>
              </a:r>
              <a:endParaRPr lang="fr-FR" sz="28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</p:grpSp>
      <p:grpSp>
        <p:nvGrpSpPr>
          <p:cNvPr id="49" name="Groupe 48"/>
          <p:cNvGrpSpPr/>
          <p:nvPr/>
        </p:nvGrpSpPr>
        <p:grpSpPr>
          <a:xfrm>
            <a:off x="7464428" y="1760791"/>
            <a:ext cx="4375258" cy="2142308"/>
            <a:chOff x="969433" y="2500198"/>
            <a:chExt cx="4375258" cy="2142308"/>
          </a:xfrm>
        </p:grpSpPr>
        <p:sp>
          <p:nvSpPr>
            <p:cNvPr id="50" name="Rectangle 49"/>
            <p:cNvSpPr/>
            <p:nvPr/>
          </p:nvSpPr>
          <p:spPr>
            <a:xfrm>
              <a:off x="2604069" y="2500198"/>
              <a:ext cx="1110343" cy="535577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48</a:t>
              </a:r>
              <a:endParaRPr lang="fr-FR" sz="28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2038012" y="3035775"/>
              <a:ext cx="1110343" cy="535577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12</a:t>
              </a:r>
              <a:endParaRPr lang="fr-FR" sz="28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134890" y="3035771"/>
              <a:ext cx="1110343" cy="53557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80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506784" y="3571343"/>
              <a:ext cx="1110343" cy="53557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80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969433" y="4106923"/>
              <a:ext cx="1110343" cy="535577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3</a:t>
              </a:r>
              <a:endParaRPr lang="fr-FR" sz="28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055426" y="4106926"/>
              <a:ext cx="1110343" cy="535577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2</a:t>
              </a:r>
              <a:endParaRPr lang="fr-FR" sz="28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234348" y="4106926"/>
              <a:ext cx="1110343" cy="535577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2</a:t>
              </a:r>
              <a:endParaRPr lang="fr-FR" sz="28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148355" y="4106929"/>
              <a:ext cx="1110343" cy="53557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80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3690062" y="3571343"/>
              <a:ext cx="1110343" cy="53557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80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604069" y="3571352"/>
              <a:ext cx="1110343" cy="535577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2</a:t>
              </a:r>
              <a:endParaRPr lang="fr-FR" sz="28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</p:grpSp>
      <p:grpSp>
        <p:nvGrpSpPr>
          <p:cNvPr id="60" name="Groupe 59"/>
          <p:cNvGrpSpPr/>
          <p:nvPr/>
        </p:nvGrpSpPr>
        <p:grpSpPr>
          <a:xfrm>
            <a:off x="3960827" y="4229919"/>
            <a:ext cx="4375258" cy="2142308"/>
            <a:chOff x="969433" y="2500198"/>
            <a:chExt cx="4375258" cy="2142308"/>
          </a:xfrm>
        </p:grpSpPr>
        <p:sp>
          <p:nvSpPr>
            <p:cNvPr id="61" name="Rectangle 60"/>
            <p:cNvSpPr/>
            <p:nvPr/>
          </p:nvSpPr>
          <p:spPr>
            <a:xfrm>
              <a:off x="2604069" y="2500198"/>
              <a:ext cx="1110343" cy="535577"/>
            </a:xfrm>
            <a:prstGeom prst="rect">
              <a:avLst/>
            </a:prstGeom>
            <a:solidFill>
              <a:srgbClr val="CC66FF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54</a:t>
              </a:r>
              <a:endParaRPr lang="fr-FR" sz="28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2038012" y="3035775"/>
              <a:ext cx="1110343" cy="535577"/>
            </a:xfrm>
            <a:prstGeom prst="rect">
              <a:avLst/>
            </a:prstGeom>
            <a:solidFill>
              <a:srgbClr val="CC66FF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9</a:t>
              </a:r>
              <a:endParaRPr lang="fr-FR" sz="28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134890" y="3035771"/>
              <a:ext cx="1110343" cy="53557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80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506784" y="3571343"/>
              <a:ext cx="1110343" cy="53557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80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969433" y="4106923"/>
              <a:ext cx="1110343" cy="535577"/>
            </a:xfrm>
            <a:prstGeom prst="rect">
              <a:avLst/>
            </a:prstGeom>
            <a:solidFill>
              <a:srgbClr val="CC66FF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1</a:t>
              </a:r>
              <a:endParaRPr lang="fr-FR" sz="28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2055426" y="4106926"/>
              <a:ext cx="1110343" cy="535577"/>
            </a:xfrm>
            <a:prstGeom prst="rect">
              <a:avLst/>
            </a:prstGeom>
            <a:solidFill>
              <a:srgbClr val="CC66FF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3</a:t>
              </a:r>
              <a:endParaRPr lang="fr-FR" sz="28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4234348" y="4106926"/>
              <a:ext cx="1110343" cy="535577"/>
            </a:xfrm>
            <a:prstGeom prst="rect">
              <a:avLst/>
            </a:prstGeom>
            <a:solidFill>
              <a:srgbClr val="CC66FF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2</a:t>
              </a:r>
              <a:endParaRPr lang="fr-FR" sz="28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148355" y="4106929"/>
              <a:ext cx="1110343" cy="53557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80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3690062" y="3571343"/>
              <a:ext cx="1110343" cy="53557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80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604069" y="3571352"/>
              <a:ext cx="1110343" cy="535577"/>
            </a:xfrm>
            <a:prstGeom prst="rect">
              <a:avLst/>
            </a:prstGeom>
            <a:solidFill>
              <a:srgbClr val="CC66FF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3</a:t>
              </a:r>
              <a:endParaRPr lang="fr-FR" sz="28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298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2195</TotalTime>
  <Words>364</Words>
  <Application>Microsoft Office PowerPoint</Application>
  <PresentationFormat>Grand écran</PresentationFormat>
  <Paragraphs>98</Paragraphs>
  <Slides>14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Calibri</vt:lpstr>
      <vt:lpstr>Times New Roman</vt:lpstr>
      <vt:lpstr>Cambria Math</vt:lpstr>
      <vt:lpstr>Arial</vt:lpstr>
      <vt:lpstr>Thème Office</vt:lpstr>
      <vt:lpstr>Vendredi 03 juillet</vt:lpstr>
      <vt:lpstr>Présentation PowerPoint</vt:lpstr>
      <vt:lpstr>Géométrie flash</vt:lpstr>
      <vt:lpstr>Présentation PowerPoint</vt:lpstr>
      <vt:lpstr>Présentation PowerPoint</vt:lpstr>
      <vt:lpstr>Calcul mental et réfléchi</vt:lpstr>
      <vt:lpstr>Présentation PowerPoint</vt:lpstr>
      <vt:lpstr>Calcul mental et réfléchi</vt:lpstr>
      <vt:lpstr>Présentation PowerPoint</vt:lpstr>
      <vt:lpstr>Calcul mental et réfléchi</vt:lpstr>
      <vt:lpstr>Présentation PowerPoint</vt:lpstr>
      <vt:lpstr>Calcule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Mercredi 06 mai</dc:title>
  <dc:creator>Laure BREMONT</dc:creator>
  <cp:lastModifiedBy>ANNE SZYMCZAK</cp:lastModifiedBy>
  <cp:revision>263</cp:revision>
  <dcterms:created xsi:type="dcterms:W3CDTF">2020-03-25T09:22:14Z</dcterms:created>
  <dcterms:modified xsi:type="dcterms:W3CDTF">2020-06-18T14:55:04Z</dcterms:modified>
</cp:coreProperties>
</file>