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447" r:id="rId2"/>
    <p:sldId id="449" r:id="rId3"/>
    <p:sldId id="455" r:id="rId4"/>
    <p:sldId id="456" r:id="rId5"/>
    <p:sldId id="457" r:id="rId6"/>
    <p:sldId id="458" r:id="rId7"/>
    <p:sldId id="459" r:id="rId8"/>
    <p:sldId id="476" r:id="rId9"/>
    <p:sldId id="450" r:id="rId10"/>
    <p:sldId id="460" r:id="rId11"/>
    <p:sldId id="461" r:id="rId12"/>
    <p:sldId id="464" r:id="rId13"/>
    <p:sldId id="463" r:id="rId14"/>
    <p:sldId id="462" r:id="rId15"/>
    <p:sldId id="477" r:id="rId16"/>
    <p:sldId id="490" r:id="rId17"/>
    <p:sldId id="494" r:id="rId18"/>
    <p:sldId id="480" r:id="rId19"/>
    <p:sldId id="495" r:id="rId20"/>
    <p:sldId id="481" r:id="rId21"/>
    <p:sldId id="496" r:id="rId22"/>
    <p:sldId id="487" r:id="rId23"/>
    <p:sldId id="500" r:id="rId24"/>
    <p:sldId id="485" r:id="rId25"/>
    <p:sldId id="497" r:id="rId26"/>
    <p:sldId id="475" r:id="rId27"/>
    <p:sldId id="498" r:id="rId28"/>
    <p:sldId id="491" r:id="rId29"/>
    <p:sldId id="499" r:id="rId30"/>
    <p:sldId id="448" r:id="rId31"/>
    <p:sldId id="466" r:id="rId32"/>
    <p:sldId id="467" r:id="rId33"/>
    <p:sldId id="468" r:id="rId34"/>
    <p:sldId id="472" r:id="rId35"/>
    <p:sldId id="473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C1F7"/>
    <a:srgbClr val="F29BF7"/>
    <a:srgbClr val="D549C0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71" autoAdjust="0"/>
    <p:restoredTop sz="88811" autoAdjust="0"/>
  </p:normalViewPr>
  <p:slideViewPr>
    <p:cSldViewPr snapToGrid="0">
      <p:cViewPr varScale="1">
        <p:scale>
          <a:sx n="79" d="100"/>
          <a:sy n="79" d="100"/>
        </p:scale>
        <p:origin x="-32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E23EC10-1250-4834-ABCD-ADA5F6E17C68}" type="presOf" srcId="{04D1682D-527C-479C-9D64-5968A6AC6F31}" destId="{AFDD0E0C-48EF-4650-8CD4-5342FCD802A5}" srcOrd="0" destOrd="0" presId="urn:microsoft.com/office/officeart/2005/8/layout/matrix3"/>
    <dgm:cxn modelId="{F83D4977-3270-4C32-9CE1-CCCDBD02C04E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D3EA1533-6F75-4007-9909-C40250DD337C}" type="presOf" srcId="{113A100D-6AAD-4D11-B014-949EF7803463}" destId="{E6A5FB3D-716E-4D66-B40B-7A0AE339F06F}" srcOrd="0" destOrd="0" presId="urn:microsoft.com/office/officeart/2005/8/layout/matrix3"/>
    <dgm:cxn modelId="{B3E3C353-E2F1-4465-BB65-AF4C50925895}" type="presOf" srcId="{DF0E4A58-C766-47C9-A1C7-B1F146D59A9D}" destId="{6F14DA0D-ED77-4A44-BD68-C29FBFFACE63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D2278BB8-94A3-4514-A90A-F1321A0FB69D}" type="presOf" srcId="{A8A031E9-5D48-4FCA-BFE6-7D585C9F8980}" destId="{FA915A91-1BB6-4D0B-8562-878ABA12074B}" srcOrd="0" destOrd="0" presId="urn:microsoft.com/office/officeart/2005/8/layout/matrix3"/>
    <dgm:cxn modelId="{B40538C4-6816-4875-A705-7B7AD9E989A7}" type="presParOf" srcId="{727EC45C-35A9-4A38-8DFB-F917F09A3120}" destId="{103D05D9-8320-477B-BE9A-E69D138381FD}" srcOrd="0" destOrd="0" presId="urn:microsoft.com/office/officeart/2005/8/layout/matrix3"/>
    <dgm:cxn modelId="{6CE27613-6EB1-4599-8151-53845C346B0A}" type="presParOf" srcId="{727EC45C-35A9-4A38-8DFB-F917F09A3120}" destId="{6F14DA0D-ED77-4A44-BD68-C29FBFFACE63}" srcOrd="1" destOrd="0" presId="urn:microsoft.com/office/officeart/2005/8/layout/matrix3"/>
    <dgm:cxn modelId="{CF0E86ED-B290-42AC-A293-07A41751D88A}" type="presParOf" srcId="{727EC45C-35A9-4A38-8DFB-F917F09A3120}" destId="{E6A5FB3D-716E-4D66-B40B-7A0AE339F06F}" srcOrd="2" destOrd="0" presId="urn:microsoft.com/office/officeart/2005/8/layout/matrix3"/>
    <dgm:cxn modelId="{15A0016D-F092-4EF3-B6EC-4DFA5CA6B7BB}" type="presParOf" srcId="{727EC45C-35A9-4A38-8DFB-F917F09A3120}" destId="{AFDD0E0C-48EF-4650-8CD4-5342FCD802A5}" srcOrd="3" destOrd="0" presId="urn:microsoft.com/office/officeart/2005/8/layout/matrix3"/>
    <dgm:cxn modelId="{A653BBC3-17C6-4288-A66D-E411859107A4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5EC5C116-DD9E-45B2-B381-CD32FDE9B37E}" type="presOf" srcId="{5DE07056-2EA7-4D22-8EF2-EE547050C301}" destId="{727EC45C-35A9-4A38-8DFB-F917F09A3120}" srcOrd="0" destOrd="0" presId="urn:microsoft.com/office/officeart/2005/8/layout/matrix3"/>
    <dgm:cxn modelId="{8F297A26-6FCF-47DA-A334-825C5356C722}" type="presOf" srcId="{DF0E4A58-C766-47C9-A1C7-B1F146D59A9D}" destId="{6F14DA0D-ED77-4A44-BD68-C29FBFFACE63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D52FE26A-0823-4010-B341-D4782555EC5B}" type="presOf" srcId="{A8A031E9-5D48-4FCA-BFE6-7D585C9F8980}" destId="{FA915A91-1BB6-4D0B-8562-878ABA12074B}" srcOrd="0" destOrd="0" presId="urn:microsoft.com/office/officeart/2005/8/layout/matrix3"/>
    <dgm:cxn modelId="{B99141CC-3B09-4975-86E2-A0FA1D8A78F8}" type="presOf" srcId="{113A100D-6AAD-4D11-B014-949EF7803463}" destId="{E6A5FB3D-716E-4D66-B40B-7A0AE339F06F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7F1DEF27-8606-4F01-B54D-1C26EC8970CA}" type="presOf" srcId="{04D1682D-527C-479C-9D64-5968A6AC6F31}" destId="{AFDD0E0C-48EF-4650-8CD4-5342FCD802A5}" srcOrd="0" destOrd="0" presId="urn:microsoft.com/office/officeart/2005/8/layout/matrix3"/>
    <dgm:cxn modelId="{F4EB717B-0D67-4DCF-B690-FA065FEAE7C8}" type="presParOf" srcId="{727EC45C-35A9-4A38-8DFB-F917F09A3120}" destId="{103D05D9-8320-477B-BE9A-E69D138381FD}" srcOrd="0" destOrd="0" presId="urn:microsoft.com/office/officeart/2005/8/layout/matrix3"/>
    <dgm:cxn modelId="{21A48BC2-A407-4B51-8ACD-5532C873BC85}" type="presParOf" srcId="{727EC45C-35A9-4A38-8DFB-F917F09A3120}" destId="{6F14DA0D-ED77-4A44-BD68-C29FBFFACE63}" srcOrd="1" destOrd="0" presId="urn:microsoft.com/office/officeart/2005/8/layout/matrix3"/>
    <dgm:cxn modelId="{EC52D1F5-FA8F-4FA5-BE80-4D59E436E30A}" type="presParOf" srcId="{727EC45C-35A9-4A38-8DFB-F917F09A3120}" destId="{E6A5FB3D-716E-4D66-B40B-7A0AE339F06F}" srcOrd="2" destOrd="0" presId="urn:microsoft.com/office/officeart/2005/8/layout/matrix3"/>
    <dgm:cxn modelId="{A1CBB690-27FE-48EC-B4A3-2C0C7623DC6B}" type="presParOf" srcId="{727EC45C-35A9-4A38-8DFB-F917F09A3120}" destId="{AFDD0E0C-48EF-4650-8CD4-5342FCD802A5}" srcOrd="3" destOrd="0" presId="urn:microsoft.com/office/officeart/2005/8/layout/matrix3"/>
    <dgm:cxn modelId="{0C49991E-828B-4553-83E0-2177347EA380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35A3E1E-CD0E-4845-A4D4-900E2F3FB74B}" type="presOf" srcId="{5DE07056-2EA7-4D22-8EF2-EE547050C301}" destId="{727EC45C-35A9-4A38-8DFB-F917F09A3120}" srcOrd="0" destOrd="0" presId="urn:microsoft.com/office/officeart/2005/8/layout/matrix3"/>
    <dgm:cxn modelId="{07A1723F-E550-4AAA-B53C-F1CE1CD6F728}" type="presOf" srcId="{DF0E4A58-C766-47C9-A1C7-B1F146D59A9D}" destId="{6F14DA0D-ED77-4A44-BD68-C29FBFFACE63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EC9660FF-B799-482F-A990-62F751DE9800}" type="presOf" srcId="{04D1682D-527C-479C-9D64-5968A6AC6F31}" destId="{AFDD0E0C-48EF-4650-8CD4-5342FCD802A5}" srcOrd="0" destOrd="0" presId="urn:microsoft.com/office/officeart/2005/8/layout/matrix3"/>
    <dgm:cxn modelId="{55682397-1B04-47F8-B040-B83B2249C377}" type="presOf" srcId="{A8A031E9-5D48-4FCA-BFE6-7D585C9F8980}" destId="{FA915A91-1BB6-4D0B-8562-878ABA12074B}" srcOrd="0" destOrd="0" presId="urn:microsoft.com/office/officeart/2005/8/layout/matrix3"/>
    <dgm:cxn modelId="{0AAF43B5-007B-4925-A7A8-BE4A3EB54F86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1F3EF2A4-1B98-47DC-8646-DDA4F40E0DB0}" type="presParOf" srcId="{727EC45C-35A9-4A38-8DFB-F917F09A3120}" destId="{103D05D9-8320-477B-BE9A-E69D138381FD}" srcOrd="0" destOrd="0" presId="urn:microsoft.com/office/officeart/2005/8/layout/matrix3"/>
    <dgm:cxn modelId="{B0F51918-A8EC-4553-8447-80C8A8F28FD8}" type="presParOf" srcId="{727EC45C-35A9-4A38-8DFB-F917F09A3120}" destId="{6F14DA0D-ED77-4A44-BD68-C29FBFFACE63}" srcOrd="1" destOrd="0" presId="urn:microsoft.com/office/officeart/2005/8/layout/matrix3"/>
    <dgm:cxn modelId="{688840FB-6321-43E8-A5C5-158FEC08524D}" type="presParOf" srcId="{727EC45C-35A9-4A38-8DFB-F917F09A3120}" destId="{E6A5FB3D-716E-4D66-B40B-7A0AE339F06F}" srcOrd="2" destOrd="0" presId="urn:microsoft.com/office/officeart/2005/8/layout/matrix3"/>
    <dgm:cxn modelId="{B621E58A-64EE-4343-82D2-1C89091CC24A}" type="presParOf" srcId="{727EC45C-35A9-4A38-8DFB-F917F09A3120}" destId="{AFDD0E0C-48EF-4650-8CD4-5342FCD802A5}" srcOrd="3" destOrd="0" presId="urn:microsoft.com/office/officeart/2005/8/layout/matrix3"/>
    <dgm:cxn modelId="{7C71DA6D-B2E7-4C43-812E-F280E89C8021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68FE2954-B965-42F9-88D2-EF42186F5D40}" type="presOf" srcId="{5DE07056-2EA7-4D22-8EF2-EE547050C301}" destId="{727EC45C-35A9-4A38-8DFB-F917F09A3120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F9D96B63-918D-4598-A183-06DD728F736B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0F585900-8548-41D6-BDA5-59F07818DCAA}" type="presOf" srcId="{DF0E4A58-C766-47C9-A1C7-B1F146D59A9D}" destId="{6F14DA0D-ED77-4A44-BD68-C29FBFFACE63}" srcOrd="0" destOrd="0" presId="urn:microsoft.com/office/officeart/2005/8/layout/matrix3"/>
    <dgm:cxn modelId="{EB20A587-2704-42FE-83E5-6E46B54D6B6D}" type="presOf" srcId="{113A100D-6AAD-4D11-B014-949EF7803463}" destId="{E6A5FB3D-716E-4D66-B40B-7A0AE339F06F}" srcOrd="0" destOrd="0" presId="urn:microsoft.com/office/officeart/2005/8/layout/matrix3"/>
    <dgm:cxn modelId="{81FFBF93-CDC1-461B-BB00-D98F86D3F94B}" type="presOf" srcId="{A8A031E9-5D48-4FCA-BFE6-7D585C9F8980}" destId="{FA915A91-1BB6-4D0B-8562-878ABA12074B}" srcOrd="0" destOrd="0" presId="urn:microsoft.com/office/officeart/2005/8/layout/matrix3"/>
    <dgm:cxn modelId="{7117B239-C48E-4C13-A7CC-250C973730A1}" type="presParOf" srcId="{727EC45C-35A9-4A38-8DFB-F917F09A3120}" destId="{103D05D9-8320-477B-BE9A-E69D138381FD}" srcOrd="0" destOrd="0" presId="urn:microsoft.com/office/officeart/2005/8/layout/matrix3"/>
    <dgm:cxn modelId="{BCBC1DD9-65D7-4FA3-AEA0-64D6B485832C}" type="presParOf" srcId="{727EC45C-35A9-4A38-8DFB-F917F09A3120}" destId="{6F14DA0D-ED77-4A44-BD68-C29FBFFACE63}" srcOrd="1" destOrd="0" presId="urn:microsoft.com/office/officeart/2005/8/layout/matrix3"/>
    <dgm:cxn modelId="{924B813A-34FA-44BF-BDAA-76C338C8E49C}" type="presParOf" srcId="{727EC45C-35A9-4A38-8DFB-F917F09A3120}" destId="{E6A5FB3D-716E-4D66-B40B-7A0AE339F06F}" srcOrd="2" destOrd="0" presId="urn:microsoft.com/office/officeart/2005/8/layout/matrix3"/>
    <dgm:cxn modelId="{74A7BE0D-2090-485C-8A03-ECFDC4CFE6B8}" type="presParOf" srcId="{727EC45C-35A9-4A38-8DFB-F917F09A3120}" destId="{AFDD0E0C-48EF-4650-8CD4-5342FCD802A5}" srcOrd="3" destOrd="0" presId="urn:microsoft.com/office/officeart/2005/8/layout/matrix3"/>
    <dgm:cxn modelId="{9B601AE8-EFB7-4DDF-BE2E-271A262CE0A7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FB6DB6BE-9308-4D7D-8083-AD2F6D944EFB}" type="presOf" srcId="{113A100D-6AAD-4D11-B014-949EF7803463}" destId="{E6A5FB3D-716E-4D66-B40B-7A0AE339F06F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2D4874D6-08E9-4DC5-BB54-F5180B05F9D9}" type="presOf" srcId="{DF0E4A58-C766-47C9-A1C7-B1F146D59A9D}" destId="{6F14DA0D-ED77-4A44-BD68-C29FBFFACE63}" srcOrd="0" destOrd="0" presId="urn:microsoft.com/office/officeart/2005/8/layout/matrix3"/>
    <dgm:cxn modelId="{1E5178C3-6BE5-48E9-BB04-36C4047A9482}" type="presOf" srcId="{A8A031E9-5D48-4FCA-BFE6-7D585C9F8980}" destId="{FA915A91-1BB6-4D0B-8562-878ABA12074B}" srcOrd="0" destOrd="0" presId="urn:microsoft.com/office/officeart/2005/8/layout/matrix3"/>
    <dgm:cxn modelId="{CEAD934F-AE97-437E-A0F1-9DCC6DCAEE3A}" type="presOf" srcId="{04D1682D-527C-479C-9D64-5968A6AC6F31}" destId="{AFDD0E0C-48EF-4650-8CD4-5342FCD802A5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E5F42C01-99BA-41DB-9160-EDCE1C2D358D}" type="presOf" srcId="{5DE07056-2EA7-4D22-8EF2-EE547050C301}" destId="{727EC45C-35A9-4A38-8DFB-F917F09A3120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7AC06275-2A4A-4E4A-B1FD-BDEE3D69CE0C}" type="presParOf" srcId="{727EC45C-35A9-4A38-8DFB-F917F09A3120}" destId="{103D05D9-8320-477B-BE9A-E69D138381FD}" srcOrd="0" destOrd="0" presId="urn:microsoft.com/office/officeart/2005/8/layout/matrix3"/>
    <dgm:cxn modelId="{A40842FB-527E-433D-AF8A-5984CEF4F7F1}" type="presParOf" srcId="{727EC45C-35A9-4A38-8DFB-F917F09A3120}" destId="{6F14DA0D-ED77-4A44-BD68-C29FBFFACE63}" srcOrd="1" destOrd="0" presId="urn:microsoft.com/office/officeart/2005/8/layout/matrix3"/>
    <dgm:cxn modelId="{C4446158-F450-43C1-994F-F616498D437F}" type="presParOf" srcId="{727EC45C-35A9-4A38-8DFB-F917F09A3120}" destId="{E6A5FB3D-716E-4D66-B40B-7A0AE339F06F}" srcOrd="2" destOrd="0" presId="urn:microsoft.com/office/officeart/2005/8/layout/matrix3"/>
    <dgm:cxn modelId="{3B1C8919-1556-4898-92A5-FE75CEFECB82}" type="presParOf" srcId="{727EC45C-35A9-4A38-8DFB-F917F09A3120}" destId="{AFDD0E0C-48EF-4650-8CD4-5342FCD802A5}" srcOrd="3" destOrd="0" presId="urn:microsoft.com/office/officeart/2005/8/layout/matrix3"/>
    <dgm:cxn modelId="{57A7B997-C3BB-46CA-B2B4-BAEDF129AD51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EBEEF18-A599-4577-A493-59F031CB08FE}" type="presOf" srcId="{A8A031E9-5D48-4FCA-BFE6-7D585C9F8980}" destId="{FA915A91-1BB6-4D0B-8562-878ABA12074B}" srcOrd="0" destOrd="0" presId="urn:microsoft.com/office/officeart/2005/8/layout/matrix3"/>
    <dgm:cxn modelId="{B1C4A444-E8D9-4A92-9E11-221BB3122CD0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F89B6BCD-4B39-43A3-9CB8-B03A6DFF9953}" type="presOf" srcId="{DF0E4A58-C766-47C9-A1C7-B1F146D59A9D}" destId="{6F14DA0D-ED77-4A44-BD68-C29FBFFACE63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49E29A3E-6384-4F63-887E-5CB01D07B895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B7622D1A-6E9B-43EA-8EA5-8222E3478C7A}" type="presOf" srcId="{113A100D-6AAD-4D11-B014-949EF7803463}" destId="{E6A5FB3D-716E-4D66-B40B-7A0AE339F06F}" srcOrd="0" destOrd="0" presId="urn:microsoft.com/office/officeart/2005/8/layout/matrix3"/>
    <dgm:cxn modelId="{9114375E-58DF-4F45-B2F4-9CDDEF36DA3B}" type="presParOf" srcId="{727EC45C-35A9-4A38-8DFB-F917F09A3120}" destId="{103D05D9-8320-477B-BE9A-E69D138381FD}" srcOrd="0" destOrd="0" presId="urn:microsoft.com/office/officeart/2005/8/layout/matrix3"/>
    <dgm:cxn modelId="{695C5D85-C3F9-4D44-A95C-537FE7AA6EDA}" type="presParOf" srcId="{727EC45C-35A9-4A38-8DFB-F917F09A3120}" destId="{6F14DA0D-ED77-4A44-BD68-C29FBFFACE63}" srcOrd="1" destOrd="0" presId="urn:microsoft.com/office/officeart/2005/8/layout/matrix3"/>
    <dgm:cxn modelId="{674CCE39-0623-4CF2-9C27-C37FEA46B238}" type="presParOf" srcId="{727EC45C-35A9-4A38-8DFB-F917F09A3120}" destId="{E6A5FB3D-716E-4D66-B40B-7A0AE339F06F}" srcOrd="2" destOrd="0" presId="urn:microsoft.com/office/officeart/2005/8/layout/matrix3"/>
    <dgm:cxn modelId="{0E4D5F47-4A31-4355-8069-4C1D606C3575}" type="presParOf" srcId="{727EC45C-35A9-4A38-8DFB-F917F09A3120}" destId="{AFDD0E0C-48EF-4650-8CD4-5342FCD802A5}" srcOrd="3" destOrd="0" presId="urn:microsoft.com/office/officeart/2005/8/layout/matrix3"/>
    <dgm:cxn modelId="{EFC7ED80-8B06-4D34-B113-E973E6947AF7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8F158BD-384D-4079-A8B7-B29CBE1A4681}" type="presOf" srcId="{04D1682D-527C-479C-9D64-5968A6AC6F31}" destId="{AFDD0E0C-48EF-4650-8CD4-5342FCD802A5}" srcOrd="0" destOrd="0" presId="urn:microsoft.com/office/officeart/2005/8/layout/matrix3"/>
    <dgm:cxn modelId="{334C7C35-F1D3-4C9B-B98E-087E877B6031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749A7220-E712-417B-AF5D-D2B45EF16B27}" type="presOf" srcId="{113A100D-6AAD-4D11-B014-949EF7803463}" destId="{E6A5FB3D-716E-4D66-B40B-7A0AE339F06F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E893D688-10A5-4DD6-8551-A39853FC1DC2}" type="presOf" srcId="{DF0E4A58-C766-47C9-A1C7-B1F146D59A9D}" destId="{6F14DA0D-ED77-4A44-BD68-C29FBFFACE63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B2280FD0-8E4A-48E4-8A81-D8923FDCE3E9}" type="presOf" srcId="{A8A031E9-5D48-4FCA-BFE6-7D585C9F8980}" destId="{FA915A91-1BB6-4D0B-8562-878ABA12074B}" srcOrd="0" destOrd="0" presId="urn:microsoft.com/office/officeart/2005/8/layout/matrix3"/>
    <dgm:cxn modelId="{A5A25B5F-9BF3-4ABD-929B-FCF5262FF3EB}" type="presParOf" srcId="{727EC45C-35A9-4A38-8DFB-F917F09A3120}" destId="{103D05D9-8320-477B-BE9A-E69D138381FD}" srcOrd="0" destOrd="0" presId="urn:microsoft.com/office/officeart/2005/8/layout/matrix3"/>
    <dgm:cxn modelId="{1FA9074D-5A88-45EE-8B50-E42F8860884C}" type="presParOf" srcId="{727EC45C-35A9-4A38-8DFB-F917F09A3120}" destId="{6F14DA0D-ED77-4A44-BD68-C29FBFFACE63}" srcOrd="1" destOrd="0" presId="urn:microsoft.com/office/officeart/2005/8/layout/matrix3"/>
    <dgm:cxn modelId="{4307999E-EEBA-400D-86E6-8C91EC2AE57B}" type="presParOf" srcId="{727EC45C-35A9-4A38-8DFB-F917F09A3120}" destId="{E6A5FB3D-716E-4D66-B40B-7A0AE339F06F}" srcOrd="2" destOrd="0" presId="urn:microsoft.com/office/officeart/2005/8/layout/matrix3"/>
    <dgm:cxn modelId="{3578F50D-C416-4446-9502-7EB8401833DF}" type="presParOf" srcId="{727EC45C-35A9-4A38-8DFB-F917F09A3120}" destId="{AFDD0E0C-48EF-4650-8CD4-5342FCD802A5}" srcOrd="3" destOrd="0" presId="urn:microsoft.com/office/officeart/2005/8/layout/matrix3"/>
    <dgm:cxn modelId="{255195AA-057F-4620-A9FA-E4F384A3CC81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E17A83-A392-417B-928F-11AF8C17948C}" type="presOf" srcId="{113A100D-6AAD-4D11-B014-949EF7803463}" destId="{E6A5FB3D-716E-4D66-B40B-7A0AE339F06F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DD32C821-CD16-433B-A071-9CD8B7DC6511}" type="presOf" srcId="{A8A031E9-5D48-4FCA-BFE6-7D585C9F8980}" destId="{FA915A91-1BB6-4D0B-8562-878ABA12074B}" srcOrd="0" destOrd="0" presId="urn:microsoft.com/office/officeart/2005/8/layout/matrix3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879BDE57-E546-413B-8164-7E8C7A228939}" type="presOf" srcId="{DF0E4A58-C766-47C9-A1C7-B1F146D59A9D}" destId="{6F14DA0D-ED77-4A44-BD68-C29FBFFACE63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C31D15C6-A753-419C-9082-CE03EDBFB536}" type="presOf" srcId="{5DE07056-2EA7-4D22-8EF2-EE547050C301}" destId="{727EC45C-35A9-4A38-8DFB-F917F09A3120}" srcOrd="0" destOrd="0" presId="urn:microsoft.com/office/officeart/2005/8/layout/matrix3"/>
    <dgm:cxn modelId="{3E83463D-F586-4559-A10A-2A554D5EDE21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26068802-4678-407C-9311-B4CDEFB83A9F}" type="presParOf" srcId="{727EC45C-35A9-4A38-8DFB-F917F09A3120}" destId="{103D05D9-8320-477B-BE9A-E69D138381FD}" srcOrd="0" destOrd="0" presId="urn:microsoft.com/office/officeart/2005/8/layout/matrix3"/>
    <dgm:cxn modelId="{58C24E03-7AAE-47E2-86C0-661B60E38796}" type="presParOf" srcId="{727EC45C-35A9-4A38-8DFB-F917F09A3120}" destId="{6F14DA0D-ED77-4A44-BD68-C29FBFFACE63}" srcOrd="1" destOrd="0" presId="urn:microsoft.com/office/officeart/2005/8/layout/matrix3"/>
    <dgm:cxn modelId="{3E67E148-87DA-49BA-AEE0-C843C43B35A3}" type="presParOf" srcId="{727EC45C-35A9-4A38-8DFB-F917F09A3120}" destId="{E6A5FB3D-716E-4D66-B40B-7A0AE339F06F}" srcOrd="2" destOrd="0" presId="urn:microsoft.com/office/officeart/2005/8/layout/matrix3"/>
    <dgm:cxn modelId="{059C73B3-F2FE-4B32-B454-59498AE97B78}" type="presParOf" srcId="{727EC45C-35A9-4A38-8DFB-F917F09A3120}" destId="{AFDD0E0C-48EF-4650-8CD4-5342FCD802A5}" srcOrd="3" destOrd="0" presId="urn:microsoft.com/office/officeart/2005/8/layout/matrix3"/>
    <dgm:cxn modelId="{E4DFEDC0-3D0C-4994-8B7D-301CFDB5B35A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8E022A-69ED-43A3-A2B5-518265C690B6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56F74437-A9DC-46D1-88C0-66EECFF3F04A}" type="presOf" srcId="{113A100D-6AAD-4D11-B014-949EF7803463}" destId="{E6A5FB3D-716E-4D66-B40B-7A0AE339F06F}" srcOrd="0" destOrd="0" presId="urn:microsoft.com/office/officeart/2005/8/layout/matrix3"/>
    <dgm:cxn modelId="{617B6EF6-C083-4CBF-AC46-6B12936804C1}" type="presOf" srcId="{DF0E4A58-C766-47C9-A1C7-B1F146D59A9D}" destId="{6F14DA0D-ED77-4A44-BD68-C29FBFFACE63}" srcOrd="0" destOrd="0" presId="urn:microsoft.com/office/officeart/2005/8/layout/matrix3"/>
    <dgm:cxn modelId="{71D338D6-CF2E-419D-BCEF-DA9DBEA561B3}" type="presOf" srcId="{04D1682D-527C-479C-9D64-5968A6AC6F31}" destId="{AFDD0E0C-48EF-4650-8CD4-5342FCD802A5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28C43E01-6A90-49C6-91D6-A934D74FFECB}" type="presOf" srcId="{A8A031E9-5D48-4FCA-BFE6-7D585C9F8980}" destId="{FA915A91-1BB6-4D0B-8562-878ABA12074B}" srcOrd="0" destOrd="0" presId="urn:microsoft.com/office/officeart/2005/8/layout/matrix3"/>
    <dgm:cxn modelId="{051CCC44-42D3-4A69-8DD8-C756252902DE}" type="presParOf" srcId="{727EC45C-35A9-4A38-8DFB-F917F09A3120}" destId="{103D05D9-8320-477B-BE9A-E69D138381FD}" srcOrd="0" destOrd="0" presId="urn:microsoft.com/office/officeart/2005/8/layout/matrix3"/>
    <dgm:cxn modelId="{396D97E5-8DD5-4B92-B7BF-6F7A82F70B1D}" type="presParOf" srcId="{727EC45C-35A9-4A38-8DFB-F917F09A3120}" destId="{6F14DA0D-ED77-4A44-BD68-C29FBFFACE63}" srcOrd="1" destOrd="0" presId="urn:microsoft.com/office/officeart/2005/8/layout/matrix3"/>
    <dgm:cxn modelId="{8A6D1EFC-E722-4AAF-B257-C9BD66DFEF16}" type="presParOf" srcId="{727EC45C-35A9-4A38-8DFB-F917F09A3120}" destId="{E6A5FB3D-716E-4D66-B40B-7A0AE339F06F}" srcOrd="2" destOrd="0" presId="urn:microsoft.com/office/officeart/2005/8/layout/matrix3"/>
    <dgm:cxn modelId="{FE4EDEC6-D9AA-45B4-AFA4-89979F9DF79B}" type="presParOf" srcId="{727EC45C-35A9-4A38-8DFB-F917F09A3120}" destId="{AFDD0E0C-48EF-4650-8CD4-5342FCD802A5}" srcOrd="3" destOrd="0" presId="urn:microsoft.com/office/officeart/2005/8/layout/matrix3"/>
    <dgm:cxn modelId="{2CDAC3D7-D194-4F2A-B39E-A8915DD4F798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01AFCF51-090B-45B6-80CF-0C5D06732F65}" type="presOf" srcId="{A8A031E9-5D48-4FCA-BFE6-7D585C9F8980}" destId="{FA915A91-1BB6-4D0B-8562-878ABA12074B}" srcOrd="0" destOrd="0" presId="urn:microsoft.com/office/officeart/2005/8/layout/matrix3"/>
    <dgm:cxn modelId="{21600FFD-EAB6-44A9-A626-938E09A20A6D}" type="presOf" srcId="{5DE07056-2EA7-4D22-8EF2-EE547050C301}" destId="{727EC45C-35A9-4A38-8DFB-F917F09A3120}" srcOrd="0" destOrd="0" presId="urn:microsoft.com/office/officeart/2005/8/layout/matrix3"/>
    <dgm:cxn modelId="{A3F77A0B-E559-4F01-9715-24EAC3EB50D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539B1C53-5D2F-42A0-B6E2-FDD1A8B6BF12}" type="presOf" srcId="{113A100D-6AAD-4D11-B014-949EF7803463}" destId="{E6A5FB3D-716E-4D66-B40B-7A0AE339F06F}" srcOrd="0" destOrd="0" presId="urn:microsoft.com/office/officeart/2005/8/layout/matrix3"/>
    <dgm:cxn modelId="{6894D45D-61F9-491B-8520-08968C7F90B6}" type="presOf" srcId="{04D1682D-527C-479C-9D64-5968A6AC6F31}" destId="{AFDD0E0C-48EF-4650-8CD4-5342FCD802A5}" srcOrd="0" destOrd="0" presId="urn:microsoft.com/office/officeart/2005/8/layout/matrix3"/>
    <dgm:cxn modelId="{BB0C324A-EA28-47BE-B337-819E773B9C54}" type="presParOf" srcId="{727EC45C-35A9-4A38-8DFB-F917F09A3120}" destId="{103D05D9-8320-477B-BE9A-E69D138381FD}" srcOrd="0" destOrd="0" presId="urn:microsoft.com/office/officeart/2005/8/layout/matrix3"/>
    <dgm:cxn modelId="{41CF4452-97CD-4E68-BDBF-09B90478841D}" type="presParOf" srcId="{727EC45C-35A9-4A38-8DFB-F917F09A3120}" destId="{6F14DA0D-ED77-4A44-BD68-C29FBFFACE63}" srcOrd="1" destOrd="0" presId="urn:microsoft.com/office/officeart/2005/8/layout/matrix3"/>
    <dgm:cxn modelId="{E6BDC970-B523-4F66-8BDF-44AB6EF5EE44}" type="presParOf" srcId="{727EC45C-35A9-4A38-8DFB-F917F09A3120}" destId="{E6A5FB3D-716E-4D66-B40B-7A0AE339F06F}" srcOrd="2" destOrd="0" presId="urn:microsoft.com/office/officeart/2005/8/layout/matrix3"/>
    <dgm:cxn modelId="{CD82F04C-568F-487E-B6B0-513007461236}" type="presParOf" srcId="{727EC45C-35A9-4A38-8DFB-F917F09A3120}" destId="{AFDD0E0C-48EF-4650-8CD4-5342FCD802A5}" srcOrd="3" destOrd="0" presId="urn:microsoft.com/office/officeart/2005/8/layout/matrix3"/>
    <dgm:cxn modelId="{9F5EAB99-2CA2-498C-8710-60C41B67F8BE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E321588-83AB-4218-BA1D-71113513D7CD}" type="presOf" srcId="{04D1682D-527C-479C-9D64-5968A6AC6F31}" destId="{AFDD0E0C-48EF-4650-8CD4-5342FCD802A5}" srcOrd="0" destOrd="0" presId="urn:microsoft.com/office/officeart/2005/8/layout/matrix3"/>
    <dgm:cxn modelId="{6A3F0A9A-EE48-4E55-9363-1F006180459B}" type="presOf" srcId="{113A100D-6AAD-4D11-B014-949EF7803463}" destId="{E6A5FB3D-716E-4D66-B40B-7A0AE339F06F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8B15D599-097A-452E-BDEC-AF4C42523479}" type="presOf" srcId="{5DE07056-2EA7-4D22-8EF2-EE547050C301}" destId="{727EC45C-35A9-4A38-8DFB-F917F09A3120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F880D65F-F210-4099-A054-FB6DE6998E83}" type="presOf" srcId="{A8A031E9-5D48-4FCA-BFE6-7D585C9F8980}" destId="{FA915A91-1BB6-4D0B-8562-878ABA12074B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D38BF7EA-C2D0-4074-94A4-6FE70B7D6EAC}" type="presOf" srcId="{DF0E4A58-C766-47C9-A1C7-B1F146D59A9D}" destId="{6F14DA0D-ED77-4A44-BD68-C29FBFFACE63}" srcOrd="0" destOrd="0" presId="urn:microsoft.com/office/officeart/2005/8/layout/matrix3"/>
    <dgm:cxn modelId="{A532C0AA-96E4-40CF-BD14-477372E635E9}" type="presParOf" srcId="{727EC45C-35A9-4A38-8DFB-F917F09A3120}" destId="{103D05D9-8320-477B-BE9A-E69D138381FD}" srcOrd="0" destOrd="0" presId="urn:microsoft.com/office/officeart/2005/8/layout/matrix3"/>
    <dgm:cxn modelId="{D0971824-0A5D-4E1A-8D40-2FA471180B79}" type="presParOf" srcId="{727EC45C-35A9-4A38-8DFB-F917F09A3120}" destId="{6F14DA0D-ED77-4A44-BD68-C29FBFFACE63}" srcOrd="1" destOrd="0" presId="urn:microsoft.com/office/officeart/2005/8/layout/matrix3"/>
    <dgm:cxn modelId="{2A391B44-EE72-4AE3-AF71-319A426B620B}" type="presParOf" srcId="{727EC45C-35A9-4A38-8DFB-F917F09A3120}" destId="{E6A5FB3D-716E-4D66-B40B-7A0AE339F06F}" srcOrd="2" destOrd="0" presId="urn:microsoft.com/office/officeart/2005/8/layout/matrix3"/>
    <dgm:cxn modelId="{6538747E-F315-410E-88FA-508F9CFC58BA}" type="presParOf" srcId="{727EC45C-35A9-4A38-8DFB-F917F09A3120}" destId="{AFDD0E0C-48EF-4650-8CD4-5342FCD802A5}" srcOrd="3" destOrd="0" presId="urn:microsoft.com/office/officeart/2005/8/layout/matrix3"/>
    <dgm:cxn modelId="{661E4833-F9C4-461E-9263-C7BEE6B27725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1205F8-7E94-46CD-A9B0-48DFD1FCBED3}" type="presOf" srcId="{5DE07056-2EA7-4D22-8EF2-EE547050C301}" destId="{727EC45C-35A9-4A38-8DFB-F917F09A3120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8D665705-7562-433B-8A9E-E43088A4116E}" type="presOf" srcId="{A8A031E9-5D48-4FCA-BFE6-7D585C9F8980}" destId="{FA915A91-1BB6-4D0B-8562-878ABA12074B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31CAA5F4-5B06-4E88-B860-48329EF73F2B}" type="presOf" srcId="{04D1682D-527C-479C-9D64-5968A6AC6F31}" destId="{AFDD0E0C-48EF-4650-8CD4-5342FCD802A5}" srcOrd="0" destOrd="0" presId="urn:microsoft.com/office/officeart/2005/8/layout/matrix3"/>
    <dgm:cxn modelId="{DF80D4D6-2EE2-4576-B419-AB734D3D9D7F}" type="presOf" srcId="{DF0E4A58-C766-47C9-A1C7-B1F146D59A9D}" destId="{6F14DA0D-ED77-4A44-BD68-C29FBFFACE63}" srcOrd="0" destOrd="0" presId="urn:microsoft.com/office/officeart/2005/8/layout/matrix3"/>
    <dgm:cxn modelId="{7ED21326-936A-4B70-ABA3-FA471B0A3378}" type="presOf" srcId="{113A100D-6AAD-4D11-B014-949EF7803463}" destId="{E6A5FB3D-716E-4D66-B40B-7A0AE339F06F}" srcOrd="0" destOrd="0" presId="urn:microsoft.com/office/officeart/2005/8/layout/matrix3"/>
    <dgm:cxn modelId="{04BFBC72-CD21-4AA5-9124-95F9B5BC5E48}" type="presParOf" srcId="{727EC45C-35A9-4A38-8DFB-F917F09A3120}" destId="{103D05D9-8320-477B-BE9A-E69D138381FD}" srcOrd="0" destOrd="0" presId="urn:microsoft.com/office/officeart/2005/8/layout/matrix3"/>
    <dgm:cxn modelId="{E68C74B5-F203-4969-A1E6-AC95DE701745}" type="presParOf" srcId="{727EC45C-35A9-4A38-8DFB-F917F09A3120}" destId="{6F14DA0D-ED77-4A44-BD68-C29FBFFACE63}" srcOrd="1" destOrd="0" presId="urn:microsoft.com/office/officeart/2005/8/layout/matrix3"/>
    <dgm:cxn modelId="{413FC4B0-B61F-49EF-A015-03FE13578C67}" type="presParOf" srcId="{727EC45C-35A9-4A38-8DFB-F917F09A3120}" destId="{E6A5FB3D-716E-4D66-B40B-7A0AE339F06F}" srcOrd="2" destOrd="0" presId="urn:microsoft.com/office/officeart/2005/8/layout/matrix3"/>
    <dgm:cxn modelId="{F869F077-4F02-405A-9242-E3ED8F9839B9}" type="presParOf" srcId="{727EC45C-35A9-4A38-8DFB-F917F09A3120}" destId="{AFDD0E0C-48EF-4650-8CD4-5342FCD802A5}" srcOrd="3" destOrd="0" presId="urn:microsoft.com/office/officeart/2005/8/layout/matrix3"/>
    <dgm:cxn modelId="{5A6F5B6C-B97C-4228-9254-90F8CB63705D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11015D-97C6-4166-89DD-FEE5C3F25B09}" type="presOf" srcId="{113A100D-6AAD-4D11-B014-949EF7803463}" destId="{E6A5FB3D-716E-4D66-B40B-7A0AE339F06F}" srcOrd="0" destOrd="0" presId="urn:microsoft.com/office/officeart/2005/8/layout/matrix3"/>
    <dgm:cxn modelId="{730AA5A5-BEAE-4123-951E-B5601C2A24C3}" type="presOf" srcId="{A8A031E9-5D48-4FCA-BFE6-7D585C9F8980}" destId="{FA915A91-1BB6-4D0B-8562-878ABA12074B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16AE2802-2B0F-452D-8046-11083B6612A2}" type="presOf" srcId="{DF0E4A58-C766-47C9-A1C7-B1F146D59A9D}" destId="{6F14DA0D-ED77-4A44-BD68-C29FBFFACE63}" srcOrd="0" destOrd="0" presId="urn:microsoft.com/office/officeart/2005/8/layout/matrix3"/>
    <dgm:cxn modelId="{534767C6-9B4F-4E73-A6DC-5FFB5A6C1BBD}" type="presOf" srcId="{5DE07056-2EA7-4D22-8EF2-EE547050C301}" destId="{727EC45C-35A9-4A38-8DFB-F917F09A3120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616A4429-6E9C-4AB9-81AF-D25A6077A38C}" type="presOf" srcId="{04D1682D-527C-479C-9D64-5968A6AC6F31}" destId="{AFDD0E0C-48EF-4650-8CD4-5342FCD802A5}" srcOrd="0" destOrd="0" presId="urn:microsoft.com/office/officeart/2005/8/layout/matrix3"/>
    <dgm:cxn modelId="{87650A69-A049-43AB-873F-946C3CB0E2E2}" type="presParOf" srcId="{727EC45C-35A9-4A38-8DFB-F917F09A3120}" destId="{103D05D9-8320-477B-BE9A-E69D138381FD}" srcOrd="0" destOrd="0" presId="urn:microsoft.com/office/officeart/2005/8/layout/matrix3"/>
    <dgm:cxn modelId="{A9A3B6D2-0815-43D6-AEF3-D3EF51C2D11B}" type="presParOf" srcId="{727EC45C-35A9-4A38-8DFB-F917F09A3120}" destId="{6F14DA0D-ED77-4A44-BD68-C29FBFFACE63}" srcOrd="1" destOrd="0" presId="urn:microsoft.com/office/officeart/2005/8/layout/matrix3"/>
    <dgm:cxn modelId="{71573612-9AF0-4C0F-A5FA-B4F1D52BF2AB}" type="presParOf" srcId="{727EC45C-35A9-4A38-8DFB-F917F09A3120}" destId="{E6A5FB3D-716E-4D66-B40B-7A0AE339F06F}" srcOrd="2" destOrd="0" presId="urn:microsoft.com/office/officeart/2005/8/layout/matrix3"/>
    <dgm:cxn modelId="{9E914F76-0631-4EB1-8BD0-FBC5D529AC51}" type="presParOf" srcId="{727EC45C-35A9-4A38-8DFB-F917F09A3120}" destId="{AFDD0E0C-48EF-4650-8CD4-5342FCD802A5}" srcOrd="3" destOrd="0" presId="urn:microsoft.com/office/officeart/2005/8/layout/matrix3"/>
    <dgm:cxn modelId="{3E3CC4DA-00AB-42B6-AE88-6CE4D5D628ED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EC0008-D280-4C23-A3EC-E88C16A998FB}" type="presOf" srcId="{113A100D-6AAD-4D11-B014-949EF7803463}" destId="{E6A5FB3D-716E-4D66-B40B-7A0AE339F06F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E974E97A-7B36-43EB-98D2-6FF8593A1A77}" type="presOf" srcId="{5DE07056-2EA7-4D22-8EF2-EE547050C301}" destId="{727EC45C-35A9-4A38-8DFB-F917F09A3120}" srcOrd="0" destOrd="0" presId="urn:microsoft.com/office/officeart/2005/8/layout/matrix3"/>
    <dgm:cxn modelId="{78F5777D-536F-4480-B6E0-0BED4AFC0A89}" type="presOf" srcId="{04D1682D-527C-479C-9D64-5968A6AC6F31}" destId="{AFDD0E0C-48EF-4650-8CD4-5342FCD802A5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9A4ED6F2-2487-4073-B641-2F080A9D1CF2}" type="presOf" srcId="{DF0E4A58-C766-47C9-A1C7-B1F146D59A9D}" destId="{6F14DA0D-ED77-4A44-BD68-C29FBFFACE63}" srcOrd="0" destOrd="0" presId="urn:microsoft.com/office/officeart/2005/8/layout/matrix3"/>
    <dgm:cxn modelId="{C865AAEF-B746-4E48-9703-333904853C1A}" type="presOf" srcId="{A8A031E9-5D48-4FCA-BFE6-7D585C9F8980}" destId="{FA915A91-1BB6-4D0B-8562-878ABA12074B}" srcOrd="0" destOrd="0" presId="urn:microsoft.com/office/officeart/2005/8/layout/matrix3"/>
    <dgm:cxn modelId="{E367EAA3-A849-441C-9FE5-F3AA95E19183}" type="presParOf" srcId="{727EC45C-35A9-4A38-8DFB-F917F09A3120}" destId="{103D05D9-8320-477B-BE9A-E69D138381FD}" srcOrd="0" destOrd="0" presId="urn:microsoft.com/office/officeart/2005/8/layout/matrix3"/>
    <dgm:cxn modelId="{50CAD71D-EF96-4F21-8565-F8EDEA3C4641}" type="presParOf" srcId="{727EC45C-35A9-4A38-8DFB-F917F09A3120}" destId="{6F14DA0D-ED77-4A44-BD68-C29FBFFACE63}" srcOrd="1" destOrd="0" presId="urn:microsoft.com/office/officeart/2005/8/layout/matrix3"/>
    <dgm:cxn modelId="{42168D2D-5FB8-4F24-8B70-091E2D83F586}" type="presParOf" srcId="{727EC45C-35A9-4A38-8DFB-F917F09A3120}" destId="{E6A5FB3D-716E-4D66-B40B-7A0AE339F06F}" srcOrd="2" destOrd="0" presId="urn:microsoft.com/office/officeart/2005/8/layout/matrix3"/>
    <dgm:cxn modelId="{2F632A2C-2451-4920-8256-AAAB6EC8B55B}" type="presParOf" srcId="{727EC45C-35A9-4A38-8DFB-F917F09A3120}" destId="{AFDD0E0C-48EF-4650-8CD4-5342FCD802A5}" srcOrd="3" destOrd="0" presId="urn:microsoft.com/office/officeart/2005/8/layout/matrix3"/>
    <dgm:cxn modelId="{6C9C95FF-4BF9-4B0F-AF94-532B3E4D2D7A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737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85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67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939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191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8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13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Mardi 31 mars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4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368680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</a:t>
            </a:r>
            <a:endParaRPr lang="fr-FR" b="1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021815"/>
              </p:ext>
            </p:extLst>
          </p:nvPr>
        </p:nvGraphicFramePr>
        <p:xfrm>
          <a:off x="1134261" y="1290111"/>
          <a:ext cx="5773946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92115" y="1325550"/>
            <a:ext cx="2291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/>
              <a:t>une unité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366531"/>
              </p:ext>
            </p:extLst>
          </p:nvPr>
        </p:nvGraphicFramePr>
        <p:xfrm>
          <a:off x="1133388" y="2145134"/>
          <a:ext cx="5773946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92477"/>
              </p:ext>
            </p:extLst>
          </p:nvPr>
        </p:nvGraphicFramePr>
        <p:xfrm>
          <a:off x="1144337" y="3006006"/>
          <a:ext cx="5773946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6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4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46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61464"/>
              </p:ext>
            </p:extLst>
          </p:nvPr>
        </p:nvGraphicFramePr>
        <p:xfrm>
          <a:off x="1144336" y="3883806"/>
          <a:ext cx="5773948" cy="6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34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3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7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au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7625528"/>
                  </p:ext>
                </p:extLst>
              </p:nvPr>
            </p:nvGraphicFramePr>
            <p:xfrm>
              <a:off x="1133389" y="4761604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4789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154790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au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7625528"/>
                  </p:ext>
                </p:extLst>
              </p:nvPr>
            </p:nvGraphicFramePr>
            <p:xfrm>
              <a:off x="1133389" y="4761604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478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479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5478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99" r="-401099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099" r="-301099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099" r="-201099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099" r="-101099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1099" r="-1099" b="-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au 8">
                <a:extLst>
                  <a:ext uri="{FF2B5EF4-FFF2-40B4-BE49-F238E27FC236}">
                    <a16:creationId xmlns:a16="http://schemas.microsoft.com/office/drawing/2014/main" xmlns="" id="{A5297944-259C-D144-8BF9-3794C0E397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0578874"/>
                  </p:ext>
                </p:extLst>
              </p:nvPr>
            </p:nvGraphicFramePr>
            <p:xfrm>
              <a:off x="1133388" y="2140229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39279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2834667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au 8">
                <a:extLst>
                  <a:ext uri="{FF2B5EF4-FFF2-40B4-BE49-F238E27FC236}">
                    <a16:creationId xmlns:a16="http://schemas.microsoft.com/office/drawing/2014/main" id="{A5297944-259C-D144-8BF9-3794C0E397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0578874"/>
                  </p:ext>
                </p:extLst>
              </p:nvPr>
            </p:nvGraphicFramePr>
            <p:xfrm>
              <a:off x="1133388" y="2140229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3927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3466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1" r="-965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4484" r="-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au 10">
                <a:extLst>
                  <a:ext uri="{FF2B5EF4-FFF2-40B4-BE49-F238E27FC236}">
                    <a16:creationId xmlns:a16="http://schemas.microsoft.com/office/drawing/2014/main" xmlns="" id="{95657B8C-67A6-0C44-B373-48E8BB12DF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237096"/>
                  </p:ext>
                </p:extLst>
              </p:nvPr>
            </p:nvGraphicFramePr>
            <p:xfrm>
              <a:off x="1144337" y="3006006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24649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924648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924649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au 10">
                <a:extLst>
                  <a:ext uri="{FF2B5EF4-FFF2-40B4-BE49-F238E27FC236}">
                    <a16:creationId xmlns:a16="http://schemas.microsoft.com/office/drawing/2014/main" id="{95657B8C-67A6-0C44-B373-48E8BB12DF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237096"/>
                  </p:ext>
                </p:extLst>
              </p:nvPr>
            </p:nvGraphicFramePr>
            <p:xfrm>
              <a:off x="1144337" y="3006006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246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2464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246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58" r="-1993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325" r="-1006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au 13">
                <a:extLst>
                  <a:ext uri="{FF2B5EF4-FFF2-40B4-BE49-F238E27FC236}">
                    <a16:creationId xmlns:a16="http://schemas.microsoft.com/office/drawing/2014/main" xmlns="" id="{BEE8ADB0-9C9D-2D4E-B9CF-8902144F44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075350"/>
                  </p:ext>
                </p:extLst>
              </p:nvPr>
            </p:nvGraphicFramePr>
            <p:xfrm>
              <a:off x="1144336" y="3883806"/>
              <a:ext cx="5773948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87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au 13">
                <a:extLst>
                  <a:ext uri="{FF2B5EF4-FFF2-40B4-BE49-F238E27FC236}">
                    <a16:creationId xmlns:a16="http://schemas.microsoft.com/office/drawing/2014/main" id="{BEE8ADB0-9C9D-2D4E-B9CF-8902144F44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075350"/>
                  </p:ext>
                </p:extLst>
              </p:nvPr>
            </p:nvGraphicFramePr>
            <p:xfrm>
              <a:off x="1144336" y="3883806"/>
              <a:ext cx="5773948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8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4348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77" r="-2991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877" r="-1991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2655" r="-100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97A37255-36A6-7A48-890F-3EEAD104FB04}"/>
              </a:ext>
            </a:extLst>
          </p:cNvPr>
          <p:cNvGrpSpPr/>
          <p:nvPr/>
        </p:nvGrpSpPr>
        <p:grpSpPr>
          <a:xfrm>
            <a:off x="7233116" y="2191028"/>
            <a:ext cx="2913774" cy="3252346"/>
            <a:chOff x="7233116" y="2608006"/>
            <a:chExt cx="2913774" cy="314916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7BB4DD83-45CD-DA4B-B53A-DC35915E595E}"/>
                </a:ext>
              </a:extLst>
            </p:cNvPr>
            <p:cNvSpPr/>
            <p:nvPr/>
          </p:nvSpPr>
          <p:spPr>
            <a:xfrm>
              <a:off x="7233116" y="2608006"/>
              <a:ext cx="229167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3600" dirty="0"/>
                <a:t>un demi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8ABC5D0E-9654-324F-8143-4D39D4976DFD}"/>
                </a:ext>
              </a:extLst>
            </p:cNvPr>
            <p:cNvSpPr/>
            <p:nvPr/>
          </p:nvSpPr>
          <p:spPr>
            <a:xfrm>
              <a:off x="7233116" y="3422591"/>
              <a:ext cx="229167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3600" dirty="0"/>
                <a:t>un tiers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739BE897-7DAC-2F45-9788-75AE1EB4FB24}"/>
                </a:ext>
              </a:extLst>
            </p:cNvPr>
            <p:cNvSpPr/>
            <p:nvPr/>
          </p:nvSpPr>
          <p:spPr>
            <a:xfrm>
              <a:off x="7233116" y="4254663"/>
              <a:ext cx="229167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3600" dirty="0"/>
                <a:t>un quart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7D3E15F3-B259-D748-A5BE-044CCFB7E283}"/>
                </a:ext>
              </a:extLst>
            </p:cNvPr>
            <p:cNvSpPr/>
            <p:nvPr/>
          </p:nvSpPr>
          <p:spPr>
            <a:xfrm>
              <a:off x="7233116" y="5110844"/>
              <a:ext cx="29137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3600" dirty="0"/>
                <a:t>un cinquième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au 21">
                <a:extLst>
                  <a:ext uri="{FF2B5EF4-FFF2-40B4-BE49-F238E27FC236}">
                    <a16:creationId xmlns:a16="http://schemas.microsoft.com/office/drawing/2014/main" xmlns="" id="{1DF3C1F4-4EB3-6A4C-B0D1-1B30DB8A2FA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7265469"/>
                  </p:ext>
                </p:extLst>
              </p:nvPr>
            </p:nvGraphicFramePr>
            <p:xfrm>
              <a:off x="1144337" y="5623224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77395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xmlns="" val="3627777680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xmlns="" val="4008500830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xmlns="" val="3725879856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xmlns="" val="1781547530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xmlns="" val="2572725295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xmlns="" val="2224840708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xmlns="" val="860533617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xmlns="" val="3493866082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xmlns="" val="2450104706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au 21">
                <a:extLst>
                  <a:ext uri="{FF2B5EF4-FFF2-40B4-BE49-F238E27FC236}">
                    <a16:creationId xmlns:a16="http://schemas.microsoft.com/office/drawing/2014/main" id="{1DF3C1F4-4EB3-6A4C-B0D1-1B30DB8A2FA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7265469"/>
                  </p:ext>
                </p:extLst>
              </p:nvPr>
            </p:nvGraphicFramePr>
            <p:xfrm>
              <a:off x="1144337" y="5623224"/>
              <a:ext cx="5773946" cy="6817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773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val="3627777680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val="4008500830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val="3725879856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val="1781547530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val="2572725295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val="2224840708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val="860533617"/>
                        </a:ext>
                      </a:extLst>
                    </a:gridCol>
                    <a:gridCol w="577394">
                      <a:extLst>
                        <a:ext uri="{9D8B030D-6E8A-4147-A177-3AD203B41FA5}">
                          <a16:colId xmlns:a16="http://schemas.microsoft.com/office/drawing/2014/main" val="3493866082"/>
                        </a:ext>
                      </a:extLst>
                    </a:gridCol>
                    <a:gridCol w="577395">
                      <a:extLst>
                        <a:ext uri="{9D8B030D-6E8A-4147-A177-3AD203B41FA5}">
                          <a16:colId xmlns:a16="http://schemas.microsoft.com/office/drawing/2014/main" val="2450104706"/>
                        </a:ext>
                      </a:extLst>
                    </a:gridCol>
                  </a:tblGrid>
                  <a:tr h="68177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74" r="-88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4444" r="-80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0000" r="-6913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06667" r="-6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97826" r="-49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08889" r="-40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608889" r="-30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693478" r="-197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811111" r="-1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rgbClr r="0" g="0" b="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891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9BB8122-5DF9-0540-B5EA-8752F58E785F}"/>
              </a:ext>
            </a:extLst>
          </p:cNvPr>
          <p:cNvSpPr/>
          <p:nvPr/>
        </p:nvSpPr>
        <p:spPr>
          <a:xfrm>
            <a:off x="7117292" y="5607320"/>
            <a:ext cx="3029598" cy="667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/>
              <a:t>un dixième</a:t>
            </a:r>
          </a:p>
        </p:txBody>
      </p:sp>
    </p:spTree>
    <p:extLst>
      <p:ext uri="{BB962C8B-B14F-4D97-AF65-F5344CB8AC3E}">
        <p14:creationId xmlns:p14="http://schemas.microsoft.com/office/powerpoint/2010/main" val="114788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487923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xmlns="" id="{64CABB9D-53D6-514F-BDC4-8064A99B8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29851"/>
              </p:ext>
            </p:extLst>
          </p:nvPr>
        </p:nvGraphicFramePr>
        <p:xfrm>
          <a:off x="1210460" y="1575860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xmlns="" id="{0342E5BA-9C9B-D243-A454-B2EB5B59A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351034"/>
              </p:ext>
            </p:extLst>
          </p:nvPr>
        </p:nvGraphicFramePr>
        <p:xfrm>
          <a:off x="1210461" y="3123390"/>
          <a:ext cx="52069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2707526471"/>
                    </a:ext>
                  </a:extLst>
                </a:gridCol>
                <a:gridCol w="1041399">
                  <a:extLst>
                    <a:ext uri="{9D8B030D-6E8A-4147-A177-3AD203B41FA5}">
                      <a16:colId xmlns:a16="http://schemas.microsoft.com/office/drawing/2014/main" xmlns="" val="379498121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857655702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1915110441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948840"/>
                  </a:ext>
                </a:extLst>
              </a:tr>
            </a:tbl>
          </a:graphicData>
        </a:graphic>
      </p:graphicFrame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xmlns="" id="{ACA1BACB-BA42-5340-9EE2-7AAFA3D59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54783"/>
              </p:ext>
            </p:extLst>
          </p:nvPr>
        </p:nvGraphicFramePr>
        <p:xfrm>
          <a:off x="1210461" y="4774381"/>
          <a:ext cx="5207000" cy="1024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320314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679825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9815457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0867934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298062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8592340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9481124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5800722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5716528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1860038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876677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5662154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9264978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8339509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7058485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644427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9119488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9607637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3125751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266171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2736816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7667600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966285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74088672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042382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fr-FR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62728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4203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37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1009650" y="338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Quel nombre a-t-on représenté ?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xmlns="" id="{C0DADB0A-0C6D-DE41-BF8F-1B4F039C2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33645"/>
              </p:ext>
            </p:extLst>
          </p:nvPr>
        </p:nvGraphicFramePr>
        <p:xfrm>
          <a:off x="1009649" y="1578174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xmlns="" id="{9AA4EB26-D006-1B4C-885E-407AC3824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04823"/>
              </p:ext>
            </p:extLst>
          </p:nvPr>
        </p:nvGraphicFramePr>
        <p:xfrm>
          <a:off x="1009650" y="2901423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A25A08BF-6B19-9943-A59E-EA5CD7638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61339"/>
              </p:ext>
            </p:extLst>
          </p:nvPr>
        </p:nvGraphicFramePr>
        <p:xfrm>
          <a:off x="1009648" y="5791758"/>
          <a:ext cx="1041400" cy="256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8528640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582259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9057684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294662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719830342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093683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xmlns="" id="{8962662C-2312-8645-A51C-9EEF78219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813678"/>
              </p:ext>
            </p:extLst>
          </p:nvPr>
        </p:nvGraphicFramePr>
        <p:xfrm>
          <a:off x="1009648" y="4236396"/>
          <a:ext cx="52069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2707526471"/>
                    </a:ext>
                  </a:extLst>
                </a:gridCol>
                <a:gridCol w="1041399">
                  <a:extLst>
                    <a:ext uri="{9D8B030D-6E8A-4147-A177-3AD203B41FA5}">
                      <a16:colId xmlns:a16="http://schemas.microsoft.com/office/drawing/2014/main" xmlns="" val="379498121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857655702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1915110441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948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0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xmlns="" id="{DA8D88AC-3D5B-6F4A-B77C-E118E1DA78F4}"/>
              </a:ext>
            </a:extLst>
          </p:cNvPr>
          <p:cNvSpPr txBox="1">
            <a:spLocks/>
          </p:cNvSpPr>
          <p:nvPr/>
        </p:nvSpPr>
        <p:spPr>
          <a:xfrm>
            <a:off x="1009650" y="338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Quel nombre a-t-on représenté ?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xmlns="" id="{0B3E8F58-031D-494B-9E30-3A638FA3F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019581"/>
              </p:ext>
            </p:extLst>
          </p:nvPr>
        </p:nvGraphicFramePr>
        <p:xfrm>
          <a:off x="1009649" y="1850027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xmlns="" id="{2B64C725-5248-0642-86F9-1B9EE715B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00953"/>
              </p:ext>
            </p:extLst>
          </p:nvPr>
        </p:nvGraphicFramePr>
        <p:xfrm>
          <a:off x="998666" y="3237917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xmlns="" id="{F4A2A0D8-C5D1-AA47-AEC6-3F7322C82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153023"/>
              </p:ext>
            </p:extLst>
          </p:nvPr>
        </p:nvGraphicFramePr>
        <p:xfrm>
          <a:off x="998666" y="4629325"/>
          <a:ext cx="624840" cy="256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8528640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582259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905768437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093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107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xmlns="" id="{EBDD8C31-081C-CD45-856E-1F76CDEBC5D8}"/>
              </a:ext>
            </a:extLst>
          </p:cNvPr>
          <p:cNvSpPr txBox="1">
            <a:spLocks/>
          </p:cNvSpPr>
          <p:nvPr/>
        </p:nvSpPr>
        <p:spPr>
          <a:xfrm>
            <a:off x="1009650" y="338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Quel nombre a-t-on représenté ?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B75671E0-4DBF-5D41-8033-9BFC32B79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168659"/>
              </p:ext>
            </p:extLst>
          </p:nvPr>
        </p:nvGraphicFramePr>
        <p:xfrm>
          <a:off x="684507" y="1706177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xmlns="" id="{24394FDC-5186-9348-B4B3-A2ACF9231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294411"/>
              </p:ext>
            </p:extLst>
          </p:nvPr>
        </p:nvGraphicFramePr>
        <p:xfrm>
          <a:off x="684507" y="3177238"/>
          <a:ext cx="52069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2707526471"/>
                    </a:ext>
                  </a:extLst>
                </a:gridCol>
                <a:gridCol w="1041399">
                  <a:extLst>
                    <a:ext uri="{9D8B030D-6E8A-4147-A177-3AD203B41FA5}">
                      <a16:colId xmlns:a16="http://schemas.microsoft.com/office/drawing/2014/main" xmlns="" val="379498121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857655702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1915110441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948840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xmlns="" id="{37D6E107-C4A2-624E-954D-0C240B547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77189"/>
              </p:ext>
            </p:extLst>
          </p:nvPr>
        </p:nvGraphicFramePr>
        <p:xfrm>
          <a:off x="709221" y="4709733"/>
          <a:ext cx="833120" cy="256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8528640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582259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9057684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29466213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093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841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4" name="Groupe 23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10" name="Groupe 9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3" name="Groupe 2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029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4" name="Rectangle 3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" name="ZoneTexte 4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16" name="ZoneTexte 15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17" name="ZoneTexte 16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18" name="ZoneTexte 17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19" name="ZoneTexte 18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8" name="Connecteur droit avec flèche 7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Connecteur droit avec flèche 22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ZoneTexte 27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82050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589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>
            <a:endCxn id="31" idx="2"/>
          </p:cNvCxnSpPr>
          <p:nvPr/>
        </p:nvCxnSpPr>
        <p:spPr>
          <a:xfrm>
            <a:off x="608679" y="2028063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025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blipFill rotWithShape="1">
                <a:blip r:embed="rId4"/>
                <a:stretch>
                  <a:fillRect l="-4620" t="-9589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30" name="Connecteur droit avec flèche 29"/>
          <p:cNvCxnSpPr>
            <a:endCxn id="31" idx="2"/>
          </p:cNvCxnSpPr>
          <p:nvPr/>
        </p:nvCxnSpPr>
        <p:spPr>
          <a:xfrm>
            <a:off x="608679" y="2028063"/>
            <a:ext cx="3947" cy="10917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990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8784" b="-216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>
            <a:endCxn id="31" idx="0"/>
          </p:cNvCxnSpPr>
          <p:nvPr/>
        </p:nvCxnSpPr>
        <p:spPr>
          <a:xfrm>
            <a:off x="608679" y="2028063"/>
            <a:ext cx="3947" cy="960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06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8784" b="-216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>
            <a:endCxn id="31" idx="0"/>
          </p:cNvCxnSpPr>
          <p:nvPr/>
        </p:nvCxnSpPr>
        <p:spPr>
          <a:xfrm>
            <a:off x="608679" y="2028063"/>
            <a:ext cx="3947" cy="9601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1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La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211480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𝟓𝟎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8784" b="-216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/>
          <p:nvPr/>
        </p:nvCxnSpPr>
        <p:spPr>
          <a:xfrm>
            <a:off x="608679" y="2028063"/>
            <a:ext cx="0" cy="9531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123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𝟓𝟎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8784" b="-216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/>
          <p:nvPr/>
        </p:nvCxnSpPr>
        <p:spPr>
          <a:xfrm>
            <a:off x="608679" y="2028063"/>
            <a:ext cx="0" cy="9531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799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459" b="-209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/>
          <p:nvPr/>
        </p:nvCxnSpPr>
        <p:spPr>
          <a:xfrm>
            <a:off x="608679" y="2028063"/>
            <a:ext cx="0" cy="9531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241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008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459" b="-209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262280" y="1325415"/>
            <a:ext cx="1103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A       B        C      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5762625" y="199927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799304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118736" y="2036882"/>
            <a:ext cx="0" cy="3250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0" name="Connecteur droit avec flèche 29"/>
          <p:cNvCxnSpPr/>
          <p:nvPr/>
        </p:nvCxnSpPr>
        <p:spPr>
          <a:xfrm>
            <a:off x="608679" y="2028063"/>
            <a:ext cx="0" cy="9531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853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589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B                   C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8420100" y="198964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265904" y="2066058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924301" y="2028497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6575049" y="2028496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96398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29" name="Groupe 28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79" name="Groupe 78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2" name="Groupe 81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3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" name="Connecteur droit avec flèche 79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ZoneTexte 80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889924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589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B                   C            D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8420100" y="1989648"/>
            <a:ext cx="1" cy="3816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265904" y="2066058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924301" y="2028497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6575049" y="2028496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91298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30" name="Groupe 29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80" name="Groupe 79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3" name="Groupe 82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5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4" name="Rectangle 83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2" name="ZoneTexte 91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3" name="Connecteur droit avec flèche 92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Connecteur droit avec flèche 80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ZoneTexte 81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2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fr-FR" sz="3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27433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211" b="-177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B      C                               D 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266827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914776" y="2028063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4981576" y="2037541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7" name="Connecteur droit avec flèche 26"/>
          <p:cNvCxnSpPr/>
          <p:nvPr/>
        </p:nvCxnSpPr>
        <p:spPr>
          <a:xfrm>
            <a:off x="9229726" y="2047547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452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30" name="Groupe 29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80" name="Groupe 79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3" name="Groupe 82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4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5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4" name="Rectangle 83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" name="ZoneTexte 87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2" name="ZoneTexte 91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3" name="Connecteur droit avec flèche 92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Connecteur droit avec flèche 80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ZoneTexte 81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5" y="4632351"/>
                <a:ext cx="4091038" cy="92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fr-FR" sz="3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5" y="4632351"/>
                <a:ext cx="4091038" cy="927433"/>
              </a:xfrm>
              <a:prstGeom prst="rect">
                <a:avLst/>
              </a:prstGeom>
              <a:blipFill rotWithShape="1">
                <a:blip r:embed="rId3"/>
                <a:stretch>
                  <a:fillRect l="-4620" t="-9211" b="-177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B      C                               D 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266827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914776" y="2028063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4981576" y="2037541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7" name="Connecteur droit avec flèche 26"/>
          <p:cNvCxnSpPr/>
          <p:nvPr/>
        </p:nvCxnSpPr>
        <p:spPr>
          <a:xfrm>
            <a:off x="9229726" y="2047547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489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 29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31" name="Groupe 30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81" name="Groupe 80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4" name="Groupe 83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5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6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5" name="Rectangle 84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2" name="ZoneTexte 91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3" name="ZoneTexte 92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4" name="Connecteur droit avec flèche 93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2" name="Connecteur droit avec flèche 81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ZoneTexte 82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4" y="4632351"/>
                <a:ext cx="4674419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/>
                      </a:rPr>
                      <m:t>2+</m:t>
                    </m:r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fr-FR" sz="3600" b="1" i="1" smtClean="0">
                            <a:latin typeface="Cambria Math"/>
                          </a:rPr>
                          <m:t>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4" y="4632351"/>
                <a:ext cx="4674419" cy="892552"/>
              </a:xfrm>
              <a:prstGeom prst="rect">
                <a:avLst/>
              </a:prstGeom>
              <a:blipFill rotWithShape="1">
                <a:blip r:embed="rId3"/>
                <a:stretch>
                  <a:fillRect l="-4047" t="-9589" r="-4178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               B    C                  D 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266827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5864460" y="2047547"/>
            <a:ext cx="0" cy="106725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6581776" y="2037541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7" name="Connecteur droit avec flèche 26"/>
          <p:cNvCxnSpPr/>
          <p:nvPr/>
        </p:nvCxnSpPr>
        <p:spPr>
          <a:xfrm>
            <a:off x="9220202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488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 29"/>
          <p:cNvGrpSpPr/>
          <p:nvPr/>
        </p:nvGrpSpPr>
        <p:grpSpPr>
          <a:xfrm>
            <a:off x="233704" y="2218681"/>
            <a:ext cx="11617157" cy="1745529"/>
            <a:chOff x="233704" y="2218681"/>
            <a:chExt cx="11617157" cy="1745529"/>
          </a:xfrm>
        </p:grpSpPr>
        <p:grpSp>
          <p:nvGrpSpPr>
            <p:cNvPr id="31" name="Groupe 30"/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81" name="Groupe 80"/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84" name="Groupe 83"/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95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96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85" name="Rectangle 84"/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" name="ZoneTexte 88"/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0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3</a:t>
                  </a:r>
                </a:p>
              </p:txBody>
            </p:sp>
            <p:sp>
              <p:nvSpPr>
                <p:cNvPr id="91" name="ZoneTexte 90"/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2</a:t>
                  </a:r>
                </a:p>
              </p:txBody>
            </p:sp>
            <p:sp>
              <p:nvSpPr>
                <p:cNvPr id="92" name="ZoneTexte 91"/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1</a:t>
                  </a:r>
                </a:p>
              </p:txBody>
            </p:sp>
            <p:sp>
              <p:nvSpPr>
                <p:cNvPr id="93" name="ZoneTexte 92"/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3200" dirty="0"/>
                    <a:t>4</a:t>
                  </a:r>
                </a:p>
              </p:txBody>
            </p:sp>
            <p:cxnSp>
              <p:nvCxnSpPr>
                <p:cNvPr id="94" name="Connecteur droit avec flèche 93"/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2" name="Connecteur droit avec flèche 81"/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ZoneTexte 82"/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1 unité</a:t>
                </a: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184" y="287898"/>
            <a:ext cx="6147602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fractions décimales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E6EDD06-DB7A-8E4A-9F8B-52D8C59D52F6}"/>
                  </a:ext>
                </a:extLst>
              </p:cNvPr>
              <p:cNvSpPr txBox="1"/>
              <p:nvPr/>
            </p:nvSpPr>
            <p:spPr>
              <a:xfrm>
                <a:off x="2436384" y="4632351"/>
                <a:ext cx="4674419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/>
                  <a:t>Où se trouve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/>
                      </a:rPr>
                      <m:t>2+</m:t>
                    </m:r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fr-FR" sz="3600" b="1" i="1" smtClean="0">
                            <a:latin typeface="Cambria Math"/>
                          </a:rPr>
                          <m:t>𝟎</m:t>
                        </m:r>
                      </m:den>
                    </m:f>
                  </m:oMath>
                </a14:m>
                <a:r>
                  <a:rPr lang="fr-FR" sz="3600" dirty="0"/>
                  <a:t>  </a:t>
                </a:r>
                <a:r>
                  <a:rPr lang="fr-FR" sz="4400" dirty="0"/>
                  <a:t>?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E6EDD06-DB7A-8E4A-9F8B-52D8C59D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84" y="4632351"/>
                <a:ext cx="4674419" cy="892552"/>
              </a:xfrm>
              <a:prstGeom prst="rect">
                <a:avLst/>
              </a:prstGeom>
              <a:blipFill rotWithShape="1">
                <a:blip r:embed="rId3"/>
                <a:stretch>
                  <a:fillRect l="-4047" t="-9589" r="-4178" b="-22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/>
          <p:cNvSpPr txBox="1"/>
          <p:nvPr/>
        </p:nvSpPr>
        <p:spPr>
          <a:xfrm>
            <a:off x="773660" y="1325415"/>
            <a:ext cx="10525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  A                                 B    C                  D 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266827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5864460" y="2047547"/>
            <a:ext cx="0" cy="106725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6581776" y="2037541"/>
            <a:ext cx="0" cy="80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me 19"/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7" name="Connecteur droit avec flèche 26"/>
          <p:cNvCxnSpPr/>
          <p:nvPr/>
        </p:nvCxnSpPr>
        <p:spPr>
          <a:xfrm>
            <a:off x="9220202" y="2028063"/>
            <a:ext cx="0" cy="78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02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980905" y="928690"/>
            <a:ext cx="3081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/>
              <a:t>8 x 12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188180" y="834181"/>
          <a:ext cx="4811232" cy="2966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0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5188180" y="838377"/>
          <a:ext cx="4811232" cy="2966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0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188180" y="845458"/>
          <a:ext cx="4811232" cy="29667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0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0093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66387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4B183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noFill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6355495" y="1909190"/>
            <a:ext cx="1638132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accent2">
                    <a:lumMod val="75000"/>
                  </a:schemeClr>
                </a:solidFill>
              </a:rPr>
              <a:t>8 x 10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034514" y="1922486"/>
            <a:ext cx="1259551" cy="738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accent1">
                    <a:lumMod val="75000"/>
                  </a:schemeClr>
                </a:solidFill>
              </a:rPr>
              <a:t>8 x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A26458-4CA5-344B-B7F3-75B39A91704D}"/>
              </a:ext>
            </a:extLst>
          </p:cNvPr>
          <p:cNvSpPr/>
          <p:nvPr/>
        </p:nvSpPr>
        <p:spPr>
          <a:xfrm>
            <a:off x="6768366" y="299648"/>
            <a:ext cx="620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10</a:t>
            </a:r>
            <a:endParaRPr lang="fr-FR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6249E25-75FA-1246-9A7D-D9D5A9CB69FF}"/>
              </a:ext>
            </a:extLst>
          </p:cNvPr>
          <p:cNvSpPr/>
          <p:nvPr/>
        </p:nvSpPr>
        <p:spPr>
          <a:xfrm>
            <a:off x="9307999" y="299563"/>
            <a:ext cx="620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EE19B3E-78A8-CB49-8FBA-082B86930851}"/>
              </a:ext>
            </a:extLst>
          </p:cNvPr>
          <p:cNvSpPr/>
          <p:nvPr/>
        </p:nvSpPr>
        <p:spPr>
          <a:xfrm>
            <a:off x="4645742" y="1909190"/>
            <a:ext cx="357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4354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1603912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162"/>
          </a:xfrm>
        </p:spPr>
        <p:txBody>
          <a:bodyPr/>
          <a:lstStyle/>
          <a:p>
            <a:pPr algn="ctr"/>
            <a:r>
              <a:rPr lang="fr-FR" dirty="0"/>
              <a:t>Correction du problème d’hier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83086" y="1480960"/>
            <a:ext cx="10830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Dans la ferme de M. Bertrand, 390 poussins sont éclos lundi, 216 mardi et 345 mercredi. </a:t>
            </a:r>
          </a:p>
          <a:p>
            <a:r>
              <a:rPr lang="fr-FR" sz="3200" dirty="0"/>
              <a:t>Combien y </a:t>
            </a:r>
            <a:r>
              <a:rPr lang="fr-FR" sz="3200" dirty="0" err="1"/>
              <a:t>a-t-il</a:t>
            </a:r>
            <a:r>
              <a:rPr lang="fr-FR" sz="3200" dirty="0"/>
              <a:t> de poussins à la fin de ces trois jours ?</a:t>
            </a:r>
          </a:p>
        </p:txBody>
      </p:sp>
    </p:spTree>
    <p:extLst>
      <p:ext uri="{BB962C8B-B14F-4D97-AF65-F5344CB8AC3E}">
        <p14:creationId xmlns:p14="http://schemas.microsoft.com/office/powerpoint/2010/main" val="3196072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162"/>
          </a:xfrm>
        </p:spPr>
        <p:txBody>
          <a:bodyPr/>
          <a:lstStyle/>
          <a:p>
            <a:pPr algn="ctr"/>
            <a:r>
              <a:rPr lang="fr-FR" dirty="0"/>
              <a:t>Première situation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83086" y="1480960"/>
            <a:ext cx="111602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Le centre commercial dispose d’un parking de 510 places.</a:t>
            </a:r>
          </a:p>
          <a:p>
            <a:r>
              <a:rPr lang="fr-FR" sz="3200" dirty="0"/>
              <a:t>À l’entrée du parking, un panneau indique qu’il y a 320 places disponibles. </a:t>
            </a:r>
          </a:p>
          <a:p>
            <a:r>
              <a:rPr lang="fr-FR" sz="3200" dirty="0"/>
              <a:t>Combien de voitures sont garées sur le parking ?</a:t>
            </a:r>
          </a:p>
        </p:txBody>
      </p:sp>
    </p:spTree>
    <p:extLst>
      <p:ext uri="{BB962C8B-B14F-4D97-AF65-F5344CB8AC3E}">
        <p14:creationId xmlns:p14="http://schemas.microsoft.com/office/powerpoint/2010/main" val="3928625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162"/>
          </a:xfrm>
        </p:spPr>
        <p:txBody>
          <a:bodyPr/>
          <a:lstStyle/>
          <a:p>
            <a:pPr algn="ctr"/>
            <a:r>
              <a:rPr lang="fr-FR" dirty="0"/>
              <a:t>Deuxième situation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83086" y="1480960"/>
            <a:ext cx="111602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Lucie a utilisé 145 perles pour faire des colliers. Il lui en reste 170. Combien avait-elle de perles au début ?</a:t>
            </a:r>
          </a:p>
        </p:txBody>
      </p:sp>
    </p:spTree>
    <p:extLst>
      <p:ext uri="{BB962C8B-B14F-4D97-AF65-F5344CB8AC3E}">
        <p14:creationId xmlns:p14="http://schemas.microsoft.com/office/powerpoint/2010/main" val="2968708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162"/>
          </a:xfrm>
        </p:spPr>
        <p:txBody>
          <a:bodyPr/>
          <a:lstStyle/>
          <a:p>
            <a:pPr algn="ctr"/>
            <a:r>
              <a:rPr lang="fr-FR" dirty="0"/>
              <a:t>Troisième situation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83086" y="1480960"/>
            <a:ext cx="111602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Lucas a perdu 76 images. Il en a maintenant 168 images.</a:t>
            </a:r>
          </a:p>
          <a:p>
            <a:r>
              <a:rPr lang="fr-FR" sz="3200" dirty="0"/>
              <a:t>Combien avait-t-il d’images au début ?</a:t>
            </a:r>
          </a:p>
        </p:txBody>
      </p:sp>
    </p:spTree>
    <p:extLst>
      <p:ext uri="{BB962C8B-B14F-4D97-AF65-F5344CB8AC3E}">
        <p14:creationId xmlns:p14="http://schemas.microsoft.com/office/powerpoint/2010/main" val="2160440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162"/>
          </a:xfrm>
        </p:spPr>
        <p:txBody>
          <a:bodyPr/>
          <a:lstStyle/>
          <a:p>
            <a:pPr algn="ctr"/>
            <a:r>
              <a:rPr lang="fr-FR" dirty="0"/>
              <a:t>Situation pour plus tard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83085" y="1480960"/>
            <a:ext cx="11218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Le pâtissier a préparé 245 tartelettes ; 71 sont au citron, 67 à l’abricot et les autres </a:t>
            </a:r>
            <a:r>
              <a:rPr lang="fr-FR" sz="3200"/>
              <a:t>sont aux pommes. </a:t>
            </a:r>
            <a:endParaRPr lang="fr-FR" sz="3200" dirty="0"/>
          </a:p>
          <a:p>
            <a:r>
              <a:rPr lang="fr-FR" sz="3200" dirty="0"/>
              <a:t>Combien </a:t>
            </a:r>
            <a:r>
              <a:rPr lang="fr-FR" sz="3200" dirty="0" err="1"/>
              <a:t>a-t-il</a:t>
            </a:r>
            <a:r>
              <a:rPr lang="fr-FR" sz="3200" dirty="0"/>
              <a:t> préparé de tartelettes aux pommes ?</a:t>
            </a:r>
          </a:p>
        </p:txBody>
      </p:sp>
    </p:spTree>
    <p:extLst>
      <p:ext uri="{BB962C8B-B14F-4D97-AF65-F5344CB8AC3E}">
        <p14:creationId xmlns:p14="http://schemas.microsoft.com/office/powerpoint/2010/main" val="295245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89" y="2046241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9 x 12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05531" y="3039902"/>
            <a:ext cx="112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b="1" dirty="0">
                <a:solidFill>
                  <a:schemeClr val="accent2">
                    <a:lumMod val="50000"/>
                  </a:schemeClr>
                </a:solidFill>
              </a:rPr>
              <a:t>108</a:t>
            </a:r>
          </a:p>
        </p:txBody>
      </p:sp>
    </p:spTree>
    <p:extLst>
      <p:ext uri="{BB962C8B-B14F-4D97-AF65-F5344CB8AC3E}">
        <p14:creationId xmlns:p14="http://schemas.microsoft.com/office/powerpoint/2010/main" val="5775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89" y="2046241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23 x 6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05531" y="3039902"/>
            <a:ext cx="112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b="1" dirty="0">
                <a:solidFill>
                  <a:schemeClr val="accent2">
                    <a:lumMod val="50000"/>
                  </a:schemeClr>
                </a:solidFill>
              </a:rPr>
              <a:t>138</a:t>
            </a:r>
          </a:p>
        </p:txBody>
      </p:sp>
    </p:spTree>
    <p:extLst>
      <p:ext uri="{BB962C8B-B14F-4D97-AF65-F5344CB8AC3E}">
        <p14:creationId xmlns:p14="http://schemas.microsoft.com/office/powerpoint/2010/main" val="340700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89" y="2046241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7 x 34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05531" y="3039902"/>
            <a:ext cx="112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b="1" dirty="0">
                <a:solidFill>
                  <a:schemeClr val="accent2">
                    <a:lumMod val="50000"/>
                  </a:schemeClr>
                </a:solidFill>
              </a:rPr>
              <a:t>238</a:t>
            </a:r>
          </a:p>
        </p:txBody>
      </p:sp>
    </p:spTree>
    <p:extLst>
      <p:ext uri="{BB962C8B-B14F-4D97-AF65-F5344CB8AC3E}">
        <p14:creationId xmlns:p14="http://schemas.microsoft.com/office/powerpoint/2010/main" val="18961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89" y="2046241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8 x 23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05531" y="3039902"/>
            <a:ext cx="112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b="1" dirty="0">
                <a:solidFill>
                  <a:schemeClr val="accent2">
                    <a:lumMod val="50000"/>
                  </a:schemeClr>
                </a:solidFill>
              </a:rPr>
              <a:t>184</a:t>
            </a:r>
          </a:p>
        </p:txBody>
      </p:sp>
    </p:spTree>
    <p:extLst>
      <p:ext uri="{BB962C8B-B14F-4D97-AF65-F5344CB8AC3E}">
        <p14:creationId xmlns:p14="http://schemas.microsoft.com/office/powerpoint/2010/main" val="111013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7950" y="487923"/>
            <a:ext cx="4708160" cy="80299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 multiplication</a:t>
            </a: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0A267CB-6B1F-0940-8D5C-9247C046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89" y="2046241"/>
            <a:ext cx="4427116" cy="21258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Calcule  42 x 6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05531" y="3039902"/>
            <a:ext cx="112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00" b="1" dirty="0">
                <a:solidFill>
                  <a:schemeClr val="accent2">
                    <a:lumMod val="50000"/>
                  </a:schemeClr>
                </a:solidFill>
              </a:rPr>
              <a:t>252</a:t>
            </a:r>
          </a:p>
        </p:txBody>
      </p:sp>
    </p:spTree>
    <p:extLst>
      <p:ext uri="{BB962C8B-B14F-4D97-AF65-F5344CB8AC3E}">
        <p14:creationId xmlns:p14="http://schemas.microsoft.com/office/powerpoint/2010/main" val="270596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8485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3456</TotalTime>
  <Words>783</Words>
  <Application>Microsoft Office PowerPoint</Application>
  <PresentationFormat>Personnalisé</PresentationFormat>
  <Paragraphs>279</Paragraphs>
  <Slides>35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Mardi 31 mars</vt:lpstr>
      <vt:lpstr>Calcul mental</vt:lpstr>
      <vt:lpstr>Présentation PowerPoint</vt:lpstr>
      <vt:lpstr>La multiplication</vt:lpstr>
      <vt:lpstr>La multiplication</vt:lpstr>
      <vt:lpstr>La multiplication</vt:lpstr>
      <vt:lpstr>La multiplication</vt:lpstr>
      <vt:lpstr>La multiplication</vt:lpstr>
      <vt:lpstr>Nombres</vt:lpstr>
      <vt:lpstr>Les fractions</vt:lpstr>
      <vt:lpstr>Les fractions décimales</vt:lpstr>
      <vt:lpstr>Présentation PowerPoint</vt:lpstr>
      <vt:lpstr>Présentation PowerPoint</vt:lpstr>
      <vt:lpstr>Présentation PowerPoint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Les fractions décimales</vt:lpstr>
      <vt:lpstr>Problèmes</vt:lpstr>
      <vt:lpstr>Correction du problème d’hier</vt:lpstr>
      <vt:lpstr>Première situation</vt:lpstr>
      <vt:lpstr>Deuxième situation</vt:lpstr>
      <vt:lpstr>Troisième situation</vt:lpstr>
      <vt:lpstr>Situation pour plus tard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191</cp:revision>
  <cp:lastPrinted>2020-03-23T05:46:03Z</cp:lastPrinted>
  <dcterms:created xsi:type="dcterms:W3CDTF">2020-03-26T08:38:08Z</dcterms:created>
  <dcterms:modified xsi:type="dcterms:W3CDTF">2020-05-04T21:25:33Z</dcterms:modified>
</cp:coreProperties>
</file>