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047" r:id="rId2"/>
    <p:sldId id="2048" r:id="rId3"/>
    <p:sldId id="2063" r:id="rId4"/>
    <p:sldId id="2064" r:id="rId5"/>
    <p:sldId id="2065" r:id="rId6"/>
    <p:sldId id="2066" r:id="rId7"/>
    <p:sldId id="2067" r:id="rId8"/>
    <p:sldId id="2068" r:id="rId9"/>
    <p:sldId id="2069" r:id="rId10"/>
    <p:sldId id="2070" r:id="rId11"/>
    <p:sldId id="1923" r:id="rId12"/>
    <p:sldId id="1916" r:id="rId13"/>
    <p:sldId id="1917" r:id="rId14"/>
    <p:sldId id="206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7A5"/>
    <a:srgbClr val="E3E3E3"/>
    <a:srgbClr val="FF6600"/>
    <a:srgbClr val="F47816"/>
    <a:srgbClr val="F4D3F1"/>
    <a:srgbClr val="E8E8E8"/>
    <a:srgbClr val="EA5D7B"/>
    <a:srgbClr val="B14AFF"/>
    <a:srgbClr val="7CA8EA"/>
    <a:srgbClr val="EA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7"/>
    <p:restoredTop sz="94627"/>
  </p:normalViewPr>
  <p:slideViewPr>
    <p:cSldViewPr snapToGrid="0" snapToObjects="1">
      <p:cViewPr varScale="1">
        <p:scale>
          <a:sx n="73" d="100"/>
          <a:sy n="73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24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97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J6 juillet SEANCE 1 CE2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4791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788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341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785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Yann a 46 € dans sa tirelire. Lilia en a la moitié.</a:t>
            </a:r>
          </a:p>
          <a:p>
            <a:r>
              <a:rPr lang="fr-FR" sz="3200" dirty="0"/>
              <a:t>Combien ont-ils d’argent à eux deux ?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Tirelire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2494B4-29E7-8645-85FF-CCB956E74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618" y="298323"/>
            <a:ext cx="2150043" cy="14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gent marque en espèces banque devise euro pièce de monnaie européen facture Remarques pièces de monnaie syndicat billet de banque factures">
            <a:extLst>
              <a:ext uri="{FF2B5EF4-FFF2-40B4-BE49-F238E27FC236}">
                <a16:creationId xmlns:a16="http://schemas.microsoft.com/office/drawing/2014/main" id="{08246031-97BF-1F4D-8954-238727FD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845" y="0"/>
            <a:ext cx="2172984" cy="14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62831" y="1274653"/>
            <a:ext cx="10096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Maïmouna achète 3 tee-shirts à 8 €, une jupe à 15 € et une paire de chaussures à 26 €. Elle donne 70 € au vendeur.</a:t>
            </a:r>
          </a:p>
          <a:p>
            <a:r>
              <a:rPr lang="fr-FR" sz="3200" dirty="0"/>
              <a:t>Combien le vendeur doit-il lui rendre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Achat</a:t>
            </a:r>
          </a:p>
        </p:txBody>
      </p:sp>
    </p:spTree>
    <p:extLst>
      <p:ext uri="{BB962C8B-B14F-4D97-AF65-F5344CB8AC3E}">
        <p14:creationId xmlns:p14="http://schemas.microsoft.com/office/powerpoint/2010/main" val="283300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8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Programmer un déplacement</a:t>
            </a:r>
          </a:p>
        </p:txBody>
      </p:sp>
    </p:spTree>
    <p:extLst>
      <p:ext uri="{BB962C8B-B14F-4D97-AF65-F5344CB8AC3E}">
        <p14:creationId xmlns:p14="http://schemas.microsoft.com/office/powerpoint/2010/main" val="19312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8D7C5E8-90C3-DB40-A69E-4EFF331915C6}"/>
              </a:ext>
            </a:extLst>
          </p:cNvPr>
          <p:cNvGrpSpPr>
            <a:grpSpLocks noChangeAspect="1"/>
          </p:cNvGrpSpPr>
          <p:nvPr/>
        </p:nvGrpSpPr>
        <p:grpSpPr>
          <a:xfrm>
            <a:off x="4713875" y="1397012"/>
            <a:ext cx="2523051" cy="2031988"/>
            <a:chOff x="4818380" y="1397012"/>
            <a:chExt cx="1791876" cy="144312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5F77512-75E1-B544-936D-74D20BBE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8380" y="1397012"/>
              <a:ext cx="1791876" cy="14431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8354A3-687F-D047-A6C4-4F06179F88DC}"/>
                </a:ext>
              </a:extLst>
            </p:cNvPr>
            <p:cNvSpPr/>
            <p:nvPr/>
          </p:nvSpPr>
          <p:spPr>
            <a:xfrm>
              <a:off x="4873111" y="1473689"/>
              <a:ext cx="1682414" cy="1045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E8AE34A6-485A-A94C-AF5A-430268C5DC3D}"/>
              </a:ext>
            </a:extLst>
          </p:cNvPr>
          <p:cNvSpPr txBox="1">
            <a:spLocks/>
          </p:cNvSpPr>
          <p:nvPr/>
        </p:nvSpPr>
        <p:spPr>
          <a:xfrm>
            <a:off x="1658320" y="251179"/>
            <a:ext cx="8198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Utiliser un logiciel de programmation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817919-109D-7A4E-A2A0-588D5364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100" y="1745434"/>
            <a:ext cx="990600" cy="990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3699956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535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199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108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854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88" y="0"/>
            <a:ext cx="12221188" cy="68710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158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510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06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202</Words>
  <Application>Microsoft Office PowerPoint</Application>
  <PresentationFormat>Grand écran</PresentationFormat>
  <Paragraphs>25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Thème Office</vt:lpstr>
      <vt:lpstr>Présentation PowerPoint</vt:lpstr>
      <vt:lpstr>Programmation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CE2 Mathématiques, juillet 2020 (J6)</dc:subject>
  <dc:creator>Marie-France BOULET, CPD et Xavier SORBE, IG</dc:creator>
  <cp:keywords>programmation, problèmes numériques</cp:keywords>
  <cp:lastModifiedBy>Xavier SORBE</cp:lastModifiedBy>
  <cp:revision>321</cp:revision>
  <dcterms:created xsi:type="dcterms:W3CDTF">2020-05-08T16:03:50Z</dcterms:created>
  <dcterms:modified xsi:type="dcterms:W3CDTF">2020-07-02T13:01:13Z</dcterms:modified>
</cp:coreProperties>
</file>