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029" r:id="rId2"/>
    <p:sldId id="2003" r:id="rId3"/>
    <p:sldId id="1715" r:id="rId4"/>
    <p:sldId id="2032" r:id="rId5"/>
    <p:sldId id="2033" r:id="rId6"/>
    <p:sldId id="2034" r:id="rId7"/>
    <p:sldId id="2035" r:id="rId8"/>
    <p:sldId id="2036" r:id="rId9"/>
    <p:sldId id="2037" r:id="rId10"/>
    <p:sldId id="2038" r:id="rId11"/>
    <p:sldId id="2039" r:id="rId12"/>
    <p:sldId id="2040" r:id="rId13"/>
    <p:sldId id="2041" r:id="rId14"/>
    <p:sldId id="2042" r:id="rId15"/>
    <p:sldId id="1920" r:id="rId16"/>
    <p:sldId id="1904" r:id="rId17"/>
    <p:sldId id="1906" r:id="rId18"/>
    <p:sldId id="1915" r:id="rId19"/>
    <p:sldId id="203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7A5"/>
    <a:srgbClr val="E3E3E3"/>
    <a:srgbClr val="FF6600"/>
    <a:srgbClr val="F47816"/>
    <a:srgbClr val="F4D3F1"/>
    <a:srgbClr val="E8E8E8"/>
    <a:srgbClr val="EA5D7B"/>
    <a:srgbClr val="B14AFF"/>
    <a:srgbClr val="7CA8EA"/>
    <a:srgbClr val="EA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3"/>
    <p:restoredTop sz="94755"/>
  </p:normalViewPr>
  <p:slideViewPr>
    <p:cSldViewPr snapToGrid="0" snapToObjects="1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76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61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18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4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J2 juillet SEANCE 2 CE1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8668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776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562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87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31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875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4994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84941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famille Martin part en vacances à 476 km de son domicile. Malheureusement, la voiture tombe en panne à 252 km du départ.</a:t>
            </a:r>
          </a:p>
          <a:p>
            <a:r>
              <a:rPr lang="fr-FR" sz="3200" dirty="0"/>
              <a:t>Quelle distance leur reste-t-il à parcourir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Départ en vacances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8C634D-4859-2F4E-AB43-278064648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367" y="389292"/>
            <a:ext cx="1828802" cy="15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520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un camping, le prix d’une place à la journée est de 12 €.</a:t>
            </a:r>
          </a:p>
          <a:p>
            <a:r>
              <a:rPr lang="fr-FR" sz="3200" dirty="0"/>
              <a:t>Combien paiera un vacancier pour y planter sa tente pendant 20 jours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Camping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F20D9C-43D3-7B41-8D2E-6E397B342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94" y="205451"/>
            <a:ext cx="1750422" cy="911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84A7E6-EFB7-0E4A-852B-0AC9FD2A0681}"/>
              </a:ext>
            </a:extLst>
          </p:cNvPr>
          <p:cNvSpPr/>
          <p:nvPr/>
        </p:nvSpPr>
        <p:spPr>
          <a:xfrm>
            <a:off x="5944104" y="4160681"/>
            <a:ext cx="6035040" cy="6512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r>
              <a:rPr lang="fr-FR" sz="3000" dirty="0">
                <a:solidFill>
                  <a:srgbClr val="0070C0"/>
                </a:solidFill>
              </a:rPr>
              <a:t>     			    2  	     0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5114399-2428-2640-A756-A94D1F5D9144}"/>
              </a:ext>
            </a:extLst>
          </p:cNvPr>
          <p:cNvGrpSpPr/>
          <p:nvPr/>
        </p:nvGrpSpPr>
        <p:grpSpPr>
          <a:xfrm>
            <a:off x="6684332" y="3839786"/>
            <a:ext cx="4059290" cy="1166980"/>
            <a:chOff x="6043741" y="3839786"/>
            <a:chExt cx="4068006" cy="1166980"/>
          </a:xfrm>
          <a:solidFill>
            <a:srgbClr val="3D6DC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B3107-E667-6240-AB06-0E769E39B452}"/>
                </a:ext>
              </a:extLst>
            </p:cNvPr>
            <p:cNvSpPr/>
            <p:nvPr/>
          </p:nvSpPr>
          <p:spPr>
            <a:xfrm>
              <a:off x="9015347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1E65AA-5994-344F-ACD5-301F0B16DB13}"/>
                </a:ext>
              </a:extLst>
            </p:cNvPr>
            <p:cNvSpPr/>
            <p:nvPr/>
          </p:nvSpPr>
          <p:spPr>
            <a:xfrm>
              <a:off x="8004688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B5F3AE-EE5F-E542-975B-9515E4CDCAD0}"/>
                </a:ext>
              </a:extLst>
            </p:cNvPr>
            <p:cNvSpPr/>
            <p:nvPr/>
          </p:nvSpPr>
          <p:spPr>
            <a:xfrm>
              <a:off x="6986240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C83135-4B85-384C-9E3C-0720EFFD15EC}"/>
                </a:ext>
              </a:extLst>
            </p:cNvPr>
            <p:cNvSpPr/>
            <p:nvPr/>
          </p:nvSpPr>
          <p:spPr>
            <a:xfrm>
              <a:off x="6043741" y="4109816"/>
              <a:ext cx="90000" cy="705221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2D4490-BAB8-694B-844F-9462585EF9F8}"/>
                </a:ext>
              </a:extLst>
            </p:cNvPr>
            <p:cNvSpPr/>
            <p:nvPr/>
          </p:nvSpPr>
          <p:spPr>
            <a:xfrm>
              <a:off x="10016365" y="4109816"/>
              <a:ext cx="90000" cy="705221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ED1B96-D911-C846-9AB1-499109057233}"/>
                </a:ext>
              </a:extLst>
            </p:cNvPr>
            <p:cNvSpPr/>
            <p:nvPr/>
          </p:nvSpPr>
          <p:spPr>
            <a:xfrm>
              <a:off x="6043747" y="4771133"/>
              <a:ext cx="4068000" cy="235633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</p:grp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5F2F4A9-BE51-3546-9DB7-E4991DAAA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77144"/>
              </p:ext>
            </p:extLst>
          </p:nvPr>
        </p:nvGraphicFramePr>
        <p:xfrm>
          <a:off x="6684332" y="3320593"/>
          <a:ext cx="4053165" cy="83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3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3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3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598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Milliers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Centaines</a:t>
                      </a: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Dizaines</a:t>
                      </a: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Unités</a:t>
                      </a: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5" presetClass="path" presetSubtype="0" accel="25000" fill="hold" grpId="0" nodeType="clickEffect" p14:presetBounceEnd="38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4.16667E-6 -1.48148E-6 L -0.0763 -0.00139 " pathEditMode="relative" rAng="0" ptsTypes="AA" p14:bounceEnd="38000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5" presetClass="path" presetSubtype="0" accel="25000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4.16667E-6 -1.48148E-6 L -0.0763 -0.00139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263D2D7-4067-5746-805F-13A1FB34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944" y="380162"/>
            <a:ext cx="1505655" cy="150565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62831" y="1274653"/>
            <a:ext cx="10785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Inès a besoin de 18 perles bleues, 12 perles blanches et</a:t>
            </a:r>
          </a:p>
          <a:p>
            <a:r>
              <a:rPr lang="fr-FR" sz="3200" dirty="0"/>
              <a:t>10 perles vertes pour fabriquer un collier. Elle fait 10 colliers identiques.</a:t>
            </a:r>
          </a:p>
          <a:p>
            <a:r>
              <a:rPr lang="fr-FR" sz="3200" dirty="0"/>
              <a:t>Combien va-t-elle utiliser de perles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Colliers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FB54E-6C37-B849-8E7E-1B010A2CAC83}"/>
              </a:ext>
            </a:extLst>
          </p:cNvPr>
          <p:cNvSpPr/>
          <p:nvPr/>
        </p:nvSpPr>
        <p:spPr>
          <a:xfrm>
            <a:off x="5958173" y="4596780"/>
            <a:ext cx="6035040" cy="6512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r>
              <a:rPr lang="fr-FR" sz="3000" dirty="0">
                <a:solidFill>
                  <a:srgbClr val="0070C0"/>
                </a:solidFill>
              </a:rPr>
              <a:t>     			    4  	     0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431139F-7A39-764D-A703-1E69E6F0A249}"/>
              </a:ext>
            </a:extLst>
          </p:cNvPr>
          <p:cNvGrpSpPr/>
          <p:nvPr/>
        </p:nvGrpSpPr>
        <p:grpSpPr>
          <a:xfrm>
            <a:off x="6698401" y="4275885"/>
            <a:ext cx="4059290" cy="1166980"/>
            <a:chOff x="6043741" y="3839786"/>
            <a:chExt cx="4068006" cy="1166980"/>
          </a:xfrm>
          <a:solidFill>
            <a:srgbClr val="3D6DC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872020-B8E1-1A4A-8A08-4EC1C86566BC}"/>
                </a:ext>
              </a:extLst>
            </p:cNvPr>
            <p:cNvSpPr/>
            <p:nvPr/>
          </p:nvSpPr>
          <p:spPr>
            <a:xfrm>
              <a:off x="9015347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09FE16-F004-8244-AB49-395D532EC851}"/>
                </a:ext>
              </a:extLst>
            </p:cNvPr>
            <p:cNvSpPr/>
            <p:nvPr/>
          </p:nvSpPr>
          <p:spPr>
            <a:xfrm>
              <a:off x="8004688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4CF481-C956-8F4C-94AA-EEB0D4AC087F}"/>
                </a:ext>
              </a:extLst>
            </p:cNvPr>
            <p:cNvSpPr/>
            <p:nvPr/>
          </p:nvSpPr>
          <p:spPr>
            <a:xfrm>
              <a:off x="6986240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FA0010-03A0-CC4E-89AD-45A45E6AE5D9}"/>
                </a:ext>
              </a:extLst>
            </p:cNvPr>
            <p:cNvSpPr/>
            <p:nvPr/>
          </p:nvSpPr>
          <p:spPr>
            <a:xfrm>
              <a:off x="6043741" y="4109816"/>
              <a:ext cx="90000" cy="705221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4836-858B-5849-9ADC-722098ACD3A1}"/>
                </a:ext>
              </a:extLst>
            </p:cNvPr>
            <p:cNvSpPr/>
            <p:nvPr/>
          </p:nvSpPr>
          <p:spPr>
            <a:xfrm>
              <a:off x="10016365" y="4109816"/>
              <a:ext cx="90000" cy="705221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CC05EC-03E8-1149-BB1C-B9D456883351}"/>
                </a:ext>
              </a:extLst>
            </p:cNvPr>
            <p:cNvSpPr/>
            <p:nvPr/>
          </p:nvSpPr>
          <p:spPr>
            <a:xfrm>
              <a:off x="6043747" y="4771133"/>
              <a:ext cx="4068000" cy="235633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</p:grp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CF00D63-E9CA-0244-A441-8FA207906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4079"/>
              </p:ext>
            </p:extLst>
          </p:nvPr>
        </p:nvGraphicFramePr>
        <p:xfrm>
          <a:off x="6698401" y="3756692"/>
          <a:ext cx="4053165" cy="83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3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3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3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598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Milliers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Centaines</a:t>
                      </a: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Dizaines</a:t>
                      </a: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Unités</a:t>
                      </a: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5" presetClass="path" presetSubtype="0" accel="25000" fill="hold" grpId="0" nodeType="clickEffect" p14:presetBounceEnd="38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4.16667E-6 -1.48148E-6 L -0.0763 -0.00139 " pathEditMode="relative" rAng="0" ptsTypes="AA" p14:bounceEnd="38000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5" presetClass="path" presetSubtype="0" accel="25000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4.16667E-6 -1.48148E-6 L -0.0763 -0.00139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1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Programmer un déplacement</a:t>
            </a:r>
          </a:p>
        </p:txBody>
      </p:sp>
    </p:spTree>
    <p:extLst>
      <p:ext uri="{BB962C8B-B14F-4D97-AF65-F5344CB8AC3E}">
        <p14:creationId xmlns:p14="http://schemas.microsoft.com/office/powerpoint/2010/main" val="20993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8D7C5E8-90C3-DB40-A69E-4EFF331915C6}"/>
              </a:ext>
            </a:extLst>
          </p:cNvPr>
          <p:cNvGrpSpPr>
            <a:grpSpLocks noChangeAspect="1"/>
          </p:cNvGrpSpPr>
          <p:nvPr/>
        </p:nvGrpSpPr>
        <p:grpSpPr>
          <a:xfrm>
            <a:off x="4713875" y="1397012"/>
            <a:ext cx="2523051" cy="2031988"/>
            <a:chOff x="4818380" y="1397012"/>
            <a:chExt cx="1791876" cy="144312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5F77512-75E1-B544-936D-74D20BBE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8380" y="1397012"/>
              <a:ext cx="1791876" cy="14431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8354A3-687F-D047-A6C4-4F06179F88DC}"/>
                </a:ext>
              </a:extLst>
            </p:cNvPr>
            <p:cNvSpPr/>
            <p:nvPr/>
          </p:nvSpPr>
          <p:spPr>
            <a:xfrm>
              <a:off x="4873111" y="1473689"/>
              <a:ext cx="1682414" cy="1045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E8AE34A6-485A-A94C-AF5A-430268C5DC3D}"/>
              </a:ext>
            </a:extLst>
          </p:cNvPr>
          <p:cNvSpPr txBox="1">
            <a:spLocks/>
          </p:cNvSpPr>
          <p:nvPr/>
        </p:nvSpPr>
        <p:spPr>
          <a:xfrm>
            <a:off x="1658320" y="251179"/>
            <a:ext cx="8198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Utiliser un logiciel de programmation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817919-109D-7A4E-A2A0-588D5364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100" y="1745434"/>
            <a:ext cx="990600" cy="990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3699956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184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6"/>
            <a:ext cx="12192001" cy="68546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54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338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46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309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960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055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36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314</Words>
  <Application>Microsoft Office PowerPoint</Application>
  <PresentationFormat>Grand écran</PresentationFormat>
  <Paragraphs>47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Thème Office</vt:lpstr>
      <vt:lpstr>Présentation PowerPoint</vt:lpstr>
      <vt:lpstr>Programmation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CE1 Mathématiques, juillet 2020 (J2)</dc:subject>
  <dc:creator>Marie-France BOULET, CPD et Xavier SORBE, IG</dc:creator>
  <cp:keywords>programmation, problèmes numériques</cp:keywords>
  <cp:lastModifiedBy>Xavier SORBE</cp:lastModifiedBy>
  <cp:revision>303</cp:revision>
  <dcterms:created xsi:type="dcterms:W3CDTF">2020-05-08T16:03:50Z</dcterms:created>
  <dcterms:modified xsi:type="dcterms:W3CDTF">2020-07-02T12:27:01Z</dcterms:modified>
</cp:coreProperties>
</file>