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1347" r:id="rId2"/>
    <p:sldId id="1688" r:id="rId3"/>
    <p:sldId id="2030" r:id="rId4"/>
    <p:sldId id="1996" r:id="rId5"/>
    <p:sldId id="1998" r:id="rId6"/>
    <p:sldId id="1988" r:id="rId7"/>
    <p:sldId id="1999" r:id="rId8"/>
    <p:sldId id="2000" r:id="rId9"/>
    <p:sldId id="1989" r:id="rId10"/>
    <p:sldId id="1990" r:id="rId11"/>
    <p:sldId id="1991" r:id="rId12"/>
    <p:sldId id="1994" r:id="rId13"/>
    <p:sldId id="1995" r:id="rId14"/>
    <p:sldId id="1997" r:id="rId15"/>
    <p:sldId id="2001" r:id="rId16"/>
    <p:sldId id="2002" r:id="rId17"/>
    <p:sldId id="1900" r:id="rId18"/>
    <p:sldId id="1903" r:id="rId19"/>
    <p:sldId id="2033" r:id="rId20"/>
    <p:sldId id="1983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67A5"/>
    <a:srgbClr val="E3E3E3"/>
    <a:srgbClr val="FF6600"/>
    <a:srgbClr val="F47816"/>
    <a:srgbClr val="F4D3F1"/>
    <a:srgbClr val="E8E8E8"/>
    <a:srgbClr val="EA5D7B"/>
    <a:srgbClr val="B14AFF"/>
    <a:srgbClr val="7CA8EA"/>
    <a:srgbClr val="EA7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23"/>
    <p:restoredTop sz="94755"/>
  </p:normalViewPr>
  <p:slideViewPr>
    <p:cSldViewPr snapToGrid="0" snapToObjects="1">
      <p:cViewPr varScale="1">
        <p:scale>
          <a:sx n="69" d="100"/>
          <a:sy n="69" d="100"/>
        </p:scale>
        <p:origin x="4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35E0D-C1A7-E44B-8449-24CEDFDBDC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2E6BC0-E079-514B-9CF8-A69BDCFDA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54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Partage </a:t>
            </a:r>
            <a:r>
              <a:rPr lang="fr-FR" sz="20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équitable</a:t>
            </a:r>
            <a:r>
              <a:rPr lang="fr-FR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- autant chacun</a:t>
            </a: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80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PlaceHolder 1"/>
          <p:cNvSpPr>
            <a:spLocks noGrp="1"/>
          </p:cNvSpPr>
          <p:nvPr>
            <p:ph type="body"/>
          </p:nvPr>
        </p:nvSpPr>
        <p:spPr>
          <a:xfrm>
            <a:off x="914400" y="3300480"/>
            <a:ext cx="7314240" cy="2699730"/>
          </a:xfrm>
          <a:prstGeom prst="rect">
            <a:avLst/>
          </a:prstGeom>
        </p:spPr>
        <p:txBody>
          <a:bodyPr lIns="0" tIns="0" rIns="0" bIns="0"/>
          <a:lstStyle/>
          <a:p>
            <a:endParaRPr lang="fr-FR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2" name="CustomShape 2"/>
          <p:cNvSpPr/>
          <p:nvPr/>
        </p:nvSpPr>
        <p:spPr>
          <a:xfrm>
            <a:off x="5179680" y="6514020"/>
            <a:ext cx="3961440" cy="34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D8F9976A-F086-42B8-AB2A-4EF983069F67}" type="slidenum">
              <a:rPr lang="fr-F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19</a:t>
            </a:fld>
            <a:endParaRPr lang="fr-FR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555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2E6BC0-E079-514B-9CF8-A69BDCFDAD6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16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886828-974D-CC44-9701-9B0B96725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97910AF-A1D6-464F-8903-AE84B836C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0EF0A7-3EF0-9F43-AA96-0FACE3CF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153B84-23ED-3947-BFB1-CE7873B8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F03A1-21DD-B54F-B293-5F304AED0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2217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2DDD2B-9340-8346-A42C-80B3A3D4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730D49-3E94-9346-BE0B-DC5B2F4DB7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5D2CB2-C75E-684D-9D4B-1ED7F644A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AF009A-6411-314F-93A3-838EC6594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1D3C80-43B6-374A-BB98-0DCFE713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79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4AFBA3-15D8-3A43-BA9A-58172CE22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EEC34B7-FFC1-EF49-AF53-3B2664C0A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3954BD-3F39-A241-96AE-51FF386D2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470936-71C8-D443-B3BF-A2BBBA39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9B9EE2-DBB7-4841-9821-6A34C2F8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83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37973" y="365040"/>
            <a:ext cx="10514950" cy="1325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733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837973" y="1825560"/>
            <a:ext cx="1051495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FR" sz="3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8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ED06E-8608-9C42-A769-F293E802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218B6D-D59D-1F43-B822-7703FA094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D5BA73-291A-F04A-B83A-31820816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8ED678-351F-C140-88FA-90BACA80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2923DA-81EE-CE4B-89D4-CD65383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3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674C73-3A73-8B47-8C25-D05D8D0E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EC18DB-8360-F942-BC1D-5748C469E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B65A99-2C25-C94E-AE5D-849A70FE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B25D75-A2B3-BA49-B5DE-389A2D85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EE6DFE-283A-E641-8928-661ECFA1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0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C0DB1-F4B5-D947-BD8E-73313EF2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734F6B-B095-1D49-8A82-8263D3A40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D1496B5-BEBA-8147-8251-DD1634A2D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10D572-47F1-3D48-AB29-B9379E6F6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CA4C3E-E216-0C41-BB8D-6946944F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CAF5CA-F86F-D64F-838F-9487F0680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3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6C5343-FA70-A94B-8E92-D377FCD2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9E439B-D43B-0F4E-9F1F-70BC0CF02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87C67-C4C1-9640-8668-A1E1FEE0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3F083E0-34AA-8048-B40C-1EC268ABF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2EB4043-61E9-F940-B16A-953AA663F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A33FB5-4D0B-794E-ADA7-748CB36C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199A0B-9FAC-964F-A9DA-D80AD8305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95D3F5-06A4-3941-96F9-1621A2F8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5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A7DDEA-656B-044A-82E7-168D326CA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6B2B12-8846-1C42-BBFB-C7356EF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8F1411-6900-E24E-AF44-9BFDD8426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2BD963-C93C-7749-9689-D257AFE8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610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90F82E5-9F45-9D4B-8270-7A0FA4C8F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C3AC3F6-0741-C341-B9F4-3E4ABC76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60558F-666C-9D4F-812D-56707F22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440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C8DE9C-D568-0E4B-8AC6-2E37783F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D9F506-5D7A-F348-893F-FA405140F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981735-C2FE-1940-897B-4CD92ACCE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74A5B2-C0AF-8441-8C1C-0786CE6FB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709442-37B9-B840-B04A-B6DDDA94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F6ED76-60DC-8342-A129-2AD26294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028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B8512-1E28-7646-8829-EB1F9A70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C2611EB-7042-8640-A9CF-1A9F2CD8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20FEA3-F1BF-394D-8584-2B39448CD2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3D867F-86A6-4644-8C64-B16A54CB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DAB8423-0B71-B64A-84C6-DE23F3AC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0AE5F9-5A20-064E-AD3B-FB2BD5FC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571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739A79B-4E36-A245-B118-3630B6E58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AF001C-3812-9D4B-B82C-2D1685337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7DA02A-9B9D-704A-81AE-E5EA9F594E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5143-FFF9-7B42-B7AA-4B53DE0A4B38}" type="datetimeFigureOut">
              <a:rPr lang="fr-FR" smtClean="0"/>
              <a:t>02/07/2020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F3EB28-FF77-F147-A8C2-8D5FE981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197D5B-1872-5F4B-B082-29ECACF3D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E001-2C2D-184F-BAC8-5A5456175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tiff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tiff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.tiff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tiff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838658" y="365439"/>
            <a:ext cx="10513222" cy="13246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75" tIns="44989" rIns="89975" bIns="44989" anchor="ctr"/>
          <a:lstStyle/>
          <a:p>
            <a:pPr>
              <a:lnSpc>
                <a:spcPct val="90000"/>
              </a:lnSpc>
            </a:pPr>
            <a:r>
              <a:rPr lang="fr-FR" sz="4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J1 juillet SEANCE 1 CE1</a:t>
            </a:r>
            <a:endParaRPr lang="fr-FR" sz="2489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701531" y="1524128"/>
            <a:ext cx="10711170" cy="4951515"/>
          </a:xfrm>
          <a:prstGeom prst="rect">
            <a:avLst/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280210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6C520FA4-AC71-2C46-84D4-ED90234A3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87314"/>
              </p:ext>
            </p:extLst>
          </p:nvPr>
        </p:nvGraphicFramePr>
        <p:xfrm>
          <a:off x="6789489" y="1259786"/>
          <a:ext cx="4960028" cy="481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007">
                  <a:extLst>
                    <a:ext uri="{9D8B030D-6E8A-4147-A177-3AD203B41FA5}">
                      <a16:colId xmlns:a16="http://schemas.microsoft.com/office/drawing/2014/main" val="2191360513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3597149578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1110806325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2090800830"/>
                    </a:ext>
                  </a:extLst>
                </a:gridCol>
              </a:tblGrid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9988807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89167898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22475521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3254592"/>
                  </a:ext>
                </a:extLst>
              </a:tr>
            </a:tbl>
          </a:graphicData>
        </a:graphic>
      </p:graphicFrame>
      <p:sp>
        <p:nvSpPr>
          <p:cNvPr id="24" name="Titre 1">
            <a:extLst>
              <a:ext uri="{FF2B5EF4-FFF2-40B4-BE49-F238E27FC236}">
                <a16:creationId xmlns:a16="http://schemas.microsoft.com/office/drawing/2014/main" id="{27E2BAB0-8FA3-CA4F-8992-E1D6D8BC9CB6}"/>
              </a:ext>
            </a:extLst>
          </p:cNvPr>
          <p:cNvSpPr txBox="1">
            <a:spLocks/>
          </p:cNvSpPr>
          <p:nvPr/>
        </p:nvSpPr>
        <p:spPr>
          <a:xfrm>
            <a:off x="2400647" y="225807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7B85A797-3883-CD49-B655-78714ED8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0430" y="4934694"/>
            <a:ext cx="1039235" cy="10872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8855070-4AF2-4C4B-B6BA-DDC115108911}"/>
              </a:ext>
            </a:extLst>
          </p:cNvPr>
          <p:cNvSpPr/>
          <p:nvPr/>
        </p:nvSpPr>
        <p:spPr>
          <a:xfrm>
            <a:off x="513924" y="1011562"/>
            <a:ext cx="5865418" cy="5454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2F7AF6-D515-B440-B637-80024C0ED522}"/>
              </a:ext>
            </a:extLst>
          </p:cNvPr>
          <p:cNvSpPr/>
          <p:nvPr/>
        </p:nvSpPr>
        <p:spPr>
          <a:xfrm>
            <a:off x="514274" y="1006564"/>
            <a:ext cx="2797907" cy="5454288"/>
          </a:xfrm>
          <a:prstGeom prst="rect">
            <a:avLst/>
          </a:prstGeom>
          <a:solidFill>
            <a:srgbClr val="E3E3E3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D03F36C3-7E0F-BD44-BC8E-56B71EAB7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6" y="1662638"/>
            <a:ext cx="2644580" cy="2151601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0558CED0-A178-384F-84DA-602211B7B1A7}"/>
              </a:ext>
            </a:extLst>
          </p:cNvPr>
          <p:cNvSpPr>
            <a:spLocks noChangeAspect="1"/>
          </p:cNvSpPr>
          <p:nvPr/>
        </p:nvSpPr>
        <p:spPr>
          <a:xfrm>
            <a:off x="70920" y="1726838"/>
            <a:ext cx="368541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5B6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C3762B4-1D56-CD45-AB16-0123E4457855}"/>
              </a:ext>
            </a:extLst>
          </p:cNvPr>
          <p:cNvSpPr txBox="1"/>
          <p:nvPr/>
        </p:nvSpPr>
        <p:spPr>
          <a:xfrm>
            <a:off x="32836" y="1724401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B67A5"/>
                </a:solidFill>
              </a:rPr>
              <a:t>AV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2E8144A2-5103-C44F-B822-40421AFE77DF}"/>
              </a:ext>
            </a:extLst>
          </p:cNvPr>
          <p:cNvGrpSpPr/>
          <p:nvPr/>
        </p:nvGrpSpPr>
        <p:grpSpPr>
          <a:xfrm>
            <a:off x="43094" y="2542322"/>
            <a:ext cx="481263" cy="369332"/>
            <a:chOff x="-131308" y="1662638"/>
            <a:chExt cx="481263" cy="36933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E49DD20C-DF37-CE48-960F-A36925E29C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B67A5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F780299-B16F-E347-A79B-3E99DF28089F}"/>
                </a:ext>
              </a:extLst>
            </p:cNvPr>
            <p:cNvSpPr txBox="1"/>
            <p:nvPr/>
          </p:nvSpPr>
          <p:spPr>
            <a:xfrm>
              <a:off x="-131308" y="1662638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TG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BA6751EE-D128-674C-8A54-7959745919F9}"/>
              </a:ext>
            </a:extLst>
          </p:cNvPr>
          <p:cNvGrpSpPr/>
          <p:nvPr/>
        </p:nvGrpSpPr>
        <p:grpSpPr>
          <a:xfrm>
            <a:off x="43094" y="3346376"/>
            <a:ext cx="481263" cy="371087"/>
            <a:chOff x="-124184" y="1660883"/>
            <a:chExt cx="481263" cy="371087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9E4274BB-0132-8845-AAF2-2525647EFC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723FBA4-280A-754F-8493-2A64A1937BC0}"/>
                </a:ext>
              </a:extLst>
            </p:cNvPr>
            <p:cNvSpPr txBox="1"/>
            <p:nvPr/>
          </p:nvSpPr>
          <p:spPr>
            <a:xfrm>
              <a:off x="-124184" y="1660883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TD</a:t>
              </a:r>
            </a:p>
          </p:txBody>
        </p:sp>
      </p:grpSp>
      <p:pic>
        <p:nvPicPr>
          <p:cNvPr id="40" name="Image 39">
            <a:extLst>
              <a:ext uri="{FF2B5EF4-FFF2-40B4-BE49-F238E27FC236}">
                <a16:creationId xmlns:a16="http://schemas.microsoft.com/office/drawing/2014/main" id="{A1C595A2-C221-8046-B9D0-FB7DAC9D24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792" y="1602500"/>
            <a:ext cx="1234030" cy="61313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84D75557-56EF-9C4B-8548-E21294DDC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792" y="1602500"/>
            <a:ext cx="1224759" cy="100277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6B734C80-3AC5-8142-8535-4735F2CB58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15281" flipV="1">
            <a:off x="9521641" y="2586443"/>
            <a:ext cx="778876" cy="1040428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42FF5F5B-9C54-A641-8B37-BA724B3CBF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15281" flipV="1">
            <a:off x="9521640" y="3771957"/>
            <a:ext cx="778876" cy="1040428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D25C71E6-5C6E-C842-818F-303D1ABC54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15281" flipV="1">
            <a:off x="9538315" y="5069174"/>
            <a:ext cx="778876" cy="10404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3B70AB-B69A-7E40-8C29-9801C6B224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9792" y="1659428"/>
            <a:ext cx="1208752" cy="1341961"/>
          </a:xfrm>
          <a:prstGeom prst="rect">
            <a:avLst/>
          </a:prstGeom>
        </p:spPr>
      </p:pic>
      <p:sp>
        <p:nvSpPr>
          <p:cNvPr id="46" name="Croix 45">
            <a:extLst>
              <a:ext uri="{FF2B5EF4-FFF2-40B4-BE49-F238E27FC236}">
                <a16:creationId xmlns:a16="http://schemas.microsoft.com/office/drawing/2014/main" id="{897E1827-116B-C34A-A19F-0AAB8DE60F2A}"/>
              </a:ext>
            </a:extLst>
          </p:cNvPr>
          <p:cNvSpPr>
            <a:spLocks noChangeAspect="1"/>
          </p:cNvSpPr>
          <p:nvPr/>
        </p:nvSpPr>
        <p:spPr>
          <a:xfrm rot="2662512">
            <a:off x="9701914" y="1636503"/>
            <a:ext cx="418327" cy="418327"/>
          </a:xfrm>
          <a:prstGeom prst="plus">
            <a:avLst>
              <a:gd name="adj" fmla="val 394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EF26141-3DF9-D845-9B96-CBC0F71CE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615281" flipV="1">
            <a:off x="9554991" y="1379397"/>
            <a:ext cx="778876" cy="10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4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E38AEF31-5D5A-7447-A1F2-A2CA9BA17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969844"/>
              </p:ext>
            </p:extLst>
          </p:nvPr>
        </p:nvGraphicFramePr>
        <p:xfrm>
          <a:off x="6789489" y="1259786"/>
          <a:ext cx="4960028" cy="481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007">
                  <a:extLst>
                    <a:ext uri="{9D8B030D-6E8A-4147-A177-3AD203B41FA5}">
                      <a16:colId xmlns:a16="http://schemas.microsoft.com/office/drawing/2014/main" val="2191360513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3597149578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1110806325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2090800830"/>
                    </a:ext>
                  </a:extLst>
                </a:gridCol>
              </a:tblGrid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9988807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89167898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22475521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3254592"/>
                  </a:ext>
                </a:extLst>
              </a:tr>
            </a:tbl>
          </a:graphicData>
        </a:graphic>
      </p:graphicFrame>
      <p:sp>
        <p:nvSpPr>
          <p:cNvPr id="24" name="Titre 1">
            <a:extLst>
              <a:ext uri="{FF2B5EF4-FFF2-40B4-BE49-F238E27FC236}">
                <a16:creationId xmlns:a16="http://schemas.microsoft.com/office/drawing/2014/main" id="{27E2BAB0-8FA3-CA4F-8992-E1D6D8BC9CB6}"/>
              </a:ext>
            </a:extLst>
          </p:cNvPr>
          <p:cNvSpPr txBox="1">
            <a:spLocks/>
          </p:cNvSpPr>
          <p:nvPr/>
        </p:nvSpPr>
        <p:spPr>
          <a:xfrm>
            <a:off x="2400647" y="225807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7B85A797-3883-CD49-B655-78714ED8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045" y="2524816"/>
            <a:ext cx="1041080" cy="108913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1E4F92C-3237-AB42-835D-E1433240EFF4}"/>
              </a:ext>
            </a:extLst>
          </p:cNvPr>
          <p:cNvSpPr/>
          <p:nvPr/>
        </p:nvSpPr>
        <p:spPr>
          <a:xfrm>
            <a:off x="513924" y="1011562"/>
            <a:ext cx="5865418" cy="5454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5EDE7A-29AD-FF42-B9D3-A6BF95A81813}"/>
              </a:ext>
            </a:extLst>
          </p:cNvPr>
          <p:cNvSpPr/>
          <p:nvPr/>
        </p:nvSpPr>
        <p:spPr>
          <a:xfrm>
            <a:off x="514274" y="1006564"/>
            <a:ext cx="2797907" cy="5454288"/>
          </a:xfrm>
          <a:prstGeom prst="rect">
            <a:avLst/>
          </a:prstGeom>
          <a:solidFill>
            <a:srgbClr val="E3E3E3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7FE2DE81-002B-D34D-BC6B-57C4CC296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6" y="1662638"/>
            <a:ext cx="2644580" cy="2151601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FB450A0A-1330-834D-A4E1-AF6C713D7020}"/>
              </a:ext>
            </a:extLst>
          </p:cNvPr>
          <p:cNvSpPr>
            <a:spLocks noChangeAspect="1"/>
          </p:cNvSpPr>
          <p:nvPr/>
        </p:nvSpPr>
        <p:spPr>
          <a:xfrm>
            <a:off x="70920" y="1726838"/>
            <a:ext cx="368541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5B6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4381C91-A343-FD44-BD60-2E7C743311E8}"/>
              </a:ext>
            </a:extLst>
          </p:cNvPr>
          <p:cNvSpPr txBox="1"/>
          <p:nvPr/>
        </p:nvSpPr>
        <p:spPr>
          <a:xfrm>
            <a:off x="32836" y="1724401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B67A5"/>
                </a:solidFill>
              </a:rPr>
              <a:t>AV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535DD94-DECB-0345-9CCE-5775D7BE6E38}"/>
              </a:ext>
            </a:extLst>
          </p:cNvPr>
          <p:cNvGrpSpPr/>
          <p:nvPr/>
        </p:nvGrpSpPr>
        <p:grpSpPr>
          <a:xfrm>
            <a:off x="43094" y="2542322"/>
            <a:ext cx="481263" cy="369332"/>
            <a:chOff x="-131308" y="1662638"/>
            <a:chExt cx="481263" cy="36933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7167C165-4DA2-0344-8333-E0019B83B1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B67A5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7D426843-1565-7441-BC5C-A245480681FF}"/>
                </a:ext>
              </a:extLst>
            </p:cNvPr>
            <p:cNvSpPr txBox="1"/>
            <p:nvPr/>
          </p:nvSpPr>
          <p:spPr>
            <a:xfrm>
              <a:off x="-131308" y="1662638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TG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C97217AE-0712-8C41-A56F-321D3E52A981}"/>
              </a:ext>
            </a:extLst>
          </p:cNvPr>
          <p:cNvGrpSpPr/>
          <p:nvPr/>
        </p:nvGrpSpPr>
        <p:grpSpPr>
          <a:xfrm>
            <a:off x="43094" y="3346376"/>
            <a:ext cx="481263" cy="371087"/>
            <a:chOff x="-124184" y="1660883"/>
            <a:chExt cx="481263" cy="371087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98E1CA22-3C63-0642-8B56-525D620F6D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1FB8D3D2-42FB-7A41-A139-B15B45430104}"/>
                </a:ext>
              </a:extLst>
            </p:cNvPr>
            <p:cNvSpPr txBox="1"/>
            <p:nvPr/>
          </p:nvSpPr>
          <p:spPr>
            <a:xfrm>
              <a:off x="-124184" y="1660883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TD</a:t>
              </a:r>
            </a:p>
          </p:txBody>
        </p:sp>
      </p:grpSp>
      <p:sp>
        <p:nvSpPr>
          <p:cNvPr id="40" name="Croix 39">
            <a:extLst>
              <a:ext uri="{FF2B5EF4-FFF2-40B4-BE49-F238E27FC236}">
                <a16:creationId xmlns:a16="http://schemas.microsoft.com/office/drawing/2014/main" id="{14721858-35F7-4E48-B8FE-BFF2D318A0AB}"/>
              </a:ext>
            </a:extLst>
          </p:cNvPr>
          <p:cNvSpPr>
            <a:spLocks noChangeAspect="1"/>
          </p:cNvSpPr>
          <p:nvPr/>
        </p:nvSpPr>
        <p:spPr>
          <a:xfrm rot="2662512">
            <a:off x="10901131" y="2924053"/>
            <a:ext cx="418327" cy="418327"/>
          </a:xfrm>
          <a:prstGeom prst="plus">
            <a:avLst>
              <a:gd name="adj" fmla="val 394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EF26141-3DF9-D845-9B96-CBC0F71CE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815401" flipV="1">
            <a:off x="10698590" y="2533797"/>
            <a:ext cx="778876" cy="1040428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0E5E4FD0-6C55-8045-9ED6-1A61748C4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504" y="1662638"/>
            <a:ext cx="2622688" cy="57371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53F5852B-0B81-9F4B-8D2F-7BD1EB71AF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564" y="1674213"/>
            <a:ext cx="2622004" cy="955871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21B5B5F8-8F75-494E-AB6A-E0D44645F6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34673" flipV="1">
            <a:off x="8199162" y="2596377"/>
            <a:ext cx="778876" cy="1040428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AD4395F6-534C-3A46-95E4-BBA090B6A1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34673" flipV="1">
            <a:off x="9494368" y="2562105"/>
            <a:ext cx="778876" cy="10404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F826944-36C3-3F4C-ADE0-F734AD7D57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10830" y="1684403"/>
            <a:ext cx="2638133" cy="13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4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D6F1AC7A-D856-3443-B4FE-0EB8C69D57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101843"/>
              </p:ext>
            </p:extLst>
          </p:nvPr>
        </p:nvGraphicFramePr>
        <p:xfrm>
          <a:off x="6789489" y="1259786"/>
          <a:ext cx="4960028" cy="481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007">
                  <a:extLst>
                    <a:ext uri="{9D8B030D-6E8A-4147-A177-3AD203B41FA5}">
                      <a16:colId xmlns:a16="http://schemas.microsoft.com/office/drawing/2014/main" val="2191360513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3597149578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1110806325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2090800830"/>
                    </a:ext>
                  </a:extLst>
                </a:gridCol>
              </a:tblGrid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9988807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89167898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22475521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3254592"/>
                  </a:ext>
                </a:extLst>
              </a:tr>
            </a:tbl>
          </a:graphicData>
        </a:graphic>
      </p:graphicFrame>
      <p:sp>
        <p:nvSpPr>
          <p:cNvPr id="24" name="Titre 1">
            <a:extLst>
              <a:ext uri="{FF2B5EF4-FFF2-40B4-BE49-F238E27FC236}">
                <a16:creationId xmlns:a16="http://schemas.microsoft.com/office/drawing/2014/main" id="{27E2BAB0-8FA3-CA4F-8992-E1D6D8BC9CB6}"/>
              </a:ext>
            </a:extLst>
          </p:cNvPr>
          <p:cNvSpPr txBox="1">
            <a:spLocks/>
          </p:cNvSpPr>
          <p:nvPr/>
        </p:nvSpPr>
        <p:spPr>
          <a:xfrm>
            <a:off x="2400647" y="225807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7B85A797-3883-CD49-B655-78714ED8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6646" y="3734969"/>
            <a:ext cx="1041080" cy="108913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E1D3479-3503-E24F-BF09-A6C877C409B2}"/>
              </a:ext>
            </a:extLst>
          </p:cNvPr>
          <p:cNvSpPr/>
          <p:nvPr/>
        </p:nvSpPr>
        <p:spPr>
          <a:xfrm>
            <a:off x="513924" y="1011562"/>
            <a:ext cx="5865418" cy="5454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1A329E-812F-F447-B931-9AE8AFF13427}"/>
              </a:ext>
            </a:extLst>
          </p:cNvPr>
          <p:cNvSpPr/>
          <p:nvPr/>
        </p:nvSpPr>
        <p:spPr>
          <a:xfrm>
            <a:off x="514274" y="1006564"/>
            <a:ext cx="2797907" cy="5454288"/>
          </a:xfrm>
          <a:prstGeom prst="rect">
            <a:avLst/>
          </a:prstGeom>
          <a:solidFill>
            <a:srgbClr val="E3E3E3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1F2D6697-75CA-6345-9418-1698D539F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6" y="1662638"/>
            <a:ext cx="2644580" cy="2151601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BFCA54C9-3DE2-C94C-BECF-661E842484DB}"/>
              </a:ext>
            </a:extLst>
          </p:cNvPr>
          <p:cNvSpPr>
            <a:spLocks noChangeAspect="1"/>
          </p:cNvSpPr>
          <p:nvPr/>
        </p:nvSpPr>
        <p:spPr>
          <a:xfrm>
            <a:off x="70920" y="1726838"/>
            <a:ext cx="368541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5B6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AA84728-B32E-A04A-B75A-F5FA25E6F638}"/>
              </a:ext>
            </a:extLst>
          </p:cNvPr>
          <p:cNvSpPr txBox="1"/>
          <p:nvPr/>
        </p:nvSpPr>
        <p:spPr>
          <a:xfrm>
            <a:off x="32836" y="1724401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B67A5"/>
                </a:solidFill>
              </a:rPr>
              <a:t>AV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C3A8E920-1C16-9D40-8547-F776C8DCEAF8}"/>
              </a:ext>
            </a:extLst>
          </p:cNvPr>
          <p:cNvGrpSpPr/>
          <p:nvPr/>
        </p:nvGrpSpPr>
        <p:grpSpPr>
          <a:xfrm>
            <a:off x="43094" y="2542322"/>
            <a:ext cx="481263" cy="369332"/>
            <a:chOff x="-131308" y="1662638"/>
            <a:chExt cx="481263" cy="36933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A8323428-69E4-F441-84D2-E24921BCA4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B67A5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81FB6F08-68ED-3540-9158-3B043157ABA2}"/>
                </a:ext>
              </a:extLst>
            </p:cNvPr>
            <p:cNvSpPr txBox="1"/>
            <p:nvPr/>
          </p:nvSpPr>
          <p:spPr>
            <a:xfrm>
              <a:off x="-131308" y="1662638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TG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EB0DB6C9-CD2C-B449-AF05-0F06E88E7B31}"/>
              </a:ext>
            </a:extLst>
          </p:cNvPr>
          <p:cNvGrpSpPr/>
          <p:nvPr/>
        </p:nvGrpSpPr>
        <p:grpSpPr>
          <a:xfrm>
            <a:off x="43094" y="3346376"/>
            <a:ext cx="481263" cy="371087"/>
            <a:chOff x="-124184" y="1660883"/>
            <a:chExt cx="481263" cy="371087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32E53BA7-AF0F-8049-A69F-11C0CE9C6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E14AF2B1-0B04-4440-B28C-8A0B2DD2DD43}"/>
                </a:ext>
              </a:extLst>
            </p:cNvPr>
            <p:cNvSpPr txBox="1"/>
            <p:nvPr/>
          </p:nvSpPr>
          <p:spPr>
            <a:xfrm>
              <a:off x="-124184" y="1660883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TD</a:t>
              </a:r>
            </a:p>
          </p:txBody>
        </p:sp>
      </p:grpSp>
      <p:sp>
        <p:nvSpPr>
          <p:cNvPr id="41" name="Croix 40">
            <a:extLst>
              <a:ext uri="{FF2B5EF4-FFF2-40B4-BE49-F238E27FC236}">
                <a16:creationId xmlns:a16="http://schemas.microsoft.com/office/drawing/2014/main" id="{C6916117-FF69-EA40-9995-C372DF6A1F8E}"/>
              </a:ext>
            </a:extLst>
          </p:cNvPr>
          <p:cNvSpPr>
            <a:spLocks noChangeAspect="1"/>
          </p:cNvSpPr>
          <p:nvPr/>
        </p:nvSpPr>
        <p:spPr>
          <a:xfrm rot="2662512">
            <a:off x="7207216" y="5377476"/>
            <a:ext cx="418327" cy="418327"/>
          </a:xfrm>
          <a:prstGeom prst="plus">
            <a:avLst>
              <a:gd name="adj" fmla="val 394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EF26141-3DF9-D845-9B96-CBC0F71CE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815401" flipV="1">
            <a:off x="7015367" y="4946425"/>
            <a:ext cx="778876" cy="1040428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40F9C239-C33C-A74C-8ABF-6DF2D81B6A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792" y="1602500"/>
            <a:ext cx="1234030" cy="613134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0C9D5EE2-59A6-3842-9911-2332BE4F7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964649" flipV="1">
            <a:off x="8272001" y="3743789"/>
            <a:ext cx="778876" cy="1040428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9271E08C-BF17-CA43-B943-3C557A1270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815401" flipV="1">
            <a:off x="7026256" y="3756561"/>
            <a:ext cx="778876" cy="104042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8DEDE76-549F-7448-B141-F9020D7B0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9792" y="1654936"/>
            <a:ext cx="2393754" cy="90896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4525193-CDC7-4146-B79B-325EF09C0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259" y="1667128"/>
            <a:ext cx="2393754" cy="1277384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1EEBD299-BAE9-6C47-AC06-EFA9E9DCDE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964649" flipV="1">
            <a:off x="9619217" y="3749885"/>
            <a:ext cx="778876" cy="104042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D53DFE-33B7-5046-B4AD-451EF200BD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7897" y="1650210"/>
            <a:ext cx="2362115" cy="16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A5028892-9080-D347-A36F-EF3D9588B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819439"/>
              </p:ext>
            </p:extLst>
          </p:nvPr>
        </p:nvGraphicFramePr>
        <p:xfrm>
          <a:off x="6789489" y="1259786"/>
          <a:ext cx="4960028" cy="481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007">
                  <a:extLst>
                    <a:ext uri="{9D8B030D-6E8A-4147-A177-3AD203B41FA5}">
                      <a16:colId xmlns:a16="http://schemas.microsoft.com/office/drawing/2014/main" val="2191360513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3597149578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1110806325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2090800830"/>
                    </a:ext>
                  </a:extLst>
                </a:gridCol>
              </a:tblGrid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9988807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89167898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22475521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3254592"/>
                  </a:ext>
                </a:extLst>
              </a:tr>
            </a:tbl>
          </a:graphicData>
        </a:graphic>
      </p:graphicFrame>
      <p:sp>
        <p:nvSpPr>
          <p:cNvPr id="24" name="Titre 1">
            <a:extLst>
              <a:ext uri="{FF2B5EF4-FFF2-40B4-BE49-F238E27FC236}">
                <a16:creationId xmlns:a16="http://schemas.microsoft.com/office/drawing/2014/main" id="{27E2BAB0-8FA3-CA4F-8992-E1D6D8BC9CB6}"/>
              </a:ext>
            </a:extLst>
          </p:cNvPr>
          <p:cNvSpPr txBox="1">
            <a:spLocks/>
          </p:cNvSpPr>
          <p:nvPr/>
        </p:nvSpPr>
        <p:spPr>
          <a:xfrm>
            <a:off x="2400647" y="225807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57E76160-0881-E049-9EEF-515C155FE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348" y="3719702"/>
            <a:ext cx="1041080" cy="108913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75ED0A7-CF3A-A549-9E09-5D5623AB304C}"/>
              </a:ext>
            </a:extLst>
          </p:cNvPr>
          <p:cNvSpPr/>
          <p:nvPr/>
        </p:nvSpPr>
        <p:spPr>
          <a:xfrm>
            <a:off x="513924" y="1011562"/>
            <a:ext cx="5865418" cy="5454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154B8F-CF6A-EA45-BBFE-557C30EFCADF}"/>
              </a:ext>
            </a:extLst>
          </p:cNvPr>
          <p:cNvSpPr/>
          <p:nvPr/>
        </p:nvSpPr>
        <p:spPr>
          <a:xfrm>
            <a:off x="514274" y="1006564"/>
            <a:ext cx="2797907" cy="5454288"/>
          </a:xfrm>
          <a:prstGeom prst="rect">
            <a:avLst/>
          </a:prstGeom>
          <a:solidFill>
            <a:srgbClr val="E3E3E3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0A1C5FAD-DA09-5544-B6FF-6BF3E59764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6" y="1662638"/>
            <a:ext cx="2644580" cy="2151601"/>
          </a:xfrm>
          <a:prstGeom prst="rect">
            <a:avLst/>
          </a:prstGeom>
        </p:spPr>
      </p:pic>
      <p:sp>
        <p:nvSpPr>
          <p:cNvPr id="34" name="Ellipse 33">
            <a:extLst>
              <a:ext uri="{FF2B5EF4-FFF2-40B4-BE49-F238E27FC236}">
                <a16:creationId xmlns:a16="http://schemas.microsoft.com/office/drawing/2014/main" id="{ED89778C-0C87-6246-A4B1-53EFE493C535}"/>
              </a:ext>
            </a:extLst>
          </p:cNvPr>
          <p:cNvSpPr>
            <a:spLocks noChangeAspect="1"/>
          </p:cNvSpPr>
          <p:nvPr/>
        </p:nvSpPr>
        <p:spPr>
          <a:xfrm>
            <a:off x="70920" y="1726838"/>
            <a:ext cx="368541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5B6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2458E99-A23B-4D49-9A02-04895D150B2D}"/>
              </a:ext>
            </a:extLst>
          </p:cNvPr>
          <p:cNvSpPr txBox="1"/>
          <p:nvPr/>
        </p:nvSpPr>
        <p:spPr>
          <a:xfrm>
            <a:off x="32836" y="1724401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B67A5"/>
                </a:solidFill>
              </a:rPr>
              <a:t>AV</a:t>
            </a: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528914B9-B0CB-2F40-B1AA-B970A868F8F2}"/>
              </a:ext>
            </a:extLst>
          </p:cNvPr>
          <p:cNvGrpSpPr/>
          <p:nvPr/>
        </p:nvGrpSpPr>
        <p:grpSpPr>
          <a:xfrm>
            <a:off x="43094" y="2542322"/>
            <a:ext cx="481263" cy="369332"/>
            <a:chOff x="-131308" y="1662638"/>
            <a:chExt cx="481263" cy="369332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3FFE507A-BC5B-3041-B5B0-FB334CCDCA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B67A5"/>
                </a:solidFill>
              </a:endParaRP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FBBEEA98-4E57-EA40-A405-0EE1B555FB10}"/>
                </a:ext>
              </a:extLst>
            </p:cNvPr>
            <p:cNvSpPr txBox="1"/>
            <p:nvPr/>
          </p:nvSpPr>
          <p:spPr>
            <a:xfrm>
              <a:off x="-131308" y="1662638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TG</a:t>
              </a:r>
            </a:p>
          </p:txBody>
        </p:sp>
      </p:grp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FB1CD227-4678-8944-9B1B-F7A669CBAD93}"/>
              </a:ext>
            </a:extLst>
          </p:cNvPr>
          <p:cNvGrpSpPr/>
          <p:nvPr/>
        </p:nvGrpSpPr>
        <p:grpSpPr>
          <a:xfrm>
            <a:off x="43094" y="3346376"/>
            <a:ext cx="481263" cy="371087"/>
            <a:chOff x="-124184" y="1660883"/>
            <a:chExt cx="481263" cy="371087"/>
          </a:xfrm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BBC6E8C4-409D-4248-BBEE-62B5B57A95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E147812A-57F5-0244-9E72-B474EEE5171F}"/>
                </a:ext>
              </a:extLst>
            </p:cNvPr>
            <p:cNvSpPr txBox="1"/>
            <p:nvPr/>
          </p:nvSpPr>
          <p:spPr>
            <a:xfrm>
              <a:off x="-124184" y="1660883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TD</a:t>
              </a:r>
            </a:p>
          </p:txBody>
        </p:sp>
      </p:grpSp>
      <p:sp>
        <p:nvSpPr>
          <p:cNvPr id="42" name="Croix 41">
            <a:extLst>
              <a:ext uri="{FF2B5EF4-FFF2-40B4-BE49-F238E27FC236}">
                <a16:creationId xmlns:a16="http://schemas.microsoft.com/office/drawing/2014/main" id="{BD2BA530-469C-C946-AB4D-73C0CB55D0D0}"/>
              </a:ext>
            </a:extLst>
          </p:cNvPr>
          <p:cNvSpPr>
            <a:spLocks noChangeAspect="1"/>
          </p:cNvSpPr>
          <p:nvPr/>
        </p:nvSpPr>
        <p:spPr>
          <a:xfrm rot="2662512">
            <a:off x="7148237" y="2925319"/>
            <a:ext cx="418327" cy="418327"/>
          </a:xfrm>
          <a:prstGeom prst="plus">
            <a:avLst>
              <a:gd name="adj" fmla="val 394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8D14600A-B731-1D4D-8921-DF044759D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043284" flipV="1">
            <a:off x="8256979" y="2584772"/>
            <a:ext cx="781550" cy="104400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807DDFC2-642B-CF4E-AD1A-CA05DEC76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815401" flipV="1">
            <a:off x="7026128" y="2551924"/>
            <a:ext cx="778876" cy="10404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3BD515E-C4B0-2E49-9767-6CA9857C2F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4385" y="1662638"/>
            <a:ext cx="2409246" cy="5844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354120-76C8-E04C-893C-D809753156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9791" y="1704422"/>
            <a:ext cx="2378434" cy="936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2A203F3-DDA7-0744-AC3C-B7A5F7D76E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3547" y="1715643"/>
            <a:ext cx="2402340" cy="1296000"/>
          </a:xfrm>
          <a:prstGeom prst="rect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E1A2614E-BC07-4844-8A50-EB8FDD0B22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043284" flipV="1">
            <a:off x="9541540" y="2561107"/>
            <a:ext cx="781550" cy="1044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5DDAEBA6-052D-2541-AD3C-256DE86BE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043284" flipV="1">
            <a:off x="10733456" y="2527475"/>
            <a:ext cx="781550" cy="1044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4D74390-08DE-D64B-BF66-0FDDC80542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3628" y="1706113"/>
            <a:ext cx="2369229" cy="1662931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2ECD9A16-6609-7C4A-8DF8-F41CBF1862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3547" y="1696819"/>
            <a:ext cx="2389342" cy="2048008"/>
          </a:xfrm>
          <a:prstGeom prst="rect">
            <a:avLst/>
          </a:prstGeom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F4E2720F-86A9-3E4A-96B1-8B75021ED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72654" flipV="1">
            <a:off x="10759813" y="3788210"/>
            <a:ext cx="781550" cy="1044000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6044D9B3-2042-D34B-9012-42D0F2169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9935" y="1702970"/>
            <a:ext cx="2409246" cy="243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6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2D11915D-5462-0345-BCEF-0418810D9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525695"/>
              </p:ext>
            </p:extLst>
          </p:nvPr>
        </p:nvGraphicFramePr>
        <p:xfrm>
          <a:off x="818196" y="1259786"/>
          <a:ext cx="4960028" cy="481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007">
                  <a:extLst>
                    <a:ext uri="{9D8B030D-6E8A-4147-A177-3AD203B41FA5}">
                      <a16:colId xmlns:a16="http://schemas.microsoft.com/office/drawing/2014/main" val="2191360513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3597149578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1110806325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2090800830"/>
                    </a:ext>
                  </a:extLst>
                </a:gridCol>
              </a:tblGrid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9988807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89167898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22475521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3254592"/>
                  </a:ext>
                </a:extLst>
              </a:tr>
            </a:tbl>
          </a:graphicData>
        </a:graphic>
      </p:graphicFrame>
      <p:sp>
        <p:nvSpPr>
          <p:cNvPr id="24" name="Titre 1">
            <a:extLst>
              <a:ext uri="{FF2B5EF4-FFF2-40B4-BE49-F238E27FC236}">
                <a16:creationId xmlns:a16="http://schemas.microsoft.com/office/drawing/2014/main" id="{27E2BAB0-8FA3-CA4F-8992-E1D6D8BC9CB6}"/>
              </a:ext>
            </a:extLst>
          </p:cNvPr>
          <p:cNvSpPr txBox="1">
            <a:spLocks/>
          </p:cNvSpPr>
          <p:nvPr/>
        </p:nvSpPr>
        <p:spPr>
          <a:xfrm>
            <a:off x="2400647" y="225807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7B85A797-3883-CD49-B655-78714ED8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61" y="2533634"/>
            <a:ext cx="1041080" cy="108913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C9618FB-BDB3-4F47-8249-0EEF4DD59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72" y="2662229"/>
            <a:ext cx="1041080" cy="83194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0F6D5A3-E342-5E40-819F-85F5EF0FE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743"/>
          <a:stretch/>
        </p:blipFill>
        <p:spPr>
          <a:xfrm>
            <a:off x="4668012" y="3759429"/>
            <a:ext cx="987076" cy="100744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0060005-C0D7-154E-91F0-26AED1A78A80}"/>
              </a:ext>
            </a:extLst>
          </p:cNvPr>
          <p:cNvSpPr/>
          <p:nvPr/>
        </p:nvSpPr>
        <p:spPr>
          <a:xfrm>
            <a:off x="7196154" y="2226995"/>
            <a:ext cx="3970528" cy="26354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Croix 45">
            <a:extLst>
              <a:ext uri="{FF2B5EF4-FFF2-40B4-BE49-F238E27FC236}">
                <a16:creationId xmlns:a16="http://schemas.microsoft.com/office/drawing/2014/main" id="{0E17D416-75C4-B349-8801-3A4FEBCEBB64}"/>
              </a:ext>
            </a:extLst>
          </p:cNvPr>
          <p:cNvSpPr>
            <a:spLocks noChangeAspect="1"/>
          </p:cNvSpPr>
          <p:nvPr/>
        </p:nvSpPr>
        <p:spPr>
          <a:xfrm rot="2662512">
            <a:off x="2520962" y="5389051"/>
            <a:ext cx="418327" cy="418327"/>
          </a:xfrm>
          <a:prstGeom prst="plus">
            <a:avLst>
              <a:gd name="adj" fmla="val 394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A2DB6C5-9E20-7D4E-BEB3-DA9889F4E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15401" flipV="1">
            <a:off x="2314737" y="4955106"/>
            <a:ext cx="778876" cy="1040428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D84FC862-7486-DF48-83CF-15CF4352DD83}"/>
              </a:ext>
            </a:extLst>
          </p:cNvPr>
          <p:cNvSpPr txBox="1"/>
          <p:nvPr/>
        </p:nvSpPr>
        <p:spPr>
          <a:xfrm>
            <a:off x="6864959" y="1253637"/>
            <a:ext cx="496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Dans quelle case arrive la coccinelle avec le programme suivant 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682AB0-8BE8-5549-81F6-AFC0899C6807}"/>
              </a:ext>
            </a:extLst>
          </p:cNvPr>
          <p:cNvSpPr/>
          <p:nvPr/>
        </p:nvSpPr>
        <p:spPr>
          <a:xfrm>
            <a:off x="8354275" y="5131844"/>
            <a:ext cx="1008000" cy="10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931994D-2878-E84C-9F04-74821E0DCE47}"/>
              </a:ext>
            </a:extLst>
          </p:cNvPr>
          <p:cNvSpPr txBox="1"/>
          <p:nvPr/>
        </p:nvSpPr>
        <p:spPr>
          <a:xfrm>
            <a:off x="8631534" y="5220345"/>
            <a:ext cx="561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07CA6E-79B5-6446-A1F4-BF6CAD946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4690" y="2310318"/>
            <a:ext cx="3433071" cy="2468802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220FA6EC-EA14-124B-B3D5-982745D7E7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15401" flipV="1">
            <a:off x="2314738" y="3742935"/>
            <a:ext cx="778876" cy="1040428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01D24823-CECC-C044-8BA1-93E7D04715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15401" flipV="1">
            <a:off x="2299062" y="2545164"/>
            <a:ext cx="778876" cy="1040428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F4422EF9-A3DE-AB4F-8188-ACCA53B0A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095476" flipV="1">
            <a:off x="3601771" y="2538529"/>
            <a:ext cx="778876" cy="1040428"/>
          </a:xfrm>
          <a:prstGeom prst="rect">
            <a:avLst/>
          </a:prstGeom>
        </p:spPr>
      </p:pic>
      <p:pic>
        <p:nvPicPr>
          <p:cNvPr id="55" name="Image 54">
            <a:extLst>
              <a:ext uri="{FF2B5EF4-FFF2-40B4-BE49-F238E27FC236}">
                <a16:creationId xmlns:a16="http://schemas.microsoft.com/office/drawing/2014/main" id="{7763BFC5-7586-5F48-9B03-6D14A2984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150" y="5156756"/>
            <a:ext cx="924132" cy="96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2D11915D-5462-0345-BCEF-0418810D9476}"/>
              </a:ext>
            </a:extLst>
          </p:cNvPr>
          <p:cNvGraphicFramePr>
            <a:graphicFrameLocks noGrp="1"/>
          </p:cNvGraphicFramePr>
          <p:nvPr/>
        </p:nvGraphicFramePr>
        <p:xfrm>
          <a:off x="818196" y="1259786"/>
          <a:ext cx="4960028" cy="481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007">
                  <a:extLst>
                    <a:ext uri="{9D8B030D-6E8A-4147-A177-3AD203B41FA5}">
                      <a16:colId xmlns:a16="http://schemas.microsoft.com/office/drawing/2014/main" val="2191360513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3597149578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1110806325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2090800830"/>
                    </a:ext>
                  </a:extLst>
                </a:gridCol>
              </a:tblGrid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9988807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89167898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22475521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3254592"/>
                  </a:ext>
                </a:extLst>
              </a:tr>
            </a:tbl>
          </a:graphicData>
        </a:graphic>
      </p:graphicFrame>
      <p:sp>
        <p:nvSpPr>
          <p:cNvPr id="24" name="Titre 1">
            <a:extLst>
              <a:ext uri="{FF2B5EF4-FFF2-40B4-BE49-F238E27FC236}">
                <a16:creationId xmlns:a16="http://schemas.microsoft.com/office/drawing/2014/main" id="{27E2BAB0-8FA3-CA4F-8992-E1D6D8BC9CB6}"/>
              </a:ext>
            </a:extLst>
          </p:cNvPr>
          <p:cNvSpPr txBox="1">
            <a:spLocks/>
          </p:cNvSpPr>
          <p:nvPr/>
        </p:nvSpPr>
        <p:spPr>
          <a:xfrm>
            <a:off x="2400647" y="225807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7B85A797-3883-CD49-B655-78714ED8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61" y="2533634"/>
            <a:ext cx="1041080" cy="108913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C9618FB-BDB3-4F47-8249-0EEF4DD59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72" y="2662229"/>
            <a:ext cx="1041080" cy="83194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0F6D5A3-E342-5E40-819F-85F5EF0FE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743"/>
          <a:stretch/>
        </p:blipFill>
        <p:spPr>
          <a:xfrm>
            <a:off x="4612026" y="3787422"/>
            <a:ext cx="987076" cy="100744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0060005-C0D7-154E-91F0-26AED1A78A80}"/>
              </a:ext>
            </a:extLst>
          </p:cNvPr>
          <p:cNvSpPr/>
          <p:nvPr/>
        </p:nvSpPr>
        <p:spPr>
          <a:xfrm>
            <a:off x="7196154" y="2226995"/>
            <a:ext cx="3970528" cy="26354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Croix 45">
            <a:extLst>
              <a:ext uri="{FF2B5EF4-FFF2-40B4-BE49-F238E27FC236}">
                <a16:creationId xmlns:a16="http://schemas.microsoft.com/office/drawing/2014/main" id="{0E17D416-75C4-B349-8801-3A4FEBCEBB64}"/>
              </a:ext>
            </a:extLst>
          </p:cNvPr>
          <p:cNvSpPr>
            <a:spLocks noChangeAspect="1"/>
          </p:cNvSpPr>
          <p:nvPr/>
        </p:nvSpPr>
        <p:spPr>
          <a:xfrm rot="2662512">
            <a:off x="2520962" y="5389051"/>
            <a:ext cx="418327" cy="418327"/>
          </a:xfrm>
          <a:prstGeom prst="plus">
            <a:avLst>
              <a:gd name="adj" fmla="val 394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A2DB6C5-9E20-7D4E-BEB3-DA9889F4E5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15401" flipV="1">
            <a:off x="2317537" y="4946426"/>
            <a:ext cx="778876" cy="1040428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D84FC862-7486-DF48-83CF-15CF4352DD83}"/>
              </a:ext>
            </a:extLst>
          </p:cNvPr>
          <p:cNvSpPr txBox="1"/>
          <p:nvPr/>
        </p:nvSpPr>
        <p:spPr>
          <a:xfrm>
            <a:off x="6864959" y="1253637"/>
            <a:ext cx="496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Dans quelle case arrive la coccinelle avec le programme suivant 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682AB0-8BE8-5549-81F6-AFC0899C6807}"/>
              </a:ext>
            </a:extLst>
          </p:cNvPr>
          <p:cNvSpPr/>
          <p:nvPr/>
        </p:nvSpPr>
        <p:spPr>
          <a:xfrm>
            <a:off x="8354275" y="5131844"/>
            <a:ext cx="1008000" cy="10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931994D-2878-E84C-9F04-74821E0DCE47}"/>
              </a:ext>
            </a:extLst>
          </p:cNvPr>
          <p:cNvSpPr txBox="1"/>
          <p:nvPr/>
        </p:nvSpPr>
        <p:spPr>
          <a:xfrm>
            <a:off x="8631534" y="5220345"/>
            <a:ext cx="561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?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AD67BA0-9A10-D146-8C58-3305EDB10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2371" y="2344437"/>
            <a:ext cx="3433744" cy="242243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E185195-305F-F748-A557-DEC9FDDA5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15401" flipV="1">
            <a:off x="2317536" y="3742937"/>
            <a:ext cx="778876" cy="104042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4F66291-D8C7-224B-8A41-3E46562AD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080585" flipV="1">
            <a:off x="3558324" y="3774604"/>
            <a:ext cx="778876" cy="104042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A31DC25-A4B9-7A49-8729-366EB9920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080585" flipV="1">
            <a:off x="4830826" y="3774602"/>
            <a:ext cx="778876" cy="10404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3AD5FB0-A354-5148-AF03-6B46266DD9F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743"/>
          <a:stretch/>
        </p:blipFill>
        <p:spPr>
          <a:xfrm>
            <a:off x="8420252" y="5183020"/>
            <a:ext cx="900909" cy="91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8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2D11915D-5462-0345-BCEF-0418810D9476}"/>
              </a:ext>
            </a:extLst>
          </p:cNvPr>
          <p:cNvGraphicFramePr>
            <a:graphicFrameLocks noGrp="1"/>
          </p:cNvGraphicFramePr>
          <p:nvPr/>
        </p:nvGraphicFramePr>
        <p:xfrm>
          <a:off x="818196" y="1259786"/>
          <a:ext cx="4960028" cy="481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007">
                  <a:extLst>
                    <a:ext uri="{9D8B030D-6E8A-4147-A177-3AD203B41FA5}">
                      <a16:colId xmlns:a16="http://schemas.microsoft.com/office/drawing/2014/main" val="2191360513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3597149578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1110806325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2090800830"/>
                    </a:ext>
                  </a:extLst>
                </a:gridCol>
              </a:tblGrid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9988807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89167898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22475521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3254592"/>
                  </a:ext>
                </a:extLst>
              </a:tr>
            </a:tbl>
          </a:graphicData>
        </a:graphic>
      </p:graphicFrame>
      <p:sp>
        <p:nvSpPr>
          <p:cNvPr id="24" name="Titre 1">
            <a:extLst>
              <a:ext uri="{FF2B5EF4-FFF2-40B4-BE49-F238E27FC236}">
                <a16:creationId xmlns:a16="http://schemas.microsoft.com/office/drawing/2014/main" id="{27E2BAB0-8FA3-CA4F-8992-E1D6D8BC9CB6}"/>
              </a:ext>
            </a:extLst>
          </p:cNvPr>
          <p:cNvSpPr txBox="1">
            <a:spLocks/>
          </p:cNvSpPr>
          <p:nvPr/>
        </p:nvSpPr>
        <p:spPr>
          <a:xfrm>
            <a:off x="2400647" y="225807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7B85A797-3883-CD49-B655-78714ED8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61" y="2533634"/>
            <a:ext cx="1041080" cy="108913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C9618FB-BDB3-4F47-8249-0EEF4DD59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72" y="2662229"/>
            <a:ext cx="1041080" cy="83194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D0F6D5A3-E342-5E40-819F-85F5EF0FE0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5743"/>
          <a:stretch/>
        </p:blipFill>
        <p:spPr>
          <a:xfrm>
            <a:off x="4668012" y="3759429"/>
            <a:ext cx="987076" cy="100744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0060005-C0D7-154E-91F0-26AED1A78A80}"/>
              </a:ext>
            </a:extLst>
          </p:cNvPr>
          <p:cNvSpPr/>
          <p:nvPr/>
        </p:nvSpPr>
        <p:spPr>
          <a:xfrm>
            <a:off x="7196154" y="2226995"/>
            <a:ext cx="3970528" cy="263544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Croix 45">
            <a:extLst>
              <a:ext uri="{FF2B5EF4-FFF2-40B4-BE49-F238E27FC236}">
                <a16:creationId xmlns:a16="http://schemas.microsoft.com/office/drawing/2014/main" id="{0E17D416-75C4-B349-8801-3A4FEBCEBB64}"/>
              </a:ext>
            </a:extLst>
          </p:cNvPr>
          <p:cNvSpPr>
            <a:spLocks noChangeAspect="1"/>
          </p:cNvSpPr>
          <p:nvPr/>
        </p:nvSpPr>
        <p:spPr>
          <a:xfrm rot="2662512">
            <a:off x="2520962" y="5389051"/>
            <a:ext cx="418327" cy="418327"/>
          </a:xfrm>
          <a:prstGeom prst="plus">
            <a:avLst>
              <a:gd name="adj" fmla="val 394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84FC862-7486-DF48-83CF-15CF4352DD83}"/>
              </a:ext>
            </a:extLst>
          </p:cNvPr>
          <p:cNvSpPr txBox="1"/>
          <p:nvPr/>
        </p:nvSpPr>
        <p:spPr>
          <a:xfrm>
            <a:off x="6864959" y="1253637"/>
            <a:ext cx="4960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Dans quelle case arrive la coccinelle avec le programme suivant ?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682AB0-8BE8-5549-81F6-AFC0899C6807}"/>
              </a:ext>
            </a:extLst>
          </p:cNvPr>
          <p:cNvSpPr/>
          <p:nvPr/>
        </p:nvSpPr>
        <p:spPr>
          <a:xfrm>
            <a:off x="8354275" y="5131844"/>
            <a:ext cx="1008000" cy="10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931994D-2878-E84C-9F04-74821E0DCE47}"/>
              </a:ext>
            </a:extLst>
          </p:cNvPr>
          <p:cNvSpPr txBox="1"/>
          <p:nvPr/>
        </p:nvSpPr>
        <p:spPr>
          <a:xfrm>
            <a:off x="8631534" y="5220345"/>
            <a:ext cx="561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ACFC2D6-76D2-144D-99FB-E4D2DCE07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0167" y="2387283"/>
            <a:ext cx="3554088" cy="234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A8697F4-6458-5148-B32F-96582E26BC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398481" flipV="1">
            <a:off x="1016862" y="2569767"/>
            <a:ext cx="778876" cy="1040428"/>
          </a:xfrm>
          <a:prstGeom prst="rect">
            <a:avLst/>
          </a:prstGeom>
        </p:spPr>
      </p:pic>
      <p:sp>
        <p:nvSpPr>
          <p:cNvPr id="17" name="Croix 16">
            <a:extLst>
              <a:ext uri="{FF2B5EF4-FFF2-40B4-BE49-F238E27FC236}">
                <a16:creationId xmlns:a16="http://schemas.microsoft.com/office/drawing/2014/main" id="{057C65BC-EFD4-2A44-AA7D-6AA247C9835F}"/>
              </a:ext>
            </a:extLst>
          </p:cNvPr>
          <p:cNvSpPr>
            <a:spLocks noChangeAspect="1"/>
          </p:cNvSpPr>
          <p:nvPr/>
        </p:nvSpPr>
        <p:spPr>
          <a:xfrm rot="2662512">
            <a:off x="2520962" y="5389051"/>
            <a:ext cx="418327" cy="418327"/>
          </a:xfrm>
          <a:prstGeom prst="plus">
            <a:avLst>
              <a:gd name="adj" fmla="val 394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439B79E-E78C-8141-9477-10CF65D11A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15401" flipV="1">
            <a:off x="2314737" y="4955106"/>
            <a:ext cx="778876" cy="104042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CF5E8B7-1D42-7345-9917-0F88C35BE2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15401" flipV="1">
            <a:off x="2314738" y="3742935"/>
            <a:ext cx="778876" cy="104042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18EDA1E-20AE-AB41-A8B2-ACC89E107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15401" flipV="1">
            <a:off x="2330058" y="2545164"/>
            <a:ext cx="778876" cy="104042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9F9417E-0D80-9A47-9935-3B7D12E0F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275" y="5255935"/>
            <a:ext cx="992555" cy="79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663"/>
            <a:ext cx="9447371" cy="2387289"/>
          </a:xfrm>
        </p:spPr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Problèmes</a:t>
            </a:r>
          </a:p>
        </p:txBody>
      </p:sp>
    </p:spTree>
    <p:extLst>
      <p:ext uri="{BB962C8B-B14F-4D97-AF65-F5344CB8AC3E}">
        <p14:creationId xmlns:p14="http://schemas.microsoft.com/office/powerpoint/2010/main" val="75512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62831" y="1274653"/>
            <a:ext cx="10600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Sur la première étagère, Axel compte 37 livres.</a:t>
            </a:r>
          </a:p>
          <a:p>
            <a:r>
              <a:rPr lang="fr-FR" sz="3200" dirty="0"/>
              <a:t>Il en dénombre 18 de moins que sur la seconde étagère.</a:t>
            </a:r>
          </a:p>
          <a:p>
            <a:r>
              <a:rPr lang="fr-FR" sz="3200" dirty="0"/>
              <a:t>Combien y a-t-il de livres sur la seconde étagère ?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FED5822-24D9-E94D-9BBE-7371B1517660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Rangement de livres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AC0B66-691C-804F-9DAD-9201A96EB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6836" y="234013"/>
            <a:ext cx="1124666" cy="145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9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531528" y="1261400"/>
            <a:ext cx="11329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Un tee-shirt coûte 8 €. Un club de sport achète 50 de ces tee-shirts.</a:t>
            </a:r>
          </a:p>
          <a:p>
            <a:r>
              <a:rPr lang="fr-FR" sz="3200" dirty="0"/>
              <a:t>Combien va payer le club de sport pour acheter ces tee-shirts ?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FED5822-24D9-E94D-9BBE-7371B1517660}"/>
              </a:ext>
            </a:extLst>
          </p:cNvPr>
          <p:cNvSpPr txBox="1"/>
          <p:nvPr/>
        </p:nvSpPr>
        <p:spPr>
          <a:xfrm>
            <a:off x="2835012" y="368673"/>
            <a:ext cx="616384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dirty="0">
                <a:solidFill>
                  <a:srgbClr val="7030A0"/>
                </a:solidFill>
                <a:latin typeface="Comic Sans MS" panose="030F0702030302020204" pitchFamily="66" charset="0"/>
                <a:ea typeface="+mj-ea"/>
                <a:cs typeface="+mj-cs"/>
              </a:rPr>
              <a:t>Achat de tee-shirts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CD9E53-8C56-184A-ADE1-D9BDA6F764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7633" y="185029"/>
            <a:ext cx="1067172" cy="92547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680196-6B8D-CD4E-B372-59A2AA0BEEEE}"/>
              </a:ext>
            </a:extLst>
          </p:cNvPr>
          <p:cNvSpPr/>
          <p:nvPr/>
        </p:nvSpPr>
        <p:spPr>
          <a:xfrm>
            <a:off x="5944102" y="4160681"/>
            <a:ext cx="6035040" cy="6512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0" tIns="34284" rIns="68570" bIns="34284" rtlCol="0" anchor="ctr"/>
          <a:lstStyle/>
          <a:p>
            <a:r>
              <a:rPr lang="fr-FR" sz="3000" dirty="0">
                <a:solidFill>
                  <a:srgbClr val="0070C0"/>
                </a:solidFill>
              </a:rPr>
              <a:t>     			    4  	     0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6684330" y="3839786"/>
            <a:ext cx="4059290" cy="1166980"/>
            <a:chOff x="6043741" y="3839786"/>
            <a:chExt cx="4068006" cy="1166980"/>
          </a:xfrm>
          <a:solidFill>
            <a:srgbClr val="3D6DC3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5FC455B-AF55-F94A-B6DF-14C3D14F2E71}"/>
                </a:ext>
              </a:extLst>
            </p:cNvPr>
            <p:cNvSpPr/>
            <p:nvPr/>
          </p:nvSpPr>
          <p:spPr>
            <a:xfrm>
              <a:off x="9015347" y="3839786"/>
              <a:ext cx="180000" cy="972107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BD1797-793C-D449-99EC-74533A10CC38}"/>
                </a:ext>
              </a:extLst>
            </p:cNvPr>
            <p:cNvSpPr/>
            <p:nvPr/>
          </p:nvSpPr>
          <p:spPr>
            <a:xfrm>
              <a:off x="8004688" y="3839786"/>
              <a:ext cx="180000" cy="972107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F4D6E4-B3B2-364A-B498-E24EB6EB1697}"/>
                </a:ext>
              </a:extLst>
            </p:cNvPr>
            <p:cNvSpPr/>
            <p:nvPr/>
          </p:nvSpPr>
          <p:spPr>
            <a:xfrm>
              <a:off x="6986240" y="3839786"/>
              <a:ext cx="180000" cy="972107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97F7612-A902-254C-968C-A86F47DDE6F8}"/>
                </a:ext>
              </a:extLst>
            </p:cNvPr>
            <p:cNvSpPr/>
            <p:nvPr/>
          </p:nvSpPr>
          <p:spPr>
            <a:xfrm>
              <a:off x="6043741" y="4109816"/>
              <a:ext cx="90000" cy="705221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E0D52C2-92DC-D74A-A5B7-431AD4BE0314}"/>
                </a:ext>
              </a:extLst>
            </p:cNvPr>
            <p:cNvSpPr/>
            <p:nvPr/>
          </p:nvSpPr>
          <p:spPr>
            <a:xfrm>
              <a:off x="10016365" y="4109816"/>
              <a:ext cx="90000" cy="705221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96519F4-AEB9-ED4B-98CD-4988687C9C3A}"/>
                </a:ext>
              </a:extLst>
            </p:cNvPr>
            <p:cNvSpPr/>
            <p:nvPr/>
          </p:nvSpPr>
          <p:spPr>
            <a:xfrm>
              <a:off x="6043747" y="4771133"/>
              <a:ext cx="4068000" cy="235633"/>
            </a:xfrm>
            <a:prstGeom prst="rect">
              <a:avLst/>
            </a:prstGeom>
            <a:grpFill/>
            <a:ln>
              <a:solidFill>
                <a:srgbClr val="3D6D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00B0F0"/>
                </a:solidFill>
              </a:endParaRPr>
            </a:p>
          </p:txBody>
        </p:sp>
      </p:grp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98DE77A6-F8FA-454E-BC63-00ED3A4B5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941573"/>
              </p:ext>
            </p:extLst>
          </p:nvPr>
        </p:nvGraphicFramePr>
        <p:xfrm>
          <a:off x="6684330" y="3320593"/>
          <a:ext cx="4053165" cy="83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31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31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37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5987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Milliers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D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Centaines</a:t>
                      </a:r>
                    </a:p>
                  </a:txBody>
                  <a:tcPr marL="68571" marR="68571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D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Dizaines</a:t>
                      </a:r>
                    </a:p>
                  </a:txBody>
                  <a:tcPr marL="68571" marR="68571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DC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sz="1600" b="1" dirty="0">
                          <a:solidFill>
                            <a:schemeClr val="bg1"/>
                          </a:solidFill>
                        </a:rPr>
                        <a:t>Unités</a:t>
                      </a:r>
                    </a:p>
                    <a:p>
                      <a:pPr algn="ctr"/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68571" marR="68571" marT="34290" marB="3429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6D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8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5" presetClass="path" presetSubtype="0" accel="25000" fill="hold" grpId="0" nodeType="clickEffect" p14:presetBounceEnd="38000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4.16667E-6 -1.48148E-6 L -0.0763 -0.00139 " pathEditMode="relative" rAng="0" ptsTypes="AA" p14:bounceEnd="38000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31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35" presetClass="path" presetSubtype="0" accel="25000" fill="hold" grpId="0" nodeType="clickEffect">
                                      <p:stCondLst>
                                        <p:cond delay="100"/>
                                      </p:stCondLst>
                                      <p:childTnLst>
                                        <p:animMotion origin="layout" path="M 4.16667E-6 -1.48148E-6 L -0.0763 -0.00139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31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7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7999" dirty="0">
                <a:solidFill>
                  <a:srgbClr val="7030A0"/>
                </a:solidFill>
                <a:latin typeface="Comic Sans MS" panose="030F0702030302020204" pitchFamily="66" charset="0"/>
              </a:rPr>
              <a:t>Programmation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7305" y="3602016"/>
            <a:ext cx="9573059" cy="1655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4800" dirty="0"/>
              <a:t>Programmer un déplacement</a:t>
            </a:r>
          </a:p>
        </p:txBody>
      </p:sp>
    </p:spTree>
    <p:extLst>
      <p:ext uri="{BB962C8B-B14F-4D97-AF65-F5344CB8AC3E}">
        <p14:creationId xmlns:p14="http://schemas.microsoft.com/office/powerpoint/2010/main" val="23569910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93065" y="2101385"/>
            <a:ext cx="9405870" cy="2387600"/>
          </a:xfrm>
          <a:ln w="38100">
            <a:noFill/>
            <a:prstDash val="solid"/>
          </a:ln>
        </p:spPr>
        <p:txBody>
          <a:bodyPr anchor="ctr" anchorCtr="0">
            <a:normAutofit/>
          </a:bodyPr>
          <a:lstStyle/>
          <a:p>
            <a:r>
              <a:rPr lang="fr-FR" sz="7999" dirty="0">
                <a:solidFill>
                  <a:srgbClr val="AC8300"/>
                </a:solidFill>
                <a:latin typeface="Comic Sans MS" panose="030F0702030302020204" pitchFamily="66" charset="0"/>
              </a:rPr>
              <a:t>À  bientôt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9241255-0F63-AD4F-95E3-A8CAFC98F9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45305" y="2520369"/>
            <a:ext cx="1428750" cy="14287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83947AD-E96F-F541-86A5-25765800A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26787" y="2520369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45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27E2BAB0-8FA3-CA4F-8992-E1D6D8BC9CB6}"/>
              </a:ext>
            </a:extLst>
          </p:cNvPr>
          <p:cNvSpPr txBox="1">
            <a:spLocks/>
          </p:cNvSpPr>
          <p:nvPr/>
        </p:nvSpPr>
        <p:spPr>
          <a:xfrm>
            <a:off x="2400647" y="225807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00F2F469-8D0B-1E40-9204-CC055AAE9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430365"/>
              </p:ext>
            </p:extLst>
          </p:nvPr>
        </p:nvGraphicFramePr>
        <p:xfrm>
          <a:off x="4881966" y="1306280"/>
          <a:ext cx="6867552" cy="3619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6888">
                  <a:extLst>
                    <a:ext uri="{9D8B030D-6E8A-4147-A177-3AD203B41FA5}">
                      <a16:colId xmlns:a16="http://schemas.microsoft.com/office/drawing/2014/main" val="2191360513"/>
                    </a:ext>
                  </a:extLst>
                </a:gridCol>
                <a:gridCol w="1716888">
                  <a:extLst>
                    <a:ext uri="{9D8B030D-6E8A-4147-A177-3AD203B41FA5}">
                      <a16:colId xmlns:a16="http://schemas.microsoft.com/office/drawing/2014/main" val="3597149578"/>
                    </a:ext>
                  </a:extLst>
                </a:gridCol>
                <a:gridCol w="1716888">
                  <a:extLst>
                    <a:ext uri="{9D8B030D-6E8A-4147-A177-3AD203B41FA5}">
                      <a16:colId xmlns:a16="http://schemas.microsoft.com/office/drawing/2014/main" val="1110806325"/>
                    </a:ext>
                  </a:extLst>
                </a:gridCol>
                <a:gridCol w="1716888">
                  <a:extLst>
                    <a:ext uri="{9D8B030D-6E8A-4147-A177-3AD203B41FA5}">
                      <a16:colId xmlns:a16="http://schemas.microsoft.com/office/drawing/2014/main" val="2090800830"/>
                    </a:ext>
                  </a:extLst>
                </a:gridCol>
              </a:tblGrid>
              <a:tr h="18095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9988807"/>
                  </a:ext>
                </a:extLst>
              </a:tr>
              <a:tr h="18095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89167898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AEF26141-3DF9-D845-9B96-CBC0F71CE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31593" flipV="1">
            <a:off x="5225653" y="1467824"/>
            <a:ext cx="1114484" cy="148873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23055E9-37D5-A842-ABF4-07B28B277BAE}"/>
              </a:ext>
            </a:extLst>
          </p:cNvPr>
          <p:cNvSpPr/>
          <p:nvPr/>
        </p:nvSpPr>
        <p:spPr>
          <a:xfrm>
            <a:off x="514274" y="1006564"/>
            <a:ext cx="3825251" cy="5454288"/>
          </a:xfrm>
          <a:prstGeom prst="rect">
            <a:avLst/>
          </a:prstGeom>
          <a:solidFill>
            <a:srgbClr val="E3E3E3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12BBF931-56A2-CA42-B1E3-4FC8B5D78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6" y="1662638"/>
            <a:ext cx="3556912" cy="2893864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2D78BE73-6CD9-7C42-ABFD-73B16BD65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0589" y="3245032"/>
            <a:ext cx="1501045" cy="157032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B360AFA-D8DB-DB4D-9603-AA9C72638A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31593" flipV="1">
            <a:off x="6955726" y="1467822"/>
            <a:ext cx="1114484" cy="148873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503F372F-1102-0948-BB8F-9E76A998C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31593" flipV="1">
            <a:off x="8662795" y="1467822"/>
            <a:ext cx="1114484" cy="148873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D140BA8-D104-ED4D-BA81-42FEC3865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02945" flipV="1">
            <a:off x="8662795" y="3285827"/>
            <a:ext cx="1114484" cy="148873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08F3C8C-5675-2B4B-A34F-266697871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31593" flipV="1">
            <a:off x="10445194" y="3242867"/>
            <a:ext cx="1114484" cy="14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27E2BAB0-8FA3-CA4F-8992-E1D6D8BC9CB6}"/>
              </a:ext>
            </a:extLst>
          </p:cNvPr>
          <p:cNvSpPr txBox="1">
            <a:spLocks/>
          </p:cNvSpPr>
          <p:nvPr/>
        </p:nvSpPr>
        <p:spPr>
          <a:xfrm>
            <a:off x="2400647" y="225807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00F2F469-8D0B-1E40-9204-CC055AAE9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08041"/>
              </p:ext>
            </p:extLst>
          </p:nvPr>
        </p:nvGraphicFramePr>
        <p:xfrm>
          <a:off x="6789489" y="1259786"/>
          <a:ext cx="4960028" cy="481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007">
                  <a:extLst>
                    <a:ext uri="{9D8B030D-6E8A-4147-A177-3AD203B41FA5}">
                      <a16:colId xmlns:a16="http://schemas.microsoft.com/office/drawing/2014/main" val="2191360513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3597149578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1110806325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2090800830"/>
                    </a:ext>
                  </a:extLst>
                </a:gridCol>
              </a:tblGrid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9988807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89167898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22475521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3254592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AEF26141-3DF9-D845-9B96-CBC0F71CE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15401" flipV="1">
            <a:off x="8218913" y="4967671"/>
            <a:ext cx="778876" cy="104042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AEBA7BC-2092-494E-8ADD-453E481D3B51}"/>
              </a:ext>
            </a:extLst>
          </p:cNvPr>
          <p:cNvSpPr/>
          <p:nvPr/>
        </p:nvSpPr>
        <p:spPr>
          <a:xfrm>
            <a:off x="513924" y="1011562"/>
            <a:ext cx="5865418" cy="5454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3055E9-37D5-A842-ABF4-07B28B277BAE}"/>
              </a:ext>
            </a:extLst>
          </p:cNvPr>
          <p:cNvSpPr/>
          <p:nvPr/>
        </p:nvSpPr>
        <p:spPr>
          <a:xfrm>
            <a:off x="514274" y="1006564"/>
            <a:ext cx="2797907" cy="5454288"/>
          </a:xfrm>
          <a:prstGeom prst="rect">
            <a:avLst/>
          </a:prstGeom>
          <a:solidFill>
            <a:srgbClr val="E3E3E3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12BBF931-56A2-CA42-B1E3-4FC8B5D78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6" y="1662638"/>
            <a:ext cx="2644580" cy="2151601"/>
          </a:xfrm>
          <a:prstGeom prst="rect">
            <a:avLst/>
          </a:prstGeom>
        </p:spPr>
      </p:pic>
      <p:sp>
        <p:nvSpPr>
          <p:cNvPr id="77" name="Ellipse 76">
            <a:extLst>
              <a:ext uri="{FF2B5EF4-FFF2-40B4-BE49-F238E27FC236}">
                <a16:creationId xmlns:a16="http://schemas.microsoft.com/office/drawing/2014/main" id="{73700DEA-FF59-0E44-9A91-8C6AEB261CF0}"/>
              </a:ext>
            </a:extLst>
          </p:cNvPr>
          <p:cNvSpPr>
            <a:spLocks noChangeAspect="1"/>
          </p:cNvSpPr>
          <p:nvPr/>
        </p:nvSpPr>
        <p:spPr>
          <a:xfrm>
            <a:off x="70920" y="1726838"/>
            <a:ext cx="368541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5B6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6F2477B-C733-2D44-97C8-13F84778FDE9}"/>
              </a:ext>
            </a:extLst>
          </p:cNvPr>
          <p:cNvSpPr txBox="1"/>
          <p:nvPr/>
        </p:nvSpPr>
        <p:spPr>
          <a:xfrm>
            <a:off x="32836" y="1724401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B67A5"/>
                </a:solidFill>
              </a:rPr>
              <a:t>AV</a:t>
            </a:r>
          </a:p>
        </p:txBody>
      </p: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575FB53D-8006-7241-AF5A-05C07B167E77}"/>
              </a:ext>
            </a:extLst>
          </p:cNvPr>
          <p:cNvGrpSpPr/>
          <p:nvPr/>
        </p:nvGrpSpPr>
        <p:grpSpPr>
          <a:xfrm>
            <a:off x="43094" y="2542322"/>
            <a:ext cx="481263" cy="369332"/>
            <a:chOff x="-131308" y="1662638"/>
            <a:chExt cx="481263" cy="369332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AA44EE92-8E4D-514B-B9CC-E5E8C4ED04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B67A5"/>
                </a:solidFill>
              </a:endParaRP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F99B3FCB-A952-0849-9ACF-6B0826CB90D7}"/>
                </a:ext>
              </a:extLst>
            </p:cNvPr>
            <p:cNvSpPr txBox="1"/>
            <p:nvPr/>
          </p:nvSpPr>
          <p:spPr>
            <a:xfrm>
              <a:off x="-131308" y="1662638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TG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438ACD15-882C-834C-9DA7-0622AF084FDA}"/>
              </a:ext>
            </a:extLst>
          </p:cNvPr>
          <p:cNvGrpSpPr/>
          <p:nvPr/>
        </p:nvGrpSpPr>
        <p:grpSpPr>
          <a:xfrm>
            <a:off x="43094" y="3346376"/>
            <a:ext cx="481263" cy="371087"/>
            <a:chOff x="-124184" y="1660883"/>
            <a:chExt cx="481263" cy="371087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7742D2B6-AA56-B346-9477-DCE48BEEDC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F588F18B-B916-8540-98D1-BBED0EE83176}"/>
                </a:ext>
              </a:extLst>
            </p:cNvPr>
            <p:cNvSpPr txBox="1"/>
            <p:nvPr/>
          </p:nvSpPr>
          <p:spPr>
            <a:xfrm>
              <a:off x="-124184" y="1660883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TD</a:t>
              </a:r>
            </a:p>
          </p:txBody>
        </p:sp>
      </p:grpSp>
      <p:pic>
        <p:nvPicPr>
          <p:cNvPr id="88" name="Image 87">
            <a:extLst>
              <a:ext uri="{FF2B5EF4-FFF2-40B4-BE49-F238E27FC236}">
                <a16:creationId xmlns:a16="http://schemas.microsoft.com/office/drawing/2014/main" id="{2D78BE73-6CD9-7C42-ABFD-73B16BD65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291" y="2547609"/>
            <a:ext cx="1041080" cy="1089130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D695D9A-5180-8244-B4B4-CB8456EA70D5}"/>
              </a:ext>
            </a:extLst>
          </p:cNvPr>
          <p:cNvCxnSpPr>
            <a:cxnSpLocks/>
          </p:cNvCxnSpPr>
          <p:nvPr/>
        </p:nvCxnSpPr>
        <p:spPr>
          <a:xfrm flipV="1">
            <a:off x="8647303" y="3212597"/>
            <a:ext cx="0" cy="180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67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27E2BAB0-8FA3-CA4F-8992-E1D6D8BC9CB6}"/>
              </a:ext>
            </a:extLst>
          </p:cNvPr>
          <p:cNvSpPr txBox="1">
            <a:spLocks/>
          </p:cNvSpPr>
          <p:nvPr/>
        </p:nvSpPr>
        <p:spPr>
          <a:xfrm>
            <a:off x="2400647" y="225807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00F2F469-8D0B-1E40-9204-CC055AAE999A}"/>
              </a:ext>
            </a:extLst>
          </p:cNvPr>
          <p:cNvGraphicFramePr>
            <a:graphicFrameLocks noGrp="1"/>
          </p:cNvGraphicFramePr>
          <p:nvPr/>
        </p:nvGraphicFramePr>
        <p:xfrm>
          <a:off x="6789489" y="1259786"/>
          <a:ext cx="4960028" cy="481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007">
                  <a:extLst>
                    <a:ext uri="{9D8B030D-6E8A-4147-A177-3AD203B41FA5}">
                      <a16:colId xmlns:a16="http://schemas.microsoft.com/office/drawing/2014/main" val="2191360513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3597149578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1110806325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2090800830"/>
                    </a:ext>
                  </a:extLst>
                </a:gridCol>
              </a:tblGrid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9988807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89167898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22475521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3254592"/>
                  </a:ext>
                </a:extLst>
              </a:tr>
            </a:tbl>
          </a:graphicData>
        </a:graphic>
      </p:graphicFrame>
      <p:pic>
        <p:nvPicPr>
          <p:cNvPr id="44" name="Image 43">
            <a:extLst>
              <a:ext uri="{FF2B5EF4-FFF2-40B4-BE49-F238E27FC236}">
                <a16:creationId xmlns:a16="http://schemas.microsoft.com/office/drawing/2014/main" id="{7B85A797-3883-CD49-B655-78714ED8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291" y="2547609"/>
            <a:ext cx="1041080" cy="108913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AEBA7BC-2092-494E-8ADD-453E481D3B51}"/>
              </a:ext>
            </a:extLst>
          </p:cNvPr>
          <p:cNvSpPr/>
          <p:nvPr/>
        </p:nvSpPr>
        <p:spPr>
          <a:xfrm>
            <a:off x="513924" y="1011562"/>
            <a:ext cx="5865418" cy="5454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3055E9-37D5-A842-ABF4-07B28B277BAE}"/>
              </a:ext>
            </a:extLst>
          </p:cNvPr>
          <p:cNvSpPr/>
          <p:nvPr/>
        </p:nvSpPr>
        <p:spPr>
          <a:xfrm>
            <a:off x="514274" y="1006564"/>
            <a:ext cx="2797907" cy="5454288"/>
          </a:xfrm>
          <a:prstGeom prst="rect">
            <a:avLst/>
          </a:prstGeom>
          <a:solidFill>
            <a:srgbClr val="E3E3E3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4" name="Image 73">
            <a:extLst>
              <a:ext uri="{FF2B5EF4-FFF2-40B4-BE49-F238E27FC236}">
                <a16:creationId xmlns:a16="http://schemas.microsoft.com/office/drawing/2014/main" id="{12BBF931-56A2-CA42-B1E3-4FC8B5D78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6" y="1662638"/>
            <a:ext cx="2644580" cy="2151601"/>
          </a:xfrm>
          <a:prstGeom prst="rect">
            <a:avLst/>
          </a:prstGeom>
        </p:spPr>
      </p:pic>
      <p:sp>
        <p:nvSpPr>
          <p:cNvPr id="77" name="Ellipse 76">
            <a:extLst>
              <a:ext uri="{FF2B5EF4-FFF2-40B4-BE49-F238E27FC236}">
                <a16:creationId xmlns:a16="http://schemas.microsoft.com/office/drawing/2014/main" id="{73700DEA-FF59-0E44-9A91-8C6AEB261CF0}"/>
              </a:ext>
            </a:extLst>
          </p:cNvPr>
          <p:cNvSpPr>
            <a:spLocks noChangeAspect="1"/>
          </p:cNvSpPr>
          <p:nvPr/>
        </p:nvSpPr>
        <p:spPr>
          <a:xfrm>
            <a:off x="70920" y="1726838"/>
            <a:ext cx="368541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5B6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46F2477B-C733-2D44-97C8-13F84778FDE9}"/>
              </a:ext>
            </a:extLst>
          </p:cNvPr>
          <p:cNvSpPr txBox="1"/>
          <p:nvPr/>
        </p:nvSpPr>
        <p:spPr>
          <a:xfrm>
            <a:off x="32836" y="1724401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B67A5"/>
                </a:solidFill>
              </a:rPr>
              <a:t>AV</a:t>
            </a:r>
          </a:p>
        </p:txBody>
      </p:sp>
      <p:grpSp>
        <p:nvGrpSpPr>
          <p:cNvPr id="79" name="Groupe 78">
            <a:extLst>
              <a:ext uri="{FF2B5EF4-FFF2-40B4-BE49-F238E27FC236}">
                <a16:creationId xmlns:a16="http://schemas.microsoft.com/office/drawing/2014/main" id="{575FB53D-8006-7241-AF5A-05C07B167E77}"/>
              </a:ext>
            </a:extLst>
          </p:cNvPr>
          <p:cNvGrpSpPr/>
          <p:nvPr/>
        </p:nvGrpSpPr>
        <p:grpSpPr>
          <a:xfrm>
            <a:off x="43094" y="2542322"/>
            <a:ext cx="481263" cy="369332"/>
            <a:chOff x="-131308" y="1662638"/>
            <a:chExt cx="481263" cy="369332"/>
          </a:xfrm>
        </p:grpSpPr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AA44EE92-8E4D-514B-B9CC-E5E8C4ED04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B67A5"/>
                </a:solidFill>
              </a:endParaRP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F99B3FCB-A952-0849-9ACF-6B0826CB90D7}"/>
                </a:ext>
              </a:extLst>
            </p:cNvPr>
            <p:cNvSpPr txBox="1"/>
            <p:nvPr/>
          </p:nvSpPr>
          <p:spPr>
            <a:xfrm>
              <a:off x="-131308" y="1662638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TG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438ACD15-882C-834C-9DA7-0622AF084FDA}"/>
              </a:ext>
            </a:extLst>
          </p:cNvPr>
          <p:cNvGrpSpPr/>
          <p:nvPr/>
        </p:nvGrpSpPr>
        <p:grpSpPr>
          <a:xfrm>
            <a:off x="43094" y="3346376"/>
            <a:ext cx="481263" cy="371087"/>
            <a:chOff x="-124184" y="1660883"/>
            <a:chExt cx="481263" cy="371087"/>
          </a:xfrm>
        </p:grpSpPr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7742D2B6-AA56-B346-9477-DCE48BEEDC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F588F18B-B916-8540-98D1-BBED0EE83176}"/>
                </a:ext>
              </a:extLst>
            </p:cNvPr>
            <p:cNvSpPr txBox="1"/>
            <p:nvPr/>
          </p:nvSpPr>
          <p:spPr>
            <a:xfrm>
              <a:off x="-124184" y="1660883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TD</a:t>
              </a:r>
            </a:p>
          </p:txBody>
        </p:sp>
      </p:grpSp>
      <p:pic>
        <p:nvPicPr>
          <p:cNvPr id="85" name="Image 84">
            <a:extLst>
              <a:ext uri="{FF2B5EF4-FFF2-40B4-BE49-F238E27FC236}">
                <a16:creationId xmlns:a16="http://schemas.microsoft.com/office/drawing/2014/main" id="{CA88EA6D-872A-8046-8F89-D4F466FE0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792" y="1602500"/>
            <a:ext cx="1234030" cy="613134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425BF49E-0695-7241-9676-930EF842C2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061" y="1620826"/>
            <a:ext cx="1224759" cy="1002771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9016DBAF-7648-B642-91EF-50B0016AA2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15401" flipV="1">
            <a:off x="8244685" y="3738402"/>
            <a:ext cx="778876" cy="104042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0F89BAD-CF35-7F4E-AE53-68689CE50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15401" flipV="1">
            <a:off x="8243465" y="2490213"/>
            <a:ext cx="778876" cy="1040428"/>
          </a:xfrm>
          <a:prstGeom prst="rect">
            <a:avLst/>
          </a:prstGeom>
        </p:spPr>
      </p:pic>
      <p:sp>
        <p:nvSpPr>
          <p:cNvPr id="27" name="Croix 26">
            <a:extLst>
              <a:ext uri="{FF2B5EF4-FFF2-40B4-BE49-F238E27FC236}">
                <a16:creationId xmlns:a16="http://schemas.microsoft.com/office/drawing/2014/main" id="{5966B320-C2BD-1144-B9E9-76B0394A1D48}"/>
              </a:ext>
            </a:extLst>
          </p:cNvPr>
          <p:cNvSpPr>
            <a:spLocks noChangeAspect="1"/>
          </p:cNvSpPr>
          <p:nvPr/>
        </p:nvSpPr>
        <p:spPr>
          <a:xfrm rot="2662512">
            <a:off x="8450834" y="5240848"/>
            <a:ext cx="418327" cy="418327"/>
          </a:xfrm>
          <a:prstGeom prst="plus">
            <a:avLst>
              <a:gd name="adj" fmla="val 394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EF26141-3DF9-D845-9B96-CBC0F71CE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815401" flipV="1">
            <a:off x="8218913" y="4967671"/>
            <a:ext cx="778876" cy="10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9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27E2BAB0-8FA3-CA4F-8992-E1D6D8BC9CB6}"/>
              </a:ext>
            </a:extLst>
          </p:cNvPr>
          <p:cNvSpPr txBox="1">
            <a:spLocks/>
          </p:cNvSpPr>
          <p:nvPr/>
        </p:nvSpPr>
        <p:spPr>
          <a:xfrm>
            <a:off x="2400647" y="225807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90B5B447-CE89-2049-A8A5-5071AB716D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423862"/>
              </p:ext>
            </p:extLst>
          </p:nvPr>
        </p:nvGraphicFramePr>
        <p:xfrm>
          <a:off x="6789489" y="1259786"/>
          <a:ext cx="4960028" cy="481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007">
                  <a:extLst>
                    <a:ext uri="{9D8B030D-6E8A-4147-A177-3AD203B41FA5}">
                      <a16:colId xmlns:a16="http://schemas.microsoft.com/office/drawing/2014/main" val="2191360513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3597149578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1110806325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2090800830"/>
                    </a:ext>
                  </a:extLst>
                </a:gridCol>
              </a:tblGrid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9988807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89167898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22475521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3254592"/>
                  </a:ext>
                </a:extLst>
              </a:tr>
            </a:tbl>
          </a:graphicData>
        </a:graphic>
      </p:graphicFrame>
      <p:pic>
        <p:nvPicPr>
          <p:cNvPr id="30" name="Image 29">
            <a:extLst>
              <a:ext uri="{FF2B5EF4-FFF2-40B4-BE49-F238E27FC236}">
                <a16:creationId xmlns:a16="http://schemas.microsoft.com/office/drawing/2014/main" id="{0E759508-C345-5846-8065-4AA197442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15401" flipV="1">
            <a:off x="8218913" y="4967671"/>
            <a:ext cx="778876" cy="1040428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6C99A17-9BE4-DF43-AE57-7B701CE26BDB}"/>
              </a:ext>
            </a:extLst>
          </p:cNvPr>
          <p:cNvCxnSpPr/>
          <p:nvPr/>
        </p:nvCxnSpPr>
        <p:spPr>
          <a:xfrm>
            <a:off x="7171034" y="5492923"/>
            <a:ext cx="10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AE66B23B-32A5-3B42-843D-C711977D060E}"/>
              </a:ext>
            </a:extLst>
          </p:cNvPr>
          <p:cNvCxnSpPr>
            <a:cxnSpLocks/>
          </p:cNvCxnSpPr>
          <p:nvPr/>
        </p:nvCxnSpPr>
        <p:spPr>
          <a:xfrm>
            <a:off x="7183716" y="3072121"/>
            <a:ext cx="0" cy="241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>
            <a:extLst>
              <a:ext uri="{FF2B5EF4-FFF2-40B4-BE49-F238E27FC236}">
                <a16:creationId xmlns:a16="http://schemas.microsoft.com/office/drawing/2014/main" id="{592D841A-F649-3B4F-B7FF-7749A8112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8291" y="2547609"/>
            <a:ext cx="1041080" cy="1089130"/>
          </a:xfrm>
          <a:prstGeom prst="rect">
            <a:avLst/>
          </a:prstGeom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3435CE21-E846-5549-8B2A-0D160C1E6F91}"/>
              </a:ext>
            </a:extLst>
          </p:cNvPr>
          <p:cNvCxnSpPr/>
          <p:nvPr/>
        </p:nvCxnSpPr>
        <p:spPr>
          <a:xfrm>
            <a:off x="7171034" y="3072121"/>
            <a:ext cx="132226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4CC3509-9156-B243-A8C4-EB91C5B17455}"/>
              </a:ext>
            </a:extLst>
          </p:cNvPr>
          <p:cNvSpPr/>
          <p:nvPr/>
        </p:nvSpPr>
        <p:spPr>
          <a:xfrm>
            <a:off x="513924" y="1011562"/>
            <a:ext cx="5865418" cy="5454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4CEE80-86CD-FF4F-91EF-383D339A0502}"/>
              </a:ext>
            </a:extLst>
          </p:cNvPr>
          <p:cNvSpPr/>
          <p:nvPr/>
        </p:nvSpPr>
        <p:spPr>
          <a:xfrm>
            <a:off x="514274" y="1006564"/>
            <a:ext cx="2797907" cy="5454288"/>
          </a:xfrm>
          <a:prstGeom prst="rect">
            <a:avLst/>
          </a:prstGeom>
          <a:solidFill>
            <a:srgbClr val="E3E3E3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26E6E514-BF6F-3641-A23C-CC29958E4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66" y="1662638"/>
            <a:ext cx="2644580" cy="2151601"/>
          </a:xfrm>
          <a:prstGeom prst="rect">
            <a:avLst/>
          </a:prstGeom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99F553B4-745B-C045-9F14-A6A98AA71EF4}"/>
              </a:ext>
            </a:extLst>
          </p:cNvPr>
          <p:cNvSpPr>
            <a:spLocks noChangeAspect="1"/>
          </p:cNvSpPr>
          <p:nvPr/>
        </p:nvSpPr>
        <p:spPr>
          <a:xfrm>
            <a:off x="70920" y="1726838"/>
            <a:ext cx="368541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5B6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E5F211F-E479-F447-98CD-2752E3DC4517}"/>
              </a:ext>
            </a:extLst>
          </p:cNvPr>
          <p:cNvSpPr txBox="1"/>
          <p:nvPr/>
        </p:nvSpPr>
        <p:spPr>
          <a:xfrm>
            <a:off x="32836" y="1724401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B67A5"/>
                </a:solidFill>
              </a:rPr>
              <a:t>AV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47C10BD-811A-C247-AF9C-84E3467DF251}"/>
              </a:ext>
            </a:extLst>
          </p:cNvPr>
          <p:cNvGrpSpPr/>
          <p:nvPr/>
        </p:nvGrpSpPr>
        <p:grpSpPr>
          <a:xfrm>
            <a:off x="43094" y="2542322"/>
            <a:ext cx="481263" cy="369332"/>
            <a:chOff x="-131308" y="1662638"/>
            <a:chExt cx="481263" cy="369332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1B43A9CD-ABDD-8E41-A47B-2A4F1A5189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B67A5"/>
                </a:solidFill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FE7C74DF-D990-3E49-A8EB-938E780D42E4}"/>
                </a:ext>
              </a:extLst>
            </p:cNvPr>
            <p:cNvSpPr txBox="1"/>
            <p:nvPr/>
          </p:nvSpPr>
          <p:spPr>
            <a:xfrm>
              <a:off x="-131308" y="1662638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TG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DF4F578C-CF73-D341-AF0B-786B30FAAB04}"/>
              </a:ext>
            </a:extLst>
          </p:cNvPr>
          <p:cNvGrpSpPr/>
          <p:nvPr/>
        </p:nvGrpSpPr>
        <p:grpSpPr>
          <a:xfrm>
            <a:off x="43094" y="3346376"/>
            <a:ext cx="481263" cy="371087"/>
            <a:chOff x="-124184" y="1660883"/>
            <a:chExt cx="481263" cy="371087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A0EEDD21-A29A-1F4C-B295-9258F4F8A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85E6A1C7-6224-8D44-8EF1-9F79E2BB504D}"/>
                </a:ext>
              </a:extLst>
            </p:cNvPr>
            <p:cNvSpPr txBox="1"/>
            <p:nvPr/>
          </p:nvSpPr>
          <p:spPr>
            <a:xfrm>
              <a:off x="-124184" y="1660883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4434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27E2BAB0-8FA3-CA4F-8992-E1D6D8BC9CB6}"/>
              </a:ext>
            </a:extLst>
          </p:cNvPr>
          <p:cNvSpPr txBox="1">
            <a:spLocks/>
          </p:cNvSpPr>
          <p:nvPr/>
        </p:nvSpPr>
        <p:spPr>
          <a:xfrm>
            <a:off x="2400647" y="225807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graphicFrame>
        <p:nvGraphicFramePr>
          <p:cNvPr id="28" name="Tableau 27">
            <a:extLst>
              <a:ext uri="{FF2B5EF4-FFF2-40B4-BE49-F238E27FC236}">
                <a16:creationId xmlns:a16="http://schemas.microsoft.com/office/drawing/2014/main" id="{90B5B447-CE89-2049-A8A5-5071AB716DC9}"/>
              </a:ext>
            </a:extLst>
          </p:cNvPr>
          <p:cNvGraphicFramePr>
            <a:graphicFrameLocks noGrp="1"/>
          </p:cNvGraphicFramePr>
          <p:nvPr/>
        </p:nvGraphicFramePr>
        <p:xfrm>
          <a:off x="6789489" y="1259786"/>
          <a:ext cx="4960028" cy="481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007">
                  <a:extLst>
                    <a:ext uri="{9D8B030D-6E8A-4147-A177-3AD203B41FA5}">
                      <a16:colId xmlns:a16="http://schemas.microsoft.com/office/drawing/2014/main" val="2191360513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3597149578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1110806325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2090800830"/>
                    </a:ext>
                  </a:extLst>
                </a:gridCol>
              </a:tblGrid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9988807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89167898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22475521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3254592"/>
                  </a:ext>
                </a:extLst>
              </a:tr>
            </a:tbl>
          </a:graphicData>
        </a:graphic>
      </p:graphicFrame>
      <p:pic>
        <p:nvPicPr>
          <p:cNvPr id="37" name="Image 36">
            <a:extLst>
              <a:ext uri="{FF2B5EF4-FFF2-40B4-BE49-F238E27FC236}">
                <a16:creationId xmlns:a16="http://schemas.microsoft.com/office/drawing/2014/main" id="{592D841A-F649-3B4F-B7FF-7749A8112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8291" y="2547609"/>
            <a:ext cx="1041080" cy="108913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4CC3509-9156-B243-A8C4-EB91C5B17455}"/>
              </a:ext>
            </a:extLst>
          </p:cNvPr>
          <p:cNvSpPr/>
          <p:nvPr/>
        </p:nvSpPr>
        <p:spPr>
          <a:xfrm>
            <a:off x="513924" y="1011562"/>
            <a:ext cx="5865418" cy="5454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Capture d’</a:t>
            </a:r>
            <a:r>
              <a:rPr lang="fr-FR" dirty="0" err="1"/>
              <a:t>écran</a:t>
            </a:r>
            <a:r>
              <a:rPr lang="fr-FR" dirty="0"/>
              <a:t> 2020-06-28 à 00.07.35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4CEE80-86CD-FF4F-91EF-383D339A0502}"/>
              </a:ext>
            </a:extLst>
          </p:cNvPr>
          <p:cNvSpPr/>
          <p:nvPr/>
        </p:nvSpPr>
        <p:spPr>
          <a:xfrm>
            <a:off x="514274" y="1006564"/>
            <a:ext cx="2797907" cy="5454288"/>
          </a:xfrm>
          <a:prstGeom prst="rect">
            <a:avLst/>
          </a:prstGeom>
          <a:solidFill>
            <a:srgbClr val="E3E3E3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26E6E514-BF6F-3641-A23C-CC29958E4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6" y="1662638"/>
            <a:ext cx="2644580" cy="2151601"/>
          </a:xfrm>
          <a:prstGeom prst="rect">
            <a:avLst/>
          </a:prstGeom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99F553B4-745B-C045-9F14-A6A98AA71EF4}"/>
              </a:ext>
            </a:extLst>
          </p:cNvPr>
          <p:cNvSpPr>
            <a:spLocks noChangeAspect="1"/>
          </p:cNvSpPr>
          <p:nvPr/>
        </p:nvSpPr>
        <p:spPr>
          <a:xfrm>
            <a:off x="70920" y="1726838"/>
            <a:ext cx="368541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5B6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6E5F211F-E479-F447-98CD-2752E3DC4517}"/>
              </a:ext>
            </a:extLst>
          </p:cNvPr>
          <p:cNvSpPr txBox="1"/>
          <p:nvPr/>
        </p:nvSpPr>
        <p:spPr>
          <a:xfrm>
            <a:off x="32836" y="1724401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B67A5"/>
                </a:solidFill>
              </a:rPr>
              <a:t>AV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047C10BD-811A-C247-AF9C-84E3467DF251}"/>
              </a:ext>
            </a:extLst>
          </p:cNvPr>
          <p:cNvGrpSpPr/>
          <p:nvPr/>
        </p:nvGrpSpPr>
        <p:grpSpPr>
          <a:xfrm>
            <a:off x="43094" y="2542322"/>
            <a:ext cx="481263" cy="369332"/>
            <a:chOff x="-131308" y="1662638"/>
            <a:chExt cx="481263" cy="369332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1B43A9CD-ABDD-8E41-A47B-2A4F1A5189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B67A5"/>
                </a:solidFill>
              </a:endParaRP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FE7C74DF-D990-3E49-A8EB-938E780D42E4}"/>
                </a:ext>
              </a:extLst>
            </p:cNvPr>
            <p:cNvSpPr txBox="1"/>
            <p:nvPr/>
          </p:nvSpPr>
          <p:spPr>
            <a:xfrm>
              <a:off x="-131308" y="1662638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TG</a:t>
              </a:r>
            </a:p>
          </p:txBody>
        </p: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DF4F578C-CF73-D341-AF0B-786B30FAAB04}"/>
              </a:ext>
            </a:extLst>
          </p:cNvPr>
          <p:cNvGrpSpPr/>
          <p:nvPr/>
        </p:nvGrpSpPr>
        <p:grpSpPr>
          <a:xfrm>
            <a:off x="43094" y="3346376"/>
            <a:ext cx="481263" cy="371087"/>
            <a:chOff x="-124184" y="1660883"/>
            <a:chExt cx="481263" cy="371087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A0EEDD21-A29A-1F4C-B295-9258F4F8A0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85E6A1C7-6224-8D44-8EF1-9F79E2BB504D}"/>
                </a:ext>
              </a:extLst>
            </p:cNvPr>
            <p:cNvSpPr txBox="1"/>
            <p:nvPr/>
          </p:nvSpPr>
          <p:spPr>
            <a:xfrm>
              <a:off x="-124184" y="1660883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TD</a:t>
              </a:r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D6B802A2-C9EE-E94C-8B06-68C5C85E0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504" y="1662638"/>
            <a:ext cx="2622688" cy="573713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49C1167-8942-7B45-A6D4-9B631F5F6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56944" flipV="1">
            <a:off x="7003383" y="4983420"/>
            <a:ext cx="778876" cy="104042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8CA6886-9212-0445-8883-463ED77BA8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564" y="1674213"/>
            <a:ext cx="2622004" cy="955871"/>
          </a:xfrm>
          <a:prstGeom prst="rect">
            <a:avLst/>
          </a:prstGeom>
        </p:spPr>
      </p:pic>
      <p:sp>
        <p:nvSpPr>
          <p:cNvPr id="3" name="Croix 2">
            <a:extLst>
              <a:ext uri="{FF2B5EF4-FFF2-40B4-BE49-F238E27FC236}">
                <a16:creationId xmlns:a16="http://schemas.microsoft.com/office/drawing/2014/main" id="{1FCE069C-43B3-5442-A630-8EC877F827AC}"/>
              </a:ext>
            </a:extLst>
          </p:cNvPr>
          <p:cNvSpPr>
            <a:spLocks noChangeAspect="1"/>
          </p:cNvSpPr>
          <p:nvPr/>
        </p:nvSpPr>
        <p:spPr>
          <a:xfrm rot="2662512">
            <a:off x="8450834" y="5240848"/>
            <a:ext cx="418327" cy="418327"/>
          </a:xfrm>
          <a:prstGeom prst="plus">
            <a:avLst>
              <a:gd name="adj" fmla="val 394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0E759508-C345-5846-8065-4AA197442F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15401" flipV="1">
            <a:off x="8275216" y="4928860"/>
            <a:ext cx="778876" cy="1040428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6FD96BEF-ECD7-904B-ACAB-D3ADB99F8E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15401" flipV="1">
            <a:off x="7002945" y="3756563"/>
            <a:ext cx="778876" cy="1040428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1BE3A4CD-A2DD-BB4C-8EAE-965F6D3F06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815401" flipV="1">
            <a:off x="6981273" y="2545490"/>
            <a:ext cx="778876" cy="1040428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C85283B1-1173-0048-BE02-B13254BF52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112232" flipV="1">
            <a:off x="8344421" y="2571961"/>
            <a:ext cx="778876" cy="10404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C438800-931D-7D40-BE55-DC016125E7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9136" y="1697617"/>
            <a:ext cx="2632950" cy="131084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F54051-BE43-D64E-A15A-2458D05E38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32466" y="1697617"/>
            <a:ext cx="2622200" cy="17313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710CD4B-7487-E34A-8456-D0BB2BF577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6556" y="1689308"/>
            <a:ext cx="2661038" cy="215720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D1B6431-F6CD-5244-B714-DC2B332E4E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75606" y="1692695"/>
            <a:ext cx="2688571" cy="25440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790D892-7373-9042-A378-B891B233023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833" y="1689308"/>
            <a:ext cx="2688571" cy="297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1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D0C91E-A353-E44D-8CDC-AFE788D4AFC9}"/>
              </a:ext>
            </a:extLst>
          </p:cNvPr>
          <p:cNvSpPr/>
          <p:nvPr/>
        </p:nvSpPr>
        <p:spPr>
          <a:xfrm>
            <a:off x="3545329" y="1259786"/>
            <a:ext cx="2952010" cy="4244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9EA0A3-21F0-904F-98F5-EFB3D315A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917" y="2229664"/>
            <a:ext cx="2709554" cy="29758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2ED739D-981E-A44F-8BB3-E0E86BA9DCF7}"/>
              </a:ext>
            </a:extLst>
          </p:cNvPr>
          <p:cNvSpPr/>
          <p:nvPr/>
        </p:nvSpPr>
        <p:spPr>
          <a:xfrm>
            <a:off x="256671" y="1259786"/>
            <a:ext cx="2952010" cy="4244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27E2BAB0-8FA3-CA4F-8992-E1D6D8BC9CB6}"/>
              </a:ext>
            </a:extLst>
          </p:cNvPr>
          <p:cNvSpPr txBox="1">
            <a:spLocks/>
          </p:cNvSpPr>
          <p:nvPr/>
        </p:nvSpPr>
        <p:spPr>
          <a:xfrm>
            <a:off x="2400647" y="225807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00F2F469-8D0B-1E40-9204-CC055AAE999A}"/>
              </a:ext>
            </a:extLst>
          </p:cNvPr>
          <p:cNvGraphicFramePr>
            <a:graphicFrameLocks noGrp="1"/>
          </p:cNvGraphicFramePr>
          <p:nvPr/>
        </p:nvGraphicFramePr>
        <p:xfrm>
          <a:off x="6789489" y="1259786"/>
          <a:ext cx="4960028" cy="481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007">
                  <a:extLst>
                    <a:ext uri="{9D8B030D-6E8A-4147-A177-3AD203B41FA5}">
                      <a16:colId xmlns:a16="http://schemas.microsoft.com/office/drawing/2014/main" val="2191360513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3597149578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1110806325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2090800830"/>
                    </a:ext>
                  </a:extLst>
                </a:gridCol>
              </a:tblGrid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9988807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89167898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22475521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3254592"/>
                  </a:ext>
                </a:extLst>
              </a:tr>
            </a:tbl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AEF26141-3DF9-D845-9B96-CBC0F71CE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815401" flipV="1">
            <a:off x="8218913" y="4967671"/>
            <a:ext cx="778876" cy="1040428"/>
          </a:xfrm>
          <a:prstGeom prst="rect">
            <a:avLst/>
          </a:prstGeom>
        </p:spPr>
      </p:pic>
      <p:pic>
        <p:nvPicPr>
          <p:cNvPr id="88" name="Image 87">
            <a:extLst>
              <a:ext uri="{FF2B5EF4-FFF2-40B4-BE49-F238E27FC236}">
                <a16:creationId xmlns:a16="http://schemas.microsoft.com/office/drawing/2014/main" id="{2D78BE73-6CD9-7C42-ABFD-73B16BD65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8291" y="2547609"/>
            <a:ext cx="1041080" cy="1089130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6D695D9A-5180-8244-B4B4-CB8456EA70D5}"/>
              </a:ext>
            </a:extLst>
          </p:cNvPr>
          <p:cNvCxnSpPr>
            <a:cxnSpLocks/>
          </p:cNvCxnSpPr>
          <p:nvPr/>
        </p:nvCxnSpPr>
        <p:spPr>
          <a:xfrm flipV="1">
            <a:off x="8647303" y="3212597"/>
            <a:ext cx="0" cy="1800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18E43E7A-2EF9-0E4B-8CD2-E55C35943760}"/>
              </a:ext>
            </a:extLst>
          </p:cNvPr>
          <p:cNvCxnSpPr/>
          <p:nvPr/>
        </p:nvCxnSpPr>
        <p:spPr>
          <a:xfrm>
            <a:off x="7171034" y="5492923"/>
            <a:ext cx="108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70284719-0CD3-CD4D-8705-D9B9B8883A97}"/>
              </a:ext>
            </a:extLst>
          </p:cNvPr>
          <p:cNvCxnSpPr>
            <a:cxnSpLocks/>
          </p:cNvCxnSpPr>
          <p:nvPr/>
        </p:nvCxnSpPr>
        <p:spPr>
          <a:xfrm>
            <a:off x="7183716" y="3072121"/>
            <a:ext cx="0" cy="241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5996F9E7-086C-5443-A85D-712372F7002B}"/>
              </a:ext>
            </a:extLst>
          </p:cNvPr>
          <p:cNvCxnSpPr/>
          <p:nvPr/>
        </p:nvCxnSpPr>
        <p:spPr>
          <a:xfrm>
            <a:off x="7171034" y="3072121"/>
            <a:ext cx="132226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AEE09F9E-1813-CA42-9735-17BED98A43B6}"/>
              </a:ext>
            </a:extLst>
          </p:cNvPr>
          <p:cNvSpPr txBox="1"/>
          <p:nvPr/>
        </p:nvSpPr>
        <p:spPr>
          <a:xfrm>
            <a:off x="670324" y="1388771"/>
            <a:ext cx="193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Programme 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E476810-2EC3-B54F-BEEC-9D9CA1EC9E12}"/>
              </a:ext>
            </a:extLst>
          </p:cNvPr>
          <p:cNvSpPr txBox="1"/>
          <p:nvPr/>
        </p:nvSpPr>
        <p:spPr>
          <a:xfrm>
            <a:off x="3899961" y="1388779"/>
            <a:ext cx="219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Programme 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4E613E0-EDED-824A-B886-883B33135F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193" y="2260660"/>
            <a:ext cx="1184646" cy="91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6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1">
            <a:extLst>
              <a:ext uri="{FF2B5EF4-FFF2-40B4-BE49-F238E27FC236}">
                <a16:creationId xmlns:a16="http://schemas.microsoft.com/office/drawing/2014/main" id="{27E2BAB0-8FA3-CA4F-8992-E1D6D8BC9CB6}"/>
              </a:ext>
            </a:extLst>
          </p:cNvPr>
          <p:cNvSpPr txBox="1">
            <a:spLocks/>
          </p:cNvSpPr>
          <p:nvPr/>
        </p:nvSpPr>
        <p:spPr>
          <a:xfrm>
            <a:off x="2400647" y="225807"/>
            <a:ext cx="6345382" cy="802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>
                <a:solidFill>
                  <a:srgbClr val="7030A0"/>
                </a:solidFill>
              </a:rPr>
              <a:t>Programmer un déplacement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C0D7BB12-E3F4-EA45-9114-376224223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0185"/>
              </p:ext>
            </p:extLst>
          </p:nvPr>
        </p:nvGraphicFramePr>
        <p:xfrm>
          <a:off x="6789489" y="1259786"/>
          <a:ext cx="4960028" cy="48158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0007">
                  <a:extLst>
                    <a:ext uri="{9D8B030D-6E8A-4147-A177-3AD203B41FA5}">
                      <a16:colId xmlns:a16="http://schemas.microsoft.com/office/drawing/2014/main" val="2191360513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3597149578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1110806325"/>
                    </a:ext>
                  </a:extLst>
                </a:gridCol>
                <a:gridCol w="1240007">
                  <a:extLst>
                    <a:ext uri="{9D8B030D-6E8A-4147-A177-3AD203B41FA5}">
                      <a16:colId xmlns:a16="http://schemas.microsoft.com/office/drawing/2014/main" val="2090800830"/>
                    </a:ext>
                  </a:extLst>
                </a:gridCol>
              </a:tblGrid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89988807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089167898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22475521"/>
                  </a:ext>
                </a:extLst>
              </a:tr>
              <a:tr h="120397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3254592"/>
                  </a:ext>
                </a:extLst>
              </a:tr>
            </a:tbl>
          </a:graphicData>
        </a:graphic>
      </p:graphicFrame>
      <p:pic>
        <p:nvPicPr>
          <p:cNvPr id="44" name="Image 43">
            <a:extLst>
              <a:ext uri="{FF2B5EF4-FFF2-40B4-BE49-F238E27FC236}">
                <a16:creationId xmlns:a16="http://schemas.microsoft.com/office/drawing/2014/main" id="{7B85A797-3883-CD49-B655-78714ED8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4354" y="3726562"/>
            <a:ext cx="1041080" cy="108913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30CC656-2C1A-DC47-A7BF-0427154212CD}"/>
              </a:ext>
            </a:extLst>
          </p:cNvPr>
          <p:cNvSpPr/>
          <p:nvPr/>
        </p:nvSpPr>
        <p:spPr>
          <a:xfrm>
            <a:off x="513924" y="1011562"/>
            <a:ext cx="5865418" cy="54542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423DDE0-E1AE-0A4B-AECA-6C83046099D9}"/>
              </a:ext>
            </a:extLst>
          </p:cNvPr>
          <p:cNvSpPr/>
          <p:nvPr/>
        </p:nvSpPr>
        <p:spPr>
          <a:xfrm>
            <a:off x="514274" y="1006564"/>
            <a:ext cx="2797907" cy="5454288"/>
          </a:xfrm>
          <a:prstGeom prst="rect">
            <a:avLst/>
          </a:prstGeom>
          <a:solidFill>
            <a:srgbClr val="E3E3E3"/>
          </a:solidFill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26176A0-71A4-9141-9E25-A3CDDE653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6" y="1662638"/>
            <a:ext cx="2644580" cy="2151601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C41F3993-EF7C-BC4B-9978-EA4BD635AD7A}"/>
              </a:ext>
            </a:extLst>
          </p:cNvPr>
          <p:cNvSpPr>
            <a:spLocks noChangeAspect="1"/>
          </p:cNvSpPr>
          <p:nvPr/>
        </p:nvSpPr>
        <p:spPr>
          <a:xfrm>
            <a:off x="70920" y="1726838"/>
            <a:ext cx="368541" cy="369332"/>
          </a:xfrm>
          <a:prstGeom prst="ellipse">
            <a:avLst/>
          </a:prstGeom>
          <a:solidFill>
            <a:schemeClr val="bg1"/>
          </a:solidFill>
          <a:ln>
            <a:solidFill>
              <a:srgbClr val="5B67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A165C92-C530-A747-9489-ED5E9530EB02}"/>
              </a:ext>
            </a:extLst>
          </p:cNvPr>
          <p:cNvSpPr txBox="1"/>
          <p:nvPr/>
        </p:nvSpPr>
        <p:spPr>
          <a:xfrm>
            <a:off x="32836" y="1724401"/>
            <a:ext cx="4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B67A5"/>
                </a:solidFill>
              </a:rPr>
              <a:t>AV</a:t>
            </a:r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B1BB348A-8C76-D846-B5C4-66A688FB4E43}"/>
              </a:ext>
            </a:extLst>
          </p:cNvPr>
          <p:cNvGrpSpPr/>
          <p:nvPr/>
        </p:nvGrpSpPr>
        <p:grpSpPr>
          <a:xfrm>
            <a:off x="43094" y="2542322"/>
            <a:ext cx="481263" cy="369332"/>
            <a:chOff x="-131308" y="1662638"/>
            <a:chExt cx="481263" cy="369332"/>
          </a:xfrm>
        </p:grpSpPr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88AA73C9-E894-A34E-8AD4-F9BF4BE5BF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5B67A5"/>
                </a:solidFill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8246BCD2-C678-9245-B016-C0BF99A6A117}"/>
                </a:ext>
              </a:extLst>
            </p:cNvPr>
            <p:cNvSpPr txBox="1"/>
            <p:nvPr/>
          </p:nvSpPr>
          <p:spPr>
            <a:xfrm>
              <a:off x="-131308" y="1662638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TG</a:t>
              </a:r>
            </a:p>
          </p:txBody>
        </p:sp>
      </p:grp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3AD17A6A-A0C1-FC41-8CE6-F8611EFF1FD8}"/>
              </a:ext>
            </a:extLst>
          </p:cNvPr>
          <p:cNvGrpSpPr/>
          <p:nvPr/>
        </p:nvGrpSpPr>
        <p:grpSpPr>
          <a:xfrm>
            <a:off x="43094" y="3346376"/>
            <a:ext cx="481263" cy="371087"/>
            <a:chOff x="-124184" y="1660883"/>
            <a:chExt cx="481263" cy="371087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E63FDDDF-2DEB-9748-AC43-C2575ECCF7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-103482" y="1662638"/>
              <a:ext cx="368541" cy="3693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B67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C4BAC0A-8ACB-AC4D-8138-BD4B012EBA34}"/>
                </a:ext>
              </a:extLst>
            </p:cNvPr>
            <p:cNvSpPr txBox="1"/>
            <p:nvPr/>
          </p:nvSpPr>
          <p:spPr>
            <a:xfrm>
              <a:off x="-124184" y="1660883"/>
              <a:ext cx="481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5B67A5"/>
                  </a:solidFill>
                </a:rPr>
                <a:t>TD</a:t>
              </a:r>
            </a:p>
          </p:txBody>
        </p:sp>
      </p:grpSp>
      <p:pic>
        <p:nvPicPr>
          <p:cNvPr id="40" name="Image 39">
            <a:extLst>
              <a:ext uri="{FF2B5EF4-FFF2-40B4-BE49-F238E27FC236}">
                <a16:creationId xmlns:a16="http://schemas.microsoft.com/office/drawing/2014/main" id="{B690353F-43E8-1740-B64B-AA9A1B196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9792" y="1602500"/>
            <a:ext cx="1234030" cy="613134"/>
          </a:xfrm>
          <a:prstGeom prst="rect">
            <a:avLst/>
          </a:prstGeom>
        </p:spPr>
      </p:pic>
      <p:pic>
        <p:nvPicPr>
          <p:cNvPr id="41" name="Image 40">
            <a:extLst>
              <a:ext uri="{FF2B5EF4-FFF2-40B4-BE49-F238E27FC236}">
                <a16:creationId xmlns:a16="http://schemas.microsoft.com/office/drawing/2014/main" id="{875EE1CC-23DD-EC4C-9438-0C1EF7C45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792" y="1602500"/>
            <a:ext cx="1224759" cy="1002771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AE2123BA-C85F-FA49-A0EC-AAAE9E40E1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62900" flipV="1">
            <a:off x="8272851" y="3710608"/>
            <a:ext cx="778876" cy="1040428"/>
          </a:xfrm>
          <a:prstGeom prst="rect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D9DE687C-293E-2848-99FE-CF16958F5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62900" flipV="1">
            <a:off x="9610208" y="3710608"/>
            <a:ext cx="778876" cy="1040428"/>
          </a:xfrm>
          <a:prstGeom prst="rect">
            <a:avLst/>
          </a:prstGeom>
        </p:spPr>
      </p:pic>
      <p:sp>
        <p:nvSpPr>
          <p:cNvPr id="46" name="Croix 45">
            <a:extLst>
              <a:ext uri="{FF2B5EF4-FFF2-40B4-BE49-F238E27FC236}">
                <a16:creationId xmlns:a16="http://schemas.microsoft.com/office/drawing/2014/main" id="{B1270DA7-761F-8A4D-9F74-A733D64363F9}"/>
              </a:ext>
            </a:extLst>
          </p:cNvPr>
          <p:cNvSpPr>
            <a:spLocks noChangeAspect="1"/>
          </p:cNvSpPr>
          <p:nvPr/>
        </p:nvSpPr>
        <p:spPr>
          <a:xfrm rot="2662512">
            <a:off x="7112190" y="4061964"/>
            <a:ext cx="418327" cy="418327"/>
          </a:xfrm>
          <a:prstGeom prst="plus">
            <a:avLst>
              <a:gd name="adj" fmla="val 3946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EF26141-3DF9-D845-9B96-CBC0F71CE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5262900" flipV="1">
            <a:off x="7061144" y="3733329"/>
            <a:ext cx="778876" cy="104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3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4431</TotalTime>
  <Words>206</Words>
  <Application>Microsoft Office PowerPoint</Application>
  <PresentationFormat>Grand écran</PresentationFormat>
  <Paragraphs>72</Paragraphs>
  <Slides>20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Times New Roman</vt:lpstr>
      <vt:lpstr>Thème Office</vt:lpstr>
      <vt:lpstr>Présentation PowerPoint</vt:lpstr>
      <vt:lpstr>Programmation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Problèmes</vt:lpstr>
      <vt:lpstr>Présentation PowerPoint</vt:lpstr>
      <vt:lpstr>Présentation PowerPoint</vt:lpstr>
      <vt:lpstr>À  bientôt !</vt:lpstr>
    </vt:vector>
  </TitlesOfParts>
  <Company>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cours Lumni (France 4)</dc:title>
  <dc:subject>CE1 Mathématiques, juillet 2020 (J1)</dc:subject>
  <dc:creator>Marie-France BOULET, CPD et Xavier SORBE, IG</dc:creator>
  <cp:keywords>programmation, problèmes numériques</cp:keywords>
  <cp:lastModifiedBy>Xavier SORBE</cp:lastModifiedBy>
  <cp:revision>301</cp:revision>
  <dcterms:created xsi:type="dcterms:W3CDTF">2020-05-08T16:03:50Z</dcterms:created>
  <dcterms:modified xsi:type="dcterms:W3CDTF">2020-07-02T12:16:09Z</dcterms:modified>
</cp:coreProperties>
</file>