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6" r:id="rId2"/>
    <p:sldId id="627" r:id="rId3"/>
    <p:sldId id="810" r:id="rId4"/>
    <p:sldId id="832" r:id="rId5"/>
    <p:sldId id="833" r:id="rId6"/>
    <p:sldId id="834" r:id="rId7"/>
    <p:sldId id="835" r:id="rId8"/>
    <p:sldId id="836" r:id="rId9"/>
    <p:sldId id="840" r:id="rId10"/>
    <p:sldId id="811" r:id="rId11"/>
    <p:sldId id="807" r:id="rId12"/>
    <p:sldId id="808" r:id="rId13"/>
    <p:sldId id="795" r:id="rId14"/>
    <p:sldId id="769" r:id="rId15"/>
    <p:sldId id="770" r:id="rId16"/>
    <p:sldId id="825" r:id="rId17"/>
    <p:sldId id="827" r:id="rId18"/>
    <p:sldId id="771" r:id="rId19"/>
    <p:sldId id="826" r:id="rId20"/>
    <p:sldId id="823" r:id="rId21"/>
    <p:sldId id="837" r:id="rId22"/>
    <p:sldId id="838" r:id="rId23"/>
    <p:sldId id="841" r:id="rId24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2F528F"/>
    <a:srgbClr val="E85FF3"/>
    <a:srgbClr val="800000"/>
    <a:srgbClr val="C40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/>
    <p:restoredTop sz="94434" autoAdjust="0"/>
  </p:normalViewPr>
  <p:slideViewPr>
    <p:cSldViewPr snapToGrid="0" snapToObjects="1">
      <p:cViewPr varScale="1">
        <p:scale>
          <a:sx n="65" d="100"/>
          <a:sy n="65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A030F-0960-4A66-9252-2F745237E84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9522D26-658B-4CC7-ADDF-A361F67F0F25}">
      <dgm:prSet phldrT="[Texte]"/>
      <dgm:spPr/>
      <dgm:t>
        <a:bodyPr/>
        <a:lstStyle/>
        <a:p>
          <a:r>
            <a:rPr lang="fr-FR" dirty="0" smtClean="0"/>
            <a:t>Valérie</a:t>
          </a:r>
          <a:br>
            <a:rPr lang="fr-FR" dirty="0" smtClean="0"/>
          </a:br>
          <a:r>
            <a:rPr lang="fr-FR" dirty="0" smtClean="0"/>
            <a:t>L. M.</a:t>
          </a:r>
          <a:endParaRPr lang="fr-FR" dirty="0"/>
        </a:p>
      </dgm:t>
    </dgm:pt>
    <dgm:pt modelId="{B7782E82-4480-42B2-BC71-039855DB0769}" type="parTrans" cxnId="{520D31A2-2E06-4E87-A284-D5881CEB829D}">
      <dgm:prSet/>
      <dgm:spPr/>
      <dgm:t>
        <a:bodyPr/>
        <a:lstStyle/>
        <a:p>
          <a:endParaRPr lang="fr-FR"/>
        </a:p>
      </dgm:t>
    </dgm:pt>
    <dgm:pt modelId="{B812BFE8-4EEA-4960-A7CD-7B7E78A8B4D7}" type="sibTrans" cxnId="{520D31A2-2E06-4E87-A284-D5881CEB829D}">
      <dgm:prSet/>
      <dgm:spPr/>
      <dgm:t>
        <a:bodyPr/>
        <a:lstStyle/>
        <a:p>
          <a:endParaRPr lang="fr-FR"/>
        </a:p>
      </dgm:t>
    </dgm:pt>
    <dgm:pt modelId="{18DD46B3-5D1B-44B6-9571-974633DF9107}">
      <dgm:prSet phldrT="[Texte]"/>
      <dgm:spPr/>
      <dgm:t>
        <a:bodyPr/>
        <a:lstStyle/>
        <a:p>
          <a:r>
            <a:rPr lang="fr-FR" dirty="0" smtClean="0"/>
            <a:t>Nadia C.</a:t>
          </a:r>
          <a:endParaRPr lang="fr-FR" dirty="0"/>
        </a:p>
      </dgm:t>
    </dgm:pt>
    <dgm:pt modelId="{EE8B72FC-6682-4E8C-A662-7E6662787DA8}" type="parTrans" cxnId="{B62593CD-8CBA-454A-8149-AD02D7F062DC}">
      <dgm:prSet/>
      <dgm:spPr/>
      <dgm:t>
        <a:bodyPr/>
        <a:lstStyle/>
        <a:p>
          <a:endParaRPr lang="fr-FR"/>
        </a:p>
      </dgm:t>
    </dgm:pt>
    <dgm:pt modelId="{314FE1D6-CF0A-4438-B80D-FC6776DC8461}" type="sibTrans" cxnId="{B62593CD-8CBA-454A-8149-AD02D7F062DC}">
      <dgm:prSet/>
      <dgm:spPr/>
      <dgm:t>
        <a:bodyPr/>
        <a:lstStyle/>
        <a:p>
          <a:endParaRPr lang="fr-FR"/>
        </a:p>
      </dgm:t>
    </dgm:pt>
    <dgm:pt modelId="{B59337B6-6142-4A25-9501-6EA51A88487B}">
      <dgm:prSet phldrT="[Texte]"/>
      <dgm:spPr/>
      <dgm:t>
        <a:bodyPr/>
        <a:lstStyle/>
        <a:p>
          <a:r>
            <a:rPr lang="fr-FR" dirty="0" smtClean="0"/>
            <a:t>Yannis</a:t>
          </a:r>
          <a:br>
            <a:rPr lang="fr-FR" dirty="0" smtClean="0"/>
          </a:br>
          <a:r>
            <a:rPr lang="fr-FR" dirty="0" smtClean="0"/>
            <a:t>B. B.</a:t>
          </a:r>
          <a:endParaRPr lang="fr-FR" dirty="0"/>
        </a:p>
      </dgm:t>
    </dgm:pt>
    <dgm:pt modelId="{F6F66CDE-EB2F-4A55-BFCA-62E36090047E}" type="parTrans" cxnId="{14C70F86-14E2-47A8-9179-0F953E225AE0}">
      <dgm:prSet/>
      <dgm:spPr/>
      <dgm:t>
        <a:bodyPr/>
        <a:lstStyle/>
        <a:p>
          <a:endParaRPr lang="fr-FR"/>
        </a:p>
      </dgm:t>
    </dgm:pt>
    <dgm:pt modelId="{819AA05A-9C01-426B-ACD9-E3FDC3B6BB8C}" type="sibTrans" cxnId="{14C70F86-14E2-47A8-9179-0F953E225AE0}">
      <dgm:prSet/>
      <dgm:spPr/>
      <dgm:t>
        <a:bodyPr/>
        <a:lstStyle/>
        <a:p>
          <a:endParaRPr lang="fr-FR"/>
        </a:p>
      </dgm:t>
    </dgm:pt>
    <dgm:pt modelId="{8B008D3C-64AF-4BAB-AAA3-6F3F4A36FB5B}">
      <dgm:prSet/>
      <dgm:spPr/>
      <dgm:t>
        <a:bodyPr/>
        <a:lstStyle/>
        <a:p>
          <a:r>
            <a:rPr lang="fr-FR" dirty="0" smtClean="0"/>
            <a:t>Anne</a:t>
          </a:r>
          <a:br>
            <a:rPr lang="fr-FR" dirty="0" smtClean="0"/>
          </a:br>
          <a:r>
            <a:rPr lang="fr-FR" dirty="0" smtClean="0"/>
            <a:t>B.</a:t>
          </a:r>
          <a:endParaRPr lang="fr-FR" dirty="0"/>
        </a:p>
      </dgm:t>
    </dgm:pt>
    <dgm:pt modelId="{89B69D53-579B-41E5-81D0-4998099B7268}" type="parTrans" cxnId="{BD73AE02-D839-48F0-9652-46C82DDA85E0}">
      <dgm:prSet/>
      <dgm:spPr/>
      <dgm:t>
        <a:bodyPr/>
        <a:lstStyle/>
        <a:p>
          <a:endParaRPr lang="fr-FR"/>
        </a:p>
      </dgm:t>
    </dgm:pt>
    <dgm:pt modelId="{9F695DA6-EAB3-4B6F-9BD7-3FD940A5F720}" type="sibTrans" cxnId="{BD73AE02-D839-48F0-9652-46C82DDA85E0}">
      <dgm:prSet/>
      <dgm:spPr/>
      <dgm:t>
        <a:bodyPr/>
        <a:lstStyle/>
        <a:p>
          <a:endParaRPr lang="fr-FR"/>
        </a:p>
      </dgm:t>
    </dgm:pt>
    <dgm:pt modelId="{28249527-6269-4D50-8B4C-3C180F9BC613}">
      <dgm:prSet/>
      <dgm:spPr/>
      <dgm:t>
        <a:bodyPr/>
        <a:lstStyle/>
        <a:p>
          <a:r>
            <a:rPr lang="fr-FR" dirty="0" smtClean="0"/>
            <a:t>Agnès</a:t>
          </a:r>
          <a:br>
            <a:rPr lang="fr-FR" dirty="0" smtClean="0"/>
          </a:br>
          <a:r>
            <a:rPr lang="fr-FR" dirty="0" smtClean="0"/>
            <a:t>B.</a:t>
          </a:r>
          <a:endParaRPr lang="fr-FR" dirty="0"/>
        </a:p>
      </dgm:t>
    </dgm:pt>
    <dgm:pt modelId="{B5495BC4-48B9-40AC-AFFD-4C9E8CB05E12}" type="parTrans" cxnId="{D959FA06-D541-481B-ABD9-5AAB4476DC55}">
      <dgm:prSet/>
      <dgm:spPr/>
      <dgm:t>
        <a:bodyPr/>
        <a:lstStyle/>
        <a:p>
          <a:endParaRPr lang="fr-FR"/>
        </a:p>
      </dgm:t>
    </dgm:pt>
    <dgm:pt modelId="{9240A37E-FB53-4FE8-BCC5-5C763D0A8F75}" type="sibTrans" cxnId="{D959FA06-D541-481B-ABD9-5AAB4476DC55}">
      <dgm:prSet/>
      <dgm:spPr/>
      <dgm:t>
        <a:bodyPr/>
        <a:lstStyle/>
        <a:p>
          <a:endParaRPr lang="fr-FR"/>
        </a:p>
      </dgm:t>
    </dgm:pt>
    <dgm:pt modelId="{725C5FCA-67C0-47BA-8071-197703535D83}">
      <dgm:prSet/>
      <dgm:spPr/>
      <dgm:t>
        <a:bodyPr/>
        <a:lstStyle/>
        <a:p>
          <a:r>
            <a:rPr lang="fr-FR" dirty="0" smtClean="0"/>
            <a:t>Jean-Baptiste</a:t>
          </a:r>
          <a:br>
            <a:rPr lang="fr-FR" dirty="0" smtClean="0"/>
          </a:br>
          <a:r>
            <a:rPr lang="fr-FR" dirty="0" smtClean="0"/>
            <a:t>M.</a:t>
          </a:r>
          <a:endParaRPr lang="fr-FR" dirty="0"/>
        </a:p>
      </dgm:t>
    </dgm:pt>
    <dgm:pt modelId="{8831BD34-BAA8-4C92-8E04-9D425848F942}" type="parTrans" cxnId="{89E4AA58-896C-45F0-A388-D3BE6DF222BC}">
      <dgm:prSet/>
      <dgm:spPr/>
      <dgm:t>
        <a:bodyPr/>
        <a:lstStyle/>
        <a:p>
          <a:endParaRPr lang="fr-FR"/>
        </a:p>
      </dgm:t>
    </dgm:pt>
    <dgm:pt modelId="{2B35F47B-F7A6-4BFF-A1F3-F24FB1DF9755}" type="sibTrans" cxnId="{89E4AA58-896C-45F0-A388-D3BE6DF222BC}">
      <dgm:prSet/>
      <dgm:spPr/>
      <dgm:t>
        <a:bodyPr/>
        <a:lstStyle/>
        <a:p>
          <a:endParaRPr lang="fr-FR"/>
        </a:p>
      </dgm:t>
    </dgm:pt>
    <dgm:pt modelId="{C3903164-396B-4977-86DA-D1650465F7B4}">
      <dgm:prSet/>
      <dgm:spPr/>
      <dgm:t>
        <a:bodyPr/>
        <a:lstStyle/>
        <a:p>
          <a:r>
            <a:rPr lang="fr-FR" dirty="0" smtClean="0"/>
            <a:t>Isabelle M.</a:t>
          </a:r>
          <a:endParaRPr lang="fr-FR" dirty="0"/>
        </a:p>
      </dgm:t>
    </dgm:pt>
    <dgm:pt modelId="{BB0B29A5-4F3B-4D05-8A2E-66185986326E}" type="parTrans" cxnId="{C38EF97F-1B76-4C73-9685-F1F75ED53ADE}">
      <dgm:prSet/>
      <dgm:spPr/>
      <dgm:t>
        <a:bodyPr/>
        <a:lstStyle/>
        <a:p>
          <a:endParaRPr lang="fr-FR"/>
        </a:p>
      </dgm:t>
    </dgm:pt>
    <dgm:pt modelId="{8174114A-914A-426C-B42A-D41326BFAFDB}" type="sibTrans" cxnId="{C38EF97F-1B76-4C73-9685-F1F75ED53ADE}">
      <dgm:prSet/>
      <dgm:spPr/>
      <dgm:t>
        <a:bodyPr/>
        <a:lstStyle/>
        <a:p>
          <a:endParaRPr lang="fr-FR"/>
        </a:p>
      </dgm:t>
    </dgm:pt>
    <dgm:pt modelId="{F3D3BB17-51F2-4D4C-8BB6-E5EA5C26667A}">
      <dgm:prSet/>
      <dgm:spPr/>
      <dgm:t>
        <a:bodyPr/>
        <a:lstStyle/>
        <a:p>
          <a:r>
            <a:rPr lang="fr-FR" dirty="0" smtClean="0"/>
            <a:t>Anne S.</a:t>
          </a:r>
          <a:endParaRPr lang="fr-FR" dirty="0"/>
        </a:p>
      </dgm:t>
    </dgm:pt>
    <dgm:pt modelId="{B97E245B-6702-465B-9FA3-8C875476D631}" type="parTrans" cxnId="{B09F1B62-6DA9-4B2B-B3C3-3BE421E0130B}">
      <dgm:prSet/>
      <dgm:spPr/>
      <dgm:t>
        <a:bodyPr/>
        <a:lstStyle/>
        <a:p>
          <a:endParaRPr lang="fr-FR"/>
        </a:p>
      </dgm:t>
    </dgm:pt>
    <dgm:pt modelId="{30686D33-CC69-40F2-80FB-54BA93BBF3D2}" type="sibTrans" cxnId="{B09F1B62-6DA9-4B2B-B3C3-3BE421E0130B}">
      <dgm:prSet/>
      <dgm:spPr/>
      <dgm:t>
        <a:bodyPr/>
        <a:lstStyle/>
        <a:p>
          <a:endParaRPr lang="fr-FR"/>
        </a:p>
      </dgm:t>
    </dgm:pt>
    <dgm:pt modelId="{C5C26003-E5C0-4F81-8158-4F0DD752045A}">
      <dgm:prSet/>
      <dgm:spPr/>
      <dgm:t>
        <a:bodyPr/>
        <a:lstStyle/>
        <a:p>
          <a:r>
            <a:rPr lang="fr-FR" dirty="0" smtClean="0"/>
            <a:t>Olivier S.</a:t>
          </a:r>
          <a:endParaRPr lang="fr-FR" dirty="0"/>
        </a:p>
      </dgm:t>
    </dgm:pt>
    <dgm:pt modelId="{CDA3B02F-9447-46BD-8737-34A752B37E72}" type="parTrans" cxnId="{DAA842B9-1C67-48DE-BC3E-A52DB461E696}">
      <dgm:prSet/>
      <dgm:spPr/>
      <dgm:t>
        <a:bodyPr/>
        <a:lstStyle/>
        <a:p>
          <a:endParaRPr lang="fr-FR"/>
        </a:p>
      </dgm:t>
    </dgm:pt>
    <dgm:pt modelId="{22A594A5-9838-464D-96D6-8111A8DD14D1}" type="sibTrans" cxnId="{DAA842B9-1C67-48DE-BC3E-A52DB461E696}">
      <dgm:prSet/>
      <dgm:spPr/>
      <dgm:t>
        <a:bodyPr/>
        <a:lstStyle/>
        <a:p>
          <a:endParaRPr lang="fr-FR"/>
        </a:p>
      </dgm:t>
    </dgm:pt>
    <dgm:pt modelId="{4B2FACF2-0969-4BD3-AAC2-87DBB482163E}" type="pres">
      <dgm:prSet presAssocID="{869A030F-0960-4A66-9252-2F745237E84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74D3A8B4-1B1B-4D00-8E69-E8E0143112ED}" type="pres">
      <dgm:prSet presAssocID="{C3903164-396B-4977-86DA-D1650465F7B4}" presName="text1" presStyleCnt="0"/>
      <dgm:spPr/>
    </dgm:pt>
    <dgm:pt modelId="{D9206A85-D430-47C1-80E2-681530CBB167}" type="pres">
      <dgm:prSet presAssocID="{C3903164-396B-4977-86DA-D1650465F7B4}" presName="textRepeatNode" presStyleLbl="align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63499A-54B7-4ADB-A02F-B395FD583D98}" type="pres">
      <dgm:prSet presAssocID="{C3903164-396B-4977-86DA-D1650465F7B4}" presName="textaccent1" presStyleCnt="0"/>
      <dgm:spPr/>
    </dgm:pt>
    <dgm:pt modelId="{EF16F47D-FF4D-45E7-B2DE-56458C8B49EC}" type="pres">
      <dgm:prSet presAssocID="{C3903164-396B-4977-86DA-D1650465F7B4}" presName="accentRepeatNode" presStyleLbl="solidAlignAcc1" presStyleIdx="0" presStyleCnt="18"/>
      <dgm:spPr/>
    </dgm:pt>
    <dgm:pt modelId="{CD2325E3-8200-422F-ADC9-102CD984B207}" type="pres">
      <dgm:prSet presAssocID="{8174114A-914A-426C-B42A-D41326BFAFDB}" presName="image1" presStyleCnt="0"/>
      <dgm:spPr/>
    </dgm:pt>
    <dgm:pt modelId="{9E4A83D8-1524-4E0A-93A9-963AEE95A714}" type="pres">
      <dgm:prSet presAssocID="{8174114A-914A-426C-B42A-D41326BFAFDB}" presName="imageRepeatNode" presStyleLbl="alignAcc1" presStyleIdx="0" presStyleCnt="9"/>
      <dgm:spPr/>
      <dgm:t>
        <a:bodyPr/>
        <a:lstStyle/>
        <a:p>
          <a:endParaRPr lang="fr-FR"/>
        </a:p>
      </dgm:t>
    </dgm:pt>
    <dgm:pt modelId="{B74CA0FB-FB10-42DC-9A40-105C662426AA}" type="pres">
      <dgm:prSet presAssocID="{8174114A-914A-426C-B42A-D41326BFAFDB}" presName="imageaccent1" presStyleCnt="0"/>
      <dgm:spPr/>
    </dgm:pt>
    <dgm:pt modelId="{AC84A3F4-DAC0-4E30-94B4-B858A7002881}" type="pres">
      <dgm:prSet presAssocID="{8174114A-914A-426C-B42A-D41326BFAFDB}" presName="accentRepeatNode" presStyleLbl="solidAlignAcc1" presStyleIdx="1" presStyleCnt="18"/>
      <dgm:spPr/>
    </dgm:pt>
    <dgm:pt modelId="{A9B366CD-6FD0-41D4-957E-78BE354ECFD7}" type="pres">
      <dgm:prSet presAssocID="{19522D26-658B-4CC7-ADDF-A361F67F0F25}" presName="text2" presStyleCnt="0"/>
      <dgm:spPr/>
    </dgm:pt>
    <dgm:pt modelId="{57D613C2-97EB-4566-AE0D-081CA73EC9A2}" type="pres">
      <dgm:prSet presAssocID="{19522D26-658B-4CC7-ADDF-A361F67F0F25}" presName="textRepeatNode" presStyleLbl="alig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772106-59A0-49F6-BF93-49173CBA51FC}" type="pres">
      <dgm:prSet presAssocID="{19522D26-658B-4CC7-ADDF-A361F67F0F25}" presName="textaccent2" presStyleCnt="0"/>
      <dgm:spPr/>
    </dgm:pt>
    <dgm:pt modelId="{1A25CEAE-2FC8-4C0E-99B2-81F6006BD3DD}" type="pres">
      <dgm:prSet presAssocID="{19522D26-658B-4CC7-ADDF-A361F67F0F25}" presName="accentRepeatNode" presStyleLbl="solidAlignAcc1" presStyleIdx="2" presStyleCnt="18"/>
      <dgm:spPr/>
    </dgm:pt>
    <dgm:pt modelId="{269DAC68-BE94-4513-B88E-C007EE781ECE}" type="pres">
      <dgm:prSet presAssocID="{B812BFE8-4EEA-4960-A7CD-7B7E78A8B4D7}" presName="image2" presStyleCnt="0"/>
      <dgm:spPr/>
    </dgm:pt>
    <dgm:pt modelId="{2B5871B8-14A6-42AA-B5CD-325A086CE7F4}" type="pres">
      <dgm:prSet presAssocID="{B812BFE8-4EEA-4960-A7CD-7B7E78A8B4D7}" presName="imageRepeatNode" presStyleLbl="alignAcc1" presStyleIdx="1" presStyleCnt="9"/>
      <dgm:spPr/>
      <dgm:t>
        <a:bodyPr/>
        <a:lstStyle/>
        <a:p>
          <a:endParaRPr lang="fr-FR"/>
        </a:p>
      </dgm:t>
    </dgm:pt>
    <dgm:pt modelId="{7B7BA04B-A1E5-45C2-8E84-711898D48F78}" type="pres">
      <dgm:prSet presAssocID="{B812BFE8-4EEA-4960-A7CD-7B7E78A8B4D7}" presName="imageaccent2" presStyleCnt="0"/>
      <dgm:spPr/>
    </dgm:pt>
    <dgm:pt modelId="{E3E64D3C-BB4D-45DC-BF6B-8828936B8230}" type="pres">
      <dgm:prSet presAssocID="{B812BFE8-4EEA-4960-A7CD-7B7E78A8B4D7}" presName="accentRepeatNode" presStyleLbl="solidAlignAcc1" presStyleIdx="3" presStyleCnt="18"/>
      <dgm:spPr/>
    </dgm:pt>
    <dgm:pt modelId="{9717BE38-9282-42A6-814F-BE141C75BB1B}" type="pres">
      <dgm:prSet presAssocID="{18DD46B3-5D1B-44B6-9571-974633DF9107}" presName="text3" presStyleCnt="0"/>
      <dgm:spPr/>
    </dgm:pt>
    <dgm:pt modelId="{430981B3-25F6-4B72-8942-98F993B0F43A}" type="pres">
      <dgm:prSet presAssocID="{18DD46B3-5D1B-44B6-9571-974633DF9107}" presName="textRepeatNode" presStyleLbl="align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2757D2-DD3A-4B95-8227-676068143BD9}" type="pres">
      <dgm:prSet presAssocID="{18DD46B3-5D1B-44B6-9571-974633DF9107}" presName="textaccent3" presStyleCnt="0"/>
      <dgm:spPr/>
    </dgm:pt>
    <dgm:pt modelId="{928E524B-75AC-4FD5-A7EC-33EB544AAC06}" type="pres">
      <dgm:prSet presAssocID="{18DD46B3-5D1B-44B6-9571-974633DF9107}" presName="accentRepeatNode" presStyleLbl="solidAlignAcc1" presStyleIdx="4" presStyleCnt="18"/>
      <dgm:spPr/>
    </dgm:pt>
    <dgm:pt modelId="{5C972BEE-87DD-4399-A5A9-A15E078A4A39}" type="pres">
      <dgm:prSet presAssocID="{314FE1D6-CF0A-4438-B80D-FC6776DC8461}" presName="image3" presStyleCnt="0"/>
      <dgm:spPr/>
    </dgm:pt>
    <dgm:pt modelId="{32C5A57F-B15D-48FE-96C4-29A24B283235}" type="pres">
      <dgm:prSet presAssocID="{314FE1D6-CF0A-4438-B80D-FC6776DC8461}" presName="imageRepeatNode" presStyleLbl="alignAcc1" presStyleIdx="2" presStyleCnt="9"/>
      <dgm:spPr/>
      <dgm:t>
        <a:bodyPr/>
        <a:lstStyle/>
        <a:p>
          <a:endParaRPr lang="fr-FR"/>
        </a:p>
      </dgm:t>
    </dgm:pt>
    <dgm:pt modelId="{DF445327-170E-45C0-8B74-E14D24EEA61E}" type="pres">
      <dgm:prSet presAssocID="{314FE1D6-CF0A-4438-B80D-FC6776DC8461}" presName="imageaccent3" presStyleCnt="0"/>
      <dgm:spPr/>
    </dgm:pt>
    <dgm:pt modelId="{2D657700-423F-4D3E-A4B2-8768F4BECD9B}" type="pres">
      <dgm:prSet presAssocID="{314FE1D6-CF0A-4438-B80D-FC6776DC8461}" presName="accentRepeatNode" presStyleLbl="solidAlignAcc1" presStyleIdx="5" presStyleCnt="18"/>
      <dgm:spPr/>
    </dgm:pt>
    <dgm:pt modelId="{FD55B48A-A3C8-4815-BB9A-1411BFD87C65}" type="pres">
      <dgm:prSet presAssocID="{28249527-6269-4D50-8B4C-3C180F9BC613}" presName="text4" presStyleCnt="0"/>
      <dgm:spPr/>
    </dgm:pt>
    <dgm:pt modelId="{9A0B8F38-86AA-4633-AF57-47CB66F12C9F}" type="pres">
      <dgm:prSet presAssocID="{28249527-6269-4D50-8B4C-3C180F9BC613}" presName="textRepeatNode" presStyleLbl="align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18837E-A4EE-4287-AA5E-4E70FC7B7EBF}" type="pres">
      <dgm:prSet presAssocID="{28249527-6269-4D50-8B4C-3C180F9BC613}" presName="textaccent4" presStyleCnt="0"/>
      <dgm:spPr/>
    </dgm:pt>
    <dgm:pt modelId="{0843B976-9866-4C3B-9910-4CC8E9C94DB3}" type="pres">
      <dgm:prSet presAssocID="{28249527-6269-4D50-8B4C-3C180F9BC613}" presName="accentRepeatNode" presStyleLbl="solidAlignAcc1" presStyleIdx="6" presStyleCnt="18"/>
      <dgm:spPr/>
    </dgm:pt>
    <dgm:pt modelId="{6DAE96B2-8794-4657-AEF5-D8C5453B1735}" type="pres">
      <dgm:prSet presAssocID="{9240A37E-FB53-4FE8-BCC5-5C763D0A8F75}" presName="image4" presStyleCnt="0"/>
      <dgm:spPr/>
    </dgm:pt>
    <dgm:pt modelId="{5321CDB6-8B20-4490-9DC2-59995FBF7B5B}" type="pres">
      <dgm:prSet presAssocID="{9240A37E-FB53-4FE8-BCC5-5C763D0A8F75}" presName="imageRepeatNode" presStyleLbl="alignAcc1" presStyleIdx="3" presStyleCnt="9" custLinFactX="72027" custLinFactNeighborX="100000" custLinFactNeighborY="4256"/>
      <dgm:spPr/>
      <dgm:t>
        <a:bodyPr/>
        <a:lstStyle/>
        <a:p>
          <a:endParaRPr lang="fr-FR"/>
        </a:p>
      </dgm:t>
    </dgm:pt>
    <dgm:pt modelId="{755EF99C-2351-464E-B2E4-47598171E13E}" type="pres">
      <dgm:prSet presAssocID="{9240A37E-FB53-4FE8-BCC5-5C763D0A8F75}" presName="imageaccent4" presStyleCnt="0"/>
      <dgm:spPr/>
    </dgm:pt>
    <dgm:pt modelId="{59E2891B-CE16-4024-83F1-30F569DE4426}" type="pres">
      <dgm:prSet presAssocID="{9240A37E-FB53-4FE8-BCC5-5C763D0A8F75}" presName="accentRepeatNode" presStyleLbl="solidAlignAcc1" presStyleIdx="7" presStyleCnt="18"/>
      <dgm:spPr/>
    </dgm:pt>
    <dgm:pt modelId="{53503EA1-954E-4AE5-8504-00990F45B03F}" type="pres">
      <dgm:prSet presAssocID="{725C5FCA-67C0-47BA-8071-197703535D83}" presName="text5" presStyleCnt="0"/>
      <dgm:spPr/>
    </dgm:pt>
    <dgm:pt modelId="{698D24C9-9230-46B6-ADAF-CD37E8BB18B5}" type="pres">
      <dgm:prSet presAssocID="{725C5FCA-67C0-47BA-8071-197703535D83}" presName="textRepeatNode" presStyleLbl="align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436CB0-E1C0-424B-BA29-CFD83942C171}" type="pres">
      <dgm:prSet presAssocID="{725C5FCA-67C0-47BA-8071-197703535D83}" presName="textaccent5" presStyleCnt="0"/>
      <dgm:spPr/>
    </dgm:pt>
    <dgm:pt modelId="{9DD49042-95E6-4FB3-9786-BE7C16DB3A7C}" type="pres">
      <dgm:prSet presAssocID="{725C5FCA-67C0-47BA-8071-197703535D83}" presName="accentRepeatNode" presStyleLbl="solidAlignAcc1" presStyleIdx="8" presStyleCnt="18"/>
      <dgm:spPr/>
    </dgm:pt>
    <dgm:pt modelId="{6560B1F0-EEE4-459D-9B0D-849DE4F58FA7}" type="pres">
      <dgm:prSet presAssocID="{2B35F47B-F7A6-4BFF-A1F3-F24FB1DF9755}" presName="image5" presStyleCnt="0"/>
      <dgm:spPr/>
    </dgm:pt>
    <dgm:pt modelId="{EACFE77F-354F-4A0A-BFFB-A329A3BA883A}" type="pres">
      <dgm:prSet presAssocID="{2B35F47B-F7A6-4BFF-A1F3-F24FB1DF9755}" presName="imageRepeatNode" presStyleLbl="alignAcc1" presStyleIdx="4" presStyleCnt="9"/>
      <dgm:spPr/>
      <dgm:t>
        <a:bodyPr/>
        <a:lstStyle/>
        <a:p>
          <a:endParaRPr lang="fr-FR"/>
        </a:p>
      </dgm:t>
    </dgm:pt>
    <dgm:pt modelId="{3340C88B-BAB8-4FFB-9023-00D884A8B951}" type="pres">
      <dgm:prSet presAssocID="{2B35F47B-F7A6-4BFF-A1F3-F24FB1DF9755}" presName="imageaccent5" presStyleCnt="0"/>
      <dgm:spPr/>
    </dgm:pt>
    <dgm:pt modelId="{D7525D03-512D-429C-AA30-A5D83A0B8814}" type="pres">
      <dgm:prSet presAssocID="{2B35F47B-F7A6-4BFF-A1F3-F24FB1DF9755}" presName="accentRepeatNode" presStyleLbl="solidAlignAcc1" presStyleIdx="9" presStyleCnt="18"/>
      <dgm:spPr/>
    </dgm:pt>
    <dgm:pt modelId="{55F128EB-C296-4036-8101-9DCBEE391792}" type="pres">
      <dgm:prSet presAssocID="{F3D3BB17-51F2-4D4C-8BB6-E5EA5C26667A}" presName="text6" presStyleCnt="0"/>
      <dgm:spPr/>
    </dgm:pt>
    <dgm:pt modelId="{423063C4-F592-477A-BA49-9491E46951A4}" type="pres">
      <dgm:prSet presAssocID="{F3D3BB17-51F2-4D4C-8BB6-E5EA5C26667A}" presName="textRepeatNode" presStyleLbl="alignNode1" presStyleIdx="5" presStyleCnt="9" custLinFactNeighborX="-88322" custLinFactNeighborY="-57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04127-B913-4F3F-9DA4-1426F4B867F4}" type="pres">
      <dgm:prSet presAssocID="{F3D3BB17-51F2-4D4C-8BB6-E5EA5C26667A}" presName="textaccent6" presStyleCnt="0"/>
      <dgm:spPr/>
    </dgm:pt>
    <dgm:pt modelId="{AE9AC408-D17B-4B05-90BF-8705429A5758}" type="pres">
      <dgm:prSet presAssocID="{F3D3BB17-51F2-4D4C-8BB6-E5EA5C26667A}" presName="accentRepeatNode" presStyleLbl="solidAlignAcc1" presStyleIdx="10" presStyleCnt="18"/>
      <dgm:spPr/>
    </dgm:pt>
    <dgm:pt modelId="{F9F01FED-A1DE-4025-AE6F-B09E144F9A19}" type="pres">
      <dgm:prSet presAssocID="{30686D33-CC69-40F2-80FB-54BA93BBF3D2}" presName="image6" presStyleCnt="0"/>
      <dgm:spPr/>
    </dgm:pt>
    <dgm:pt modelId="{A589A302-EB0B-4DDD-B7B0-B2D10CE6AF98}" type="pres">
      <dgm:prSet presAssocID="{30686D33-CC69-40F2-80FB-54BA93BBF3D2}" presName="imageRepeatNode" presStyleLbl="alignAcc1" presStyleIdx="5" presStyleCnt="9" custLinFactNeighborX="-86086" custLinFactNeighborY="48191"/>
      <dgm:spPr/>
      <dgm:t>
        <a:bodyPr/>
        <a:lstStyle/>
        <a:p>
          <a:endParaRPr lang="fr-FR"/>
        </a:p>
      </dgm:t>
    </dgm:pt>
    <dgm:pt modelId="{AD8157FA-9394-4F5C-9CCD-4329F5148B8C}" type="pres">
      <dgm:prSet presAssocID="{30686D33-CC69-40F2-80FB-54BA93BBF3D2}" presName="imageaccent6" presStyleCnt="0"/>
      <dgm:spPr/>
    </dgm:pt>
    <dgm:pt modelId="{66F64BC1-F3D9-481D-958A-B54FC7CA72E3}" type="pres">
      <dgm:prSet presAssocID="{30686D33-CC69-40F2-80FB-54BA93BBF3D2}" presName="accentRepeatNode" presStyleLbl="solidAlignAcc1" presStyleIdx="11" presStyleCnt="18"/>
      <dgm:spPr/>
    </dgm:pt>
    <dgm:pt modelId="{4FBC316A-4D4D-446C-83EC-2A19FBE0E831}" type="pres">
      <dgm:prSet presAssocID="{C5C26003-E5C0-4F81-8158-4F0DD752045A}" presName="text7" presStyleCnt="0"/>
      <dgm:spPr/>
    </dgm:pt>
    <dgm:pt modelId="{9DB29C47-EC43-4F34-A435-A01557D00021}" type="pres">
      <dgm:prSet presAssocID="{C5C26003-E5C0-4F81-8158-4F0DD752045A}" presName="textRepeatNode" presStyleLbl="alignNode1" presStyleIdx="6" presStyleCnt="9" custLinFactX="71054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82EE40-FC2A-4A63-98F7-4FA3F149C87D}" type="pres">
      <dgm:prSet presAssocID="{C5C26003-E5C0-4F81-8158-4F0DD752045A}" presName="textaccent7" presStyleCnt="0"/>
      <dgm:spPr/>
    </dgm:pt>
    <dgm:pt modelId="{ACE3A09C-AAE1-465C-B83F-A31B2F7C53DA}" type="pres">
      <dgm:prSet presAssocID="{C5C26003-E5C0-4F81-8158-4F0DD752045A}" presName="accentRepeatNode" presStyleLbl="solidAlignAcc1" presStyleIdx="12" presStyleCnt="18"/>
      <dgm:spPr/>
    </dgm:pt>
    <dgm:pt modelId="{4AE4B657-F2B3-4C0E-93C7-6201E7B1F722}" type="pres">
      <dgm:prSet presAssocID="{22A594A5-9838-464D-96D6-8111A8DD14D1}" presName="image7" presStyleCnt="0"/>
      <dgm:spPr/>
    </dgm:pt>
    <dgm:pt modelId="{E59F441D-1EA5-411F-8237-51FC727F2D88}" type="pres">
      <dgm:prSet presAssocID="{22A594A5-9838-464D-96D6-8111A8DD14D1}" presName="imageRepeatNode" presStyleLbl="alignAcc1" presStyleIdx="6" presStyleCnt="9"/>
      <dgm:spPr/>
      <dgm:t>
        <a:bodyPr/>
        <a:lstStyle/>
        <a:p>
          <a:endParaRPr lang="fr-FR"/>
        </a:p>
      </dgm:t>
    </dgm:pt>
    <dgm:pt modelId="{1B0BC885-F6BF-460E-BF87-DD125C08CFF3}" type="pres">
      <dgm:prSet presAssocID="{22A594A5-9838-464D-96D6-8111A8DD14D1}" presName="imageaccent7" presStyleCnt="0"/>
      <dgm:spPr/>
    </dgm:pt>
    <dgm:pt modelId="{10032017-E4D4-4616-9C20-412B626CC318}" type="pres">
      <dgm:prSet presAssocID="{22A594A5-9838-464D-96D6-8111A8DD14D1}" presName="accentRepeatNode" presStyleLbl="solidAlignAcc1" presStyleIdx="13" presStyleCnt="18"/>
      <dgm:spPr/>
    </dgm:pt>
    <dgm:pt modelId="{4F620959-5D43-4EEA-9CCE-AC9913FBA4C5}" type="pres">
      <dgm:prSet presAssocID="{8B008D3C-64AF-4BAB-AAA3-6F3F4A36FB5B}" presName="text8" presStyleCnt="0"/>
      <dgm:spPr/>
    </dgm:pt>
    <dgm:pt modelId="{99F4E86F-B435-4130-A22D-093177247A56}" type="pres">
      <dgm:prSet presAssocID="{8B008D3C-64AF-4BAB-AAA3-6F3F4A36FB5B}" presName="textRepeatNode" presStyleLbl="alignNode1" presStyleIdx="7" presStyleCnt="9" custLinFactNeighborX="-89070" custLinFactNeighborY="-5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0ED018-BF22-4FAC-AB18-8397D52F7B84}" type="pres">
      <dgm:prSet presAssocID="{8B008D3C-64AF-4BAB-AAA3-6F3F4A36FB5B}" presName="textaccent8" presStyleCnt="0"/>
      <dgm:spPr/>
    </dgm:pt>
    <dgm:pt modelId="{A818C79F-FC84-47D2-B466-EABE8776F794}" type="pres">
      <dgm:prSet presAssocID="{8B008D3C-64AF-4BAB-AAA3-6F3F4A36FB5B}" presName="accentRepeatNode" presStyleLbl="solidAlignAcc1" presStyleIdx="14" presStyleCnt="18"/>
      <dgm:spPr/>
    </dgm:pt>
    <dgm:pt modelId="{87A6A4C3-845E-475E-A306-D2CEFF1B768C}" type="pres">
      <dgm:prSet presAssocID="{9F695DA6-EAB3-4B6F-9BD7-3FD940A5F720}" presName="image8" presStyleCnt="0"/>
      <dgm:spPr/>
    </dgm:pt>
    <dgm:pt modelId="{36DE6E66-91CD-4F11-B95A-63C8A899A792}" type="pres">
      <dgm:prSet presAssocID="{9F695DA6-EAB3-4B6F-9BD7-3FD940A5F720}" presName="imageRepeatNode" presStyleLbl="alignAcc1" presStyleIdx="7" presStyleCnt="9" custLinFactX="-100000" custLinFactNeighborX="-163723" custLinFactNeighborY="-64303"/>
      <dgm:spPr/>
      <dgm:t>
        <a:bodyPr/>
        <a:lstStyle/>
        <a:p>
          <a:endParaRPr lang="fr-FR"/>
        </a:p>
      </dgm:t>
    </dgm:pt>
    <dgm:pt modelId="{5A2844D4-9C37-46AB-9CEF-28800F640504}" type="pres">
      <dgm:prSet presAssocID="{9F695DA6-EAB3-4B6F-9BD7-3FD940A5F720}" presName="imageaccent8" presStyleCnt="0"/>
      <dgm:spPr/>
    </dgm:pt>
    <dgm:pt modelId="{8636F44C-1032-4A1F-BCBF-48180E43C9E6}" type="pres">
      <dgm:prSet presAssocID="{9F695DA6-EAB3-4B6F-9BD7-3FD940A5F720}" presName="accentRepeatNode" presStyleLbl="solidAlignAcc1" presStyleIdx="15" presStyleCnt="18"/>
      <dgm:spPr/>
    </dgm:pt>
    <dgm:pt modelId="{AA6881BB-A9E7-495A-A152-A0093415345D}" type="pres">
      <dgm:prSet presAssocID="{B59337B6-6142-4A25-9501-6EA51A88487B}" presName="text9" presStyleCnt="0"/>
      <dgm:spPr/>
    </dgm:pt>
    <dgm:pt modelId="{28185574-2264-46B9-BF5A-0CCC89FF7769}" type="pres">
      <dgm:prSet presAssocID="{B59337B6-6142-4A25-9501-6EA51A88487B}" presName="textRepeatNode" presStyleLbl="alignNode1" presStyleIdx="8" presStyleCnt="9" custLinFactX="-100000" custLinFactY="59915" custLinFactNeighborX="-15974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5E2B40-7849-42A0-99F0-3B9F4AF61D6D}" type="pres">
      <dgm:prSet presAssocID="{B59337B6-6142-4A25-9501-6EA51A88487B}" presName="textaccent9" presStyleCnt="0"/>
      <dgm:spPr/>
    </dgm:pt>
    <dgm:pt modelId="{3F57C245-FA1C-49B5-8C89-7E0BD680AD09}" type="pres">
      <dgm:prSet presAssocID="{B59337B6-6142-4A25-9501-6EA51A88487B}" presName="accentRepeatNode" presStyleLbl="solidAlignAcc1" presStyleIdx="16" presStyleCnt="18"/>
      <dgm:spPr/>
    </dgm:pt>
    <dgm:pt modelId="{9AF82B21-A7CD-4476-AB9A-6AE1ADC583E3}" type="pres">
      <dgm:prSet presAssocID="{819AA05A-9C01-426B-ACD9-E3FDC3B6BB8C}" presName="image9" presStyleCnt="0"/>
      <dgm:spPr/>
    </dgm:pt>
    <dgm:pt modelId="{67382190-1A65-407F-88F0-61F4DDF297C1}" type="pres">
      <dgm:prSet presAssocID="{819AA05A-9C01-426B-ACD9-E3FDC3B6BB8C}" presName="imageRepeatNode" presStyleLbl="alignAcc1" presStyleIdx="8" presStyleCnt="9" custLinFactY="61507" custLinFactNeighborX="-87204" custLinFactNeighborY="100000"/>
      <dgm:spPr/>
      <dgm:t>
        <a:bodyPr/>
        <a:lstStyle/>
        <a:p>
          <a:endParaRPr lang="fr-FR"/>
        </a:p>
      </dgm:t>
    </dgm:pt>
    <dgm:pt modelId="{52EFFE19-577D-44A9-9243-DB6FBCDFC281}" type="pres">
      <dgm:prSet presAssocID="{819AA05A-9C01-426B-ACD9-E3FDC3B6BB8C}" presName="imageaccent9" presStyleCnt="0"/>
      <dgm:spPr/>
    </dgm:pt>
    <dgm:pt modelId="{99070BC6-52F7-4001-8215-7A37C86329BE}" type="pres">
      <dgm:prSet presAssocID="{819AA05A-9C01-426B-ACD9-E3FDC3B6BB8C}" presName="accentRepeatNode" presStyleLbl="solidAlignAcc1" presStyleIdx="17" presStyleCnt="18"/>
      <dgm:spPr/>
    </dgm:pt>
  </dgm:ptLst>
  <dgm:cxnLst>
    <dgm:cxn modelId="{476840D5-922E-4426-A291-8BF521BC1FF0}" type="presOf" srcId="{28249527-6269-4D50-8B4C-3C180F9BC613}" destId="{9A0B8F38-86AA-4633-AF57-47CB66F12C9F}" srcOrd="0" destOrd="0" presId="urn:microsoft.com/office/officeart/2008/layout/HexagonCluster"/>
    <dgm:cxn modelId="{C38EF97F-1B76-4C73-9685-F1F75ED53ADE}" srcId="{869A030F-0960-4A66-9252-2F745237E845}" destId="{C3903164-396B-4977-86DA-D1650465F7B4}" srcOrd="0" destOrd="0" parTransId="{BB0B29A5-4F3B-4D05-8A2E-66185986326E}" sibTransId="{8174114A-914A-426C-B42A-D41326BFAFDB}"/>
    <dgm:cxn modelId="{14E5CFC5-AA72-4C17-B264-CE620B27C5DE}" type="presOf" srcId="{18DD46B3-5D1B-44B6-9571-974633DF9107}" destId="{430981B3-25F6-4B72-8942-98F993B0F43A}" srcOrd="0" destOrd="0" presId="urn:microsoft.com/office/officeart/2008/layout/HexagonCluster"/>
    <dgm:cxn modelId="{B62593CD-8CBA-454A-8149-AD02D7F062DC}" srcId="{869A030F-0960-4A66-9252-2F745237E845}" destId="{18DD46B3-5D1B-44B6-9571-974633DF9107}" srcOrd="2" destOrd="0" parTransId="{EE8B72FC-6682-4E8C-A662-7E6662787DA8}" sibTransId="{314FE1D6-CF0A-4438-B80D-FC6776DC8461}"/>
    <dgm:cxn modelId="{49FD3091-F1D3-47C3-99CE-C1F6D7F38E64}" type="presOf" srcId="{B812BFE8-4EEA-4960-A7CD-7B7E78A8B4D7}" destId="{2B5871B8-14A6-42AA-B5CD-325A086CE7F4}" srcOrd="0" destOrd="0" presId="urn:microsoft.com/office/officeart/2008/layout/HexagonCluster"/>
    <dgm:cxn modelId="{77315C1B-D849-4104-9F49-144E813BEBCE}" type="presOf" srcId="{9F695DA6-EAB3-4B6F-9BD7-3FD940A5F720}" destId="{36DE6E66-91CD-4F11-B95A-63C8A899A792}" srcOrd="0" destOrd="0" presId="urn:microsoft.com/office/officeart/2008/layout/HexagonCluster"/>
    <dgm:cxn modelId="{2E264EEF-DBE9-4E23-8280-F79D066EE207}" type="presOf" srcId="{9240A37E-FB53-4FE8-BCC5-5C763D0A8F75}" destId="{5321CDB6-8B20-4490-9DC2-59995FBF7B5B}" srcOrd="0" destOrd="0" presId="urn:microsoft.com/office/officeart/2008/layout/HexagonCluster"/>
    <dgm:cxn modelId="{B09F1B62-6DA9-4B2B-B3C3-3BE421E0130B}" srcId="{869A030F-0960-4A66-9252-2F745237E845}" destId="{F3D3BB17-51F2-4D4C-8BB6-E5EA5C26667A}" srcOrd="5" destOrd="0" parTransId="{B97E245B-6702-465B-9FA3-8C875476D631}" sibTransId="{30686D33-CC69-40F2-80FB-54BA93BBF3D2}"/>
    <dgm:cxn modelId="{89E4AA58-896C-45F0-A388-D3BE6DF222BC}" srcId="{869A030F-0960-4A66-9252-2F745237E845}" destId="{725C5FCA-67C0-47BA-8071-197703535D83}" srcOrd="4" destOrd="0" parTransId="{8831BD34-BAA8-4C92-8E04-9D425848F942}" sibTransId="{2B35F47B-F7A6-4BFF-A1F3-F24FB1DF9755}"/>
    <dgm:cxn modelId="{60D10E34-A310-49B6-B08D-310752544681}" type="presOf" srcId="{F3D3BB17-51F2-4D4C-8BB6-E5EA5C26667A}" destId="{423063C4-F592-477A-BA49-9491E46951A4}" srcOrd="0" destOrd="0" presId="urn:microsoft.com/office/officeart/2008/layout/HexagonCluster"/>
    <dgm:cxn modelId="{520D31A2-2E06-4E87-A284-D5881CEB829D}" srcId="{869A030F-0960-4A66-9252-2F745237E845}" destId="{19522D26-658B-4CC7-ADDF-A361F67F0F25}" srcOrd="1" destOrd="0" parTransId="{B7782E82-4480-42B2-BC71-039855DB0769}" sibTransId="{B812BFE8-4EEA-4960-A7CD-7B7E78A8B4D7}"/>
    <dgm:cxn modelId="{BD73AE02-D839-48F0-9652-46C82DDA85E0}" srcId="{869A030F-0960-4A66-9252-2F745237E845}" destId="{8B008D3C-64AF-4BAB-AAA3-6F3F4A36FB5B}" srcOrd="7" destOrd="0" parTransId="{89B69D53-579B-41E5-81D0-4998099B7268}" sibTransId="{9F695DA6-EAB3-4B6F-9BD7-3FD940A5F720}"/>
    <dgm:cxn modelId="{09DF515F-DFD3-4A0E-8779-02167DA3C28D}" type="presOf" srcId="{2B35F47B-F7A6-4BFF-A1F3-F24FB1DF9755}" destId="{EACFE77F-354F-4A0A-BFFB-A329A3BA883A}" srcOrd="0" destOrd="0" presId="urn:microsoft.com/office/officeart/2008/layout/HexagonCluster"/>
    <dgm:cxn modelId="{D21BFF71-EF2C-4517-9D90-4C2BF755B08E}" type="presOf" srcId="{8174114A-914A-426C-B42A-D41326BFAFDB}" destId="{9E4A83D8-1524-4E0A-93A9-963AEE95A714}" srcOrd="0" destOrd="0" presId="urn:microsoft.com/office/officeart/2008/layout/HexagonCluster"/>
    <dgm:cxn modelId="{DAA842B9-1C67-48DE-BC3E-A52DB461E696}" srcId="{869A030F-0960-4A66-9252-2F745237E845}" destId="{C5C26003-E5C0-4F81-8158-4F0DD752045A}" srcOrd="6" destOrd="0" parTransId="{CDA3B02F-9447-46BD-8737-34A752B37E72}" sibTransId="{22A594A5-9838-464D-96D6-8111A8DD14D1}"/>
    <dgm:cxn modelId="{A260797F-1DC4-46A8-B75A-AB3BC7B2F795}" type="presOf" srcId="{30686D33-CC69-40F2-80FB-54BA93BBF3D2}" destId="{A589A302-EB0B-4DDD-B7B0-B2D10CE6AF98}" srcOrd="0" destOrd="0" presId="urn:microsoft.com/office/officeart/2008/layout/HexagonCluster"/>
    <dgm:cxn modelId="{AD41A389-A96E-4B19-A8BD-3BD6D1E8B0AC}" type="presOf" srcId="{C3903164-396B-4977-86DA-D1650465F7B4}" destId="{D9206A85-D430-47C1-80E2-681530CBB167}" srcOrd="0" destOrd="0" presId="urn:microsoft.com/office/officeart/2008/layout/HexagonCluster"/>
    <dgm:cxn modelId="{EC3FF534-B6AE-46FE-89F3-8E7897D2114B}" type="presOf" srcId="{819AA05A-9C01-426B-ACD9-E3FDC3B6BB8C}" destId="{67382190-1A65-407F-88F0-61F4DDF297C1}" srcOrd="0" destOrd="0" presId="urn:microsoft.com/office/officeart/2008/layout/HexagonCluster"/>
    <dgm:cxn modelId="{14C70F86-14E2-47A8-9179-0F953E225AE0}" srcId="{869A030F-0960-4A66-9252-2F745237E845}" destId="{B59337B6-6142-4A25-9501-6EA51A88487B}" srcOrd="8" destOrd="0" parTransId="{F6F66CDE-EB2F-4A55-BFCA-62E36090047E}" sibTransId="{819AA05A-9C01-426B-ACD9-E3FDC3B6BB8C}"/>
    <dgm:cxn modelId="{190DF382-46D8-402F-9566-65D1FB17F963}" type="presOf" srcId="{C5C26003-E5C0-4F81-8158-4F0DD752045A}" destId="{9DB29C47-EC43-4F34-A435-A01557D00021}" srcOrd="0" destOrd="0" presId="urn:microsoft.com/office/officeart/2008/layout/HexagonCluster"/>
    <dgm:cxn modelId="{C5A809CE-32D3-466C-AA26-A3581A6F9701}" type="presOf" srcId="{314FE1D6-CF0A-4438-B80D-FC6776DC8461}" destId="{32C5A57F-B15D-48FE-96C4-29A24B283235}" srcOrd="0" destOrd="0" presId="urn:microsoft.com/office/officeart/2008/layout/HexagonCluster"/>
    <dgm:cxn modelId="{A346898F-33AA-45AB-BA62-5FC84DAE9D34}" type="presOf" srcId="{869A030F-0960-4A66-9252-2F745237E845}" destId="{4B2FACF2-0969-4BD3-AAC2-87DBB482163E}" srcOrd="0" destOrd="0" presId="urn:microsoft.com/office/officeart/2008/layout/HexagonCluster"/>
    <dgm:cxn modelId="{D959FA06-D541-481B-ABD9-5AAB4476DC55}" srcId="{869A030F-0960-4A66-9252-2F745237E845}" destId="{28249527-6269-4D50-8B4C-3C180F9BC613}" srcOrd="3" destOrd="0" parTransId="{B5495BC4-48B9-40AC-AFFD-4C9E8CB05E12}" sibTransId="{9240A37E-FB53-4FE8-BCC5-5C763D0A8F75}"/>
    <dgm:cxn modelId="{467B1074-1F67-40B5-AE24-CCD8DBA2A7CC}" type="presOf" srcId="{B59337B6-6142-4A25-9501-6EA51A88487B}" destId="{28185574-2264-46B9-BF5A-0CCC89FF7769}" srcOrd="0" destOrd="0" presId="urn:microsoft.com/office/officeart/2008/layout/HexagonCluster"/>
    <dgm:cxn modelId="{61C5CA8D-BBD9-44AE-88F3-B9DBDEECFB32}" type="presOf" srcId="{8B008D3C-64AF-4BAB-AAA3-6F3F4A36FB5B}" destId="{99F4E86F-B435-4130-A22D-093177247A56}" srcOrd="0" destOrd="0" presId="urn:microsoft.com/office/officeart/2008/layout/HexagonCluster"/>
    <dgm:cxn modelId="{4F229B7E-DCF7-4131-8B88-A93BDCF10532}" type="presOf" srcId="{22A594A5-9838-464D-96D6-8111A8DD14D1}" destId="{E59F441D-1EA5-411F-8237-51FC727F2D88}" srcOrd="0" destOrd="0" presId="urn:microsoft.com/office/officeart/2008/layout/HexagonCluster"/>
    <dgm:cxn modelId="{75934E9C-0A92-433C-A92F-7C7672EA76A5}" type="presOf" srcId="{19522D26-658B-4CC7-ADDF-A361F67F0F25}" destId="{57D613C2-97EB-4566-AE0D-081CA73EC9A2}" srcOrd="0" destOrd="0" presId="urn:microsoft.com/office/officeart/2008/layout/HexagonCluster"/>
    <dgm:cxn modelId="{CE9E42E2-9064-4D9E-B0A3-C73A32588141}" type="presOf" srcId="{725C5FCA-67C0-47BA-8071-197703535D83}" destId="{698D24C9-9230-46B6-ADAF-CD37E8BB18B5}" srcOrd="0" destOrd="0" presId="urn:microsoft.com/office/officeart/2008/layout/HexagonCluster"/>
    <dgm:cxn modelId="{5A668920-23A8-4FEC-8145-90987FFCA3AC}" type="presParOf" srcId="{4B2FACF2-0969-4BD3-AAC2-87DBB482163E}" destId="{74D3A8B4-1B1B-4D00-8E69-E8E0143112ED}" srcOrd="0" destOrd="0" presId="urn:microsoft.com/office/officeart/2008/layout/HexagonCluster"/>
    <dgm:cxn modelId="{F2500759-A734-48E6-A7E8-3D16F2FC0AEF}" type="presParOf" srcId="{74D3A8B4-1B1B-4D00-8E69-E8E0143112ED}" destId="{D9206A85-D430-47C1-80E2-681530CBB167}" srcOrd="0" destOrd="0" presId="urn:microsoft.com/office/officeart/2008/layout/HexagonCluster"/>
    <dgm:cxn modelId="{1DC63AB7-8316-42B3-BF88-178DC16490AF}" type="presParOf" srcId="{4B2FACF2-0969-4BD3-AAC2-87DBB482163E}" destId="{4A63499A-54B7-4ADB-A02F-B395FD583D98}" srcOrd="1" destOrd="0" presId="urn:microsoft.com/office/officeart/2008/layout/HexagonCluster"/>
    <dgm:cxn modelId="{1B91B586-4B84-4E2E-B24C-D682D8E0ED62}" type="presParOf" srcId="{4A63499A-54B7-4ADB-A02F-B395FD583D98}" destId="{EF16F47D-FF4D-45E7-B2DE-56458C8B49EC}" srcOrd="0" destOrd="0" presId="urn:microsoft.com/office/officeart/2008/layout/HexagonCluster"/>
    <dgm:cxn modelId="{E3DBDA1E-6183-461D-8CF1-E265B333DC8B}" type="presParOf" srcId="{4B2FACF2-0969-4BD3-AAC2-87DBB482163E}" destId="{CD2325E3-8200-422F-ADC9-102CD984B207}" srcOrd="2" destOrd="0" presId="urn:microsoft.com/office/officeart/2008/layout/HexagonCluster"/>
    <dgm:cxn modelId="{D49B0CC2-6C2E-454C-9C65-AC798AD24935}" type="presParOf" srcId="{CD2325E3-8200-422F-ADC9-102CD984B207}" destId="{9E4A83D8-1524-4E0A-93A9-963AEE95A714}" srcOrd="0" destOrd="0" presId="urn:microsoft.com/office/officeart/2008/layout/HexagonCluster"/>
    <dgm:cxn modelId="{504ED21A-7563-48A2-934A-B84C06F1034E}" type="presParOf" srcId="{4B2FACF2-0969-4BD3-AAC2-87DBB482163E}" destId="{B74CA0FB-FB10-42DC-9A40-105C662426AA}" srcOrd="3" destOrd="0" presId="urn:microsoft.com/office/officeart/2008/layout/HexagonCluster"/>
    <dgm:cxn modelId="{F2BD7BA3-E2C4-4715-9062-B1349EA513BC}" type="presParOf" srcId="{B74CA0FB-FB10-42DC-9A40-105C662426AA}" destId="{AC84A3F4-DAC0-4E30-94B4-B858A7002881}" srcOrd="0" destOrd="0" presId="urn:microsoft.com/office/officeart/2008/layout/HexagonCluster"/>
    <dgm:cxn modelId="{7D33B839-21F1-44FE-94B4-A6D243C4E7DA}" type="presParOf" srcId="{4B2FACF2-0969-4BD3-AAC2-87DBB482163E}" destId="{A9B366CD-6FD0-41D4-957E-78BE354ECFD7}" srcOrd="4" destOrd="0" presId="urn:microsoft.com/office/officeart/2008/layout/HexagonCluster"/>
    <dgm:cxn modelId="{6649C1E1-B0B2-402E-BE0F-BC6A2264ADE1}" type="presParOf" srcId="{A9B366CD-6FD0-41D4-957E-78BE354ECFD7}" destId="{57D613C2-97EB-4566-AE0D-081CA73EC9A2}" srcOrd="0" destOrd="0" presId="urn:microsoft.com/office/officeart/2008/layout/HexagonCluster"/>
    <dgm:cxn modelId="{EF231F7E-A9DA-400E-919E-DE3D6EA2E125}" type="presParOf" srcId="{4B2FACF2-0969-4BD3-AAC2-87DBB482163E}" destId="{DF772106-59A0-49F6-BF93-49173CBA51FC}" srcOrd="5" destOrd="0" presId="urn:microsoft.com/office/officeart/2008/layout/HexagonCluster"/>
    <dgm:cxn modelId="{84301EFF-2F11-48E3-8142-784BE55B60B7}" type="presParOf" srcId="{DF772106-59A0-49F6-BF93-49173CBA51FC}" destId="{1A25CEAE-2FC8-4C0E-99B2-81F6006BD3DD}" srcOrd="0" destOrd="0" presId="urn:microsoft.com/office/officeart/2008/layout/HexagonCluster"/>
    <dgm:cxn modelId="{14D55F20-49DB-4DDF-98EB-8FE5360A3AD4}" type="presParOf" srcId="{4B2FACF2-0969-4BD3-AAC2-87DBB482163E}" destId="{269DAC68-BE94-4513-B88E-C007EE781ECE}" srcOrd="6" destOrd="0" presId="urn:microsoft.com/office/officeart/2008/layout/HexagonCluster"/>
    <dgm:cxn modelId="{CD694E21-D3BD-4624-9611-88354595C2D6}" type="presParOf" srcId="{269DAC68-BE94-4513-B88E-C007EE781ECE}" destId="{2B5871B8-14A6-42AA-B5CD-325A086CE7F4}" srcOrd="0" destOrd="0" presId="urn:microsoft.com/office/officeart/2008/layout/HexagonCluster"/>
    <dgm:cxn modelId="{D1036F20-6CE3-4B22-A790-610BE9E20F59}" type="presParOf" srcId="{4B2FACF2-0969-4BD3-AAC2-87DBB482163E}" destId="{7B7BA04B-A1E5-45C2-8E84-711898D48F78}" srcOrd="7" destOrd="0" presId="urn:microsoft.com/office/officeart/2008/layout/HexagonCluster"/>
    <dgm:cxn modelId="{B1EBF415-13F8-47C6-9596-97B7C840117A}" type="presParOf" srcId="{7B7BA04B-A1E5-45C2-8E84-711898D48F78}" destId="{E3E64D3C-BB4D-45DC-BF6B-8828936B8230}" srcOrd="0" destOrd="0" presId="urn:microsoft.com/office/officeart/2008/layout/HexagonCluster"/>
    <dgm:cxn modelId="{102F3785-8FA9-487B-AAB8-3A7F5141F82F}" type="presParOf" srcId="{4B2FACF2-0969-4BD3-AAC2-87DBB482163E}" destId="{9717BE38-9282-42A6-814F-BE141C75BB1B}" srcOrd="8" destOrd="0" presId="urn:microsoft.com/office/officeart/2008/layout/HexagonCluster"/>
    <dgm:cxn modelId="{592D6450-0C4E-4E39-A60F-6683AF7FC76A}" type="presParOf" srcId="{9717BE38-9282-42A6-814F-BE141C75BB1B}" destId="{430981B3-25F6-4B72-8942-98F993B0F43A}" srcOrd="0" destOrd="0" presId="urn:microsoft.com/office/officeart/2008/layout/HexagonCluster"/>
    <dgm:cxn modelId="{9587AFDD-D681-48C8-88AB-62CF3C2ABD8B}" type="presParOf" srcId="{4B2FACF2-0969-4BD3-AAC2-87DBB482163E}" destId="{D62757D2-DD3A-4B95-8227-676068143BD9}" srcOrd="9" destOrd="0" presId="urn:microsoft.com/office/officeart/2008/layout/HexagonCluster"/>
    <dgm:cxn modelId="{7FC1C1E2-84CF-4492-8E41-4991C2E1C9F1}" type="presParOf" srcId="{D62757D2-DD3A-4B95-8227-676068143BD9}" destId="{928E524B-75AC-4FD5-A7EC-33EB544AAC06}" srcOrd="0" destOrd="0" presId="urn:microsoft.com/office/officeart/2008/layout/HexagonCluster"/>
    <dgm:cxn modelId="{CE5051B4-BE57-42B0-9351-ABFE3F8E4CAB}" type="presParOf" srcId="{4B2FACF2-0969-4BD3-AAC2-87DBB482163E}" destId="{5C972BEE-87DD-4399-A5A9-A15E078A4A39}" srcOrd="10" destOrd="0" presId="urn:microsoft.com/office/officeart/2008/layout/HexagonCluster"/>
    <dgm:cxn modelId="{750C28BB-94DB-4F30-B53E-C33DC2FBC642}" type="presParOf" srcId="{5C972BEE-87DD-4399-A5A9-A15E078A4A39}" destId="{32C5A57F-B15D-48FE-96C4-29A24B283235}" srcOrd="0" destOrd="0" presId="urn:microsoft.com/office/officeart/2008/layout/HexagonCluster"/>
    <dgm:cxn modelId="{CB3AB957-5CDB-4E09-81CD-398BFF689333}" type="presParOf" srcId="{4B2FACF2-0969-4BD3-AAC2-87DBB482163E}" destId="{DF445327-170E-45C0-8B74-E14D24EEA61E}" srcOrd="11" destOrd="0" presId="urn:microsoft.com/office/officeart/2008/layout/HexagonCluster"/>
    <dgm:cxn modelId="{FA048CD4-B9B5-4C28-9EDA-2424391FAE45}" type="presParOf" srcId="{DF445327-170E-45C0-8B74-E14D24EEA61E}" destId="{2D657700-423F-4D3E-A4B2-8768F4BECD9B}" srcOrd="0" destOrd="0" presId="urn:microsoft.com/office/officeart/2008/layout/HexagonCluster"/>
    <dgm:cxn modelId="{D2C32081-6877-4F77-B5A7-ADD7F9498C06}" type="presParOf" srcId="{4B2FACF2-0969-4BD3-AAC2-87DBB482163E}" destId="{FD55B48A-A3C8-4815-BB9A-1411BFD87C65}" srcOrd="12" destOrd="0" presId="urn:microsoft.com/office/officeart/2008/layout/HexagonCluster"/>
    <dgm:cxn modelId="{E8A00891-8BD2-4AAD-9A78-222B6663E685}" type="presParOf" srcId="{FD55B48A-A3C8-4815-BB9A-1411BFD87C65}" destId="{9A0B8F38-86AA-4633-AF57-47CB66F12C9F}" srcOrd="0" destOrd="0" presId="urn:microsoft.com/office/officeart/2008/layout/HexagonCluster"/>
    <dgm:cxn modelId="{CD1BC44D-B520-4503-9FAB-0A753ED715E3}" type="presParOf" srcId="{4B2FACF2-0969-4BD3-AAC2-87DBB482163E}" destId="{F518837E-A4EE-4287-AA5E-4E70FC7B7EBF}" srcOrd="13" destOrd="0" presId="urn:microsoft.com/office/officeart/2008/layout/HexagonCluster"/>
    <dgm:cxn modelId="{EA2FFFD6-3C87-413A-AAB6-FD65BC176CC8}" type="presParOf" srcId="{F518837E-A4EE-4287-AA5E-4E70FC7B7EBF}" destId="{0843B976-9866-4C3B-9910-4CC8E9C94DB3}" srcOrd="0" destOrd="0" presId="urn:microsoft.com/office/officeart/2008/layout/HexagonCluster"/>
    <dgm:cxn modelId="{E3AD7B5A-D3FB-4D99-ADC0-218A2EE7737A}" type="presParOf" srcId="{4B2FACF2-0969-4BD3-AAC2-87DBB482163E}" destId="{6DAE96B2-8794-4657-AEF5-D8C5453B1735}" srcOrd="14" destOrd="0" presId="urn:microsoft.com/office/officeart/2008/layout/HexagonCluster"/>
    <dgm:cxn modelId="{81EEA9F0-3DB1-4D3F-BE4B-94A971D7E730}" type="presParOf" srcId="{6DAE96B2-8794-4657-AEF5-D8C5453B1735}" destId="{5321CDB6-8B20-4490-9DC2-59995FBF7B5B}" srcOrd="0" destOrd="0" presId="urn:microsoft.com/office/officeart/2008/layout/HexagonCluster"/>
    <dgm:cxn modelId="{F0B699E2-FBC3-4FEE-A9C0-79951C6C593F}" type="presParOf" srcId="{4B2FACF2-0969-4BD3-AAC2-87DBB482163E}" destId="{755EF99C-2351-464E-B2E4-47598171E13E}" srcOrd="15" destOrd="0" presId="urn:microsoft.com/office/officeart/2008/layout/HexagonCluster"/>
    <dgm:cxn modelId="{C06F94DA-6F6C-4255-A0F6-1CCD2CFACEA7}" type="presParOf" srcId="{755EF99C-2351-464E-B2E4-47598171E13E}" destId="{59E2891B-CE16-4024-83F1-30F569DE4426}" srcOrd="0" destOrd="0" presId="urn:microsoft.com/office/officeart/2008/layout/HexagonCluster"/>
    <dgm:cxn modelId="{CB04D918-F56B-40CA-9EA2-1DAED0AE2C0A}" type="presParOf" srcId="{4B2FACF2-0969-4BD3-AAC2-87DBB482163E}" destId="{53503EA1-954E-4AE5-8504-00990F45B03F}" srcOrd="16" destOrd="0" presId="urn:microsoft.com/office/officeart/2008/layout/HexagonCluster"/>
    <dgm:cxn modelId="{2F82C21F-598E-4A75-A77A-5F7A7DFDE82F}" type="presParOf" srcId="{53503EA1-954E-4AE5-8504-00990F45B03F}" destId="{698D24C9-9230-46B6-ADAF-CD37E8BB18B5}" srcOrd="0" destOrd="0" presId="urn:microsoft.com/office/officeart/2008/layout/HexagonCluster"/>
    <dgm:cxn modelId="{E703F875-3E57-46CB-AC21-20D24696909B}" type="presParOf" srcId="{4B2FACF2-0969-4BD3-AAC2-87DBB482163E}" destId="{28436CB0-E1C0-424B-BA29-CFD83942C171}" srcOrd="17" destOrd="0" presId="urn:microsoft.com/office/officeart/2008/layout/HexagonCluster"/>
    <dgm:cxn modelId="{0B7E89AC-1B79-4733-A74E-B6BA81B98B70}" type="presParOf" srcId="{28436CB0-E1C0-424B-BA29-CFD83942C171}" destId="{9DD49042-95E6-4FB3-9786-BE7C16DB3A7C}" srcOrd="0" destOrd="0" presId="urn:microsoft.com/office/officeart/2008/layout/HexagonCluster"/>
    <dgm:cxn modelId="{F11C70BB-9CB9-4276-B26F-3FAA6EE61A6A}" type="presParOf" srcId="{4B2FACF2-0969-4BD3-AAC2-87DBB482163E}" destId="{6560B1F0-EEE4-459D-9B0D-849DE4F58FA7}" srcOrd="18" destOrd="0" presId="urn:microsoft.com/office/officeart/2008/layout/HexagonCluster"/>
    <dgm:cxn modelId="{929DA400-7599-426E-9A87-D505391272A5}" type="presParOf" srcId="{6560B1F0-EEE4-459D-9B0D-849DE4F58FA7}" destId="{EACFE77F-354F-4A0A-BFFB-A329A3BA883A}" srcOrd="0" destOrd="0" presId="urn:microsoft.com/office/officeart/2008/layout/HexagonCluster"/>
    <dgm:cxn modelId="{3E1F5BBE-E61C-4277-8E46-A290B36E1832}" type="presParOf" srcId="{4B2FACF2-0969-4BD3-AAC2-87DBB482163E}" destId="{3340C88B-BAB8-4FFB-9023-00D884A8B951}" srcOrd="19" destOrd="0" presId="urn:microsoft.com/office/officeart/2008/layout/HexagonCluster"/>
    <dgm:cxn modelId="{62A4858D-D253-4132-AD6B-26866C6FAC96}" type="presParOf" srcId="{3340C88B-BAB8-4FFB-9023-00D884A8B951}" destId="{D7525D03-512D-429C-AA30-A5D83A0B8814}" srcOrd="0" destOrd="0" presId="urn:microsoft.com/office/officeart/2008/layout/HexagonCluster"/>
    <dgm:cxn modelId="{57AFFA1B-4438-4E73-895D-FB9BEA649AF8}" type="presParOf" srcId="{4B2FACF2-0969-4BD3-AAC2-87DBB482163E}" destId="{55F128EB-C296-4036-8101-9DCBEE391792}" srcOrd="20" destOrd="0" presId="urn:microsoft.com/office/officeart/2008/layout/HexagonCluster"/>
    <dgm:cxn modelId="{E21AA581-4C17-4D0A-AABA-9E4E1DB884FF}" type="presParOf" srcId="{55F128EB-C296-4036-8101-9DCBEE391792}" destId="{423063C4-F592-477A-BA49-9491E46951A4}" srcOrd="0" destOrd="0" presId="urn:microsoft.com/office/officeart/2008/layout/HexagonCluster"/>
    <dgm:cxn modelId="{1B163E6A-447F-493D-8E78-3D75CEF2A25C}" type="presParOf" srcId="{4B2FACF2-0969-4BD3-AAC2-87DBB482163E}" destId="{07504127-B913-4F3F-9DA4-1426F4B867F4}" srcOrd="21" destOrd="0" presId="urn:microsoft.com/office/officeart/2008/layout/HexagonCluster"/>
    <dgm:cxn modelId="{DA74D543-3464-4923-8EC5-10596C4E22BD}" type="presParOf" srcId="{07504127-B913-4F3F-9DA4-1426F4B867F4}" destId="{AE9AC408-D17B-4B05-90BF-8705429A5758}" srcOrd="0" destOrd="0" presId="urn:microsoft.com/office/officeart/2008/layout/HexagonCluster"/>
    <dgm:cxn modelId="{C3C98801-BEE9-40AA-A0EB-0E5324B96F9C}" type="presParOf" srcId="{4B2FACF2-0969-4BD3-AAC2-87DBB482163E}" destId="{F9F01FED-A1DE-4025-AE6F-B09E144F9A19}" srcOrd="22" destOrd="0" presId="urn:microsoft.com/office/officeart/2008/layout/HexagonCluster"/>
    <dgm:cxn modelId="{A0ACF06B-6AE4-4266-A3D6-457689E31854}" type="presParOf" srcId="{F9F01FED-A1DE-4025-AE6F-B09E144F9A19}" destId="{A589A302-EB0B-4DDD-B7B0-B2D10CE6AF98}" srcOrd="0" destOrd="0" presId="urn:microsoft.com/office/officeart/2008/layout/HexagonCluster"/>
    <dgm:cxn modelId="{379C6DBD-7A6F-4808-BE59-38D1323F489C}" type="presParOf" srcId="{4B2FACF2-0969-4BD3-AAC2-87DBB482163E}" destId="{AD8157FA-9394-4F5C-9CCD-4329F5148B8C}" srcOrd="23" destOrd="0" presId="urn:microsoft.com/office/officeart/2008/layout/HexagonCluster"/>
    <dgm:cxn modelId="{F1DC0A73-F6AD-49DA-A66F-E2B76DEF4752}" type="presParOf" srcId="{AD8157FA-9394-4F5C-9CCD-4329F5148B8C}" destId="{66F64BC1-F3D9-481D-958A-B54FC7CA72E3}" srcOrd="0" destOrd="0" presId="urn:microsoft.com/office/officeart/2008/layout/HexagonCluster"/>
    <dgm:cxn modelId="{4F7F6FF1-3E83-4DC7-BC13-C0ADB12A97F0}" type="presParOf" srcId="{4B2FACF2-0969-4BD3-AAC2-87DBB482163E}" destId="{4FBC316A-4D4D-446C-83EC-2A19FBE0E831}" srcOrd="24" destOrd="0" presId="urn:microsoft.com/office/officeart/2008/layout/HexagonCluster"/>
    <dgm:cxn modelId="{7FD5678D-E866-4B5C-AC47-688CCEFBE1A2}" type="presParOf" srcId="{4FBC316A-4D4D-446C-83EC-2A19FBE0E831}" destId="{9DB29C47-EC43-4F34-A435-A01557D00021}" srcOrd="0" destOrd="0" presId="urn:microsoft.com/office/officeart/2008/layout/HexagonCluster"/>
    <dgm:cxn modelId="{F0995137-2BCE-4F0B-8D34-FBFB8E227FF4}" type="presParOf" srcId="{4B2FACF2-0969-4BD3-AAC2-87DBB482163E}" destId="{A482EE40-FC2A-4A63-98F7-4FA3F149C87D}" srcOrd="25" destOrd="0" presId="urn:microsoft.com/office/officeart/2008/layout/HexagonCluster"/>
    <dgm:cxn modelId="{ED020B8D-BDBD-4606-8E65-ADD6248354DA}" type="presParOf" srcId="{A482EE40-FC2A-4A63-98F7-4FA3F149C87D}" destId="{ACE3A09C-AAE1-465C-B83F-A31B2F7C53DA}" srcOrd="0" destOrd="0" presId="urn:microsoft.com/office/officeart/2008/layout/HexagonCluster"/>
    <dgm:cxn modelId="{BE20ABCE-C925-47C2-BDBE-691599152F68}" type="presParOf" srcId="{4B2FACF2-0969-4BD3-AAC2-87DBB482163E}" destId="{4AE4B657-F2B3-4C0E-93C7-6201E7B1F722}" srcOrd="26" destOrd="0" presId="urn:microsoft.com/office/officeart/2008/layout/HexagonCluster"/>
    <dgm:cxn modelId="{5C906292-7A08-4C63-8F86-9A478B38C544}" type="presParOf" srcId="{4AE4B657-F2B3-4C0E-93C7-6201E7B1F722}" destId="{E59F441D-1EA5-411F-8237-51FC727F2D88}" srcOrd="0" destOrd="0" presId="urn:microsoft.com/office/officeart/2008/layout/HexagonCluster"/>
    <dgm:cxn modelId="{0146A180-EC0F-4C0B-AC77-66DD7D0C5964}" type="presParOf" srcId="{4B2FACF2-0969-4BD3-AAC2-87DBB482163E}" destId="{1B0BC885-F6BF-460E-BF87-DD125C08CFF3}" srcOrd="27" destOrd="0" presId="urn:microsoft.com/office/officeart/2008/layout/HexagonCluster"/>
    <dgm:cxn modelId="{BB2C061F-EE93-41EA-9A76-3B40203B53F4}" type="presParOf" srcId="{1B0BC885-F6BF-460E-BF87-DD125C08CFF3}" destId="{10032017-E4D4-4616-9C20-412B626CC318}" srcOrd="0" destOrd="0" presId="urn:microsoft.com/office/officeart/2008/layout/HexagonCluster"/>
    <dgm:cxn modelId="{E4BD5596-9A37-43EB-AA28-6C881BB7FD8F}" type="presParOf" srcId="{4B2FACF2-0969-4BD3-AAC2-87DBB482163E}" destId="{4F620959-5D43-4EEA-9CCE-AC9913FBA4C5}" srcOrd="28" destOrd="0" presId="urn:microsoft.com/office/officeart/2008/layout/HexagonCluster"/>
    <dgm:cxn modelId="{DDD90D3E-0EC6-4A9D-AA45-5F1243865078}" type="presParOf" srcId="{4F620959-5D43-4EEA-9CCE-AC9913FBA4C5}" destId="{99F4E86F-B435-4130-A22D-093177247A56}" srcOrd="0" destOrd="0" presId="urn:microsoft.com/office/officeart/2008/layout/HexagonCluster"/>
    <dgm:cxn modelId="{7E0555BD-50DF-4052-8050-F0E517B6298D}" type="presParOf" srcId="{4B2FACF2-0969-4BD3-AAC2-87DBB482163E}" destId="{330ED018-BF22-4FAC-AB18-8397D52F7B84}" srcOrd="29" destOrd="0" presId="urn:microsoft.com/office/officeart/2008/layout/HexagonCluster"/>
    <dgm:cxn modelId="{582D9D4C-1B7F-40F7-98F0-8C3806ADC4B4}" type="presParOf" srcId="{330ED018-BF22-4FAC-AB18-8397D52F7B84}" destId="{A818C79F-FC84-47D2-B466-EABE8776F794}" srcOrd="0" destOrd="0" presId="urn:microsoft.com/office/officeart/2008/layout/HexagonCluster"/>
    <dgm:cxn modelId="{B10390A6-F9BE-4FF0-99F6-AC41CAC73CB7}" type="presParOf" srcId="{4B2FACF2-0969-4BD3-AAC2-87DBB482163E}" destId="{87A6A4C3-845E-475E-A306-D2CEFF1B768C}" srcOrd="30" destOrd="0" presId="urn:microsoft.com/office/officeart/2008/layout/HexagonCluster"/>
    <dgm:cxn modelId="{C090BDF7-AE00-482D-AF9B-EC412802FCB6}" type="presParOf" srcId="{87A6A4C3-845E-475E-A306-D2CEFF1B768C}" destId="{36DE6E66-91CD-4F11-B95A-63C8A899A792}" srcOrd="0" destOrd="0" presId="urn:microsoft.com/office/officeart/2008/layout/HexagonCluster"/>
    <dgm:cxn modelId="{7282B504-5026-49B9-9220-AC2C0ACBBAE9}" type="presParOf" srcId="{4B2FACF2-0969-4BD3-AAC2-87DBB482163E}" destId="{5A2844D4-9C37-46AB-9CEF-28800F640504}" srcOrd="31" destOrd="0" presId="urn:microsoft.com/office/officeart/2008/layout/HexagonCluster"/>
    <dgm:cxn modelId="{A4C3E1D7-7880-40D0-A8AB-5913F6B35CC5}" type="presParOf" srcId="{5A2844D4-9C37-46AB-9CEF-28800F640504}" destId="{8636F44C-1032-4A1F-BCBF-48180E43C9E6}" srcOrd="0" destOrd="0" presId="urn:microsoft.com/office/officeart/2008/layout/HexagonCluster"/>
    <dgm:cxn modelId="{4AF81B69-E529-4483-99F1-E1FD49C94F29}" type="presParOf" srcId="{4B2FACF2-0969-4BD3-AAC2-87DBB482163E}" destId="{AA6881BB-A9E7-495A-A152-A0093415345D}" srcOrd="32" destOrd="0" presId="urn:microsoft.com/office/officeart/2008/layout/HexagonCluster"/>
    <dgm:cxn modelId="{02B3E179-F40D-45C0-93F4-A177448DEA3A}" type="presParOf" srcId="{AA6881BB-A9E7-495A-A152-A0093415345D}" destId="{28185574-2264-46B9-BF5A-0CCC89FF7769}" srcOrd="0" destOrd="0" presId="urn:microsoft.com/office/officeart/2008/layout/HexagonCluster"/>
    <dgm:cxn modelId="{12F1E649-9479-4B3A-973C-8DB450A966DA}" type="presParOf" srcId="{4B2FACF2-0969-4BD3-AAC2-87DBB482163E}" destId="{EA5E2B40-7849-42A0-99F0-3B9F4AF61D6D}" srcOrd="33" destOrd="0" presId="urn:microsoft.com/office/officeart/2008/layout/HexagonCluster"/>
    <dgm:cxn modelId="{97E4B86D-7CDD-490D-AC96-8BD9683F0215}" type="presParOf" srcId="{EA5E2B40-7849-42A0-99F0-3B9F4AF61D6D}" destId="{3F57C245-FA1C-49B5-8C89-7E0BD680AD09}" srcOrd="0" destOrd="0" presId="urn:microsoft.com/office/officeart/2008/layout/HexagonCluster"/>
    <dgm:cxn modelId="{1161FBF4-C177-48D6-8411-7A044AA9A7BD}" type="presParOf" srcId="{4B2FACF2-0969-4BD3-AAC2-87DBB482163E}" destId="{9AF82B21-A7CD-4476-AB9A-6AE1ADC583E3}" srcOrd="34" destOrd="0" presId="urn:microsoft.com/office/officeart/2008/layout/HexagonCluster"/>
    <dgm:cxn modelId="{5D394B86-2AE0-48A2-A439-27825C754B4B}" type="presParOf" srcId="{9AF82B21-A7CD-4476-AB9A-6AE1ADC583E3}" destId="{67382190-1A65-407F-88F0-61F4DDF297C1}" srcOrd="0" destOrd="0" presId="urn:microsoft.com/office/officeart/2008/layout/HexagonCluster"/>
    <dgm:cxn modelId="{F24E56B7-9961-4057-B1EE-EAC7DFD3F6ED}" type="presParOf" srcId="{4B2FACF2-0969-4BD3-AAC2-87DBB482163E}" destId="{52EFFE19-577D-44A9-9243-DB6FBCDFC281}" srcOrd="35" destOrd="0" presId="urn:microsoft.com/office/officeart/2008/layout/HexagonCluster"/>
    <dgm:cxn modelId="{96FD8557-50A4-4B27-886F-27A9C86457BF}" type="presParOf" srcId="{52EFFE19-577D-44A9-9243-DB6FBCDFC281}" destId="{99070BC6-52F7-4001-8215-7A37C86329B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6A85-D430-47C1-80E2-681530CBB167}">
      <dsp:nvSpPr>
        <dsp:cNvPr id="0" name=""/>
        <dsp:cNvSpPr/>
      </dsp:nvSpPr>
      <dsp:spPr>
        <a:xfrm>
          <a:off x="1134668" y="2450330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Isabelle M.</a:t>
          </a:r>
          <a:endParaRPr lang="fr-FR" sz="1700" kern="1200" dirty="0"/>
        </a:p>
      </dsp:txBody>
      <dsp:txXfrm>
        <a:off x="1338961" y="2625688"/>
        <a:ext cx="910588" cy="781621"/>
      </dsp:txXfrm>
    </dsp:sp>
    <dsp:sp modelId="{EF16F47D-FF4D-45E7-B2DE-56458C8B49EC}">
      <dsp:nvSpPr>
        <dsp:cNvPr id="0" name=""/>
        <dsp:cNvSpPr/>
      </dsp:nvSpPr>
      <dsp:spPr>
        <a:xfrm>
          <a:off x="1166367" y="2956778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A83D8-1524-4E0A-93A9-963AEE95A714}">
      <dsp:nvSpPr>
        <dsp:cNvPr id="0" name=""/>
        <dsp:cNvSpPr/>
      </dsp:nvSpPr>
      <dsp:spPr>
        <a:xfrm>
          <a:off x="0" y="1824440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A3F4-DAC0-4E30-94B4-B858A7002881}">
      <dsp:nvSpPr>
        <dsp:cNvPr id="0" name=""/>
        <dsp:cNvSpPr/>
      </dsp:nvSpPr>
      <dsp:spPr>
        <a:xfrm>
          <a:off x="903020" y="2806513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5610"/>
              <a:satOff val="-4937"/>
              <a:lumOff val="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613C2-97EB-4566-AE0D-081CA73EC9A2}">
      <dsp:nvSpPr>
        <dsp:cNvPr id="0" name=""/>
        <dsp:cNvSpPr/>
      </dsp:nvSpPr>
      <dsp:spPr>
        <a:xfrm>
          <a:off x="2270150" y="1821015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Valérie</a:t>
          </a:r>
          <a:br>
            <a:rPr lang="fr-FR" sz="1700" kern="1200" dirty="0" smtClean="0"/>
          </a:br>
          <a:r>
            <a:rPr lang="fr-FR" sz="1700" kern="1200" dirty="0" smtClean="0"/>
            <a:t>L. M.</a:t>
          </a:r>
          <a:endParaRPr lang="fr-FR" sz="1700" kern="1200" dirty="0"/>
        </a:p>
      </dsp:txBody>
      <dsp:txXfrm>
        <a:off x="2474443" y="1996373"/>
        <a:ext cx="910588" cy="781621"/>
      </dsp:txXfrm>
    </dsp:sp>
    <dsp:sp modelId="{1A25CEAE-2FC8-4C0E-99B2-81F6006BD3DD}">
      <dsp:nvSpPr>
        <dsp:cNvPr id="0" name=""/>
        <dsp:cNvSpPr/>
      </dsp:nvSpPr>
      <dsp:spPr>
        <a:xfrm>
          <a:off x="3178048" y="2800519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1219"/>
              <a:satOff val="-9874"/>
              <a:lumOff val="1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871B8-14A6-42AA-B5CD-325A086CE7F4}">
      <dsp:nvSpPr>
        <dsp:cNvPr id="0" name=""/>
        <dsp:cNvSpPr/>
      </dsp:nvSpPr>
      <dsp:spPr>
        <a:xfrm>
          <a:off x="3404819" y="2448189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64D3C-BB4D-45DC-BF6B-8828936B8230}">
      <dsp:nvSpPr>
        <dsp:cNvPr id="0" name=""/>
        <dsp:cNvSpPr/>
      </dsp:nvSpPr>
      <dsp:spPr>
        <a:xfrm>
          <a:off x="3436518" y="2952068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6829"/>
              <a:satOff val="-14811"/>
              <a:lumOff val="1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981B3-25F6-4B72-8942-98F993B0F43A}">
      <dsp:nvSpPr>
        <dsp:cNvPr id="0" name=""/>
        <dsp:cNvSpPr/>
      </dsp:nvSpPr>
      <dsp:spPr>
        <a:xfrm>
          <a:off x="1134668" y="1198551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Nadia C.</a:t>
          </a:r>
          <a:endParaRPr lang="fr-FR" sz="1700" kern="1200" dirty="0"/>
        </a:p>
      </dsp:txBody>
      <dsp:txXfrm>
        <a:off x="1338961" y="1373909"/>
        <a:ext cx="910588" cy="781621"/>
      </dsp:txXfrm>
    </dsp:sp>
    <dsp:sp modelId="{928E524B-75AC-4FD5-A7EC-33EB544AAC06}">
      <dsp:nvSpPr>
        <dsp:cNvPr id="0" name=""/>
        <dsp:cNvSpPr/>
      </dsp:nvSpPr>
      <dsp:spPr>
        <a:xfrm>
          <a:off x="2032812" y="1213963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42438"/>
              <a:satOff val="-19748"/>
              <a:lumOff val="2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5A57F-B15D-48FE-96C4-29A24B283235}">
      <dsp:nvSpPr>
        <dsp:cNvPr id="0" name=""/>
        <dsp:cNvSpPr/>
      </dsp:nvSpPr>
      <dsp:spPr>
        <a:xfrm>
          <a:off x="2270150" y="568808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57700-423F-4D3E-A4B2-8768F4BECD9B}">
      <dsp:nvSpPr>
        <dsp:cNvPr id="0" name=""/>
        <dsp:cNvSpPr/>
      </dsp:nvSpPr>
      <dsp:spPr>
        <a:xfrm>
          <a:off x="2307539" y="1070547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28048"/>
              <a:satOff val="-24685"/>
              <a:lumOff val="25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8F38-86AA-4633-AF57-47CB66F12C9F}">
      <dsp:nvSpPr>
        <dsp:cNvPr id="0" name=""/>
        <dsp:cNvSpPr/>
      </dsp:nvSpPr>
      <dsp:spPr>
        <a:xfrm>
          <a:off x="3404819" y="1195982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Agnès</a:t>
          </a:r>
          <a:br>
            <a:rPr lang="fr-FR" sz="1700" kern="1200" dirty="0" smtClean="0"/>
          </a:br>
          <a:r>
            <a:rPr lang="fr-FR" sz="1700" kern="1200" dirty="0" smtClean="0"/>
            <a:t>B.</a:t>
          </a:r>
          <a:endParaRPr lang="fr-FR" sz="1700" kern="1200" dirty="0"/>
        </a:p>
      </dsp:txBody>
      <dsp:txXfrm>
        <a:off x="3609112" y="1371340"/>
        <a:ext cx="910588" cy="781621"/>
      </dsp:txXfrm>
    </dsp:sp>
    <dsp:sp modelId="{0843B976-9866-4C3B-9910-4CC8E9C94DB3}">
      <dsp:nvSpPr>
        <dsp:cNvPr id="0" name=""/>
        <dsp:cNvSpPr/>
      </dsp:nvSpPr>
      <dsp:spPr>
        <a:xfrm>
          <a:off x="4545990" y="1697721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13658"/>
              <a:satOff val="-29622"/>
              <a:lumOff val="3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1CDB6-8B20-4490-9DC2-59995FBF7B5B}">
      <dsp:nvSpPr>
        <dsp:cNvPr id="0" name=""/>
        <dsp:cNvSpPr/>
      </dsp:nvSpPr>
      <dsp:spPr>
        <a:xfrm>
          <a:off x="6808824" y="1880766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891B-CE16-4024-83F1-30F569DE4426}">
      <dsp:nvSpPr>
        <dsp:cNvPr id="0" name=""/>
        <dsp:cNvSpPr/>
      </dsp:nvSpPr>
      <dsp:spPr>
        <a:xfrm>
          <a:off x="4796332" y="1853123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99267"/>
              <a:satOff val="-34559"/>
              <a:lumOff val="35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D24C9-9230-46B6-ADAF-CD37E8BB18B5}">
      <dsp:nvSpPr>
        <dsp:cNvPr id="0" name=""/>
        <dsp:cNvSpPr/>
      </dsp:nvSpPr>
      <dsp:spPr>
        <a:xfrm>
          <a:off x="4539487" y="580795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Jean-Baptiste</a:t>
          </a:r>
          <a:br>
            <a:rPr lang="fr-FR" sz="1700" kern="1200" dirty="0" smtClean="0"/>
          </a:br>
          <a:r>
            <a:rPr lang="fr-FR" sz="1700" kern="1200" dirty="0" smtClean="0"/>
            <a:t>M.</a:t>
          </a:r>
          <a:endParaRPr lang="fr-FR" sz="1700" kern="1200" dirty="0"/>
        </a:p>
      </dsp:txBody>
      <dsp:txXfrm>
        <a:off x="4743780" y="756153"/>
        <a:ext cx="910588" cy="781621"/>
      </dsp:txXfrm>
    </dsp:sp>
    <dsp:sp modelId="{9DD49042-95E6-4FB3-9786-BE7C16DB3A7C}">
      <dsp:nvSpPr>
        <dsp:cNvPr id="0" name=""/>
        <dsp:cNvSpPr/>
      </dsp:nvSpPr>
      <dsp:spPr>
        <a:xfrm>
          <a:off x="5680659" y="1088528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84877"/>
              <a:satOff val="-39496"/>
              <a:lumOff val="4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E77F-354F-4A0A-BFFB-A329A3BA883A}">
      <dsp:nvSpPr>
        <dsp:cNvPr id="0" name=""/>
        <dsp:cNvSpPr/>
      </dsp:nvSpPr>
      <dsp:spPr>
        <a:xfrm>
          <a:off x="5674969" y="1212678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25D03-512D-429C-AA30-A5D83A0B8814}">
      <dsp:nvSpPr>
        <dsp:cNvPr id="0" name=""/>
        <dsp:cNvSpPr/>
      </dsp:nvSpPr>
      <dsp:spPr>
        <a:xfrm>
          <a:off x="5937503" y="1237936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70486"/>
              <a:satOff val="-44432"/>
              <a:lumOff val="4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063C4-F592-477A-BA49-9491E46951A4}">
      <dsp:nvSpPr>
        <dsp:cNvPr id="0" name=""/>
        <dsp:cNvSpPr/>
      </dsp:nvSpPr>
      <dsp:spPr>
        <a:xfrm>
          <a:off x="4509848" y="1813813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Anne S.</a:t>
          </a:r>
          <a:endParaRPr lang="fr-FR" sz="1700" kern="1200" dirty="0"/>
        </a:p>
      </dsp:txBody>
      <dsp:txXfrm>
        <a:off x="4714141" y="1989171"/>
        <a:ext cx="910588" cy="781621"/>
      </dsp:txXfrm>
    </dsp:sp>
    <dsp:sp modelId="{AE9AC408-D17B-4B05-90BF-8705429A5758}">
      <dsp:nvSpPr>
        <dsp:cNvPr id="0" name=""/>
        <dsp:cNvSpPr/>
      </dsp:nvSpPr>
      <dsp:spPr>
        <a:xfrm>
          <a:off x="5935878" y="3454664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56096"/>
              <a:satOff val="-49369"/>
              <a:lumOff val="5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9A302-EB0B-4DDD-B7B0-B2D10CE6AF98}">
      <dsp:nvSpPr>
        <dsp:cNvPr id="0" name=""/>
        <dsp:cNvSpPr/>
      </dsp:nvSpPr>
      <dsp:spPr>
        <a:xfrm>
          <a:off x="3403863" y="3628325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64BC1-F3D9-481D-958A-B54FC7CA72E3}">
      <dsp:nvSpPr>
        <dsp:cNvPr id="0" name=""/>
        <dsp:cNvSpPr/>
      </dsp:nvSpPr>
      <dsp:spPr>
        <a:xfrm>
          <a:off x="5691225" y="3579670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1706"/>
              <a:satOff val="-54306"/>
              <a:lumOff val="5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29C47-EC43-4F34-A435-A01557D00021}">
      <dsp:nvSpPr>
        <dsp:cNvPr id="0" name=""/>
        <dsp:cNvSpPr/>
      </dsp:nvSpPr>
      <dsp:spPr>
        <a:xfrm>
          <a:off x="4525838" y="3075791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Olivier S.</a:t>
          </a:r>
          <a:endParaRPr lang="fr-FR" sz="1700" kern="1200" dirty="0"/>
        </a:p>
      </dsp:txBody>
      <dsp:txXfrm>
        <a:off x="4730131" y="3251149"/>
        <a:ext cx="910588" cy="781621"/>
      </dsp:txXfrm>
    </dsp:sp>
    <dsp:sp modelId="{ACE3A09C-AAE1-465C-B83F-A31B2F7C53DA}">
      <dsp:nvSpPr>
        <dsp:cNvPr id="0" name=""/>
        <dsp:cNvSpPr/>
      </dsp:nvSpPr>
      <dsp:spPr>
        <a:xfrm>
          <a:off x="2306726" y="3577530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27315"/>
              <a:satOff val="-59243"/>
              <a:lumOff val="6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F441D-1EA5-411F-8237-51FC727F2D88}">
      <dsp:nvSpPr>
        <dsp:cNvPr id="0" name=""/>
        <dsp:cNvSpPr/>
      </dsp:nvSpPr>
      <dsp:spPr>
        <a:xfrm>
          <a:off x="1133855" y="3705105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32017-E4D4-4616-9C20-412B626CC318}">
      <dsp:nvSpPr>
        <dsp:cNvPr id="0" name=""/>
        <dsp:cNvSpPr/>
      </dsp:nvSpPr>
      <dsp:spPr>
        <a:xfrm>
          <a:off x="2031999" y="3720945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12925"/>
              <a:satOff val="-64180"/>
              <a:lumOff val="6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4E86F-B435-4130-A22D-093177247A56}">
      <dsp:nvSpPr>
        <dsp:cNvPr id="0" name=""/>
        <dsp:cNvSpPr/>
      </dsp:nvSpPr>
      <dsp:spPr>
        <a:xfrm>
          <a:off x="5628960" y="2430011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Anne</a:t>
          </a:r>
          <a:br>
            <a:rPr lang="fr-FR" sz="1700" kern="1200" dirty="0" smtClean="0"/>
          </a:br>
          <a:r>
            <a:rPr lang="fr-FR" sz="1700" kern="1200" dirty="0" smtClean="0"/>
            <a:t>B.</a:t>
          </a:r>
          <a:endParaRPr lang="fr-FR" sz="1700" kern="1200" dirty="0"/>
        </a:p>
      </dsp:txBody>
      <dsp:txXfrm>
        <a:off x="5833253" y="2605369"/>
        <a:ext cx="910588" cy="781621"/>
      </dsp:txXfrm>
    </dsp:sp>
    <dsp:sp modelId="{A818C79F-FC84-47D2-B466-EABE8776F794}">
      <dsp:nvSpPr>
        <dsp:cNvPr id="0" name=""/>
        <dsp:cNvSpPr/>
      </dsp:nvSpPr>
      <dsp:spPr>
        <a:xfrm>
          <a:off x="7065670" y="4089115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98534"/>
              <a:satOff val="-69117"/>
              <a:lumOff val="7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E6E66-91CD-4F11-B95A-63C8A899A792}">
      <dsp:nvSpPr>
        <dsp:cNvPr id="0" name=""/>
        <dsp:cNvSpPr/>
      </dsp:nvSpPr>
      <dsp:spPr>
        <a:xfrm>
          <a:off x="2190313" y="2989393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6F44C-1032-4A1F-BCBF-48180E43C9E6}">
      <dsp:nvSpPr>
        <dsp:cNvPr id="0" name=""/>
        <dsp:cNvSpPr/>
      </dsp:nvSpPr>
      <dsp:spPr>
        <a:xfrm>
          <a:off x="6821017" y="4214550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84144"/>
              <a:satOff val="-74054"/>
              <a:lumOff val="7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85574-2264-46B9-BF5A-0CCC89FF7769}">
      <dsp:nvSpPr>
        <dsp:cNvPr id="0" name=""/>
        <dsp:cNvSpPr/>
      </dsp:nvSpPr>
      <dsp:spPr>
        <a:xfrm>
          <a:off x="3382322" y="2403988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Yannis</a:t>
          </a:r>
          <a:br>
            <a:rPr lang="fr-FR" sz="1700" kern="1200" dirty="0" smtClean="0"/>
          </a:br>
          <a:r>
            <a:rPr lang="fr-FR" sz="1700" kern="1200" dirty="0" smtClean="0"/>
            <a:t>B. B.</a:t>
          </a:r>
          <a:endParaRPr lang="fr-FR" sz="1700" kern="1200" dirty="0"/>
        </a:p>
      </dsp:txBody>
      <dsp:txXfrm>
        <a:off x="3586615" y="2579346"/>
        <a:ext cx="910588" cy="781621"/>
      </dsp:txXfrm>
    </dsp:sp>
    <dsp:sp modelId="{3F57C245-FA1C-49B5-8C89-7E0BD680AD09}">
      <dsp:nvSpPr>
        <dsp:cNvPr id="0" name=""/>
        <dsp:cNvSpPr/>
      </dsp:nvSpPr>
      <dsp:spPr>
        <a:xfrm>
          <a:off x="7721600" y="1588982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69753"/>
              <a:satOff val="-78991"/>
              <a:lumOff val="8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82190-1A65-407F-88F0-61F4DDF297C1}">
      <dsp:nvSpPr>
        <dsp:cNvPr id="0" name=""/>
        <dsp:cNvSpPr/>
      </dsp:nvSpPr>
      <dsp:spPr>
        <a:xfrm>
          <a:off x="5658452" y="3672081"/>
          <a:ext cx="1319174" cy="11323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70BC6-52F7-4001-8215-7A37C86329BE}">
      <dsp:nvSpPr>
        <dsp:cNvPr id="0" name=""/>
        <dsp:cNvSpPr/>
      </dsp:nvSpPr>
      <dsp:spPr>
        <a:xfrm>
          <a:off x="7721600" y="1850126"/>
          <a:ext cx="153619" cy="1327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2DB4-21F5-4F9D-AAD8-2FC4B0476652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A095-7EAA-4B98-BAE8-1553293C7F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C18DD02-E5FF-264B-8EB3-6B86560ACCFC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D9FD304-8138-7F4C-8461-7CE5879380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9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96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FD304-8138-7F4C-8461-7CE58793808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13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517F4-F26D-B74E-A048-B2FD348CE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2C18CF-53EE-BC44-A422-CF8D886E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639A74-2B62-964A-A35B-38DF401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3CECF-7A41-1F43-9C01-7D2DC926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0C56CC-A9A7-1445-9A15-AE187C9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2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78FF9-A973-004D-A1CF-1C8A6D9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15F20E-F470-3041-8C56-38EDE38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651FA-A622-7842-ABAA-C7EBF484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DB440-A910-E047-BA14-3E370AA4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8A891-E45B-6C46-B05A-FEA3E203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59DDE4-5F56-C143-82AA-02AB0D940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BC7678-EF1E-E74A-A94B-58D31F28E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F8AB7-6764-4041-B630-5E7E5A2D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DA9E8-51AE-2A47-8055-2B0DF9C7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A009-4BED-D74B-9AFA-FAA03BF1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B83C4-D2BD-AA4B-88DE-B152F1D6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3A689-12F8-5A47-88FB-EED85B25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94CF1-DCC9-E94D-8E49-D9AB5EC8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01537-B12D-9247-9E0D-39EF2E9D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4D797D-510A-F14B-89EC-6B605AFE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EBEFA-DEB6-BD4F-977C-47F8A5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782EF-37B3-7C4E-816B-570D0D00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0C0D8B-8B3B-3A45-ADE3-AC9E7E72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0BCB5-0FFC-F840-AA91-55BEE3CE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23E92-E29D-8B44-A220-EF12DECB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04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5D16F-514C-F048-B808-993495BA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AE751-6084-5D43-9347-716EC7D3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BCACFF-47C5-5B4C-97EF-52E8FFBD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5DCB0E-5374-DD4A-A1EA-1C536164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4FE43-1953-DB49-B94A-A48E6289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DAF0AA-D6E1-B442-9C2D-3873AA7F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71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5C992-7E88-5A41-8625-72BE55DE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31EA8-DB6E-0B4A-85B9-DDC154A14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9D683C-C167-6047-BEE7-F1486796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AF52C1-6346-FC49-8D82-8448292EC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84B932-677B-6A47-92EC-C09D19A46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ABC338-7A89-1943-B143-30BB2FF8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AD9C66-8763-DD4A-91FA-0E24EC6A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0558C3-C08D-A047-AC86-24D94B0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0502A-D6CF-0E42-95F0-572F01F3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AE9147-7554-B546-BD52-74E24E3B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124627-28B2-8349-869A-4A20007A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769E86-542A-954E-ABCB-E51B7D92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2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30AC58-8373-D247-9452-AE4123EC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84AE93-57BA-8B47-8C86-24950275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41C84-8F8A-D74B-971E-818C9FFD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1F036-69B2-F04C-9FBA-FC2763FA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C921A-8F59-6341-9779-A5B2BD6E5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6EBD9-D1D8-134A-8E72-58C0D233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48383E-A952-8B43-A720-47EE792B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FEF5A-01E9-004D-BFC4-2EB2E903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894AE4-5FA6-D547-B142-53822E80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65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D8A58-49CF-F041-AC4F-2CCAA406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642EFB-B5D5-2C48-A0AE-24C5A60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768CD9-5512-6140-975C-6462E59E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C2C826-2913-BB49-8B28-FD20C46B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1831D9-5663-1546-8F9E-09CA33F5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D68C4-2057-5D47-BA0F-0702C9E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0C0989-D162-4243-AB33-EBB4A6E7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E383E-4DD6-EF4B-BF8D-87C3C28F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80840D-D131-844C-A88D-8EB810EA4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0C5C-F561-2444-8D59-714D4DE57938}" type="datetimeFigureOut">
              <a:rPr lang="fr-FR" smtClean="0"/>
              <a:pPr/>
              <a:t>18/06/2020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C46487-109C-6149-901A-09224F89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9F3FD-264A-EF4B-8E59-99EF6C08C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BEE0-B5D3-2642-A5DE-A3F1A4BD80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Jeudi 2 juillet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4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Calcul réfléchi</a:t>
            </a:r>
            <a:endParaRPr lang="fr-FR" sz="8000" b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cs typeface="Arial" panose="020B0604020202020204" pitchFamily="34" charset="0"/>
              </a:rPr>
              <a:t>Les dominos</a:t>
            </a:r>
            <a:endParaRPr lang="fr-FR" sz="6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4122" y="450108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D</a:t>
            </a:r>
            <a:r>
              <a:rPr lang="fr-FR" sz="3200" b="1" dirty="0" smtClean="0">
                <a:solidFill>
                  <a:srgbClr val="7030A0"/>
                </a:solidFill>
              </a:rPr>
              <a:t>ominos des doubles</a:t>
            </a:r>
          </a:p>
        </p:txBody>
      </p:sp>
      <p:pic>
        <p:nvPicPr>
          <p:cNvPr id="26" name="Image 2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2" y="1049228"/>
            <a:ext cx="2160000" cy="1080000"/>
          </a:xfrm>
          <a:prstGeom prst="rect">
            <a:avLst/>
          </a:prstGeom>
        </p:spPr>
      </p:pic>
      <p:pic>
        <p:nvPicPr>
          <p:cNvPr id="10" name="Imag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8000" y="4923096"/>
            <a:ext cx="2160000" cy="1080000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67" y="1192103"/>
            <a:ext cx="2160000" cy="1080000"/>
          </a:xfrm>
          <a:prstGeom prst="rect">
            <a:avLst/>
          </a:prstGeom>
        </p:spPr>
      </p:pic>
      <p:pic>
        <p:nvPicPr>
          <p:cNvPr id="12" name="Image 11"/>
          <p:cNvPicPr>
            <a:picLocks/>
          </p:cNvPicPr>
          <p:nvPr/>
        </p:nvPicPr>
        <p:blipFill rotWithShape="1">
          <a:blip r:embed="rId5"/>
          <a:srcRect b="3612"/>
          <a:stretch/>
        </p:blipFill>
        <p:spPr>
          <a:xfrm>
            <a:off x="3552824" y="4762500"/>
            <a:ext cx="2160000" cy="1080000"/>
          </a:xfrm>
          <a:prstGeom prst="rect">
            <a:avLst/>
          </a:prstGeom>
        </p:spPr>
      </p:pic>
      <p:pic>
        <p:nvPicPr>
          <p:cNvPr id="13" name="Image 12"/>
          <p:cNvPicPr>
            <a:picLocks/>
          </p:cNvPicPr>
          <p:nvPr/>
        </p:nvPicPr>
        <p:blipFill rotWithShape="1">
          <a:blip r:embed="rId6"/>
          <a:srcRect t="1" r="2103" b="4751"/>
          <a:stretch/>
        </p:blipFill>
        <p:spPr>
          <a:xfrm>
            <a:off x="9219551" y="742493"/>
            <a:ext cx="2160000" cy="1080000"/>
          </a:xfrm>
          <a:prstGeom prst="rect">
            <a:avLst/>
          </a:prstGeom>
        </p:spPr>
      </p:pic>
      <p:pic>
        <p:nvPicPr>
          <p:cNvPr id="14" name="Image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942701" y="1540295"/>
            <a:ext cx="2160000" cy="1080000"/>
          </a:xfrm>
          <a:prstGeom prst="rect">
            <a:avLst/>
          </a:prstGeom>
        </p:spPr>
      </p:pic>
      <p:pic>
        <p:nvPicPr>
          <p:cNvPr id="16" name="Image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265002" y="5463096"/>
            <a:ext cx="216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3373 -0.4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3302 0.2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0195 -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7409 0.5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3802 0.3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1.48148E-6 L -0.01107 -0.33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15885" y="144280"/>
            <a:ext cx="3510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Dominos des tables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24596" y="1881281"/>
            <a:ext cx="2188800" cy="1080000"/>
            <a:chOff x="897293" y="617249"/>
            <a:chExt cx="2188800" cy="1080000"/>
          </a:xfrm>
        </p:grpSpPr>
        <p:sp>
          <p:nvSpPr>
            <p:cNvPr id="2" name="Rectangle 1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«</a:t>
              </a:r>
              <a:r>
                <a:rPr lang="fr-FR" sz="2800" dirty="0" smtClean="0">
                  <a:solidFill>
                    <a:srgbClr val="0070C0"/>
                  </a:solidFill>
                </a:rPr>
                <a:t>3 x 6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15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12"/>
          <p:cNvGrpSpPr/>
          <p:nvPr/>
        </p:nvGrpSpPr>
        <p:grpSpPr>
          <a:xfrm>
            <a:off x="762920" y="4786783"/>
            <a:ext cx="2188800" cy="1075964"/>
            <a:chOff x="897293" y="617249"/>
            <a:chExt cx="2188800" cy="1080000"/>
          </a:xfrm>
        </p:grpSpPr>
        <p:sp>
          <p:nvSpPr>
            <p:cNvPr id="14" name="Rectangle 13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«</a:t>
              </a:r>
              <a:r>
                <a:rPr lang="fr-FR" sz="2800" dirty="0" smtClean="0">
                  <a:solidFill>
                    <a:srgbClr val="0070C0"/>
                  </a:solidFill>
                </a:rPr>
                <a:t>3 x 5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16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 43"/>
          <p:cNvGrpSpPr/>
          <p:nvPr/>
        </p:nvGrpSpPr>
        <p:grpSpPr>
          <a:xfrm>
            <a:off x="3232686" y="567490"/>
            <a:ext cx="2188800" cy="1080000"/>
            <a:chOff x="897293" y="617249"/>
            <a:chExt cx="2188800" cy="1080000"/>
          </a:xfrm>
        </p:grpSpPr>
        <p:sp>
          <p:nvSpPr>
            <p:cNvPr id="45" name="Rectangle 44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«</a:t>
              </a:r>
              <a:r>
                <a:rPr lang="fr-FR" sz="2800" dirty="0" smtClean="0">
                  <a:solidFill>
                    <a:srgbClr val="0070C0"/>
                  </a:solidFill>
                </a:rPr>
                <a:t>2 x 8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45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e 49"/>
          <p:cNvGrpSpPr/>
          <p:nvPr/>
        </p:nvGrpSpPr>
        <p:grpSpPr>
          <a:xfrm>
            <a:off x="3792109" y="1819604"/>
            <a:ext cx="2188801" cy="1080001"/>
            <a:chOff x="897292" y="617249"/>
            <a:chExt cx="2188801" cy="1080001"/>
          </a:xfrm>
        </p:grpSpPr>
        <p:sp>
          <p:nvSpPr>
            <p:cNvPr id="51" name="Rectangle 50"/>
            <p:cNvSpPr/>
            <p:nvPr/>
          </p:nvSpPr>
          <p:spPr>
            <a:xfrm>
              <a:off x="897292" y="617250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dirty="0" smtClean="0">
                  <a:solidFill>
                    <a:srgbClr val="0070C0"/>
                  </a:solidFill>
                </a:rPr>
                <a:t> 9 x 5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24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52"/>
          <p:cNvGrpSpPr/>
          <p:nvPr/>
        </p:nvGrpSpPr>
        <p:grpSpPr>
          <a:xfrm>
            <a:off x="6041888" y="784537"/>
            <a:ext cx="2188800" cy="1080000"/>
            <a:chOff x="897293" y="617249"/>
            <a:chExt cx="2188800" cy="1080000"/>
          </a:xfrm>
        </p:grpSpPr>
        <p:sp>
          <p:nvSpPr>
            <p:cNvPr id="54" name="Rectangle 53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«</a:t>
              </a:r>
              <a:r>
                <a:rPr lang="fr-FR" sz="2800" dirty="0" smtClean="0">
                  <a:solidFill>
                    <a:srgbClr val="0070C0"/>
                  </a:solidFill>
                </a:rPr>
                <a:t>6 x 4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60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55"/>
          <p:cNvGrpSpPr/>
          <p:nvPr/>
        </p:nvGrpSpPr>
        <p:grpSpPr>
          <a:xfrm>
            <a:off x="783414" y="257614"/>
            <a:ext cx="2188800" cy="1080000"/>
            <a:chOff x="897293" y="617249"/>
            <a:chExt cx="2188800" cy="1080000"/>
          </a:xfrm>
        </p:grpSpPr>
        <p:sp>
          <p:nvSpPr>
            <p:cNvPr id="57" name="Rectangle 56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dirty="0" smtClean="0">
                  <a:solidFill>
                    <a:srgbClr val="0070C0"/>
                  </a:solidFill>
                </a:rPr>
                <a:t>10 x 6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40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58"/>
          <p:cNvGrpSpPr/>
          <p:nvPr/>
        </p:nvGrpSpPr>
        <p:grpSpPr>
          <a:xfrm>
            <a:off x="6220780" y="2264566"/>
            <a:ext cx="2188800" cy="1080000"/>
            <a:chOff x="897293" y="617249"/>
            <a:chExt cx="2188800" cy="1080000"/>
          </a:xfrm>
        </p:grpSpPr>
        <p:sp>
          <p:nvSpPr>
            <p:cNvPr id="60" name="Rectangle 59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«</a:t>
              </a:r>
              <a:r>
                <a:rPr lang="fr-FR" sz="2800" dirty="0" smtClean="0">
                  <a:solidFill>
                    <a:srgbClr val="0070C0"/>
                  </a:solidFill>
                </a:rPr>
                <a:t>5 x 8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rgbClr val="FF0000"/>
                  </a:solidFill>
                </a:rPr>
                <a:t>3</a:t>
              </a:r>
              <a:r>
                <a:rPr lang="fr-FR" sz="2800" dirty="0" smtClean="0">
                  <a:solidFill>
                    <a:srgbClr val="FF0000"/>
                  </a:solidFill>
                </a:rPr>
                <a:t>0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61"/>
          <p:cNvGrpSpPr/>
          <p:nvPr/>
        </p:nvGrpSpPr>
        <p:grpSpPr>
          <a:xfrm>
            <a:off x="8733191" y="436669"/>
            <a:ext cx="2188800" cy="1080000"/>
            <a:chOff x="897293" y="617249"/>
            <a:chExt cx="2188800" cy="1080000"/>
          </a:xfrm>
        </p:grpSpPr>
        <p:sp>
          <p:nvSpPr>
            <p:cNvPr id="63" name="Rectangle 62"/>
            <p:cNvSpPr/>
            <p:nvPr/>
          </p:nvSpPr>
          <p:spPr>
            <a:xfrm>
              <a:off x="8972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dirty="0" smtClean="0">
                  <a:solidFill>
                    <a:srgbClr val="0070C0"/>
                  </a:solidFill>
                </a:rPr>
                <a:t>3 x 10</a:t>
              </a:r>
              <a:endParaRPr lang="fr-FR" sz="2800" dirty="0">
                <a:solidFill>
                  <a:srgbClr val="0070C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91693" y="617249"/>
              <a:ext cx="10944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18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10443 -0.2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00964 0.5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3555 0.48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03151 0.6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55052 0.553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0.19414 0.1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8021 0.209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Arial"/>
              <a:buNone/>
            </a:pPr>
            <a:r>
              <a:rPr lang="fr-FR" sz="8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Problèmes</a:t>
            </a:r>
            <a:endParaRPr sz="8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 1 : les tartelettes</a:t>
            </a:r>
            <a:endParaRPr lang="fr-FR" sz="48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896723"/>
            <a:ext cx="8926286" cy="2660763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685143" y="4557486"/>
            <a:ext cx="6154057" cy="1938992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 1 : </a:t>
            </a:r>
            <a:br>
              <a:rPr lang="fr-FR" sz="4800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sz="4800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 et Pascal</a:t>
            </a:r>
            <a:endParaRPr lang="fr-FR" sz="48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91086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574970" y="1248514"/>
            <a:ext cx="4778829" cy="1938992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277257" y="3846286"/>
            <a:ext cx="9724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Pascal achète une </a:t>
            </a:r>
            <a:r>
              <a:rPr lang="fr-FR" sz="2800" smtClean="0"/>
              <a:t>tartelette aux kiwis, </a:t>
            </a:r>
            <a:r>
              <a:rPr lang="fr-FR" sz="2800" dirty="0" smtClean="0"/>
              <a:t>une tartelette aux abricots et une tartelette aux cerises.</a:t>
            </a:r>
          </a:p>
          <a:p>
            <a:r>
              <a:rPr lang="fr-FR" sz="2800" dirty="0" smtClean="0"/>
              <a:t>Il donne un billet de 20 euros au vendeur.</a:t>
            </a:r>
          </a:p>
          <a:p>
            <a:r>
              <a:rPr lang="fr-FR" sz="2800" dirty="0" smtClean="0"/>
              <a:t>Combien le vendeur va-t-il lui rendre ?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06" y="410935"/>
            <a:ext cx="1005094" cy="167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16584"/>
          <a:stretch/>
        </p:blipFill>
        <p:spPr>
          <a:xfrm>
            <a:off x="891960" y="5361687"/>
            <a:ext cx="10461840" cy="6463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 1 :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et Pascal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1457" y="594666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142513" y="594666"/>
            <a:ext cx="3399971" cy="1938992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FAD40-BBEC-40DB-B114-6E7B81D25290}"/>
              </a:ext>
            </a:extLst>
          </p:cNvPr>
          <p:cNvSpPr/>
          <p:nvPr/>
        </p:nvSpPr>
        <p:spPr>
          <a:xfrm>
            <a:off x="2088608" y="5361687"/>
            <a:ext cx="1103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Script MT Bold" pitchFamily="66" charset="0"/>
              </a:rPr>
              <a:t>Le vendeur va lui rendre 17 euros.</a:t>
            </a:r>
            <a:endParaRPr lang="fr-FR" sz="3600" dirty="0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16584"/>
          <a:stretch/>
        </p:blipFill>
        <p:spPr>
          <a:xfrm>
            <a:off x="891960" y="5361687"/>
            <a:ext cx="10461840" cy="6463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 1 :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et Pascal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1457" y="594666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142513" y="594666"/>
            <a:ext cx="3399971" cy="1938992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FAD40-BBEC-40DB-B114-6E7B81D25290}"/>
              </a:ext>
            </a:extLst>
          </p:cNvPr>
          <p:cNvSpPr/>
          <p:nvPr/>
        </p:nvSpPr>
        <p:spPr>
          <a:xfrm>
            <a:off x="2088608" y="5361687"/>
            <a:ext cx="1103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Script MT Bold" pitchFamily="66" charset="0"/>
              </a:rPr>
              <a:t>Le vendeur va lui rendre 17 euros.</a:t>
            </a:r>
            <a:endParaRPr lang="fr-FR" sz="3600" dirty="0">
              <a:latin typeface="Script MT Bold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0000">
            <a:off x="3197852" y="2741097"/>
            <a:ext cx="2453561" cy="1258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6441" y="3124200"/>
            <a:ext cx="10668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0000">
            <a:off x="1824657" y="2947395"/>
            <a:ext cx="2453561" cy="1258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0000">
            <a:off x="737872" y="2893497"/>
            <a:ext cx="2453561" cy="12586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 2 :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 et la réception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91086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375400" y="1690688"/>
            <a:ext cx="4978400" cy="1938992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277257" y="4354286"/>
            <a:ext cx="9724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une réception avec 50 personnes, Maria commande une tartelette par personne.</a:t>
            </a:r>
          </a:p>
          <a:p>
            <a:r>
              <a:rPr lang="fr-FR" sz="2800" dirty="0" smtClean="0"/>
              <a:t>Quel est le coût de cette commande ?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06" y="365125"/>
            <a:ext cx="1005094" cy="167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 2 :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et la réception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9672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781142" y="365125"/>
            <a:ext cx="3008086" cy="2554545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/>
              <a:t>Mathématiques</a:t>
            </a:r>
          </a:p>
          <a:p>
            <a:pPr algn="ctr"/>
            <a:r>
              <a:rPr lang="fr-FR" sz="9600" dirty="0" smtClean="0"/>
              <a:t>CE1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1800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Problème n° 2 :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les tartelettes </a:t>
            </a:r>
            <a:b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</a:br>
            <a:r>
              <a:rPr lang="fr-FR" b="1" dirty="0" smtClean="0">
                <a:solidFill>
                  <a:srgbClr val="7030A0"/>
                </a:solidFill>
                <a:ea typeface="Clensey Medium" panose="02000603000000000000" pitchFamily="2" charset="0"/>
              </a:rPr>
              <a:t>et la réception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9672"/>
            <a:ext cx="3483428" cy="1296420"/>
          </a:xfrm>
          <a:prstGeom prst="rect">
            <a:avLst/>
          </a:prstGeom>
          <a:noFill/>
          <a:ln w="412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345714" y="413416"/>
            <a:ext cx="3008086" cy="2554545"/>
          </a:xfrm>
          <a:prstGeom prst="rect">
            <a:avLst/>
          </a:prstGeom>
          <a:solidFill>
            <a:srgbClr val="E85FF3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PRIX : </a:t>
            </a:r>
          </a:p>
          <a:p>
            <a:pPr algn="ctr"/>
            <a:r>
              <a:rPr lang="fr-FR" sz="2000" b="1" dirty="0" smtClean="0"/>
              <a:t>1 EURO LA TARTELETTE</a:t>
            </a:r>
          </a:p>
          <a:p>
            <a:pPr algn="ctr"/>
            <a:r>
              <a:rPr lang="fr-FR" sz="2000" b="1" dirty="0" smtClean="0"/>
              <a:t>4 EUROS LES 5 TARTELETTES</a:t>
            </a:r>
          </a:p>
          <a:p>
            <a:pPr algn="ctr"/>
            <a:r>
              <a:rPr lang="fr-FR" sz="2000" b="1" dirty="0" smtClean="0"/>
              <a:t>10 EUROS LES 15 TARTELETTES</a:t>
            </a:r>
          </a:p>
          <a:p>
            <a:pPr algn="ctr"/>
            <a:endParaRPr lang="fr-FR" sz="2000" b="1" dirty="0" smtClean="0"/>
          </a:p>
          <a:p>
            <a:endParaRPr lang="fr-FR" sz="20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748835-774C-3C4C-B092-415F4A7F7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16584"/>
          <a:stretch/>
        </p:blipFill>
        <p:spPr>
          <a:xfrm>
            <a:off x="891960" y="5361687"/>
            <a:ext cx="10461840" cy="6463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FAD40-BBEC-40DB-B114-6E7B81D25290}"/>
              </a:ext>
            </a:extLst>
          </p:cNvPr>
          <p:cNvSpPr/>
          <p:nvPr/>
        </p:nvSpPr>
        <p:spPr>
          <a:xfrm>
            <a:off x="2088608" y="5361687"/>
            <a:ext cx="1103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Script MT Bold" pitchFamily="66" charset="0"/>
              </a:rPr>
              <a:t>Le coût de cette commande est de 34 euros.</a:t>
            </a:r>
            <a:endParaRPr lang="fr-FR" sz="3600" dirty="0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95F4DAB-C118-7149-9BDE-CE77AAC6FB67}"/>
              </a:ext>
            </a:extLst>
          </p:cNvPr>
          <p:cNvSpPr txBox="1">
            <a:spLocks/>
          </p:cNvSpPr>
          <p:nvPr/>
        </p:nvSpPr>
        <p:spPr>
          <a:xfrm>
            <a:off x="3382218" y="134823"/>
            <a:ext cx="524740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7030A0"/>
                </a:solidFill>
                <a:latin typeface="+mn-lt"/>
                <a:ea typeface="Clensey Medium" panose="02000603000000000000" pitchFamily="2" charset="0"/>
              </a:rPr>
              <a:t>Problème n°3 </a:t>
            </a:r>
            <a:endParaRPr lang="fr-FR" b="1" dirty="0">
              <a:solidFill>
                <a:srgbClr val="7030A0"/>
              </a:solidFill>
              <a:latin typeface="+mn-lt"/>
              <a:ea typeface="Clensey Medium" panose="02000603000000000000" pitchFamily="2" charset="0"/>
            </a:endParaRPr>
          </a:p>
        </p:txBody>
      </p:sp>
      <p:sp>
        <p:nvSpPr>
          <p:cNvPr id="4" name="Rectangle 3" descr="10 %"/>
          <p:cNvSpPr>
            <a:spLocks noChangeArrowheads="1"/>
          </p:cNvSpPr>
          <p:nvPr/>
        </p:nvSpPr>
        <p:spPr bwMode="auto">
          <a:xfrm>
            <a:off x="770943" y="5498782"/>
            <a:ext cx="810895" cy="79184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" name="Rectangle 4" descr="10 %"/>
          <p:cNvSpPr>
            <a:spLocks noChangeArrowheads="1"/>
          </p:cNvSpPr>
          <p:nvPr/>
        </p:nvSpPr>
        <p:spPr bwMode="auto">
          <a:xfrm>
            <a:off x="2139791" y="5277167"/>
            <a:ext cx="1144905" cy="101346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6" name="Rectangle 5" descr="10 %"/>
          <p:cNvSpPr>
            <a:spLocks noChangeArrowheads="1"/>
          </p:cNvSpPr>
          <p:nvPr/>
        </p:nvSpPr>
        <p:spPr bwMode="auto">
          <a:xfrm>
            <a:off x="3907393" y="5055552"/>
            <a:ext cx="1565910" cy="123507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7" name="Rectangle 6" descr="10 %"/>
          <p:cNvSpPr>
            <a:spLocks noChangeArrowheads="1"/>
          </p:cNvSpPr>
          <p:nvPr/>
        </p:nvSpPr>
        <p:spPr bwMode="auto">
          <a:xfrm>
            <a:off x="6096000" y="4796472"/>
            <a:ext cx="1860550" cy="149415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143912" y="901321"/>
            <a:ext cx="11877353" cy="3539430"/>
          </a:xfrm>
          <a:prstGeom prst="rect">
            <a:avLst/>
          </a:prstGeom>
          <a:solidFill>
            <a:srgbClr val="DEC3DC"/>
          </a:solidFill>
          <a:ln w="12700" cmpd="sng">
            <a:solidFill>
              <a:srgbClr val="DEC3DC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/>
              <a:t>Combien </a:t>
            </a:r>
            <a:r>
              <a:rPr lang="fr-FR" sz="2400" b="1" dirty="0"/>
              <a:t>de fleurs Monsieur Lépine plantera-t-il dans le quatrième et le cinquième massif ? </a:t>
            </a:r>
            <a:endParaRPr lang="fr-F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Monsieur </a:t>
            </a:r>
            <a:r>
              <a:rPr lang="fr-FR" altLang="fr-FR" sz="2400" dirty="0">
                <a:ea typeface="Times New Roman" panose="02020603050405020304" pitchFamily="18" charset="0"/>
                <a:cs typeface="Arial" panose="020B0604020202020204" pitchFamily="34" charset="0"/>
              </a:rPr>
              <a:t>Lépine décide d’aménager des massifs de fleurs dans son jardin. Il partage le terrain en </a:t>
            </a:r>
            <a:r>
              <a:rPr lang="fr-FR" altLang="fr-F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cinq massifs, comme sur ce dessin.</a:t>
            </a:r>
            <a:endParaRPr lang="fr-FR" altLang="fr-F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ea typeface="Times New Roman" panose="02020603050405020304" pitchFamily="18" charset="0"/>
                <a:cs typeface="Arial" panose="020B0604020202020204" pitchFamily="34" charset="0"/>
              </a:rPr>
              <a:t>Il procède en suivant toujours une même règle pour les tulipes et une autre pour les roses, </a:t>
            </a:r>
            <a:endParaRPr lang="fr-FR" altLang="fr-F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altLang="fr-FR" sz="2400" dirty="0">
                <a:ea typeface="Times New Roman" panose="02020603050405020304" pitchFamily="18" charset="0"/>
                <a:cs typeface="Arial" panose="020B0604020202020204" pitchFamily="34" charset="0"/>
              </a:rPr>
              <a:t>la façon suivante :</a:t>
            </a:r>
            <a:endParaRPr lang="fr-FR" altLang="fr-FR" sz="2400" dirty="0"/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dans le premier massif, </a:t>
            </a: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plante 2 tulipes et 3 roses ;</a:t>
            </a:r>
            <a:endParaRPr lang="fr-FR" altLang="fr-FR" sz="2400" dirty="0"/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dans le deuxième massif, il plante 4 tulipes et 6 roses ;</a:t>
            </a:r>
            <a:endParaRPr lang="fr-FR" altLang="fr-FR" sz="2400" dirty="0"/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dans le troisième massif, </a:t>
            </a: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plante 6 tulipes et 12 roses </a:t>
            </a: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    et ainsi de suite jusqu’au cinquième massif.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71" y="2671036"/>
            <a:ext cx="1005094" cy="1675157"/>
          </a:xfrm>
          <a:prstGeom prst="rect">
            <a:avLst/>
          </a:prstGeom>
        </p:spPr>
      </p:pic>
      <p:sp>
        <p:nvSpPr>
          <p:cNvPr id="12" name="Rectangle 11" descr="10 %"/>
          <p:cNvSpPr>
            <a:spLocks noChangeArrowheads="1"/>
          </p:cNvSpPr>
          <p:nvPr/>
        </p:nvSpPr>
        <p:spPr bwMode="auto">
          <a:xfrm>
            <a:off x="8579247" y="3856699"/>
            <a:ext cx="2550431" cy="2433928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10 %"/>
          <p:cNvSpPr>
            <a:spLocks noChangeArrowheads="1"/>
          </p:cNvSpPr>
          <p:nvPr/>
        </p:nvSpPr>
        <p:spPr bwMode="auto">
          <a:xfrm>
            <a:off x="770281" y="4659629"/>
            <a:ext cx="810895" cy="79184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" name="Rectangle 4" descr="10 %"/>
          <p:cNvSpPr>
            <a:spLocks noChangeArrowheads="1"/>
          </p:cNvSpPr>
          <p:nvPr/>
        </p:nvSpPr>
        <p:spPr bwMode="auto">
          <a:xfrm>
            <a:off x="2121561" y="4438014"/>
            <a:ext cx="1144905" cy="1013460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6" name="Rectangle 5" descr="10 %"/>
          <p:cNvSpPr>
            <a:spLocks noChangeArrowheads="1"/>
          </p:cNvSpPr>
          <p:nvPr/>
        </p:nvSpPr>
        <p:spPr bwMode="auto">
          <a:xfrm>
            <a:off x="3898278" y="4216399"/>
            <a:ext cx="1565910" cy="123507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7" name="Rectangle 6" descr="10 %"/>
          <p:cNvSpPr>
            <a:spLocks noChangeArrowheads="1"/>
          </p:cNvSpPr>
          <p:nvPr/>
        </p:nvSpPr>
        <p:spPr bwMode="auto">
          <a:xfrm>
            <a:off x="6123431" y="3957319"/>
            <a:ext cx="1860550" cy="1494155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79D1D2-EEE6-2641-AF19-BD74D8F6926D}"/>
              </a:ext>
            </a:extLst>
          </p:cNvPr>
          <p:cNvSpPr txBox="1"/>
          <p:nvPr/>
        </p:nvSpPr>
        <p:spPr>
          <a:xfrm>
            <a:off x="0" y="310654"/>
            <a:ext cx="12191999" cy="1938992"/>
          </a:xfrm>
          <a:prstGeom prst="rect">
            <a:avLst/>
          </a:prstGeom>
          <a:solidFill>
            <a:srgbClr val="DEC3DC"/>
          </a:solidFill>
          <a:ln w="12700" cmpd="sng">
            <a:solidFill>
              <a:srgbClr val="DEC3DC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/>
              <a:t>Combien </a:t>
            </a:r>
            <a:r>
              <a:rPr lang="fr-FR" sz="2400" b="1" dirty="0"/>
              <a:t>de fleurs Monsieur Lépine plantera-t-il dans le quatrième et le cinquième </a:t>
            </a:r>
            <a:r>
              <a:rPr lang="fr-FR" sz="2400" b="1" dirty="0" smtClean="0"/>
              <a:t>massifs </a:t>
            </a:r>
            <a:r>
              <a:rPr lang="fr-FR" sz="2400" b="1" dirty="0"/>
              <a:t>? </a:t>
            </a:r>
            <a:endParaRPr lang="fr-FR" altLang="fr-F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dans </a:t>
            </a: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le premier massif, il plante 2 tulipes et 3 roses ;</a:t>
            </a:r>
            <a:endParaRPr lang="fr-FR" altLang="fr-FR" sz="2400" dirty="0"/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dans le deuxième massif, il plante 4 tulipes et 6 roses ;</a:t>
            </a:r>
            <a:endParaRPr lang="fr-FR" altLang="fr-FR" sz="2400" dirty="0"/>
          </a:p>
          <a:p>
            <a:pPr marL="627063" lvl="0" indent="-2714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ea typeface="Calibri" panose="020F0502020204030204" pitchFamily="34" charset="0"/>
                <a:cs typeface="Arial" panose="020B0604020202020204" pitchFamily="34" charset="0"/>
              </a:rPr>
              <a:t>dans le troisième massif, il plante 6 tulipes et 12 roses </a:t>
            </a: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    et ainsi de suite jusqu’au cinquième massif.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51" y="603747"/>
            <a:ext cx="1005094" cy="1675157"/>
          </a:xfrm>
          <a:prstGeom prst="rect">
            <a:avLst/>
          </a:prstGeom>
        </p:spPr>
      </p:pic>
      <p:sp>
        <p:nvSpPr>
          <p:cNvPr id="8" name="Rectangle 7" descr="10 %"/>
          <p:cNvSpPr>
            <a:spLocks noChangeArrowheads="1"/>
          </p:cNvSpPr>
          <p:nvPr/>
        </p:nvSpPr>
        <p:spPr bwMode="auto">
          <a:xfrm>
            <a:off x="8819303" y="3017547"/>
            <a:ext cx="2550431" cy="2433928"/>
          </a:xfrm>
          <a:prstGeom prst="rect">
            <a:avLst/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3" name="Groupe 305"/>
          <p:cNvGrpSpPr/>
          <p:nvPr/>
        </p:nvGrpSpPr>
        <p:grpSpPr>
          <a:xfrm>
            <a:off x="2195911" y="4546014"/>
            <a:ext cx="988872" cy="218194"/>
            <a:chOff x="2218282" y="4546014"/>
            <a:chExt cx="988872" cy="218194"/>
          </a:xfrm>
        </p:grpSpPr>
        <p:sp>
          <p:nvSpPr>
            <p:cNvPr id="42" name="Ellipse 41"/>
            <p:cNvSpPr/>
            <p:nvPr/>
          </p:nvSpPr>
          <p:spPr>
            <a:xfrm>
              <a:off x="2991154" y="454601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733530" y="454820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2475906" y="454601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218282" y="454601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306"/>
          <p:cNvGrpSpPr/>
          <p:nvPr/>
        </p:nvGrpSpPr>
        <p:grpSpPr>
          <a:xfrm>
            <a:off x="897527" y="4762014"/>
            <a:ext cx="549513" cy="216000"/>
            <a:chOff x="874668" y="4738840"/>
            <a:chExt cx="549513" cy="216000"/>
          </a:xfrm>
        </p:grpSpPr>
        <p:sp>
          <p:nvSpPr>
            <p:cNvPr id="46" name="Ellipse 45"/>
            <p:cNvSpPr/>
            <p:nvPr/>
          </p:nvSpPr>
          <p:spPr>
            <a:xfrm>
              <a:off x="1208181" y="473884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74668" y="473884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288"/>
          <p:cNvGrpSpPr/>
          <p:nvPr/>
        </p:nvGrpSpPr>
        <p:grpSpPr>
          <a:xfrm>
            <a:off x="3967368" y="4377589"/>
            <a:ext cx="1445494" cy="216000"/>
            <a:chOff x="3958486" y="4272443"/>
            <a:chExt cx="1445494" cy="216000"/>
          </a:xfrm>
        </p:grpSpPr>
        <p:sp>
          <p:nvSpPr>
            <p:cNvPr id="40" name="Ellipse 39"/>
            <p:cNvSpPr/>
            <p:nvPr/>
          </p:nvSpPr>
          <p:spPr>
            <a:xfrm>
              <a:off x="5187980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942082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696183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450284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204385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958486" y="427244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307"/>
          <p:cNvGrpSpPr/>
          <p:nvPr/>
        </p:nvGrpSpPr>
        <p:grpSpPr>
          <a:xfrm>
            <a:off x="819358" y="5188262"/>
            <a:ext cx="720066" cy="216000"/>
            <a:chOff x="817842" y="5110696"/>
            <a:chExt cx="720066" cy="216000"/>
          </a:xfrm>
        </p:grpSpPr>
        <p:sp>
          <p:nvSpPr>
            <p:cNvPr id="60" name="Ellipse 59"/>
            <p:cNvSpPr/>
            <p:nvPr/>
          </p:nvSpPr>
          <p:spPr>
            <a:xfrm>
              <a:off x="1321908" y="5110696"/>
              <a:ext cx="216000" cy="2160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069875" y="5110696"/>
              <a:ext cx="216000" cy="2160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817842" y="5110696"/>
              <a:ext cx="216000" cy="21600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214"/>
          <p:cNvGrpSpPr/>
          <p:nvPr/>
        </p:nvGrpSpPr>
        <p:grpSpPr>
          <a:xfrm>
            <a:off x="6157162" y="4025251"/>
            <a:ext cx="1812719" cy="217665"/>
            <a:chOff x="6150668" y="4017360"/>
            <a:chExt cx="1812719" cy="217665"/>
          </a:xfrm>
        </p:grpSpPr>
        <p:sp>
          <p:nvSpPr>
            <p:cNvPr id="79" name="Ellipse 78"/>
            <p:cNvSpPr/>
            <p:nvPr/>
          </p:nvSpPr>
          <p:spPr>
            <a:xfrm>
              <a:off x="7747387" y="401736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6150668" y="4019025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6378771" y="4019025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6834977" y="401736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7063080" y="401736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7291183" y="401736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519286" y="4017360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606874" y="4019025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29"/>
          <p:cNvGrpSpPr/>
          <p:nvPr/>
        </p:nvGrpSpPr>
        <p:grpSpPr>
          <a:xfrm>
            <a:off x="8939307" y="3087631"/>
            <a:ext cx="2295915" cy="216000"/>
            <a:chOff x="8311247" y="2727704"/>
            <a:chExt cx="2295915" cy="216000"/>
          </a:xfrm>
        </p:grpSpPr>
        <p:sp>
          <p:nvSpPr>
            <p:cNvPr id="120" name="Ellipse 119"/>
            <p:cNvSpPr/>
            <p:nvPr/>
          </p:nvSpPr>
          <p:spPr>
            <a:xfrm>
              <a:off x="9933804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8311247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8542436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8999545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9240040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9472860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9703332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769073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0391162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10164276" y="272770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66"/>
          <p:cNvGrpSpPr/>
          <p:nvPr/>
        </p:nvGrpSpPr>
        <p:grpSpPr>
          <a:xfrm>
            <a:off x="2352616" y="4953528"/>
            <a:ext cx="699848" cy="453413"/>
            <a:chOff x="2505457" y="3017382"/>
            <a:chExt cx="699848" cy="453413"/>
          </a:xfrm>
        </p:grpSpPr>
        <p:grpSp>
          <p:nvGrpSpPr>
            <p:cNvPr id="17" name="Groupe 64"/>
            <p:cNvGrpSpPr/>
            <p:nvPr/>
          </p:nvGrpSpPr>
          <p:grpSpPr>
            <a:xfrm>
              <a:off x="2505457" y="3254795"/>
              <a:ext cx="699848" cy="216000"/>
              <a:chOff x="2497119" y="3274968"/>
              <a:chExt cx="699848" cy="216000"/>
            </a:xfrm>
          </p:grpSpPr>
          <p:sp>
            <p:nvSpPr>
              <p:cNvPr id="302" name="Ellipse 301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Ellipse 303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165"/>
            <p:cNvGrpSpPr/>
            <p:nvPr/>
          </p:nvGrpSpPr>
          <p:grpSpPr>
            <a:xfrm>
              <a:off x="2505457" y="3017382"/>
              <a:ext cx="699848" cy="216000"/>
              <a:chOff x="2497119" y="3274968"/>
              <a:chExt cx="699848" cy="216000"/>
            </a:xfrm>
          </p:grpSpPr>
          <p:sp>
            <p:nvSpPr>
              <p:cNvPr id="167" name="Ellipse 166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9" name="Groupe 170"/>
          <p:cNvGrpSpPr/>
          <p:nvPr/>
        </p:nvGrpSpPr>
        <p:grpSpPr>
          <a:xfrm>
            <a:off x="3935525" y="4972262"/>
            <a:ext cx="699848" cy="453413"/>
            <a:chOff x="2505457" y="3017382"/>
            <a:chExt cx="699848" cy="453413"/>
          </a:xfrm>
        </p:grpSpPr>
        <p:grpSp>
          <p:nvGrpSpPr>
            <p:cNvPr id="20" name="Groupe 171"/>
            <p:cNvGrpSpPr/>
            <p:nvPr/>
          </p:nvGrpSpPr>
          <p:grpSpPr>
            <a:xfrm>
              <a:off x="2505457" y="3254795"/>
              <a:ext cx="699848" cy="216000"/>
              <a:chOff x="2497119" y="3274968"/>
              <a:chExt cx="699848" cy="216000"/>
            </a:xfrm>
          </p:grpSpPr>
          <p:sp>
            <p:nvSpPr>
              <p:cNvPr id="177" name="Ellipse 176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" name="Groupe 172"/>
            <p:cNvGrpSpPr/>
            <p:nvPr/>
          </p:nvGrpSpPr>
          <p:grpSpPr>
            <a:xfrm>
              <a:off x="2505457" y="3017382"/>
              <a:ext cx="699848" cy="216000"/>
              <a:chOff x="2497119" y="3274968"/>
              <a:chExt cx="699848" cy="216000"/>
            </a:xfrm>
          </p:grpSpPr>
          <p:sp>
            <p:nvSpPr>
              <p:cNvPr id="174" name="Ellipse 173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" name="Groupe 179"/>
          <p:cNvGrpSpPr/>
          <p:nvPr/>
        </p:nvGrpSpPr>
        <p:grpSpPr>
          <a:xfrm>
            <a:off x="4750914" y="4969934"/>
            <a:ext cx="699848" cy="453413"/>
            <a:chOff x="2505457" y="3017382"/>
            <a:chExt cx="699848" cy="453413"/>
          </a:xfrm>
        </p:grpSpPr>
        <p:grpSp>
          <p:nvGrpSpPr>
            <p:cNvPr id="23" name="Groupe 180"/>
            <p:cNvGrpSpPr/>
            <p:nvPr/>
          </p:nvGrpSpPr>
          <p:grpSpPr>
            <a:xfrm>
              <a:off x="2505457" y="3254795"/>
              <a:ext cx="699848" cy="216000"/>
              <a:chOff x="2497119" y="3274968"/>
              <a:chExt cx="699848" cy="216000"/>
            </a:xfrm>
          </p:grpSpPr>
          <p:sp>
            <p:nvSpPr>
              <p:cNvPr id="186" name="Ellipse 185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181"/>
            <p:cNvGrpSpPr/>
            <p:nvPr/>
          </p:nvGrpSpPr>
          <p:grpSpPr>
            <a:xfrm>
              <a:off x="2505457" y="3017382"/>
              <a:ext cx="699848" cy="216000"/>
              <a:chOff x="2497119" y="3274968"/>
              <a:chExt cx="699848" cy="216000"/>
            </a:xfrm>
          </p:grpSpPr>
          <p:sp>
            <p:nvSpPr>
              <p:cNvPr id="183" name="Ellipse 182"/>
              <p:cNvSpPr/>
              <p:nvPr/>
            </p:nvSpPr>
            <p:spPr>
              <a:xfrm>
                <a:off x="2497119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2739043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2980967" y="3274968"/>
                <a:ext cx="216000" cy="216000"/>
              </a:xfrm>
              <a:prstGeom prst="ellipse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5" name="Groupe 189"/>
          <p:cNvGrpSpPr/>
          <p:nvPr/>
        </p:nvGrpSpPr>
        <p:grpSpPr>
          <a:xfrm>
            <a:off x="6274587" y="4958649"/>
            <a:ext cx="1515237" cy="455741"/>
            <a:chOff x="3935525" y="4963159"/>
            <a:chExt cx="1515237" cy="455741"/>
          </a:xfrm>
        </p:grpSpPr>
        <p:grpSp>
          <p:nvGrpSpPr>
            <p:cNvPr id="26" name="Groupe 190"/>
            <p:cNvGrpSpPr/>
            <p:nvPr/>
          </p:nvGrpSpPr>
          <p:grpSpPr>
            <a:xfrm>
              <a:off x="3935525" y="4965487"/>
              <a:ext cx="699848" cy="453413"/>
              <a:chOff x="2505457" y="3017382"/>
              <a:chExt cx="699848" cy="453413"/>
            </a:xfrm>
          </p:grpSpPr>
          <p:grpSp>
            <p:nvGrpSpPr>
              <p:cNvPr id="27" name="Groupe 200"/>
              <p:cNvGrpSpPr/>
              <p:nvPr/>
            </p:nvGrpSpPr>
            <p:grpSpPr>
              <a:xfrm>
                <a:off x="2505457" y="3254795"/>
                <a:ext cx="699848" cy="216000"/>
                <a:chOff x="2497119" y="3274968"/>
                <a:chExt cx="699848" cy="216000"/>
              </a:xfrm>
            </p:grpSpPr>
            <p:sp>
              <p:nvSpPr>
                <p:cNvPr id="206" name="Ellipse 205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Ellipse 206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Ellipse 207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8" name="Groupe 201"/>
              <p:cNvGrpSpPr/>
              <p:nvPr/>
            </p:nvGrpSpPr>
            <p:grpSpPr>
              <a:xfrm>
                <a:off x="2505457" y="3017382"/>
                <a:ext cx="699848" cy="216000"/>
                <a:chOff x="2497119" y="3274968"/>
                <a:chExt cx="699848" cy="216000"/>
              </a:xfrm>
            </p:grpSpPr>
            <p:sp>
              <p:nvSpPr>
                <p:cNvPr id="203" name="Ellipse 202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Ellipse 203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Ellipse 204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9" name="Groupe 191"/>
            <p:cNvGrpSpPr/>
            <p:nvPr/>
          </p:nvGrpSpPr>
          <p:grpSpPr>
            <a:xfrm>
              <a:off x="4750914" y="4963159"/>
              <a:ext cx="699848" cy="453413"/>
              <a:chOff x="2505457" y="3017382"/>
              <a:chExt cx="699848" cy="453413"/>
            </a:xfrm>
          </p:grpSpPr>
          <p:grpSp>
            <p:nvGrpSpPr>
              <p:cNvPr id="30" name="Groupe 192"/>
              <p:cNvGrpSpPr/>
              <p:nvPr/>
            </p:nvGrpSpPr>
            <p:grpSpPr>
              <a:xfrm>
                <a:off x="2505457" y="3254795"/>
                <a:ext cx="699848" cy="216000"/>
                <a:chOff x="2497119" y="3274968"/>
                <a:chExt cx="699848" cy="216000"/>
              </a:xfrm>
            </p:grpSpPr>
            <p:sp>
              <p:nvSpPr>
                <p:cNvPr id="198" name="Ellipse 197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9" name="Ellipse 198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Ellipse 199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1" name="Groupe 193"/>
              <p:cNvGrpSpPr/>
              <p:nvPr/>
            </p:nvGrpSpPr>
            <p:grpSpPr>
              <a:xfrm>
                <a:off x="2505457" y="3017382"/>
                <a:ext cx="699848" cy="216000"/>
                <a:chOff x="2497119" y="3274968"/>
                <a:chExt cx="699848" cy="216000"/>
              </a:xfrm>
            </p:grpSpPr>
            <p:sp>
              <p:nvSpPr>
                <p:cNvPr id="195" name="Ellipse 194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Ellipse 195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7" name="Ellipse 196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32" name="Groupe 208"/>
          <p:cNvGrpSpPr/>
          <p:nvPr/>
        </p:nvGrpSpPr>
        <p:grpSpPr>
          <a:xfrm>
            <a:off x="6280958" y="4420914"/>
            <a:ext cx="1515237" cy="455741"/>
            <a:chOff x="3935525" y="4963159"/>
            <a:chExt cx="1515237" cy="455741"/>
          </a:xfrm>
        </p:grpSpPr>
        <p:grpSp>
          <p:nvGrpSpPr>
            <p:cNvPr id="33" name="Groupe 209"/>
            <p:cNvGrpSpPr/>
            <p:nvPr/>
          </p:nvGrpSpPr>
          <p:grpSpPr>
            <a:xfrm>
              <a:off x="3935525" y="4965487"/>
              <a:ext cx="699848" cy="453413"/>
              <a:chOff x="2505457" y="3017382"/>
              <a:chExt cx="699848" cy="453413"/>
            </a:xfrm>
          </p:grpSpPr>
          <p:grpSp>
            <p:nvGrpSpPr>
              <p:cNvPr id="34" name="Groupe 227"/>
              <p:cNvGrpSpPr/>
              <p:nvPr/>
            </p:nvGrpSpPr>
            <p:grpSpPr>
              <a:xfrm>
                <a:off x="2505457" y="3254795"/>
                <a:ext cx="699848" cy="216000"/>
                <a:chOff x="2497119" y="3274968"/>
                <a:chExt cx="699848" cy="216000"/>
              </a:xfrm>
            </p:grpSpPr>
            <p:sp>
              <p:nvSpPr>
                <p:cNvPr id="241" name="Ellipse 240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Ellipse 241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Ellipse 242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" name="Groupe 228"/>
              <p:cNvGrpSpPr/>
              <p:nvPr/>
            </p:nvGrpSpPr>
            <p:grpSpPr>
              <a:xfrm>
                <a:off x="2505457" y="3017382"/>
                <a:ext cx="699848" cy="216000"/>
                <a:chOff x="2497119" y="3274968"/>
                <a:chExt cx="699848" cy="216000"/>
              </a:xfrm>
            </p:grpSpPr>
            <p:sp>
              <p:nvSpPr>
                <p:cNvPr id="238" name="Ellipse 237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9" name="Ellipse 238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Ellipse 239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6" name="Groupe 210"/>
            <p:cNvGrpSpPr/>
            <p:nvPr/>
          </p:nvGrpSpPr>
          <p:grpSpPr>
            <a:xfrm>
              <a:off x="4750914" y="4963159"/>
              <a:ext cx="699848" cy="453413"/>
              <a:chOff x="2505457" y="3017382"/>
              <a:chExt cx="699848" cy="453413"/>
            </a:xfrm>
          </p:grpSpPr>
          <p:grpSp>
            <p:nvGrpSpPr>
              <p:cNvPr id="37" name="Groupe 211"/>
              <p:cNvGrpSpPr/>
              <p:nvPr/>
            </p:nvGrpSpPr>
            <p:grpSpPr>
              <a:xfrm>
                <a:off x="2505457" y="3254795"/>
                <a:ext cx="699848" cy="216000"/>
                <a:chOff x="2497119" y="3274968"/>
                <a:chExt cx="699848" cy="216000"/>
              </a:xfrm>
            </p:grpSpPr>
            <p:sp>
              <p:nvSpPr>
                <p:cNvPr id="217" name="Ellipse 216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Ellipse 217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" name="Groupe 212"/>
              <p:cNvGrpSpPr/>
              <p:nvPr/>
            </p:nvGrpSpPr>
            <p:grpSpPr>
              <a:xfrm>
                <a:off x="2505457" y="3017382"/>
                <a:ext cx="699848" cy="216000"/>
                <a:chOff x="2497119" y="3274968"/>
                <a:chExt cx="699848" cy="216000"/>
              </a:xfrm>
            </p:grpSpPr>
            <p:sp>
              <p:nvSpPr>
                <p:cNvPr id="214" name="Ellipse 213"/>
                <p:cNvSpPr/>
                <p:nvPr/>
              </p:nvSpPr>
              <p:spPr>
                <a:xfrm>
                  <a:off x="2497119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Ellipse 214"/>
                <p:cNvSpPr/>
                <p:nvPr/>
              </p:nvSpPr>
              <p:spPr>
                <a:xfrm>
                  <a:off x="2739043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Ellipse 215"/>
                <p:cNvSpPr/>
                <p:nvPr/>
              </p:nvSpPr>
              <p:spPr>
                <a:xfrm>
                  <a:off x="2980967" y="3274968"/>
                  <a:ext cx="216000" cy="216000"/>
                </a:xfrm>
                <a:prstGeom prst="ellipse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39" name="Groupe 243"/>
          <p:cNvGrpSpPr/>
          <p:nvPr/>
        </p:nvGrpSpPr>
        <p:grpSpPr>
          <a:xfrm>
            <a:off x="9299548" y="4429871"/>
            <a:ext cx="1521608" cy="993476"/>
            <a:chOff x="6274587" y="4377589"/>
            <a:chExt cx="1521608" cy="993476"/>
          </a:xfrm>
        </p:grpSpPr>
        <p:grpSp>
          <p:nvGrpSpPr>
            <p:cNvPr id="52" name="Groupe 244"/>
            <p:cNvGrpSpPr/>
            <p:nvPr/>
          </p:nvGrpSpPr>
          <p:grpSpPr>
            <a:xfrm>
              <a:off x="6274587" y="4915324"/>
              <a:ext cx="1515237" cy="455741"/>
              <a:chOff x="3935525" y="4963159"/>
              <a:chExt cx="1515237" cy="455741"/>
            </a:xfrm>
          </p:grpSpPr>
          <p:grpSp>
            <p:nvGrpSpPr>
              <p:cNvPr id="53" name="Groupe 288"/>
              <p:cNvGrpSpPr/>
              <p:nvPr/>
            </p:nvGrpSpPr>
            <p:grpSpPr>
              <a:xfrm>
                <a:off x="3935525" y="4965487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54" name="Groupe 307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13" name="Ellipse 312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4" name="Ellipse 313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5" name="Ellipse 314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5" name="Groupe 308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10" name="Ellipse 309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1" name="Ellipse 310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2" name="Ellipse 311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56" name="Groupe 289"/>
              <p:cNvGrpSpPr/>
              <p:nvPr/>
            </p:nvGrpSpPr>
            <p:grpSpPr>
              <a:xfrm>
                <a:off x="4750914" y="4963159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57" name="Groupe 290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05" name="Ellipse 304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6" name="Ellipse 305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7" name="Ellipse 306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8" name="Groupe 291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299" name="Ellipse 298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0" name="Ellipse 299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1" name="Ellipse 300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59" name="Groupe 245"/>
            <p:cNvGrpSpPr/>
            <p:nvPr/>
          </p:nvGrpSpPr>
          <p:grpSpPr>
            <a:xfrm>
              <a:off x="6280958" y="4377589"/>
              <a:ext cx="1515237" cy="455741"/>
              <a:chOff x="3935525" y="4963159"/>
              <a:chExt cx="1515237" cy="455741"/>
            </a:xfrm>
          </p:grpSpPr>
          <p:grpSp>
            <p:nvGrpSpPr>
              <p:cNvPr id="63" name="Groupe 246"/>
              <p:cNvGrpSpPr/>
              <p:nvPr/>
            </p:nvGrpSpPr>
            <p:grpSpPr>
              <a:xfrm>
                <a:off x="3935525" y="4965487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64" name="Groupe 256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278" name="Ellipse 277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9" name="Ellipse 278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8" name="Ellipse 287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65" name="Groupe 257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259" name="Ellipse 258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8" name="Ellipse 267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9" name="Ellipse 268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66" name="Groupe 247"/>
              <p:cNvGrpSpPr/>
              <p:nvPr/>
            </p:nvGrpSpPr>
            <p:grpSpPr>
              <a:xfrm>
                <a:off x="4750914" y="4963159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67" name="Groupe 248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254" name="Ellipse 253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5" name="Ellipse 254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Ellipse 255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68" name="Groupe 249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251" name="Ellipse 250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2" name="Ellipse 251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Ellipse 252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</p:grpSp>
      <p:grpSp>
        <p:nvGrpSpPr>
          <p:cNvPr id="69" name="Groupe 315"/>
          <p:cNvGrpSpPr/>
          <p:nvPr/>
        </p:nvGrpSpPr>
        <p:grpSpPr>
          <a:xfrm>
            <a:off x="9287918" y="3348157"/>
            <a:ext cx="1521608" cy="993476"/>
            <a:chOff x="6274587" y="4377589"/>
            <a:chExt cx="1521608" cy="993476"/>
          </a:xfrm>
        </p:grpSpPr>
        <p:grpSp>
          <p:nvGrpSpPr>
            <p:cNvPr id="70" name="Groupe 316"/>
            <p:cNvGrpSpPr/>
            <p:nvPr/>
          </p:nvGrpSpPr>
          <p:grpSpPr>
            <a:xfrm>
              <a:off x="6274587" y="4915324"/>
              <a:ext cx="1515237" cy="455741"/>
              <a:chOff x="3935525" y="4963159"/>
              <a:chExt cx="1515237" cy="455741"/>
            </a:xfrm>
          </p:grpSpPr>
          <p:grpSp>
            <p:nvGrpSpPr>
              <p:cNvPr id="71" name="Groupe 336"/>
              <p:cNvGrpSpPr/>
              <p:nvPr/>
            </p:nvGrpSpPr>
            <p:grpSpPr>
              <a:xfrm>
                <a:off x="3935525" y="4965487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72" name="Groupe 346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52" name="Ellipse 351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3" name="Ellipse 352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4" name="Ellipse 353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3" name="Groupe 347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49" name="Ellipse 348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0" name="Ellipse 349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1" name="Ellipse 350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74" name="Groupe 337"/>
              <p:cNvGrpSpPr/>
              <p:nvPr/>
            </p:nvGrpSpPr>
            <p:grpSpPr>
              <a:xfrm>
                <a:off x="4750914" y="4963159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75" name="Groupe 338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44" name="Ellipse 343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5" name="Ellipse 344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6" name="Ellipse 345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6" name="Groupe 339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41" name="Ellipse 340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2" name="Ellipse 341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3" name="Ellipse 342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77" name="Groupe 317"/>
            <p:cNvGrpSpPr/>
            <p:nvPr/>
          </p:nvGrpSpPr>
          <p:grpSpPr>
            <a:xfrm>
              <a:off x="6280958" y="4377589"/>
              <a:ext cx="1515237" cy="455741"/>
              <a:chOff x="3935525" y="4963159"/>
              <a:chExt cx="1515237" cy="455741"/>
            </a:xfrm>
          </p:grpSpPr>
          <p:grpSp>
            <p:nvGrpSpPr>
              <p:cNvPr id="78" name="Groupe 318"/>
              <p:cNvGrpSpPr/>
              <p:nvPr/>
            </p:nvGrpSpPr>
            <p:grpSpPr>
              <a:xfrm>
                <a:off x="3935525" y="4965487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80" name="Groupe 328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34" name="Ellipse 333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5" name="Ellipse 334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6" name="Ellipse 335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1" name="Groupe 329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31" name="Ellipse 330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Ellipse 331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3" name="Ellipse 332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82" name="Groupe 319"/>
              <p:cNvGrpSpPr/>
              <p:nvPr/>
            </p:nvGrpSpPr>
            <p:grpSpPr>
              <a:xfrm>
                <a:off x="4750914" y="4963159"/>
                <a:ext cx="699848" cy="453413"/>
                <a:chOff x="2505457" y="3017382"/>
                <a:chExt cx="699848" cy="453413"/>
              </a:xfrm>
            </p:grpSpPr>
            <p:grpSp>
              <p:nvGrpSpPr>
                <p:cNvPr id="83" name="Groupe 320"/>
                <p:cNvGrpSpPr/>
                <p:nvPr/>
              </p:nvGrpSpPr>
              <p:grpSpPr>
                <a:xfrm>
                  <a:off x="2505457" y="3254795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26" name="Ellipse 325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7" name="Ellipse 326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8" name="Ellipse 327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4" name="Groupe 321"/>
                <p:cNvGrpSpPr/>
                <p:nvPr/>
              </p:nvGrpSpPr>
              <p:grpSpPr>
                <a:xfrm>
                  <a:off x="2505457" y="3017382"/>
                  <a:ext cx="699848" cy="216000"/>
                  <a:chOff x="2497119" y="3274968"/>
                  <a:chExt cx="699848" cy="216000"/>
                </a:xfrm>
              </p:grpSpPr>
              <p:sp>
                <p:nvSpPr>
                  <p:cNvPr id="323" name="Ellipse 322"/>
                  <p:cNvSpPr/>
                  <p:nvPr/>
                </p:nvSpPr>
                <p:spPr>
                  <a:xfrm>
                    <a:off x="2497119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4" name="Ellipse 323"/>
                  <p:cNvSpPr/>
                  <p:nvPr/>
                </p:nvSpPr>
                <p:spPr>
                  <a:xfrm>
                    <a:off x="2739043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5" name="Ellipse 324"/>
                  <p:cNvSpPr/>
                  <p:nvPr/>
                </p:nvSpPr>
                <p:spPr>
                  <a:xfrm>
                    <a:off x="2980967" y="3274968"/>
                    <a:ext cx="216000" cy="216000"/>
                  </a:xfrm>
                  <a:prstGeom prst="ellipse">
                    <a:avLst/>
                  </a:prstGeom>
                  <a:solidFill>
                    <a:srgbClr val="FF99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057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99925080"/>
              </p:ext>
            </p:extLst>
          </p:nvPr>
        </p:nvGraphicFramePr>
        <p:xfrm>
          <a:off x="2342896" y="13871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02920" y="365760"/>
            <a:ext cx="11265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L’équipe LUMNI des CE1-CE2 vous félicite </a:t>
            </a:r>
            <a:br>
              <a:rPr lang="fr-FR" sz="3200" b="1" dirty="0" smtClean="0"/>
            </a:br>
            <a:r>
              <a:rPr lang="fr-FR" sz="3200" b="1" dirty="0" smtClean="0"/>
              <a:t>       et vous remercie de nous avoir suivis !!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096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Calcul et numération</a:t>
            </a:r>
            <a:endParaRPr lang="fr-FR" sz="8000" b="1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cs typeface="Arial" panose="020B0604020202020204" pitchFamily="34" charset="0"/>
              </a:rPr>
              <a:t>La droite graduée</a:t>
            </a:r>
            <a:endParaRPr lang="fr-FR" sz="6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793" y="291597"/>
            <a:ext cx="470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O</a:t>
            </a:r>
            <a:r>
              <a:rPr lang="fr-FR" sz="3200" b="1" dirty="0" smtClean="0">
                <a:solidFill>
                  <a:srgbClr val="7030A0"/>
                </a:solidFill>
              </a:rPr>
              <a:t>ù arrivera le kangourou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793" y="1286563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part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saute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5 bonds. 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22950"/>
          <a:stretch/>
        </p:blipFill>
        <p:spPr>
          <a:xfrm>
            <a:off x="845793" y="4207745"/>
            <a:ext cx="10485582" cy="38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3893" y="447124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  </a:t>
            </a:r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909318" y="3266031"/>
            <a:ext cx="1344458" cy="7877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2338407" y="3266031"/>
            <a:ext cx="1344458" cy="7877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192395" y="3266031"/>
            <a:ext cx="1344458" cy="7877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765401" y="3266031"/>
            <a:ext cx="1344458" cy="7877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619390" y="3266031"/>
            <a:ext cx="1344458" cy="7877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048478" y="3266031"/>
            <a:ext cx="1344458" cy="7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81481E-6 L 0.03177 -0.14699 C 0.03828 -0.17962 0.04804 -0.19699 0.05833 -0.19699 C 0.06992 -0.19699 0.07929 -0.17962 0.0858 -0.14699 L 0.11705 -4.8148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3126 -0.14652 C 0.03777 -0.17986 0.04766 -0.19699 0.05795 -0.19699 C 0.06967 -0.19699 0.07904 -0.17986 0.08555 -0.14652 L 0.11693 -4.81481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L 0.03099 -0.14629 C 0.0375 -0.17939 0.04727 -0.19699 0.05742 -0.19699 C 0.06914 -0.19699 0.07839 -0.17939 0.0849 -0.14629 L 0.11615 -4.81481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81481E-6 L 0.0306 -0.14699 C 0.03724 -0.17962 0.04714 -0.19699 0.05742 -0.19699 C 0.06927 -0.19699 0.07865 -0.17962 0.08529 -0.14699 L 0.11693 -4.81481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L 0.03125 -0.14652 C 0.03776 -0.17986 0.04765 -0.19699 0.05794 -0.19699 C 0.06966 -0.19699 0.07916 -0.17986 0.08567 -0.14652 L 0.11718 -4.81481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0944" y="293245"/>
            <a:ext cx="470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O</a:t>
            </a:r>
            <a:r>
              <a:rPr lang="fr-FR" sz="3200" b="1" dirty="0" smtClean="0">
                <a:solidFill>
                  <a:srgbClr val="7030A0"/>
                </a:solidFill>
              </a:rPr>
              <a:t>ù arrivera le kangourou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783" y="1121506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part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saute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bonds. 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594" y="45417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3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11" y="4150099"/>
            <a:ext cx="10344150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009036" y="3254465"/>
            <a:ext cx="1316399" cy="771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432923" y="3254465"/>
            <a:ext cx="1316399" cy="7712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856810" y="3254465"/>
            <a:ext cx="1316399" cy="77127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280697" y="3254465"/>
            <a:ext cx="1316399" cy="77127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704584" y="3254465"/>
            <a:ext cx="1316399" cy="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3438 -0.15486 C 0.04154 -0.18982 0.05222 -0.20834 0.06354 -0.20834 C 0.0763 -0.20834 0.08659 -0.18982 0.09375 -0.15486 L 0.12826 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96296E-6 L 0.0332 -0.14746 C 0.04023 -0.18056 0.05104 -0.19838 0.06224 -0.19838 C 0.075 -0.19838 0.08542 -0.18056 0.09245 -0.14746 L 0.12695 2.96296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2.96296E-6 L 0.03269 -0.15047 C 0.03998 -0.18449 0.05105 -0.20255 0.0625 -0.20255 C 0.07565 -0.20255 0.0862 -0.18449 0.09349 -0.15047 L 0.12904 2.96296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L 0.03451 -0.15486 C 0.04167 -0.18959 0.05247 -0.20834 0.0638 -0.20834 C 0.07682 -0.20834 0.08711 -0.18959 0.09427 -0.15486 L 0.12904 2.96296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246" y="330260"/>
            <a:ext cx="470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O</a:t>
            </a:r>
            <a:r>
              <a:rPr lang="fr-FR" sz="3200" b="1" dirty="0" smtClean="0">
                <a:solidFill>
                  <a:srgbClr val="7030A0"/>
                </a:solidFill>
              </a:rPr>
              <a:t>ù arrivera le kangourou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246" y="1144375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part de 6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saute de 8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8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5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bonds. 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4279" y="413836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	  6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20733"/>
          <a:stretch/>
        </p:blipFill>
        <p:spPr>
          <a:xfrm>
            <a:off x="1119722" y="3828812"/>
            <a:ext cx="10753725" cy="3095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714541" y="2865189"/>
            <a:ext cx="1316399" cy="7712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1836026" y="2865189"/>
            <a:ext cx="1316399" cy="7712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338838" y="2865189"/>
            <a:ext cx="1316399" cy="7712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963135" y="2865189"/>
            <a:ext cx="1316399" cy="771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587432" y="2865189"/>
            <a:ext cx="1316399" cy="7712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211729" y="2865189"/>
            <a:ext cx="1316399" cy="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3021 -0.15625 C 0.03646 -0.19143 0.04596 -0.21018 0.05586 -0.21018 C 0.06705 -0.21018 0.07617 -0.19143 0.08242 -0.15625 L 0.11276 -4.07407E-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306 -0.15625 C 0.03698 -0.19143 0.04661 -0.21018 0.05664 -0.21018 C 0.0681 -0.21018 0.07721 -0.19143 0.08359 -0.15625 L 0.11432 -4.07407E-6 " pathEditMode="relative" rAng="0" ptsTypes="AAA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03008 -0.16898 C 0.03633 -0.20717 0.0457 -0.22754 0.0556 -0.22754 C 0.0668 -0.22754 0.07578 -0.20717 0.08203 -0.16898 L 0.11224 -4.07407E-6 " pathEditMode="relative" rAng="0" ptsTypes="AAA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4.07407E-6 L 0.02969 -0.15625 C 0.03607 -0.19143 0.04557 -0.21018 0.0556 -0.21018 C 0.06693 -0.21018 0.07604 -0.19143 0.08242 -0.15625 L 0.11289 -4.07407E-6 " pathEditMode="relative" rAng="0" ptsTypes="AAA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07407E-6 L 0.03021 -0.15625 C 0.03646 -0.19143 0.04596 -0.21018 0.05586 -0.21018 C 0.06706 -0.21018 0.07617 -0.19143 0.08242 -0.15625 L 0.11263 -4.07407E-6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246" y="330260"/>
            <a:ext cx="4708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O</a:t>
            </a:r>
            <a:r>
              <a:rPr lang="fr-FR" sz="3200" b="1" dirty="0" smtClean="0">
                <a:solidFill>
                  <a:srgbClr val="7030A0"/>
                </a:solidFill>
              </a:rPr>
              <a:t>ù arrivera le kangourou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980" y="1069319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part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saute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bonds. 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4279" y="413836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0     5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79" y="3824043"/>
            <a:ext cx="10344150" cy="3143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443471" y="2883593"/>
            <a:ext cx="1316399" cy="7712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422637" y="2883593"/>
            <a:ext cx="1316399" cy="7712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401803" y="2883593"/>
            <a:ext cx="1316399" cy="7712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380969" y="2883593"/>
            <a:ext cx="1316399" cy="771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3360135" y="2883593"/>
            <a:ext cx="1316399" cy="7712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8464305" y="2883593"/>
            <a:ext cx="1316399" cy="7712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9485142" y="2883593"/>
            <a:ext cx="1316399" cy="7712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5B8182D-0008-4885-A28F-F0DEA56A2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2339298" y="2882251"/>
            <a:ext cx="1316399" cy="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11111E-6 L 0.02292 -0.05301 C 0.02761 -0.06505 0.03451 -0.0713 0.0418 -0.0713 C 0.05013 -0.0713 0.05677 -0.06505 0.06146 -0.05301 L 0.08373 1.11111E-6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2265 -0.05324 C 0.02747 -0.06505 0.0345 -0.0713 0.04205 -0.0713 C 0.05052 -0.0713 0.05729 -0.06505 0.06211 -0.05324 L 0.08489 -3.7037E-7 " pathEditMode="relative" rAng="0" ptsTypes="AAA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02214 -0.04954 C 0.0267 -0.06088 0.0336 -0.06667 0.04089 -0.06667 C 0.04922 -0.06667 0.05586 -0.06088 0.06042 -0.04954 L 0.08269 -3.7037E-7 " pathEditMode="relative" rAng="0" ptsTypes="AAA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02266 -0.04954 C 0.02735 -0.06088 0.03451 -0.06667 0.04193 -0.06667 C 0.05039 -0.06667 0.05717 -0.06088 0.06185 -0.04954 L 0.08464 -3.7037E-7 " pathEditMode="relative" rAng="0" ptsTypes="AAAAA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7037E-7 L 0.02357 -0.05231 C 0.02825 -0.06412 0.03542 -0.07037 0.04284 -0.07037 C 0.0513 -0.07037 0.05807 -0.06412 0.06276 -0.05231 L 0.08555 -3.7037E-7 " pathEditMode="relative" rAng="0" ptsTypes="AAAAA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02239 -0.05231 C 0.02708 -0.06412 0.03411 -0.07037 0.04153 -0.07037 C 0.04987 -0.07037 0.05664 -0.06412 0.06132 -0.05231 L 0.08385 -3.7037E-7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L 0.02304 -0.05231 C 0.02773 -0.06412 0.03489 -0.07037 0.04245 -0.07037 C 0.05104 -0.07037 0.05794 -0.06412 0.06263 -0.05231 L 0.08567 -3.7037E-7 " pathEditMode="relative" rAng="0" ptsTypes="AAAAA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246" y="330260"/>
            <a:ext cx="760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Combien de bonds doit faire le kangourou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246" y="1219835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part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et veut arriver à 120.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saute de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385" y="422461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0     10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6" y="3919814"/>
            <a:ext cx="10258425" cy="304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801563" y="2987758"/>
            <a:ext cx="1175428" cy="6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53" y="134823"/>
            <a:ext cx="1005094" cy="1675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246" y="330260"/>
            <a:ext cx="587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Quelle est la longueur d’un saut ?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246" y="1170436"/>
            <a:ext cx="96520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kangourou </a:t>
            </a:r>
            <a:r>
              <a:rPr lang="fr-FR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parti de 0. Il a fait 9 sauts et est arrivé à 45.</a:t>
            </a:r>
            <a:endParaRPr lang="fr-FR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2336" y="4139968"/>
            <a:ext cx="808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								  </a:t>
            </a:r>
            <a:r>
              <a:rPr lang="fr-FR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29260"/>
          <a:stretch/>
        </p:blipFill>
        <p:spPr>
          <a:xfrm>
            <a:off x="874246" y="3842784"/>
            <a:ext cx="10163175" cy="3301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893FAC-CC94-4C76-802C-F24FE93C6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8351556" y="2553931"/>
            <a:ext cx="1684982" cy="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498</Words>
  <Application>Microsoft Office PowerPoint</Application>
  <PresentationFormat>Grand écran</PresentationFormat>
  <Paragraphs>114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Clensey Medium</vt:lpstr>
      <vt:lpstr>Script MT Bold</vt:lpstr>
      <vt:lpstr>Times New Roman</vt:lpstr>
      <vt:lpstr>Thème Office</vt:lpstr>
      <vt:lpstr>Jeudi 2 juillet</vt:lpstr>
      <vt:lpstr>Présentation PowerPoint</vt:lpstr>
      <vt:lpstr>Calcul et numération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Calcul réfléchi</vt:lpstr>
      <vt:lpstr>Présentation PowerPoint</vt:lpstr>
      <vt:lpstr>Présentation PowerPoint</vt:lpstr>
      <vt:lpstr>Problèmes</vt:lpstr>
      <vt:lpstr>Problème n° 1 : les tartelettes</vt:lpstr>
      <vt:lpstr>Problème n° 1 :  les tartelettes et Pascal</vt:lpstr>
      <vt:lpstr>Problème n° 1 :  les tartelettes et Pascal</vt:lpstr>
      <vt:lpstr>Problème n° 1 :  les tartelettes  et Pascal</vt:lpstr>
      <vt:lpstr>Problème n° 2 :  les tartelettes et la réception</vt:lpstr>
      <vt:lpstr>Problème n° 2 :  les tartelettes  et la réception</vt:lpstr>
      <vt:lpstr>Problème n° 2 :  les tartelettes  et la réception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9 avril</dc:title>
  <dc:creator>Laure BREMONT</dc:creator>
  <cp:lastModifiedBy>ANNE SZYMCZAK</cp:lastModifiedBy>
  <cp:revision>379</cp:revision>
  <cp:lastPrinted>2020-04-02T08:03:17Z</cp:lastPrinted>
  <dcterms:created xsi:type="dcterms:W3CDTF">2020-03-30T08:30:58Z</dcterms:created>
  <dcterms:modified xsi:type="dcterms:W3CDTF">2020-06-18T17:37:06Z</dcterms:modified>
</cp:coreProperties>
</file>