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626" r:id="rId2"/>
    <p:sldId id="627" r:id="rId3"/>
    <p:sldId id="601" r:id="rId4"/>
    <p:sldId id="675" r:id="rId5"/>
    <p:sldId id="676" r:id="rId6"/>
    <p:sldId id="677" r:id="rId7"/>
    <p:sldId id="692" r:id="rId8"/>
    <p:sldId id="693" r:id="rId9"/>
    <p:sldId id="664" r:id="rId10"/>
    <p:sldId id="671" r:id="rId11"/>
    <p:sldId id="672" r:id="rId12"/>
    <p:sldId id="673" r:id="rId13"/>
    <p:sldId id="674" r:id="rId14"/>
    <p:sldId id="686" r:id="rId15"/>
    <p:sldId id="602" r:id="rId16"/>
    <p:sldId id="679" r:id="rId17"/>
    <p:sldId id="681" r:id="rId18"/>
    <p:sldId id="682" r:id="rId19"/>
    <p:sldId id="683" r:id="rId20"/>
    <p:sldId id="684" r:id="rId21"/>
    <p:sldId id="506" r:id="rId22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/>
    <p:restoredTop sz="94434" autoAdjust="0"/>
  </p:normalViewPr>
  <p:slideViewPr>
    <p:cSldViewPr snapToGrid="0" snapToObjects="1">
      <p:cViewPr varScale="1">
        <p:scale>
          <a:sx n="70" d="100"/>
          <a:sy n="70" d="100"/>
        </p:scale>
        <p:origin x="7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6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921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248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Tracer les dizaines, …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02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364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569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33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Jeudi 28 mai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8621" y="452857"/>
            <a:ext cx="26613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solidFill>
                  <a:srgbClr val="7030A0"/>
                </a:solidFill>
              </a:rPr>
              <a:t>Combien ?</a:t>
            </a:r>
            <a:endParaRPr lang="fr-FR" sz="4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649" y="0"/>
            <a:ext cx="1005094" cy="1675157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3942341" y="1867817"/>
            <a:ext cx="2566001" cy="32397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l="1" t="2673" r="2073"/>
          <a:stretch/>
        </p:blipFill>
        <p:spPr>
          <a:xfrm>
            <a:off x="3942341" y="1851464"/>
            <a:ext cx="2686334" cy="32724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l="1" t="2673" r="2073"/>
          <a:stretch/>
        </p:blipFill>
        <p:spPr>
          <a:xfrm>
            <a:off x="3942341" y="1851464"/>
            <a:ext cx="2686334" cy="327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7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03106" y="548102"/>
            <a:ext cx="26613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solidFill>
                  <a:srgbClr val="7030A0"/>
                </a:solidFill>
              </a:rPr>
              <a:t>Combien ?</a:t>
            </a:r>
            <a:endParaRPr lang="fr-FR" sz="4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001" y="95245"/>
            <a:ext cx="1005094" cy="1675157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4475642" y="1973699"/>
            <a:ext cx="2602987" cy="33386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t="3035" r="3544"/>
          <a:stretch/>
        </p:blipFill>
        <p:spPr>
          <a:xfrm>
            <a:off x="4337827" y="1973699"/>
            <a:ext cx="2780077" cy="343751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t="3035" r="3544"/>
          <a:stretch/>
        </p:blipFill>
        <p:spPr>
          <a:xfrm>
            <a:off x="4337827" y="1973699"/>
            <a:ext cx="2780077" cy="343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1464" y="538261"/>
            <a:ext cx="25330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solidFill>
                  <a:srgbClr val="7030A0"/>
                </a:solidFill>
              </a:rPr>
              <a:t>Combien?</a:t>
            </a:r>
            <a:endParaRPr lang="fr-FR" sz="4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524" y="85404"/>
            <a:ext cx="1005094" cy="1675157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4483696" y="2044536"/>
            <a:ext cx="2566001" cy="32397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l="1685" t="1813" r="4311" b="2463"/>
          <a:stretch/>
        </p:blipFill>
        <p:spPr>
          <a:xfrm>
            <a:off x="4408744" y="1978923"/>
            <a:ext cx="2715904" cy="337099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/>
          <a:srcRect l="1685" t="1813" r="4311" b="2463"/>
          <a:stretch/>
        </p:blipFill>
        <p:spPr>
          <a:xfrm>
            <a:off x="4408744" y="1978922"/>
            <a:ext cx="2715904" cy="337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5549" y="462989"/>
            <a:ext cx="26613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solidFill>
                  <a:srgbClr val="7030A0"/>
                </a:solidFill>
              </a:rPr>
              <a:t>Combien ?</a:t>
            </a:r>
            <a:endParaRPr lang="fr-FR" sz="4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649" y="10132"/>
            <a:ext cx="1005094" cy="16751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r="2239"/>
          <a:stretch/>
        </p:blipFill>
        <p:spPr>
          <a:xfrm>
            <a:off x="4029218" y="1818130"/>
            <a:ext cx="3361544" cy="3728915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4051425" y="1818130"/>
            <a:ext cx="3317132" cy="366221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r="2239" b="-1647"/>
          <a:stretch/>
        </p:blipFill>
        <p:spPr>
          <a:xfrm>
            <a:off x="4032036" y="1818130"/>
            <a:ext cx="3355909" cy="377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7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5549" y="462989"/>
            <a:ext cx="26613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solidFill>
                  <a:srgbClr val="7030A0"/>
                </a:solidFill>
              </a:rPr>
              <a:t>Combien ?</a:t>
            </a:r>
            <a:endParaRPr lang="fr-FR" sz="4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649" y="10132"/>
            <a:ext cx="1005094" cy="1675157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4007101" y="1709992"/>
            <a:ext cx="2789186" cy="38809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101" y="1685289"/>
            <a:ext cx="2981325" cy="39814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101" y="1691424"/>
            <a:ext cx="29813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23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66816" r="17917" b="-8809"/>
          <a:stretch/>
        </p:blipFill>
        <p:spPr>
          <a:xfrm>
            <a:off x="4431323" y="4351547"/>
            <a:ext cx="7287925" cy="264235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 Correction du problème </a:t>
            </a:r>
            <a:r>
              <a:rPr lang="fr-FR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de la séance précédente</a:t>
            </a:r>
            <a:endParaRPr lang="fr-FR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179D1D2-EEE6-2641-AF19-BD74D8F6926D}"/>
              </a:ext>
            </a:extLst>
          </p:cNvPr>
          <p:cNvSpPr txBox="1"/>
          <p:nvPr/>
        </p:nvSpPr>
        <p:spPr>
          <a:xfrm>
            <a:off x="354842" y="1036593"/>
            <a:ext cx="11709779" cy="1569660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/>
              <a:t>Monsieur Gilles possède 7 poules.</a:t>
            </a:r>
          </a:p>
          <a:p>
            <a:r>
              <a:rPr lang="fr-FR" sz="3200" dirty="0"/>
              <a:t>Chaque poule pond 5 œufs par </a:t>
            </a:r>
            <a:r>
              <a:rPr lang="fr-FR" sz="3200" dirty="0" smtClean="0"/>
              <a:t>semaine.</a:t>
            </a:r>
            <a:endParaRPr lang="fr-FR" sz="3200" dirty="0"/>
          </a:p>
          <a:p>
            <a:r>
              <a:rPr lang="fr-FR" sz="3200" b="1" dirty="0"/>
              <a:t>Au bout de </a:t>
            </a:r>
            <a:r>
              <a:rPr lang="fr-FR" sz="3200" b="1" dirty="0" smtClean="0"/>
              <a:t>dix semaines, </a:t>
            </a:r>
            <a:r>
              <a:rPr lang="fr-FR" sz="3200" b="1" dirty="0"/>
              <a:t>combien </a:t>
            </a:r>
            <a:r>
              <a:rPr lang="fr-FR" sz="3200" b="1" dirty="0" smtClean="0"/>
              <a:t>d'œufs </a:t>
            </a:r>
            <a:r>
              <a:rPr lang="fr-FR" sz="3200" b="1" dirty="0" smtClean="0"/>
              <a:t>Monsieur </a:t>
            </a:r>
            <a:r>
              <a:rPr lang="fr-FR" sz="3200" b="1" dirty="0"/>
              <a:t>Gilles </a:t>
            </a:r>
            <a:r>
              <a:rPr lang="fr-FR" sz="3200" b="1" dirty="0" err="1" smtClean="0"/>
              <a:t>aura-t-il</a:t>
            </a:r>
            <a:r>
              <a:rPr lang="fr-FR" sz="3200" b="1" dirty="0" smtClean="0"/>
              <a:t> </a:t>
            </a:r>
            <a:r>
              <a:rPr lang="fr-FR" sz="3200" b="1" dirty="0" smtClean="0"/>
              <a:t>?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4602752" y="4508127"/>
            <a:ext cx="71164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Monsieur Gilles aura 350 œufs en tout au</a:t>
            </a:r>
          </a:p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bout de dix semaines 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8612604" y="3103967"/>
                <a:ext cx="2141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5 </m:t>
                      </m:r>
                      <m:r>
                        <a:rPr lang="fr-FR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r>
                        <m:rPr>
                          <m:nor/>
                        </m:rPr>
                        <a:rPr lang="fr-FR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 = 35</m:t>
                      </m:r>
                    </m:oMath>
                  </m:oMathPara>
                </a14:m>
                <a:endParaRPr lang="fr-FR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604" y="3103967"/>
                <a:ext cx="214122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8457269" y="3666018"/>
                <a:ext cx="27343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r>
                      <m:rPr>
                        <m:nor/>
                      </m:rPr>
                      <a:rPr lang="fr-FR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m:rPr>
                        <m:nor/>
                      </m:rPr>
                      <a:rPr lang="fr-FR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35</m:t>
                    </m:r>
                    <m:r>
                      <m:rPr>
                        <m:nor/>
                      </m:rPr>
                      <a:rPr lang="fr-FR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fr-FR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7269" y="3666018"/>
                <a:ext cx="2734338" cy="492443"/>
              </a:xfrm>
              <a:prstGeom prst="rect">
                <a:avLst/>
              </a:prstGeom>
              <a:blipFill>
                <a:blip r:embed="rId5"/>
                <a:stretch>
                  <a:fillRect l="-8909" t="-24691" b="-493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6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xmlns="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418" y="16171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1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489260"/>
              <a:ext cx="3376796" cy="9440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/>
                <a:t>Problème énoncé </a:t>
              </a:r>
            </a:p>
            <a:p>
              <a:pPr algn="ctr"/>
              <a:r>
                <a:rPr lang="fr-FR" sz="32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xmlns="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xmlns="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xmlns="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xmlns="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xmlns="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xmlns="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xmlns="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xmlns="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xmlns="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xmlns="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xmlns="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xmlns="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xmlns="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xmlns="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xmlns="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xmlns="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xmlns="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xmlns="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xmlns="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xmlns="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xmlns="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xmlns="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xmlns="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xmlns="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xmlns="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xmlns="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xmlns="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xmlns="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xmlns="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xmlns="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xmlns="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xmlns="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xmlns="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xmlns="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xmlns="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xmlns="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xmlns="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xmlns="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xmlns="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xmlns="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xmlns="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xmlns="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xmlns="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xmlns="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xmlns="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xmlns="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ZoneTexte 67">
            <a:extLst>
              <a:ext uri="{FF2B5EF4-FFF2-40B4-BE49-F238E27FC236}">
                <a16:creationId xmlns:a16="http://schemas.microsoft.com/office/drawing/2014/main" xmlns="" id="{6179D1D2-EEE6-2641-AF19-BD74D8F6926D}"/>
              </a:ext>
            </a:extLst>
          </p:cNvPr>
          <p:cNvSpPr txBox="1"/>
          <p:nvPr/>
        </p:nvSpPr>
        <p:spPr>
          <a:xfrm>
            <a:off x="5172659" y="242546"/>
            <a:ext cx="6510033" cy="830997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Combien d’images </a:t>
            </a:r>
            <a:r>
              <a:rPr lang="fr-FR" sz="2400" b="1" dirty="0" smtClean="0"/>
              <a:t>Anne </a:t>
            </a:r>
            <a:r>
              <a:rPr lang="fr-FR" sz="2400" b="1" dirty="0"/>
              <a:t>et </a:t>
            </a:r>
            <a:r>
              <a:rPr lang="fr-FR" sz="2400" b="1" dirty="0" smtClean="0"/>
              <a:t>Pierre </a:t>
            </a:r>
            <a:r>
              <a:rPr lang="fr-FR" sz="2400" b="1" dirty="0"/>
              <a:t>ont-ils en tout ?</a:t>
            </a:r>
            <a:endParaRPr lang="fr-FR" sz="2400" dirty="0"/>
          </a:p>
          <a:p>
            <a:r>
              <a:rPr lang="fr-FR" sz="2400" dirty="0"/>
              <a:t>Anne et Pierre ont chacun 5 paquets de 4 images.</a:t>
            </a:r>
          </a:p>
        </p:txBody>
      </p:sp>
      <p:sp>
        <p:nvSpPr>
          <p:cNvPr id="67" name="Bulle ronde 66"/>
          <p:cNvSpPr/>
          <p:nvPr/>
        </p:nvSpPr>
        <p:spPr>
          <a:xfrm>
            <a:off x="11365160" y="573813"/>
            <a:ext cx="826840" cy="328576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16" y="242547"/>
            <a:ext cx="2223530" cy="207529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623" y="212561"/>
            <a:ext cx="2168004" cy="2075293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xmlns="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8" t="77454" b="4331"/>
          <a:stretch/>
        </p:blipFill>
        <p:spPr>
          <a:xfrm>
            <a:off x="4161532" y="5180185"/>
            <a:ext cx="7874414" cy="153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0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xmlns="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2665" y="-159675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6179D1D2-EEE6-2641-AF19-BD74D8F6926D}"/>
              </a:ext>
            </a:extLst>
          </p:cNvPr>
          <p:cNvSpPr txBox="1"/>
          <p:nvPr/>
        </p:nvSpPr>
        <p:spPr>
          <a:xfrm>
            <a:off x="208859" y="1250979"/>
            <a:ext cx="11746523" cy="2308324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  Suzanne a </a:t>
            </a:r>
            <a:r>
              <a:rPr lang="fr-FR" sz="3200" dirty="0"/>
              <a:t>planté </a:t>
            </a:r>
            <a:r>
              <a:rPr lang="fr-FR" sz="3200" dirty="0" smtClean="0"/>
              <a:t>3 </a:t>
            </a:r>
            <a:r>
              <a:rPr lang="fr-FR" sz="3200" dirty="0"/>
              <a:t>rangées de </a:t>
            </a:r>
            <a:r>
              <a:rPr lang="fr-FR" sz="3200" dirty="0" smtClean="0"/>
              <a:t>28 fraisiers </a:t>
            </a:r>
            <a:r>
              <a:rPr lang="fr-FR" sz="3200" dirty="0"/>
              <a:t>devant la maison </a:t>
            </a:r>
            <a:endParaRPr lang="fr-FR" sz="3200" dirty="0" smtClean="0"/>
          </a:p>
          <a:p>
            <a:pPr>
              <a:lnSpc>
                <a:spcPct val="150000"/>
              </a:lnSpc>
            </a:pPr>
            <a:r>
              <a:rPr lang="fr-FR" sz="3200" dirty="0"/>
              <a:t> </a:t>
            </a:r>
            <a:r>
              <a:rPr lang="fr-FR" sz="3200" dirty="0" smtClean="0"/>
              <a:t> et 2 rangées de 28 </a:t>
            </a:r>
            <a:r>
              <a:rPr lang="fr-FR" sz="3200" dirty="0"/>
              <a:t>fraisiers </a:t>
            </a:r>
            <a:r>
              <a:rPr lang="fr-FR" sz="3200" dirty="0" smtClean="0"/>
              <a:t>derrière </a:t>
            </a:r>
            <a:r>
              <a:rPr lang="fr-FR" sz="3200" dirty="0"/>
              <a:t>la maison.</a:t>
            </a:r>
            <a:endParaRPr lang="fr-FR" sz="3200" dirty="0"/>
          </a:p>
          <a:p>
            <a:pPr>
              <a:lnSpc>
                <a:spcPct val="150000"/>
              </a:lnSpc>
            </a:pPr>
            <a:r>
              <a:rPr lang="fr-FR" sz="3200" b="1" dirty="0" smtClean="0"/>
              <a:t>  Combien </a:t>
            </a:r>
            <a:r>
              <a:rPr lang="fr-FR" sz="3200" b="1" dirty="0"/>
              <a:t>de fraisiers a-t-elle plantés en tout ?</a:t>
            </a:r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t="79760" r="20397" b="2392"/>
          <a:stretch/>
        </p:blipFill>
        <p:spPr>
          <a:xfrm>
            <a:off x="1468937" y="4622654"/>
            <a:ext cx="10174410" cy="16001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817" y="0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45266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180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6179D1D2-EEE6-2641-AF19-BD74D8F6926D}"/>
              </a:ext>
            </a:extLst>
          </p:cNvPr>
          <p:cNvSpPr txBox="1"/>
          <p:nvPr/>
        </p:nvSpPr>
        <p:spPr>
          <a:xfrm>
            <a:off x="4053386" y="164080"/>
            <a:ext cx="8006451" cy="1200329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 Suzanne </a:t>
            </a:r>
            <a:r>
              <a:rPr lang="fr-FR" sz="2400" dirty="0"/>
              <a:t>a planté </a:t>
            </a:r>
            <a:r>
              <a:rPr lang="fr-FR" sz="2400" dirty="0" smtClean="0"/>
              <a:t>3 </a:t>
            </a:r>
            <a:r>
              <a:rPr lang="fr-FR" sz="2400" dirty="0"/>
              <a:t>rangées de </a:t>
            </a:r>
            <a:r>
              <a:rPr lang="fr-FR" sz="2400" dirty="0" smtClean="0"/>
              <a:t>28 </a:t>
            </a:r>
            <a:r>
              <a:rPr lang="fr-FR" sz="2400" dirty="0"/>
              <a:t>fraisiers </a:t>
            </a:r>
            <a:r>
              <a:rPr lang="fr-FR" sz="2400" dirty="0" smtClean="0"/>
              <a:t>devant la maison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et </a:t>
            </a:r>
            <a:r>
              <a:rPr lang="fr-FR" sz="2400" dirty="0"/>
              <a:t>2 rangées de </a:t>
            </a:r>
            <a:r>
              <a:rPr lang="fr-FR" sz="2400" dirty="0" smtClean="0"/>
              <a:t>28 fraisiers derrière la maison</a:t>
            </a:r>
            <a:endParaRPr lang="fr-FR" sz="2400" dirty="0"/>
          </a:p>
          <a:p>
            <a:r>
              <a:rPr lang="fr-FR" sz="2400" b="1" dirty="0"/>
              <a:t> </a:t>
            </a:r>
            <a:r>
              <a:rPr lang="fr-FR" sz="2400" b="1" dirty="0" smtClean="0"/>
              <a:t>Combien </a:t>
            </a:r>
            <a:r>
              <a:rPr lang="fr-FR" sz="2400" b="1" dirty="0"/>
              <a:t>de fraisiers a-t-elle plantés en tout ?</a:t>
            </a:r>
            <a:endParaRPr lang="fr-FR" sz="24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8" t="77454" b="4331"/>
          <a:stretch/>
        </p:blipFill>
        <p:spPr>
          <a:xfrm>
            <a:off x="4053386" y="5227257"/>
            <a:ext cx="7874414" cy="153340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5853" y="2600412"/>
            <a:ext cx="7955093" cy="47772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5853" y="1614509"/>
            <a:ext cx="7955093" cy="69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8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417 L -0.00013 -0.044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5" y="274525"/>
            <a:ext cx="1030406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pour chercher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179D1D2-EEE6-2641-AF19-BD74D8F6926D}"/>
              </a:ext>
            </a:extLst>
          </p:cNvPr>
          <p:cNvSpPr txBox="1"/>
          <p:nvPr/>
        </p:nvSpPr>
        <p:spPr>
          <a:xfrm>
            <a:off x="341195" y="2455883"/>
            <a:ext cx="11436823" cy="3170099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endParaRPr lang="fr-FR" sz="2800" b="1" dirty="0" smtClean="0"/>
          </a:p>
          <a:p>
            <a:pPr>
              <a:lnSpc>
                <a:spcPct val="150000"/>
              </a:lnSpc>
            </a:pPr>
            <a:r>
              <a:rPr lang="fr-FR" sz="3200" dirty="0" smtClean="0"/>
              <a:t>Le </a:t>
            </a:r>
            <a:r>
              <a:rPr lang="fr-FR" sz="3200" dirty="0"/>
              <a:t>directeur d’un centre de vacances reçoit </a:t>
            </a:r>
            <a:r>
              <a:rPr lang="fr-FR" sz="3200" dirty="0" smtClean="0"/>
              <a:t>2 </a:t>
            </a:r>
            <a:r>
              <a:rPr lang="fr-FR" sz="3200" dirty="0"/>
              <a:t>groupes de </a:t>
            </a:r>
            <a:r>
              <a:rPr lang="fr-FR" sz="3200" dirty="0" smtClean="0"/>
              <a:t>15 enfants.  Il </a:t>
            </a:r>
            <a:r>
              <a:rPr lang="fr-FR" sz="3200" dirty="0"/>
              <a:t>dispose de tentes de 5 places et de tentes de 10 places.</a:t>
            </a:r>
          </a:p>
          <a:p>
            <a:pPr>
              <a:lnSpc>
                <a:spcPct val="150000"/>
              </a:lnSpc>
            </a:pPr>
            <a:r>
              <a:rPr lang="fr-FR" sz="3200" b="1" dirty="0"/>
              <a:t>Combien de tentes doit-il installer pour accueillir tous les enfants ? </a:t>
            </a:r>
            <a:endParaRPr lang="fr-FR" sz="3200" dirty="0"/>
          </a:p>
          <a:p>
            <a:endParaRPr lang="fr-FR" sz="2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817" y="0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Calcul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dirty="0" smtClean="0">
                <a:latin typeface="+mn-lt"/>
                <a:cs typeface="Arial" panose="020B0604020202020204" pitchFamily="34" charset="0"/>
              </a:rPr>
              <a:t>La multiplication par 5 et par 10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568" y="143947"/>
            <a:ext cx="3807726" cy="667375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846" y="0"/>
            <a:ext cx="1005094" cy="167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76" y="0"/>
            <a:ext cx="1005094" cy="167515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19" y="366134"/>
            <a:ext cx="3357350" cy="59308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669" y="366134"/>
            <a:ext cx="3188506" cy="593088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6999" y="5085101"/>
            <a:ext cx="1981200" cy="132397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6999" y="3555875"/>
            <a:ext cx="1781175" cy="130492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6999" y="1953528"/>
            <a:ext cx="1552575" cy="132397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44532" y="303557"/>
            <a:ext cx="13430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62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272" y="119466"/>
            <a:ext cx="1555983" cy="189664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994" y="303496"/>
            <a:ext cx="7015084" cy="602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06" y="119466"/>
            <a:ext cx="1555983" cy="18966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64515" y="2885910"/>
            <a:ext cx="870193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3000" dirty="0" smtClean="0"/>
              <a:t>S’appuyer sur </a:t>
            </a:r>
            <a:r>
              <a:rPr lang="fr-FR" sz="3000" dirty="0"/>
              <a:t>la </a:t>
            </a:r>
            <a:r>
              <a:rPr lang="fr-FR" sz="3000" dirty="0" smtClean="0"/>
              <a:t>numération</a:t>
            </a:r>
          </a:p>
          <a:p>
            <a:pPr lvl="0">
              <a:spcAft>
                <a:spcPts val="0"/>
              </a:spcAft>
            </a:pPr>
            <a:endParaRPr lang="fr-FR" sz="3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fr-FR" sz="2800" i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4515" y="211769"/>
            <a:ext cx="7111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Pour retrouver un résultat on peut :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2382" y="5636479"/>
            <a:ext cx="885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chiffre des unités des multiples de 10 est </a:t>
            </a:r>
            <a:r>
              <a:rPr lang="fr-FR" sz="2800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toujours </a:t>
            </a:r>
            <a:r>
              <a:rPr lang="fr-FR" sz="28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 0.</a:t>
            </a:r>
            <a:endParaRPr lang="fr-FR" sz="28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198" y="385549"/>
            <a:ext cx="1920923" cy="419110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89580" y="237298"/>
            <a:ext cx="2066157" cy="44876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76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6465" y="5810511"/>
            <a:ext cx="9493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8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r>
              <a:rPr lang="fr-FR" sz="2800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</a:t>
            </a:r>
            <a:r>
              <a:rPr lang="fr-FR" sz="28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chiffre des unités des multiples de 5 est </a:t>
            </a:r>
            <a:r>
              <a:rPr lang="fr-FR" sz="2800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toujours </a:t>
            </a:r>
            <a:r>
              <a:rPr lang="fr-FR" sz="28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 5 ou un 0</a:t>
            </a:r>
            <a:r>
              <a:rPr lang="fr-FR" sz="2800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fr-FR" sz="2800" i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06" y="119466"/>
            <a:ext cx="1555983" cy="18966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25087" y="258739"/>
            <a:ext cx="7111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Pour retrouver un résultat on peut :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25087" y="1143415"/>
            <a:ext cx="6955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Passer par la moitié de la table de </a:t>
            </a:r>
            <a:r>
              <a:rPr lang="fr-FR" sz="3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10.</a:t>
            </a:r>
            <a:endParaRPr lang="fr-FR" sz="3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5087" y="3479773"/>
            <a:ext cx="86663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3000" dirty="0"/>
              <a:t>S’appuyer sur des résultats </a:t>
            </a:r>
            <a:r>
              <a:rPr lang="fr-FR" sz="3000" dirty="0" smtClean="0"/>
              <a:t>que l’on connaît déjà. </a:t>
            </a:r>
            <a:endParaRPr lang="fr-FR" sz="3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392" y="4232624"/>
            <a:ext cx="1844172" cy="151906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67" y="352624"/>
            <a:ext cx="1783595" cy="43675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3796" y="4612705"/>
            <a:ext cx="2200275" cy="8001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7401" y="258739"/>
            <a:ext cx="1783595" cy="44876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5629" y="1683578"/>
            <a:ext cx="1942809" cy="165681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1940" y="4272116"/>
            <a:ext cx="2275638" cy="147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4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5636" y="1811634"/>
                <a:ext cx="3906240" cy="2748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4000" dirty="0" smtClean="0"/>
                  <a:t>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10  =</a:t>
                </a:r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       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…… =</a:t>
                </a:r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80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4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……</m:t>
                    </m:r>
                    <m:r>
                      <a:rPr lang="fr-FR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5</a:t>
                </a:r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  20               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636" y="1811634"/>
                <a:ext cx="3906240" cy="2748125"/>
              </a:xfrm>
              <a:prstGeom prst="rect">
                <a:avLst/>
              </a:prstGeom>
              <a:blipFill>
                <a:blip r:embed="rId3"/>
                <a:stretch>
                  <a:fillRect l="-2652" r="-41654" b="-86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846" y="136477"/>
            <a:ext cx="1005094" cy="16751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03725" y="789389"/>
            <a:ext cx="1710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Calcule</a:t>
            </a:r>
            <a:endParaRPr lang="fr-F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405348" y="1877616"/>
                <a:ext cx="4089779" cy="2748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fr-FR" sz="40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  =  70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fr-FR" sz="4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fr-FR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fr-FR" sz="40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9    = </a:t>
                </a:r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 …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</a:t>
                </a:r>
                <a14:m>
                  <m:oMath xmlns:m="http://schemas.openxmlformats.org/officeDocument/2006/math">
                    <m:r>
                      <a:rPr lang="fr-FR" sz="40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40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5    =   50 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348" y="1877616"/>
                <a:ext cx="4089779" cy="2748125"/>
              </a:xfrm>
              <a:prstGeom prst="rect">
                <a:avLst/>
              </a:prstGeom>
              <a:blipFill>
                <a:blip r:embed="rId5"/>
                <a:stretch>
                  <a:fillRect l="-5365" r="-2534" b="-86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7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5480</TotalTime>
  <Words>293</Words>
  <Application>Microsoft Office PowerPoint</Application>
  <PresentationFormat>Grand écran</PresentationFormat>
  <Paragraphs>56</Paragraphs>
  <Slides>21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Clensey Medium</vt:lpstr>
      <vt:lpstr>French Script MT</vt:lpstr>
      <vt:lpstr>Symbol</vt:lpstr>
      <vt:lpstr>Times New Roman</vt:lpstr>
      <vt:lpstr>Thème Office</vt:lpstr>
      <vt:lpstr>Jeudi 28 mai</vt:lpstr>
      <vt:lpstr>Présentation PowerPoint</vt:lpstr>
      <vt:lpstr>Calcul La multiplication par 5 et par 10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 Correction du problème de la séance précédente</vt:lpstr>
      <vt:lpstr>Problème n° 1</vt:lpstr>
      <vt:lpstr>Présentation PowerPoint</vt:lpstr>
      <vt:lpstr>Présentation PowerPoint</vt:lpstr>
      <vt:lpstr>Présentation PowerPoint</vt:lpstr>
      <vt:lpstr>Problème pour chercher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Nadia Clinquart</cp:lastModifiedBy>
  <cp:revision>294</cp:revision>
  <cp:lastPrinted>2020-04-02T08:03:17Z</cp:lastPrinted>
  <dcterms:created xsi:type="dcterms:W3CDTF">2020-03-30T08:30:58Z</dcterms:created>
  <dcterms:modified xsi:type="dcterms:W3CDTF">2020-05-13T12:48:47Z</dcterms:modified>
</cp:coreProperties>
</file>