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23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5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26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635" r:id="rId2"/>
    <p:sldId id="636" r:id="rId3"/>
    <p:sldId id="677" r:id="rId4"/>
    <p:sldId id="678" r:id="rId5"/>
    <p:sldId id="712" r:id="rId6"/>
    <p:sldId id="713" r:id="rId7"/>
    <p:sldId id="681" r:id="rId8"/>
    <p:sldId id="683" r:id="rId9"/>
    <p:sldId id="682" r:id="rId10"/>
    <p:sldId id="696" r:id="rId11"/>
    <p:sldId id="722" r:id="rId12"/>
    <p:sldId id="687" r:id="rId13"/>
    <p:sldId id="688" r:id="rId14"/>
    <p:sldId id="693" r:id="rId15"/>
    <p:sldId id="692" r:id="rId16"/>
    <p:sldId id="694" r:id="rId17"/>
    <p:sldId id="695" r:id="rId18"/>
    <p:sldId id="697" r:id="rId19"/>
    <p:sldId id="708" r:id="rId20"/>
    <p:sldId id="716" r:id="rId21"/>
    <p:sldId id="718" r:id="rId22"/>
    <p:sldId id="714" r:id="rId23"/>
    <p:sldId id="719" r:id="rId24"/>
    <p:sldId id="715" r:id="rId25"/>
    <p:sldId id="699" r:id="rId26"/>
    <p:sldId id="723" r:id="rId27"/>
    <p:sldId id="330" r:id="rId28"/>
    <p:sldId id="700" r:id="rId29"/>
    <p:sldId id="701" r:id="rId30"/>
    <p:sldId id="702" r:id="rId31"/>
    <p:sldId id="703" r:id="rId32"/>
    <p:sldId id="704" r:id="rId33"/>
    <p:sldId id="709" r:id="rId34"/>
    <p:sldId id="706" r:id="rId35"/>
    <p:sldId id="707" r:id="rId36"/>
    <p:sldId id="698" r:id="rId37"/>
  </p:sldIdLst>
  <p:sldSz cx="12192000" cy="6858000"/>
  <p:notesSz cx="6888163" cy="100187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71034" autoAdjust="0"/>
  </p:normalViewPr>
  <p:slideViewPr>
    <p:cSldViewPr snapToGrid="0" snapToObjects="1">
      <p:cViewPr varScale="1">
        <p:scale>
          <a:sx n="52" d="100"/>
          <a:sy n="52" d="100"/>
        </p:scale>
        <p:origin x="142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</a:t>
          </a:r>
          <a:r>
            <a:rPr lang="fr-FR" b="1" baseline="0" dirty="0" smtClean="0"/>
            <a:t> chiffre des dizaines est 7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FF33CC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unités est 4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 smtClean="0"/>
            <a:t>le chiffre des centaines est 0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513BAAA-ADB1-48FB-BCE0-035CE624E10E}" type="presOf" srcId="{C98D5B68-7884-6648-A6A0-2E344EE2F2C1}" destId="{70B8D9E0-4A6D-2F44-B595-4E51FB1CC510}" srcOrd="0" destOrd="0" presId="urn:microsoft.com/office/officeart/2005/8/layout/vList5"/>
    <dgm:cxn modelId="{6830FE57-E9F8-42FE-93A2-536CF18C7C15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062C8F63-D4B6-4F51-B68A-C80DFB9F70A5}" type="presOf" srcId="{5A256FE1-617A-F64B-AAA5-E71BA3D8E71B}" destId="{5131D196-118F-ED4B-8F8C-9F861CEE6268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54472F26-2A5B-470E-9D72-72F715F3806A}" type="presOf" srcId="{D865DF60-6A8A-1346-86CF-ADC5241F7441}" destId="{C3381103-080C-D746-8B27-46B2DEE4028C}" srcOrd="0" destOrd="0" presId="urn:microsoft.com/office/officeart/2005/8/layout/vList5"/>
    <dgm:cxn modelId="{C918E311-8370-4FF6-9514-1D6ADEEF07FF}" type="presOf" srcId="{31427C3A-E33A-4C40-B6A8-DF440F9FA9C2}" destId="{09F84ED2-5430-D348-8351-1C588DA968EF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07925BCB-D03E-4A62-9398-B8FCE25848C0}" type="presOf" srcId="{39104730-2024-374C-98E0-3A4CE7ED9881}" destId="{82B71E07-46A9-1F4C-9980-576B2FA3ADD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09A75F6C-D63D-45DC-A27C-028BAFF55F9F}" type="presOf" srcId="{DD6BBC1B-D149-744A-A30E-EFE273F02222}" destId="{B2E2EFB5-3D81-DA40-B0AB-7277103CCFA5}" srcOrd="0" destOrd="0" presId="urn:microsoft.com/office/officeart/2005/8/layout/vList5"/>
    <dgm:cxn modelId="{3012D106-755B-4A79-B704-6201E32C2B43}" type="presParOf" srcId="{82B71E07-46A9-1F4C-9980-576B2FA3ADD8}" destId="{A3A8D8DA-067B-EC42-9EAF-7E4FD8AA6489}" srcOrd="0" destOrd="0" presId="urn:microsoft.com/office/officeart/2005/8/layout/vList5"/>
    <dgm:cxn modelId="{06BE8FCC-B541-4AD3-A946-F98129E44E2C}" type="presParOf" srcId="{A3A8D8DA-067B-EC42-9EAF-7E4FD8AA6489}" destId="{5131D196-118F-ED4B-8F8C-9F861CEE6268}" srcOrd="0" destOrd="0" presId="urn:microsoft.com/office/officeart/2005/8/layout/vList5"/>
    <dgm:cxn modelId="{2ACD7DCC-2301-41E7-9F28-35BD7135AEB9}" type="presParOf" srcId="{A3A8D8DA-067B-EC42-9EAF-7E4FD8AA6489}" destId="{B2E2EFB5-3D81-DA40-B0AB-7277103CCFA5}" srcOrd="1" destOrd="0" presId="urn:microsoft.com/office/officeart/2005/8/layout/vList5"/>
    <dgm:cxn modelId="{E19FFA8F-227E-41B9-8560-55931DF55472}" type="presParOf" srcId="{82B71E07-46A9-1F4C-9980-576B2FA3ADD8}" destId="{86757E5C-20F4-E745-A720-B10E686939A4}" srcOrd="1" destOrd="0" presId="urn:microsoft.com/office/officeart/2005/8/layout/vList5"/>
    <dgm:cxn modelId="{EC4D1E0C-6472-4E43-BAC3-759B109C6886}" type="presParOf" srcId="{82B71E07-46A9-1F4C-9980-576B2FA3ADD8}" destId="{0760AE06-7B56-494A-A0E8-36B594643D8E}" srcOrd="2" destOrd="0" presId="urn:microsoft.com/office/officeart/2005/8/layout/vList5"/>
    <dgm:cxn modelId="{9B3F98DE-7FE9-49F6-824C-6D641BD6BBDA}" type="presParOf" srcId="{0760AE06-7B56-494A-A0E8-36B594643D8E}" destId="{C3381103-080C-D746-8B27-46B2DEE4028C}" srcOrd="0" destOrd="0" presId="urn:microsoft.com/office/officeart/2005/8/layout/vList5"/>
    <dgm:cxn modelId="{24239232-3F4A-4607-A185-C38A482D58D0}" type="presParOf" srcId="{0760AE06-7B56-494A-A0E8-36B594643D8E}" destId="{FBE9ED35-B856-174C-8737-A32D2C924CA6}" srcOrd="1" destOrd="0" presId="urn:microsoft.com/office/officeart/2005/8/layout/vList5"/>
    <dgm:cxn modelId="{736DF5DD-5536-4181-AB63-65ABBF395815}" type="presParOf" srcId="{82B71E07-46A9-1F4C-9980-576B2FA3ADD8}" destId="{42D27948-8160-FF47-9116-9786F5E669CE}" srcOrd="3" destOrd="0" presId="urn:microsoft.com/office/officeart/2005/8/layout/vList5"/>
    <dgm:cxn modelId="{DD8AF51C-1DEC-4621-8859-BE524CEBA31D}" type="presParOf" srcId="{82B71E07-46A9-1F4C-9980-576B2FA3ADD8}" destId="{39BBA486-03BD-2144-ABBF-AE369E5400B7}" srcOrd="4" destOrd="0" presId="urn:microsoft.com/office/officeart/2005/8/layout/vList5"/>
    <dgm:cxn modelId="{957B0559-CB5E-46E0-9C15-E50A7E0DAB02}" type="presParOf" srcId="{39BBA486-03BD-2144-ABBF-AE369E5400B7}" destId="{70B8D9E0-4A6D-2F44-B595-4E51FB1CC510}" srcOrd="0" destOrd="0" presId="urn:microsoft.com/office/officeart/2005/8/layout/vList5"/>
    <dgm:cxn modelId="{90267958-7226-457F-8C41-66E6519E2F93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</a:t>
          </a:r>
          <a:r>
            <a:rPr lang="fr-FR" b="1" baseline="0" dirty="0" smtClean="0"/>
            <a:t> chiffre des dizaines est 7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00B0F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unités est 4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/>
            <a:t> </a:t>
          </a:r>
          <a:r>
            <a:rPr lang="fr-FR" b="1" dirty="0" smtClean="0"/>
            <a:t>le chiffre des centaines est 0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3" custLinFactNeighborX="0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7D517863-8E92-4272-9308-B01396D3ACB0}" type="presOf" srcId="{C98D5B68-7884-6648-A6A0-2E344EE2F2C1}" destId="{70B8D9E0-4A6D-2F44-B595-4E51FB1CC510}" srcOrd="0" destOrd="0" presId="urn:microsoft.com/office/officeart/2005/8/layout/vList5"/>
    <dgm:cxn modelId="{54ACA896-D97C-430F-B26D-1D0881BD1B85}" type="presOf" srcId="{2C8EC395-066D-984E-8F48-1D03BBA365D6}" destId="{FBE9ED35-B856-174C-8737-A32D2C924CA6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14C67B92-A550-444B-A50D-3584CB732DED}" type="presOf" srcId="{DD6BBC1B-D149-744A-A30E-EFE273F02222}" destId="{B2E2EFB5-3D81-DA40-B0AB-7277103CCFA5}" srcOrd="0" destOrd="0" presId="urn:microsoft.com/office/officeart/2005/8/layout/vList5"/>
    <dgm:cxn modelId="{7442A9CB-FC82-4A41-9D21-FEEB97425D3D}" type="presOf" srcId="{5A256FE1-617A-F64B-AAA5-E71BA3D8E71B}" destId="{5131D196-118F-ED4B-8F8C-9F861CEE626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DC755F56-CFE1-423F-872C-9E381E5EBC25}" type="presOf" srcId="{D865DF60-6A8A-1346-86CF-ADC5241F7441}" destId="{C3381103-080C-D746-8B27-46B2DEE4028C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A0A85984-856E-4CD6-94A6-2F86F00017F4}" type="presOf" srcId="{39104730-2024-374C-98E0-3A4CE7ED9881}" destId="{82B71E07-46A9-1F4C-9980-576B2FA3ADD8}" srcOrd="0" destOrd="0" presId="urn:microsoft.com/office/officeart/2005/8/layout/vList5"/>
    <dgm:cxn modelId="{7AF33E25-AF74-4249-AFE6-5D149FC069AA}" type="presOf" srcId="{31427C3A-E33A-4C40-B6A8-DF440F9FA9C2}" destId="{09F84ED2-5430-D348-8351-1C588DA968EF}" srcOrd="0" destOrd="0" presId="urn:microsoft.com/office/officeart/2005/8/layout/vList5"/>
    <dgm:cxn modelId="{D143871E-FFBF-46BB-B4E9-A1725F828E87}" type="presParOf" srcId="{82B71E07-46A9-1F4C-9980-576B2FA3ADD8}" destId="{A3A8D8DA-067B-EC42-9EAF-7E4FD8AA6489}" srcOrd="0" destOrd="0" presId="urn:microsoft.com/office/officeart/2005/8/layout/vList5"/>
    <dgm:cxn modelId="{B834E13A-8881-4A3B-AD5F-387E74886FEE}" type="presParOf" srcId="{A3A8D8DA-067B-EC42-9EAF-7E4FD8AA6489}" destId="{5131D196-118F-ED4B-8F8C-9F861CEE6268}" srcOrd="0" destOrd="0" presId="urn:microsoft.com/office/officeart/2005/8/layout/vList5"/>
    <dgm:cxn modelId="{2F4A38C8-D9A3-4648-BDCB-B498A506B2A8}" type="presParOf" srcId="{A3A8D8DA-067B-EC42-9EAF-7E4FD8AA6489}" destId="{B2E2EFB5-3D81-DA40-B0AB-7277103CCFA5}" srcOrd="1" destOrd="0" presId="urn:microsoft.com/office/officeart/2005/8/layout/vList5"/>
    <dgm:cxn modelId="{B0008734-E374-45C1-83E3-1C419CEC3793}" type="presParOf" srcId="{82B71E07-46A9-1F4C-9980-576B2FA3ADD8}" destId="{86757E5C-20F4-E745-A720-B10E686939A4}" srcOrd="1" destOrd="0" presId="urn:microsoft.com/office/officeart/2005/8/layout/vList5"/>
    <dgm:cxn modelId="{4D535DD3-3C0C-469A-A1EE-125B7C7F273E}" type="presParOf" srcId="{82B71E07-46A9-1F4C-9980-576B2FA3ADD8}" destId="{0760AE06-7B56-494A-A0E8-36B594643D8E}" srcOrd="2" destOrd="0" presId="urn:microsoft.com/office/officeart/2005/8/layout/vList5"/>
    <dgm:cxn modelId="{BCF9F8CA-9DC3-4637-846E-28FDB928EB15}" type="presParOf" srcId="{0760AE06-7B56-494A-A0E8-36B594643D8E}" destId="{C3381103-080C-D746-8B27-46B2DEE4028C}" srcOrd="0" destOrd="0" presId="urn:microsoft.com/office/officeart/2005/8/layout/vList5"/>
    <dgm:cxn modelId="{1E15A5E1-4215-4BC9-9825-F05DC35D50FE}" type="presParOf" srcId="{0760AE06-7B56-494A-A0E8-36B594643D8E}" destId="{FBE9ED35-B856-174C-8737-A32D2C924CA6}" srcOrd="1" destOrd="0" presId="urn:microsoft.com/office/officeart/2005/8/layout/vList5"/>
    <dgm:cxn modelId="{B33C6C51-5AE8-427C-B876-C1BF71ACFDB7}" type="presParOf" srcId="{82B71E07-46A9-1F4C-9980-576B2FA3ADD8}" destId="{42D27948-8160-FF47-9116-9786F5E669CE}" srcOrd="3" destOrd="0" presId="urn:microsoft.com/office/officeart/2005/8/layout/vList5"/>
    <dgm:cxn modelId="{26FAB29E-2EAB-4AA2-A829-153A8A7E5428}" type="presParOf" srcId="{82B71E07-46A9-1F4C-9980-576B2FA3ADD8}" destId="{39BBA486-03BD-2144-ABBF-AE369E5400B7}" srcOrd="4" destOrd="0" presId="urn:microsoft.com/office/officeart/2005/8/layout/vList5"/>
    <dgm:cxn modelId="{39EFE894-40C6-4069-AB8E-3C6433E71877}" type="presParOf" srcId="{39BBA486-03BD-2144-ABBF-AE369E5400B7}" destId="{70B8D9E0-4A6D-2F44-B595-4E51FB1CC510}" srcOrd="0" destOrd="0" presId="urn:microsoft.com/office/officeart/2005/8/layout/vList5"/>
    <dgm:cxn modelId="{C2B253DC-D701-4D5F-884E-F27807F08F2E}" type="presParOf" srcId="{39BBA486-03BD-2144-ABBF-AE369E5400B7}" destId="{09F84ED2-5430-D348-8351-1C588DA968E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7 dizaines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</a:t>
          </a:r>
          <a:r>
            <a:rPr lang="fr-FR" b="1" baseline="0" dirty="0" smtClean="0"/>
            <a:t> y 704 dizaines en tout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FF33CC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</a:t>
          </a:r>
          <a:r>
            <a:rPr lang="fr-FR" b="1" baseline="0" dirty="0" smtClean="0"/>
            <a:t> y a 0 dizaine en tout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70 dizaines en tout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2D1EEA8-53E3-4EA4-A624-711EC56BAC1E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2F88BD84-FC0E-47F1-BF84-8E11F3279D05}" type="presOf" srcId="{2C8EC395-066D-984E-8F48-1D03BBA365D6}" destId="{FBE9ED35-B856-174C-8737-A32D2C924CA6}" srcOrd="0" destOrd="0" presId="urn:microsoft.com/office/officeart/2005/8/layout/vList5"/>
    <dgm:cxn modelId="{02B9D73F-E2FB-415B-8B50-56448986F169}" type="presOf" srcId="{DD6BBC1B-D149-744A-A30E-EFE273F02222}" destId="{B2E2EFB5-3D81-DA40-B0AB-7277103CCFA5}" srcOrd="0" destOrd="0" presId="urn:microsoft.com/office/officeart/2005/8/layout/vList5"/>
    <dgm:cxn modelId="{FA36CB92-A088-4775-9BC7-40E47B81481F}" type="presOf" srcId="{8943F2E6-3B0D-E448-9217-B317A1C852F5}" destId="{1017B7CB-13B4-9B4A-A898-E550BB19290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30B3817B-B9CF-414B-9AD2-44B38374735A}" type="presOf" srcId="{C98D5B68-7884-6648-A6A0-2E344EE2F2C1}" destId="{70B8D9E0-4A6D-2F44-B595-4E51FB1CC510}" srcOrd="0" destOrd="0" presId="urn:microsoft.com/office/officeart/2005/8/layout/vList5"/>
    <dgm:cxn modelId="{99122860-7206-4139-A1BF-D92887AA84B3}" type="presOf" srcId="{877D7047-60CD-754B-B94B-0D52DA8802EF}" destId="{E895D6B0-A2C0-8846-B022-1C147093D23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C6E8631B-1F6C-4490-BCBD-2C2A3B6680D1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B12E6F46-813B-4393-8E42-35040F794D58}" type="presOf" srcId="{31427C3A-E33A-4C40-B6A8-DF440F9FA9C2}" destId="{09F84ED2-5430-D348-8351-1C588DA968EF}" srcOrd="0" destOrd="0" presId="urn:microsoft.com/office/officeart/2005/8/layout/vList5"/>
    <dgm:cxn modelId="{6E664AE4-BC63-43BD-97F9-9424F36E4D19}" type="presOf" srcId="{39104730-2024-374C-98E0-3A4CE7ED9881}" destId="{82B71E07-46A9-1F4C-9980-576B2FA3ADD8}" srcOrd="0" destOrd="0" presId="urn:microsoft.com/office/officeart/2005/8/layout/vList5"/>
    <dgm:cxn modelId="{1AA17B40-F159-4E20-A9D3-AFA4C7BE6461}" type="presParOf" srcId="{82B71E07-46A9-1F4C-9980-576B2FA3ADD8}" destId="{A3A8D8DA-067B-EC42-9EAF-7E4FD8AA6489}" srcOrd="0" destOrd="0" presId="urn:microsoft.com/office/officeart/2005/8/layout/vList5"/>
    <dgm:cxn modelId="{87E58062-1B5F-4D91-8B6C-3B9CECCA588A}" type="presParOf" srcId="{A3A8D8DA-067B-EC42-9EAF-7E4FD8AA6489}" destId="{5131D196-118F-ED4B-8F8C-9F861CEE6268}" srcOrd="0" destOrd="0" presId="urn:microsoft.com/office/officeart/2005/8/layout/vList5"/>
    <dgm:cxn modelId="{840CE2C5-3198-48D7-8A3E-0F058CD655AC}" type="presParOf" srcId="{A3A8D8DA-067B-EC42-9EAF-7E4FD8AA6489}" destId="{B2E2EFB5-3D81-DA40-B0AB-7277103CCFA5}" srcOrd="1" destOrd="0" presId="urn:microsoft.com/office/officeart/2005/8/layout/vList5"/>
    <dgm:cxn modelId="{CA916AD0-CB6A-4584-8C90-1CEF18213443}" type="presParOf" srcId="{82B71E07-46A9-1F4C-9980-576B2FA3ADD8}" destId="{86757E5C-20F4-E745-A720-B10E686939A4}" srcOrd="1" destOrd="0" presId="urn:microsoft.com/office/officeart/2005/8/layout/vList5"/>
    <dgm:cxn modelId="{FF7A1AA6-C86D-4E5D-BA9F-045A53A66DD8}" type="presParOf" srcId="{82B71E07-46A9-1F4C-9980-576B2FA3ADD8}" destId="{0760AE06-7B56-494A-A0E8-36B594643D8E}" srcOrd="2" destOrd="0" presId="urn:microsoft.com/office/officeart/2005/8/layout/vList5"/>
    <dgm:cxn modelId="{B8F743C3-A898-4BF4-9FFC-3CEACD726803}" type="presParOf" srcId="{0760AE06-7B56-494A-A0E8-36B594643D8E}" destId="{C3381103-080C-D746-8B27-46B2DEE4028C}" srcOrd="0" destOrd="0" presId="urn:microsoft.com/office/officeart/2005/8/layout/vList5"/>
    <dgm:cxn modelId="{2C8EBC7D-41B1-4FBD-8283-F9ECB0A0ECD1}" type="presParOf" srcId="{0760AE06-7B56-494A-A0E8-36B594643D8E}" destId="{FBE9ED35-B856-174C-8737-A32D2C924CA6}" srcOrd="1" destOrd="0" presId="urn:microsoft.com/office/officeart/2005/8/layout/vList5"/>
    <dgm:cxn modelId="{D72DC8AF-CD44-4A9A-A237-5DC660DEB1FD}" type="presParOf" srcId="{82B71E07-46A9-1F4C-9980-576B2FA3ADD8}" destId="{42D27948-8160-FF47-9116-9786F5E669CE}" srcOrd="3" destOrd="0" presId="urn:microsoft.com/office/officeart/2005/8/layout/vList5"/>
    <dgm:cxn modelId="{9DC3C1B0-9367-4345-9244-A7EFF5BED2C4}" type="presParOf" srcId="{82B71E07-46A9-1F4C-9980-576B2FA3ADD8}" destId="{39BBA486-03BD-2144-ABBF-AE369E5400B7}" srcOrd="4" destOrd="0" presId="urn:microsoft.com/office/officeart/2005/8/layout/vList5"/>
    <dgm:cxn modelId="{AB15872B-7FCB-45E2-92AC-4D9E178A2080}" type="presParOf" srcId="{39BBA486-03BD-2144-ABBF-AE369E5400B7}" destId="{70B8D9E0-4A6D-2F44-B595-4E51FB1CC510}" srcOrd="0" destOrd="0" presId="urn:microsoft.com/office/officeart/2005/8/layout/vList5"/>
    <dgm:cxn modelId="{3BE30BAE-9519-4FBF-96FC-DE1547926E82}" type="presParOf" srcId="{39BBA486-03BD-2144-ABBF-AE369E5400B7}" destId="{09F84ED2-5430-D348-8351-1C588DA968EF}" srcOrd="1" destOrd="0" presId="urn:microsoft.com/office/officeart/2005/8/layout/vList5"/>
    <dgm:cxn modelId="{BA10897D-B6B4-4985-8E1E-28D5B57DF7DD}" type="presParOf" srcId="{82B71E07-46A9-1F4C-9980-576B2FA3ADD8}" destId="{26A10C18-A8F4-6A4C-BDEE-6F7DE3CE4615}" srcOrd="5" destOrd="0" presId="urn:microsoft.com/office/officeart/2005/8/layout/vList5"/>
    <dgm:cxn modelId="{CB66E2E9-3E66-400B-9D48-CF3ED52F1B50}" type="presParOf" srcId="{82B71E07-46A9-1F4C-9980-576B2FA3ADD8}" destId="{4ECD3363-8FE6-2E4D-AEB8-DD61ACBB9653}" srcOrd="6" destOrd="0" presId="urn:microsoft.com/office/officeart/2005/8/layout/vList5"/>
    <dgm:cxn modelId="{1EF78689-3081-4082-B49C-E8EA2079CBBA}" type="presParOf" srcId="{4ECD3363-8FE6-2E4D-AEB8-DD61ACBB9653}" destId="{E895D6B0-A2C0-8846-B022-1C147093D231}" srcOrd="0" destOrd="0" presId="urn:microsoft.com/office/officeart/2005/8/layout/vList5"/>
    <dgm:cxn modelId="{965BB1BC-4EE1-432A-A9F7-F62B33EA09DA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00B0F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7 dizaines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</a:t>
          </a:r>
          <a:r>
            <a:rPr lang="fr-FR" b="1" baseline="0" dirty="0" smtClean="0"/>
            <a:t> y 704 dizaines en tout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FF33CC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</a:t>
          </a:r>
          <a:r>
            <a:rPr lang="fr-FR" b="1" baseline="0" dirty="0" smtClean="0"/>
            <a:t> y a 0 dizaine en tout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70 dizaines en tout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D4DFD2E-014A-4AF4-A622-E156528C11DD}" type="presOf" srcId="{D865DF60-6A8A-1346-86CF-ADC5241F7441}" destId="{C3381103-080C-D746-8B27-46B2DEE4028C}" srcOrd="0" destOrd="0" presId="urn:microsoft.com/office/officeart/2005/8/layout/vList5"/>
    <dgm:cxn modelId="{4A89FEF5-364D-4279-9658-B9383D77EC2B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41BC7560-8BA9-492F-9D07-2CFDB1B08AC7}" type="presOf" srcId="{5A256FE1-617A-F64B-AAA5-E71BA3D8E71B}" destId="{5131D196-118F-ED4B-8F8C-9F861CEE626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51AF59E1-8D20-4508-BF29-7959F7AF655F}" type="presOf" srcId="{39104730-2024-374C-98E0-3A4CE7ED9881}" destId="{82B71E07-46A9-1F4C-9980-576B2FA3ADD8}" srcOrd="0" destOrd="0" presId="urn:microsoft.com/office/officeart/2005/8/layout/vList5"/>
    <dgm:cxn modelId="{341C5CF1-8C8E-4910-9368-C32778E20479}" type="presOf" srcId="{31427C3A-E33A-4C40-B6A8-DF440F9FA9C2}" destId="{09F84ED2-5430-D348-8351-1C588DA968EF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3F2E5AA5-AC8A-4026-A97A-3F655FA41955}" type="presOf" srcId="{C98D5B68-7884-6648-A6A0-2E344EE2F2C1}" destId="{70B8D9E0-4A6D-2F44-B595-4E51FB1CC510}" srcOrd="0" destOrd="0" presId="urn:microsoft.com/office/officeart/2005/8/layout/vList5"/>
    <dgm:cxn modelId="{E75A6FE1-D609-44A1-90E1-52A428DA127C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1264817E-7B84-4F6F-AB83-67644767081F}" type="presOf" srcId="{8943F2E6-3B0D-E448-9217-B317A1C852F5}" destId="{1017B7CB-13B4-9B4A-A898-E550BB19290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42422CAD-BCD9-4C05-9E4C-EAEA8E4491AD}" type="presOf" srcId="{2C8EC395-066D-984E-8F48-1D03BBA365D6}" destId="{FBE9ED35-B856-174C-8737-A32D2C924CA6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355BF0C-DA2E-47D9-9529-88A4B09A0B43}" type="presParOf" srcId="{82B71E07-46A9-1F4C-9980-576B2FA3ADD8}" destId="{A3A8D8DA-067B-EC42-9EAF-7E4FD8AA6489}" srcOrd="0" destOrd="0" presId="urn:microsoft.com/office/officeart/2005/8/layout/vList5"/>
    <dgm:cxn modelId="{14342791-C813-47BF-8FF8-42030FA7D800}" type="presParOf" srcId="{A3A8D8DA-067B-EC42-9EAF-7E4FD8AA6489}" destId="{5131D196-118F-ED4B-8F8C-9F861CEE6268}" srcOrd="0" destOrd="0" presId="urn:microsoft.com/office/officeart/2005/8/layout/vList5"/>
    <dgm:cxn modelId="{C923C4D5-69B1-4D87-9024-747098D65979}" type="presParOf" srcId="{A3A8D8DA-067B-EC42-9EAF-7E4FD8AA6489}" destId="{B2E2EFB5-3D81-DA40-B0AB-7277103CCFA5}" srcOrd="1" destOrd="0" presId="urn:microsoft.com/office/officeart/2005/8/layout/vList5"/>
    <dgm:cxn modelId="{C2A9DF5B-E1F7-4B61-A51A-E31286A54B70}" type="presParOf" srcId="{82B71E07-46A9-1F4C-9980-576B2FA3ADD8}" destId="{86757E5C-20F4-E745-A720-B10E686939A4}" srcOrd="1" destOrd="0" presId="urn:microsoft.com/office/officeart/2005/8/layout/vList5"/>
    <dgm:cxn modelId="{27BA693F-C5CB-41B7-BD80-B4DC286C1F92}" type="presParOf" srcId="{82B71E07-46A9-1F4C-9980-576B2FA3ADD8}" destId="{0760AE06-7B56-494A-A0E8-36B594643D8E}" srcOrd="2" destOrd="0" presId="urn:microsoft.com/office/officeart/2005/8/layout/vList5"/>
    <dgm:cxn modelId="{2AEEAE01-0599-40AC-A7C2-954325EBBD59}" type="presParOf" srcId="{0760AE06-7B56-494A-A0E8-36B594643D8E}" destId="{C3381103-080C-D746-8B27-46B2DEE4028C}" srcOrd="0" destOrd="0" presId="urn:microsoft.com/office/officeart/2005/8/layout/vList5"/>
    <dgm:cxn modelId="{7378958C-1D89-4307-872A-BB99095C22FE}" type="presParOf" srcId="{0760AE06-7B56-494A-A0E8-36B594643D8E}" destId="{FBE9ED35-B856-174C-8737-A32D2C924CA6}" srcOrd="1" destOrd="0" presId="urn:microsoft.com/office/officeart/2005/8/layout/vList5"/>
    <dgm:cxn modelId="{B0C54E02-A8AF-4722-94B8-9D761935E6D7}" type="presParOf" srcId="{82B71E07-46A9-1F4C-9980-576B2FA3ADD8}" destId="{42D27948-8160-FF47-9116-9786F5E669CE}" srcOrd="3" destOrd="0" presId="urn:microsoft.com/office/officeart/2005/8/layout/vList5"/>
    <dgm:cxn modelId="{C5A66360-BA4E-498E-8AC4-587B64F535A7}" type="presParOf" srcId="{82B71E07-46A9-1F4C-9980-576B2FA3ADD8}" destId="{39BBA486-03BD-2144-ABBF-AE369E5400B7}" srcOrd="4" destOrd="0" presId="urn:microsoft.com/office/officeart/2005/8/layout/vList5"/>
    <dgm:cxn modelId="{A49C2545-AFAD-42FA-802B-99152D60E7C9}" type="presParOf" srcId="{39BBA486-03BD-2144-ABBF-AE369E5400B7}" destId="{70B8D9E0-4A6D-2F44-B595-4E51FB1CC510}" srcOrd="0" destOrd="0" presId="urn:microsoft.com/office/officeart/2005/8/layout/vList5"/>
    <dgm:cxn modelId="{FB336633-5416-4B68-A856-BAAA645409CF}" type="presParOf" srcId="{39BBA486-03BD-2144-ABBF-AE369E5400B7}" destId="{09F84ED2-5430-D348-8351-1C588DA968EF}" srcOrd="1" destOrd="0" presId="urn:microsoft.com/office/officeart/2005/8/layout/vList5"/>
    <dgm:cxn modelId="{2734DD5C-A021-4200-ADB2-C1A133C44BC0}" type="presParOf" srcId="{82B71E07-46A9-1F4C-9980-576B2FA3ADD8}" destId="{26A10C18-A8F4-6A4C-BDEE-6F7DE3CE4615}" srcOrd="5" destOrd="0" presId="urn:microsoft.com/office/officeart/2005/8/layout/vList5"/>
    <dgm:cxn modelId="{6284CCAC-7473-431D-B965-726B2B97547A}" type="presParOf" srcId="{82B71E07-46A9-1F4C-9980-576B2FA3ADD8}" destId="{4ECD3363-8FE6-2E4D-AEB8-DD61ACBB9653}" srcOrd="6" destOrd="0" presId="urn:microsoft.com/office/officeart/2005/8/layout/vList5"/>
    <dgm:cxn modelId="{EF4DF6D3-70B4-4E55-B258-70F79B1079B3}" type="presParOf" srcId="{4ECD3363-8FE6-2E4D-AEB8-DD61ACBB9653}" destId="{E895D6B0-A2C0-8846-B022-1C147093D231}" srcOrd="0" destOrd="0" presId="urn:microsoft.com/office/officeart/2005/8/layout/vList5"/>
    <dgm:cxn modelId="{C5173F83-20C6-43DC-8BFC-29E9C926B002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5 dizaines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baseline="0" dirty="0" smtClean="0"/>
            <a:t>Le chiffre des unités est 3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FF33CC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35 dizaines en tout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unités est 6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-1169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 custLinFactNeighborY="20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2234DDD-5FFE-48FA-8B40-77CA94CE0943}" type="presOf" srcId="{2C8EC395-066D-984E-8F48-1D03BBA365D6}" destId="{FBE9ED35-B856-174C-8737-A32D2C924CA6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976CD85-7A3C-46FC-9756-A5D6C292F7C7}" type="presOf" srcId="{31427C3A-E33A-4C40-B6A8-DF440F9FA9C2}" destId="{09F84ED2-5430-D348-8351-1C588DA968EF}" srcOrd="0" destOrd="0" presId="urn:microsoft.com/office/officeart/2005/8/layout/vList5"/>
    <dgm:cxn modelId="{0BEA9294-F2B8-4EB5-A91A-11E8D00A164C}" type="presOf" srcId="{39104730-2024-374C-98E0-3A4CE7ED9881}" destId="{82B71E07-46A9-1F4C-9980-576B2FA3ADD8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8C1DA9BF-501C-4154-9390-3C5305B4781E}" type="presOf" srcId="{D865DF60-6A8A-1346-86CF-ADC5241F7441}" destId="{C3381103-080C-D746-8B27-46B2DEE4028C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02EF4BF5-C5C9-4901-8434-93E68EFC8558}" type="presOf" srcId="{C98D5B68-7884-6648-A6A0-2E344EE2F2C1}" destId="{70B8D9E0-4A6D-2F44-B595-4E51FB1CC510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F8540ECE-8AA3-4DAF-A431-59ADA34F3D27}" type="presOf" srcId="{DD6BBC1B-D149-744A-A30E-EFE273F02222}" destId="{B2E2EFB5-3D81-DA40-B0AB-7277103CCFA5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30FE4A15-9670-4B91-BD70-1578D2F266E5}" type="presOf" srcId="{8943F2E6-3B0D-E448-9217-B317A1C852F5}" destId="{1017B7CB-13B4-9B4A-A898-E550BB19290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4F17B287-AFF2-49C9-9309-3EAD5F5D4399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A3722B0-C8EB-4FA8-ADF3-CEF1E08B1D05}" type="presOf" srcId="{877D7047-60CD-754B-B94B-0D52DA8802EF}" destId="{E895D6B0-A2C0-8846-B022-1C147093D231}" srcOrd="0" destOrd="0" presId="urn:microsoft.com/office/officeart/2005/8/layout/vList5"/>
    <dgm:cxn modelId="{B9E9BF48-477A-4CEF-A6B7-F4702ACCB491}" type="presParOf" srcId="{82B71E07-46A9-1F4C-9980-576B2FA3ADD8}" destId="{A3A8D8DA-067B-EC42-9EAF-7E4FD8AA6489}" srcOrd="0" destOrd="0" presId="urn:microsoft.com/office/officeart/2005/8/layout/vList5"/>
    <dgm:cxn modelId="{D08EBA6D-9B74-47F7-93B8-F20F86211658}" type="presParOf" srcId="{A3A8D8DA-067B-EC42-9EAF-7E4FD8AA6489}" destId="{5131D196-118F-ED4B-8F8C-9F861CEE6268}" srcOrd="0" destOrd="0" presId="urn:microsoft.com/office/officeart/2005/8/layout/vList5"/>
    <dgm:cxn modelId="{5CA2CB52-7179-4C8F-8175-931EA613B16B}" type="presParOf" srcId="{A3A8D8DA-067B-EC42-9EAF-7E4FD8AA6489}" destId="{B2E2EFB5-3D81-DA40-B0AB-7277103CCFA5}" srcOrd="1" destOrd="0" presId="urn:microsoft.com/office/officeart/2005/8/layout/vList5"/>
    <dgm:cxn modelId="{7D662156-CB55-4044-9FAF-DB4829CFD92A}" type="presParOf" srcId="{82B71E07-46A9-1F4C-9980-576B2FA3ADD8}" destId="{86757E5C-20F4-E745-A720-B10E686939A4}" srcOrd="1" destOrd="0" presId="urn:microsoft.com/office/officeart/2005/8/layout/vList5"/>
    <dgm:cxn modelId="{42EB8BB1-0ED5-4EC4-A3EC-1669E1A4F570}" type="presParOf" srcId="{82B71E07-46A9-1F4C-9980-576B2FA3ADD8}" destId="{0760AE06-7B56-494A-A0E8-36B594643D8E}" srcOrd="2" destOrd="0" presId="urn:microsoft.com/office/officeart/2005/8/layout/vList5"/>
    <dgm:cxn modelId="{60C72255-13E1-4FE8-A89F-3422327EC9D9}" type="presParOf" srcId="{0760AE06-7B56-494A-A0E8-36B594643D8E}" destId="{C3381103-080C-D746-8B27-46B2DEE4028C}" srcOrd="0" destOrd="0" presId="urn:microsoft.com/office/officeart/2005/8/layout/vList5"/>
    <dgm:cxn modelId="{34B2392E-7AE1-4E0B-BD51-BB0A9DB94F6F}" type="presParOf" srcId="{0760AE06-7B56-494A-A0E8-36B594643D8E}" destId="{FBE9ED35-B856-174C-8737-A32D2C924CA6}" srcOrd="1" destOrd="0" presId="urn:microsoft.com/office/officeart/2005/8/layout/vList5"/>
    <dgm:cxn modelId="{57CAD197-08E2-4E6A-8AFE-7A1756E8DFAC}" type="presParOf" srcId="{82B71E07-46A9-1F4C-9980-576B2FA3ADD8}" destId="{42D27948-8160-FF47-9116-9786F5E669CE}" srcOrd="3" destOrd="0" presId="urn:microsoft.com/office/officeart/2005/8/layout/vList5"/>
    <dgm:cxn modelId="{9DF5AB21-26FF-4AC6-B6D6-9C51A0ECFD5B}" type="presParOf" srcId="{82B71E07-46A9-1F4C-9980-576B2FA3ADD8}" destId="{39BBA486-03BD-2144-ABBF-AE369E5400B7}" srcOrd="4" destOrd="0" presId="urn:microsoft.com/office/officeart/2005/8/layout/vList5"/>
    <dgm:cxn modelId="{94459A15-3707-46CA-8D08-C066169EAB43}" type="presParOf" srcId="{39BBA486-03BD-2144-ABBF-AE369E5400B7}" destId="{70B8D9E0-4A6D-2F44-B595-4E51FB1CC510}" srcOrd="0" destOrd="0" presId="urn:microsoft.com/office/officeart/2005/8/layout/vList5"/>
    <dgm:cxn modelId="{AD9E13A1-C448-4B03-82A1-4EA84BAE455D}" type="presParOf" srcId="{39BBA486-03BD-2144-ABBF-AE369E5400B7}" destId="{09F84ED2-5430-D348-8351-1C588DA968EF}" srcOrd="1" destOrd="0" presId="urn:microsoft.com/office/officeart/2005/8/layout/vList5"/>
    <dgm:cxn modelId="{C13A9DD3-9945-4EE4-9B6A-045770A3E709}" type="presParOf" srcId="{82B71E07-46A9-1F4C-9980-576B2FA3ADD8}" destId="{26A10C18-A8F4-6A4C-BDEE-6F7DE3CE4615}" srcOrd="5" destOrd="0" presId="urn:microsoft.com/office/officeart/2005/8/layout/vList5"/>
    <dgm:cxn modelId="{54AA2868-E4CA-49A5-891A-68C962B3985F}" type="presParOf" srcId="{82B71E07-46A9-1F4C-9980-576B2FA3ADD8}" destId="{4ECD3363-8FE6-2E4D-AEB8-DD61ACBB9653}" srcOrd="6" destOrd="0" presId="urn:microsoft.com/office/officeart/2005/8/layout/vList5"/>
    <dgm:cxn modelId="{20F65EAE-057D-4F02-8BA5-165C89BBEBD4}" type="presParOf" srcId="{4ECD3363-8FE6-2E4D-AEB8-DD61ACBB9653}" destId="{E895D6B0-A2C0-8846-B022-1C147093D231}" srcOrd="0" destOrd="0" presId="urn:microsoft.com/office/officeart/2005/8/layout/vList5"/>
    <dgm:cxn modelId="{C21E598F-55D4-496C-A534-3EE565C0D1DB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00B0F0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5 dizaines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baseline="0" dirty="0" smtClean="0"/>
            <a:t>Le chiffre des unités est 3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00B0F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35 dizaines en tout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unités est 6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-1169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 custLinFactNeighborY="208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CF321526-FAE3-4D42-A3FB-ED57D0BEE6E5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491A5204-4D5A-4C29-AE73-414E58F858DA}" type="presOf" srcId="{2C8EC395-066D-984E-8F48-1D03BBA365D6}" destId="{FBE9ED35-B856-174C-8737-A32D2C924CA6}" srcOrd="0" destOrd="0" presId="urn:microsoft.com/office/officeart/2005/8/layout/vList5"/>
    <dgm:cxn modelId="{55986EFE-D60B-4645-B747-A8C8D12FA343}" type="presOf" srcId="{D865DF60-6A8A-1346-86CF-ADC5241F7441}" destId="{C3381103-080C-D746-8B27-46B2DEE4028C}" srcOrd="0" destOrd="0" presId="urn:microsoft.com/office/officeart/2005/8/layout/vList5"/>
    <dgm:cxn modelId="{F79FA125-ABF4-496C-9E16-1F4EF49E7A2B}" type="presOf" srcId="{5A256FE1-617A-F64B-AAA5-E71BA3D8E71B}" destId="{5131D196-118F-ED4B-8F8C-9F861CEE6268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65129368-D2A0-48C0-ABEF-30FFDDC65E90}" type="presOf" srcId="{877D7047-60CD-754B-B94B-0D52DA8802EF}" destId="{E895D6B0-A2C0-8846-B022-1C147093D231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09BA68F9-55ED-4AE7-976E-D595869B2CF9}" type="presOf" srcId="{8943F2E6-3B0D-E448-9217-B317A1C852F5}" destId="{1017B7CB-13B4-9B4A-A898-E550BB192901}" srcOrd="0" destOrd="0" presId="urn:microsoft.com/office/officeart/2005/8/layout/vList5"/>
    <dgm:cxn modelId="{09116AF1-8282-4CF7-B190-0D51ADF7A820}" type="presOf" srcId="{DD6BBC1B-D149-744A-A30E-EFE273F02222}" destId="{B2E2EFB5-3D81-DA40-B0AB-7277103CCFA5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0F3282D4-D0F6-41B8-8C8F-1DA5160C7A38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03BAA2F-A4F7-4FF6-B23A-A6EDD77EAA1A}" type="presOf" srcId="{39104730-2024-374C-98E0-3A4CE7ED9881}" destId="{82B71E07-46A9-1F4C-9980-576B2FA3ADD8}" srcOrd="0" destOrd="0" presId="urn:microsoft.com/office/officeart/2005/8/layout/vList5"/>
    <dgm:cxn modelId="{4BCCE3BD-B4CF-4EEF-A571-D745F9ADE082}" type="presParOf" srcId="{82B71E07-46A9-1F4C-9980-576B2FA3ADD8}" destId="{A3A8D8DA-067B-EC42-9EAF-7E4FD8AA6489}" srcOrd="0" destOrd="0" presId="urn:microsoft.com/office/officeart/2005/8/layout/vList5"/>
    <dgm:cxn modelId="{5E0D4210-E813-46B3-AAC7-C4243E58EE44}" type="presParOf" srcId="{A3A8D8DA-067B-EC42-9EAF-7E4FD8AA6489}" destId="{5131D196-118F-ED4B-8F8C-9F861CEE6268}" srcOrd="0" destOrd="0" presId="urn:microsoft.com/office/officeart/2005/8/layout/vList5"/>
    <dgm:cxn modelId="{1F9742E9-986C-47D4-9E59-5A1889FFFA78}" type="presParOf" srcId="{A3A8D8DA-067B-EC42-9EAF-7E4FD8AA6489}" destId="{B2E2EFB5-3D81-DA40-B0AB-7277103CCFA5}" srcOrd="1" destOrd="0" presId="urn:microsoft.com/office/officeart/2005/8/layout/vList5"/>
    <dgm:cxn modelId="{79B01A50-AD4B-452D-9BB2-E337C6BB7F3A}" type="presParOf" srcId="{82B71E07-46A9-1F4C-9980-576B2FA3ADD8}" destId="{86757E5C-20F4-E745-A720-B10E686939A4}" srcOrd="1" destOrd="0" presId="urn:microsoft.com/office/officeart/2005/8/layout/vList5"/>
    <dgm:cxn modelId="{3668B314-144C-4AC2-B1BD-9AEACA7EFB2E}" type="presParOf" srcId="{82B71E07-46A9-1F4C-9980-576B2FA3ADD8}" destId="{0760AE06-7B56-494A-A0E8-36B594643D8E}" srcOrd="2" destOrd="0" presId="urn:microsoft.com/office/officeart/2005/8/layout/vList5"/>
    <dgm:cxn modelId="{8B1F95A5-A621-4BBA-AFFD-80FF99209D69}" type="presParOf" srcId="{0760AE06-7B56-494A-A0E8-36B594643D8E}" destId="{C3381103-080C-D746-8B27-46B2DEE4028C}" srcOrd="0" destOrd="0" presId="urn:microsoft.com/office/officeart/2005/8/layout/vList5"/>
    <dgm:cxn modelId="{C57FC735-86BD-4AE9-8234-B133BB418F0E}" type="presParOf" srcId="{0760AE06-7B56-494A-A0E8-36B594643D8E}" destId="{FBE9ED35-B856-174C-8737-A32D2C924CA6}" srcOrd="1" destOrd="0" presId="urn:microsoft.com/office/officeart/2005/8/layout/vList5"/>
    <dgm:cxn modelId="{FCE5DC14-C9F7-4A18-A747-4DDAD8E5DAA8}" type="presParOf" srcId="{82B71E07-46A9-1F4C-9980-576B2FA3ADD8}" destId="{42D27948-8160-FF47-9116-9786F5E669CE}" srcOrd="3" destOrd="0" presId="urn:microsoft.com/office/officeart/2005/8/layout/vList5"/>
    <dgm:cxn modelId="{1A0C3627-24FA-4698-AFCE-96EC176BB849}" type="presParOf" srcId="{82B71E07-46A9-1F4C-9980-576B2FA3ADD8}" destId="{39BBA486-03BD-2144-ABBF-AE369E5400B7}" srcOrd="4" destOrd="0" presId="urn:microsoft.com/office/officeart/2005/8/layout/vList5"/>
    <dgm:cxn modelId="{08E1EAB0-3331-44F6-B9E4-76936D73A9E2}" type="presParOf" srcId="{39BBA486-03BD-2144-ABBF-AE369E5400B7}" destId="{70B8D9E0-4A6D-2F44-B595-4E51FB1CC510}" srcOrd="0" destOrd="0" presId="urn:microsoft.com/office/officeart/2005/8/layout/vList5"/>
    <dgm:cxn modelId="{7447FDF7-8AE6-442C-9410-809FA5B18DCF}" type="presParOf" srcId="{39BBA486-03BD-2144-ABBF-AE369E5400B7}" destId="{09F84ED2-5430-D348-8351-1C588DA968EF}" srcOrd="1" destOrd="0" presId="urn:microsoft.com/office/officeart/2005/8/layout/vList5"/>
    <dgm:cxn modelId="{C3F75422-2EE1-4E7E-938B-37636A118D91}" type="presParOf" srcId="{82B71E07-46A9-1F4C-9980-576B2FA3ADD8}" destId="{26A10C18-A8F4-6A4C-BDEE-6F7DE3CE4615}" srcOrd="5" destOrd="0" presId="urn:microsoft.com/office/officeart/2005/8/layout/vList5"/>
    <dgm:cxn modelId="{AB5F0D32-151D-45D7-B280-1DD4C26A52C0}" type="presParOf" srcId="{82B71E07-46A9-1F4C-9980-576B2FA3ADD8}" destId="{4ECD3363-8FE6-2E4D-AEB8-DD61ACBB9653}" srcOrd="6" destOrd="0" presId="urn:microsoft.com/office/officeart/2005/8/layout/vList5"/>
    <dgm:cxn modelId="{BD4184C2-8E80-4AE9-B92E-524CDB730D04}" type="presParOf" srcId="{4ECD3363-8FE6-2E4D-AEB8-DD61ACBB9653}" destId="{E895D6B0-A2C0-8846-B022-1C147093D231}" srcOrd="0" destOrd="0" presId="urn:microsoft.com/office/officeart/2005/8/layout/vList5"/>
    <dgm:cxn modelId="{909DE266-75DA-4AB9-92D4-042CA3E6AEA4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938 centaines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9 centaines en tout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FF33CC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centaines est 9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dizaines est 9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660B22-35C4-4939-AC74-98F84EA036DA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B614126-70E3-4F15-84BD-CF66B026B009}" type="presOf" srcId="{C98D5B68-7884-6648-A6A0-2E344EE2F2C1}" destId="{70B8D9E0-4A6D-2F44-B595-4E51FB1CC510}" srcOrd="0" destOrd="0" presId="urn:microsoft.com/office/officeart/2005/8/layout/vList5"/>
    <dgm:cxn modelId="{7B970668-EB81-4815-B11A-49636B606755}" type="presOf" srcId="{D865DF60-6A8A-1346-86CF-ADC5241F7441}" destId="{C3381103-080C-D746-8B27-46B2DEE4028C}" srcOrd="0" destOrd="0" presId="urn:microsoft.com/office/officeart/2005/8/layout/vList5"/>
    <dgm:cxn modelId="{A6C791BE-5D81-464A-9CFB-6299D8B735D4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8C67B034-A69A-49B0-8E4A-DCE2201F145F}" type="presOf" srcId="{2C8EC395-066D-984E-8F48-1D03BBA365D6}" destId="{FBE9ED35-B856-174C-8737-A32D2C924CA6}" srcOrd="0" destOrd="0" presId="urn:microsoft.com/office/officeart/2005/8/layout/vList5"/>
    <dgm:cxn modelId="{A24DFFBE-90DB-4E48-BCAA-B52F7831131E}" type="presOf" srcId="{5A256FE1-617A-F64B-AAA5-E71BA3D8E71B}" destId="{5131D196-118F-ED4B-8F8C-9F861CEE6268}" srcOrd="0" destOrd="0" presId="urn:microsoft.com/office/officeart/2005/8/layout/vList5"/>
    <dgm:cxn modelId="{53176BD1-AB3C-4AF5-8E09-0A5DC5225B10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4D8FFD3D-D619-4036-ACFC-5C466B452B83}" type="presOf" srcId="{DD6BBC1B-D149-744A-A30E-EFE273F02222}" destId="{B2E2EFB5-3D81-DA40-B0AB-7277103CCFA5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217CF526-5E77-4880-90BC-40C4A26643B5}" type="presOf" srcId="{39104730-2024-374C-98E0-3A4CE7ED9881}" destId="{82B71E07-46A9-1F4C-9980-576B2FA3ADD8}" srcOrd="0" destOrd="0" presId="urn:microsoft.com/office/officeart/2005/8/layout/vList5"/>
    <dgm:cxn modelId="{352F99AC-AAEB-4321-8969-3A2F11AD8A06}" type="presParOf" srcId="{82B71E07-46A9-1F4C-9980-576B2FA3ADD8}" destId="{A3A8D8DA-067B-EC42-9EAF-7E4FD8AA6489}" srcOrd="0" destOrd="0" presId="urn:microsoft.com/office/officeart/2005/8/layout/vList5"/>
    <dgm:cxn modelId="{9F0F04C6-C702-4583-B4EA-91F92BEADE74}" type="presParOf" srcId="{A3A8D8DA-067B-EC42-9EAF-7E4FD8AA6489}" destId="{5131D196-118F-ED4B-8F8C-9F861CEE6268}" srcOrd="0" destOrd="0" presId="urn:microsoft.com/office/officeart/2005/8/layout/vList5"/>
    <dgm:cxn modelId="{B3F3D51F-AFBD-48AF-8106-246D8AF8312C}" type="presParOf" srcId="{A3A8D8DA-067B-EC42-9EAF-7E4FD8AA6489}" destId="{B2E2EFB5-3D81-DA40-B0AB-7277103CCFA5}" srcOrd="1" destOrd="0" presId="urn:microsoft.com/office/officeart/2005/8/layout/vList5"/>
    <dgm:cxn modelId="{D50D7C05-29D1-4B32-AE53-BEACF6C1F764}" type="presParOf" srcId="{82B71E07-46A9-1F4C-9980-576B2FA3ADD8}" destId="{86757E5C-20F4-E745-A720-B10E686939A4}" srcOrd="1" destOrd="0" presId="urn:microsoft.com/office/officeart/2005/8/layout/vList5"/>
    <dgm:cxn modelId="{BD3E329B-1900-48E4-B98A-3D691CCAE119}" type="presParOf" srcId="{82B71E07-46A9-1F4C-9980-576B2FA3ADD8}" destId="{0760AE06-7B56-494A-A0E8-36B594643D8E}" srcOrd="2" destOrd="0" presId="urn:microsoft.com/office/officeart/2005/8/layout/vList5"/>
    <dgm:cxn modelId="{6C63AF56-D27A-4CF1-8B73-CFBCDF1B3B19}" type="presParOf" srcId="{0760AE06-7B56-494A-A0E8-36B594643D8E}" destId="{C3381103-080C-D746-8B27-46B2DEE4028C}" srcOrd="0" destOrd="0" presId="urn:microsoft.com/office/officeart/2005/8/layout/vList5"/>
    <dgm:cxn modelId="{EA93C6A5-1220-4C09-BB33-95A1800104D3}" type="presParOf" srcId="{0760AE06-7B56-494A-A0E8-36B594643D8E}" destId="{FBE9ED35-B856-174C-8737-A32D2C924CA6}" srcOrd="1" destOrd="0" presId="urn:microsoft.com/office/officeart/2005/8/layout/vList5"/>
    <dgm:cxn modelId="{F067D344-0D8F-4AD3-A568-20252F5A4B6F}" type="presParOf" srcId="{82B71E07-46A9-1F4C-9980-576B2FA3ADD8}" destId="{42D27948-8160-FF47-9116-9786F5E669CE}" srcOrd="3" destOrd="0" presId="urn:microsoft.com/office/officeart/2005/8/layout/vList5"/>
    <dgm:cxn modelId="{0EA13AC0-4591-428C-BADF-6366EEB9CC67}" type="presParOf" srcId="{82B71E07-46A9-1F4C-9980-576B2FA3ADD8}" destId="{39BBA486-03BD-2144-ABBF-AE369E5400B7}" srcOrd="4" destOrd="0" presId="urn:microsoft.com/office/officeart/2005/8/layout/vList5"/>
    <dgm:cxn modelId="{0E335468-222C-4F63-B232-9F484A5C4ED3}" type="presParOf" srcId="{39BBA486-03BD-2144-ABBF-AE369E5400B7}" destId="{70B8D9E0-4A6D-2F44-B595-4E51FB1CC510}" srcOrd="0" destOrd="0" presId="urn:microsoft.com/office/officeart/2005/8/layout/vList5"/>
    <dgm:cxn modelId="{E759136F-24D0-4F4A-8290-26C3F6403286}" type="presParOf" srcId="{39BBA486-03BD-2144-ABBF-AE369E5400B7}" destId="{09F84ED2-5430-D348-8351-1C588DA968EF}" srcOrd="1" destOrd="0" presId="urn:microsoft.com/office/officeart/2005/8/layout/vList5"/>
    <dgm:cxn modelId="{D9C4B750-EEC5-43E7-8A5A-3F5EEBAB95D3}" type="presParOf" srcId="{82B71E07-46A9-1F4C-9980-576B2FA3ADD8}" destId="{26A10C18-A8F4-6A4C-BDEE-6F7DE3CE4615}" srcOrd="5" destOrd="0" presId="urn:microsoft.com/office/officeart/2005/8/layout/vList5"/>
    <dgm:cxn modelId="{56A918BE-9EA4-4CE3-BC67-694C45CE0F27}" type="presParOf" srcId="{82B71E07-46A9-1F4C-9980-576B2FA3ADD8}" destId="{4ECD3363-8FE6-2E4D-AEB8-DD61ACBB9653}" srcOrd="6" destOrd="0" presId="urn:microsoft.com/office/officeart/2005/8/layout/vList5"/>
    <dgm:cxn modelId="{AA7E44F4-7559-4DC1-A148-2511E3BE434D}" type="presParOf" srcId="{4ECD3363-8FE6-2E4D-AEB8-DD61ACBB9653}" destId="{E895D6B0-A2C0-8846-B022-1C147093D231}" srcOrd="0" destOrd="0" presId="urn:microsoft.com/office/officeart/2005/8/layout/vList5"/>
    <dgm:cxn modelId="{42302E19-DEFD-4FEB-B5AB-DDBB70E07A94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>
        <a:solidFill>
          <a:srgbClr val="FF33CC"/>
        </a:solidFill>
      </dgm:spPr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938 centaines en tout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>
        <a:solidFill>
          <a:srgbClr val="00B0F0"/>
        </a:solidFill>
      </dgm:spPr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Il y a 9 centaines en tout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00B0F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centaines est 9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33CC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Le chiffre des dizaines est 9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>
        <a:solidFill>
          <a:srgbClr val="00B0F0"/>
        </a:solidFill>
      </dgm:spPr>
      <dgm:t>
        <a:bodyPr/>
        <a:lstStyle/>
        <a:p>
          <a:r>
            <a:rPr lang="fr-FR" dirty="0"/>
            <a:t>b</a:t>
          </a:r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 custLinFactNeighborX="0" custLinFactNeighborY="-1276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 custLinFactNeighborY="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5660B22-35C4-4939-AC74-98F84EA036DA}" type="presOf" srcId="{31427C3A-E33A-4C40-B6A8-DF440F9FA9C2}" destId="{09F84ED2-5430-D348-8351-1C588DA968EF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B614126-70E3-4F15-84BD-CF66B026B009}" type="presOf" srcId="{C98D5B68-7884-6648-A6A0-2E344EE2F2C1}" destId="{70B8D9E0-4A6D-2F44-B595-4E51FB1CC510}" srcOrd="0" destOrd="0" presId="urn:microsoft.com/office/officeart/2005/8/layout/vList5"/>
    <dgm:cxn modelId="{7B970668-EB81-4815-B11A-49636B606755}" type="presOf" srcId="{D865DF60-6A8A-1346-86CF-ADC5241F7441}" destId="{C3381103-080C-D746-8B27-46B2DEE4028C}" srcOrd="0" destOrd="0" presId="urn:microsoft.com/office/officeart/2005/8/layout/vList5"/>
    <dgm:cxn modelId="{A6C791BE-5D81-464A-9CFB-6299D8B735D4}" type="presOf" srcId="{877D7047-60CD-754B-B94B-0D52DA8802EF}" destId="{E895D6B0-A2C0-8846-B022-1C147093D23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8C67B034-A69A-49B0-8E4A-DCE2201F145F}" type="presOf" srcId="{2C8EC395-066D-984E-8F48-1D03BBA365D6}" destId="{FBE9ED35-B856-174C-8737-A32D2C924CA6}" srcOrd="0" destOrd="0" presId="urn:microsoft.com/office/officeart/2005/8/layout/vList5"/>
    <dgm:cxn modelId="{A24DFFBE-90DB-4E48-BCAA-B52F7831131E}" type="presOf" srcId="{5A256FE1-617A-F64B-AAA5-E71BA3D8E71B}" destId="{5131D196-118F-ED4B-8F8C-9F861CEE6268}" srcOrd="0" destOrd="0" presId="urn:microsoft.com/office/officeart/2005/8/layout/vList5"/>
    <dgm:cxn modelId="{53176BD1-AB3C-4AF5-8E09-0A5DC5225B10}" type="presOf" srcId="{8943F2E6-3B0D-E448-9217-B317A1C852F5}" destId="{1017B7CB-13B4-9B4A-A898-E550BB192901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4D8FFD3D-D619-4036-ACFC-5C466B452B83}" type="presOf" srcId="{DD6BBC1B-D149-744A-A30E-EFE273F02222}" destId="{B2E2EFB5-3D81-DA40-B0AB-7277103CCFA5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217CF526-5E77-4880-90BC-40C4A26643B5}" type="presOf" srcId="{39104730-2024-374C-98E0-3A4CE7ED9881}" destId="{82B71E07-46A9-1F4C-9980-576B2FA3ADD8}" srcOrd="0" destOrd="0" presId="urn:microsoft.com/office/officeart/2005/8/layout/vList5"/>
    <dgm:cxn modelId="{352F99AC-AAEB-4321-8969-3A2F11AD8A06}" type="presParOf" srcId="{82B71E07-46A9-1F4C-9980-576B2FA3ADD8}" destId="{A3A8D8DA-067B-EC42-9EAF-7E4FD8AA6489}" srcOrd="0" destOrd="0" presId="urn:microsoft.com/office/officeart/2005/8/layout/vList5"/>
    <dgm:cxn modelId="{9F0F04C6-C702-4583-B4EA-91F92BEADE74}" type="presParOf" srcId="{A3A8D8DA-067B-EC42-9EAF-7E4FD8AA6489}" destId="{5131D196-118F-ED4B-8F8C-9F861CEE6268}" srcOrd="0" destOrd="0" presId="urn:microsoft.com/office/officeart/2005/8/layout/vList5"/>
    <dgm:cxn modelId="{B3F3D51F-AFBD-48AF-8106-246D8AF8312C}" type="presParOf" srcId="{A3A8D8DA-067B-EC42-9EAF-7E4FD8AA6489}" destId="{B2E2EFB5-3D81-DA40-B0AB-7277103CCFA5}" srcOrd="1" destOrd="0" presId="urn:microsoft.com/office/officeart/2005/8/layout/vList5"/>
    <dgm:cxn modelId="{D50D7C05-29D1-4B32-AE53-BEACF6C1F764}" type="presParOf" srcId="{82B71E07-46A9-1F4C-9980-576B2FA3ADD8}" destId="{86757E5C-20F4-E745-A720-B10E686939A4}" srcOrd="1" destOrd="0" presId="urn:microsoft.com/office/officeart/2005/8/layout/vList5"/>
    <dgm:cxn modelId="{BD3E329B-1900-48E4-B98A-3D691CCAE119}" type="presParOf" srcId="{82B71E07-46A9-1F4C-9980-576B2FA3ADD8}" destId="{0760AE06-7B56-494A-A0E8-36B594643D8E}" srcOrd="2" destOrd="0" presId="urn:microsoft.com/office/officeart/2005/8/layout/vList5"/>
    <dgm:cxn modelId="{6C63AF56-D27A-4CF1-8B73-CFBCDF1B3B19}" type="presParOf" srcId="{0760AE06-7B56-494A-A0E8-36B594643D8E}" destId="{C3381103-080C-D746-8B27-46B2DEE4028C}" srcOrd="0" destOrd="0" presId="urn:microsoft.com/office/officeart/2005/8/layout/vList5"/>
    <dgm:cxn modelId="{EA93C6A5-1220-4C09-BB33-95A1800104D3}" type="presParOf" srcId="{0760AE06-7B56-494A-A0E8-36B594643D8E}" destId="{FBE9ED35-B856-174C-8737-A32D2C924CA6}" srcOrd="1" destOrd="0" presId="urn:microsoft.com/office/officeart/2005/8/layout/vList5"/>
    <dgm:cxn modelId="{F067D344-0D8F-4AD3-A568-20252F5A4B6F}" type="presParOf" srcId="{82B71E07-46A9-1F4C-9980-576B2FA3ADD8}" destId="{42D27948-8160-FF47-9116-9786F5E669CE}" srcOrd="3" destOrd="0" presId="urn:microsoft.com/office/officeart/2005/8/layout/vList5"/>
    <dgm:cxn modelId="{0EA13AC0-4591-428C-BADF-6366EEB9CC67}" type="presParOf" srcId="{82B71E07-46A9-1F4C-9980-576B2FA3ADD8}" destId="{39BBA486-03BD-2144-ABBF-AE369E5400B7}" srcOrd="4" destOrd="0" presId="urn:microsoft.com/office/officeart/2005/8/layout/vList5"/>
    <dgm:cxn modelId="{0E335468-222C-4F63-B232-9F484A5C4ED3}" type="presParOf" srcId="{39BBA486-03BD-2144-ABBF-AE369E5400B7}" destId="{70B8D9E0-4A6D-2F44-B595-4E51FB1CC510}" srcOrd="0" destOrd="0" presId="urn:microsoft.com/office/officeart/2005/8/layout/vList5"/>
    <dgm:cxn modelId="{E759136F-24D0-4F4A-8290-26C3F6403286}" type="presParOf" srcId="{39BBA486-03BD-2144-ABBF-AE369E5400B7}" destId="{09F84ED2-5430-D348-8351-1C588DA968EF}" srcOrd="1" destOrd="0" presId="urn:microsoft.com/office/officeart/2005/8/layout/vList5"/>
    <dgm:cxn modelId="{D9C4B750-EEC5-43E7-8A5A-3F5EEBAB95D3}" type="presParOf" srcId="{82B71E07-46A9-1F4C-9980-576B2FA3ADD8}" destId="{26A10C18-A8F4-6A4C-BDEE-6F7DE3CE4615}" srcOrd="5" destOrd="0" presId="urn:microsoft.com/office/officeart/2005/8/layout/vList5"/>
    <dgm:cxn modelId="{56A918BE-9EA4-4CE3-BC67-694C45CE0F27}" type="presParOf" srcId="{82B71E07-46A9-1F4C-9980-576B2FA3ADD8}" destId="{4ECD3363-8FE6-2E4D-AEB8-DD61ACBB9653}" srcOrd="6" destOrd="0" presId="urn:microsoft.com/office/officeart/2005/8/layout/vList5"/>
    <dgm:cxn modelId="{AA7E44F4-7559-4DC1-A148-2511E3BE434D}" type="presParOf" srcId="{4ECD3363-8FE6-2E4D-AEB8-DD61ACBB9653}" destId="{E895D6B0-A2C0-8846-B022-1C147093D231}" srcOrd="0" destOrd="0" presId="urn:microsoft.com/office/officeart/2005/8/layout/vList5"/>
    <dgm:cxn modelId="{42302E19-DEFD-4FEB-B5AB-DDBB70E07A94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/>
            <a:t> </a:t>
          </a:r>
          <a:r>
            <a:rPr lang="fr-FR" sz="4000" b="1" kern="1200" dirty="0" smtClean="0"/>
            <a:t>le chiffre des centaines est 0</a:t>
          </a:r>
          <a:endParaRPr lang="fr-FR" sz="40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 smtClean="0"/>
            <a:t>Le chiffre des unités est 4</a:t>
          </a:r>
          <a:endParaRPr lang="fr-FR" sz="40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 smtClean="0"/>
            <a:t>Le</a:t>
          </a:r>
          <a:r>
            <a:rPr lang="fr-FR" sz="4000" b="1" kern="1200" baseline="0" dirty="0" smtClean="0"/>
            <a:t> chiffre des dizaines est 7</a:t>
          </a:r>
          <a:endParaRPr lang="fr-FR" sz="4000" b="1" kern="1200" dirty="0"/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667898" y="-2759776"/>
          <a:ext cx="96541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/>
            <a:t> </a:t>
          </a:r>
          <a:r>
            <a:rPr lang="fr-FR" sz="4000" b="1" kern="1200" dirty="0" smtClean="0"/>
            <a:t>le chiffre des centaines est 0</a:t>
          </a:r>
          <a:endParaRPr lang="fr-FR" sz="4000" b="1" kern="1200" dirty="0"/>
        </a:p>
      </dsp:txBody>
      <dsp:txXfrm rot="-5400000">
        <a:off x="3785616" y="169634"/>
        <a:ext cx="6682856" cy="871163"/>
      </dsp:txXfrm>
    </dsp:sp>
    <dsp:sp modelId="{5131D196-118F-ED4B-8F8C-9F861CEE6268}">
      <dsp:nvSpPr>
        <dsp:cNvPr id="0" name=""/>
        <dsp:cNvSpPr/>
      </dsp:nvSpPr>
      <dsp:spPr>
        <a:xfrm>
          <a:off x="0" y="1828"/>
          <a:ext cx="3785616" cy="120677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a</a:t>
          </a:r>
        </a:p>
      </dsp:txBody>
      <dsp:txXfrm>
        <a:off x="58910" y="60738"/>
        <a:ext cx="3667796" cy="1088954"/>
      </dsp:txXfrm>
    </dsp:sp>
    <dsp:sp modelId="{FBE9ED35-B856-174C-8737-A32D2C924CA6}">
      <dsp:nvSpPr>
        <dsp:cNvPr id="0" name=""/>
        <dsp:cNvSpPr/>
      </dsp:nvSpPr>
      <dsp:spPr>
        <a:xfrm rot="5400000">
          <a:off x="6667898" y="-1492662"/>
          <a:ext cx="96541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 smtClean="0"/>
            <a:t>Le chiffre des unités est 4</a:t>
          </a:r>
          <a:endParaRPr lang="fr-FR" sz="4000" b="1" kern="1200" dirty="0"/>
        </a:p>
      </dsp:txBody>
      <dsp:txXfrm rot="-5400000">
        <a:off x="3785616" y="1436748"/>
        <a:ext cx="6682856" cy="871163"/>
      </dsp:txXfrm>
    </dsp:sp>
    <dsp:sp modelId="{C3381103-080C-D746-8B27-46B2DEE4028C}">
      <dsp:nvSpPr>
        <dsp:cNvPr id="0" name=""/>
        <dsp:cNvSpPr/>
      </dsp:nvSpPr>
      <dsp:spPr>
        <a:xfrm>
          <a:off x="0" y="1268942"/>
          <a:ext cx="3785616" cy="120677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b</a:t>
          </a:r>
        </a:p>
      </dsp:txBody>
      <dsp:txXfrm>
        <a:off x="58910" y="1327852"/>
        <a:ext cx="3667796" cy="1088954"/>
      </dsp:txXfrm>
    </dsp:sp>
    <dsp:sp modelId="{09F84ED2-5430-D348-8351-1C588DA968EF}">
      <dsp:nvSpPr>
        <dsp:cNvPr id="0" name=""/>
        <dsp:cNvSpPr/>
      </dsp:nvSpPr>
      <dsp:spPr>
        <a:xfrm rot="5400000">
          <a:off x="6667898" y="-225548"/>
          <a:ext cx="96541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0" tIns="76200" rIns="152400" bIns="76200" numCol="1" spcCol="1270" anchor="ctr" anchorCtr="0">
          <a:noAutofit/>
        </a:bodyPr>
        <a:lstStyle/>
        <a:p>
          <a:pPr marL="285750" lvl="1" indent="-285750" algn="ctr" defTabSz="1778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4000" b="1" kern="1200" dirty="0" smtClean="0"/>
            <a:t>Le</a:t>
          </a:r>
          <a:r>
            <a:rPr lang="fr-FR" sz="4000" b="1" kern="1200" baseline="0" dirty="0" smtClean="0"/>
            <a:t> chiffre des dizaines est 7</a:t>
          </a:r>
          <a:endParaRPr lang="fr-FR" sz="4000" b="1" kern="1200" dirty="0"/>
        </a:p>
      </dsp:txBody>
      <dsp:txXfrm rot="-5400000">
        <a:off x="3785616" y="2703862"/>
        <a:ext cx="6682856" cy="871163"/>
      </dsp:txXfrm>
    </dsp:sp>
    <dsp:sp modelId="{70B8D9E0-4A6D-2F44-B595-4E51FB1CC510}">
      <dsp:nvSpPr>
        <dsp:cNvPr id="0" name=""/>
        <dsp:cNvSpPr/>
      </dsp:nvSpPr>
      <dsp:spPr>
        <a:xfrm>
          <a:off x="0" y="2536055"/>
          <a:ext cx="3785616" cy="120677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32410" tIns="116205" rIns="232410" bIns="116205" numCol="1" spcCol="1270" anchor="ctr" anchorCtr="0">
          <a:noAutofit/>
        </a:bodyPr>
        <a:lstStyle/>
        <a:p>
          <a:pPr lvl="0" algn="ctr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6100" kern="1200" dirty="0"/>
            <a:t>c</a:t>
          </a:r>
        </a:p>
      </dsp:txBody>
      <dsp:txXfrm>
        <a:off x="58910" y="2594965"/>
        <a:ext cx="3667796" cy="108895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3004422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70 dizaines en tout</a:t>
          </a:r>
          <a:endParaRPr lang="fr-FR" sz="3600" b="1" kern="1200" dirty="0"/>
        </a:p>
      </dsp:txBody>
      <dsp:txXfrm rot="-5400000">
        <a:off x="3785616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</a:t>
          </a:r>
          <a:r>
            <a:rPr lang="fr-FR" sz="3600" b="1" kern="1200" baseline="0" dirty="0" smtClean="0"/>
            <a:t> y a 0 dizaine en tout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7 dizaines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</a:t>
          </a:r>
          <a:r>
            <a:rPr lang="fr-FR" sz="3600" b="1" kern="1200" baseline="0" dirty="0" smtClean="0"/>
            <a:t> y 704 dizaines en tout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3004422"/>
          <a:ext cx="72113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70 dizaines en tout</a:t>
          </a:r>
          <a:endParaRPr lang="fr-FR" sz="3600" b="1" kern="1200" dirty="0"/>
        </a:p>
      </dsp:txBody>
      <dsp:txXfrm rot="-5400000">
        <a:off x="3785616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</a:t>
          </a:r>
          <a:r>
            <a:rPr lang="fr-FR" sz="3600" b="1" kern="1200" baseline="0" dirty="0" smtClean="0"/>
            <a:t> y a 0 dizaine en tout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7 dizaines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</a:t>
          </a:r>
          <a:r>
            <a:rPr lang="fr-FR" sz="3600" b="1" kern="1200" baseline="0" dirty="0" smtClean="0"/>
            <a:t> y 704 dizaines en tout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45784" y="-3004422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unités est 6</a:t>
          </a:r>
          <a:endParaRPr lang="fr-FR" sz="3600" b="1" kern="1200" dirty="0"/>
        </a:p>
      </dsp:txBody>
      <dsp:txXfrm rot="-5400000">
        <a:off x="3741362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35 dizaines en tout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5 dizaines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baseline="0" dirty="0" smtClean="0"/>
            <a:t>Le chiffre des unités est 3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323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7238"/>
        <a:ext cx="3697608" cy="8134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45784" y="-3004422"/>
          <a:ext cx="72113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unités est 6</a:t>
          </a:r>
          <a:endParaRPr lang="fr-FR" sz="3600" b="1" kern="1200" dirty="0"/>
        </a:p>
      </dsp:txBody>
      <dsp:txXfrm rot="-5400000">
        <a:off x="3741362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35 dizaines en tout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5 dizaines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baseline="0" dirty="0" smtClean="0"/>
            <a:t>Le chiffre des unités est 3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323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7238"/>
        <a:ext cx="3697608" cy="81341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3004422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dizaines est 9</a:t>
          </a:r>
          <a:endParaRPr lang="fr-FR" sz="3600" b="1" kern="1200" dirty="0"/>
        </a:p>
      </dsp:txBody>
      <dsp:txXfrm rot="-5400000">
        <a:off x="3785616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centaines est 9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938 centaines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9 centaines en tout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6790038" y="-3004422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dizaines est 9</a:t>
          </a:r>
          <a:endParaRPr lang="fr-FR" sz="3600" b="1" kern="1200" dirty="0"/>
        </a:p>
      </dsp:txBody>
      <dsp:txXfrm rot="-5400000">
        <a:off x="3785616" y="35203"/>
        <a:ext cx="6694781" cy="650733"/>
      </dsp:txXfrm>
    </dsp:sp>
    <dsp:sp modelId="{5131D196-118F-ED4B-8F8C-9F861CEE6268}">
      <dsp:nvSpPr>
        <dsp:cNvPr id="0" name=""/>
        <dsp:cNvSpPr/>
      </dsp:nvSpPr>
      <dsp:spPr>
        <a:xfrm>
          <a:off x="0" y="1874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a</a:t>
          </a:r>
        </a:p>
      </dsp:txBody>
      <dsp:txXfrm>
        <a:off x="44004" y="45878"/>
        <a:ext cx="3697608" cy="813416"/>
      </dsp:txXfrm>
    </dsp:sp>
    <dsp:sp modelId="{FBE9ED35-B856-174C-8737-A32D2C924CA6}">
      <dsp:nvSpPr>
        <dsp:cNvPr id="0" name=""/>
        <dsp:cNvSpPr/>
      </dsp:nvSpPr>
      <dsp:spPr>
        <a:xfrm rot="5400000">
          <a:off x="6790038" y="-1965910"/>
          <a:ext cx="72113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Le chiffre des centaines est 9</a:t>
          </a:r>
          <a:endParaRPr lang="fr-FR" sz="3600" b="1" kern="1200" dirty="0"/>
        </a:p>
      </dsp:txBody>
      <dsp:txXfrm rot="-5400000">
        <a:off x="3785616" y="1073715"/>
        <a:ext cx="6694781" cy="650733"/>
      </dsp:txXfrm>
    </dsp:sp>
    <dsp:sp modelId="{C3381103-080C-D746-8B27-46B2DEE4028C}">
      <dsp:nvSpPr>
        <dsp:cNvPr id="0" name=""/>
        <dsp:cNvSpPr/>
      </dsp:nvSpPr>
      <dsp:spPr>
        <a:xfrm>
          <a:off x="0" y="948369"/>
          <a:ext cx="3785616" cy="90142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b</a:t>
          </a:r>
        </a:p>
      </dsp:txBody>
      <dsp:txXfrm>
        <a:off x="44004" y="992373"/>
        <a:ext cx="3697608" cy="813416"/>
      </dsp:txXfrm>
    </dsp:sp>
    <dsp:sp modelId="{09F84ED2-5430-D348-8351-1C588DA968EF}">
      <dsp:nvSpPr>
        <dsp:cNvPr id="0" name=""/>
        <dsp:cNvSpPr/>
      </dsp:nvSpPr>
      <dsp:spPr>
        <a:xfrm rot="5400000">
          <a:off x="6790038" y="-1019414"/>
          <a:ext cx="721139" cy="6729984"/>
        </a:xfrm>
        <a:prstGeom prst="round2SameRect">
          <a:avLst/>
        </a:prstGeom>
        <a:solidFill>
          <a:srgbClr val="FF33CC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938 centaines en tout</a:t>
          </a:r>
          <a:endParaRPr lang="fr-FR" sz="3600" b="1" kern="1200" dirty="0"/>
        </a:p>
      </dsp:txBody>
      <dsp:txXfrm rot="-5400000">
        <a:off x="3785616" y="2020211"/>
        <a:ext cx="6694781" cy="650733"/>
      </dsp:txXfrm>
    </dsp:sp>
    <dsp:sp modelId="{70B8D9E0-4A6D-2F44-B595-4E51FB1CC510}">
      <dsp:nvSpPr>
        <dsp:cNvPr id="0" name=""/>
        <dsp:cNvSpPr/>
      </dsp:nvSpPr>
      <dsp:spPr>
        <a:xfrm>
          <a:off x="0" y="1894865"/>
          <a:ext cx="3785616" cy="901424"/>
        </a:xfrm>
        <a:prstGeom prst="roundRect">
          <a:avLst/>
        </a:prstGeom>
        <a:solidFill>
          <a:srgbClr val="FF33CC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c</a:t>
          </a:r>
        </a:p>
      </dsp:txBody>
      <dsp:txXfrm>
        <a:off x="44004" y="1938869"/>
        <a:ext cx="3697608" cy="813416"/>
      </dsp:txXfrm>
    </dsp:sp>
    <dsp:sp modelId="{1017B7CB-13B4-9B4A-A898-E550BB192901}">
      <dsp:nvSpPr>
        <dsp:cNvPr id="0" name=""/>
        <dsp:cNvSpPr/>
      </dsp:nvSpPr>
      <dsp:spPr>
        <a:xfrm rot="5400000">
          <a:off x="6790038" y="-72919"/>
          <a:ext cx="721139" cy="6729984"/>
        </a:xfrm>
        <a:prstGeom prst="round2SameRect">
          <a:avLst/>
        </a:prstGeom>
        <a:solidFill>
          <a:srgbClr val="00B0F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ctr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3600" b="1" kern="1200" dirty="0" smtClean="0"/>
            <a:t>Il y a 9 centaines en tout</a:t>
          </a:r>
          <a:endParaRPr lang="fr-FR" sz="3600" b="1" kern="1200" dirty="0"/>
        </a:p>
      </dsp:txBody>
      <dsp:txXfrm rot="-5400000">
        <a:off x="3785616" y="2966706"/>
        <a:ext cx="6694781" cy="650733"/>
      </dsp:txXfrm>
    </dsp:sp>
    <dsp:sp modelId="{E895D6B0-A2C0-8846-B022-1C147093D231}">
      <dsp:nvSpPr>
        <dsp:cNvPr id="0" name=""/>
        <dsp:cNvSpPr/>
      </dsp:nvSpPr>
      <dsp:spPr>
        <a:xfrm>
          <a:off x="0" y="2841360"/>
          <a:ext cx="3785616" cy="901424"/>
        </a:xfrm>
        <a:prstGeom prst="roundRect">
          <a:avLst/>
        </a:prstGeom>
        <a:solidFill>
          <a:srgbClr val="00B0F0"/>
        </a:solidFill>
        <a:ln>
          <a:noFill/>
        </a:ln>
        <a:effectLst/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0" tIns="85725" rIns="171450" bIns="85725" numCol="1" spcCol="1270" anchor="ctr" anchorCtr="0">
          <a:noAutofit/>
        </a:bodyPr>
        <a:lstStyle/>
        <a:p>
          <a:pPr lvl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500" kern="1200" dirty="0"/>
            <a:t>d</a:t>
          </a:r>
        </a:p>
      </dsp:txBody>
      <dsp:txXfrm>
        <a:off x="44004" y="2885364"/>
        <a:ext cx="3697608" cy="81341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5F2ACC-F2C2-4971-886D-9F5737FBE16D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02075" y="9515475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7B577C-7862-4EE6-8C61-2976ED348CB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67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7C18DD02-E5FF-264B-8EB3-6B86560ACCFC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8817" y="4821506"/>
            <a:ext cx="5510530" cy="394486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01698" y="9516039"/>
            <a:ext cx="2984871" cy="502674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8D9FD304-8138-7F4C-8461-7CE5879380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46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44379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249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2497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7629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25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13191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26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57352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28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29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3 + 1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pPr/>
              <a:t>35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089801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fr-FR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endParaRPr lang="fr-F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36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1131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9FD304-8138-7F4C-8461-7CE587938088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7585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6504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14C7C3-056B-DF46-BFA3-A8A4123AC576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24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A517F4-F26D-B74E-A048-B2FD348CE5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72C18CF-53EE-BC44-A422-CF8D886E96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639A74-2B62-964A-A35B-38DF40149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93CECF-7A41-1F43-9C01-7D2DC9260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F0C56CC-A9A7-1445-9A15-AE187C9C3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9428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78FF9-A973-004D-A1CF-1C8A6D93A0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15F20E-F470-3041-8C56-38EDE38C1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A2651FA-A622-7842-ABAA-C7EBF4846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01DB440-A910-E047-BA14-3E370AA44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58A891-E45B-6C46-B05A-FEA3E2031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3556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659DDE4-5F56-C143-82AA-02AB0D9406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15BC7678-EF1E-E74A-A94B-58D31F28E5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6F8AB7-6764-4041-B630-5E7E5A2DD4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DA9E8-51AE-2A47-8055-2B0DF9C7C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09A009-4BED-D74B-9AFA-FAA03BF1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517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AB83C4-D2BD-AA4B-88DE-B152F1D64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0A3A689-12F8-5A47-88FB-EED85B259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C694CF1-DCC9-E94D-8E49-D9AB5EC8D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5F01537-B12D-9247-9E0D-39EF2E9D5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54D797D-510A-F14B-89EC-6B605AFE3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920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B6EBEFA-DEB6-BD4F-977C-47F8A5AE3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8D782EF-37B3-7C4E-816B-570D0D0093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A0C0D8B-8B3B-3A45-ADE3-AC9E7E724A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90BCB5-0FFC-F840-AA91-55BEE3CE8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A23E92-E29D-8B44-A220-EF12DECB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2048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E5D16F-514C-F048-B808-993495BA6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ACAE751-6084-5D43-9347-716EC7D33A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EBCACFF-47C5-5B4C-97EF-52E8FFBDAA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5DCB0E-5374-DD4A-A1EA-1C536164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14FE43-1953-DB49-B94A-A48E6289CD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DAF0AA-D6E1-B442-9C2D-3873AA7FBF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871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A5C992-7E88-5A41-8625-72BE55DEC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3F31EA8-DB6E-0B4A-85B9-DDC154A14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09D683C-C167-6047-BEE7-F148679679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2AF52C1-6346-FC49-8D82-8448292ECE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E84B932-677B-6A47-92EC-C09D19A463F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4ABC338-7A89-1943-B143-30BB2FF8B7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DAD9C66-8763-DD4A-91FA-0E24EC6AD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2A0558C3-C08D-A047-AC86-24D94B00C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15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220502A-D6CF-0E42-95F0-572F01F3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AAE9147-7554-B546-BD52-74E24E3B5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1124627-28B2-8349-869A-4A20007A4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5769E86-542A-954E-ABCB-E51B7D923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88215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D30AC58-8373-D247-9452-AE4123EC1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84AE93-57BA-8B47-8C86-249502757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D41C84-8F8A-D74B-971E-818C9FFD04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941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C1F036-69B2-F04C-9FBA-FC2763FA9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4DC921A-8F59-6341-9779-A5B2BD6E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A96EBD9-D1D8-134A-8E72-58C0D2332F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148383E-A952-8B43-A720-47EE792B8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5EFEF5A-01E9-004D-BFC4-2EB2E9035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A894AE4-5FA6-D547-B142-53822E809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2654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4D8A58-49CF-F041-AC4F-2CCAA406F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43642EFB-B5D5-2C48-A0AE-24C5A604C9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768CD9-5512-6140-975C-6462E59E08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C2C826-2913-BB49-8B28-FD20C46BC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1831D9-5663-1546-8F9E-09CA33F5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FD68C4-2057-5D47-BA0F-0702C9E1F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510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60C0989-D162-4243-AB33-EBB4A6E78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4AE383E-4DD6-EF4B-BF8D-87C3C28F7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F80840D-D131-844C-A88D-8EB810EA45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20C5C-F561-2444-8D59-714D4DE57938}" type="datetimeFigureOut">
              <a:rPr lang="fr-FR" smtClean="0"/>
              <a:pPr/>
              <a:t>22/04/2020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AC46487-109C-6149-901A-09224F8969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E9F3FD-264A-EF4B-8E59-99EF6C08CB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3BEE0-B5D3-2642-A5DE-A3F1A4BD80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057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1.gi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3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Relationship Id="rId9" Type="http://schemas.openxmlformats.org/officeDocument/2006/relationships/image" Target="../media/image25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Relationship Id="rId9" Type="http://schemas.openxmlformats.org/officeDocument/2006/relationships/image" Target="../media/image26.png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gif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Relationship Id="rId9" Type="http://schemas.openxmlformats.org/officeDocument/2006/relationships/image" Target="../media/image27.png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microsoft.com/office/2007/relationships/diagramDrawing" Target="../diagrams/drawing8.xml"/><Relationship Id="rId12" Type="http://schemas.openxmlformats.org/officeDocument/2006/relationships/diagramColors" Target="../diagrams/colors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11" Type="http://schemas.openxmlformats.org/officeDocument/2006/relationships/diagramQuickStyle" Target="../diagrams/quickStyle8.xml"/><Relationship Id="rId10" Type="http://schemas.openxmlformats.org/officeDocument/2006/relationships/diagramLayout" Target="../diagrams/layout8.xml"/><Relationship Id="rId9" Type="http://schemas.openxmlformats.org/officeDocument/2006/relationships/diagramData" Target="../diagrams/data8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FD31B9-7166-D642-A3AE-1BD996153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Mercredi 06 mai</a:t>
            </a:r>
            <a:endParaRPr lang="fr-FR" dirty="0"/>
          </a:p>
        </p:txBody>
      </p:sp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7146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Problèmes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474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0" y="-662782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Clensey Medium" panose="02000603000000000000" pitchFamily="2" charset="0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83423" y="278060"/>
            <a:ext cx="1137195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4400" dirty="0" smtClean="0">
                <a:solidFill>
                  <a:srgbClr val="7030A0"/>
                </a:solidFill>
                <a:ea typeface="Clensey Medium" panose="02000603000000000000" pitchFamily="2" charset="0"/>
              </a:rPr>
              <a:t>Correction du problème de la séance précédente</a:t>
            </a:r>
            <a:endParaRPr lang="fr-FR" sz="44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85181" r="32285" b="2392"/>
          <a:stretch/>
        </p:blipFill>
        <p:spPr>
          <a:xfrm>
            <a:off x="4599210" y="4926564"/>
            <a:ext cx="7028618" cy="13742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747199" y="1009445"/>
                <a:ext cx="11044405" cy="1938992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20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2000" i="1" dirty="0" smtClean="0">
                        <a:latin typeface="Cambria Math" panose="02040503050406030204" pitchFamily="18" charset="0"/>
                      </a:rPr>
                      <m:t>845</m:t>
                    </m:r>
                  </m:oMath>
                </a14:m>
                <a:r>
                  <a:rPr lang="fr-FR" sz="2000" dirty="0" smtClean="0"/>
                  <a:t> livres.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/>
                  <a:t>Parmi ces livres, il y a </a:t>
                </a:r>
                <a14:m>
                  <m:oMath xmlns:m="http://schemas.openxmlformats.org/officeDocument/2006/math">
                    <m:r>
                      <a:rPr lang="fr-FR" sz="2000" i="1" dirty="0" smtClean="0"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fr-FR" sz="2000" dirty="0" smtClean="0"/>
                  <a:t> romans et </a:t>
                </a:r>
                <a14:m>
                  <m:oMath xmlns:m="http://schemas.openxmlformats.org/officeDocument/2006/math">
                    <m:r>
                      <a:rPr lang="fr-FR" sz="2000" i="1" dirty="0" smtClean="0">
                        <a:latin typeface="Cambria Math" panose="02040503050406030204" pitchFamily="18" charset="0"/>
                      </a:rPr>
                      <m:t>56</m:t>
                    </m:r>
                  </m:oMath>
                </a14:m>
                <a:r>
                  <a:rPr lang="fr-FR" sz="2000" dirty="0" smtClean="0"/>
                  <a:t> documentaires.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2000" dirty="0" smtClean="0"/>
                  <a:t>Les autres livres sont des bandes dessinées.</a:t>
                </a:r>
                <a:endParaRPr lang="fr-FR" sz="2000" dirty="0"/>
              </a:p>
              <a:p>
                <a:pPr>
                  <a:lnSpc>
                    <a:spcPct val="150000"/>
                  </a:lnSpc>
                </a:pPr>
                <a:r>
                  <a:rPr lang="fr-FR" sz="2000" b="1" dirty="0" smtClean="0"/>
                  <a:t>Combien </a:t>
                </a:r>
                <a:r>
                  <a:rPr lang="fr-FR" sz="2000" b="1" dirty="0"/>
                  <a:t>y </a:t>
                </a:r>
                <a:r>
                  <a:rPr lang="fr-FR" sz="2000" b="1" dirty="0" smtClean="0"/>
                  <a:t>a-t-il de bandes dessinées</a:t>
                </a:r>
                <a:r>
                  <a:rPr lang="fr-FR" sz="2000" b="1" dirty="0"/>
                  <a:t> </a:t>
                </a:r>
                <a:r>
                  <a:rPr lang="fr-FR" sz="2000" b="1" dirty="0" smtClean="0"/>
                  <a:t>?</a:t>
                </a:r>
                <a:endParaRPr lang="fr-FR" sz="2000" b="1" dirty="0"/>
              </a:p>
            </p:txBody>
          </p:sp>
        </mc:Choice>
        <mc:Fallback xmlns="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99" y="1009445"/>
                <a:ext cx="11044405" cy="1938992"/>
              </a:xfrm>
              <a:prstGeom prst="rect">
                <a:avLst/>
              </a:prstGeom>
              <a:blipFill>
                <a:blip r:embed="rId4"/>
                <a:stretch>
                  <a:fillRect l="-552" b="-1875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583423" y="3549972"/>
                <a:ext cx="293670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103+56=159</m:t>
                      </m:r>
                    </m:oMath>
                  </m:oMathPara>
                </a14:m>
                <a:endParaRPr lang="fr-FR" b="0" dirty="0" smtClean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423" y="3549972"/>
                <a:ext cx="2936701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ZoneTexte 2"/>
              <p:cNvSpPr txBox="1"/>
              <p:nvPr/>
            </p:nvSpPr>
            <p:spPr>
              <a:xfrm>
                <a:off x="470685" y="4151507"/>
                <a:ext cx="3164328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3200" b="0" i="1" smtClean="0">
                          <a:latin typeface="Cambria Math" panose="02040503050406030204" pitchFamily="18" charset="0"/>
                        </a:rPr>
                        <m:t>845−159=686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3" name="ZoneText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685" y="4151507"/>
                <a:ext cx="3164328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ZoneTexte 3"/>
              <p:cNvSpPr txBox="1"/>
              <p:nvPr/>
            </p:nvSpPr>
            <p:spPr>
              <a:xfrm>
                <a:off x="5915608" y="5334415"/>
                <a:ext cx="5174815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4800" dirty="0" smtClean="0">
                    <a:latin typeface="French Script MT" panose="03020402040607040605" pitchFamily="66" charset="0"/>
                  </a:rPr>
                  <a:t>Il y a </a:t>
                </a:r>
                <a14:m>
                  <m:oMath xmlns:m="http://schemas.openxmlformats.org/officeDocument/2006/math">
                    <m:r>
                      <a:rPr lang="fr-FR" sz="3200" b="0" i="1" smtClean="0">
                        <a:latin typeface="Cambria Math" panose="02040503050406030204" pitchFamily="18" charset="0"/>
                      </a:rPr>
                      <m:t>686</m:t>
                    </m:r>
                  </m:oMath>
                </a14:m>
                <a:r>
                  <a:rPr lang="fr-FR" sz="4800" dirty="0" smtClean="0">
                    <a:latin typeface="French Script MT" panose="03020402040607040605" pitchFamily="66" charset="0"/>
                  </a:rPr>
                  <a:t> bandes dessinées</a:t>
                </a:r>
                <a:endParaRPr lang="fr-FR" sz="4800" dirty="0">
                  <a:latin typeface="French Script MT" panose="03020402040607040605" pitchFamily="66" charset="0"/>
                </a:endParaRPr>
              </a:p>
            </p:txBody>
          </p:sp>
        </mc:Choice>
        <mc:Fallback xmlns="">
          <p:sp>
            <p:nvSpPr>
              <p:cNvPr id="4" name="ZoneText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5608" y="5334415"/>
                <a:ext cx="5174815" cy="830997"/>
              </a:xfrm>
              <a:prstGeom prst="rect">
                <a:avLst/>
              </a:prstGeom>
              <a:blipFill>
                <a:blip r:embed="rId7"/>
                <a:stretch>
                  <a:fillRect l="-5300" t="-16176" r="-2827" b="-38971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7401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8436" y="16171"/>
            <a:ext cx="8845826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1 : des billets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2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00" y="315359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Problème n° 1 : </a:t>
            </a:r>
            <a:b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</a:b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des billets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4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935372" y="446820"/>
                <a:ext cx="7095261" cy="830997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Julie a trois billets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fr-FR" sz="2400" dirty="0" smtClean="0"/>
                  <a:t> euros dans sa tirelire.</a:t>
                </a:r>
              </a:p>
              <a:p>
                <a:r>
                  <a:rPr lang="fr-FR" sz="2400" b="1" dirty="0" smtClean="0"/>
                  <a:t>Combien d’argent a-t-elle dans cette tirelire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5372" y="446820"/>
                <a:ext cx="7095261" cy="830997"/>
              </a:xfrm>
              <a:prstGeom prst="rect">
                <a:avLst/>
              </a:prstGeom>
              <a:blipFill>
                <a:blip r:embed="rId3"/>
                <a:stretch>
                  <a:fillRect l="-1286" t="-5036" b="-1438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Bulle ronde 66"/>
          <p:cNvSpPr/>
          <p:nvPr/>
        </p:nvSpPr>
        <p:spPr>
          <a:xfrm>
            <a:off x="172900" y="1613794"/>
            <a:ext cx="1607275" cy="702925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9" name="Image 68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99088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2269" y="391233"/>
            <a:ext cx="9871787" cy="1325563"/>
          </a:xfrm>
        </p:spPr>
        <p:txBody>
          <a:bodyPr/>
          <a:lstStyle/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 : des bracelets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2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47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00" y="315359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Problème n° 2 :</a:t>
            </a:r>
            <a:b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</a:b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des bracelets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4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5021417" y="659687"/>
                <a:ext cx="7095261" cy="830997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Djibril a fabriqué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r>
                  <a:rPr lang="fr-FR" sz="2400" dirty="0" smtClean="0"/>
                  <a:t> bracelets de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fr-FR" sz="2400" dirty="0" smtClean="0"/>
                  <a:t> perles chacun. </a:t>
                </a:r>
                <a:r>
                  <a:rPr lang="fr-FR" sz="2400" b="1" dirty="0" smtClean="0"/>
                  <a:t>Combien </a:t>
                </a:r>
                <a:r>
                  <a:rPr lang="fr-FR" sz="2400" b="1" dirty="0" err="1" smtClean="0"/>
                  <a:t>a-t-il</a:t>
                </a:r>
                <a:r>
                  <a:rPr lang="fr-FR" sz="2400" b="1" dirty="0" smtClean="0"/>
                  <a:t> utilisé de perles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1417" y="659687"/>
                <a:ext cx="7095261" cy="830997"/>
              </a:xfrm>
              <a:prstGeom prst="rect">
                <a:avLst/>
              </a:prstGeom>
              <a:blipFill>
                <a:blip r:embed="rId3"/>
                <a:stretch>
                  <a:fillRect l="-1286" t="-5036" b="-1438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Bulle ronde 66"/>
          <p:cNvSpPr/>
          <p:nvPr/>
        </p:nvSpPr>
        <p:spPr>
          <a:xfrm>
            <a:off x="433759" y="1534369"/>
            <a:ext cx="1607275" cy="702925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0" name="Image 69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99088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63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2637" y="220348"/>
            <a:ext cx="8410121" cy="1325563"/>
          </a:xfrm>
        </p:spPr>
        <p:txBody>
          <a:bodyPr/>
          <a:lstStyle/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2 : </a:t>
            </a:r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les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CP A </a:t>
            </a:r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et les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CP B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p:grpSp>
        <p:nvGrpSpPr>
          <p:cNvPr id="2" name="Grouper 10"/>
          <p:cNvGrpSpPr/>
          <p:nvPr/>
        </p:nvGrpSpPr>
        <p:grpSpPr>
          <a:xfrm>
            <a:off x="6247698" y="1710075"/>
            <a:ext cx="4065404" cy="2466032"/>
            <a:chOff x="4214996" y="1854200"/>
            <a:chExt cx="3683000" cy="2161232"/>
          </a:xfrm>
          <a:solidFill>
            <a:srgbClr val="DEC3DC"/>
          </a:solidFill>
        </p:grpSpPr>
        <p:sp>
          <p:nvSpPr>
            <p:cNvPr id="8" name="Bulle ronde 7"/>
            <p:cNvSpPr/>
            <p:nvPr/>
          </p:nvSpPr>
          <p:spPr>
            <a:xfrm>
              <a:off x="4214996" y="1854200"/>
              <a:ext cx="3683000" cy="2161232"/>
            </a:xfrm>
            <a:prstGeom prst="wedgeEllipseCallout">
              <a:avLst>
                <a:gd name="adj1" fmla="val -37385"/>
                <a:gd name="adj2" fmla="val 79597"/>
              </a:avLst>
            </a:prstGeom>
            <a:grpFill/>
            <a:ln w="57150" cmpd="sng">
              <a:solidFill>
                <a:srgbClr val="DEC3DC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ZoneTexte 9"/>
            <p:cNvSpPr txBox="1"/>
            <p:nvPr/>
          </p:nvSpPr>
          <p:spPr>
            <a:xfrm>
              <a:off x="4368098" y="2489260"/>
              <a:ext cx="3376796" cy="9440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200" b="1" dirty="0"/>
                <a:t>Problème énoncé </a:t>
              </a:r>
            </a:p>
            <a:p>
              <a:pPr algn="ctr"/>
              <a:r>
                <a:rPr lang="fr-FR" sz="3200" b="1" dirty="0"/>
                <a:t>à l’oral</a:t>
              </a:r>
            </a:p>
          </p:txBody>
        </p:sp>
      </p:grpSp>
      <p:pic>
        <p:nvPicPr>
          <p:cNvPr id="9" name="Image 8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167" y="3840245"/>
            <a:ext cx="1473530" cy="2455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84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2900" y="315359"/>
            <a:ext cx="5247409" cy="1325563"/>
          </a:xfrm>
        </p:spPr>
        <p:txBody>
          <a:bodyPr/>
          <a:lstStyle/>
          <a:p>
            <a:pPr algn="ctr"/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Problème n° 2 : </a:t>
            </a:r>
            <a:b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</a:b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  <a:cs typeface="Arial" panose="020B0604020202020204" pitchFamily="34" charset="0"/>
              </a:rPr>
              <a:t>les CP A et les CP B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  <a:cs typeface="Arial" panose="020B0604020202020204" pitchFamily="34" charset="0"/>
            </a:endParaRPr>
          </a:p>
        </p:txBody>
      </p:sp>
      <p:grpSp>
        <p:nvGrpSpPr>
          <p:cNvPr id="3" name="Groupe 65">
            <a:extLst>
              <a:ext uri="{FF2B5EF4-FFF2-40B4-BE49-F238E27FC236}">
                <a16:creationId xmlns:a16="http://schemas.microsoft.com/office/drawing/2014/main" id="{3CCA369D-1587-0141-8E2A-52047F25F5DE}"/>
              </a:ext>
            </a:extLst>
          </p:cNvPr>
          <p:cNvGrpSpPr/>
          <p:nvPr/>
        </p:nvGrpSpPr>
        <p:grpSpPr>
          <a:xfrm>
            <a:off x="2310310" y="2561023"/>
            <a:ext cx="6255328" cy="3561022"/>
            <a:chOff x="2276301" y="1825625"/>
            <a:chExt cx="6255328" cy="3561022"/>
          </a:xfrm>
        </p:grpSpPr>
        <p:grpSp>
          <p:nvGrpSpPr>
            <p:cNvPr id="4" name="Groupe 19">
              <a:extLst>
                <a:ext uri="{FF2B5EF4-FFF2-40B4-BE49-F238E27FC236}">
                  <a16:creationId xmlns:a16="http://schemas.microsoft.com/office/drawing/2014/main" id="{BE1CCCBA-FC7E-854D-A1EB-1641BCEC8C4A}"/>
                </a:ext>
              </a:extLst>
            </p:cNvPr>
            <p:cNvGrpSpPr/>
            <p:nvPr/>
          </p:nvGrpSpPr>
          <p:grpSpPr>
            <a:xfrm>
              <a:off x="2277687" y="1825625"/>
              <a:ext cx="6253942" cy="760816"/>
              <a:chOff x="2277687" y="1825625"/>
              <a:chExt cx="6253942" cy="760816"/>
            </a:xfrm>
          </p:grpSpPr>
          <p:cxnSp>
            <p:nvCxnSpPr>
              <p:cNvPr id="6" name="Connecteur droit 5">
                <a:extLst>
                  <a:ext uri="{FF2B5EF4-FFF2-40B4-BE49-F238E27FC236}">
                    <a16:creationId xmlns:a16="http://schemas.microsoft.com/office/drawing/2014/main" id="{5C9CA78B-7EEB-8241-AB02-608C66A7B349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Connecteur droit 6">
                <a:extLst>
                  <a:ext uri="{FF2B5EF4-FFF2-40B4-BE49-F238E27FC236}">
                    <a16:creationId xmlns:a16="http://schemas.microsoft.com/office/drawing/2014/main" id="{4F958E48-C546-244C-B4E3-A751CAD8693C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Connecteur droit 7">
                <a:extLst>
                  <a:ext uri="{FF2B5EF4-FFF2-40B4-BE49-F238E27FC236}">
                    <a16:creationId xmlns:a16="http://schemas.microsoft.com/office/drawing/2014/main" id="{A1CBBC15-F876-3E43-9991-8E644665085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necteur droit 8">
                <a:extLst>
                  <a:ext uri="{FF2B5EF4-FFF2-40B4-BE49-F238E27FC236}">
                    <a16:creationId xmlns:a16="http://schemas.microsoft.com/office/drawing/2014/main" id="{01AF318D-E9E7-EC46-A3D7-4B924F59E1A4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necteur droit 9">
                <a:extLst>
                  <a:ext uri="{FF2B5EF4-FFF2-40B4-BE49-F238E27FC236}">
                    <a16:creationId xmlns:a16="http://schemas.microsoft.com/office/drawing/2014/main" id="{0EE5276E-9BE1-F344-A9C0-12A5DA933910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>
                <a:extLst>
                  <a:ext uri="{FF2B5EF4-FFF2-40B4-BE49-F238E27FC236}">
                    <a16:creationId xmlns:a16="http://schemas.microsoft.com/office/drawing/2014/main" id="{40C1D6BC-0C5C-E34B-879A-EE23CD0B32DD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>
                <a:extLst>
                  <a:ext uri="{FF2B5EF4-FFF2-40B4-BE49-F238E27FC236}">
                    <a16:creationId xmlns:a16="http://schemas.microsoft.com/office/drawing/2014/main" id="{82D3F36C-E23A-7840-84D6-CC49B111B5D1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necteur droit 12">
                <a:extLst>
                  <a:ext uri="{FF2B5EF4-FFF2-40B4-BE49-F238E27FC236}">
                    <a16:creationId xmlns:a16="http://schemas.microsoft.com/office/drawing/2014/main" id="{17F0754B-659F-DA4B-BA53-67A4F7BDE5AF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>
                <a:extLst>
                  <a:ext uri="{FF2B5EF4-FFF2-40B4-BE49-F238E27FC236}">
                    <a16:creationId xmlns:a16="http://schemas.microsoft.com/office/drawing/2014/main" id="{48EC4D74-63EA-774A-886A-2C362E9E5DE0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necteur droit 14">
                <a:extLst>
                  <a:ext uri="{FF2B5EF4-FFF2-40B4-BE49-F238E27FC236}">
                    <a16:creationId xmlns:a16="http://schemas.microsoft.com/office/drawing/2014/main" id="{B86A047D-C34D-FC4F-88A4-BC790307B82E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Connecteur droit 15">
                <a:extLst>
                  <a:ext uri="{FF2B5EF4-FFF2-40B4-BE49-F238E27FC236}">
                    <a16:creationId xmlns:a16="http://schemas.microsoft.com/office/drawing/2014/main" id="{FAE31793-5253-A742-9732-5EACFF666385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>
                <a:extLst>
                  <a:ext uri="{FF2B5EF4-FFF2-40B4-BE49-F238E27FC236}">
                    <a16:creationId xmlns:a16="http://schemas.microsoft.com/office/drawing/2014/main" id="{DD8D44A7-CC79-CB43-92FC-A59FB7CA812C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necteur droit 17">
                <a:extLst>
                  <a:ext uri="{FF2B5EF4-FFF2-40B4-BE49-F238E27FC236}">
                    <a16:creationId xmlns:a16="http://schemas.microsoft.com/office/drawing/2014/main" id="{F5C23DDE-5A12-174E-A22B-D92E8EC6C6E3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Connecteur droit 18">
                <a:extLst>
                  <a:ext uri="{FF2B5EF4-FFF2-40B4-BE49-F238E27FC236}">
                    <a16:creationId xmlns:a16="http://schemas.microsoft.com/office/drawing/2014/main" id="{909E6631-2E2A-0241-8DCC-212C65407BC8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e 20">
              <a:extLst>
                <a:ext uri="{FF2B5EF4-FFF2-40B4-BE49-F238E27FC236}">
                  <a16:creationId xmlns:a16="http://schemas.microsoft.com/office/drawing/2014/main" id="{7D64AB73-2194-B14E-BD72-4088F05B18CA}"/>
                </a:ext>
              </a:extLst>
            </p:cNvPr>
            <p:cNvGrpSpPr/>
            <p:nvPr/>
          </p:nvGrpSpPr>
          <p:grpSpPr>
            <a:xfrm>
              <a:off x="2276301" y="4625831"/>
              <a:ext cx="6253942" cy="760816"/>
              <a:chOff x="2277687" y="1825625"/>
              <a:chExt cx="6253942" cy="760816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7A73190C-277E-F24D-9B45-780A037D0FEB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>
                <a:extLst>
                  <a:ext uri="{FF2B5EF4-FFF2-40B4-BE49-F238E27FC236}">
                    <a16:creationId xmlns:a16="http://schemas.microsoft.com/office/drawing/2014/main" id="{2BC4E8AC-DF16-2F44-A5D5-C675FA2AA422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691775A-419D-5F4E-B2A5-77032A9A4327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>
                <a:extLst>
                  <a:ext uri="{FF2B5EF4-FFF2-40B4-BE49-F238E27FC236}">
                    <a16:creationId xmlns:a16="http://schemas.microsoft.com/office/drawing/2014/main" id="{B672DA8C-7B36-B54D-8AE6-47C2FEE29B6B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FFCF5157-37CC-B542-945F-C06AA077839F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>
                <a:extLst>
                  <a:ext uri="{FF2B5EF4-FFF2-40B4-BE49-F238E27FC236}">
                    <a16:creationId xmlns:a16="http://schemas.microsoft.com/office/drawing/2014/main" id="{CA3D6BFB-9D88-7047-B5B7-142E89D4A859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8256871-2B70-8B47-9A76-6A3FE2D2120A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Connecteur droit 28">
                <a:extLst>
                  <a:ext uri="{FF2B5EF4-FFF2-40B4-BE49-F238E27FC236}">
                    <a16:creationId xmlns:a16="http://schemas.microsoft.com/office/drawing/2014/main" id="{C679319F-3734-874B-942A-529E588315E6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Connecteur droit 29">
                <a:extLst>
                  <a:ext uri="{FF2B5EF4-FFF2-40B4-BE49-F238E27FC236}">
                    <a16:creationId xmlns:a16="http://schemas.microsoft.com/office/drawing/2014/main" id="{EF0C309A-B9A3-8848-B47F-B0E8DE750ABB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Connecteur droit 30">
                <a:extLst>
                  <a:ext uri="{FF2B5EF4-FFF2-40B4-BE49-F238E27FC236}">
                    <a16:creationId xmlns:a16="http://schemas.microsoft.com/office/drawing/2014/main" id="{135590EB-6C4E-8F40-B515-2B358D493B81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Connecteur droit 31">
                <a:extLst>
                  <a:ext uri="{FF2B5EF4-FFF2-40B4-BE49-F238E27FC236}">
                    <a16:creationId xmlns:a16="http://schemas.microsoft.com/office/drawing/2014/main" id="{47DAB7CB-0096-8041-A565-CBEF01660311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Connecteur droit 32">
                <a:extLst>
                  <a:ext uri="{FF2B5EF4-FFF2-40B4-BE49-F238E27FC236}">
                    <a16:creationId xmlns:a16="http://schemas.microsoft.com/office/drawing/2014/main" id="{8E2E5C4B-87DF-B145-8FE0-4C766A92D83A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3AE865F0-1337-2841-837B-EEF4CB0F137E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5828392-6452-B94E-A143-E93B70F416BA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e 50">
              <a:extLst>
                <a:ext uri="{FF2B5EF4-FFF2-40B4-BE49-F238E27FC236}">
                  <a16:creationId xmlns:a16="http://schemas.microsoft.com/office/drawing/2014/main" id="{4EF8A2C7-BACD-1847-BDAB-45F1F028A340}"/>
                </a:ext>
              </a:extLst>
            </p:cNvPr>
            <p:cNvGrpSpPr/>
            <p:nvPr/>
          </p:nvGrpSpPr>
          <p:grpSpPr>
            <a:xfrm>
              <a:off x="2276301" y="3230476"/>
              <a:ext cx="6253942" cy="760816"/>
              <a:chOff x="2277687" y="1825625"/>
              <a:chExt cx="6253942" cy="760816"/>
            </a:xfrm>
          </p:grpSpPr>
          <p:cxnSp>
            <p:nvCxnSpPr>
              <p:cNvPr id="52" name="Connecteur droit 51">
                <a:extLst>
                  <a:ext uri="{FF2B5EF4-FFF2-40B4-BE49-F238E27FC236}">
                    <a16:creationId xmlns:a16="http://schemas.microsoft.com/office/drawing/2014/main" id="{DD2D4867-0CA0-6440-9765-8BCB8B5F21BC}"/>
                  </a:ext>
                </a:extLst>
              </p:cNvPr>
              <p:cNvCxnSpPr/>
              <p:nvPr/>
            </p:nvCxnSpPr>
            <p:spPr>
              <a:xfrm>
                <a:off x="227768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necteur droit 52">
                <a:extLst>
                  <a:ext uri="{FF2B5EF4-FFF2-40B4-BE49-F238E27FC236}">
                    <a16:creationId xmlns:a16="http://schemas.microsoft.com/office/drawing/2014/main" id="{BDBC6506-4CE8-8141-920F-EF40647B9450}"/>
                  </a:ext>
                </a:extLst>
              </p:cNvPr>
              <p:cNvCxnSpPr/>
              <p:nvPr/>
            </p:nvCxnSpPr>
            <p:spPr>
              <a:xfrm>
                <a:off x="2762596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cteur droit 53">
                <a:extLst>
                  <a:ext uri="{FF2B5EF4-FFF2-40B4-BE49-F238E27FC236}">
                    <a16:creationId xmlns:a16="http://schemas.microsoft.com/office/drawing/2014/main" id="{177DDAAC-FB63-F64A-BE20-EA03A1E935A2}"/>
                  </a:ext>
                </a:extLst>
              </p:cNvPr>
              <p:cNvCxnSpPr/>
              <p:nvPr/>
            </p:nvCxnSpPr>
            <p:spPr>
              <a:xfrm>
                <a:off x="322810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necteur droit 54">
                <a:extLst>
                  <a:ext uri="{FF2B5EF4-FFF2-40B4-BE49-F238E27FC236}">
                    <a16:creationId xmlns:a16="http://schemas.microsoft.com/office/drawing/2014/main" id="{64A020EE-52AC-164F-843A-1AD850F37B90}"/>
                  </a:ext>
                </a:extLst>
              </p:cNvPr>
              <p:cNvCxnSpPr/>
              <p:nvPr/>
            </p:nvCxnSpPr>
            <p:spPr>
              <a:xfrm>
                <a:off x="3710247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Connecteur droit 55">
                <a:extLst>
                  <a:ext uri="{FF2B5EF4-FFF2-40B4-BE49-F238E27FC236}">
                    <a16:creationId xmlns:a16="http://schemas.microsoft.com/office/drawing/2014/main" id="{9CAE4222-16CD-F645-96AA-7A858CD351F1}"/>
                  </a:ext>
                </a:extLst>
              </p:cNvPr>
              <p:cNvCxnSpPr/>
              <p:nvPr/>
            </p:nvCxnSpPr>
            <p:spPr>
              <a:xfrm>
                <a:off x="4192385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Connecteur droit 56">
                <a:extLst>
                  <a:ext uri="{FF2B5EF4-FFF2-40B4-BE49-F238E27FC236}">
                    <a16:creationId xmlns:a16="http://schemas.microsoft.com/office/drawing/2014/main" id="{894B3FDB-D929-E447-A2BE-3556D2FCBC58}"/>
                  </a:ext>
                </a:extLst>
              </p:cNvPr>
              <p:cNvCxnSpPr/>
              <p:nvPr/>
            </p:nvCxnSpPr>
            <p:spPr>
              <a:xfrm>
                <a:off x="465789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Connecteur droit 57">
                <a:extLst>
                  <a:ext uri="{FF2B5EF4-FFF2-40B4-BE49-F238E27FC236}">
                    <a16:creationId xmlns:a16="http://schemas.microsoft.com/office/drawing/2014/main" id="{B9188BCB-1F16-2C49-8598-4EE5CAA7741B}"/>
                  </a:ext>
                </a:extLst>
              </p:cNvPr>
              <p:cNvCxnSpPr/>
              <p:nvPr/>
            </p:nvCxnSpPr>
            <p:spPr>
              <a:xfrm>
                <a:off x="514003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Connecteur droit 58">
                <a:extLst>
                  <a:ext uri="{FF2B5EF4-FFF2-40B4-BE49-F238E27FC236}">
                    <a16:creationId xmlns:a16="http://schemas.microsoft.com/office/drawing/2014/main" id="{94489F13-3218-D348-9A9E-0EFB4410505E}"/>
                  </a:ext>
                </a:extLst>
              </p:cNvPr>
              <p:cNvCxnSpPr/>
              <p:nvPr/>
            </p:nvCxnSpPr>
            <p:spPr>
              <a:xfrm>
                <a:off x="560554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0" name="Connecteur droit 59">
                <a:extLst>
                  <a:ext uri="{FF2B5EF4-FFF2-40B4-BE49-F238E27FC236}">
                    <a16:creationId xmlns:a16="http://schemas.microsoft.com/office/drawing/2014/main" id="{04A96268-CAC9-AC4B-904D-A9C91F667C23}"/>
                  </a:ext>
                </a:extLst>
              </p:cNvPr>
              <p:cNvCxnSpPr/>
              <p:nvPr/>
            </p:nvCxnSpPr>
            <p:spPr>
              <a:xfrm>
                <a:off x="609599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1" name="Connecteur droit 60">
                <a:extLst>
                  <a:ext uri="{FF2B5EF4-FFF2-40B4-BE49-F238E27FC236}">
                    <a16:creationId xmlns:a16="http://schemas.microsoft.com/office/drawing/2014/main" id="{4260C079-A5FA-434F-B1CA-91D4A5F6F043}"/>
                  </a:ext>
                </a:extLst>
              </p:cNvPr>
              <p:cNvCxnSpPr/>
              <p:nvPr/>
            </p:nvCxnSpPr>
            <p:spPr>
              <a:xfrm>
                <a:off x="6619702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2" name="Connecteur droit 61">
                <a:extLst>
                  <a:ext uri="{FF2B5EF4-FFF2-40B4-BE49-F238E27FC236}">
                    <a16:creationId xmlns:a16="http://schemas.microsoft.com/office/drawing/2014/main" id="{4FC6708C-514D-3549-960B-6EE5833EB374}"/>
                  </a:ext>
                </a:extLst>
              </p:cNvPr>
              <p:cNvCxnSpPr/>
              <p:nvPr/>
            </p:nvCxnSpPr>
            <p:spPr>
              <a:xfrm>
                <a:off x="7101840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cteur droit 62">
                <a:extLst>
                  <a:ext uri="{FF2B5EF4-FFF2-40B4-BE49-F238E27FC236}">
                    <a16:creationId xmlns:a16="http://schemas.microsoft.com/office/drawing/2014/main" id="{346AFF5F-A6BB-9641-8881-E99943EBD10E}"/>
                  </a:ext>
                </a:extLst>
              </p:cNvPr>
              <p:cNvCxnSpPr/>
              <p:nvPr/>
            </p:nvCxnSpPr>
            <p:spPr>
              <a:xfrm>
                <a:off x="7583978" y="1825625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Connecteur droit 63">
                <a:extLst>
                  <a:ext uri="{FF2B5EF4-FFF2-40B4-BE49-F238E27FC236}">
                    <a16:creationId xmlns:a16="http://schemas.microsoft.com/office/drawing/2014/main" id="{DC832578-31CD-E349-8C34-E4ED7BFBEF81}"/>
                  </a:ext>
                </a:extLst>
              </p:cNvPr>
              <p:cNvCxnSpPr/>
              <p:nvPr/>
            </p:nvCxnSpPr>
            <p:spPr>
              <a:xfrm>
                <a:off x="8066116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Connecteur droit 64">
                <a:extLst>
                  <a:ext uri="{FF2B5EF4-FFF2-40B4-BE49-F238E27FC236}">
                    <a16:creationId xmlns:a16="http://schemas.microsoft.com/office/drawing/2014/main" id="{452BCDD2-54C5-C448-B50B-8D8305951E3C}"/>
                  </a:ext>
                </a:extLst>
              </p:cNvPr>
              <p:cNvCxnSpPr/>
              <p:nvPr/>
            </p:nvCxnSpPr>
            <p:spPr>
              <a:xfrm>
                <a:off x="8531629" y="1835121"/>
                <a:ext cx="0" cy="751320"/>
              </a:xfrm>
              <a:prstGeom prst="line">
                <a:avLst/>
              </a:prstGeom>
              <a:ln w="5715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5331210" y="361846"/>
                <a:ext cx="6603849" cy="1569660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Les classes de CP A et CP B comptent le nombre de livres de leur classe. Le CP A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r>
                  <a:rPr lang="fr-FR" sz="2400" dirty="0" smtClean="0"/>
                  <a:t> livres. Le CP B en a le double. </a:t>
                </a:r>
              </a:p>
              <a:p>
                <a:r>
                  <a:rPr lang="fr-FR" sz="2400" b="1" dirty="0" smtClean="0"/>
                  <a:t>Quel est le nombre de livres de la classe de CP B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68" name="ZoneTexte 6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1210" y="361846"/>
                <a:ext cx="6603849" cy="1569660"/>
              </a:xfrm>
              <a:prstGeom prst="rect">
                <a:avLst/>
              </a:prstGeom>
              <a:blipFill>
                <a:blip r:embed="rId3"/>
                <a:stretch>
                  <a:fillRect l="-1382" t="-2692" b="-7308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Bulle ronde 66"/>
          <p:cNvSpPr/>
          <p:nvPr/>
        </p:nvSpPr>
        <p:spPr>
          <a:xfrm>
            <a:off x="172900" y="1640922"/>
            <a:ext cx="1607275" cy="702925"/>
          </a:xfrm>
          <a:prstGeom prst="wedgeEllipseCallout">
            <a:avLst>
              <a:gd name="adj1" fmla="val -37385"/>
              <a:gd name="adj2" fmla="val 79597"/>
            </a:avLst>
          </a:prstGeom>
          <a:solidFill>
            <a:srgbClr val="DEC3DC"/>
          </a:solidFill>
          <a:ln w="3175" cmpd="sng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66" name="Image 65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726690"/>
            <a:ext cx="10461840" cy="150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463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3452665" y="-159675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n°3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208859" y="972457"/>
                <a:ext cx="11746523" cy="3046988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Dans la bibliothèque de l’école, il y a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 261 </m:t>
                    </m:r>
                  </m:oMath>
                </a14:m>
                <a:r>
                  <a:rPr lang="fr-FR" sz="3200" dirty="0" smtClean="0"/>
                  <a:t>livres.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Le directeur en apporte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171</m:t>
                    </m:r>
                  </m:oMath>
                </a14:m>
                <a:r>
                  <a:rPr lang="fr-FR" sz="3200" dirty="0" smtClean="0"/>
                  <a:t> en plus. </a:t>
                </a:r>
              </a:p>
              <a:p>
                <a:pPr>
                  <a:lnSpc>
                    <a:spcPct val="150000"/>
                  </a:lnSpc>
                </a:pPr>
                <a:r>
                  <a:rPr lang="fr-FR" sz="3200" dirty="0" smtClean="0"/>
                  <a:t>Les élèves en empruntent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129</m:t>
                    </m:r>
                  </m:oMath>
                </a14:m>
                <a:r>
                  <a:rPr lang="fr-FR" sz="3200" dirty="0" smtClean="0"/>
                  <a:t>.</a:t>
                </a:r>
                <a:endParaRPr lang="fr-FR" sz="3200" dirty="0"/>
              </a:p>
              <a:p>
                <a:pPr>
                  <a:lnSpc>
                    <a:spcPct val="150000"/>
                  </a:lnSpc>
                </a:pPr>
                <a:r>
                  <a:rPr lang="fr-FR" sz="3200" b="1" dirty="0" smtClean="0"/>
                  <a:t>Combien reste-t-il de livres</a:t>
                </a:r>
                <a:r>
                  <a:rPr lang="fr-FR" sz="3200" b="1" dirty="0"/>
                  <a:t> </a:t>
                </a:r>
                <a:r>
                  <a:rPr lang="fr-FR" sz="3200" b="1" dirty="0" smtClean="0"/>
                  <a:t>?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59" y="972457"/>
                <a:ext cx="11746523" cy="3046988"/>
              </a:xfrm>
              <a:prstGeom prst="rect">
                <a:avLst/>
              </a:prstGeom>
              <a:blipFill>
                <a:blip r:embed="rId3"/>
                <a:stretch>
                  <a:fillRect l="-1244" b="-3194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0ED7BAB0-8155-4104-A81E-CE27CFC09B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9682" y="367002"/>
            <a:ext cx="1473530" cy="2455883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546790" y="4957326"/>
            <a:ext cx="10461840" cy="150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410209" y="44322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n°3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532243" y="353592"/>
                <a:ext cx="7423139" cy="1200329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261 </m:t>
                    </m:r>
                  </m:oMath>
                </a14:m>
                <a:r>
                  <a:rPr lang="fr-FR" sz="2400" dirty="0" smtClean="0"/>
                  <a:t>livres. Le directeur en apporte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171 </m:t>
                    </m:r>
                  </m:oMath>
                </a14:m>
                <a:r>
                  <a:rPr lang="fr-FR" sz="2400" dirty="0" smtClean="0"/>
                  <a:t>de plus. Les élèves en empruntent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129</m:t>
                    </m:r>
                  </m:oMath>
                </a14:m>
                <a:r>
                  <a:rPr lang="fr-FR" sz="2400" dirty="0" smtClean="0"/>
                  <a:t>. </a:t>
                </a:r>
                <a:r>
                  <a:rPr lang="fr-FR" sz="2400" b="1" dirty="0" smtClean="0"/>
                  <a:t>Combien reste-t-il de livres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243" y="353592"/>
                <a:ext cx="7423139" cy="1200329"/>
              </a:xfrm>
              <a:prstGeom prst="rect">
                <a:avLst/>
              </a:prstGeom>
              <a:blipFill>
                <a:blip r:embed="rId3"/>
                <a:stretch>
                  <a:fillRect l="-1148" t="-3518" b="-10050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ZoneTexte 6"/>
          <p:cNvSpPr txBox="1"/>
          <p:nvPr/>
        </p:nvSpPr>
        <p:spPr>
          <a:xfrm>
            <a:off x="636104" y="1427498"/>
            <a:ext cx="281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LES SCHÉMAS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1040" y="1524000"/>
            <a:ext cx="10713720" cy="495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600" dirty="0"/>
              <a:t>Mathématiques</a:t>
            </a:r>
          </a:p>
          <a:p>
            <a:pPr algn="ctr"/>
            <a:r>
              <a:rPr lang="fr-FR" sz="9600" dirty="0" smtClean="0"/>
              <a:t>CE1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382735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579321" y="168935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n°3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181039" y="304113"/>
                <a:ext cx="7423139" cy="1200329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261</m:t>
                    </m:r>
                  </m:oMath>
                </a14:m>
                <a:r>
                  <a:rPr lang="fr-FR" sz="2400" dirty="0" smtClean="0"/>
                  <a:t> livres. Le directeur en apporte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171 </m:t>
                    </m:r>
                  </m:oMath>
                </a14:m>
                <a:r>
                  <a:rPr lang="fr-FR" sz="2400" dirty="0" smtClean="0"/>
                  <a:t>de plus. Les élèves en empruntent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129</m:t>
                    </m:r>
                  </m:oMath>
                </a14:m>
                <a:r>
                  <a:rPr lang="fr-FR" sz="2400" dirty="0" smtClean="0"/>
                  <a:t>. </a:t>
                </a:r>
                <a:r>
                  <a:rPr lang="fr-FR" sz="2400" b="1" dirty="0" smtClean="0"/>
                  <a:t>Combien reste-t-il de livres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039" y="304113"/>
                <a:ext cx="7423139" cy="1200329"/>
              </a:xfrm>
              <a:prstGeom prst="rect">
                <a:avLst/>
              </a:prstGeom>
              <a:blipFill>
                <a:blip r:embed="rId3"/>
                <a:stretch>
                  <a:fillRect l="-1230" t="-3518" b="-10050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36104" y="1165888"/>
            <a:ext cx="281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LES CALCULS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-428869" y="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n°3</a:t>
            </a:r>
            <a:endParaRPr lang="fr-FR" b="1" dirty="0">
              <a:solidFill>
                <a:srgbClr val="7030A0"/>
              </a:solidFill>
              <a:latin typeface="+mn-lt"/>
              <a:ea typeface="Clensey Medium" panose="02000603000000000000" pitchFamily="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181039" y="279959"/>
                <a:ext cx="7423139" cy="1200329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 261 </m:t>
                    </m:r>
                  </m:oMath>
                </a14:m>
                <a:r>
                  <a:rPr lang="fr-FR" sz="2400" dirty="0" smtClean="0"/>
                  <a:t>livres. Le directeur en apporte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171</m:t>
                    </m:r>
                  </m:oMath>
                </a14:m>
                <a:r>
                  <a:rPr lang="fr-FR" sz="2400" dirty="0" smtClean="0"/>
                  <a:t> de plus. Les élèves en empruntent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129</m:t>
                    </m:r>
                  </m:oMath>
                </a14:m>
                <a:r>
                  <a:rPr lang="fr-FR" sz="2400" dirty="0" smtClean="0"/>
                  <a:t>. </a:t>
                </a:r>
                <a:r>
                  <a:rPr lang="fr-FR" sz="2400" b="1" dirty="0" smtClean="0"/>
                  <a:t>Combien reste-t-il de livres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10" name="ZoneTexte 9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1039" y="279959"/>
                <a:ext cx="7423139" cy="1200329"/>
              </a:xfrm>
              <a:prstGeom prst="rect">
                <a:avLst/>
              </a:prstGeom>
              <a:blipFill>
                <a:blip r:embed="rId3"/>
                <a:stretch>
                  <a:fillRect l="-1230" t="-3518" b="-10050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636104" y="1165888"/>
            <a:ext cx="28165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 smtClean="0"/>
              <a:t>LES CALCULS</a:t>
            </a:r>
            <a:endParaRPr lang="fr-FR" sz="2800" b="1" dirty="0"/>
          </a:p>
        </p:txBody>
      </p:sp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48013" y="570439"/>
            <a:ext cx="4038762" cy="592522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n° 3</a:t>
            </a:r>
            <a:endParaRPr lang="fr-FR" sz="28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96348" y="1656292"/>
                <a:ext cx="11813366" cy="4339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/>
                <a:r>
                  <a:rPr lang="fr-FR" sz="4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4         3         2       </m:t>
                    </m:r>
                    <m:r>
                      <a:rPr lang="fr-FR" sz="6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+ 10 </m:t>
                    </m:r>
                    <m:r>
                      <a:rPr lang="fr-FR" sz="6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𝑢</m:t>
                    </m:r>
                  </m:oMath>
                </a14:m>
                <a:endParaRPr lang="fr-FR" sz="6000" dirty="0" smtClean="0">
                  <a:solidFill>
                    <a:srgbClr val="FF0000"/>
                  </a:solidFill>
                </a:endParaRPr>
              </a:p>
              <a:p>
                <a:pPr marL="742950" indent="-742950"/>
                <a:endParaRPr lang="fr-FR" sz="6000" dirty="0" smtClean="0"/>
              </a:p>
              <a:p>
                <a:pPr marL="742950" indent="-742950"/>
                <a:endParaRPr lang="fr-FR" sz="4000" dirty="0" smtClean="0"/>
              </a:p>
              <a:p>
                <a:pPr marL="742950" indent="-742950">
                  <a:buFontTx/>
                  <a:buChar char="-"/>
                </a:pPr>
                <a:r>
                  <a:rPr lang="fr-FR" sz="6000" dirty="0" smtClean="0"/>
                  <a:t>     </a:t>
                </a: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1         2         9        </m:t>
                    </m:r>
                    <m:r>
                      <a:rPr lang="fr-FR" sz="6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  1 </m:t>
                    </m:r>
                    <m:r>
                      <a:rPr lang="fr-FR" sz="6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fr-FR" sz="6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         </m:t>
                    </m:r>
                  </m:oMath>
                </a14:m>
                <a:endParaRPr lang="fr-FR" sz="6000" dirty="0" smtClean="0">
                  <a:solidFill>
                    <a:srgbClr val="FF0000"/>
                  </a:solidFill>
                </a:endParaRPr>
              </a:p>
              <a:p>
                <a:pPr marL="742950" indent="-742950"/>
                <a:r>
                  <a:rPr lang="fr-FR" sz="2800" dirty="0" smtClean="0"/>
                  <a:t>                 __________________________</a:t>
                </a:r>
              </a:p>
              <a:p>
                <a:pPr marL="742950" indent="-742950" algn="ctr">
                  <a:buFontTx/>
                  <a:buChar char="-"/>
                </a:pPr>
                <a:endParaRPr lang="fr-FR" sz="2800" dirty="0" smtClean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1656292"/>
                <a:ext cx="11813366" cy="4339650"/>
              </a:xfrm>
              <a:prstGeom prst="rect">
                <a:avLst/>
              </a:prstGeom>
              <a:blipFill>
                <a:blip r:embed="rId2"/>
                <a:stretch>
                  <a:fillRect l="-3199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Groupe 4"/>
          <p:cNvGrpSpPr/>
          <p:nvPr/>
        </p:nvGrpSpPr>
        <p:grpSpPr>
          <a:xfrm>
            <a:off x="4063140" y="2859270"/>
            <a:ext cx="723635" cy="1282262"/>
            <a:chOff x="4063140" y="2859270"/>
            <a:chExt cx="723635" cy="1282262"/>
          </a:xfrm>
        </p:grpSpPr>
        <p:pic>
          <p:nvPicPr>
            <p:cNvPr id="11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502996" y="2859270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16" name="image5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4063140" y="2859270"/>
              <a:ext cx="312157" cy="1282262"/>
            </a:xfrm>
            <a:prstGeom prst="rect">
              <a:avLst/>
            </a:prstGeom>
            <a:ln/>
          </p:spPr>
        </p:pic>
      </p:grpSp>
      <p:grpSp>
        <p:nvGrpSpPr>
          <p:cNvPr id="3" name="Groupe 2"/>
          <p:cNvGrpSpPr/>
          <p:nvPr/>
        </p:nvGrpSpPr>
        <p:grpSpPr>
          <a:xfrm>
            <a:off x="6286329" y="1524912"/>
            <a:ext cx="735724" cy="297155"/>
            <a:chOff x="6286329" y="1524912"/>
            <a:chExt cx="735724" cy="297155"/>
          </a:xfrm>
        </p:grpSpPr>
        <p:pic>
          <p:nvPicPr>
            <p:cNvPr id="12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654191" y="1559308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8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6286329" y="1524912"/>
              <a:ext cx="367862" cy="262759"/>
            </a:xfrm>
            <a:prstGeom prst="rect">
              <a:avLst/>
            </a:prstGeom>
            <a:ln/>
          </p:spPr>
        </p:pic>
      </p:grpSp>
      <p:grpSp>
        <p:nvGrpSpPr>
          <p:cNvPr id="4" name="Groupe 3"/>
          <p:cNvGrpSpPr/>
          <p:nvPr/>
        </p:nvGrpSpPr>
        <p:grpSpPr>
          <a:xfrm>
            <a:off x="8428154" y="999393"/>
            <a:ext cx="2028040" cy="656898"/>
            <a:chOff x="8428154" y="999393"/>
            <a:chExt cx="2028040" cy="656898"/>
          </a:xfrm>
        </p:grpSpPr>
        <p:pic>
          <p:nvPicPr>
            <p:cNvPr id="15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8428154" y="139353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9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8796016" y="1296549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0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9263726" y="1296549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1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9720470" y="1296549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2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10088332" y="1296549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3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8428154" y="1033790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4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10088332" y="1033790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5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9720470" y="1033790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6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9352608" y="1033790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7" name="image1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8796016" y="999393"/>
              <a:ext cx="367862" cy="262759"/>
            </a:xfrm>
            <a:prstGeom prst="rect">
              <a:avLst/>
            </a:prstGeom>
            <a:ln/>
          </p:spPr>
        </p:pic>
      </p:grpSp>
      <p:pic>
        <p:nvPicPr>
          <p:cNvPr id="28" name="image5.png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9163878" y="2859270"/>
            <a:ext cx="283779" cy="1282262"/>
          </a:xfrm>
          <a:prstGeom prst="rect">
            <a:avLst/>
          </a:prstGeom>
          <a:ln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596348" y="1656292"/>
                <a:ext cx="10069217" cy="43396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742950" indent="-742950"/>
                <a:r>
                  <a:rPr lang="fr-FR" sz="4000" dirty="0" smtClean="0"/>
                  <a:t>               </a:t>
                </a: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4         3         2</m:t>
                    </m:r>
                  </m:oMath>
                </a14:m>
                <a:endParaRPr lang="fr-FR" sz="6000" dirty="0" smtClean="0"/>
              </a:p>
              <a:p>
                <a:pPr marL="742950" indent="-742950"/>
                <a:endParaRPr lang="fr-FR" sz="6000" dirty="0" smtClean="0"/>
              </a:p>
              <a:p>
                <a:pPr marL="742950" indent="-742950"/>
                <a:endParaRPr lang="fr-FR" sz="4000" dirty="0" smtClean="0"/>
              </a:p>
              <a:p>
                <a:pPr marL="742950" indent="-742950">
                  <a:buFontTx/>
                  <a:buChar char="-"/>
                </a:pPr>
                <a14:m>
                  <m:oMath xmlns:m="http://schemas.openxmlformats.org/officeDocument/2006/math">
                    <m:r>
                      <a:rPr lang="fr-FR" sz="6000" i="1" dirty="0" smtClean="0">
                        <a:latin typeface="Cambria Math" panose="02040503050406030204" pitchFamily="18" charset="0"/>
                      </a:rPr>
                      <m:t>     1         2         9 </m:t>
                    </m:r>
                  </m:oMath>
                </a14:m>
                <a:r>
                  <a:rPr lang="fr-FR" sz="6000" dirty="0" smtClean="0"/>
                  <a:t>             </a:t>
                </a:r>
              </a:p>
              <a:p>
                <a:pPr marL="742950" indent="-742950"/>
                <a:r>
                  <a:rPr lang="fr-FR" sz="2800" dirty="0" smtClean="0"/>
                  <a:t>                 __________________________</a:t>
                </a:r>
              </a:p>
              <a:p>
                <a:pPr marL="742950" indent="-742950" algn="ctr">
                  <a:buFontTx/>
                  <a:buChar char="-"/>
                </a:pPr>
                <a:endParaRPr lang="fr-FR" sz="2800" dirty="0" smtClean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348" y="1656292"/>
                <a:ext cx="10069217" cy="433965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e 1"/>
          <p:cNvGrpSpPr/>
          <p:nvPr/>
        </p:nvGrpSpPr>
        <p:grpSpPr>
          <a:xfrm>
            <a:off x="5613667" y="868014"/>
            <a:ext cx="2144110" cy="954053"/>
            <a:chOff x="5613667" y="868014"/>
            <a:chExt cx="2144110" cy="954053"/>
          </a:xfrm>
        </p:grpSpPr>
        <p:pic>
          <p:nvPicPr>
            <p:cNvPr id="12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654191" y="1559308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5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165460" y="1130773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8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286329" y="1524912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19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533322" y="1130774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0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022053" y="1130774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1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389915" y="1130774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2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5797598" y="1130774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3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5613667" y="868015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4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165460" y="868015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5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470260" y="868015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6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6901184" y="868014"/>
              <a:ext cx="367862" cy="262759"/>
            </a:xfrm>
            <a:prstGeom prst="rect">
              <a:avLst/>
            </a:prstGeom>
            <a:ln/>
          </p:spPr>
        </p:pic>
        <p:pic>
          <p:nvPicPr>
            <p:cNvPr id="27" name="image1.png"/>
            <p:cNvPicPr/>
            <p:nvPr/>
          </p:nvPicPr>
          <p:blipFill>
            <a:blip r:embed="rId3"/>
            <a:srcRect/>
            <a:stretch>
              <a:fillRect/>
            </a:stretch>
          </p:blipFill>
          <p:spPr>
            <a:xfrm>
              <a:off x="7269046" y="868014"/>
              <a:ext cx="367862" cy="262759"/>
            </a:xfrm>
            <a:prstGeom prst="rect">
              <a:avLst/>
            </a:prstGeom>
            <a:ln/>
          </p:spPr>
        </p:pic>
      </p:grpSp>
      <p:grpSp>
        <p:nvGrpSpPr>
          <p:cNvPr id="3" name="Groupe 2"/>
          <p:cNvGrpSpPr/>
          <p:nvPr/>
        </p:nvGrpSpPr>
        <p:grpSpPr>
          <a:xfrm>
            <a:off x="3697357" y="2859270"/>
            <a:ext cx="1373197" cy="1282262"/>
            <a:chOff x="3697357" y="2859270"/>
            <a:chExt cx="1373197" cy="1282262"/>
          </a:xfrm>
        </p:grpSpPr>
        <p:pic>
          <p:nvPicPr>
            <p:cNvPr id="11" name="image5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4786775" y="2859270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16" name="image5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4361108" y="2859270"/>
              <a:ext cx="283779" cy="1282262"/>
            </a:xfrm>
            <a:prstGeom prst="rect">
              <a:avLst/>
            </a:prstGeom>
            <a:ln/>
          </p:spPr>
        </p:pic>
        <p:pic>
          <p:nvPicPr>
            <p:cNvPr id="28" name="image5.png"/>
            <p:cNvPicPr/>
            <p:nvPr/>
          </p:nvPicPr>
          <p:blipFill>
            <a:blip r:embed="rId4"/>
            <a:srcRect/>
            <a:stretch>
              <a:fillRect/>
            </a:stretch>
          </p:blipFill>
          <p:spPr>
            <a:xfrm>
              <a:off x="3697357" y="2859270"/>
              <a:ext cx="283779" cy="1282262"/>
            </a:xfrm>
            <a:prstGeom prst="rect">
              <a:avLst/>
            </a:prstGeom>
            <a:ln/>
          </p:spPr>
        </p:pic>
      </p:grpSp>
      <p:sp>
        <p:nvSpPr>
          <p:cNvPr id="29" name="Titre 1"/>
          <p:cNvSpPr txBox="1">
            <a:spLocks/>
          </p:cNvSpPr>
          <p:nvPr/>
        </p:nvSpPr>
        <p:spPr>
          <a:xfrm>
            <a:off x="-86874" y="570439"/>
            <a:ext cx="4038762" cy="5925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2800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n° 3</a:t>
            </a:r>
            <a:endParaRPr lang="fr-FR" sz="2800" dirty="0">
              <a:latin typeface="+mn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775252" y="294470"/>
            <a:ext cx="524740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Problème n</a:t>
            </a:r>
            <a:r>
              <a:rPr lang="fr-FR" b="1" dirty="0" smtClean="0">
                <a:solidFill>
                  <a:srgbClr val="7030A0"/>
                </a:solidFill>
                <a:latin typeface="+mn-lt"/>
                <a:ea typeface="Clensey Medium" panose="02000603000000000000" pitchFamily="2" charset="0"/>
              </a:rPr>
              <a:t>° 3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726690"/>
            <a:ext cx="10461840" cy="150310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-316113" y="3049112"/>
                <a:ext cx="5439836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latin typeface="Cambria Math" panose="02040503050406030204" pitchFamily="18" charset="0"/>
                        </a:rPr>
                        <m:t>261+ 171 = 432</m:t>
                      </m:r>
                    </m:oMath>
                  </m:oMathPara>
                </a14:m>
                <a:endParaRPr lang="fr-FR" sz="28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2800" i="1" dirty="0" smtClean="0">
                          <a:latin typeface="Cambria Math" panose="02040503050406030204" pitchFamily="18" charset="0"/>
                        </a:rPr>
                        <m:t>432 </m:t>
                      </m:r>
                      <m:r>
                        <a:rPr lang="fr-FR" sz="2800" i="1" dirty="0" smtClean="0">
                          <a:latin typeface="Cambria Math" panose="02040503050406030204" pitchFamily="18" charset="0"/>
                          <a:cs typeface="Calibri"/>
                        </a:rPr>
                        <m:t>– 129 = 303</m:t>
                      </m:r>
                    </m:oMath>
                  </m:oMathPara>
                </a14:m>
                <a:endParaRPr lang="fr-FR" sz="2800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16113" y="3049112"/>
                <a:ext cx="5439836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4532243" y="596348"/>
                <a:ext cx="7423139" cy="1200329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FR" sz="2400" dirty="0" smtClean="0"/>
                  <a:t>Dans la bibliothèque de l’école, il y a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261</m:t>
                    </m:r>
                  </m:oMath>
                </a14:m>
                <a:r>
                  <a:rPr lang="fr-FR" sz="2400" dirty="0" smtClean="0"/>
                  <a:t> livres. Le directeur en apporte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171</m:t>
                    </m:r>
                  </m:oMath>
                </a14:m>
                <a:r>
                  <a:rPr lang="fr-FR" sz="2400" dirty="0" smtClean="0"/>
                  <a:t> de plus. Les élèves en empruntent </a:t>
                </a:r>
                <a14:m>
                  <m:oMath xmlns:m="http://schemas.openxmlformats.org/officeDocument/2006/math">
                    <m:r>
                      <a:rPr lang="fr-FR" sz="2400" i="1" dirty="0" smtClean="0">
                        <a:latin typeface="Cambria Math" panose="02040503050406030204" pitchFamily="18" charset="0"/>
                      </a:rPr>
                      <m:t>129</m:t>
                    </m:r>
                  </m:oMath>
                </a14:m>
                <a:r>
                  <a:rPr lang="fr-FR" sz="2400" dirty="0" smtClean="0"/>
                  <a:t>.  </a:t>
                </a:r>
                <a:r>
                  <a:rPr lang="fr-FR" sz="2400" b="1" dirty="0" smtClean="0"/>
                  <a:t>Combien reste-t-il de livres ?</a:t>
                </a:r>
                <a:endParaRPr lang="fr-FR" sz="2400" b="1" dirty="0"/>
              </a:p>
            </p:txBody>
          </p:sp>
        </mc:Choice>
        <mc:Fallback xmlns="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2243" y="596348"/>
                <a:ext cx="7423139" cy="1200329"/>
              </a:xfrm>
              <a:prstGeom prst="rect">
                <a:avLst/>
              </a:prstGeom>
              <a:blipFill>
                <a:blip r:embed="rId5"/>
                <a:stretch>
                  <a:fillRect l="-1148" t="-3518" b="-10050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5470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9436" y="-429491"/>
            <a:ext cx="8319655" cy="241069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ctr">
              <a:buNone/>
            </a:pPr>
            <a:r>
              <a:rPr lang="fr-FR" sz="4000" b="1" dirty="0" smtClean="0">
                <a:solidFill>
                  <a:srgbClr val="7030A0"/>
                </a:solidFill>
              </a:rPr>
              <a:t>La soustraction posée : </a:t>
            </a:r>
          </a:p>
          <a:p>
            <a:pPr algn="ctr">
              <a:buNone/>
            </a:pPr>
            <a:r>
              <a:rPr lang="fr-FR" sz="4000" b="1" dirty="0" smtClean="0">
                <a:solidFill>
                  <a:srgbClr val="7030A0"/>
                </a:solidFill>
              </a:rPr>
              <a:t>ce </a:t>
            </a:r>
            <a:r>
              <a:rPr lang="fr-FR" sz="4000" b="1" dirty="0">
                <a:solidFill>
                  <a:srgbClr val="7030A0"/>
                </a:solidFill>
              </a:rPr>
              <a:t>qu’on peut </a:t>
            </a:r>
            <a:r>
              <a:rPr lang="fr-FR" sz="4000" b="1" dirty="0" smtClean="0">
                <a:solidFill>
                  <a:srgbClr val="7030A0"/>
                </a:solidFill>
              </a:rPr>
              <a:t>retenir</a:t>
            </a:r>
            <a:endParaRPr lang="fr-FR" sz="4000" b="1" dirty="0">
              <a:solidFill>
                <a:srgbClr val="7030A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201" y="417350"/>
            <a:ext cx="1958520" cy="23873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79392" y="2267712"/>
            <a:ext cx="3913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dirty="0" smtClean="0"/>
              <a:t>	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25012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>
            <a:extLst>
              <a:ext uri="{FF2B5EF4-FFF2-40B4-BE49-F238E27FC236}">
                <a16:creationId xmlns:a16="http://schemas.microsoft.com/office/drawing/2014/main" id="{995F4DAB-C118-7149-9BDE-CE77AAC6FB67}"/>
              </a:ext>
            </a:extLst>
          </p:cNvPr>
          <p:cNvSpPr txBox="1">
            <a:spLocks/>
          </p:cNvSpPr>
          <p:nvPr/>
        </p:nvSpPr>
        <p:spPr>
          <a:xfrm>
            <a:off x="0" y="0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Clensey Medium" panose="02000603000000000000" pitchFamily="2" charset="0"/>
                <a:cs typeface="+mj-cs"/>
              </a:rPr>
              <a:t> Problème pour</a:t>
            </a:r>
            <a:r>
              <a:rPr kumimoji="0" lang="fr-FR" sz="4400" b="0" i="0" u="none" strike="noStrike" kern="1200" cap="none" spc="0" normalizeH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n-lt"/>
                <a:ea typeface="Clensey Medium" panose="02000603000000000000" pitchFamily="2" charset="0"/>
                <a:cs typeface="+mj-cs"/>
              </a:rPr>
              <a:t> la prochaine fois : les chaussettes</a:t>
            </a:r>
            <a:endParaRPr kumimoji="0" lang="fr-FR" sz="44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+mn-lt"/>
              <a:ea typeface="Clensey Medium" panose="02000603000000000000" pitchFamily="2" charset="0"/>
              <a:cs typeface="+mj-cs"/>
            </a:endParaRP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AB748835-774C-3C4C-B092-415F4A7F715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72176" b="2392"/>
          <a:stretch/>
        </p:blipFill>
        <p:spPr>
          <a:xfrm>
            <a:off x="838200" y="4957326"/>
            <a:ext cx="10461840" cy="15031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/>
              <p:nvPr/>
            </p:nvSpPr>
            <p:spPr>
              <a:xfrm>
                <a:off x="838200" y="1325563"/>
                <a:ext cx="10194235" cy="1493358"/>
              </a:xfrm>
              <a:prstGeom prst="rect">
                <a:avLst/>
              </a:prstGeom>
              <a:solidFill>
                <a:srgbClr val="DEC3DC"/>
              </a:solidFill>
              <a:ln w="12700" cmpd="sng">
                <a:solidFill>
                  <a:srgbClr val="DEC3DC"/>
                </a:solidFill>
              </a:ln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fr-FR" sz="3200" dirty="0" err="1" smtClean="0"/>
                  <a:t>Ewelle</a:t>
                </a:r>
                <a:r>
                  <a:rPr lang="fr-FR" sz="3200" dirty="0" smtClean="0"/>
                  <a:t> fête ses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fr-FR" sz="3200" dirty="0" smtClean="0"/>
                  <a:t> ans et ses amis lui ont offert </a:t>
                </a:r>
                <a14:m>
                  <m:oMath xmlns:m="http://schemas.openxmlformats.org/officeDocument/2006/math">
                    <m:r>
                      <a:rPr lang="fr-FR" sz="3200" i="1" dirty="0" smtClean="0">
                        <a:latin typeface="Cambria Math" panose="02040503050406030204" pitchFamily="18" charset="0"/>
                      </a:rPr>
                      <m:t>18</m:t>
                    </m:r>
                  </m:oMath>
                </a14:m>
                <a:r>
                  <a:rPr lang="fr-FR" sz="3200" dirty="0" smtClean="0"/>
                  <a:t> paires de chaussettes. </a:t>
                </a:r>
                <a:r>
                  <a:rPr lang="fr-FR" sz="3200" b="1" dirty="0" smtClean="0"/>
                  <a:t>Combien a-t-elle reçu de chaussettes ?</a:t>
                </a:r>
                <a:endParaRPr lang="fr-FR" sz="3200" b="1" dirty="0"/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6179D1D2-EEE6-2641-AF19-BD74D8F692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325563"/>
                <a:ext cx="10194235" cy="1493358"/>
              </a:xfrm>
              <a:prstGeom prst="rect">
                <a:avLst/>
              </a:prstGeom>
              <a:blipFill>
                <a:blip r:embed="rId4"/>
                <a:stretch>
                  <a:fillRect l="-1493" r="-657" b="-12146"/>
                </a:stretch>
              </a:blipFill>
              <a:ln w="12700" cmpd="sng">
                <a:solidFill>
                  <a:srgbClr val="DEC3DC"/>
                </a:solidFill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3360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Numération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267415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BB1BDFAE-7F2F-4387-9C43-834508E8CF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838200" y="1574338"/>
                <a:ext cx="70932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𝟕𝟎𝟒</m:t>
                    </m:r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200" b="1" dirty="0" smtClean="0"/>
                  <a:t>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7093226" cy="584775"/>
              </a:xfrm>
              <a:prstGeom prst="rect">
                <a:avLst/>
              </a:prstGeom>
              <a:blipFill>
                <a:blip r:embed="rId9"/>
                <a:stretch>
                  <a:fillRect l="-2236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7267415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" name="ZoneTexte 6"/>
              <p:cNvSpPr txBox="1"/>
              <p:nvPr/>
            </p:nvSpPr>
            <p:spPr>
              <a:xfrm>
                <a:off x="838200" y="1574338"/>
                <a:ext cx="7093226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𝟕𝟎𝟒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7" name="ZoneText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7093226" cy="584775"/>
              </a:xfrm>
              <a:prstGeom prst="rect">
                <a:avLst/>
              </a:prstGeom>
              <a:blipFill>
                <a:blip r:embed="rId8"/>
                <a:stretch>
                  <a:fillRect l="-2236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8000" b="1" dirty="0" smtClean="0">
                <a:solidFill>
                  <a:srgbClr val="7030A0"/>
                </a:solidFill>
                <a:latin typeface="+mn-lt"/>
                <a:cs typeface="Arial" panose="020B0604020202020204" pitchFamily="34" charset="0"/>
              </a:rPr>
              <a:t>Calcul</a:t>
            </a:r>
            <a:endParaRPr lang="fr-FR" sz="8000" b="1" dirty="0">
              <a:solidFill>
                <a:srgbClr val="7030A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6000" dirty="0" smtClean="0">
                <a:cs typeface="Arial" panose="020B0604020202020204" pitchFamily="34" charset="0"/>
              </a:rPr>
              <a:t>Défi calcul</a:t>
            </a:r>
            <a:endParaRPr lang="fr-FR" sz="6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8693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0379605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BB1BDFAE-7F2F-4387-9C43-834508E8CF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𝟕𝟎𝟒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9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151059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𝟕𝟎𝟒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8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127369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BB1BDFAE-7F2F-4387-9C43-834508E8CF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𝟑𝟓𝟔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9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43624425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𝟑𝟓𝟔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8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7035327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Image 5">
            <a:extLst>
              <a:ext uri="{FF2B5EF4-FFF2-40B4-BE49-F238E27FC236}">
                <a16:creationId xmlns:a16="http://schemas.microsoft.com/office/drawing/2014/main" id="{BB1BDFAE-7F2F-4387-9C43-834508E8CF7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40" y="187869"/>
            <a:ext cx="1068315" cy="17805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 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𝟗𝟑𝟖</m:t>
                    </m:r>
                  </m:oMath>
                </a14:m>
                <a:r>
                  <a:rPr lang="fr-FR" sz="3200" b="1" dirty="0" smtClean="0"/>
                  <a:t> 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9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8775"/>
            <a:ext cx="10515600" cy="1325563"/>
          </a:xfrm>
        </p:spPr>
        <p:txBody>
          <a:bodyPr>
            <a:normAutofit/>
          </a:bodyPr>
          <a:lstStyle/>
          <a:p>
            <a:r>
              <a:rPr lang="fr-FR" sz="54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ZoneTexte 9"/>
              <p:cNvSpPr txBox="1"/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3200" b="1" dirty="0" smtClean="0"/>
                  <a:t>Dans le nombre</a:t>
                </a:r>
                <a14:m>
                  <m:oMath xmlns:m="http://schemas.openxmlformats.org/officeDocument/2006/math"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𝟗𝟑𝟖</m:t>
                    </m:r>
                    <m:r>
                      <a:rPr lang="fr-FR" sz="3200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fr-FR" sz="3200" b="1" dirty="0" smtClean="0"/>
                  <a:t>:</a:t>
                </a:r>
                <a:endParaRPr lang="fr-FR" sz="3200" b="1" dirty="0"/>
              </a:p>
            </p:txBody>
          </p:sp>
        </mc:Choice>
        <mc:Fallback xmlns="">
          <p:sp>
            <p:nvSpPr>
              <p:cNvPr id="10" name="ZoneTexte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574338"/>
                <a:ext cx="8941904" cy="584775"/>
              </a:xfrm>
              <a:prstGeom prst="rect">
                <a:avLst/>
              </a:prstGeom>
              <a:blipFill>
                <a:blip r:embed="rId8"/>
                <a:stretch>
                  <a:fillRect l="-1774" t="-12500" b="-34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6" name="Espace réservé du contenu 10">
            <a:extLst>
              <a:ext uri="{FF2B5EF4-FFF2-40B4-BE49-F238E27FC236}">
                <a16:creationId xmlns:a16="http://schemas.microsoft.com/office/drawing/2014/main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60512"/>
              </p:ext>
            </p:extLst>
          </p:nvPr>
        </p:nvGraphicFramePr>
        <p:xfrm>
          <a:off x="838200" y="2432303"/>
          <a:ext cx="10515600" cy="37446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28627612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39436" y="-429491"/>
            <a:ext cx="8319655" cy="2410692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pPr algn="ctr">
              <a:buNone/>
            </a:pPr>
            <a:r>
              <a:rPr lang="fr-FR" sz="4000" b="1" dirty="0">
                <a:solidFill>
                  <a:srgbClr val="7030A0"/>
                </a:solidFill>
              </a:rPr>
              <a:t>Numération : ce qu’on peut </a:t>
            </a:r>
            <a:r>
              <a:rPr lang="fr-FR" sz="4000" b="1" dirty="0" smtClean="0">
                <a:solidFill>
                  <a:srgbClr val="7030A0"/>
                </a:solidFill>
              </a:rPr>
              <a:t>retenir</a:t>
            </a:r>
            <a:endParaRPr lang="fr-FR" sz="4000" b="1" dirty="0">
              <a:solidFill>
                <a:srgbClr val="7030A0"/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6ECEBC-FAC3-4219-9513-EEE6501314F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201" y="417350"/>
            <a:ext cx="1958520" cy="238730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279392" y="2267712"/>
            <a:ext cx="3913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8000" dirty="0" smtClean="0"/>
              <a:t>	</a:t>
            </a:r>
            <a:endParaRPr lang="fr-FR" sz="8000" dirty="0"/>
          </a:p>
        </p:txBody>
      </p:sp>
    </p:spTree>
    <p:extLst>
      <p:ext uri="{BB962C8B-B14F-4D97-AF65-F5344CB8AC3E}">
        <p14:creationId xmlns:p14="http://schemas.microsoft.com/office/powerpoint/2010/main" val="250125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dirty="0" smtClean="0">
                          <a:latin typeface="Cambria Math" panose="02040503050406030204" pitchFamily="18" charset="0"/>
                        </a:rPr>
                        <m:t>  </m:t>
                      </m:r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173 – 37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897 – 48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173 – 37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</p:spPr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897 – 48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90688"/>
                <a:ext cx="10515600" cy="4351338"/>
              </a:xfrm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Image 4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2494B54-7BCF-4ECF-8BEC-8B9F02E8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1322" y="187869"/>
            <a:ext cx="2128234" cy="354705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b="0" i="1" dirty="0" smtClean="0">
                          <a:latin typeface="Cambria Math" panose="02040503050406030204" pitchFamily="18" charset="0"/>
                        </a:rPr>
                        <m:t>   </m:t>
                      </m:r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250 – 25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762 – 327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250 – 25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348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rgbClr val="7030A0"/>
                </a:solidFill>
                <a:latin typeface="+mn-lt"/>
              </a:rPr>
              <a:t>Calcule</a:t>
            </a:r>
            <a:endParaRPr lang="fr-FR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Espace réservé du contenu 6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fr-FR" i="1" dirty="0" smtClean="0">
                          <a:latin typeface="Cambria Math" panose="02040503050406030204" pitchFamily="18" charset="0"/>
                        </a:rPr>
                        <m:t>762 – 327 =</m:t>
                      </m:r>
                    </m:oMath>
                  </m:oMathPara>
                </a14:m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 smtClean="0"/>
              </a:p>
              <a:p>
                <a:pPr>
                  <a:buNone/>
                </a:pPr>
                <a:endParaRPr lang="fr-FR" dirty="0"/>
              </a:p>
            </p:txBody>
          </p:sp>
        </mc:Choice>
        <mc:Fallback xmlns="">
          <p:sp>
            <p:nvSpPr>
              <p:cNvPr id="7" name="Espace réservé du contenu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290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 3">
            <a:extLst>
              <a:ext uri="{FF2B5EF4-FFF2-40B4-BE49-F238E27FC236}">
                <a16:creationId xmlns:a16="http://schemas.microsoft.com/office/drawing/2014/main" id="{32D5B9F7-9699-A043-9628-1452055E3B6B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19" t="63804" b="2392"/>
          <a:stretch/>
        </p:blipFill>
        <p:spPr>
          <a:xfrm>
            <a:off x="887692" y="2357452"/>
            <a:ext cx="10461840" cy="3738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14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3677</TotalTime>
  <Words>876</Words>
  <Application>Microsoft Office PowerPoint</Application>
  <PresentationFormat>Grand écran</PresentationFormat>
  <Paragraphs>224</Paragraphs>
  <Slides>36</Slides>
  <Notes>27</Notes>
  <HiddenSlides>7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36</vt:i4>
      </vt:variant>
    </vt:vector>
  </HeadingPairs>
  <TitlesOfParts>
    <vt:vector size="44" baseType="lpstr">
      <vt:lpstr>Arial</vt:lpstr>
      <vt:lpstr>Calibri</vt:lpstr>
      <vt:lpstr>Calibri Light</vt:lpstr>
      <vt:lpstr>Cambria Math</vt:lpstr>
      <vt:lpstr>Century Gothic</vt:lpstr>
      <vt:lpstr>Clensey Medium</vt:lpstr>
      <vt:lpstr>French Script MT</vt:lpstr>
      <vt:lpstr>Thème Office</vt:lpstr>
      <vt:lpstr>Mercredi 06 mai</vt:lpstr>
      <vt:lpstr>Présentation PowerPoint</vt:lpstr>
      <vt:lpstr>Calcul</vt:lpstr>
      <vt:lpstr>Calcule</vt:lpstr>
      <vt:lpstr>Calcule</vt:lpstr>
      <vt:lpstr>Calcule</vt:lpstr>
      <vt:lpstr>Calcule</vt:lpstr>
      <vt:lpstr>Calcule</vt:lpstr>
      <vt:lpstr>Calcule</vt:lpstr>
      <vt:lpstr>Problèmes</vt:lpstr>
      <vt:lpstr>Présentation PowerPoint</vt:lpstr>
      <vt:lpstr>Problème n° 1 : des billets</vt:lpstr>
      <vt:lpstr>Problème n° 1 :  des billets</vt:lpstr>
      <vt:lpstr>Problème n° 2 : des bracelets</vt:lpstr>
      <vt:lpstr>Problème n° 2 : des bracelets</vt:lpstr>
      <vt:lpstr>Problème n° 2 : les CP A et les CP B</vt:lpstr>
      <vt:lpstr>Problème n° 2 :  les CP A et les CP B</vt:lpstr>
      <vt:lpstr>Présentation PowerPoint</vt:lpstr>
      <vt:lpstr>Présentation PowerPoint</vt:lpstr>
      <vt:lpstr>Présentation PowerPoint</vt:lpstr>
      <vt:lpstr>Présentation PowerPoint</vt:lpstr>
      <vt:lpstr>Problème n° 3</vt:lpstr>
      <vt:lpstr>Présentation PowerPoint</vt:lpstr>
      <vt:lpstr>Présentation PowerPoint</vt:lpstr>
      <vt:lpstr>Présentation PowerPoint</vt:lpstr>
      <vt:lpstr>Présentation PowerPoint</vt:lpstr>
      <vt:lpstr>Numération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Jeudi 9 avril</dc:title>
  <dc:creator>Laure BREMONT</dc:creator>
  <cp:lastModifiedBy>IEN Pantin</cp:lastModifiedBy>
  <cp:revision>214</cp:revision>
  <cp:lastPrinted>2020-04-02T08:03:17Z</cp:lastPrinted>
  <dcterms:created xsi:type="dcterms:W3CDTF">2020-03-30T08:30:58Z</dcterms:created>
  <dcterms:modified xsi:type="dcterms:W3CDTF">2020-04-22T20:54:46Z</dcterms:modified>
</cp:coreProperties>
</file>