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</p:sldMasterIdLst>
  <p:notesMasterIdLst>
    <p:notesMasterId r:id="rId31"/>
  </p:notesMasterIdLst>
  <p:sldIdLst>
    <p:sldId id="357" r:id="rId2"/>
    <p:sldId id="358" r:id="rId3"/>
    <p:sldId id="257" r:id="rId4"/>
    <p:sldId id="292" r:id="rId5"/>
    <p:sldId id="293" r:id="rId6"/>
    <p:sldId id="312" r:id="rId7"/>
    <p:sldId id="361" r:id="rId8"/>
    <p:sldId id="301" r:id="rId9"/>
    <p:sldId id="315" r:id="rId10"/>
    <p:sldId id="314" r:id="rId11"/>
    <p:sldId id="341" r:id="rId12"/>
    <p:sldId id="342" r:id="rId13"/>
    <p:sldId id="320" r:id="rId14"/>
    <p:sldId id="258" r:id="rId15"/>
    <p:sldId id="354" r:id="rId16"/>
    <p:sldId id="355" r:id="rId17"/>
    <p:sldId id="345" r:id="rId18"/>
    <p:sldId id="353" r:id="rId19"/>
    <p:sldId id="350" r:id="rId20"/>
    <p:sldId id="356" r:id="rId21"/>
    <p:sldId id="332" r:id="rId22"/>
    <p:sldId id="333" r:id="rId23"/>
    <p:sldId id="259" r:id="rId24"/>
    <p:sldId id="285" r:id="rId25"/>
    <p:sldId id="286" r:id="rId26"/>
    <p:sldId id="289" r:id="rId27"/>
    <p:sldId id="359" r:id="rId28"/>
    <p:sldId id="360" r:id="rId29"/>
    <p:sldId id="336" r:id="rId30"/>
  </p:sldIdLst>
  <p:sldSz cx="12192000" cy="6858000"/>
  <p:notesSz cx="6888163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e0kMEI2tqQ0hyF3+im3TYhobt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351</a:t>
          </a:r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135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513</a:t>
          </a:r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0C2480D-7385-4E7F-96E4-8B8B2F2F3425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BFD0D24-5D99-46CF-9194-76E2323DDC6A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08EA734-DD12-4C04-825C-016FFD5CDDB5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923C280-9801-4E6E-89F1-D1E61D584243}" type="presOf" srcId="{DD6BBC1B-D149-744A-A30E-EFE273F02222}" destId="{B2E2EFB5-3D81-DA40-B0AB-7277103CCFA5}" srcOrd="0" destOrd="0" presId="urn:microsoft.com/office/officeart/2005/8/layout/vList5"/>
    <dgm:cxn modelId="{C15C0BEA-FF0D-4835-A9E9-6A22E9C91165}" type="presOf" srcId="{5A256FE1-617A-F64B-AAA5-E71BA3D8E71B}" destId="{5131D196-118F-ED4B-8F8C-9F861CEE6268}" srcOrd="0" destOrd="0" presId="urn:microsoft.com/office/officeart/2005/8/layout/vList5"/>
    <dgm:cxn modelId="{FC59C6F2-37C2-4691-AA74-A9D1343B9C16}" type="presOf" srcId="{D865DF60-6A8A-1346-86CF-ADC5241F7441}" destId="{C3381103-080C-D746-8B27-46B2DEE4028C}" srcOrd="0" destOrd="0" presId="urn:microsoft.com/office/officeart/2005/8/layout/vList5"/>
    <dgm:cxn modelId="{65F32AF5-CF6E-4D37-89E1-CC672C61D137}" type="presOf" srcId="{39104730-2024-374C-98E0-3A4CE7ED9881}" destId="{82B71E07-46A9-1F4C-9980-576B2FA3ADD8}" srcOrd="0" destOrd="0" presId="urn:microsoft.com/office/officeart/2005/8/layout/vList5"/>
    <dgm:cxn modelId="{2C20E685-447C-45BB-A654-D2DEC19C764C}" type="presParOf" srcId="{82B71E07-46A9-1F4C-9980-576B2FA3ADD8}" destId="{A3A8D8DA-067B-EC42-9EAF-7E4FD8AA6489}" srcOrd="0" destOrd="0" presId="urn:microsoft.com/office/officeart/2005/8/layout/vList5"/>
    <dgm:cxn modelId="{CC0B7493-953E-4712-85E2-E29B7684C5DB}" type="presParOf" srcId="{A3A8D8DA-067B-EC42-9EAF-7E4FD8AA6489}" destId="{5131D196-118F-ED4B-8F8C-9F861CEE6268}" srcOrd="0" destOrd="0" presId="urn:microsoft.com/office/officeart/2005/8/layout/vList5"/>
    <dgm:cxn modelId="{5B8F25BF-EE03-4B67-889E-DE6E843D084E}" type="presParOf" srcId="{A3A8D8DA-067B-EC42-9EAF-7E4FD8AA6489}" destId="{B2E2EFB5-3D81-DA40-B0AB-7277103CCFA5}" srcOrd="1" destOrd="0" presId="urn:microsoft.com/office/officeart/2005/8/layout/vList5"/>
    <dgm:cxn modelId="{E087FD72-8B5E-41BD-9F36-062F6626F885}" type="presParOf" srcId="{82B71E07-46A9-1F4C-9980-576B2FA3ADD8}" destId="{86757E5C-20F4-E745-A720-B10E686939A4}" srcOrd="1" destOrd="0" presId="urn:microsoft.com/office/officeart/2005/8/layout/vList5"/>
    <dgm:cxn modelId="{F453DF89-5B8C-480F-AA81-1E327BAFFAC0}" type="presParOf" srcId="{82B71E07-46A9-1F4C-9980-576B2FA3ADD8}" destId="{0760AE06-7B56-494A-A0E8-36B594643D8E}" srcOrd="2" destOrd="0" presId="urn:microsoft.com/office/officeart/2005/8/layout/vList5"/>
    <dgm:cxn modelId="{6FC31446-30FB-4B07-83D5-D279539754D6}" type="presParOf" srcId="{0760AE06-7B56-494A-A0E8-36B594643D8E}" destId="{C3381103-080C-D746-8B27-46B2DEE4028C}" srcOrd="0" destOrd="0" presId="urn:microsoft.com/office/officeart/2005/8/layout/vList5"/>
    <dgm:cxn modelId="{FB6B5567-CE7C-4847-BBE2-8615CB826EBC}" type="presParOf" srcId="{0760AE06-7B56-494A-A0E8-36B594643D8E}" destId="{FBE9ED35-B856-174C-8737-A32D2C924CA6}" srcOrd="1" destOrd="0" presId="urn:microsoft.com/office/officeart/2005/8/layout/vList5"/>
    <dgm:cxn modelId="{723F5F1E-8EC8-4396-B73D-58FBD4B81794}" type="presParOf" srcId="{82B71E07-46A9-1F4C-9980-576B2FA3ADD8}" destId="{42D27948-8160-FF47-9116-9786F5E669CE}" srcOrd="3" destOrd="0" presId="urn:microsoft.com/office/officeart/2005/8/layout/vList5"/>
    <dgm:cxn modelId="{A7F8CA0E-5F75-4E53-AD23-72494D59838C}" type="presParOf" srcId="{82B71E07-46A9-1F4C-9980-576B2FA3ADD8}" destId="{39BBA486-03BD-2144-ABBF-AE369E5400B7}" srcOrd="4" destOrd="0" presId="urn:microsoft.com/office/officeart/2005/8/layout/vList5"/>
    <dgm:cxn modelId="{D556F4E0-A742-4F24-B42E-6337CD241E87}" type="presParOf" srcId="{39BBA486-03BD-2144-ABBF-AE369E5400B7}" destId="{70B8D9E0-4A6D-2F44-B595-4E51FB1CC510}" srcOrd="0" destOrd="0" presId="urn:microsoft.com/office/officeart/2005/8/layout/vList5"/>
    <dgm:cxn modelId="{B5861AEB-CD3F-409E-A787-F783AC547BC6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351</a:t>
          </a:r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135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513</a:t>
          </a:r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2ABAD12-9789-4840-B231-70CB9DB80A3A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44CB365-FB54-499F-BC1D-B378C92CD4FB}" type="presOf" srcId="{39104730-2024-374C-98E0-3A4CE7ED9881}" destId="{82B71E07-46A9-1F4C-9980-576B2FA3ADD8}" srcOrd="0" destOrd="0" presId="urn:microsoft.com/office/officeart/2005/8/layout/vList5"/>
    <dgm:cxn modelId="{9FE6D56A-C4B5-4902-8A3A-0F43483906EE}" type="presOf" srcId="{5A256FE1-617A-F64B-AAA5-E71BA3D8E71B}" destId="{5131D196-118F-ED4B-8F8C-9F861CEE6268}" srcOrd="0" destOrd="0" presId="urn:microsoft.com/office/officeart/2005/8/layout/vList5"/>
    <dgm:cxn modelId="{19424C71-3ADB-4F4B-9884-251B55583FD6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552DD58-C584-43C2-B4EC-D48679552C4E}" type="presOf" srcId="{C98D5B68-7884-6648-A6A0-2E344EE2F2C1}" destId="{70B8D9E0-4A6D-2F44-B595-4E51FB1CC510}" srcOrd="0" destOrd="0" presId="urn:microsoft.com/office/officeart/2005/8/layout/vList5"/>
    <dgm:cxn modelId="{20BB26E4-5EB9-4E36-82DA-FB267A70F836}" type="presOf" srcId="{31427C3A-E33A-4C40-B6A8-DF440F9FA9C2}" destId="{09F84ED2-5430-D348-8351-1C588DA968EF}" srcOrd="0" destOrd="0" presId="urn:microsoft.com/office/officeart/2005/8/layout/vList5"/>
    <dgm:cxn modelId="{C6D07CE4-2CAF-4EEE-B04C-267AECBC151D}" type="presOf" srcId="{2C8EC395-066D-984E-8F48-1D03BBA365D6}" destId="{FBE9ED35-B856-174C-8737-A32D2C924CA6}" srcOrd="0" destOrd="0" presId="urn:microsoft.com/office/officeart/2005/8/layout/vList5"/>
    <dgm:cxn modelId="{1000B22B-1DBE-4479-AC68-8D7101B465C0}" type="presParOf" srcId="{82B71E07-46A9-1F4C-9980-576B2FA3ADD8}" destId="{A3A8D8DA-067B-EC42-9EAF-7E4FD8AA6489}" srcOrd="0" destOrd="0" presId="urn:microsoft.com/office/officeart/2005/8/layout/vList5"/>
    <dgm:cxn modelId="{F1F799CA-F56B-49A5-AA10-4C46FC75FB59}" type="presParOf" srcId="{A3A8D8DA-067B-EC42-9EAF-7E4FD8AA6489}" destId="{5131D196-118F-ED4B-8F8C-9F861CEE6268}" srcOrd="0" destOrd="0" presId="urn:microsoft.com/office/officeart/2005/8/layout/vList5"/>
    <dgm:cxn modelId="{E45C5751-CE64-4976-BBAA-987F6DEF5846}" type="presParOf" srcId="{A3A8D8DA-067B-EC42-9EAF-7E4FD8AA6489}" destId="{B2E2EFB5-3D81-DA40-B0AB-7277103CCFA5}" srcOrd="1" destOrd="0" presId="urn:microsoft.com/office/officeart/2005/8/layout/vList5"/>
    <dgm:cxn modelId="{EA7FE61A-5EE1-49F3-9EF9-C10B27E66AFE}" type="presParOf" srcId="{82B71E07-46A9-1F4C-9980-576B2FA3ADD8}" destId="{86757E5C-20F4-E745-A720-B10E686939A4}" srcOrd="1" destOrd="0" presId="urn:microsoft.com/office/officeart/2005/8/layout/vList5"/>
    <dgm:cxn modelId="{58A9D4CE-CE10-41FE-A617-F59AB4B0B1CD}" type="presParOf" srcId="{82B71E07-46A9-1F4C-9980-576B2FA3ADD8}" destId="{0760AE06-7B56-494A-A0E8-36B594643D8E}" srcOrd="2" destOrd="0" presId="urn:microsoft.com/office/officeart/2005/8/layout/vList5"/>
    <dgm:cxn modelId="{E222332C-3BCA-4AC7-9DFA-D1AE2F01B405}" type="presParOf" srcId="{0760AE06-7B56-494A-A0E8-36B594643D8E}" destId="{C3381103-080C-D746-8B27-46B2DEE4028C}" srcOrd="0" destOrd="0" presId="urn:microsoft.com/office/officeart/2005/8/layout/vList5"/>
    <dgm:cxn modelId="{0AF33D40-C912-4D9B-8486-32893160E6A3}" type="presParOf" srcId="{0760AE06-7B56-494A-A0E8-36B594643D8E}" destId="{FBE9ED35-B856-174C-8737-A32D2C924CA6}" srcOrd="1" destOrd="0" presId="urn:microsoft.com/office/officeart/2005/8/layout/vList5"/>
    <dgm:cxn modelId="{4686226C-779D-419D-A399-7784F6A66059}" type="presParOf" srcId="{82B71E07-46A9-1F4C-9980-576B2FA3ADD8}" destId="{42D27948-8160-FF47-9116-9786F5E669CE}" srcOrd="3" destOrd="0" presId="urn:microsoft.com/office/officeart/2005/8/layout/vList5"/>
    <dgm:cxn modelId="{0147D952-3DC4-4BD8-81AE-D18036A9A2F4}" type="presParOf" srcId="{82B71E07-46A9-1F4C-9980-576B2FA3ADD8}" destId="{39BBA486-03BD-2144-ABBF-AE369E5400B7}" srcOrd="4" destOrd="0" presId="urn:microsoft.com/office/officeart/2005/8/layout/vList5"/>
    <dgm:cxn modelId="{D923B086-29CE-4A21-BB0C-E54792051E70}" type="presParOf" srcId="{39BBA486-03BD-2144-ABBF-AE369E5400B7}" destId="{70B8D9E0-4A6D-2F44-B595-4E51FB1CC510}" srcOrd="0" destOrd="0" presId="urn:microsoft.com/office/officeart/2005/8/layout/vList5"/>
    <dgm:cxn modelId="{25D9F21E-33B8-4FBC-8135-EC330F3C3E76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1735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5173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673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736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2E2EFB5-3D81-DA40-B0AB-7277103CCFA5}" type="pres">
      <dgm:prSet presAssocID="{5A256FE1-617A-F64B-AAA5-E71BA3D8E71B}" presName="descendantText" presStyleLbl="alignAccFollowNode1" presStyleIdx="0" presStyleCnt="4" custLinFactNeighborX="0" custLinFactNeighborY="0">
        <dgm:presLayoutVars>
          <dgm:bulletEnabled val="1"/>
        </dgm:presLayoutVars>
      </dgm:prSet>
      <dgm:spPr/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E83530E-DDDE-4757-9517-3E3C5FEAB131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088885C-D8CF-454A-9EFE-0ED8EDD00B6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BFE2152-694E-49FF-AC43-EFA1872B6067}" type="presOf" srcId="{D865DF60-6A8A-1346-86CF-ADC5241F7441}" destId="{C3381103-080C-D746-8B27-46B2DEE4028C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DD5C37B-81EB-46B3-8AE2-E9AACCDDB585}" type="presOf" srcId="{31427C3A-E33A-4C40-B6A8-DF440F9FA9C2}" destId="{09F84ED2-5430-D348-8351-1C588DA968EF}" srcOrd="0" destOrd="0" presId="urn:microsoft.com/office/officeart/2005/8/layout/vList5"/>
    <dgm:cxn modelId="{6EAD179E-7470-477E-818E-B0E13AAC8B54}" type="presOf" srcId="{877D7047-60CD-754B-B94B-0D52DA8802EF}" destId="{E895D6B0-A2C0-8846-B022-1C147093D231}" srcOrd="0" destOrd="0" presId="urn:microsoft.com/office/officeart/2005/8/layout/vList5"/>
    <dgm:cxn modelId="{878070A1-C418-4A8B-9CCC-B382AE588E99}" type="presOf" srcId="{39104730-2024-374C-98E0-3A4CE7ED9881}" destId="{82B71E07-46A9-1F4C-9980-576B2FA3ADD8}" srcOrd="0" destOrd="0" presId="urn:microsoft.com/office/officeart/2005/8/layout/vList5"/>
    <dgm:cxn modelId="{EAA582A7-671D-4540-BC64-3F57A8D828FF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8B663E4-1BBF-450D-BB56-63894639EB51}" type="presOf" srcId="{5A256FE1-617A-F64B-AAA5-E71BA3D8E71B}" destId="{5131D196-118F-ED4B-8F8C-9F861CEE6268}" srcOrd="0" destOrd="0" presId="urn:microsoft.com/office/officeart/2005/8/layout/vList5"/>
    <dgm:cxn modelId="{BB2001F6-D0D1-4999-B01C-94C46D6449D1}" type="presOf" srcId="{8943F2E6-3B0D-E448-9217-B317A1C852F5}" destId="{1017B7CB-13B4-9B4A-A898-E550BB192901}" srcOrd="0" destOrd="0" presId="urn:microsoft.com/office/officeart/2005/8/layout/vList5"/>
    <dgm:cxn modelId="{7D2C2DE4-5EB9-465E-BF44-5282F43A2FAB}" type="presParOf" srcId="{82B71E07-46A9-1F4C-9980-576B2FA3ADD8}" destId="{A3A8D8DA-067B-EC42-9EAF-7E4FD8AA6489}" srcOrd="0" destOrd="0" presId="urn:microsoft.com/office/officeart/2005/8/layout/vList5"/>
    <dgm:cxn modelId="{522EC11B-C725-4EA0-B7B9-BC4F52485FCF}" type="presParOf" srcId="{A3A8D8DA-067B-EC42-9EAF-7E4FD8AA6489}" destId="{5131D196-118F-ED4B-8F8C-9F861CEE6268}" srcOrd="0" destOrd="0" presId="urn:microsoft.com/office/officeart/2005/8/layout/vList5"/>
    <dgm:cxn modelId="{7392D7FB-4DCA-4D85-8F1B-F0C84EC80F73}" type="presParOf" srcId="{A3A8D8DA-067B-EC42-9EAF-7E4FD8AA6489}" destId="{B2E2EFB5-3D81-DA40-B0AB-7277103CCFA5}" srcOrd="1" destOrd="0" presId="urn:microsoft.com/office/officeart/2005/8/layout/vList5"/>
    <dgm:cxn modelId="{E098811E-8921-4CE1-BEBC-99E21EA43950}" type="presParOf" srcId="{82B71E07-46A9-1F4C-9980-576B2FA3ADD8}" destId="{86757E5C-20F4-E745-A720-B10E686939A4}" srcOrd="1" destOrd="0" presId="urn:microsoft.com/office/officeart/2005/8/layout/vList5"/>
    <dgm:cxn modelId="{9B12029D-16E9-469B-A540-28BEAB919FA3}" type="presParOf" srcId="{82B71E07-46A9-1F4C-9980-576B2FA3ADD8}" destId="{0760AE06-7B56-494A-A0E8-36B594643D8E}" srcOrd="2" destOrd="0" presId="urn:microsoft.com/office/officeart/2005/8/layout/vList5"/>
    <dgm:cxn modelId="{517B544E-2B6F-449A-BBA0-CD98701512C9}" type="presParOf" srcId="{0760AE06-7B56-494A-A0E8-36B594643D8E}" destId="{C3381103-080C-D746-8B27-46B2DEE4028C}" srcOrd="0" destOrd="0" presId="urn:microsoft.com/office/officeart/2005/8/layout/vList5"/>
    <dgm:cxn modelId="{28EF43E3-0DBE-4021-A561-1D75FC3AEBC6}" type="presParOf" srcId="{0760AE06-7B56-494A-A0E8-36B594643D8E}" destId="{FBE9ED35-B856-174C-8737-A32D2C924CA6}" srcOrd="1" destOrd="0" presId="urn:microsoft.com/office/officeart/2005/8/layout/vList5"/>
    <dgm:cxn modelId="{A3257051-1369-4672-BFF6-6182F629801D}" type="presParOf" srcId="{82B71E07-46A9-1F4C-9980-576B2FA3ADD8}" destId="{42D27948-8160-FF47-9116-9786F5E669CE}" srcOrd="3" destOrd="0" presId="urn:microsoft.com/office/officeart/2005/8/layout/vList5"/>
    <dgm:cxn modelId="{7C956CDB-EB70-4C45-8EB3-CE04ACA93620}" type="presParOf" srcId="{82B71E07-46A9-1F4C-9980-576B2FA3ADD8}" destId="{39BBA486-03BD-2144-ABBF-AE369E5400B7}" srcOrd="4" destOrd="0" presId="urn:microsoft.com/office/officeart/2005/8/layout/vList5"/>
    <dgm:cxn modelId="{9CF82F04-14D6-46AD-80CA-E4085E5194C9}" type="presParOf" srcId="{39BBA486-03BD-2144-ABBF-AE369E5400B7}" destId="{70B8D9E0-4A6D-2F44-B595-4E51FB1CC510}" srcOrd="0" destOrd="0" presId="urn:microsoft.com/office/officeart/2005/8/layout/vList5"/>
    <dgm:cxn modelId="{DDAAD2EC-48B6-4D1B-A546-76D983EF6145}" type="presParOf" srcId="{39BBA486-03BD-2144-ABBF-AE369E5400B7}" destId="{09F84ED2-5430-D348-8351-1C588DA968EF}" srcOrd="1" destOrd="0" presId="urn:microsoft.com/office/officeart/2005/8/layout/vList5"/>
    <dgm:cxn modelId="{46143C3D-93B1-4756-ABB5-4763528E6321}" type="presParOf" srcId="{82B71E07-46A9-1F4C-9980-576B2FA3ADD8}" destId="{26A10C18-A8F4-6A4C-BDEE-6F7DE3CE4615}" srcOrd="5" destOrd="0" presId="urn:microsoft.com/office/officeart/2005/8/layout/vList5"/>
    <dgm:cxn modelId="{2B1852B8-E9F1-4363-A688-5D828926B1C8}" type="presParOf" srcId="{82B71E07-46A9-1F4C-9980-576B2FA3ADD8}" destId="{4ECD3363-8FE6-2E4D-AEB8-DD61ACBB9653}" srcOrd="6" destOrd="0" presId="urn:microsoft.com/office/officeart/2005/8/layout/vList5"/>
    <dgm:cxn modelId="{537F4397-0122-45E7-84C9-96E8F0FACE70}" type="presParOf" srcId="{4ECD3363-8FE6-2E4D-AEB8-DD61ACBB9653}" destId="{E895D6B0-A2C0-8846-B022-1C147093D231}" srcOrd="0" destOrd="0" presId="urn:microsoft.com/office/officeart/2005/8/layout/vList5"/>
    <dgm:cxn modelId="{41A4C134-FF09-484C-BB9E-6F3352F6674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1735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5173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673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736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4298303-F11E-4C79-B732-15AC5304725B}" type="presOf" srcId="{31427C3A-E33A-4C40-B6A8-DF440F9FA9C2}" destId="{09F84ED2-5430-D348-8351-1C588DA968EF}" srcOrd="0" destOrd="0" presId="urn:microsoft.com/office/officeart/2005/8/layout/vList5"/>
    <dgm:cxn modelId="{148C0817-0557-4222-9B68-BE74554237AF}" type="presOf" srcId="{8943F2E6-3B0D-E448-9217-B317A1C852F5}" destId="{1017B7CB-13B4-9B4A-A898-E550BB192901}" srcOrd="0" destOrd="0" presId="urn:microsoft.com/office/officeart/2005/8/layout/vList5"/>
    <dgm:cxn modelId="{D5D1FB1C-8947-4ECD-AB53-55ED9322F1AA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317B642-2A5F-4DCD-9708-B1F2BB307035}" type="presOf" srcId="{D865DF60-6A8A-1346-86CF-ADC5241F7441}" destId="{C3381103-080C-D746-8B27-46B2DEE4028C}" srcOrd="0" destOrd="0" presId="urn:microsoft.com/office/officeart/2005/8/layout/vList5"/>
    <dgm:cxn modelId="{D0D86E64-773D-4AD1-8462-A091D47B328B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FBEFA54-DC01-476C-80D0-5231D49D8B80}" type="presOf" srcId="{2C8EC395-066D-984E-8F48-1D03BBA365D6}" destId="{FBE9ED35-B856-174C-8737-A32D2C924CA6}" srcOrd="0" destOrd="0" presId="urn:microsoft.com/office/officeart/2005/8/layout/vList5"/>
    <dgm:cxn modelId="{D515A48E-811A-450D-A7E2-7B315B350D82}" type="presOf" srcId="{5A256FE1-617A-F64B-AAA5-E71BA3D8E71B}" destId="{5131D196-118F-ED4B-8F8C-9F861CEE6268}" srcOrd="0" destOrd="0" presId="urn:microsoft.com/office/officeart/2005/8/layout/vList5"/>
    <dgm:cxn modelId="{4170B7A4-1E71-41DC-9B1E-AE656C285974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D0A09ED-86A8-48EC-8875-E41FC28634CD}" type="presOf" srcId="{877D7047-60CD-754B-B94B-0D52DA8802EF}" destId="{E895D6B0-A2C0-8846-B022-1C147093D231}" srcOrd="0" destOrd="0" presId="urn:microsoft.com/office/officeart/2005/8/layout/vList5"/>
    <dgm:cxn modelId="{37D684B1-1908-4795-BD0E-622415833FD7}" type="presParOf" srcId="{82B71E07-46A9-1F4C-9980-576B2FA3ADD8}" destId="{A3A8D8DA-067B-EC42-9EAF-7E4FD8AA6489}" srcOrd="0" destOrd="0" presId="urn:microsoft.com/office/officeart/2005/8/layout/vList5"/>
    <dgm:cxn modelId="{B3C63398-3357-4B8C-986F-E29C20A4B051}" type="presParOf" srcId="{A3A8D8DA-067B-EC42-9EAF-7E4FD8AA6489}" destId="{5131D196-118F-ED4B-8F8C-9F861CEE6268}" srcOrd="0" destOrd="0" presId="urn:microsoft.com/office/officeart/2005/8/layout/vList5"/>
    <dgm:cxn modelId="{9AD873A0-72C6-47B8-9E21-312C34F00285}" type="presParOf" srcId="{A3A8D8DA-067B-EC42-9EAF-7E4FD8AA6489}" destId="{B2E2EFB5-3D81-DA40-B0AB-7277103CCFA5}" srcOrd="1" destOrd="0" presId="urn:microsoft.com/office/officeart/2005/8/layout/vList5"/>
    <dgm:cxn modelId="{B6CC2D19-AC50-40BD-AB14-EAA13B11C4D9}" type="presParOf" srcId="{82B71E07-46A9-1F4C-9980-576B2FA3ADD8}" destId="{86757E5C-20F4-E745-A720-B10E686939A4}" srcOrd="1" destOrd="0" presId="urn:microsoft.com/office/officeart/2005/8/layout/vList5"/>
    <dgm:cxn modelId="{BEAED9BA-E38A-46A0-909A-2FF2251B02AC}" type="presParOf" srcId="{82B71E07-46A9-1F4C-9980-576B2FA3ADD8}" destId="{0760AE06-7B56-494A-A0E8-36B594643D8E}" srcOrd="2" destOrd="0" presId="urn:microsoft.com/office/officeart/2005/8/layout/vList5"/>
    <dgm:cxn modelId="{5F42919C-789D-4299-9250-5FE56A67F45A}" type="presParOf" srcId="{0760AE06-7B56-494A-A0E8-36B594643D8E}" destId="{C3381103-080C-D746-8B27-46B2DEE4028C}" srcOrd="0" destOrd="0" presId="urn:microsoft.com/office/officeart/2005/8/layout/vList5"/>
    <dgm:cxn modelId="{E428F3E5-8BE6-4E7A-8A20-4CFBA8121BD2}" type="presParOf" srcId="{0760AE06-7B56-494A-A0E8-36B594643D8E}" destId="{FBE9ED35-B856-174C-8737-A32D2C924CA6}" srcOrd="1" destOrd="0" presId="urn:microsoft.com/office/officeart/2005/8/layout/vList5"/>
    <dgm:cxn modelId="{BB0C9653-A74C-4D9E-AA88-1684B252992F}" type="presParOf" srcId="{82B71E07-46A9-1F4C-9980-576B2FA3ADD8}" destId="{42D27948-8160-FF47-9116-9786F5E669CE}" srcOrd="3" destOrd="0" presId="urn:microsoft.com/office/officeart/2005/8/layout/vList5"/>
    <dgm:cxn modelId="{C1DFBE99-8105-4409-95DD-9D376EEFCBBA}" type="presParOf" srcId="{82B71E07-46A9-1F4C-9980-576B2FA3ADD8}" destId="{39BBA486-03BD-2144-ABBF-AE369E5400B7}" srcOrd="4" destOrd="0" presId="urn:microsoft.com/office/officeart/2005/8/layout/vList5"/>
    <dgm:cxn modelId="{B2AA6DBA-DA94-41FC-8D62-EA2B28CCD38C}" type="presParOf" srcId="{39BBA486-03BD-2144-ABBF-AE369E5400B7}" destId="{70B8D9E0-4A6D-2F44-B595-4E51FB1CC510}" srcOrd="0" destOrd="0" presId="urn:microsoft.com/office/officeart/2005/8/layout/vList5"/>
    <dgm:cxn modelId="{C993DA12-C50E-42C7-A728-DC54AB0DD732}" type="presParOf" srcId="{39BBA486-03BD-2144-ABBF-AE369E5400B7}" destId="{09F84ED2-5430-D348-8351-1C588DA968EF}" srcOrd="1" destOrd="0" presId="urn:microsoft.com/office/officeart/2005/8/layout/vList5"/>
    <dgm:cxn modelId="{48944BFA-E191-4337-B659-9178FBDCD284}" type="presParOf" srcId="{82B71E07-46A9-1F4C-9980-576B2FA3ADD8}" destId="{26A10C18-A8F4-6A4C-BDEE-6F7DE3CE4615}" srcOrd="5" destOrd="0" presId="urn:microsoft.com/office/officeart/2005/8/layout/vList5"/>
    <dgm:cxn modelId="{5D17BD24-35F2-4AA0-9AC0-19D17023D0B9}" type="presParOf" srcId="{82B71E07-46A9-1F4C-9980-576B2FA3ADD8}" destId="{4ECD3363-8FE6-2E4D-AEB8-DD61ACBB9653}" srcOrd="6" destOrd="0" presId="urn:microsoft.com/office/officeart/2005/8/layout/vList5"/>
    <dgm:cxn modelId="{8CEEBD48-420B-420A-B9AC-0E2146B9F1E0}" type="presParOf" srcId="{4ECD3363-8FE6-2E4D-AEB8-DD61ACBB9653}" destId="{E895D6B0-A2C0-8846-B022-1C147093D231}" srcOrd="0" destOrd="0" presId="urn:microsoft.com/office/officeart/2005/8/layout/vList5"/>
    <dgm:cxn modelId="{20FCDF8A-14D6-4A9F-9F09-BAC03C3EF0A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34125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735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357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41253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2E2EFB5-3D81-DA40-B0AB-7277103CCFA5}" type="pres">
      <dgm:prSet presAssocID="{5A256FE1-617A-F64B-AAA5-E71BA3D8E71B}" presName="descendantText" presStyleLbl="alignAccFollowNode1" presStyleIdx="0" presStyleCnt="4" custLinFactNeighborX="-2576" custLinFactNeighborY="11835">
        <dgm:presLayoutVars>
          <dgm:bulletEnabled val="1"/>
        </dgm:presLayoutVars>
      </dgm:prSet>
      <dgm:spPr/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16D6D0B-4043-4C0B-B1E6-AC492A22F9EE}" type="presOf" srcId="{D865DF60-6A8A-1346-86CF-ADC5241F7441}" destId="{C3381103-080C-D746-8B27-46B2DEE4028C}" srcOrd="0" destOrd="0" presId="urn:microsoft.com/office/officeart/2005/8/layout/vList5"/>
    <dgm:cxn modelId="{15F61211-5E87-4881-AF81-3F953869A73E}" type="presOf" srcId="{39104730-2024-374C-98E0-3A4CE7ED9881}" destId="{82B71E07-46A9-1F4C-9980-576B2FA3ADD8}" srcOrd="0" destOrd="0" presId="urn:microsoft.com/office/officeart/2005/8/layout/vList5"/>
    <dgm:cxn modelId="{46E75A14-7D79-4182-BA6F-3B99AE54612F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FDE893D-CF87-4012-B632-036C973124E7}" type="presOf" srcId="{2C8EC395-066D-984E-8F48-1D03BBA365D6}" destId="{FBE9ED35-B856-174C-8737-A32D2C924CA6}" srcOrd="0" destOrd="0" presId="urn:microsoft.com/office/officeart/2005/8/layout/vList5"/>
    <dgm:cxn modelId="{CEFD7C3F-E8B5-4CA9-8F49-04AAEB9B3DE2}" type="presOf" srcId="{8943F2E6-3B0D-E448-9217-B317A1C852F5}" destId="{1017B7CB-13B4-9B4A-A898-E550BB192901}" srcOrd="0" destOrd="0" presId="urn:microsoft.com/office/officeart/2005/8/layout/vList5"/>
    <dgm:cxn modelId="{16380C40-9405-44AC-8CD0-DD583C155390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750B665-1326-4365-BFB6-25C019281AC2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3EBBE80-2BB7-4BF7-8578-2F654150879B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19E6EC9-E4A4-4315-86DD-FD10F836D17E}" type="presOf" srcId="{C98D5B68-7884-6648-A6A0-2E344EE2F2C1}" destId="{70B8D9E0-4A6D-2F44-B595-4E51FB1CC510}" srcOrd="0" destOrd="0" presId="urn:microsoft.com/office/officeart/2005/8/layout/vList5"/>
    <dgm:cxn modelId="{19F6AA15-CF18-4C36-B279-4AF0B98ACAFE}" type="presParOf" srcId="{82B71E07-46A9-1F4C-9980-576B2FA3ADD8}" destId="{A3A8D8DA-067B-EC42-9EAF-7E4FD8AA6489}" srcOrd="0" destOrd="0" presId="urn:microsoft.com/office/officeart/2005/8/layout/vList5"/>
    <dgm:cxn modelId="{EC3EFF4B-C9CE-4637-9B23-740FA4DBBB50}" type="presParOf" srcId="{A3A8D8DA-067B-EC42-9EAF-7E4FD8AA6489}" destId="{5131D196-118F-ED4B-8F8C-9F861CEE6268}" srcOrd="0" destOrd="0" presId="urn:microsoft.com/office/officeart/2005/8/layout/vList5"/>
    <dgm:cxn modelId="{87464CAB-DD62-4C36-84EF-9E18DE8A22F0}" type="presParOf" srcId="{A3A8D8DA-067B-EC42-9EAF-7E4FD8AA6489}" destId="{B2E2EFB5-3D81-DA40-B0AB-7277103CCFA5}" srcOrd="1" destOrd="0" presId="urn:microsoft.com/office/officeart/2005/8/layout/vList5"/>
    <dgm:cxn modelId="{D5ED94FE-7862-4C26-A7F9-E70AE9F7690F}" type="presParOf" srcId="{82B71E07-46A9-1F4C-9980-576B2FA3ADD8}" destId="{86757E5C-20F4-E745-A720-B10E686939A4}" srcOrd="1" destOrd="0" presId="urn:microsoft.com/office/officeart/2005/8/layout/vList5"/>
    <dgm:cxn modelId="{62181F12-F530-4615-BE5C-6D9A0FFE9BBF}" type="presParOf" srcId="{82B71E07-46A9-1F4C-9980-576B2FA3ADD8}" destId="{0760AE06-7B56-494A-A0E8-36B594643D8E}" srcOrd="2" destOrd="0" presId="urn:microsoft.com/office/officeart/2005/8/layout/vList5"/>
    <dgm:cxn modelId="{00D53E62-86A6-4046-AB8C-23347EF16AB1}" type="presParOf" srcId="{0760AE06-7B56-494A-A0E8-36B594643D8E}" destId="{C3381103-080C-D746-8B27-46B2DEE4028C}" srcOrd="0" destOrd="0" presId="urn:microsoft.com/office/officeart/2005/8/layout/vList5"/>
    <dgm:cxn modelId="{8190B753-7BAA-4868-96B0-9E18FC8411F6}" type="presParOf" srcId="{0760AE06-7B56-494A-A0E8-36B594643D8E}" destId="{FBE9ED35-B856-174C-8737-A32D2C924CA6}" srcOrd="1" destOrd="0" presId="urn:microsoft.com/office/officeart/2005/8/layout/vList5"/>
    <dgm:cxn modelId="{49A1B3C5-1296-49C7-94D8-8B716E534ADB}" type="presParOf" srcId="{82B71E07-46A9-1F4C-9980-576B2FA3ADD8}" destId="{42D27948-8160-FF47-9116-9786F5E669CE}" srcOrd="3" destOrd="0" presId="urn:microsoft.com/office/officeart/2005/8/layout/vList5"/>
    <dgm:cxn modelId="{86CE9144-9E50-487E-9C12-BE03BE8F9B7A}" type="presParOf" srcId="{82B71E07-46A9-1F4C-9980-576B2FA3ADD8}" destId="{39BBA486-03BD-2144-ABBF-AE369E5400B7}" srcOrd="4" destOrd="0" presId="urn:microsoft.com/office/officeart/2005/8/layout/vList5"/>
    <dgm:cxn modelId="{B0BC918F-7337-46F7-8302-9992EA5186EA}" type="presParOf" srcId="{39BBA486-03BD-2144-ABBF-AE369E5400B7}" destId="{70B8D9E0-4A6D-2F44-B595-4E51FB1CC510}" srcOrd="0" destOrd="0" presId="urn:microsoft.com/office/officeart/2005/8/layout/vList5"/>
    <dgm:cxn modelId="{1A4DDD4F-6F4F-4348-A530-1A6C79A5F8F6}" type="presParOf" srcId="{39BBA486-03BD-2144-ABBF-AE369E5400B7}" destId="{09F84ED2-5430-D348-8351-1C588DA968EF}" srcOrd="1" destOrd="0" presId="urn:microsoft.com/office/officeart/2005/8/layout/vList5"/>
    <dgm:cxn modelId="{312F608A-C925-4799-8066-FE8A19B943A0}" type="presParOf" srcId="{82B71E07-46A9-1F4C-9980-576B2FA3ADD8}" destId="{26A10C18-A8F4-6A4C-BDEE-6F7DE3CE4615}" srcOrd="5" destOrd="0" presId="urn:microsoft.com/office/officeart/2005/8/layout/vList5"/>
    <dgm:cxn modelId="{BA69A7B4-FC61-405D-A872-FA1D9F47BF0D}" type="presParOf" srcId="{82B71E07-46A9-1F4C-9980-576B2FA3ADD8}" destId="{4ECD3363-8FE6-2E4D-AEB8-DD61ACBB9653}" srcOrd="6" destOrd="0" presId="urn:microsoft.com/office/officeart/2005/8/layout/vList5"/>
    <dgm:cxn modelId="{BE3652A5-F763-4614-BE30-0BA3B2973E89}" type="presParOf" srcId="{4ECD3363-8FE6-2E4D-AEB8-DD61ACBB9653}" destId="{E895D6B0-A2C0-8846-B022-1C147093D231}" srcOrd="0" destOrd="0" presId="urn:microsoft.com/office/officeart/2005/8/layout/vList5"/>
    <dgm:cxn modelId="{AB3C5FB3-0C87-4AA5-884F-3CEB52EC6BC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34125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735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357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41253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CF63E08-ECB1-49D9-8D0E-5654F5CF6DCD}" type="presOf" srcId="{8943F2E6-3B0D-E448-9217-B317A1C852F5}" destId="{1017B7CB-13B4-9B4A-A898-E550BB192901}" srcOrd="0" destOrd="0" presId="urn:microsoft.com/office/officeart/2005/8/layout/vList5"/>
    <dgm:cxn modelId="{280E7C0B-5AF5-43B7-AF1A-1EBA1BA766E5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4A01E39-63C8-4143-9CB2-526DAA3B9BE1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E1BB256E-E831-4325-8FF7-5C79EB91DE06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3F8DD7A-D947-46FA-A1CD-0F6A3C4052CC}" type="presOf" srcId="{DD6BBC1B-D149-744A-A30E-EFE273F02222}" destId="{B2E2EFB5-3D81-DA40-B0AB-7277103CCFA5}" srcOrd="0" destOrd="0" presId="urn:microsoft.com/office/officeart/2005/8/layout/vList5"/>
    <dgm:cxn modelId="{AB95C384-D905-4CAA-9880-225BEBA2EE9F}" type="presOf" srcId="{39104730-2024-374C-98E0-3A4CE7ED9881}" destId="{82B71E07-46A9-1F4C-9980-576B2FA3ADD8}" srcOrd="0" destOrd="0" presId="urn:microsoft.com/office/officeart/2005/8/layout/vList5"/>
    <dgm:cxn modelId="{B4F4BF8B-3A90-4365-AD34-777BBF06A491}" type="presOf" srcId="{C98D5B68-7884-6648-A6A0-2E344EE2F2C1}" destId="{70B8D9E0-4A6D-2F44-B595-4E51FB1CC510}" srcOrd="0" destOrd="0" presId="urn:microsoft.com/office/officeart/2005/8/layout/vList5"/>
    <dgm:cxn modelId="{5F9DAC8C-7BDC-4A07-BB0F-8F55E8A67A97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690D5FD-388F-4FB8-84B6-8A20A37009E2}" type="presOf" srcId="{5A256FE1-617A-F64B-AAA5-E71BA3D8E71B}" destId="{5131D196-118F-ED4B-8F8C-9F861CEE6268}" srcOrd="0" destOrd="0" presId="urn:microsoft.com/office/officeart/2005/8/layout/vList5"/>
    <dgm:cxn modelId="{5336595A-BA64-4229-8AA7-70D1A9C6B439}" type="presParOf" srcId="{82B71E07-46A9-1F4C-9980-576B2FA3ADD8}" destId="{A3A8D8DA-067B-EC42-9EAF-7E4FD8AA6489}" srcOrd="0" destOrd="0" presId="urn:microsoft.com/office/officeart/2005/8/layout/vList5"/>
    <dgm:cxn modelId="{F861E504-C53A-4B6F-9026-F7F23813EC21}" type="presParOf" srcId="{A3A8D8DA-067B-EC42-9EAF-7E4FD8AA6489}" destId="{5131D196-118F-ED4B-8F8C-9F861CEE6268}" srcOrd="0" destOrd="0" presId="urn:microsoft.com/office/officeart/2005/8/layout/vList5"/>
    <dgm:cxn modelId="{1913B07A-530D-40D8-907A-1D7F8454D33D}" type="presParOf" srcId="{A3A8D8DA-067B-EC42-9EAF-7E4FD8AA6489}" destId="{B2E2EFB5-3D81-DA40-B0AB-7277103CCFA5}" srcOrd="1" destOrd="0" presId="urn:microsoft.com/office/officeart/2005/8/layout/vList5"/>
    <dgm:cxn modelId="{9B929624-59AF-4FFA-89ED-C1CCCB32F3CB}" type="presParOf" srcId="{82B71E07-46A9-1F4C-9980-576B2FA3ADD8}" destId="{86757E5C-20F4-E745-A720-B10E686939A4}" srcOrd="1" destOrd="0" presId="urn:microsoft.com/office/officeart/2005/8/layout/vList5"/>
    <dgm:cxn modelId="{D022F3FB-B808-4DCF-B884-C1673EFBE908}" type="presParOf" srcId="{82B71E07-46A9-1F4C-9980-576B2FA3ADD8}" destId="{0760AE06-7B56-494A-A0E8-36B594643D8E}" srcOrd="2" destOrd="0" presId="urn:microsoft.com/office/officeart/2005/8/layout/vList5"/>
    <dgm:cxn modelId="{436C2688-1ECC-4A08-A09A-13EC8F93F170}" type="presParOf" srcId="{0760AE06-7B56-494A-A0E8-36B594643D8E}" destId="{C3381103-080C-D746-8B27-46B2DEE4028C}" srcOrd="0" destOrd="0" presId="urn:microsoft.com/office/officeart/2005/8/layout/vList5"/>
    <dgm:cxn modelId="{3BEF099D-4769-461E-92A1-56AC3E923088}" type="presParOf" srcId="{0760AE06-7B56-494A-A0E8-36B594643D8E}" destId="{FBE9ED35-B856-174C-8737-A32D2C924CA6}" srcOrd="1" destOrd="0" presId="urn:microsoft.com/office/officeart/2005/8/layout/vList5"/>
    <dgm:cxn modelId="{2E0218FB-38C3-4A4E-9C86-C91B75D1CA16}" type="presParOf" srcId="{82B71E07-46A9-1F4C-9980-576B2FA3ADD8}" destId="{42D27948-8160-FF47-9116-9786F5E669CE}" srcOrd="3" destOrd="0" presId="urn:microsoft.com/office/officeart/2005/8/layout/vList5"/>
    <dgm:cxn modelId="{05CCF446-4E2A-47AE-8332-955EDBCB9B7C}" type="presParOf" srcId="{82B71E07-46A9-1F4C-9980-576B2FA3ADD8}" destId="{39BBA486-03BD-2144-ABBF-AE369E5400B7}" srcOrd="4" destOrd="0" presId="urn:microsoft.com/office/officeart/2005/8/layout/vList5"/>
    <dgm:cxn modelId="{6E29BBB2-D337-4EA2-9608-ADEC8DA0BF75}" type="presParOf" srcId="{39BBA486-03BD-2144-ABBF-AE369E5400B7}" destId="{70B8D9E0-4A6D-2F44-B595-4E51FB1CC510}" srcOrd="0" destOrd="0" presId="urn:microsoft.com/office/officeart/2005/8/layout/vList5"/>
    <dgm:cxn modelId="{41FA1179-C4C9-4DD2-ADB2-E6DE89A9B7E1}" type="presParOf" srcId="{39BBA486-03BD-2144-ABBF-AE369E5400B7}" destId="{09F84ED2-5430-D348-8351-1C588DA968EF}" srcOrd="1" destOrd="0" presId="urn:microsoft.com/office/officeart/2005/8/layout/vList5"/>
    <dgm:cxn modelId="{42D91A48-F873-4A38-A7B4-A4E2E9F9DC3D}" type="presParOf" srcId="{82B71E07-46A9-1F4C-9980-576B2FA3ADD8}" destId="{26A10C18-A8F4-6A4C-BDEE-6F7DE3CE4615}" srcOrd="5" destOrd="0" presId="urn:microsoft.com/office/officeart/2005/8/layout/vList5"/>
    <dgm:cxn modelId="{A525A69F-595A-4FA6-8733-E76EF56942B8}" type="presParOf" srcId="{82B71E07-46A9-1F4C-9980-576B2FA3ADD8}" destId="{4ECD3363-8FE6-2E4D-AEB8-DD61ACBB9653}" srcOrd="6" destOrd="0" presId="urn:microsoft.com/office/officeart/2005/8/layout/vList5"/>
    <dgm:cxn modelId="{B0C68EAB-1657-47C1-83A3-F56D9C21EC24}" type="presParOf" srcId="{4ECD3363-8FE6-2E4D-AEB8-DD61ACBB9653}" destId="{E895D6B0-A2C0-8846-B022-1C147093D231}" srcOrd="0" destOrd="0" presId="urn:microsoft.com/office/officeart/2005/8/layout/vList5"/>
    <dgm:cxn modelId="{55D28F07-F0E4-4CBD-AB71-5C0CB3DC712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42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420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312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123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2E2EFB5-3D81-DA40-B0AB-7277103CCFA5}" type="pres">
      <dgm:prSet presAssocID="{5A256FE1-617A-F64B-AAA5-E71BA3D8E71B}" presName="descendantText" presStyleLbl="alignAccFollowNode1" presStyleIdx="0" presStyleCnt="4" custLinFactNeighborX="0" custLinFactNeighborY="0">
        <dgm:presLayoutVars>
          <dgm:bulletEnabled val="1"/>
        </dgm:presLayoutVars>
      </dgm:prSet>
      <dgm:spPr/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1B18A06-6909-42BF-9258-92D56291F31A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8B2F739-B27B-4953-838F-76D5C93323F4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9B25046-077F-483D-8782-3040A9CB5423}" type="presOf" srcId="{8943F2E6-3B0D-E448-9217-B317A1C852F5}" destId="{1017B7CB-13B4-9B4A-A898-E550BB192901}" srcOrd="0" destOrd="0" presId="urn:microsoft.com/office/officeart/2005/8/layout/vList5"/>
    <dgm:cxn modelId="{054A4F49-17D4-4514-8F49-C9BA9951DC4F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E84F551-7125-4779-B385-E1557B7A7374}" type="presOf" srcId="{D865DF60-6A8A-1346-86CF-ADC5241F7441}" destId="{C3381103-080C-D746-8B27-46B2DEE4028C}" srcOrd="0" destOrd="0" presId="urn:microsoft.com/office/officeart/2005/8/layout/vList5"/>
    <dgm:cxn modelId="{E03FA652-4995-4EA9-8A24-11BFA68F5570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7B61DE7B-060E-460C-804D-DA2382142EED}" type="presOf" srcId="{2C8EC395-066D-984E-8F48-1D03BBA365D6}" destId="{FBE9ED35-B856-174C-8737-A32D2C924CA6}" srcOrd="0" destOrd="0" presId="urn:microsoft.com/office/officeart/2005/8/layout/vList5"/>
    <dgm:cxn modelId="{A81A09A0-18E1-4626-AF8B-74010FE2DB91}" type="presOf" srcId="{DD6BBC1B-D149-744A-A30E-EFE273F02222}" destId="{B2E2EFB5-3D81-DA40-B0AB-7277103CCFA5}" srcOrd="0" destOrd="0" presId="urn:microsoft.com/office/officeart/2005/8/layout/vList5"/>
    <dgm:cxn modelId="{DCEA44AA-8121-49C7-8426-AC40265E1FED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F5B8AEB-1E06-43F6-8D4B-AB45662C3064}" type="presParOf" srcId="{82B71E07-46A9-1F4C-9980-576B2FA3ADD8}" destId="{A3A8D8DA-067B-EC42-9EAF-7E4FD8AA6489}" srcOrd="0" destOrd="0" presId="urn:microsoft.com/office/officeart/2005/8/layout/vList5"/>
    <dgm:cxn modelId="{1286C3BD-2C4C-4DFD-A286-180653333160}" type="presParOf" srcId="{A3A8D8DA-067B-EC42-9EAF-7E4FD8AA6489}" destId="{5131D196-118F-ED4B-8F8C-9F861CEE6268}" srcOrd="0" destOrd="0" presId="urn:microsoft.com/office/officeart/2005/8/layout/vList5"/>
    <dgm:cxn modelId="{6F3DF83D-4BD1-43AC-A713-34AE1F630EF2}" type="presParOf" srcId="{A3A8D8DA-067B-EC42-9EAF-7E4FD8AA6489}" destId="{B2E2EFB5-3D81-DA40-B0AB-7277103CCFA5}" srcOrd="1" destOrd="0" presId="urn:microsoft.com/office/officeart/2005/8/layout/vList5"/>
    <dgm:cxn modelId="{C7D16213-F985-474A-B712-34B06E4BB309}" type="presParOf" srcId="{82B71E07-46A9-1F4C-9980-576B2FA3ADD8}" destId="{86757E5C-20F4-E745-A720-B10E686939A4}" srcOrd="1" destOrd="0" presId="urn:microsoft.com/office/officeart/2005/8/layout/vList5"/>
    <dgm:cxn modelId="{432ED8CF-3BB9-4BB7-BA1E-6AC160DA8F54}" type="presParOf" srcId="{82B71E07-46A9-1F4C-9980-576B2FA3ADD8}" destId="{0760AE06-7B56-494A-A0E8-36B594643D8E}" srcOrd="2" destOrd="0" presId="urn:microsoft.com/office/officeart/2005/8/layout/vList5"/>
    <dgm:cxn modelId="{CF203220-09DE-4E06-BE30-8E8EA34A1863}" type="presParOf" srcId="{0760AE06-7B56-494A-A0E8-36B594643D8E}" destId="{C3381103-080C-D746-8B27-46B2DEE4028C}" srcOrd="0" destOrd="0" presId="urn:microsoft.com/office/officeart/2005/8/layout/vList5"/>
    <dgm:cxn modelId="{2E27DD4F-2668-402D-AC14-BEBB09AB29FB}" type="presParOf" srcId="{0760AE06-7B56-494A-A0E8-36B594643D8E}" destId="{FBE9ED35-B856-174C-8737-A32D2C924CA6}" srcOrd="1" destOrd="0" presId="urn:microsoft.com/office/officeart/2005/8/layout/vList5"/>
    <dgm:cxn modelId="{70471D82-D8A9-4D1B-9839-F18A32274866}" type="presParOf" srcId="{82B71E07-46A9-1F4C-9980-576B2FA3ADD8}" destId="{42D27948-8160-FF47-9116-9786F5E669CE}" srcOrd="3" destOrd="0" presId="urn:microsoft.com/office/officeart/2005/8/layout/vList5"/>
    <dgm:cxn modelId="{78F361A8-7A56-4A3C-9EE8-6E877B617680}" type="presParOf" srcId="{82B71E07-46A9-1F4C-9980-576B2FA3ADD8}" destId="{39BBA486-03BD-2144-ABBF-AE369E5400B7}" srcOrd="4" destOrd="0" presId="urn:microsoft.com/office/officeart/2005/8/layout/vList5"/>
    <dgm:cxn modelId="{80EDF7FD-DFAB-48B0-B7B4-3969E644B744}" type="presParOf" srcId="{39BBA486-03BD-2144-ABBF-AE369E5400B7}" destId="{70B8D9E0-4A6D-2F44-B595-4E51FB1CC510}" srcOrd="0" destOrd="0" presId="urn:microsoft.com/office/officeart/2005/8/layout/vList5"/>
    <dgm:cxn modelId="{1EDB2B44-D1F0-40EB-9D17-47C91DBDD34B}" type="presParOf" srcId="{39BBA486-03BD-2144-ABBF-AE369E5400B7}" destId="{09F84ED2-5430-D348-8351-1C588DA968EF}" srcOrd="1" destOrd="0" presId="urn:microsoft.com/office/officeart/2005/8/layout/vList5"/>
    <dgm:cxn modelId="{5B379C30-B6DC-412D-BF1F-D67B067AADFF}" type="presParOf" srcId="{82B71E07-46A9-1F4C-9980-576B2FA3ADD8}" destId="{26A10C18-A8F4-6A4C-BDEE-6F7DE3CE4615}" srcOrd="5" destOrd="0" presId="urn:microsoft.com/office/officeart/2005/8/layout/vList5"/>
    <dgm:cxn modelId="{2578F369-DC4A-451F-AC15-798C1205FE5B}" type="presParOf" srcId="{82B71E07-46A9-1F4C-9980-576B2FA3ADD8}" destId="{4ECD3363-8FE6-2E4D-AEB8-DD61ACBB9653}" srcOrd="6" destOrd="0" presId="urn:microsoft.com/office/officeart/2005/8/layout/vList5"/>
    <dgm:cxn modelId="{E88B9F1A-1418-4AA9-9E6C-4206C3576FCA}" type="presParOf" srcId="{4ECD3363-8FE6-2E4D-AEB8-DD61ACBB9653}" destId="{E895D6B0-A2C0-8846-B022-1C147093D231}" srcOrd="0" destOrd="0" presId="urn:microsoft.com/office/officeart/2005/8/layout/vList5"/>
    <dgm:cxn modelId="{02041DFB-0AF6-40D1-B6A0-74783EBD5ED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42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420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123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C07350C-CAA6-4EBA-BEC8-C7491403E3E5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172744C-BCC8-43F9-8B8D-6EB4B7BD6465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76B547D-4DF7-4988-949B-FA682C6303DC}" type="presOf" srcId="{39104730-2024-374C-98E0-3A4CE7ED9881}" destId="{82B71E07-46A9-1F4C-9980-576B2FA3ADD8}" srcOrd="0" destOrd="0" presId="urn:microsoft.com/office/officeart/2005/8/layout/vList5"/>
    <dgm:cxn modelId="{8AF12187-D7FE-479F-9E7A-BC9ADDEE2B35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6CEC4DC-CEE7-44AD-9A87-BF43497FFECF}" type="presOf" srcId="{D865DF60-6A8A-1346-86CF-ADC5241F7441}" destId="{C3381103-080C-D746-8B27-46B2DEE4028C}" srcOrd="0" destOrd="0" presId="urn:microsoft.com/office/officeart/2005/8/layout/vList5"/>
    <dgm:cxn modelId="{B615A0E7-18AA-41C4-AF28-53A6F1440FFE}" type="presOf" srcId="{2C8EC395-066D-984E-8F48-1D03BBA365D6}" destId="{FBE9ED35-B856-174C-8737-A32D2C924CA6}" srcOrd="0" destOrd="0" presId="urn:microsoft.com/office/officeart/2005/8/layout/vList5"/>
    <dgm:cxn modelId="{9CED69F0-66C1-4DE9-8142-2409DDF76E52}" type="presOf" srcId="{C98D5B68-7884-6648-A6A0-2E344EE2F2C1}" destId="{70B8D9E0-4A6D-2F44-B595-4E51FB1CC510}" srcOrd="0" destOrd="0" presId="urn:microsoft.com/office/officeart/2005/8/layout/vList5"/>
    <dgm:cxn modelId="{D8D15EFA-3BF4-45C8-82DB-3DFCAC62ADA7}" type="presOf" srcId="{8943F2E6-3B0D-E448-9217-B317A1C852F5}" destId="{1017B7CB-13B4-9B4A-A898-E550BB192901}" srcOrd="0" destOrd="0" presId="urn:microsoft.com/office/officeart/2005/8/layout/vList5"/>
    <dgm:cxn modelId="{13845EFD-C948-4451-A279-804BBDDF42B6}" type="presOf" srcId="{5A256FE1-617A-F64B-AAA5-E71BA3D8E71B}" destId="{5131D196-118F-ED4B-8F8C-9F861CEE6268}" srcOrd="0" destOrd="0" presId="urn:microsoft.com/office/officeart/2005/8/layout/vList5"/>
    <dgm:cxn modelId="{B8F5AC11-C387-403D-8ECB-B662F6A4B742}" type="presParOf" srcId="{82B71E07-46A9-1F4C-9980-576B2FA3ADD8}" destId="{A3A8D8DA-067B-EC42-9EAF-7E4FD8AA6489}" srcOrd="0" destOrd="0" presId="urn:microsoft.com/office/officeart/2005/8/layout/vList5"/>
    <dgm:cxn modelId="{B9901080-0FD1-45A7-A303-2C27753BE249}" type="presParOf" srcId="{A3A8D8DA-067B-EC42-9EAF-7E4FD8AA6489}" destId="{5131D196-118F-ED4B-8F8C-9F861CEE6268}" srcOrd="0" destOrd="0" presId="urn:microsoft.com/office/officeart/2005/8/layout/vList5"/>
    <dgm:cxn modelId="{56B73D36-F434-4BF1-83B4-A6E738CC77F0}" type="presParOf" srcId="{A3A8D8DA-067B-EC42-9EAF-7E4FD8AA6489}" destId="{B2E2EFB5-3D81-DA40-B0AB-7277103CCFA5}" srcOrd="1" destOrd="0" presId="urn:microsoft.com/office/officeart/2005/8/layout/vList5"/>
    <dgm:cxn modelId="{28DEA020-FC79-48E8-8AE7-32A356FCD1DB}" type="presParOf" srcId="{82B71E07-46A9-1F4C-9980-576B2FA3ADD8}" destId="{86757E5C-20F4-E745-A720-B10E686939A4}" srcOrd="1" destOrd="0" presId="urn:microsoft.com/office/officeart/2005/8/layout/vList5"/>
    <dgm:cxn modelId="{63FD2791-5A6D-45B9-953B-D71C999107AD}" type="presParOf" srcId="{82B71E07-46A9-1F4C-9980-576B2FA3ADD8}" destId="{0760AE06-7B56-494A-A0E8-36B594643D8E}" srcOrd="2" destOrd="0" presId="urn:microsoft.com/office/officeart/2005/8/layout/vList5"/>
    <dgm:cxn modelId="{737DE8E3-586E-41C7-B207-16F4D37B66FA}" type="presParOf" srcId="{0760AE06-7B56-494A-A0E8-36B594643D8E}" destId="{C3381103-080C-D746-8B27-46B2DEE4028C}" srcOrd="0" destOrd="0" presId="urn:microsoft.com/office/officeart/2005/8/layout/vList5"/>
    <dgm:cxn modelId="{D00B4642-E81F-42A1-B0DB-092B4C8078BB}" type="presParOf" srcId="{0760AE06-7B56-494A-A0E8-36B594643D8E}" destId="{FBE9ED35-B856-174C-8737-A32D2C924CA6}" srcOrd="1" destOrd="0" presId="urn:microsoft.com/office/officeart/2005/8/layout/vList5"/>
    <dgm:cxn modelId="{850F35CD-6504-4C0F-BC6B-8B0CD9C0807D}" type="presParOf" srcId="{82B71E07-46A9-1F4C-9980-576B2FA3ADD8}" destId="{42D27948-8160-FF47-9116-9786F5E669CE}" srcOrd="3" destOrd="0" presId="urn:microsoft.com/office/officeart/2005/8/layout/vList5"/>
    <dgm:cxn modelId="{2B863392-2651-4F60-8A27-04A56F8795D0}" type="presParOf" srcId="{82B71E07-46A9-1F4C-9980-576B2FA3ADD8}" destId="{39BBA486-03BD-2144-ABBF-AE369E5400B7}" srcOrd="4" destOrd="0" presId="urn:microsoft.com/office/officeart/2005/8/layout/vList5"/>
    <dgm:cxn modelId="{F549D253-F130-4D6B-B1AE-7CAB01EBC091}" type="presParOf" srcId="{39BBA486-03BD-2144-ABBF-AE369E5400B7}" destId="{70B8D9E0-4A6D-2F44-B595-4E51FB1CC510}" srcOrd="0" destOrd="0" presId="urn:microsoft.com/office/officeart/2005/8/layout/vList5"/>
    <dgm:cxn modelId="{DA37BEDD-D343-4810-875E-466C476E91DF}" type="presParOf" srcId="{39BBA486-03BD-2144-ABBF-AE369E5400B7}" destId="{09F84ED2-5430-D348-8351-1C588DA968EF}" srcOrd="1" destOrd="0" presId="urn:microsoft.com/office/officeart/2005/8/layout/vList5"/>
    <dgm:cxn modelId="{2978D777-8BF7-4367-932A-036B868C1FC9}" type="presParOf" srcId="{82B71E07-46A9-1F4C-9980-576B2FA3ADD8}" destId="{26A10C18-A8F4-6A4C-BDEE-6F7DE3CE4615}" srcOrd="5" destOrd="0" presId="urn:microsoft.com/office/officeart/2005/8/layout/vList5"/>
    <dgm:cxn modelId="{4B0EBCD5-EEF1-48C0-B801-0B6A9749371F}" type="presParOf" srcId="{82B71E07-46A9-1F4C-9980-576B2FA3ADD8}" destId="{4ECD3363-8FE6-2E4D-AEB8-DD61ACBB9653}" srcOrd="6" destOrd="0" presId="urn:microsoft.com/office/officeart/2005/8/layout/vList5"/>
    <dgm:cxn modelId="{796515A0-8BC9-491C-80D6-57FB8C794F38}" type="presParOf" srcId="{4ECD3363-8FE6-2E4D-AEB8-DD61ACBB9653}" destId="{E895D6B0-A2C0-8846-B022-1C147093D231}" srcOrd="0" destOrd="0" presId="urn:microsoft.com/office/officeart/2005/8/layout/vList5"/>
    <dgm:cxn modelId="{D1DB6E40-9A72-4E6A-ADA1-538565BD3C5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667898" y="-2759776"/>
          <a:ext cx="96541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5100" b="1" kern="1200" dirty="0"/>
            <a:t> 135</a:t>
          </a:r>
        </a:p>
      </dsp:txBody>
      <dsp:txXfrm rot="-5400000">
        <a:off x="3785616" y="169634"/>
        <a:ext cx="6682856" cy="871163"/>
      </dsp:txXfrm>
    </dsp:sp>
    <dsp:sp modelId="{5131D196-118F-ED4B-8F8C-9F861CEE6268}">
      <dsp:nvSpPr>
        <dsp:cNvPr id="0" name=""/>
        <dsp:cNvSpPr/>
      </dsp:nvSpPr>
      <dsp:spPr>
        <a:xfrm>
          <a:off x="0" y="1828"/>
          <a:ext cx="3785616" cy="1206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a</a:t>
          </a:r>
        </a:p>
      </dsp:txBody>
      <dsp:txXfrm>
        <a:off x="58910" y="60738"/>
        <a:ext cx="3667796" cy="1088954"/>
      </dsp:txXfrm>
    </dsp:sp>
    <dsp:sp modelId="{FBE9ED35-B856-174C-8737-A32D2C924CA6}">
      <dsp:nvSpPr>
        <dsp:cNvPr id="0" name=""/>
        <dsp:cNvSpPr/>
      </dsp:nvSpPr>
      <dsp:spPr>
        <a:xfrm rot="5400000">
          <a:off x="6667898" y="-1492662"/>
          <a:ext cx="96541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5100" b="1" kern="1200" dirty="0"/>
            <a:t>513</a:t>
          </a:r>
        </a:p>
      </dsp:txBody>
      <dsp:txXfrm rot="-5400000">
        <a:off x="3785616" y="1436748"/>
        <a:ext cx="6682856" cy="871163"/>
      </dsp:txXfrm>
    </dsp:sp>
    <dsp:sp modelId="{C3381103-080C-D746-8B27-46B2DEE4028C}">
      <dsp:nvSpPr>
        <dsp:cNvPr id="0" name=""/>
        <dsp:cNvSpPr/>
      </dsp:nvSpPr>
      <dsp:spPr>
        <a:xfrm>
          <a:off x="0" y="1268942"/>
          <a:ext cx="3785616" cy="1206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b</a:t>
          </a:r>
        </a:p>
      </dsp:txBody>
      <dsp:txXfrm>
        <a:off x="58910" y="1327852"/>
        <a:ext cx="3667796" cy="1088954"/>
      </dsp:txXfrm>
    </dsp:sp>
    <dsp:sp modelId="{09F84ED2-5430-D348-8351-1C588DA968EF}">
      <dsp:nvSpPr>
        <dsp:cNvPr id="0" name=""/>
        <dsp:cNvSpPr/>
      </dsp:nvSpPr>
      <dsp:spPr>
        <a:xfrm rot="5400000">
          <a:off x="6667898" y="-225548"/>
          <a:ext cx="96541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5100" b="1" kern="1200" dirty="0"/>
            <a:t>351</a:t>
          </a:r>
        </a:p>
      </dsp:txBody>
      <dsp:txXfrm rot="-5400000">
        <a:off x="3785616" y="2703862"/>
        <a:ext cx="6682856" cy="871163"/>
      </dsp:txXfrm>
    </dsp:sp>
    <dsp:sp modelId="{70B8D9E0-4A6D-2F44-B595-4E51FB1CC510}">
      <dsp:nvSpPr>
        <dsp:cNvPr id="0" name=""/>
        <dsp:cNvSpPr/>
      </dsp:nvSpPr>
      <dsp:spPr>
        <a:xfrm>
          <a:off x="0" y="2536055"/>
          <a:ext cx="3785616" cy="1206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c</a:t>
          </a:r>
        </a:p>
      </dsp:txBody>
      <dsp:txXfrm>
        <a:off x="58910" y="2594965"/>
        <a:ext cx="3667796" cy="1088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667898" y="-2759776"/>
          <a:ext cx="965419" cy="6729984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5100" b="1" kern="1200" dirty="0"/>
            <a:t> 135</a:t>
          </a:r>
        </a:p>
      </dsp:txBody>
      <dsp:txXfrm rot="-5400000">
        <a:off x="3785616" y="169634"/>
        <a:ext cx="6682856" cy="871163"/>
      </dsp:txXfrm>
    </dsp:sp>
    <dsp:sp modelId="{5131D196-118F-ED4B-8F8C-9F861CEE6268}">
      <dsp:nvSpPr>
        <dsp:cNvPr id="0" name=""/>
        <dsp:cNvSpPr/>
      </dsp:nvSpPr>
      <dsp:spPr>
        <a:xfrm>
          <a:off x="0" y="1828"/>
          <a:ext cx="3785616" cy="1206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a</a:t>
          </a:r>
        </a:p>
      </dsp:txBody>
      <dsp:txXfrm>
        <a:off x="58910" y="60738"/>
        <a:ext cx="3667796" cy="1088954"/>
      </dsp:txXfrm>
    </dsp:sp>
    <dsp:sp modelId="{FBE9ED35-B856-174C-8737-A32D2C924CA6}">
      <dsp:nvSpPr>
        <dsp:cNvPr id="0" name=""/>
        <dsp:cNvSpPr/>
      </dsp:nvSpPr>
      <dsp:spPr>
        <a:xfrm rot="5400000">
          <a:off x="6667898" y="-1492662"/>
          <a:ext cx="96541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5100" b="1" kern="1200" dirty="0"/>
            <a:t>513</a:t>
          </a:r>
        </a:p>
      </dsp:txBody>
      <dsp:txXfrm rot="-5400000">
        <a:off x="3785616" y="1436748"/>
        <a:ext cx="6682856" cy="871163"/>
      </dsp:txXfrm>
    </dsp:sp>
    <dsp:sp modelId="{C3381103-080C-D746-8B27-46B2DEE4028C}">
      <dsp:nvSpPr>
        <dsp:cNvPr id="0" name=""/>
        <dsp:cNvSpPr/>
      </dsp:nvSpPr>
      <dsp:spPr>
        <a:xfrm>
          <a:off x="0" y="1268942"/>
          <a:ext cx="3785616" cy="1206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b</a:t>
          </a:r>
        </a:p>
      </dsp:txBody>
      <dsp:txXfrm>
        <a:off x="58910" y="1327852"/>
        <a:ext cx="3667796" cy="1088954"/>
      </dsp:txXfrm>
    </dsp:sp>
    <dsp:sp modelId="{09F84ED2-5430-D348-8351-1C588DA968EF}">
      <dsp:nvSpPr>
        <dsp:cNvPr id="0" name=""/>
        <dsp:cNvSpPr/>
      </dsp:nvSpPr>
      <dsp:spPr>
        <a:xfrm rot="5400000">
          <a:off x="6667898" y="-225548"/>
          <a:ext cx="96541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5100" b="1" kern="1200" dirty="0"/>
            <a:t>351</a:t>
          </a:r>
        </a:p>
      </dsp:txBody>
      <dsp:txXfrm rot="-5400000">
        <a:off x="3785616" y="2703862"/>
        <a:ext cx="6682856" cy="871163"/>
      </dsp:txXfrm>
    </dsp:sp>
    <dsp:sp modelId="{70B8D9E0-4A6D-2F44-B595-4E51FB1CC510}">
      <dsp:nvSpPr>
        <dsp:cNvPr id="0" name=""/>
        <dsp:cNvSpPr/>
      </dsp:nvSpPr>
      <dsp:spPr>
        <a:xfrm>
          <a:off x="0" y="2536055"/>
          <a:ext cx="3785616" cy="1206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c</a:t>
          </a:r>
        </a:p>
      </dsp:txBody>
      <dsp:txXfrm>
        <a:off x="58910" y="2594965"/>
        <a:ext cx="3667796" cy="1088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 736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673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1735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5173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 736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673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1735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5173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692520" y="-2827058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 41253</a:t>
          </a:r>
        </a:p>
      </dsp:txBody>
      <dsp:txXfrm rot="-5400000">
        <a:off x="3688098" y="212567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357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34125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735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41253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357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34125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735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 123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312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42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420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 123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312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42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800" b="1" kern="1200" dirty="0"/>
            <a:t>420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69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0" dirty="0"/>
              <a:t> propositions de schéma : en barre et droite graduée</a:t>
            </a:r>
          </a:p>
          <a:p>
            <a:r>
              <a:rPr lang="fr-FR" baseline="0" dirty="0"/>
              <a:t>Ecrire le calcul en ligne 36 + 16</a:t>
            </a:r>
          </a:p>
          <a:p>
            <a:r>
              <a:rPr lang="fr-FR" baseline="0" dirty="0"/>
              <a:t>Utiliser diapo suivante pour calculer </a:t>
            </a:r>
          </a:p>
          <a:p>
            <a:r>
              <a:rPr lang="fr-FR" baseline="0" dirty="0"/>
              <a:t>Compléter le résultat du calcul</a:t>
            </a:r>
          </a:p>
          <a:p>
            <a:r>
              <a:rPr lang="fr-FR" baseline="0" dirty="0"/>
              <a:t>Ecrire phrase réponse : Il y a 52 oiseaux.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36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réponse</a:t>
            </a:r>
            <a:r>
              <a:rPr lang="fr-FR" baseline="0" dirty="0"/>
              <a:t> étape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03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réponse</a:t>
            </a:r>
            <a:r>
              <a:rPr lang="fr-FR" baseline="0" dirty="0"/>
              <a:t> étape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382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réponse</a:t>
            </a:r>
            <a:r>
              <a:rPr lang="fr-FR" baseline="0" dirty="0"/>
              <a:t> étape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532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réponse</a:t>
            </a:r>
            <a:r>
              <a:rPr lang="fr-FR" baseline="0" dirty="0"/>
              <a:t> étape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03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fr-FR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Jeudi 23 avril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48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2698" y="0"/>
                <a:ext cx="10515600" cy="4351338"/>
              </a:xfrm>
            </p:spPr>
            <p:txBody>
              <a:bodyPr/>
              <a:lstStyle/>
              <a:p>
                <a:endParaRPr lang="fr-FR" dirty="0"/>
              </a:p>
              <a:p>
                <a:pPr>
                  <a:buNone/>
                </a:pPr>
                <a:r>
                  <a:rPr lang="fr-FR" sz="5400" dirty="0"/>
                  <a:t> 			     	</a:t>
                </a:r>
                <a:r>
                  <a:rPr lang="fr-FR" sz="5400" b="1" dirty="0">
                    <a:solidFill>
                      <a:srgbClr val="7030A0"/>
                    </a:solidFill>
                  </a:rPr>
                  <a:t>Calcule :</a:t>
                </a:r>
                <a:endParaRPr lang="fr-FR" sz="5400" dirty="0"/>
              </a:p>
              <a:p>
                <a:pPr>
                  <a:buNone/>
                </a:pPr>
                <a:r>
                  <a:rPr lang="fr-FR" sz="5400" dirty="0"/>
                  <a:t>					</a:t>
                </a:r>
                <a14:m>
                  <m:oMath xmlns:m="http://schemas.openxmlformats.org/officeDocument/2006/math">
                    <m:r>
                      <a:rPr lang="fr-FR" sz="5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5400" i="1" dirty="0" smtClean="0">
                        <a:latin typeface="Cambria Math" panose="02040503050406030204" pitchFamily="18" charset="0"/>
                      </a:rPr>
                      <m:t>53 </m:t>
                    </m:r>
                    <m:r>
                      <a:rPr lang="fr-FR" sz="5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5400" i="1" dirty="0" smtClean="0">
                        <a:latin typeface="Cambria Math" panose="02040503050406030204" pitchFamily="18" charset="0"/>
                      </a:rPr>
                      <m:t> 27</m:t>
                    </m:r>
                  </m:oMath>
                </a14:m>
                <a:endParaRPr lang="fr-FR" sz="5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</a:rPr>
                        <m:t>64 −26</m:t>
                      </m:r>
                    </m:oMath>
                  </m:oMathPara>
                </a14:m>
                <a:endParaRPr lang="fr-FR" sz="5400" dirty="0"/>
              </a:p>
            </p:txBody>
          </p:sp>
        </mc:Choice>
        <mc:Fallback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698" y="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F7481BAD-0E91-4C44-BA7F-D9008E19A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92" y="449126"/>
            <a:ext cx="1606506" cy="26775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53 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27 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56 − 30 ?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1609021" y="2647741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endParaRPr lang="fr-FR" sz="4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  27    30                                  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53    56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609021" y="2647741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1017639" y="3318387"/>
            <a:ext cx="5928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 flipH="1" flipV="1">
            <a:off x="1296194" y="3192231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 flipH="1" flipV="1">
            <a:off x="2032827" y="3197941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 flipH="1" flipV="1">
            <a:off x="5159483" y="3197944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 flipH="1" flipV="1">
            <a:off x="5867407" y="3197946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1DF9286-5156-4ED3-A6F9-4F451F8FD671}"/>
              </a:ext>
            </a:extLst>
          </p:cNvPr>
          <p:cNvSpPr/>
          <p:nvPr/>
        </p:nvSpPr>
        <p:spPr>
          <a:xfrm>
            <a:off x="1441957" y="2543132"/>
            <a:ext cx="3834580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44515-84E0-4924-BA30-84B208A07F28}"/>
              </a:ext>
            </a:extLst>
          </p:cNvPr>
          <p:cNvSpPr/>
          <p:nvPr/>
        </p:nvSpPr>
        <p:spPr>
          <a:xfrm>
            <a:off x="2157394" y="4052788"/>
            <a:ext cx="3834580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64 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26 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68 − 30 ?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67697" y="250666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endParaRPr lang="fr-FR" sz="4000" dirty="0"/>
              </a:p>
              <a:p>
                <a:pPr>
                  <a:buNone/>
                </a:pPr>
                <a:r>
                  <a:rPr lang="fr-FR" dirty="0"/>
                  <a:t>  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26    30                                  64    68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67697" y="2506662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1017639" y="3318387"/>
            <a:ext cx="5928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 flipH="1" flipV="1">
            <a:off x="1305236" y="3178278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 flipH="1" flipV="1">
            <a:off x="2032827" y="3197941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 flipH="1" flipV="1">
            <a:off x="5159483" y="3197944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 flipH="1" flipV="1">
            <a:off x="5867407" y="3197946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94736" y="130461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fr-FR" sz="2000" dirty="0"/>
              <a:t>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4A2AD0-68BF-465F-99A0-CB8B1AFE5B17}"/>
              </a:ext>
            </a:extLst>
          </p:cNvPr>
          <p:cNvSpPr/>
          <p:nvPr/>
        </p:nvSpPr>
        <p:spPr>
          <a:xfrm>
            <a:off x="1449470" y="2501069"/>
            <a:ext cx="3834580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2CD659-0E66-4D9F-BD4C-38C3BF5B1959}"/>
              </a:ext>
            </a:extLst>
          </p:cNvPr>
          <p:cNvSpPr/>
          <p:nvPr/>
        </p:nvSpPr>
        <p:spPr>
          <a:xfrm>
            <a:off x="2160638" y="3890813"/>
            <a:ext cx="3834580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A07B279-A8F8-49B7-8599-983080098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t="7314" r="871" b="18537"/>
          <a:stretch/>
        </p:blipFill>
        <p:spPr>
          <a:xfrm>
            <a:off x="794855" y="2041370"/>
            <a:ext cx="8875274" cy="16270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490" y="424118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Ce qu’on peut retenir : l’écart constant</a:t>
            </a:r>
            <a:r>
              <a:rPr lang="fr-FR" dirty="0"/>
              <a:t>  </a:t>
            </a:r>
            <a:br>
              <a:rPr lang="fr-FR" dirty="0"/>
            </a:b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57092" y="5121906"/>
                <a:ext cx="4477815" cy="1245102"/>
              </a:xfrm>
            </p:spPr>
            <p:txBody>
              <a:bodyPr/>
              <a:lstStyle/>
              <a:p>
                <a:pPr>
                  <a:buNone/>
                </a:pPr>
                <a:r>
                  <a:rPr lang="fr-FR" sz="2400" dirty="0"/>
                  <a:t>            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        −         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 dirty="0" smtClean="0">
                              <a:latin typeface="Cambria Math" panose="02040503050406030204" pitchFamily="18" charset="0"/>
                            </a:rPr>
                            <m:t>21+2</m:t>
                          </m:r>
                        </m:e>
                      </m:d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  (8+2) </m:t>
                      </m:r>
                    </m:oMath>
                  </m:oMathPara>
                </a14:m>
                <a:endParaRPr lang="fr-FR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23    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     −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10      </m:t>
                      </m:r>
                    </m:oMath>
                  </m:oMathPara>
                </a14:m>
                <a:endParaRPr lang="fr-FR" sz="2400" dirty="0"/>
              </a:p>
              <a:p>
                <a:pPr>
                  <a:buNone/>
                </a:pPr>
                <a:endParaRPr lang="fr-FR" dirty="0"/>
              </a:p>
              <a:p>
                <a:pPr>
                  <a:buNone/>
                </a:pPr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57092" y="5121906"/>
                <a:ext cx="4477815" cy="124510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2ED1CDA3-055C-4B8C-BF8A-DF369490A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86" y="219453"/>
            <a:ext cx="1126009" cy="13725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535A50-F38D-4229-90AD-4B2CCDB95779}"/>
              </a:ext>
            </a:extLst>
          </p:cNvPr>
          <p:cNvSpPr/>
          <p:nvPr/>
        </p:nvSpPr>
        <p:spPr>
          <a:xfrm>
            <a:off x="1111837" y="3409891"/>
            <a:ext cx="6657642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16F6D0-7427-4C80-B74A-6984A71BA46D}"/>
              </a:ext>
            </a:extLst>
          </p:cNvPr>
          <p:cNvSpPr/>
          <p:nvPr/>
        </p:nvSpPr>
        <p:spPr>
          <a:xfrm>
            <a:off x="2136413" y="1486194"/>
            <a:ext cx="6657642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Arial"/>
              <a:buNone/>
            </a:pPr>
            <a:r>
              <a:rPr lang="fr-FR" sz="8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Numération</a:t>
            </a:r>
            <a:endParaRPr sz="8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 dirty="0"/>
              <a:t>Écrire des nombres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 dirty="0"/>
              <a:t>en chiffres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5" y="263523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26741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726269" y="1519070"/>
            <a:ext cx="6032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Écris ce nombre en chiffres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636359" y="1505305"/>
                <a:ext cx="18381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13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59" y="1505305"/>
                <a:ext cx="183813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40" y="187869"/>
            <a:ext cx="1068315" cy="17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5" y="263523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26741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888501" y="1386335"/>
            <a:ext cx="6032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Écris ce nombre en chiffres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728860" y="1416815"/>
                <a:ext cx="183813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13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3600" dirty="0"/>
              </a:p>
              <a:p>
                <a:pPr algn="ctr">
                  <a:buNone/>
                </a:pPr>
                <a:endParaRPr lang="fr-FR" sz="36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860" y="1416815"/>
                <a:ext cx="1838131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27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26741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89687" y="1534803"/>
                <a:ext cx="6519734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/>
                  <a:t>Écris ce nombre en chiffres 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5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800" dirty="0"/>
              </a:p>
              <a:p>
                <a:endParaRPr lang="fr-FR" sz="2800" dirty="0"/>
              </a:p>
              <a:p>
                <a:endParaRPr lang="fr-FR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7" y="1534803"/>
                <a:ext cx="6519734" cy="1384995"/>
              </a:xfrm>
              <a:prstGeom prst="rect">
                <a:avLst/>
              </a:prstGeom>
              <a:blipFill>
                <a:blip r:embed="rId8"/>
                <a:stretch>
                  <a:fillRect l="-1964" t="-4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BB1BDFAE-7F2F-4387-9C43-834508E8CF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40" y="187869"/>
            <a:ext cx="1068315" cy="17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0945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21449" y="1416815"/>
                <a:ext cx="64203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/>
                  <a:t>Écris ce nombre en chiffres 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5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49" y="1416815"/>
                <a:ext cx="6420347" cy="523220"/>
              </a:xfrm>
              <a:prstGeom prst="rect">
                <a:avLst/>
              </a:prstGeom>
              <a:blipFill>
                <a:blip r:embed="rId8"/>
                <a:stretch>
                  <a:fillRect l="-1994" t="-11628" b="-313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093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26741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89687" y="1534803"/>
                <a:ext cx="6779420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/>
                  <a:t>Écris ce nombre en chiffres 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25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800" dirty="0"/>
              </a:p>
              <a:p>
                <a:endParaRPr lang="fr-FR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7" y="1534803"/>
                <a:ext cx="6779420" cy="954107"/>
              </a:xfrm>
              <a:prstGeom prst="rect">
                <a:avLst/>
              </a:prstGeom>
              <a:blipFill>
                <a:blip r:embed="rId8"/>
                <a:stretch>
                  <a:fillRect l="-1888" t="-70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696C8575-DBA1-4CC7-9D09-E6A65D8A5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40" y="187869"/>
            <a:ext cx="1068315" cy="17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/>
              <a:t>Mathématiques</a:t>
            </a:r>
          </a:p>
          <a:p>
            <a:pPr algn="ctr"/>
            <a:r>
              <a:rPr lang="fr-FR" sz="9600" dirty="0"/>
              <a:t>CE1</a:t>
            </a:r>
          </a:p>
        </p:txBody>
      </p:sp>
    </p:spTree>
    <p:extLst>
      <p:ext uri="{BB962C8B-B14F-4D97-AF65-F5344CB8AC3E}">
        <p14:creationId xmlns:p14="http://schemas.microsoft.com/office/powerpoint/2010/main" val="192359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0945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21449" y="1416815"/>
                <a:ext cx="67201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/>
                  <a:t>Écris ce nombre en chiffres 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25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49" y="1416815"/>
                <a:ext cx="6720109" cy="523220"/>
              </a:xfrm>
              <a:prstGeom prst="rect">
                <a:avLst/>
              </a:prstGeom>
              <a:blipFill>
                <a:blip r:embed="rId8"/>
                <a:stretch>
                  <a:fillRect l="-1906" t="-11628" b="-313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09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26741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89687" y="1534803"/>
                <a:ext cx="601959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/>
                  <a:t>Écris ce nombre en chiffres 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800" dirty="0"/>
              </a:p>
              <a:p>
                <a:endParaRPr lang="fr-FR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7" y="1534803"/>
                <a:ext cx="6019597" cy="954107"/>
              </a:xfrm>
              <a:prstGeom prst="rect">
                <a:avLst/>
              </a:prstGeom>
              <a:blipFill>
                <a:blip r:embed="rId8"/>
                <a:stretch>
                  <a:fillRect l="-2128" t="-70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ACEE1AC4-0C6E-4310-8E34-C852041506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40" y="187869"/>
            <a:ext cx="1068315" cy="17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0945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21449" y="1416815"/>
                <a:ext cx="60195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/>
                  <a:t>Écris ce nombre en chiffres 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49" y="1416815"/>
                <a:ext cx="6019597" cy="523220"/>
              </a:xfrm>
              <a:prstGeom prst="rect">
                <a:avLst/>
              </a:prstGeom>
              <a:blipFill>
                <a:blip r:embed="rId8"/>
                <a:stretch>
                  <a:fillRect l="-2128" t="-11628" b="-313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09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Arial"/>
              <a:buNone/>
            </a:pPr>
            <a:r>
              <a:rPr lang="fr-FR" sz="8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Problèmes</a:t>
            </a:r>
            <a:endParaRPr sz="8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Problème n°1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6247698" y="1710075"/>
            <a:ext cx="4065404" cy="2466032"/>
            <a:chOff x="4214996" y="1854200"/>
            <a:chExt cx="3683000" cy="2161232"/>
          </a:xfrm>
          <a:solidFill>
            <a:srgbClr val="DEC3DC"/>
          </a:solidFill>
        </p:grpSpPr>
        <p:sp>
          <p:nvSpPr>
            <p:cNvPr id="8" name="Bulle ronde 7"/>
            <p:cNvSpPr/>
            <p:nvPr/>
          </p:nvSpPr>
          <p:spPr>
            <a:xfrm>
              <a:off x="4214996" y="1854200"/>
              <a:ext cx="3683000" cy="2161232"/>
            </a:xfrm>
            <a:prstGeom prst="wedgeEllipseCallout">
              <a:avLst>
                <a:gd name="adj1" fmla="val -37385"/>
                <a:gd name="adj2" fmla="val 79597"/>
              </a:avLst>
            </a:prstGeom>
            <a:grpFill/>
            <a:ln w="57150" cmpd="sng">
              <a:solidFill>
                <a:srgbClr val="DEC3D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368098" y="2686821"/>
              <a:ext cx="3376796" cy="7282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Problème énoncé </a:t>
              </a:r>
            </a:p>
            <a:p>
              <a:pPr algn="ctr"/>
              <a:r>
                <a:rPr lang="fr-FR" sz="2400" b="1" dirty="0"/>
                <a:t>à l’oral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0ED7BAB0-8155-4104-A81E-CE27CFC0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67" y="3840245"/>
            <a:ext cx="1473530" cy="24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91">
            <a:extLst>
              <a:ext uri="{FF2B5EF4-FFF2-40B4-BE49-F238E27FC236}">
                <a16:creationId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1521728" y="4010318"/>
            <a:ext cx="10461840" cy="209618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3458418" y="161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Problème n°1</a:t>
            </a:r>
          </a:p>
        </p:txBody>
      </p:sp>
      <p:sp>
        <p:nvSpPr>
          <p:cNvPr id="11" name="Bulle ronde 10"/>
          <p:cNvSpPr/>
          <p:nvPr/>
        </p:nvSpPr>
        <p:spPr>
          <a:xfrm>
            <a:off x="8350226" y="313075"/>
            <a:ext cx="1607275" cy="702925"/>
          </a:xfrm>
          <a:prstGeom prst="wedgeEllipseCallout">
            <a:avLst>
              <a:gd name="adj1" fmla="val -37385"/>
              <a:gd name="adj2" fmla="val 79597"/>
            </a:avLst>
          </a:prstGeom>
          <a:solidFill>
            <a:srgbClr val="DEC3DC"/>
          </a:solidFill>
          <a:ln w="57150" cmpd="sng">
            <a:solidFill>
              <a:srgbClr val="DEC3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457200"/>
            <a:ext cx="5020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52168" y="3333135"/>
            <a:ext cx="537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77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91">
            <a:extLst>
              <a:ext uri="{FF2B5EF4-FFF2-40B4-BE49-F238E27FC236}">
                <a16:creationId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864086" y="3752834"/>
            <a:ext cx="10461840" cy="209618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3458418" y="161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Problème n°2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71034"/>
              </p:ext>
            </p:extLst>
          </p:nvPr>
        </p:nvGraphicFramePr>
        <p:xfrm>
          <a:off x="2053467" y="1008983"/>
          <a:ext cx="8128000" cy="1377114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Une boîte de bonbons a été déposée pour une fête avant l’arrivée des invités.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217 bonbons ont été mangés par les invités.</a:t>
                      </a:r>
                      <a:r>
                        <a:rPr lang="fr-FR" sz="20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Il en reste 139.</a:t>
                      </a:r>
                      <a:endParaRPr lang="fr-FR" sz="2000" dirty="0">
                        <a:solidFill>
                          <a:srgbClr val="FF99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Combien y avait-il de bonbons avant que les invités arrivent ?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465408E1-DBF1-4BF2-A4F6-B0542CB02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40" y="187869"/>
            <a:ext cx="1068315" cy="17805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9CC6D1-2CB7-4252-8200-09C72E042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372" y="1304536"/>
            <a:ext cx="1296322" cy="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8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1E89EF2-05C3-40F6-8205-DD70FB62D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91312"/>
              </p:ext>
            </p:extLst>
          </p:nvPr>
        </p:nvGraphicFramePr>
        <p:xfrm>
          <a:off x="2053467" y="1008983"/>
          <a:ext cx="8128000" cy="1377114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Une boîte de bonbons a été déposée pour une fête avant l’arrivée des invités.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217 bonbons ont été mangés par les invités.</a:t>
                      </a:r>
                      <a:r>
                        <a:rPr lang="fr-FR" sz="20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Il en reste 139.</a:t>
                      </a:r>
                      <a:endParaRPr lang="fr-FR" sz="2000" dirty="0">
                        <a:solidFill>
                          <a:srgbClr val="FF99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Combien y avait-il de bonbons avant que les invités arrivent ?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3458418" y="161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Problème n°2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1A2C2A4-25D2-442C-AB1A-6032F83F0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827" y="1468839"/>
            <a:ext cx="129246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91">
            <a:extLst>
              <a:ext uri="{FF2B5EF4-FFF2-40B4-BE49-F238E27FC236}">
                <a16:creationId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864086" y="3752834"/>
            <a:ext cx="10461840" cy="209618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3458418" y="161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Problème n°2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49749"/>
              </p:ext>
            </p:extLst>
          </p:nvPr>
        </p:nvGraphicFramePr>
        <p:xfrm>
          <a:off x="1058606" y="1038287"/>
          <a:ext cx="8128000" cy="1219200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Une boîte de bonbons a été déposée pour une fête avant l’arrivée des invités.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217 bonbons ont été mangés par les invités.</a:t>
                      </a:r>
                      <a:r>
                        <a:rPr lang="fr-FR" sz="20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Il en reste 139.</a:t>
                      </a:r>
                      <a:endParaRPr lang="fr-FR" sz="2000" dirty="0">
                        <a:solidFill>
                          <a:srgbClr val="FF99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Combien y avait-il de bonbons avant que les invités arrivent ?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E811197E-36BB-48B3-8055-20B68DF77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53" y="1341734"/>
            <a:ext cx="129246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3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91">
            <a:extLst>
              <a:ext uri="{FF2B5EF4-FFF2-40B4-BE49-F238E27FC236}">
                <a16:creationId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923079" y="3693840"/>
            <a:ext cx="10461840" cy="209618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3045463" y="414377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Problème n° 3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10077"/>
              </p:ext>
            </p:extLst>
          </p:nvPr>
        </p:nvGraphicFramePr>
        <p:xfrm>
          <a:off x="687453" y="2209800"/>
          <a:ext cx="8128000" cy="1219200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5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Une boîte de bonbons a été déposée pour une fête avant l’arrivée des invités.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342</a:t>
                      </a:r>
                      <a:r>
                        <a:rPr lang="fr-FR" sz="2000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bonbons ont été mangés par les invités.</a:t>
                      </a:r>
                      <a:r>
                        <a:rPr lang="fr-FR" sz="20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Il en reste 53.</a:t>
                      </a:r>
                      <a:endParaRPr lang="fr-FR" sz="2000" dirty="0">
                        <a:solidFill>
                          <a:srgbClr val="FF99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</a:rPr>
                        <a:t>Combien y avait-il de bonbons avant que les invités arrivent ?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C5043AB1-3701-44B2-BEC3-C390541BE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40" y="187869"/>
            <a:ext cx="1068315" cy="17805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06A6E8-8923-405D-AEC9-7949D68F8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42" y="2471310"/>
            <a:ext cx="1296322" cy="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Arial"/>
              <a:buNone/>
            </a:pPr>
            <a:r>
              <a:rPr lang="fr-FR" sz="8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Calcul réfléchi</a:t>
            </a:r>
            <a:endParaRPr sz="8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 dirty="0">
                <a:latin typeface="Arial"/>
                <a:ea typeface="Arial"/>
                <a:cs typeface="Arial"/>
                <a:sym typeface="Arial"/>
              </a:rPr>
              <a:t>Des soustractions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Arial"/>
              <a:buNone/>
            </a:pPr>
            <a:r>
              <a:rPr lang="fr-FR" sz="8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Calcul réfléchi</a:t>
            </a:r>
            <a:endParaRPr sz="8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Google Shape;95;p2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524000" y="3602038"/>
                <a:ext cx="9144000" cy="1655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000" i="1" dirty="0" smtClean="0"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21 − 8</m:t>
                      </m:r>
                    </m:oMath>
                  </m:oMathPara>
                </a14:m>
                <a:endParaRPr sz="60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5" name="Google Shape;95;p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3602038"/>
                <a:ext cx="9144000" cy="165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2BE144-4CEA-4CAF-85D5-5F6DCE1B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" t="6370" r="1266" b="21580"/>
          <a:stretch/>
        </p:blipFill>
        <p:spPr>
          <a:xfrm>
            <a:off x="1344638" y="2785993"/>
            <a:ext cx="9539335" cy="17220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440" y="191633"/>
            <a:ext cx="10515600" cy="1325563"/>
          </a:xfrm>
        </p:spPr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1"/>
          </p:nvPr>
        </p:nvSpPr>
        <p:spPr>
          <a:xfrm>
            <a:off x="792016" y="370038"/>
            <a:ext cx="10515600" cy="60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/>
              <a:t>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1BE6AC-277F-4513-BAD3-A5104026C9AA}"/>
              </a:ext>
            </a:extLst>
          </p:cNvPr>
          <p:cNvSpPr/>
          <p:nvPr/>
        </p:nvSpPr>
        <p:spPr>
          <a:xfrm>
            <a:off x="1609345" y="4324397"/>
            <a:ext cx="7273398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444E70-F9A4-49CE-8E84-0A3CC119B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01" y="417351"/>
            <a:ext cx="1708772" cy="20828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068F39-AF97-44FF-A22C-90463724D693}"/>
                  </a:ext>
                </a:extLst>
              </p:cNvPr>
              <p:cNvSpPr txBox="1"/>
              <p:nvPr/>
            </p:nvSpPr>
            <p:spPr>
              <a:xfrm>
                <a:off x="1344638" y="1409474"/>
                <a:ext cx="19416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21 − 8 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068F39-AF97-44FF-A22C-90463724D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38" y="1409474"/>
                <a:ext cx="194162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               ÉCART CONSTANT</a:t>
                </a:r>
                <a:br>
                  <a:rPr lang="fr-FR" dirty="0"/>
                </a:br>
                <a:r>
                  <a:rPr lang="fr-FR" dirty="0"/>
                  <a:t>                        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 8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4776" y="1789049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fr-FR" sz="2400" dirty="0"/>
              <a:t>   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30652C-5DC2-49CB-A798-4F3BFBD48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" t="7314" r="871" b="18537"/>
          <a:stretch/>
        </p:blipFill>
        <p:spPr>
          <a:xfrm>
            <a:off x="1431688" y="3333373"/>
            <a:ext cx="9697866" cy="17778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8EE0A3-43AA-4C89-ABB4-6CC2CB41ACE3}"/>
              </a:ext>
            </a:extLst>
          </p:cNvPr>
          <p:cNvSpPr/>
          <p:nvPr/>
        </p:nvSpPr>
        <p:spPr>
          <a:xfrm>
            <a:off x="1776550" y="4646231"/>
            <a:ext cx="7273398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2B280-604E-4520-B1D6-0EF7E185D06B}"/>
              </a:ext>
            </a:extLst>
          </p:cNvPr>
          <p:cNvSpPr/>
          <p:nvPr/>
        </p:nvSpPr>
        <p:spPr>
          <a:xfrm>
            <a:off x="2900826" y="3002662"/>
            <a:ext cx="7273398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335F79-87B2-4C67-AF81-C42ADA32152D}"/>
              </a:ext>
            </a:extLst>
          </p:cNvPr>
          <p:cNvSpPr/>
          <p:nvPr/>
        </p:nvSpPr>
        <p:spPr>
          <a:xfrm>
            <a:off x="1776550" y="4625606"/>
            <a:ext cx="7273398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DB2EFCF-0E3C-4173-9E08-85B2DC59A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24" y="365125"/>
            <a:ext cx="1180630" cy="1439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9297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               ÉCART CONSTANT</a:t>
                </a:r>
                <a:br>
                  <a:rPr lang="fr-FR" dirty="0"/>
                </a:br>
                <a:r>
                  <a:rPr lang="fr-FR" dirty="0"/>
                  <a:t>                        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 8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BA30652C-5DC2-49CB-A798-4F3BFBD48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" t="7314" r="871" b="18537"/>
          <a:stretch/>
        </p:blipFill>
        <p:spPr>
          <a:xfrm>
            <a:off x="1502027" y="2021399"/>
            <a:ext cx="9697866" cy="17778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8EE0A3-43AA-4C89-ABB4-6CC2CB41ACE3}"/>
              </a:ext>
            </a:extLst>
          </p:cNvPr>
          <p:cNvSpPr/>
          <p:nvPr/>
        </p:nvSpPr>
        <p:spPr>
          <a:xfrm>
            <a:off x="1846889" y="3333373"/>
            <a:ext cx="7273398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2B280-604E-4520-B1D6-0EF7E185D06B}"/>
              </a:ext>
            </a:extLst>
          </p:cNvPr>
          <p:cNvSpPr/>
          <p:nvPr/>
        </p:nvSpPr>
        <p:spPr>
          <a:xfrm>
            <a:off x="2971165" y="1690688"/>
            <a:ext cx="7273398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528AA7-D45F-479F-B35F-0190B77A2C69}"/>
              </a:ext>
            </a:extLst>
          </p:cNvPr>
          <p:cNvSpPr/>
          <p:nvPr/>
        </p:nvSpPr>
        <p:spPr>
          <a:xfrm>
            <a:off x="1846889" y="3361647"/>
            <a:ext cx="7273398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0AFF606-B6C7-417B-AE4A-467A8C1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045" y="311553"/>
            <a:ext cx="1175374" cy="14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3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endParaRPr lang="fr-FR" dirty="0"/>
              </a:p>
              <a:p>
                <a:pPr>
                  <a:buNone/>
                </a:pPr>
                <a:r>
                  <a:rPr lang="fr-FR" sz="5400" dirty="0"/>
                  <a:t> 					</a:t>
                </a:r>
                <a:r>
                  <a:rPr lang="fr-FR" sz="5400" b="1" dirty="0">
                    <a:solidFill>
                      <a:srgbClr val="7030A0"/>
                    </a:solidFill>
                  </a:rPr>
                  <a:t>Calcule :</a:t>
                </a:r>
              </a:p>
              <a:p>
                <a:pPr>
                  <a:buNone/>
                </a:pPr>
                <a:r>
                  <a:rPr lang="fr-FR" sz="5400" b="1" dirty="0">
                    <a:solidFill>
                      <a:srgbClr val="7030A0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fr-FR" sz="5400" i="1" dirty="0" smtClean="0">
                        <a:latin typeface="Cambria Math" panose="02040503050406030204" pitchFamily="18" charset="0"/>
                      </a:rPr>
                      <m:t>41 </m:t>
                    </m:r>
                    <m:r>
                      <a:rPr lang="fr-FR" sz="5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5400" i="1" dirty="0" smtClean="0">
                        <a:latin typeface="Cambria Math" panose="02040503050406030204" pitchFamily="18" charset="0"/>
                      </a:rPr>
                      <m:t> 17</m:t>
                    </m:r>
                  </m:oMath>
                </a14:m>
                <a:endParaRPr lang="fr-FR" sz="5400" dirty="0"/>
              </a:p>
              <a:p>
                <a:pPr>
                  <a:buNone/>
                </a:pPr>
                <a:r>
                  <a:rPr lang="fr-FR" sz="5400" dirty="0"/>
                  <a:t>					</a:t>
                </a:r>
              </a:p>
            </p:txBody>
          </p:sp>
        </mc:Choice>
        <mc:Fallback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BC39195F-1528-4CCC-AC0A-8E0DF0212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92" y="449126"/>
            <a:ext cx="1606506" cy="2677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258209" y="273176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41 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17 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44 − 20 ?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209" y="273176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67697" y="250666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endParaRPr lang="fr-FR" sz="4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17    20                                  41    44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67697" y="2506662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3431639" y="3161631"/>
            <a:ext cx="5928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 flipH="1" flipV="1">
            <a:off x="3719236" y="3026747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 flipH="1" flipV="1">
            <a:off x="4446827" y="3041185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 flipH="1" flipV="1">
            <a:off x="7573483" y="3041188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 flipH="1" flipV="1">
            <a:off x="8281407" y="3041190"/>
            <a:ext cx="25072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1E94F76-971C-47D7-97C7-DB671380E27E}"/>
              </a:ext>
            </a:extLst>
          </p:cNvPr>
          <p:cNvSpPr/>
          <p:nvPr/>
        </p:nvSpPr>
        <p:spPr>
          <a:xfrm>
            <a:off x="4571394" y="3909484"/>
            <a:ext cx="3834580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D564F-2FBB-4D4A-A50F-938CD2C495D7}"/>
              </a:ext>
            </a:extLst>
          </p:cNvPr>
          <p:cNvSpPr/>
          <p:nvPr/>
        </p:nvSpPr>
        <p:spPr>
          <a:xfrm>
            <a:off x="3863470" y="2344313"/>
            <a:ext cx="3834580" cy="409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610</Words>
  <Application>Microsoft Office PowerPoint</Application>
  <PresentationFormat>Grand écran</PresentationFormat>
  <Paragraphs>172</Paragraphs>
  <Slides>29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Clensey Medium</vt:lpstr>
      <vt:lpstr>Thème Office</vt:lpstr>
      <vt:lpstr>Jeudi 23 avril</vt:lpstr>
      <vt:lpstr>Présentation PowerPoint</vt:lpstr>
      <vt:lpstr>Calcul réfléchi</vt:lpstr>
      <vt:lpstr>Calcul réfléchi</vt:lpstr>
      <vt:lpstr>  </vt:lpstr>
      <vt:lpstr>               ÉCART CONSTANT                          21 - 8</vt:lpstr>
      <vt:lpstr>               ÉCART CONSTANT                          21 - 8</vt:lpstr>
      <vt:lpstr>Présentation PowerPoint</vt:lpstr>
      <vt:lpstr>41 - 17 ou 44 - 20 ?</vt:lpstr>
      <vt:lpstr>Présentation PowerPoint</vt:lpstr>
      <vt:lpstr>53 - 27 ou 56 - 30 ?</vt:lpstr>
      <vt:lpstr>64 - 26 ou 68 - 30 ?</vt:lpstr>
      <vt:lpstr>Ce qu’on peut retenir : l’écart constant   </vt:lpstr>
      <vt:lpstr>Numération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Problèmes</vt:lpstr>
      <vt:lpstr>Problème n°1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du mardi 14 avril</dc:title>
  <dc:creator>Laure BREMONT</dc:creator>
  <cp:lastModifiedBy>i5-OPS</cp:lastModifiedBy>
  <cp:revision>52</cp:revision>
  <dcterms:created xsi:type="dcterms:W3CDTF">2020-03-30T08:30:58Z</dcterms:created>
  <dcterms:modified xsi:type="dcterms:W3CDTF">2020-04-15T14:59:57Z</dcterms:modified>
</cp:coreProperties>
</file>