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543" r:id="rId2"/>
    <p:sldId id="345" r:id="rId3"/>
    <p:sldId id="346" r:id="rId4"/>
    <p:sldId id="600" r:id="rId5"/>
    <p:sldId id="596" r:id="rId6"/>
    <p:sldId id="544" r:id="rId7"/>
    <p:sldId id="545" r:id="rId8"/>
    <p:sldId id="546" r:id="rId9"/>
    <p:sldId id="547" r:id="rId10"/>
    <p:sldId id="549" r:id="rId11"/>
    <p:sldId id="484" r:id="rId12"/>
    <p:sldId id="556" r:id="rId13"/>
    <p:sldId id="557" r:id="rId14"/>
    <p:sldId id="559" r:id="rId15"/>
    <p:sldId id="564" r:id="rId16"/>
    <p:sldId id="565" r:id="rId17"/>
    <p:sldId id="570" r:id="rId18"/>
    <p:sldId id="583" r:id="rId19"/>
    <p:sldId id="495" r:id="rId20"/>
    <p:sldId id="582" r:id="rId21"/>
    <p:sldId id="574" r:id="rId22"/>
    <p:sldId id="575" r:id="rId23"/>
    <p:sldId id="597" r:id="rId24"/>
    <p:sldId id="577" r:id="rId25"/>
    <p:sldId id="598" r:id="rId26"/>
    <p:sldId id="527" r:id="rId27"/>
    <p:sldId id="580" r:id="rId28"/>
    <p:sldId id="509" r:id="rId29"/>
    <p:sldId id="537" r:id="rId30"/>
    <p:sldId id="599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3"/>
    <p:restoredTop sz="71034" autoAdjust="0"/>
  </p:normalViewPr>
  <p:slideViewPr>
    <p:cSldViewPr snapToGrid="0" snapToObjects="1">
      <p:cViewPr>
        <p:scale>
          <a:sx n="40" d="100"/>
          <a:sy n="40" d="100"/>
        </p:scale>
        <p:origin x="-1075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8DD02-E5FF-264B-8EB3-6B86560ACCFC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FD304-8138-7F4C-8461-7CE587938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69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Cas en couleur à trouver, </a:t>
            </a:r>
          </a:p>
          <a:p>
            <a:r>
              <a:rPr lang="fr-FR" dirty="0"/>
              <a:t>Quelques doubles et nb à trouver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91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cherche comment s’écrit chaque nombre</a:t>
            </a:r>
          </a:p>
          <a:p>
            <a:endParaRPr lang="fr-FR" dirty="0"/>
          </a:p>
          <a:p>
            <a:r>
              <a:rPr lang="fr-FR" dirty="0"/>
              <a:t>86, 83, 76, 81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717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cherche comment s’écrit chaque nombre</a:t>
            </a:r>
          </a:p>
          <a:p>
            <a:endParaRPr lang="fr-FR" dirty="0"/>
          </a:p>
          <a:p>
            <a:r>
              <a:rPr lang="fr-FR" dirty="0"/>
              <a:t>86, 83, 76, 81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6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cherche comment s’écrit chaque nombre</a:t>
            </a:r>
          </a:p>
          <a:p>
            <a:endParaRPr lang="fr-FR" dirty="0"/>
          </a:p>
          <a:p>
            <a:r>
              <a:rPr lang="fr-FR" dirty="0"/>
              <a:t>86, 83, 76, 81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470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cherche comment s’écrit chaque nombre</a:t>
            </a:r>
          </a:p>
          <a:p>
            <a:r>
              <a:rPr lang="fr-FR" dirty="0"/>
              <a:t>94, 95, 78, 76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136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281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451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307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479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908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42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Cas en couleur à trouver, </a:t>
            </a:r>
          </a:p>
          <a:p>
            <a:r>
              <a:rPr lang="fr-FR" dirty="0"/>
              <a:t>Quelques doubles et nb à trouver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913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851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450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342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902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773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Diagrammes en barres = </a:t>
            </a:r>
            <a:r>
              <a:rPr lang="fr-FR"/>
              <a:t>mêmes calculs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FD304-8138-7F4C-8461-7CE58793808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77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retrouve toutes les tables abordées (dont 5 avec les deux cas) – jeu à faire à la maison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6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61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50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6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1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cherche comment s’écrit chaque nombre</a:t>
            </a:r>
          </a:p>
          <a:p>
            <a:endParaRPr lang="fr-FR" dirty="0"/>
          </a:p>
          <a:p>
            <a:r>
              <a:rPr lang="fr-FR" dirty="0"/>
              <a:t>64, 75, 76, 66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02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cherche comment s’écrit chaque nombre</a:t>
            </a:r>
          </a:p>
          <a:p>
            <a:endParaRPr lang="fr-FR" dirty="0"/>
          </a:p>
          <a:p>
            <a:r>
              <a:rPr lang="fr-FR" dirty="0"/>
              <a:t>64, 75, 76, 66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84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6A517F4-F26D-B74E-A048-B2FD348CE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2C18CF-53EE-BC44-A422-CF8D886E9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8639A74-2B62-964A-A35B-38DF401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F93CECF-7A41-1F43-9C01-7D2DC926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F0C56CC-A9A7-1445-9A15-AE187C9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42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6078FF9-A973-004D-A1CF-1C8A6D93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915F20E-F470-3041-8C56-38EDE38C1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A2651FA-A622-7842-ABAA-C7EBF484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01DB440-A910-E047-BA14-3E370AA4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558A891-E45B-6C46-B05A-FEA3E203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6659DDE4-5F56-C143-82AA-02AB0D940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15BC7678-EF1E-E74A-A94B-58D31F28E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66F8AB7-6764-4041-B630-5E7E5A2D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78DA9E8-51AE-2A47-8055-2B0DF9C7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209A009-4BED-D74B-9AFA-FAA03BF1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1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0AB83C4-D2BD-AA4B-88DE-B152F1D6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0A3A689-12F8-5A47-88FB-EED85B25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C694CF1-DCC9-E94D-8E49-D9AB5EC8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5F01537-B12D-9247-9E0D-39EF2E9D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54D797D-510A-F14B-89EC-6B605AFE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B6EBEFA-DEB6-BD4F-977C-47F8A5AE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D782EF-37B3-7C4E-816B-570D0D009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A0C0D8B-8B3B-3A45-ADE3-AC9E7E72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990BCB5-0FFC-F840-AA91-55BEE3CE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1A23E92-E29D-8B44-A220-EF12DECB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04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FE5D16F-514C-F048-B808-993495BA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ACAE751-6084-5D43-9347-716EC7D33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EBCACFF-47C5-5B4C-97EF-52E8FFBDA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EA5DCB0E-5374-DD4A-A1EA-1C5361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A14FE43-1953-DB49-B94A-A48E6289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DDAF0AA-D6E1-B442-9C2D-3873AA7F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71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EA5C992-7E88-5A41-8625-72BE55DE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3F31EA8-DB6E-0B4A-85B9-DDC154A14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09D683C-C167-6047-BEE7-F14867967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2AF52C1-6346-FC49-8D82-8448292EC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E84B932-677B-6A47-92EC-C09D19A46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B4ABC338-7A89-1943-B143-30BB2FF8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DAD9C66-8763-DD4A-91FA-0E24EC6A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2A0558C3-C08D-A047-AC86-24D94B00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220502A-D6CF-0E42-95F0-572F01F3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AAE9147-7554-B546-BD52-74E24E3B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61124627-28B2-8349-869A-4A20007A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5769E86-542A-954E-ABCB-E51B7D92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2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4D30AC58-8373-D247-9452-AE4123EC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5384AE93-57BA-8B47-8C86-24950275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6D41C84-8F8A-D74B-971E-818C9FFD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EC1F036-69B2-F04C-9FBA-FC2763FA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4DC921A-8F59-6341-9779-A5B2BD6E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A96EBD9-D1D8-134A-8E72-58C0D2332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148383E-A952-8B43-A720-47EE792B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65EFEF5A-01E9-004D-BFC4-2EB2E903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A894AE4-5FA6-D547-B142-53822E80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65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4D8A58-49CF-F041-AC4F-2CCAA406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43642EFB-B5D5-2C48-A0AE-24C5A60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4768CD9-5512-6140-975C-6462E59E0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ECC2C826-2913-BB49-8B28-FD20C46B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81831D9-5663-1546-8F9E-09CA33F5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AFD68C4-2057-5D47-BA0F-0702C9E1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1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560C0989-D162-4243-AB33-EBB4A6E7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4AE383E-4DD6-EF4B-BF8D-87C3C28F7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F80840D-D131-844C-A88D-8EB810EA4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0C5C-F561-2444-8D59-714D4DE57938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AC46487-109C-6149-901A-09224F896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3E9F3FD-264A-EF4B-8E59-99EF6C08C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BEE0-B5D3-2642-A5DE-A3F1A4BD8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57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1526C4F-C8B5-1D4C-97F2-6B674713D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Vendredi 10 avril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2F3879D-4E4B-DF40-AD59-3376AE01D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0070C0"/>
          </a:solid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71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21422"/>
            <a:ext cx="9144000" cy="141515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63231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298" y="0"/>
            <a:ext cx="5657403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Ranger des nombres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921ADA6-CD71-9D4F-A687-DD87BD917A16}"/>
              </a:ext>
            </a:extLst>
          </p:cNvPr>
          <p:cNvSpPr txBox="1"/>
          <p:nvPr/>
        </p:nvSpPr>
        <p:spPr>
          <a:xfrm>
            <a:off x="1174297" y="2624903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6d + 4 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Range ces nombres dans l’ordre </a:t>
            </a:r>
            <a:r>
              <a:rPr lang="fr-FR" sz="2800" b="1" dirty="0"/>
              <a:t>croissant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(</a:t>
            </a:r>
            <a:r>
              <a:rPr lang="fr-FR" sz="2800" i="1" dirty="0"/>
              <a:t>du plus petit au plus grand</a:t>
            </a:r>
            <a:r>
              <a:rPr lang="fr-FR" sz="2800" dirty="0"/>
              <a:t>) 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5104735-B93F-E346-B811-D6E53E4C80CE}"/>
              </a:ext>
            </a:extLst>
          </p:cNvPr>
          <p:cNvSpPr txBox="1"/>
          <p:nvPr/>
        </p:nvSpPr>
        <p:spPr>
          <a:xfrm>
            <a:off x="3965121" y="2624903"/>
            <a:ext cx="1435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75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39A9FFA-F245-644B-BD72-82F598A2E963}"/>
              </a:ext>
            </a:extLst>
          </p:cNvPr>
          <p:cNvSpPr txBox="1"/>
          <p:nvPr/>
        </p:nvSpPr>
        <p:spPr>
          <a:xfrm>
            <a:off x="6279473" y="2624903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64 + 12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A72E346-A03A-C74E-B477-032AC7DFFBA7}"/>
              </a:ext>
            </a:extLst>
          </p:cNvPr>
          <p:cNvSpPr txBox="1"/>
          <p:nvPr/>
        </p:nvSpPr>
        <p:spPr>
          <a:xfrm>
            <a:off x="8924701" y="2624904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103145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298" y="0"/>
            <a:ext cx="5657403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Ranger des nombres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921ADA6-CD71-9D4F-A687-DD87BD917A16}"/>
              </a:ext>
            </a:extLst>
          </p:cNvPr>
          <p:cNvSpPr txBox="1"/>
          <p:nvPr/>
        </p:nvSpPr>
        <p:spPr>
          <a:xfrm>
            <a:off x="919545" y="271247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6d + 4 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Range ces nombres dans l’ordre </a:t>
            </a:r>
            <a:r>
              <a:rPr lang="fr-FR" sz="2800" b="1" dirty="0"/>
              <a:t>croissant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(</a:t>
            </a:r>
            <a:r>
              <a:rPr lang="fr-FR" sz="2800" i="1" dirty="0"/>
              <a:t>du plus petit au plus grand</a:t>
            </a:r>
            <a:r>
              <a:rPr lang="fr-FR" sz="2800" dirty="0"/>
              <a:t>) 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5104735-B93F-E346-B811-D6E53E4C80CE}"/>
              </a:ext>
            </a:extLst>
          </p:cNvPr>
          <p:cNvSpPr txBox="1"/>
          <p:nvPr/>
        </p:nvSpPr>
        <p:spPr>
          <a:xfrm>
            <a:off x="6685602" y="2722336"/>
            <a:ext cx="1435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75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39A9FFA-F245-644B-BD72-82F598A2E963}"/>
              </a:ext>
            </a:extLst>
          </p:cNvPr>
          <p:cNvSpPr txBox="1"/>
          <p:nvPr/>
        </p:nvSpPr>
        <p:spPr>
          <a:xfrm>
            <a:off x="9196722" y="271247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64 + 12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A72E346-A03A-C74E-B477-032AC7DFFBA7}"/>
              </a:ext>
            </a:extLst>
          </p:cNvPr>
          <p:cNvSpPr txBox="1"/>
          <p:nvPr/>
        </p:nvSpPr>
        <p:spPr>
          <a:xfrm>
            <a:off x="3502385" y="2722336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66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1A488833-33FF-0140-A001-E29082AC312D}"/>
              </a:ext>
            </a:extLst>
          </p:cNvPr>
          <p:cNvGrpSpPr/>
          <p:nvPr/>
        </p:nvGrpSpPr>
        <p:grpSpPr>
          <a:xfrm>
            <a:off x="2715160" y="2069085"/>
            <a:ext cx="2645228" cy="3040254"/>
            <a:chOff x="6918960" y="2148840"/>
            <a:chExt cx="3239192" cy="3347621"/>
          </a:xfrm>
        </p:grpSpPr>
        <p:grpSp>
          <p:nvGrpSpPr>
            <p:cNvPr id="19" name="Groupe 18">
              <a:extLst>
                <a:ext uri="{FF2B5EF4-FFF2-40B4-BE49-F238E27FC236}">
                  <a16:creationId xmlns="" xmlns:a16="http://schemas.microsoft.com/office/drawing/2014/main" id="{6FE3AE1D-6E8F-7D44-998E-E9F2F498CE94}"/>
                </a:ext>
              </a:extLst>
            </p:cNvPr>
            <p:cNvGrpSpPr/>
            <p:nvPr/>
          </p:nvGrpSpPr>
          <p:grpSpPr>
            <a:xfrm flipH="1">
              <a:off x="7436426" y="2148840"/>
              <a:ext cx="1831572" cy="2560320"/>
              <a:chOff x="2111433" y="2194560"/>
              <a:chExt cx="1679171" cy="25603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="" xmlns:a16="http://schemas.microsoft.com/office/drawing/2014/main" id="{78B0D9F3-44A3-7643-8F72-FA651B8C2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="" xmlns:a16="http://schemas.microsoft.com/office/drawing/2014/main" id="{CEBB16D5-B625-B046-9E94-AFC104BC95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0D53DD15-5FD5-9146-9372-9FB4385AB6C1}"/>
                </a:ext>
              </a:extLst>
            </p:cNvPr>
            <p:cNvSpPr txBox="1"/>
            <p:nvPr/>
          </p:nvSpPr>
          <p:spPr>
            <a:xfrm>
              <a:off x="6918960" y="5032376"/>
              <a:ext cx="3239192" cy="46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petit que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655C0E78-F495-5846-B15E-2ED6CF96374B}"/>
              </a:ext>
            </a:extLst>
          </p:cNvPr>
          <p:cNvGrpSpPr/>
          <p:nvPr/>
        </p:nvGrpSpPr>
        <p:grpSpPr>
          <a:xfrm>
            <a:off x="5223868" y="2085106"/>
            <a:ext cx="2645228" cy="3040254"/>
            <a:chOff x="6918960" y="2148840"/>
            <a:chExt cx="3239192" cy="3347621"/>
          </a:xfrm>
        </p:grpSpPr>
        <p:grpSp>
          <p:nvGrpSpPr>
            <p:cNvPr id="24" name="Groupe 23">
              <a:extLst>
                <a:ext uri="{FF2B5EF4-FFF2-40B4-BE49-F238E27FC236}">
                  <a16:creationId xmlns="" xmlns:a16="http://schemas.microsoft.com/office/drawing/2014/main" id="{FFA48441-17A7-864E-B87C-CD41323F0B5A}"/>
                </a:ext>
              </a:extLst>
            </p:cNvPr>
            <p:cNvGrpSpPr/>
            <p:nvPr/>
          </p:nvGrpSpPr>
          <p:grpSpPr>
            <a:xfrm flipH="1">
              <a:off x="7436426" y="2148840"/>
              <a:ext cx="1831572" cy="2560320"/>
              <a:chOff x="2111433" y="2194560"/>
              <a:chExt cx="1679171" cy="2560320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="" xmlns:a16="http://schemas.microsoft.com/office/drawing/2014/main" id="{ABE6F078-AEE1-C94D-81EB-4582517BA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="" xmlns:a16="http://schemas.microsoft.com/office/drawing/2014/main" id="{2C722FDF-40B5-6844-8A62-AB831121C6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>
              <a:extLst>
                <a:ext uri="{FF2B5EF4-FFF2-40B4-BE49-F238E27FC236}">
                  <a16:creationId xmlns="" xmlns:a16="http://schemas.microsoft.com/office/drawing/2014/main" id="{C4A86BB5-5775-9F46-B4FE-C574B08D32C1}"/>
                </a:ext>
              </a:extLst>
            </p:cNvPr>
            <p:cNvSpPr txBox="1"/>
            <p:nvPr/>
          </p:nvSpPr>
          <p:spPr>
            <a:xfrm>
              <a:off x="6918960" y="5032376"/>
              <a:ext cx="3239192" cy="46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petit que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="" xmlns:a16="http://schemas.microsoft.com/office/drawing/2014/main" id="{E5A1D449-A6B7-CE41-BD6A-4DEBD6C6F053}"/>
              </a:ext>
            </a:extLst>
          </p:cNvPr>
          <p:cNvGrpSpPr/>
          <p:nvPr/>
        </p:nvGrpSpPr>
        <p:grpSpPr>
          <a:xfrm>
            <a:off x="8120933" y="1874217"/>
            <a:ext cx="2645228" cy="3040254"/>
            <a:chOff x="6918960" y="2148840"/>
            <a:chExt cx="3239192" cy="3347621"/>
          </a:xfrm>
        </p:grpSpPr>
        <p:grpSp>
          <p:nvGrpSpPr>
            <p:cNvPr id="29" name="Groupe 28">
              <a:extLst>
                <a:ext uri="{FF2B5EF4-FFF2-40B4-BE49-F238E27FC236}">
                  <a16:creationId xmlns="" xmlns:a16="http://schemas.microsoft.com/office/drawing/2014/main" id="{7BF5DBE5-09C8-AC48-9D0E-E29751325CB0}"/>
                </a:ext>
              </a:extLst>
            </p:cNvPr>
            <p:cNvGrpSpPr/>
            <p:nvPr/>
          </p:nvGrpSpPr>
          <p:grpSpPr>
            <a:xfrm flipH="1">
              <a:off x="7436426" y="2148840"/>
              <a:ext cx="1831572" cy="2560320"/>
              <a:chOff x="2111433" y="2194560"/>
              <a:chExt cx="1679171" cy="2560320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="" xmlns:a16="http://schemas.microsoft.com/office/drawing/2014/main" id="{62691EA5-9B95-C642-8ED9-A182E0435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="" xmlns:a16="http://schemas.microsoft.com/office/drawing/2014/main" id="{BE966428-8EF1-6E43-BA9B-74CEEE308F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ZoneTexte 29">
              <a:extLst>
                <a:ext uri="{FF2B5EF4-FFF2-40B4-BE49-F238E27FC236}">
                  <a16:creationId xmlns="" xmlns:a16="http://schemas.microsoft.com/office/drawing/2014/main" id="{6E25F053-174F-BE44-BEE6-AB60A308426B}"/>
                </a:ext>
              </a:extLst>
            </p:cNvPr>
            <p:cNvSpPr txBox="1"/>
            <p:nvPr/>
          </p:nvSpPr>
          <p:spPr>
            <a:xfrm>
              <a:off x="6918960" y="5032376"/>
              <a:ext cx="3239192" cy="46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petit 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15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298" y="0"/>
            <a:ext cx="5657403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Ranger des nombres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921ADA6-CD71-9D4F-A687-DD87BD917A16}"/>
              </a:ext>
            </a:extLst>
          </p:cNvPr>
          <p:cNvSpPr txBox="1"/>
          <p:nvPr/>
        </p:nvSpPr>
        <p:spPr>
          <a:xfrm>
            <a:off x="1174297" y="2624903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86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Range ces nombres dans l’ordre </a:t>
            </a:r>
            <a:r>
              <a:rPr lang="fr-FR" sz="2800" b="1" dirty="0"/>
              <a:t>décroissant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(</a:t>
            </a:r>
            <a:r>
              <a:rPr lang="fr-FR" sz="2800" i="1" dirty="0"/>
              <a:t>du plus grand au plus petit</a:t>
            </a:r>
            <a:r>
              <a:rPr lang="fr-FR" sz="2800" dirty="0"/>
              <a:t>) 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5104735-B93F-E346-B811-D6E53E4C80CE}"/>
              </a:ext>
            </a:extLst>
          </p:cNvPr>
          <p:cNvSpPr txBox="1"/>
          <p:nvPr/>
        </p:nvSpPr>
        <p:spPr>
          <a:xfrm>
            <a:off x="3231697" y="2624903"/>
            <a:ext cx="216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7d + 13u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39A9FFA-F245-644B-BD72-82F598A2E963}"/>
              </a:ext>
            </a:extLst>
          </p:cNvPr>
          <p:cNvSpPr txBox="1"/>
          <p:nvPr/>
        </p:nvSpPr>
        <p:spPr>
          <a:xfrm>
            <a:off x="6279473" y="2624903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64 + 12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A72E346-A03A-C74E-B477-032AC7DFFBA7}"/>
              </a:ext>
            </a:extLst>
          </p:cNvPr>
          <p:cNvSpPr txBox="1"/>
          <p:nvPr/>
        </p:nvSpPr>
        <p:spPr>
          <a:xfrm>
            <a:off x="8924701" y="2624904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8d + 1u</a:t>
            </a:r>
          </a:p>
        </p:txBody>
      </p:sp>
    </p:spTree>
    <p:extLst>
      <p:ext uri="{BB962C8B-B14F-4D97-AF65-F5344CB8AC3E}">
        <p14:creationId xmlns:p14="http://schemas.microsoft.com/office/powerpoint/2010/main" val="373080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298" y="0"/>
            <a:ext cx="5657403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Ranger des nombres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921ADA6-CD71-9D4F-A687-DD87BD917A16}"/>
              </a:ext>
            </a:extLst>
          </p:cNvPr>
          <p:cNvSpPr txBox="1"/>
          <p:nvPr/>
        </p:nvSpPr>
        <p:spPr>
          <a:xfrm>
            <a:off x="1174297" y="2624903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86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Range ces nombres dans l’ordre </a:t>
            </a:r>
            <a:r>
              <a:rPr lang="fr-FR" sz="2800" b="1" dirty="0"/>
              <a:t>décroissant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(</a:t>
            </a:r>
            <a:r>
              <a:rPr lang="fr-FR" sz="2800" i="1" dirty="0"/>
              <a:t>du plus grand au plus petit</a:t>
            </a:r>
            <a:r>
              <a:rPr lang="fr-FR" sz="2800" dirty="0"/>
              <a:t>) 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5104735-B93F-E346-B811-D6E53E4C80CE}"/>
              </a:ext>
            </a:extLst>
          </p:cNvPr>
          <p:cNvSpPr txBox="1"/>
          <p:nvPr/>
        </p:nvSpPr>
        <p:spPr>
          <a:xfrm>
            <a:off x="3231697" y="2624903"/>
            <a:ext cx="216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7d + 13u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39A9FFA-F245-644B-BD72-82F598A2E963}"/>
              </a:ext>
            </a:extLst>
          </p:cNvPr>
          <p:cNvSpPr txBox="1"/>
          <p:nvPr/>
        </p:nvSpPr>
        <p:spPr>
          <a:xfrm>
            <a:off x="6279473" y="2624903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64 + 12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A72E346-A03A-C74E-B477-032AC7DFFBA7}"/>
              </a:ext>
            </a:extLst>
          </p:cNvPr>
          <p:cNvSpPr txBox="1"/>
          <p:nvPr/>
        </p:nvSpPr>
        <p:spPr>
          <a:xfrm>
            <a:off x="8924701" y="2624904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8d + 1u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D3A8BF3C-9E7D-6B4F-A398-07A4C96B5A17}"/>
              </a:ext>
            </a:extLst>
          </p:cNvPr>
          <p:cNvGrpSpPr/>
          <p:nvPr/>
        </p:nvGrpSpPr>
        <p:grpSpPr>
          <a:xfrm>
            <a:off x="1395607" y="2175933"/>
            <a:ext cx="2423918" cy="2575448"/>
            <a:chOff x="1828800" y="2103120"/>
            <a:chExt cx="3591098" cy="3419651"/>
          </a:xfrm>
        </p:grpSpPr>
        <p:grpSp>
          <p:nvGrpSpPr>
            <p:cNvPr id="9" name="Groupe 8">
              <a:extLst>
                <a:ext uri="{FF2B5EF4-FFF2-40B4-BE49-F238E27FC236}">
                  <a16:creationId xmlns="" xmlns:a16="http://schemas.microsoft.com/office/drawing/2014/main" id="{CC2014DD-DB9F-D449-B06A-2A26CA2B6B4F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16" name="Connecteur droit 15">
                <a:extLst>
                  <a:ext uri="{FF2B5EF4-FFF2-40B4-BE49-F238E27FC236}">
                    <a16:creationId xmlns="" xmlns:a16="http://schemas.microsoft.com/office/drawing/2014/main" id="{47BC5D6C-9D51-0640-8D95-F51ED4737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="" xmlns:a16="http://schemas.microsoft.com/office/drawing/2014/main" id="{78DBAE33-444C-3641-B634-6B3C0FE7A5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D87FC871-F8F0-3F4A-970F-F09E3200A41C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49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099F2312-0985-1444-842B-7AC6FD010AA4}"/>
              </a:ext>
            </a:extLst>
          </p:cNvPr>
          <p:cNvGrpSpPr/>
          <p:nvPr/>
        </p:nvGrpSpPr>
        <p:grpSpPr>
          <a:xfrm>
            <a:off x="6995352" y="2141276"/>
            <a:ext cx="2423918" cy="2575448"/>
            <a:chOff x="1828800" y="2103120"/>
            <a:chExt cx="3591098" cy="3419651"/>
          </a:xfrm>
        </p:grpSpPr>
        <p:grpSp>
          <p:nvGrpSpPr>
            <p:cNvPr id="19" name="Groupe 18">
              <a:extLst>
                <a:ext uri="{FF2B5EF4-FFF2-40B4-BE49-F238E27FC236}">
                  <a16:creationId xmlns="" xmlns:a16="http://schemas.microsoft.com/office/drawing/2014/main" id="{7F412408-DB6B-9B4C-8263-CBAEE6D35B86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="" xmlns:a16="http://schemas.microsoft.com/office/drawing/2014/main" id="{496D6256-0386-B74D-BBD6-D487F2759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="" xmlns:a16="http://schemas.microsoft.com/office/drawing/2014/main" id="{DDFD72C6-1C7F-1D44-ABC2-E9AD18D966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1C2A4460-A23B-2C44-A390-0CE18CE48789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49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A3E127E7-8D52-0344-96F5-05A4709E5563}"/>
              </a:ext>
            </a:extLst>
          </p:cNvPr>
          <p:cNvGrpSpPr/>
          <p:nvPr/>
        </p:nvGrpSpPr>
        <p:grpSpPr>
          <a:xfrm>
            <a:off x="4450252" y="2141276"/>
            <a:ext cx="2423918" cy="2575448"/>
            <a:chOff x="1828800" y="2103120"/>
            <a:chExt cx="3591098" cy="3419651"/>
          </a:xfrm>
        </p:grpSpPr>
        <p:grpSp>
          <p:nvGrpSpPr>
            <p:cNvPr id="24" name="Groupe 23">
              <a:extLst>
                <a:ext uri="{FF2B5EF4-FFF2-40B4-BE49-F238E27FC236}">
                  <a16:creationId xmlns="" xmlns:a16="http://schemas.microsoft.com/office/drawing/2014/main" id="{EB3C2072-7D84-F442-8C85-559B6B38099E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="" xmlns:a16="http://schemas.microsoft.com/office/drawing/2014/main" id="{B2EF4D87-EAEC-F747-80A3-CBFB5449E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="" xmlns:a16="http://schemas.microsoft.com/office/drawing/2014/main" id="{398D6C4C-B3FD-7C43-8E3F-08A5231E72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>
              <a:extLst>
                <a:ext uri="{FF2B5EF4-FFF2-40B4-BE49-F238E27FC236}">
                  <a16:creationId xmlns="" xmlns:a16="http://schemas.microsoft.com/office/drawing/2014/main" id="{0C306F2C-6952-D84B-B12C-FE12B2759042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49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20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298" y="0"/>
            <a:ext cx="5657403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Ranger des nombres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921ADA6-CD71-9D4F-A687-DD87BD917A16}"/>
              </a:ext>
            </a:extLst>
          </p:cNvPr>
          <p:cNvSpPr txBox="1"/>
          <p:nvPr/>
        </p:nvSpPr>
        <p:spPr>
          <a:xfrm>
            <a:off x="6445578" y="2651126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78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Range ces nombres dans l’ordre </a:t>
            </a:r>
            <a:r>
              <a:rPr lang="fr-FR" sz="2800" b="1" dirty="0"/>
              <a:t>décroissant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(</a:t>
            </a:r>
            <a:r>
              <a:rPr lang="fr-FR" sz="2800" i="1" dirty="0"/>
              <a:t>du plus grand au plus petit</a:t>
            </a:r>
            <a:r>
              <a:rPr lang="fr-FR" sz="2800" dirty="0"/>
              <a:t>) 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5104735-B93F-E346-B811-D6E53E4C80CE}"/>
              </a:ext>
            </a:extLst>
          </p:cNvPr>
          <p:cNvSpPr txBox="1"/>
          <p:nvPr/>
        </p:nvSpPr>
        <p:spPr>
          <a:xfrm>
            <a:off x="9215894" y="2659559"/>
            <a:ext cx="216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6d + 16u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39A9FFA-F245-644B-BD72-82F598A2E963}"/>
              </a:ext>
            </a:extLst>
          </p:cNvPr>
          <p:cNvSpPr txBox="1"/>
          <p:nvPr/>
        </p:nvSpPr>
        <p:spPr>
          <a:xfrm>
            <a:off x="918702" y="2730671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83 + 11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A72E346-A03A-C74E-B477-032AC7DFFBA7}"/>
              </a:ext>
            </a:extLst>
          </p:cNvPr>
          <p:cNvSpPr txBox="1"/>
          <p:nvPr/>
        </p:nvSpPr>
        <p:spPr>
          <a:xfrm>
            <a:off x="4038598" y="267282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9d + 5u</a:t>
            </a:r>
          </a:p>
        </p:txBody>
      </p:sp>
    </p:spTree>
    <p:extLst>
      <p:ext uri="{BB962C8B-B14F-4D97-AF65-F5344CB8AC3E}">
        <p14:creationId xmlns:p14="http://schemas.microsoft.com/office/powerpoint/2010/main" val="359568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298" y="0"/>
            <a:ext cx="5657403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Ranger des nombres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921ADA6-CD71-9D4F-A687-DD87BD917A16}"/>
              </a:ext>
            </a:extLst>
          </p:cNvPr>
          <p:cNvSpPr txBox="1"/>
          <p:nvPr/>
        </p:nvSpPr>
        <p:spPr>
          <a:xfrm>
            <a:off x="6445578" y="2651126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78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2B262D65-7D0D-4947-A3E9-2127A43003CA}"/>
              </a:ext>
            </a:extLst>
          </p:cNvPr>
          <p:cNvSpPr txBox="1"/>
          <p:nvPr/>
        </p:nvSpPr>
        <p:spPr>
          <a:xfrm>
            <a:off x="1425836" y="1325563"/>
            <a:ext cx="934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Range ces nombres dans l’ordre </a:t>
            </a:r>
            <a:r>
              <a:rPr lang="fr-FR" sz="2800" b="1" dirty="0"/>
              <a:t>décroissant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(</a:t>
            </a:r>
            <a:r>
              <a:rPr lang="fr-FR" sz="2800" i="1" dirty="0"/>
              <a:t>du plus grand au plus petit</a:t>
            </a:r>
            <a:r>
              <a:rPr lang="fr-FR" sz="2800" dirty="0"/>
              <a:t>) 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5104735-B93F-E346-B811-D6E53E4C80CE}"/>
              </a:ext>
            </a:extLst>
          </p:cNvPr>
          <p:cNvSpPr txBox="1"/>
          <p:nvPr/>
        </p:nvSpPr>
        <p:spPr>
          <a:xfrm>
            <a:off x="9215894" y="2659559"/>
            <a:ext cx="216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6d + 16u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39A9FFA-F245-644B-BD72-82F598A2E963}"/>
              </a:ext>
            </a:extLst>
          </p:cNvPr>
          <p:cNvSpPr txBox="1"/>
          <p:nvPr/>
        </p:nvSpPr>
        <p:spPr>
          <a:xfrm>
            <a:off x="3841934" y="269951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83 + 11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A72E346-A03A-C74E-B477-032AC7DFFBA7}"/>
              </a:ext>
            </a:extLst>
          </p:cNvPr>
          <p:cNvSpPr txBox="1"/>
          <p:nvPr/>
        </p:nvSpPr>
        <p:spPr>
          <a:xfrm>
            <a:off x="1209898" y="273311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9d + 5u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4E866C79-FC1F-9C41-939F-9393565DC6AE}"/>
              </a:ext>
            </a:extLst>
          </p:cNvPr>
          <p:cNvGrpSpPr/>
          <p:nvPr/>
        </p:nvGrpSpPr>
        <p:grpSpPr>
          <a:xfrm>
            <a:off x="1969289" y="2154542"/>
            <a:ext cx="2423918" cy="2575448"/>
            <a:chOff x="1828800" y="2103120"/>
            <a:chExt cx="3591098" cy="3419651"/>
          </a:xfrm>
        </p:grpSpPr>
        <p:grpSp>
          <p:nvGrpSpPr>
            <p:cNvPr id="9" name="Groupe 8">
              <a:extLst>
                <a:ext uri="{FF2B5EF4-FFF2-40B4-BE49-F238E27FC236}">
                  <a16:creationId xmlns="" xmlns:a16="http://schemas.microsoft.com/office/drawing/2014/main" id="{43F70CF7-0157-EF4F-95B3-598D9D41D12A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16" name="Connecteur droit 15">
                <a:extLst>
                  <a:ext uri="{FF2B5EF4-FFF2-40B4-BE49-F238E27FC236}">
                    <a16:creationId xmlns="" xmlns:a16="http://schemas.microsoft.com/office/drawing/2014/main" id="{BF86EBC9-9984-4242-87BB-8ED5C176A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="" xmlns:a16="http://schemas.microsoft.com/office/drawing/2014/main" id="{917CE25F-E898-D649-9C35-F7EAB0E98F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201BFA1E-0838-AA4A-95AF-4369FC02A4B4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49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1AD19811-2943-A240-BF6F-1D78FDEBE910}"/>
              </a:ext>
            </a:extLst>
          </p:cNvPr>
          <p:cNvGrpSpPr/>
          <p:nvPr/>
        </p:nvGrpSpPr>
        <p:grpSpPr>
          <a:xfrm>
            <a:off x="4846902" y="2154542"/>
            <a:ext cx="2423918" cy="2575448"/>
            <a:chOff x="1828800" y="2103120"/>
            <a:chExt cx="3591098" cy="3419651"/>
          </a:xfrm>
        </p:grpSpPr>
        <p:grpSp>
          <p:nvGrpSpPr>
            <p:cNvPr id="19" name="Groupe 18">
              <a:extLst>
                <a:ext uri="{FF2B5EF4-FFF2-40B4-BE49-F238E27FC236}">
                  <a16:creationId xmlns="" xmlns:a16="http://schemas.microsoft.com/office/drawing/2014/main" id="{54C9ABF5-A5A3-2B42-B225-B49D8DDB2E62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="" xmlns:a16="http://schemas.microsoft.com/office/drawing/2014/main" id="{C14C470F-EF68-BC4E-915F-8E34FEA8C1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="" xmlns:a16="http://schemas.microsoft.com/office/drawing/2014/main" id="{24390A99-6025-1146-8080-4528CC8123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78308C62-74E0-5A4C-84FE-450377281778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49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248B8FFF-8520-C744-B054-A4534662D249}"/>
              </a:ext>
            </a:extLst>
          </p:cNvPr>
          <p:cNvGrpSpPr/>
          <p:nvPr/>
        </p:nvGrpSpPr>
        <p:grpSpPr>
          <a:xfrm>
            <a:off x="7199716" y="2154542"/>
            <a:ext cx="2423918" cy="2575448"/>
            <a:chOff x="1828800" y="2103120"/>
            <a:chExt cx="3591098" cy="3419651"/>
          </a:xfrm>
        </p:grpSpPr>
        <p:grpSp>
          <p:nvGrpSpPr>
            <p:cNvPr id="24" name="Groupe 23">
              <a:extLst>
                <a:ext uri="{FF2B5EF4-FFF2-40B4-BE49-F238E27FC236}">
                  <a16:creationId xmlns="" xmlns:a16="http://schemas.microsoft.com/office/drawing/2014/main" id="{D0246C88-CA36-1846-82D3-1B9CC8960EF8}"/>
                </a:ext>
              </a:extLst>
            </p:cNvPr>
            <p:cNvGrpSpPr/>
            <p:nvPr/>
          </p:nvGrpSpPr>
          <p:grpSpPr>
            <a:xfrm>
              <a:off x="2924002" y="2103120"/>
              <a:ext cx="1679171" cy="2560320"/>
              <a:chOff x="2111433" y="2194560"/>
              <a:chExt cx="1679171" cy="2560320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="" xmlns:a16="http://schemas.microsoft.com/office/drawing/2014/main" id="{3D38A9E4-36F6-E742-83B8-E86BF5FF6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1433" y="2194560"/>
                <a:ext cx="1679171" cy="12344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="" xmlns:a16="http://schemas.microsoft.com/office/drawing/2014/main" id="{0826C0A6-1CD9-D34B-8DA5-80ABBB2628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190" y="3429000"/>
                <a:ext cx="1446414" cy="13258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>
              <a:extLst>
                <a:ext uri="{FF2B5EF4-FFF2-40B4-BE49-F238E27FC236}">
                  <a16:creationId xmlns="" xmlns:a16="http://schemas.microsoft.com/office/drawing/2014/main" id="{A97D4CA8-AE9D-E948-922A-A289EBF3D600}"/>
                </a:ext>
              </a:extLst>
            </p:cNvPr>
            <p:cNvSpPr txBox="1"/>
            <p:nvPr/>
          </p:nvSpPr>
          <p:spPr>
            <a:xfrm>
              <a:off x="1828800" y="5032376"/>
              <a:ext cx="3591098" cy="49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est plus grand 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1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21422"/>
            <a:ext cx="9144000" cy="141515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82523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73" y="50591"/>
            <a:ext cx="5687340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La situation d’hier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E4E0A53A-5C70-134F-B58D-57193D2A1745}"/>
              </a:ext>
            </a:extLst>
          </p:cNvPr>
          <p:cNvSpPr txBox="1"/>
          <p:nvPr/>
        </p:nvSpPr>
        <p:spPr>
          <a:xfrm>
            <a:off x="200182" y="1408618"/>
            <a:ext cx="11958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 y a 85 passagers dans un bus. Il s’arrête à un arrêt, 35 passagers descendent et 14 passagers montent.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passagers dans le bus maintenant ?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9788CC6E-BF2A-904C-8C63-4B6AC96CE3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673423" y="4401290"/>
            <a:ext cx="10461840" cy="2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4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0D4E9EFD-675A-104E-B1CE-39479F37C8DB}"/>
              </a:ext>
            </a:extLst>
          </p:cNvPr>
          <p:cNvGrpSpPr/>
          <p:nvPr/>
        </p:nvGrpSpPr>
        <p:grpSpPr>
          <a:xfrm>
            <a:off x="2310310" y="2864009"/>
            <a:ext cx="7215447" cy="3638296"/>
            <a:chOff x="2310310" y="2864009"/>
            <a:chExt cx="7215447" cy="3638296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5E12D90-D762-8846-8910-925DD2100674}"/>
                </a:ext>
              </a:extLst>
            </p:cNvPr>
            <p:cNvSpPr/>
            <p:nvPr/>
          </p:nvSpPr>
          <p:spPr>
            <a:xfrm>
              <a:off x="2310310" y="2864009"/>
              <a:ext cx="7215447" cy="356102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="" xmlns:a16="http://schemas.microsoft.com/office/drawing/2014/main" id="{3CCA369D-1587-0141-8E2A-52047F25F5DE}"/>
                </a:ext>
              </a:extLst>
            </p:cNvPr>
            <p:cNvGrpSpPr/>
            <p:nvPr/>
          </p:nvGrpSpPr>
          <p:grpSpPr>
            <a:xfrm>
              <a:off x="2804729" y="2864009"/>
              <a:ext cx="6255328" cy="3561022"/>
              <a:chOff x="2276301" y="1825625"/>
              <a:chExt cx="6255328" cy="3561022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="" xmlns:a16="http://schemas.microsoft.com/office/drawing/2014/main" id="{BE1CCCBA-FC7E-854D-A1EB-1641BCEC8C4A}"/>
                  </a:ext>
                </a:extLst>
              </p:cNvPr>
              <p:cNvGrpSpPr/>
              <p:nvPr/>
            </p:nvGrpSpPr>
            <p:grpSpPr>
              <a:xfrm>
                <a:off x="2277687" y="1825625"/>
                <a:ext cx="6253942" cy="760816"/>
                <a:chOff x="2277687" y="1825625"/>
                <a:chExt cx="6253942" cy="760816"/>
              </a:xfrm>
            </p:grpSpPr>
            <p:cxnSp>
              <p:nvCxnSpPr>
                <p:cNvPr id="6" name="Connecteur droit 5">
                  <a:extLst>
                    <a:ext uri="{FF2B5EF4-FFF2-40B4-BE49-F238E27FC236}">
                      <a16:creationId xmlns="" xmlns:a16="http://schemas.microsoft.com/office/drawing/2014/main" id="{5C9CA78B-7EEB-8241-AB02-608C66A7B349}"/>
                    </a:ext>
                  </a:extLst>
                </p:cNvPr>
                <p:cNvCxnSpPr/>
                <p:nvPr/>
              </p:nvCxnSpPr>
              <p:spPr>
                <a:xfrm>
                  <a:off x="2277687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cteur droit 6">
                  <a:extLst>
                    <a:ext uri="{FF2B5EF4-FFF2-40B4-BE49-F238E27FC236}">
                      <a16:creationId xmlns="" xmlns:a16="http://schemas.microsoft.com/office/drawing/2014/main" id="{4F958E48-C546-244C-B4E3-A751CAD8693C}"/>
                    </a:ext>
                  </a:extLst>
                </p:cNvPr>
                <p:cNvCxnSpPr/>
                <p:nvPr/>
              </p:nvCxnSpPr>
              <p:spPr>
                <a:xfrm>
                  <a:off x="2762596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7">
                  <a:extLst>
                    <a:ext uri="{FF2B5EF4-FFF2-40B4-BE49-F238E27FC236}">
                      <a16:creationId xmlns="" xmlns:a16="http://schemas.microsoft.com/office/drawing/2014/main" id="{A1CBBC15-F876-3E43-9991-8E6446650852}"/>
                    </a:ext>
                  </a:extLst>
                </p:cNvPr>
                <p:cNvCxnSpPr/>
                <p:nvPr/>
              </p:nvCxnSpPr>
              <p:spPr>
                <a:xfrm>
                  <a:off x="322810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>
                  <a:extLst>
                    <a:ext uri="{FF2B5EF4-FFF2-40B4-BE49-F238E27FC236}">
                      <a16:creationId xmlns="" xmlns:a16="http://schemas.microsoft.com/office/drawing/2014/main" id="{01AF318D-E9E7-EC46-A3D7-4B924F59E1A4}"/>
                    </a:ext>
                  </a:extLst>
                </p:cNvPr>
                <p:cNvCxnSpPr/>
                <p:nvPr/>
              </p:nvCxnSpPr>
              <p:spPr>
                <a:xfrm>
                  <a:off x="3710247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9">
                  <a:extLst>
                    <a:ext uri="{FF2B5EF4-FFF2-40B4-BE49-F238E27FC236}">
                      <a16:creationId xmlns="" xmlns:a16="http://schemas.microsoft.com/office/drawing/2014/main" id="{0EE5276E-9BE1-F344-A9C0-12A5DA933910}"/>
                    </a:ext>
                  </a:extLst>
                </p:cNvPr>
                <p:cNvCxnSpPr/>
                <p:nvPr/>
              </p:nvCxnSpPr>
              <p:spPr>
                <a:xfrm>
                  <a:off x="4192385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>
                  <a:extLst>
                    <a:ext uri="{FF2B5EF4-FFF2-40B4-BE49-F238E27FC236}">
                      <a16:creationId xmlns="" xmlns:a16="http://schemas.microsoft.com/office/drawing/2014/main" id="{40C1D6BC-0C5C-E34B-879A-EE23CD0B32DD}"/>
                    </a:ext>
                  </a:extLst>
                </p:cNvPr>
                <p:cNvCxnSpPr/>
                <p:nvPr/>
              </p:nvCxnSpPr>
              <p:spPr>
                <a:xfrm>
                  <a:off x="4657898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>
                  <a:extLst>
                    <a:ext uri="{FF2B5EF4-FFF2-40B4-BE49-F238E27FC236}">
                      <a16:creationId xmlns="" xmlns:a16="http://schemas.microsoft.com/office/drawing/2014/main" id="{82D3F36C-E23A-7840-84D6-CC49B111B5D1}"/>
                    </a:ext>
                  </a:extLst>
                </p:cNvPr>
                <p:cNvCxnSpPr/>
                <p:nvPr/>
              </p:nvCxnSpPr>
              <p:spPr>
                <a:xfrm>
                  <a:off x="5140036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>
                  <a:extLst>
                    <a:ext uri="{FF2B5EF4-FFF2-40B4-BE49-F238E27FC236}">
                      <a16:creationId xmlns="" xmlns:a16="http://schemas.microsoft.com/office/drawing/2014/main" id="{17F0754B-659F-DA4B-BA53-67A4F7BDE5AF}"/>
                    </a:ext>
                  </a:extLst>
                </p:cNvPr>
                <p:cNvCxnSpPr/>
                <p:nvPr/>
              </p:nvCxnSpPr>
              <p:spPr>
                <a:xfrm>
                  <a:off x="560554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>
                  <a:extLst>
                    <a:ext uri="{FF2B5EF4-FFF2-40B4-BE49-F238E27FC236}">
                      <a16:creationId xmlns="" xmlns:a16="http://schemas.microsoft.com/office/drawing/2014/main" id="{48EC4D74-63EA-774A-886A-2C362E9E5DE0}"/>
                    </a:ext>
                  </a:extLst>
                </p:cNvPr>
                <p:cNvCxnSpPr/>
                <p:nvPr/>
              </p:nvCxnSpPr>
              <p:spPr>
                <a:xfrm>
                  <a:off x="609599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>
                  <a:extLst>
                    <a:ext uri="{FF2B5EF4-FFF2-40B4-BE49-F238E27FC236}">
                      <a16:creationId xmlns="" xmlns:a16="http://schemas.microsoft.com/office/drawing/2014/main" id="{B86A047D-C34D-FC4F-88A4-BC790307B82E}"/>
                    </a:ext>
                  </a:extLst>
                </p:cNvPr>
                <p:cNvCxnSpPr/>
                <p:nvPr/>
              </p:nvCxnSpPr>
              <p:spPr>
                <a:xfrm>
                  <a:off x="6619702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>
                  <a:extLst>
                    <a:ext uri="{FF2B5EF4-FFF2-40B4-BE49-F238E27FC236}">
                      <a16:creationId xmlns="" xmlns:a16="http://schemas.microsoft.com/office/drawing/2014/main" id="{FAE31793-5253-A742-9732-5EACFF666385}"/>
                    </a:ext>
                  </a:extLst>
                </p:cNvPr>
                <p:cNvCxnSpPr/>
                <p:nvPr/>
              </p:nvCxnSpPr>
              <p:spPr>
                <a:xfrm>
                  <a:off x="7101840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>
                  <a:extLst>
                    <a:ext uri="{FF2B5EF4-FFF2-40B4-BE49-F238E27FC236}">
                      <a16:creationId xmlns="" xmlns:a16="http://schemas.microsoft.com/office/drawing/2014/main" id="{DD8D44A7-CC79-CB43-92FC-A59FB7CA812C}"/>
                    </a:ext>
                  </a:extLst>
                </p:cNvPr>
                <p:cNvCxnSpPr/>
                <p:nvPr/>
              </p:nvCxnSpPr>
              <p:spPr>
                <a:xfrm>
                  <a:off x="7583978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>
                  <a:extLst>
                    <a:ext uri="{FF2B5EF4-FFF2-40B4-BE49-F238E27FC236}">
                      <a16:creationId xmlns="" xmlns:a16="http://schemas.microsoft.com/office/drawing/2014/main" id="{F5C23DDE-5A12-174E-A22B-D92E8EC6C6E3}"/>
                    </a:ext>
                  </a:extLst>
                </p:cNvPr>
                <p:cNvCxnSpPr/>
                <p:nvPr/>
              </p:nvCxnSpPr>
              <p:spPr>
                <a:xfrm>
                  <a:off x="8066116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>
                  <a:extLst>
                    <a:ext uri="{FF2B5EF4-FFF2-40B4-BE49-F238E27FC236}">
                      <a16:creationId xmlns="" xmlns:a16="http://schemas.microsoft.com/office/drawing/2014/main" id="{909E6631-2E2A-0241-8DCC-212C65407BC8}"/>
                    </a:ext>
                  </a:extLst>
                </p:cNvPr>
                <p:cNvCxnSpPr/>
                <p:nvPr/>
              </p:nvCxnSpPr>
              <p:spPr>
                <a:xfrm>
                  <a:off x="853162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e 20">
                <a:extLst>
                  <a:ext uri="{FF2B5EF4-FFF2-40B4-BE49-F238E27FC236}">
                    <a16:creationId xmlns="" xmlns:a16="http://schemas.microsoft.com/office/drawing/2014/main" id="{7D64AB73-2194-B14E-BD72-4088F05B18CA}"/>
                  </a:ext>
                </a:extLst>
              </p:cNvPr>
              <p:cNvGrpSpPr/>
              <p:nvPr/>
            </p:nvGrpSpPr>
            <p:grpSpPr>
              <a:xfrm>
                <a:off x="2276301" y="4625831"/>
                <a:ext cx="6253942" cy="760816"/>
                <a:chOff x="2277687" y="1825625"/>
                <a:chExt cx="6253942" cy="760816"/>
              </a:xfrm>
            </p:grpSpPr>
            <p:cxnSp>
              <p:nvCxnSpPr>
                <p:cNvPr id="22" name="Connecteur droit 21">
                  <a:extLst>
                    <a:ext uri="{FF2B5EF4-FFF2-40B4-BE49-F238E27FC236}">
                      <a16:creationId xmlns="" xmlns:a16="http://schemas.microsoft.com/office/drawing/2014/main" id="{7A73190C-277E-F24D-9B45-780A037D0FEB}"/>
                    </a:ext>
                  </a:extLst>
                </p:cNvPr>
                <p:cNvCxnSpPr/>
                <p:nvPr/>
              </p:nvCxnSpPr>
              <p:spPr>
                <a:xfrm>
                  <a:off x="2277687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>
                  <a:extLst>
                    <a:ext uri="{FF2B5EF4-FFF2-40B4-BE49-F238E27FC236}">
                      <a16:creationId xmlns="" xmlns:a16="http://schemas.microsoft.com/office/drawing/2014/main" id="{2BC4E8AC-DF16-2F44-A5D5-C675FA2AA422}"/>
                    </a:ext>
                  </a:extLst>
                </p:cNvPr>
                <p:cNvCxnSpPr/>
                <p:nvPr/>
              </p:nvCxnSpPr>
              <p:spPr>
                <a:xfrm>
                  <a:off x="2762596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>
                  <a:extLst>
                    <a:ext uri="{FF2B5EF4-FFF2-40B4-BE49-F238E27FC236}">
                      <a16:creationId xmlns="" xmlns:a16="http://schemas.microsoft.com/office/drawing/2014/main" id="{B691775A-419D-5F4E-B2A5-77032A9A4327}"/>
                    </a:ext>
                  </a:extLst>
                </p:cNvPr>
                <p:cNvCxnSpPr/>
                <p:nvPr/>
              </p:nvCxnSpPr>
              <p:spPr>
                <a:xfrm>
                  <a:off x="322810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>
                  <a:extLst>
                    <a:ext uri="{FF2B5EF4-FFF2-40B4-BE49-F238E27FC236}">
                      <a16:creationId xmlns="" xmlns:a16="http://schemas.microsoft.com/office/drawing/2014/main" id="{B672DA8C-7B36-B54D-8AE6-47C2FEE29B6B}"/>
                    </a:ext>
                  </a:extLst>
                </p:cNvPr>
                <p:cNvCxnSpPr/>
                <p:nvPr/>
              </p:nvCxnSpPr>
              <p:spPr>
                <a:xfrm>
                  <a:off x="3710247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>
                  <a:extLst>
                    <a:ext uri="{FF2B5EF4-FFF2-40B4-BE49-F238E27FC236}">
                      <a16:creationId xmlns="" xmlns:a16="http://schemas.microsoft.com/office/drawing/2014/main" id="{FFCF5157-37CC-B542-945F-C06AA077839F}"/>
                    </a:ext>
                  </a:extLst>
                </p:cNvPr>
                <p:cNvCxnSpPr/>
                <p:nvPr/>
              </p:nvCxnSpPr>
              <p:spPr>
                <a:xfrm>
                  <a:off x="4192385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>
                  <a:extLst>
                    <a:ext uri="{FF2B5EF4-FFF2-40B4-BE49-F238E27FC236}">
                      <a16:creationId xmlns="" xmlns:a16="http://schemas.microsoft.com/office/drawing/2014/main" id="{CA3D6BFB-9D88-7047-B5B7-142E89D4A859}"/>
                    </a:ext>
                  </a:extLst>
                </p:cNvPr>
                <p:cNvCxnSpPr/>
                <p:nvPr/>
              </p:nvCxnSpPr>
              <p:spPr>
                <a:xfrm>
                  <a:off x="4657898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>
                  <a:extLst>
                    <a:ext uri="{FF2B5EF4-FFF2-40B4-BE49-F238E27FC236}">
                      <a16:creationId xmlns="" xmlns:a16="http://schemas.microsoft.com/office/drawing/2014/main" id="{28256871-2B70-8B47-9A76-6A3FE2D2120A}"/>
                    </a:ext>
                  </a:extLst>
                </p:cNvPr>
                <p:cNvCxnSpPr/>
                <p:nvPr/>
              </p:nvCxnSpPr>
              <p:spPr>
                <a:xfrm>
                  <a:off x="5140036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>
                  <a:extLst>
                    <a:ext uri="{FF2B5EF4-FFF2-40B4-BE49-F238E27FC236}">
                      <a16:creationId xmlns="" xmlns:a16="http://schemas.microsoft.com/office/drawing/2014/main" id="{C679319F-3734-874B-942A-529E588315E6}"/>
                    </a:ext>
                  </a:extLst>
                </p:cNvPr>
                <p:cNvCxnSpPr/>
                <p:nvPr/>
              </p:nvCxnSpPr>
              <p:spPr>
                <a:xfrm>
                  <a:off x="560554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>
                  <a:extLst>
                    <a:ext uri="{FF2B5EF4-FFF2-40B4-BE49-F238E27FC236}">
                      <a16:creationId xmlns="" xmlns:a16="http://schemas.microsoft.com/office/drawing/2014/main" id="{EF0C309A-B9A3-8848-B47F-B0E8DE750ABB}"/>
                    </a:ext>
                  </a:extLst>
                </p:cNvPr>
                <p:cNvCxnSpPr/>
                <p:nvPr/>
              </p:nvCxnSpPr>
              <p:spPr>
                <a:xfrm>
                  <a:off x="609599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>
                  <a:extLst>
                    <a:ext uri="{FF2B5EF4-FFF2-40B4-BE49-F238E27FC236}">
                      <a16:creationId xmlns="" xmlns:a16="http://schemas.microsoft.com/office/drawing/2014/main" id="{135590EB-6C4E-8F40-B515-2B358D493B81}"/>
                    </a:ext>
                  </a:extLst>
                </p:cNvPr>
                <p:cNvCxnSpPr/>
                <p:nvPr/>
              </p:nvCxnSpPr>
              <p:spPr>
                <a:xfrm>
                  <a:off x="6619702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>
                  <a:extLst>
                    <a:ext uri="{FF2B5EF4-FFF2-40B4-BE49-F238E27FC236}">
                      <a16:creationId xmlns="" xmlns:a16="http://schemas.microsoft.com/office/drawing/2014/main" id="{47DAB7CB-0096-8041-A565-CBEF01660311}"/>
                    </a:ext>
                  </a:extLst>
                </p:cNvPr>
                <p:cNvCxnSpPr/>
                <p:nvPr/>
              </p:nvCxnSpPr>
              <p:spPr>
                <a:xfrm>
                  <a:off x="7101840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>
                  <a:extLst>
                    <a:ext uri="{FF2B5EF4-FFF2-40B4-BE49-F238E27FC236}">
                      <a16:creationId xmlns="" xmlns:a16="http://schemas.microsoft.com/office/drawing/2014/main" id="{8E2E5C4B-87DF-B145-8FE0-4C766A92D83A}"/>
                    </a:ext>
                  </a:extLst>
                </p:cNvPr>
                <p:cNvCxnSpPr/>
                <p:nvPr/>
              </p:nvCxnSpPr>
              <p:spPr>
                <a:xfrm>
                  <a:off x="7583978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>
                  <a:extLst>
                    <a:ext uri="{FF2B5EF4-FFF2-40B4-BE49-F238E27FC236}">
                      <a16:creationId xmlns="" xmlns:a16="http://schemas.microsoft.com/office/drawing/2014/main" id="{3AE865F0-1337-2841-837B-EEF4CB0F137E}"/>
                    </a:ext>
                  </a:extLst>
                </p:cNvPr>
                <p:cNvCxnSpPr/>
                <p:nvPr/>
              </p:nvCxnSpPr>
              <p:spPr>
                <a:xfrm>
                  <a:off x="8066116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>
                  <a:extLst>
                    <a:ext uri="{FF2B5EF4-FFF2-40B4-BE49-F238E27FC236}">
                      <a16:creationId xmlns="" xmlns:a16="http://schemas.microsoft.com/office/drawing/2014/main" id="{B5828392-6452-B94E-A143-E93B70F416BA}"/>
                    </a:ext>
                  </a:extLst>
                </p:cNvPr>
                <p:cNvCxnSpPr/>
                <p:nvPr/>
              </p:nvCxnSpPr>
              <p:spPr>
                <a:xfrm>
                  <a:off x="853162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e 50">
                <a:extLst>
                  <a:ext uri="{FF2B5EF4-FFF2-40B4-BE49-F238E27FC236}">
                    <a16:creationId xmlns="" xmlns:a16="http://schemas.microsoft.com/office/drawing/2014/main" id="{4EF8A2C7-BACD-1847-BDAB-45F1F028A340}"/>
                  </a:ext>
                </a:extLst>
              </p:cNvPr>
              <p:cNvGrpSpPr/>
              <p:nvPr/>
            </p:nvGrpSpPr>
            <p:grpSpPr>
              <a:xfrm>
                <a:off x="2276301" y="3230476"/>
                <a:ext cx="6253942" cy="760816"/>
                <a:chOff x="2277687" y="1825625"/>
                <a:chExt cx="6253942" cy="760816"/>
              </a:xfrm>
            </p:grpSpPr>
            <p:cxnSp>
              <p:nvCxnSpPr>
                <p:cNvPr id="52" name="Connecteur droit 51">
                  <a:extLst>
                    <a:ext uri="{FF2B5EF4-FFF2-40B4-BE49-F238E27FC236}">
                      <a16:creationId xmlns="" xmlns:a16="http://schemas.microsoft.com/office/drawing/2014/main" id="{DD2D4867-0CA0-6440-9765-8BCB8B5F21BC}"/>
                    </a:ext>
                  </a:extLst>
                </p:cNvPr>
                <p:cNvCxnSpPr/>
                <p:nvPr/>
              </p:nvCxnSpPr>
              <p:spPr>
                <a:xfrm>
                  <a:off x="2277687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>
                  <a:extLst>
                    <a:ext uri="{FF2B5EF4-FFF2-40B4-BE49-F238E27FC236}">
                      <a16:creationId xmlns="" xmlns:a16="http://schemas.microsoft.com/office/drawing/2014/main" id="{BDBC6506-4CE8-8141-920F-EF40647B9450}"/>
                    </a:ext>
                  </a:extLst>
                </p:cNvPr>
                <p:cNvCxnSpPr/>
                <p:nvPr/>
              </p:nvCxnSpPr>
              <p:spPr>
                <a:xfrm>
                  <a:off x="2762596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>
                  <a:extLst>
                    <a:ext uri="{FF2B5EF4-FFF2-40B4-BE49-F238E27FC236}">
                      <a16:creationId xmlns="" xmlns:a16="http://schemas.microsoft.com/office/drawing/2014/main" id="{177DDAAC-FB63-F64A-BE20-EA03A1E935A2}"/>
                    </a:ext>
                  </a:extLst>
                </p:cNvPr>
                <p:cNvCxnSpPr/>
                <p:nvPr/>
              </p:nvCxnSpPr>
              <p:spPr>
                <a:xfrm>
                  <a:off x="322810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>
                  <a:extLst>
                    <a:ext uri="{FF2B5EF4-FFF2-40B4-BE49-F238E27FC236}">
                      <a16:creationId xmlns="" xmlns:a16="http://schemas.microsoft.com/office/drawing/2014/main" id="{64A020EE-52AC-164F-843A-1AD850F37B90}"/>
                    </a:ext>
                  </a:extLst>
                </p:cNvPr>
                <p:cNvCxnSpPr/>
                <p:nvPr/>
              </p:nvCxnSpPr>
              <p:spPr>
                <a:xfrm>
                  <a:off x="3710247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>
                  <a:extLst>
                    <a:ext uri="{FF2B5EF4-FFF2-40B4-BE49-F238E27FC236}">
                      <a16:creationId xmlns="" xmlns:a16="http://schemas.microsoft.com/office/drawing/2014/main" id="{9CAE4222-16CD-F645-96AA-7A858CD351F1}"/>
                    </a:ext>
                  </a:extLst>
                </p:cNvPr>
                <p:cNvCxnSpPr/>
                <p:nvPr/>
              </p:nvCxnSpPr>
              <p:spPr>
                <a:xfrm>
                  <a:off x="4192385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>
                  <a:extLst>
                    <a:ext uri="{FF2B5EF4-FFF2-40B4-BE49-F238E27FC236}">
                      <a16:creationId xmlns="" xmlns:a16="http://schemas.microsoft.com/office/drawing/2014/main" id="{894B3FDB-D929-E447-A2BE-3556D2FCBC58}"/>
                    </a:ext>
                  </a:extLst>
                </p:cNvPr>
                <p:cNvCxnSpPr/>
                <p:nvPr/>
              </p:nvCxnSpPr>
              <p:spPr>
                <a:xfrm>
                  <a:off x="4657898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>
                  <a:extLst>
                    <a:ext uri="{FF2B5EF4-FFF2-40B4-BE49-F238E27FC236}">
                      <a16:creationId xmlns="" xmlns:a16="http://schemas.microsoft.com/office/drawing/2014/main" id="{B9188BCB-1F16-2C49-8598-4EE5CAA7741B}"/>
                    </a:ext>
                  </a:extLst>
                </p:cNvPr>
                <p:cNvCxnSpPr/>
                <p:nvPr/>
              </p:nvCxnSpPr>
              <p:spPr>
                <a:xfrm>
                  <a:off x="5140036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>
                  <a:extLst>
                    <a:ext uri="{FF2B5EF4-FFF2-40B4-BE49-F238E27FC236}">
                      <a16:creationId xmlns="" xmlns:a16="http://schemas.microsoft.com/office/drawing/2014/main" id="{94489F13-3218-D348-9A9E-0EFB4410505E}"/>
                    </a:ext>
                  </a:extLst>
                </p:cNvPr>
                <p:cNvCxnSpPr/>
                <p:nvPr/>
              </p:nvCxnSpPr>
              <p:spPr>
                <a:xfrm>
                  <a:off x="560554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>
                  <a:extLst>
                    <a:ext uri="{FF2B5EF4-FFF2-40B4-BE49-F238E27FC236}">
                      <a16:creationId xmlns="" xmlns:a16="http://schemas.microsoft.com/office/drawing/2014/main" id="{04A96268-CAC9-AC4B-904D-A9C91F667C23}"/>
                    </a:ext>
                  </a:extLst>
                </p:cNvPr>
                <p:cNvCxnSpPr/>
                <p:nvPr/>
              </p:nvCxnSpPr>
              <p:spPr>
                <a:xfrm>
                  <a:off x="609599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60">
                  <a:extLst>
                    <a:ext uri="{FF2B5EF4-FFF2-40B4-BE49-F238E27FC236}">
                      <a16:creationId xmlns="" xmlns:a16="http://schemas.microsoft.com/office/drawing/2014/main" id="{4260C079-A5FA-434F-B1CA-91D4A5F6F043}"/>
                    </a:ext>
                  </a:extLst>
                </p:cNvPr>
                <p:cNvCxnSpPr/>
                <p:nvPr/>
              </p:nvCxnSpPr>
              <p:spPr>
                <a:xfrm>
                  <a:off x="6619702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>
                  <a:extLst>
                    <a:ext uri="{FF2B5EF4-FFF2-40B4-BE49-F238E27FC236}">
                      <a16:creationId xmlns="" xmlns:a16="http://schemas.microsoft.com/office/drawing/2014/main" id="{4FC6708C-514D-3549-960B-6EE5833EB374}"/>
                    </a:ext>
                  </a:extLst>
                </p:cNvPr>
                <p:cNvCxnSpPr/>
                <p:nvPr/>
              </p:nvCxnSpPr>
              <p:spPr>
                <a:xfrm>
                  <a:off x="7101840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>
                  <a:extLst>
                    <a:ext uri="{FF2B5EF4-FFF2-40B4-BE49-F238E27FC236}">
                      <a16:creationId xmlns="" xmlns:a16="http://schemas.microsoft.com/office/drawing/2014/main" id="{346AFF5F-A6BB-9641-8881-E99943EBD10E}"/>
                    </a:ext>
                  </a:extLst>
                </p:cNvPr>
                <p:cNvCxnSpPr/>
                <p:nvPr/>
              </p:nvCxnSpPr>
              <p:spPr>
                <a:xfrm>
                  <a:off x="7583978" y="1825625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>
                  <a:extLst>
                    <a:ext uri="{FF2B5EF4-FFF2-40B4-BE49-F238E27FC236}">
                      <a16:creationId xmlns="" xmlns:a16="http://schemas.microsoft.com/office/drawing/2014/main" id="{DC832578-31CD-E349-8C34-E4ED7BFBEF81}"/>
                    </a:ext>
                  </a:extLst>
                </p:cNvPr>
                <p:cNvCxnSpPr/>
                <p:nvPr/>
              </p:nvCxnSpPr>
              <p:spPr>
                <a:xfrm>
                  <a:off x="8066116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64">
                  <a:extLst>
                    <a:ext uri="{FF2B5EF4-FFF2-40B4-BE49-F238E27FC236}">
                      <a16:creationId xmlns="" xmlns:a16="http://schemas.microsoft.com/office/drawing/2014/main" id="{452BCDD2-54C5-C448-B50B-8D8305951E3C}"/>
                    </a:ext>
                  </a:extLst>
                </p:cNvPr>
                <p:cNvCxnSpPr/>
                <p:nvPr/>
              </p:nvCxnSpPr>
              <p:spPr>
                <a:xfrm>
                  <a:off x="8531629" y="1835121"/>
                  <a:ext cx="0" cy="75132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Groupe 100">
              <a:extLst>
                <a:ext uri="{FF2B5EF4-FFF2-40B4-BE49-F238E27FC236}">
                  <a16:creationId xmlns="" xmlns:a16="http://schemas.microsoft.com/office/drawing/2014/main" id="{132137DD-D6E1-054A-8C7F-552C052C90D5}"/>
                </a:ext>
              </a:extLst>
            </p:cNvPr>
            <p:cNvGrpSpPr/>
            <p:nvPr/>
          </p:nvGrpSpPr>
          <p:grpSpPr>
            <a:xfrm>
              <a:off x="2817981" y="2873505"/>
              <a:ext cx="6280040" cy="3628800"/>
              <a:chOff x="1784691" y="1817817"/>
              <a:chExt cx="6280040" cy="3628116"/>
            </a:xfrm>
          </p:grpSpPr>
          <p:pic>
            <p:nvPicPr>
              <p:cNvPr id="70" name="Image 69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99045A09-B9B3-AB4D-9205-2701BAE07C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1559033" y="2060779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71" name="Image 70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CEEE8581-7E17-E749-8E43-C2947AAB48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4936893" y="2051283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72" name="Image 71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373C1825-A018-CE45-8AD4-A31DB9E45A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3987858" y="3396847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73" name="Image 72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4FA53ED9-82AB-4245-928B-4740830BFB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6416445" y="3396847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74" name="Image 73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E65A6F85-0D67-0E41-B168-32143B1B11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2543637" y="4742412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75" name="Image 74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703B660E-0BD6-5D40-9BF9-9104EAC110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5403443" y="4742412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76" name="Image 75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8FD37D52-7E40-5C4B-80F6-AA82CAD20F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2542368" y="2051283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77" name="Image 76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8D4BEFC8-A2F6-F649-9CF8-AA7716FB1E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4457284" y="3396848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78" name="Image 77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8BF184F5-922A-214B-A738-FD6C2C85BC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3027739" y="4742413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79" name="Image 78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F393BF54-159F-034E-81B8-11E12CE1F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4920847" y="4782706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80" name="Image 79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0551E4FF-EF66-CD48-B565-4DC6748D32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5921836" y="3453190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81" name="Image 80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D02F88E3-A69D-2240-B079-5BA374D1A2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2561857" y="3398725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82" name="Image 81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1BD6DE77-94EC-E149-815C-9B99FC6AF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3975389" y="4753063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83" name="Image 82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14F051DF-6FB1-B74B-8F42-1EF7449595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3526132" y="3368805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84" name="Image 83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51A32E42-F3EF-534E-84A2-47699636A3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5423198" y="3397628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85" name="Image 84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164BEA59-DBD9-8140-8198-ED48DC4611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5423197" y="2059191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86" name="Image 85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D190AA12-946D-5C40-9071-8BF77349BA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5906829" y="4753844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87" name="Image 86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693DC8E1-78BD-FC4D-A907-A33167DC3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2081875" y="4753063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88" name="Image 87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C47D5FDE-0912-AF4A-B7C6-3216F7EA37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7401503" y="2068844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89" name="Image 88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314C1384-D66A-F64B-A784-14F5260584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6919365" y="4757365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90" name="Image 89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BE88E292-7A49-5340-9F73-CD35960895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3512527" y="2043475"/>
                <a:ext cx="888885" cy="437570"/>
              </a:xfrm>
              <a:prstGeom prst="rect">
                <a:avLst/>
              </a:prstGeom>
            </p:spPr>
          </p:pic>
          <p:pic>
            <p:nvPicPr>
              <p:cNvPr id="91" name="Image 90" descr="Une image contenant dessin&#10;&#10;Description générée automatiquement">
                <a:extLst>
                  <a:ext uri="{FF2B5EF4-FFF2-40B4-BE49-F238E27FC236}">
                    <a16:creationId xmlns="" xmlns:a16="http://schemas.microsoft.com/office/drawing/2014/main" id="{DF407544-AA9A-BC4D-99F8-7C0F7A636C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21136" r="19682"/>
              <a:stretch/>
            </p:blipFill>
            <p:spPr>
              <a:xfrm rot="5400000">
                <a:off x="3030396" y="2059091"/>
                <a:ext cx="888885" cy="437570"/>
              </a:xfrm>
              <a:prstGeom prst="rect">
                <a:avLst/>
              </a:prstGeom>
            </p:spPr>
          </p:pic>
        </p:grpSp>
      </p:grpSp>
      <p:sp>
        <p:nvSpPr>
          <p:cNvPr id="102" name="ZoneTexte 101">
            <a:extLst>
              <a:ext uri="{FF2B5EF4-FFF2-40B4-BE49-F238E27FC236}">
                <a16:creationId xmlns="" xmlns:a16="http://schemas.microsoft.com/office/drawing/2014/main" id="{6179D1D2-EEE6-2641-AF19-BD74D8F6926D}"/>
              </a:ext>
            </a:extLst>
          </p:cNvPr>
          <p:cNvSpPr txBox="1"/>
          <p:nvPr/>
        </p:nvSpPr>
        <p:spPr>
          <a:xfrm>
            <a:off x="189954" y="1013373"/>
            <a:ext cx="11958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un parking, à 8h, 76 voitures sont garées. Entre 8h et 9h, 11 nouvelles voitures se garent, et 35 quittent le parking.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voitures garées dans le parking à 9h ?</a:t>
            </a:r>
          </a:p>
        </p:txBody>
      </p:sp>
    </p:spTree>
    <p:extLst>
      <p:ext uri="{BB962C8B-B14F-4D97-AF65-F5344CB8AC3E}">
        <p14:creationId xmlns:p14="http://schemas.microsoft.com/office/powerpoint/2010/main" val="281987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="" xmlns:a16="http://schemas.microsoft.com/office/drawing/2014/main" id="{CFB75C5B-55F2-6541-AF80-EA75F4402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7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2D5B9F7-9699-A043-9628-1452055E3B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865080" y="4119056"/>
            <a:ext cx="10461840" cy="209618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F688E404-6F6E-6540-8AE5-A70E1434B1C7}"/>
              </a:ext>
            </a:extLst>
          </p:cNvPr>
          <p:cNvSpPr txBox="1"/>
          <p:nvPr/>
        </p:nvSpPr>
        <p:spPr>
          <a:xfrm>
            <a:off x="233529" y="1353949"/>
            <a:ext cx="11958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un parking, à 8h, 76 voitures sont garées. Entre 8h et 9h, 11 nouvelles voitures se garent, et 35 quittent le parking.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voitures garées dans le parking à 9h ?</a:t>
            </a:r>
          </a:p>
        </p:txBody>
      </p:sp>
    </p:spTree>
    <p:extLst>
      <p:ext uri="{BB962C8B-B14F-4D97-AF65-F5344CB8AC3E}">
        <p14:creationId xmlns:p14="http://schemas.microsoft.com/office/powerpoint/2010/main" val="2605017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E0EFD14-C438-7647-9351-FAF2B97AE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86"/>
          <a:stretch/>
        </p:blipFill>
        <p:spPr>
          <a:xfrm>
            <a:off x="4724331" y="3152015"/>
            <a:ext cx="2715582" cy="34128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BF93DA8B-A5C0-514A-AC08-FB7B388CB5F2}"/>
              </a:ext>
            </a:extLst>
          </p:cNvPr>
          <p:cNvSpPr txBox="1"/>
          <p:nvPr/>
        </p:nvSpPr>
        <p:spPr>
          <a:xfrm>
            <a:off x="426964" y="944229"/>
            <a:ext cx="11548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À l’école, les élèves peuvent emprunter ou rendre un livre. Ce matin, il y avait 76 livres dans la bibliothèque. </a:t>
            </a:r>
          </a:p>
          <a:p>
            <a:r>
              <a:rPr lang="fr-FR" sz="2800" dirty="0"/>
              <a:t>Les élèves ont rendu 11 livres et ils en ont emprunté 35.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livres maintenant dans la bibliothèque ?</a:t>
            </a:r>
          </a:p>
        </p:txBody>
      </p:sp>
    </p:spTree>
    <p:extLst>
      <p:ext uri="{BB962C8B-B14F-4D97-AF65-F5344CB8AC3E}">
        <p14:creationId xmlns:p14="http://schemas.microsoft.com/office/powerpoint/2010/main" val="426208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2D5B9F7-9699-A043-9628-1452055E3B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865080" y="4119056"/>
            <a:ext cx="10461840" cy="20961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7D5A1527-8582-B94B-9815-B25C6A3FAEAD}"/>
              </a:ext>
            </a:extLst>
          </p:cNvPr>
          <p:cNvSpPr txBox="1"/>
          <p:nvPr/>
        </p:nvSpPr>
        <p:spPr>
          <a:xfrm>
            <a:off x="455539" y="1341734"/>
            <a:ext cx="11548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À l’école, les élèves peuvent emprunter ou rendre un livre. Ce matin, il y avait 76 livres dans la bibliothèque. </a:t>
            </a:r>
          </a:p>
          <a:p>
            <a:r>
              <a:rPr lang="fr-FR" sz="2800" dirty="0"/>
              <a:t>Les élèves ont rendu 11 livres et ils en ont emprunté 35.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livres maintenant dans la bibliothèque ?</a:t>
            </a:r>
          </a:p>
        </p:txBody>
      </p:sp>
    </p:spTree>
    <p:extLst>
      <p:ext uri="{BB962C8B-B14F-4D97-AF65-F5344CB8AC3E}">
        <p14:creationId xmlns:p14="http://schemas.microsoft.com/office/powerpoint/2010/main" val="366904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313" y="179090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7D5A1527-8582-B94B-9815-B25C6A3FAEAD}"/>
              </a:ext>
            </a:extLst>
          </p:cNvPr>
          <p:cNvSpPr txBox="1"/>
          <p:nvPr/>
        </p:nvSpPr>
        <p:spPr>
          <a:xfrm>
            <a:off x="5687780" y="1088509"/>
            <a:ext cx="65042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À l’école, les élèves peuvent emprunter ou rendre un livre. Ce matin, il y avait 76 livres dans la bibliothèque. </a:t>
            </a:r>
          </a:p>
          <a:p>
            <a:r>
              <a:rPr lang="fr-FR" sz="2400" dirty="0"/>
              <a:t>Les élèves ont rendu 11 livres et ils en ont emprunté 35. </a:t>
            </a:r>
          </a:p>
          <a:p>
            <a:r>
              <a:rPr lang="fr-FR" sz="2400" b="1" dirty="0"/>
              <a:t>Combien y </a:t>
            </a:r>
            <a:r>
              <a:rPr lang="fr-FR" sz="2400" b="1" dirty="0" err="1"/>
              <a:t>a-t-il</a:t>
            </a:r>
            <a:r>
              <a:rPr lang="fr-FR" sz="2400" b="1" dirty="0"/>
              <a:t> de livres maintenant dans la bibliothèque ?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8CC0886C-0B84-EF46-9015-F80CD071248F}"/>
              </a:ext>
            </a:extLst>
          </p:cNvPr>
          <p:cNvSpPr txBox="1">
            <a:spLocks/>
          </p:cNvSpPr>
          <p:nvPr/>
        </p:nvSpPr>
        <p:spPr>
          <a:xfrm>
            <a:off x="547687" y="191810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A92920C8-024E-0148-80EA-C91A29D6B702}"/>
              </a:ext>
            </a:extLst>
          </p:cNvPr>
          <p:cNvSpPr txBox="1"/>
          <p:nvPr/>
        </p:nvSpPr>
        <p:spPr>
          <a:xfrm>
            <a:off x="189954" y="1341734"/>
            <a:ext cx="5739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un parking, à 8h, 76 voitures sont garées. Entre 8h et 9h, 11 nouvelles voitures se garent, et 35 quittent le parking. </a:t>
            </a:r>
          </a:p>
          <a:p>
            <a:r>
              <a:rPr lang="fr-FR" sz="2400" b="1" dirty="0"/>
              <a:t>Combien y </a:t>
            </a:r>
            <a:r>
              <a:rPr lang="fr-FR" sz="2400" b="1" dirty="0" err="1"/>
              <a:t>a-t-il</a:t>
            </a:r>
            <a:r>
              <a:rPr lang="fr-FR" sz="2400" b="1" dirty="0"/>
              <a:t> de voitures garées dans le parking à 9h ?</a:t>
            </a:r>
          </a:p>
        </p:txBody>
      </p:sp>
    </p:spTree>
    <p:extLst>
      <p:ext uri="{BB962C8B-B14F-4D97-AF65-F5344CB8AC3E}">
        <p14:creationId xmlns:p14="http://schemas.microsoft.com/office/powerpoint/2010/main" val="2702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21422"/>
            <a:ext cx="9144000" cy="141515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CE1</a:t>
            </a:r>
          </a:p>
        </p:txBody>
      </p:sp>
    </p:spTree>
    <p:extLst>
      <p:ext uri="{BB962C8B-B14F-4D97-AF65-F5344CB8AC3E}">
        <p14:creationId xmlns:p14="http://schemas.microsoft.com/office/powerpoint/2010/main" val="1885021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69637CF0-2DCD-154C-B2DF-E0BB8FC7C025}"/>
              </a:ext>
            </a:extLst>
          </p:cNvPr>
          <p:cNvSpPr txBox="1"/>
          <p:nvPr/>
        </p:nvSpPr>
        <p:spPr>
          <a:xfrm>
            <a:off x="668215" y="1425972"/>
            <a:ext cx="11523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Calcule en posant : 746 - 239</a:t>
            </a: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500C9A14-E2CC-6D45-A73F-8CFEF3D5E529}"/>
              </a:ext>
            </a:extLst>
          </p:cNvPr>
          <p:cNvSpPr txBox="1">
            <a:spLocks/>
          </p:cNvSpPr>
          <p:nvPr/>
        </p:nvSpPr>
        <p:spPr>
          <a:xfrm>
            <a:off x="4011987" y="100409"/>
            <a:ext cx="4168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 calcul d’hier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746BD7E5-D913-FF4E-ACE2-AD54492FE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6604" b="2392"/>
          <a:stretch/>
        </p:blipFill>
        <p:spPr>
          <a:xfrm>
            <a:off x="668215" y="2416612"/>
            <a:ext cx="10461840" cy="33797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75678903-F8DA-9545-9E25-3C56DE2BF7D9}"/>
              </a:ext>
            </a:extLst>
          </p:cNvPr>
          <p:cNvSpPr txBox="1"/>
          <p:nvPr/>
        </p:nvSpPr>
        <p:spPr>
          <a:xfrm>
            <a:off x="4964264" y="2844225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Cursive standard" pitchFamily="2" charset="0"/>
              </a:rPr>
              <a:t>7  4  6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0C159AC6-8548-B846-A4CF-9A5623F95D0A}"/>
              </a:ext>
            </a:extLst>
          </p:cNvPr>
          <p:cNvSpPr txBox="1"/>
          <p:nvPr/>
        </p:nvSpPr>
        <p:spPr>
          <a:xfrm>
            <a:off x="4964263" y="3429000"/>
            <a:ext cx="15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ursive standard" pitchFamily="2" charset="0"/>
              </a:rPr>
              <a:t>2  3  9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65261322-F7E0-444F-BD5F-B321BC9E62C6}"/>
              </a:ext>
            </a:extLst>
          </p:cNvPr>
          <p:cNvSpPr txBox="1"/>
          <p:nvPr/>
        </p:nvSpPr>
        <p:spPr>
          <a:xfrm>
            <a:off x="4760228" y="4048276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Cursive standard" pitchFamily="2" charset="0"/>
              </a:rPr>
              <a:t> 5  0  7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AB7C2E2B-0BD7-B144-93DF-586DB69A2AFD}"/>
              </a:ext>
            </a:extLst>
          </p:cNvPr>
          <p:cNvSpPr txBox="1"/>
          <p:nvPr/>
        </p:nvSpPr>
        <p:spPr>
          <a:xfrm>
            <a:off x="4381598" y="3428999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Cursive standard" pitchFamily="2" charset="0"/>
              </a:rPr>
              <a:t>-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="" xmlns:a16="http://schemas.microsoft.com/office/drawing/2014/main" id="{CF9BDD84-9266-E94D-A1EE-44E9935B7496}"/>
              </a:ext>
            </a:extLst>
          </p:cNvPr>
          <p:cNvCxnSpPr/>
          <p:nvPr/>
        </p:nvCxnSpPr>
        <p:spPr>
          <a:xfrm>
            <a:off x="4381598" y="3972992"/>
            <a:ext cx="243354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8580E59C-0DF6-334F-959F-DB0336A3D0E2}"/>
              </a:ext>
            </a:extLst>
          </p:cNvPr>
          <p:cNvSpPr txBox="1"/>
          <p:nvPr/>
        </p:nvSpPr>
        <p:spPr>
          <a:xfrm>
            <a:off x="5947603" y="29787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769B36E0-1C87-E644-9622-56A177EE8BEC}"/>
              </a:ext>
            </a:extLst>
          </p:cNvPr>
          <p:cNvSpPr txBox="1"/>
          <p:nvPr/>
        </p:nvSpPr>
        <p:spPr>
          <a:xfrm>
            <a:off x="5770269" y="351633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9719F244-0338-CB4D-B822-29BF7696A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3" y="2240320"/>
            <a:ext cx="11354151" cy="37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46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B64C84E-141B-674C-A7D0-11FCA347E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9" y="3195983"/>
            <a:ext cx="10325100" cy="2527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72DE2BF-1CEB-924D-B036-AB8A9608E9FA}"/>
              </a:ext>
            </a:extLst>
          </p:cNvPr>
          <p:cNvSpPr txBox="1"/>
          <p:nvPr/>
        </p:nvSpPr>
        <p:spPr>
          <a:xfrm>
            <a:off x="189953" y="1134717"/>
            <a:ext cx="11958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un train, il y a 241 passagers. Au premier arrêt, 25 passagers descendent et 42 passagers montent à bord.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passagers dans le train après cet arrêt ? </a:t>
            </a:r>
          </a:p>
        </p:txBody>
      </p:sp>
    </p:spTree>
    <p:extLst>
      <p:ext uri="{BB962C8B-B14F-4D97-AF65-F5344CB8AC3E}">
        <p14:creationId xmlns:p14="http://schemas.microsoft.com/office/powerpoint/2010/main" val="830478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52156" r="1619" b="2885"/>
          <a:stretch/>
        </p:blipFill>
        <p:spPr>
          <a:xfrm>
            <a:off x="714374" y="3006969"/>
            <a:ext cx="10230551" cy="37056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7958877E-015A-E74C-8FBB-0F31BD63C001}"/>
              </a:ext>
            </a:extLst>
          </p:cNvPr>
          <p:cNvSpPr txBox="1"/>
          <p:nvPr/>
        </p:nvSpPr>
        <p:spPr>
          <a:xfrm>
            <a:off x="189953" y="1134717"/>
            <a:ext cx="11958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un train, il y a 241 passagers. Au premier arrêt, 25 passagers descendent et 42 passagers montent à bord.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passagers dans le train après cet arrêt ? </a:t>
            </a:r>
          </a:p>
        </p:txBody>
      </p:sp>
    </p:spTree>
    <p:extLst>
      <p:ext uri="{BB962C8B-B14F-4D97-AF65-F5344CB8AC3E}">
        <p14:creationId xmlns:p14="http://schemas.microsoft.com/office/powerpoint/2010/main" val="1977634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1E6B11EE-5708-D84C-BB7E-C554C51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17CD6080-3C24-8244-A041-E981ADE1990E}"/>
              </a:ext>
            </a:extLst>
          </p:cNvPr>
          <p:cNvSpPr txBox="1"/>
          <p:nvPr/>
        </p:nvSpPr>
        <p:spPr>
          <a:xfrm>
            <a:off x="233529" y="1113126"/>
            <a:ext cx="11477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 matin, Pauline a apporté à l’école 241 billes. À la récréation du matin, elle en perd 25. Puis à la récréation de l’après-midi, elle en gagne 42. </a:t>
            </a:r>
          </a:p>
          <a:p>
            <a:r>
              <a:rPr lang="fr-FR" sz="2800" b="1" dirty="0"/>
              <a:t>Combien a-t-elle de billes à la fin de la journée ?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F25268B1-845A-FA49-A76C-4305A90BC129}"/>
              </a:ext>
            </a:extLst>
          </p:cNvPr>
          <p:cNvGrpSpPr/>
          <p:nvPr/>
        </p:nvGrpSpPr>
        <p:grpSpPr>
          <a:xfrm rot="19237416">
            <a:off x="1059561" y="2641403"/>
            <a:ext cx="4107349" cy="4220218"/>
            <a:chOff x="5958114" y="1189166"/>
            <a:chExt cx="3967567" cy="3976914"/>
          </a:xfrm>
        </p:grpSpPr>
        <p:pic>
          <p:nvPicPr>
            <p:cNvPr id="12" name="Espace réservé du contenu 3">
              <a:extLst>
                <a:ext uri="{FF2B5EF4-FFF2-40B4-BE49-F238E27FC236}">
                  <a16:creationId xmlns="" xmlns:a16="http://schemas.microsoft.com/office/drawing/2014/main" id="{FBC61A48-665A-3D45-9465-C7244F10D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2961564">
              <a:off x="7806680" y="1839791"/>
              <a:ext cx="568327" cy="562052"/>
            </a:xfrm>
            <a:prstGeom prst="rect">
              <a:avLst/>
            </a:prstGeom>
          </p:spPr>
        </p:pic>
        <p:sp>
          <p:nvSpPr>
            <p:cNvPr id="16" name="Larme 15">
              <a:extLst>
                <a:ext uri="{FF2B5EF4-FFF2-40B4-BE49-F238E27FC236}">
                  <a16:creationId xmlns="" xmlns:a16="http://schemas.microsoft.com/office/drawing/2014/main" id="{F1626B6C-3C53-504B-ACD3-12209E5A5866}"/>
                </a:ext>
              </a:extLst>
            </p:cNvPr>
            <p:cNvSpPr/>
            <p:nvPr/>
          </p:nvSpPr>
          <p:spPr>
            <a:xfrm rot="2184061">
              <a:off x="5958114" y="1189166"/>
              <a:ext cx="3967567" cy="3976914"/>
            </a:xfrm>
            <a:prstGeom prst="teardrop">
              <a:avLst>
                <a:gd name="adj" fmla="val 7959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7" name="Espace réservé du contenu 3">
            <a:extLst>
              <a:ext uri="{FF2B5EF4-FFF2-40B4-BE49-F238E27FC236}">
                <a16:creationId xmlns="" xmlns:a16="http://schemas.microsoft.com/office/drawing/2014/main" id="{E36B32D8-BF22-E240-A50D-1F83A44D3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591771" y="3282704"/>
            <a:ext cx="603097" cy="581854"/>
          </a:xfrm>
          <a:prstGeom prst="rect">
            <a:avLst/>
          </a:prstGeom>
        </p:spPr>
      </p:pic>
      <p:pic>
        <p:nvPicPr>
          <p:cNvPr id="18" name="Espace réservé du contenu 3">
            <a:extLst>
              <a:ext uri="{FF2B5EF4-FFF2-40B4-BE49-F238E27FC236}">
                <a16:creationId xmlns="" xmlns:a16="http://schemas.microsoft.com/office/drawing/2014/main" id="{D3DB9487-3ED8-9841-9AC4-8A5F03D01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375187" y="3124622"/>
            <a:ext cx="603097" cy="581854"/>
          </a:xfrm>
          <a:prstGeom prst="rect">
            <a:avLst/>
          </a:prstGeom>
        </p:spPr>
      </p:pic>
      <p:pic>
        <p:nvPicPr>
          <p:cNvPr id="19" name="Espace réservé du contenu 3">
            <a:extLst>
              <a:ext uri="{FF2B5EF4-FFF2-40B4-BE49-F238E27FC236}">
                <a16:creationId xmlns="" xmlns:a16="http://schemas.microsoft.com/office/drawing/2014/main" id="{BCCD6F1E-8FD1-7E4C-8629-6A15CFFB34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768469" y="2887090"/>
            <a:ext cx="603097" cy="581854"/>
          </a:xfrm>
          <a:prstGeom prst="rect">
            <a:avLst/>
          </a:prstGeom>
        </p:spPr>
      </p:pic>
      <p:pic>
        <p:nvPicPr>
          <p:cNvPr id="20" name="Espace réservé du contenu 3">
            <a:extLst>
              <a:ext uri="{FF2B5EF4-FFF2-40B4-BE49-F238E27FC236}">
                <a16:creationId xmlns="" xmlns:a16="http://schemas.microsoft.com/office/drawing/2014/main" id="{DF8D7F5B-55AF-3441-B5BF-C0B10F232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375187" y="2714691"/>
            <a:ext cx="603097" cy="581854"/>
          </a:xfrm>
          <a:prstGeom prst="rect">
            <a:avLst/>
          </a:prstGeom>
        </p:spPr>
      </p:pic>
      <p:pic>
        <p:nvPicPr>
          <p:cNvPr id="21" name="Espace réservé du contenu 3">
            <a:extLst>
              <a:ext uri="{FF2B5EF4-FFF2-40B4-BE49-F238E27FC236}">
                <a16:creationId xmlns="" xmlns:a16="http://schemas.microsoft.com/office/drawing/2014/main" id="{0A0D7004-5115-7542-A5F2-6E726E720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930721" y="3036113"/>
            <a:ext cx="603097" cy="581854"/>
          </a:xfrm>
          <a:prstGeom prst="rect">
            <a:avLst/>
          </a:prstGeom>
        </p:spPr>
      </p:pic>
      <p:pic>
        <p:nvPicPr>
          <p:cNvPr id="22" name="Espace réservé du contenu 3">
            <a:extLst>
              <a:ext uri="{FF2B5EF4-FFF2-40B4-BE49-F238E27FC236}">
                <a16:creationId xmlns="" xmlns:a16="http://schemas.microsoft.com/office/drawing/2014/main" id="{46EDF2B0-C39A-8C4D-A34F-CFC710D43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4196533" y="3785201"/>
            <a:ext cx="603097" cy="581854"/>
          </a:xfrm>
          <a:prstGeom prst="rect">
            <a:avLst/>
          </a:prstGeom>
        </p:spPr>
      </p:pic>
      <p:pic>
        <p:nvPicPr>
          <p:cNvPr id="23" name="Espace réservé du contenu 3">
            <a:extLst>
              <a:ext uri="{FF2B5EF4-FFF2-40B4-BE49-F238E27FC236}">
                <a16:creationId xmlns="" xmlns:a16="http://schemas.microsoft.com/office/drawing/2014/main" id="{5CA687D6-100E-154D-A6B0-C9865FB81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203611" y="4102028"/>
            <a:ext cx="603097" cy="581854"/>
          </a:xfrm>
          <a:prstGeom prst="rect">
            <a:avLst/>
          </a:prstGeom>
        </p:spPr>
      </p:pic>
      <p:pic>
        <p:nvPicPr>
          <p:cNvPr id="24" name="Espace réservé du contenu 3">
            <a:extLst>
              <a:ext uri="{FF2B5EF4-FFF2-40B4-BE49-F238E27FC236}">
                <a16:creationId xmlns="" xmlns:a16="http://schemas.microsoft.com/office/drawing/2014/main" id="{346D0E2C-9DE7-744C-82E4-EC09334C3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500571" y="3776212"/>
            <a:ext cx="603097" cy="581854"/>
          </a:xfrm>
          <a:prstGeom prst="rect">
            <a:avLst/>
          </a:prstGeom>
        </p:spPr>
      </p:pic>
      <p:pic>
        <p:nvPicPr>
          <p:cNvPr id="25" name="Espace réservé du contenu 3">
            <a:extLst>
              <a:ext uri="{FF2B5EF4-FFF2-40B4-BE49-F238E27FC236}">
                <a16:creationId xmlns="" xmlns:a16="http://schemas.microsoft.com/office/drawing/2014/main" id="{65AFA6E5-8C62-1346-A136-0A5CE558A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835562" y="3442118"/>
            <a:ext cx="603097" cy="581854"/>
          </a:xfrm>
          <a:prstGeom prst="rect">
            <a:avLst/>
          </a:prstGeom>
        </p:spPr>
      </p:pic>
      <p:pic>
        <p:nvPicPr>
          <p:cNvPr id="26" name="Espace réservé du contenu 3">
            <a:extLst>
              <a:ext uri="{FF2B5EF4-FFF2-40B4-BE49-F238E27FC236}">
                <a16:creationId xmlns="" xmlns:a16="http://schemas.microsoft.com/office/drawing/2014/main" id="{2F20925F-B66B-E948-830B-52812FCD20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906648" y="3778740"/>
            <a:ext cx="603097" cy="581854"/>
          </a:xfrm>
          <a:prstGeom prst="rect">
            <a:avLst/>
          </a:prstGeom>
        </p:spPr>
      </p:pic>
      <p:pic>
        <p:nvPicPr>
          <p:cNvPr id="27" name="Espace réservé du contenu 3">
            <a:extLst>
              <a:ext uri="{FF2B5EF4-FFF2-40B4-BE49-F238E27FC236}">
                <a16:creationId xmlns="" xmlns:a16="http://schemas.microsoft.com/office/drawing/2014/main" id="{2CF5794E-1596-0A4E-8128-09F725A22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230562" y="3433129"/>
            <a:ext cx="603097" cy="581854"/>
          </a:xfrm>
          <a:prstGeom prst="rect">
            <a:avLst/>
          </a:prstGeom>
        </p:spPr>
      </p:pic>
      <p:pic>
        <p:nvPicPr>
          <p:cNvPr id="28" name="Espace réservé du contenu 3">
            <a:extLst>
              <a:ext uri="{FF2B5EF4-FFF2-40B4-BE49-F238E27FC236}">
                <a16:creationId xmlns="" xmlns:a16="http://schemas.microsoft.com/office/drawing/2014/main" id="{5A3B07DE-67EB-324B-B605-01864A8E3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562936" y="3201197"/>
            <a:ext cx="603097" cy="581854"/>
          </a:xfrm>
          <a:prstGeom prst="rect">
            <a:avLst/>
          </a:prstGeom>
        </p:spPr>
      </p:pic>
      <p:pic>
        <p:nvPicPr>
          <p:cNvPr id="29" name="Espace réservé du contenu 3">
            <a:extLst>
              <a:ext uri="{FF2B5EF4-FFF2-40B4-BE49-F238E27FC236}">
                <a16:creationId xmlns="" xmlns:a16="http://schemas.microsoft.com/office/drawing/2014/main" id="{0D402C14-C574-A240-A403-9477D30B2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534598" y="3587669"/>
            <a:ext cx="603097" cy="581854"/>
          </a:xfrm>
          <a:prstGeom prst="rect">
            <a:avLst/>
          </a:prstGeom>
        </p:spPr>
      </p:pic>
      <p:pic>
        <p:nvPicPr>
          <p:cNvPr id="30" name="Espace réservé du contenu 3">
            <a:extLst>
              <a:ext uri="{FF2B5EF4-FFF2-40B4-BE49-F238E27FC236}">
                <a16:creationId xmlns="" xmlns:a16="http://schemas.microsoft.com/office/drawing/2014/main" id="{827DA014-4830-4A47-B91D-97A6B12A2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072504" y="3492152"/>
            <a:ext cx="603097" cy="581854"/>
          </a:xfrm>
          <a:prstGeom prst="rect">
            <a:avLst/>
          </a:prstGeom>
        </p:spPr>
      </p:pic>
      <p:pic>
        <p:nvPicPr>
          <p:cNvPr id="32" name="Espace réservé du contenu 3">
            <a:extLst>
              <a:ext uri="{FF2B5EF4-FFF2-40B4-BE49-F238E27FC236}">
                <a16:creationId xmlns="" xmlns:a16="http://schemas.microsoft.com/office/drawing/2014/main" id="{54D4F215-896F-2D45-9EF5-B17B1E169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191905" y="2943485"/>
            <a:ext cx="603097" cy="581854"/>
          </a:xfrm>
          <a:prstGeom prst="rect">
            <a:avLst/>
          </a:prstGeom>
        </p:spPr>
      </p:pic>
      <p:pic>
        <p:nvPicPr>
          <p:cNvPr id="33" name="Espace réservé du contenu 3">
            <a:extLst>
              <a:ext uri="{FF2B5EF4-FFF2-40B4-BE49-F238E27FC236}">
                <a16:creationId xmlns="" xmlns:a16="http://schemas.microsoft.com/office/drawing/2014/main" id="{475E4AD5-9D28-344B-B1E2-338903367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165819" y="3918250"/>
            <a:ext cx="603097" cy="581854"/>
          </a:xfrm>
          <a:prstGeom prst="rect">
            <a:avLst/>
          </a:prstGeom>
        </p:spPr>
      </p:pic>
      <p:pic>
        <p:nvPicPr>
          <p:cNvPr id="34" name="Espace réservé du contenu 3">
            <a:extLst>
              <a:ext uri="{FF2B5EF4-FFF2-40B4-BE49-F238E27FC236}">
                <a16:creationId xmlns="" xmlns:a16="http://schemas.microsoft.com/office/drawing/2014/main" id="{D481DDF5-8A27-B54C-ADB2-5CE6EB6C7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719313" y="3752959"/>
            <a:ext cx="603097" cy="581854"/>
          </a:xfrm>
          <a:prstGeom prst="rect">
            <a:avLst/>
          </a:prstGeom>
        </p:spPr>
      </p:pic>
      <p:pic>
        <p:nvPicPr>
          <p:cNvPr id="35" name="Espace réservé du contenu 3">
            <a:extLst>
              <a:ext uri="{FF2B5EF4-FFF2-40B4-BE49-F238E27FC236}">
                <a16:creationId xmlns="" xmlns:a16="http://schemas.microsoft.com/office/drawing/2014/main" id="{398E084F-7E71-6249-AF34-8175C65C9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304733" y="3620983"/>
            <a:ext cx="603097" cy="581854"/>
          </a:xfrm>
          <a:prstGeom prst="rect">
            <a:avLst/>
          </a:prstGeom>
        </p:spPr>
      </p:pic>
      <p:pic>
        <p:nvPicPr>
          <p:cNvPr id="36" name="Espace réservé du contenu 3">
            <a:extLst>
              <a:ext uri="{FF2B5EF4-FFF2-40B4-BE49-F238E27FC236}">
                <a16:creationId xmlns="" xmlns:a16="http://schemas.microsoft.com/office/drawing/2014/main" id="{57943341-8487-A746-84C0-A73B97FC1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919444" y="4486154"/>
            <a:ext cx="603097" cy="581854"/>
          </a:xfrm>
          <a:prstGeom prst="rect">
            <a:avLst/>
          </a:prstGeom>
        </p:spPr>
      </p:pic>
      <p:pic>
        <p:nvPicPr>
          <p:cNvPr id="37" name="Espace réservé du contenu 3">
            <a:extLst>
              <a:ext uri="{FF2B5EF4-FFF2-40B4-BE49-F238E27FC236}">
                <a16:creationId xmlns="" xmlns:a16="http://schemas.microsoft.com/office/drawing/2014/main" id="{DD1E3AA8-CE9D-ED4B-8D81-BB0E8FE2E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4321004" y="4275901"/>
            <a:ext cx="603097" cy="581854"/>
          </a:xfrm>
          <a:prstGeom prst="rect">
            <a:avLst/>
          </a:prstGeom>
        </p:spPr>
      </p:pic>
      <p:pic>
        <p:nvPicPr>
          <p:cNvPr id="38" name="Espace réservé du contenu 3">
            <a:extLst>
              <a:ext uri="{FF2B5EF4-FFF2-40B4-BE49-F238E27FC236}">
                <a16:creationId xmlns="" xmlns:a16="http://schemas.microsoft.com/office/drawing/2014/main" id="{AC841AA5-61BC-6548-85BB-6F1622633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570548" y="4330129"/>
            <a:ext cx="603097" cy="581854"/>
          </a:xfrm>
          <a:prstGeom prst="rect">
            <a:avLst/>
          </a:prstGeom>
        </p:spPr>
      </p:pic>
      <p:pic>
        <p:nvPicPr>
          <p:cNvPr id="39" name="Espace réservé du contenu 3">
            <a:extLst>
              <a:ext uri="{FF2B5EF4-FFF2-40B4-BE49-F238E27FC236}">
                <a16:creationId xmlns="" xmlns:a16="http://schemas.microsoft.com/office/drawing/2014/main" id="{82A92843-35E9-6346-854E-5CE650D4B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813075" y="4017133"/>
            <a:ext cx="603097" cy="581854"/>
          </a:xfrm>
          <a:prstGeom prst="rect">
            <a:avLst/>
          </a:prstGeom>
        </p:spPr>
      </p:pic>
      <p:pic>
        <p:nvPicPr>
          <p:cNvPr id="40" name="Espace réservé du contenu 3">
            <a:extLst>
              <a:ext uri="{FF2B5EF4-FFF2-40B4-BE49-F238E27FC236}">
                <a16:creationId xmlns="" xmlns:a16="http://schemas.microsoft.com/office/drawing/2014/main" id="{DB2794C1-540F-BB40-96DB-32791240F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4159303" y="5630109"/>
            <a:ext cx="603097" cy="581854"/>
          </a:xfrm>
          <a:prstGeom prst="rect">
            <a:avLst/>
          </a:prstGeom>
        </p:spPr>
      </p:pic>
      <p:pic>
        <p:nvPicPr>
          <p:cNvPr id="41" name="Espace réservé du contenu 3">
            <a:extLst>
              <a:ext uri="{FF2B5EF4-FFF2-40B4-BE49-F238E27FC236}">
                <a16:creationId xmlns="" xmlns:a16="http://schemas.microsoft.com/office/drawing/2014/main" id="{D59B2565-A73F-1E41-A810-7286915F00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732689" y="4684034"/>
            <a:ext cx="603097" cy="581854"/>
          </a:xfrm>
          <a:prstGeom prst="rect">
            <a:avLst/>
          </a:prstGeom>
        </p:spPr>
      </p:pic>
      <p:pic>
        <p:nvPicPr>
          <p:cNvPr id="42" name="Espace réservé du contenu 3">
            <a:extLst>
              <a:ext uri="{FF2B5EF4-FFF2-40B4-BE49-F238E27FC236}">
                <a16:creationId xmlns="" xmlns:a16="http://schemas.microsoft.com/office/drawing/2014/main" id="{511DF692-00E1-034D-87DC-69E820A6A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103869" y="5017061"/>
            <a:ext cx="603097" cy="581854"/>
          </a:xfrm>
          <a:prstGeom prst="rect">
            <a:avLst/>
          </a:prstGeom>
        </p:spPr>
      </p:pic>
      <p:pic>
        <p:nvPicPr>
          <p:cNvPr id="43" name="Espace réservé du contenu 3">
            <a:extLst>
              <a:ext uri="{FF2B5EF4-FFF2-40B4-BE49-F238E27FC236}">
                <a16:creationId xmlns="" xmlns:a16="http://schemas.microsoft.com/office/drawing/2014/main" id="{AA08E2C2-9B22-AF48-A38F-65E09BC02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435070" y="5237896"/>
            <a:ext cx="603097" cy="581854"/>
          </a:xfrm>
          <a:prstGeom prst="rect">
            <a:avLst/>
          </a:prstGeom>
        </p:spPr>
      </p:pic>
      <p:pic>
        <p:nvPicPr>
          <p:cNvPr id="44" name="Espace réservé du contenu 3">
            <a:extLst>
              <a:ext uri="{FF2B5EF4-FFF2-40B4-BE49-F238E27FC236}">
                <a16:creationId xmlns="" xmlns:a16="http://schemas.microsoft.com/office/drawing/2014/main" id="{DB9BFA9B-7386-3744-AE91-D0F3FCC36A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863805" y="5375609"/>
            <a:ext cx="603097" cy="581854"/>
          </a:xfrm>
          <a:prstGeom prst="rect">
            <a:avLst/>
          </a:prstGeom>
        </p:spPr>
      </p:pic>
      <p:pic>
        <p:nvPicPr>
          <p:cNvPr id="45" name="Espace réservé du contenu 3">
            <a:extLst>
              <a:ext uri="{FF2B5EF4-FFF2-40B4-BE49-F238E27FC236}">
                <a16:creationId xmlns="" xmlns:a16="http://schemas.microsoft.com/office/drawing/2014/main" id="{D5A96C39-0C50-6D4A-8EF7-D223C85DA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4357012" y="5193558"/>
            <a:ext cx="603097" cy="581854"/>
          </a:xfrm>
          <a:prstGeom prst="rect">
            <a:avLst/>
          </a:prstGeom>
        </p:spPr>
      </p:pic>
      <p:pic>
        <p:nvPicPr>
          <p:cNvPr id="46" name="Espace réservé du contenu 3">
            <a:extLst>
              <a:ext uri="{FF2B5EF4-FFF2-40B4-BE49-F238E27FC236}">
                <a16:creationId xmlns="" xmlns:a16="http://schemas.microsoft.com/office/drawing/2014/main" id="{DA497CF0-814F-464F-8BA6-929413E1C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4443204" y="4715747"/>
            <a:ext cx="603097" cy="581854"/>
          </a:xfrm>
          <a:prstGeom prst="rect">
            <a:avLst/>
          </a:prstGeom>
        </p:spPr>
      </p:pic>
      <p:pic>
        <p:nvPicPr>
          <p:cNvPr id="47" name="Espace réservé du contenu 3">
            <a:extLst>
              <a:ext uri="{FF2B5EF4-FFF2-40B4-BE49-F238E27FC236}">
                <a16:creationId xmlns="" xmlns:a16="http://schemas.microsoft.com/office/drawing/2014/main" id="{FE524DD9-92F5-7946-A904-BF4E352093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997601" y="4915875"/>
            <a:ext cx="603097" cy="581854"/>
          </a:xfrm>
          <a:prstGeom prst="rect">
            <a:avLst/>
          </a:prstGeom>
        </p:spPr>
      </p:pic>
      <p:pic>
        <p:nvPicPr>
          <p:cNvPr id="50" name="Espace réservé du contenu 3">
            <a:extLst>
              <a:ext uri="{FF2B5EF4-FFF2-40B4-BE49-F238E27FC236}">
                <a16:creationId xmlns="" xmlns:a16="http://schemas.microsoft.com/office/drawing/2014/main" id="{9CD77D9D-286B-974C-932E-F0E9D7EA5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857926" y="4243630"/>
            <a:ext cx="603097" cy="581854"/>
          </a:xfrm>
          <a:prstGeom prst="rect">
            <a:avLst/>
          </a:prstGeom>
        </p:spPr>
      </p:pic>
      <p:pic>
        <p:nvPicPr>
          <p:cNvPr id="52" name="Espace réservé du contenu 3">
            <a:extLst>
              <a:ext uri="{FF2B5EF4-FFF2-40B4-BE49-F238E27FC236}">
                <a16:creationId xmlns="" xmlns:a16="http://schemas.microsoft.com/office/drawing/2014/main" id="{D706A466-BF7F-B146-AF3C-E04E14088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816036" y="4631555"/>
            <a:ext cx="603097" cy="581854"/>
          </a:xfrm>
          <a:prstGeom prst="rect">
            <a:avLst/>
          </a:prstGeom>
        </p:spPr>
      </p:pic>
      <p:pic>
        <p:nvPicPr>
          <p:cNvPr id="53" name="Espace réservé du contenu 3">
            <a:extLst>
              <a:ext uri="{FF2B5EF4-FFF2-40B4-BE49-F238E27FC236}">
                <a16:creationId xmlns="" xmlns:a16="http://schemas.microsoft.com/office/drawing/2014/main" id="{AAB292CA-D3B1-0344-B544-1FC5B93DA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267718" y="4832525"/>
            <a:ext cx="603097" cy="581854"/>
          </a:xfrm>
          <a:prstGeom prst="rect">
            <a:avLst/>
          </a:prstGeom>
        </p:spPr>
      </p:pic>
      <p:pic>
        <p:nvPicPr>
          <p:cNvPr id="54" name="Espace réservé du contenu 3">
            <a:extLst>
              <a:ext uri="{FF2B5EF4-FFF2-40B4-BE49-F238E27FC236}">
                <a16:creationId xmlns="" xmlns:a16="http://schemas.microsoft.com/office/drawing/2014/main" id="{6F3B2321-A19F-6F43-A2F1-9E4399BA7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339971" y="4885976"/>
            <a:ext cx="603097" cy="581854"/>
          </a:xfrm>
          <a:prstGeom prst="rect">
            <a:avLst/>
          </a:prstGeom>
        </p:spPr>
      </p:pic>
      <p:pic>
        <p:nvPicPr>
          <p:cNvPr id="55" name="Espace réservé du contenu 3">
            <a:extLst>
              <a:ext uri="{FF2B5EF4-FFF2-40B4-BE49-F238E27FC236}">
                <a16:creationId xmlns="" xmlns:a16="http://schemas.microsoft.com/office/drawing/2014/main" id="{6B8BBB9B-D411-F04D-BE5F-BA67013B0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092432" y="4507430"/>
            <a:ext cx="603097" cy="581854"/>
          </a:xfrm>
          <a:prstGeom prst="rect">
            <a:avLst/>
          </a:prstGeom>
        </p:spPr>
      </p:pic>
      <p:pic>
        <p:nvPicPr>
          <p:cNvPr id="57" name="Espace réservé du contenu 3">
            <a:extLst>
              <a:ext uri="{FF2B5EF4-FFF2-40B4-BE49-F238E27FC236}">
                <a16:creationId xmlns="" xmlns:a16="http://schemas.microsoft.com/office/drawing/2014/main" id="{09A23A0C-9BE8-DD4F-AB84-1E54E2A69A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930180" y="4162889"/>
            <a:ext cx="603097" cy="581854"/>
          </a:xfrm>
          <a:prstGeom prst="rect">
            <a:avLst/>
          </a:prstGeom>
        </p:spPr>
      </p:pic>
      <p:pic>
        <p:nvPicPr>
          <p:cNvPr id="58" name="Espace réservé du contenu 3">
            <a:extLst>
              <a:ext uri="{FF2B5EF4-FFF2-40B4-BE49-F238E27FC236}">
                <a16:creationId xmlns="" xmlns:a16="http://schemas.microsoft.com/office/drawing/2014/main" id="{531931E7-BD02-5F4A-98FB-38522D4F1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500959" y="4083538"/>
            <a:ext cx="603097" cy="581854"/>
          </a:xfrm>
          <a:prstGeom prst="rect">
            <a:avLst/>
          </a:prstGeom>
        </p:spPr>
      </p:pic>
      <p:pic>
        <p:nvPicPr>
          <p:cNvPr id="59" name="Espace réservé du contenu 3">
            <a:extLst>
              <a:ext uri="{FF2B5EF4-FFF2-40B4-BE49-F238E27FC236}">
                <a16:creationId xmlns="" xmlns:a16="http://schemas.microsoft.com/office/drawing/2014/main" id="{B4B9E6CA-F974-184A-8861-329BBD431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119711" y="4020270"/>
            <a:ext cx="603097" cy="581854"/>
          </a:xfrm>
          <a:prstGeom prst="rect">
            <a:avLst/>
          </a:prstGeom>
        </p:spPr>
      </p:pic>
      <p:pic>
        <p:nvPicPr>
          <p:cNvPr id="60" name="Espace réservé du contenu 3">
            <a:extLst>
              <a:ext uri="{FF2B5EF4-FFF2-40B4-BE49-F238E27FC236}">
                <a16:creationId xmlns="" xmlns:a16="http://schemas.microsoft.com/office/drawing/2014/main" id="{37ACCBF4-DDB6-A94A-A63F-7584C0BF9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221056" y="5118337"/>
            <a:ext cx="603097" cy="581854"/>
          </a:xfrm>
          <a:prstGeom prst="rect">
            <a:avLst/>
          </a:prstGeom>
        </p:spPr>
      </p:pic>
      <p:pic>
        <p:nvPicPr>
          <p:cNvPr id="61" name="Espace réservé du contenu 3">
            <a:extLst>
              <a:ext uri="{FF2B5EF4-FFF2-40B4-BE49-F238E27FC236}">
                <a16:creationId xmlns="" xmlns:a16="http://schemas.microsoft.com/office/drawing/2014/main" id="{95FEF13B-96DC-0D43-9E28-A88DDE092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538057" y="5488756"/>
            <a:ext cx="603097" cy="581854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18EB775A-2754-5E4F-A49A-B7D82B4494EF}"/>
              </a:ext>
            </a:extLst>
          </p:cNvPr>
          <p:cNvGrpSpPr/>
          <p:nvPr/>
        </p:nvGrpSpPr>
        <p:grpSpPr>
          <a:xfrm>
            <a:off x="2320501" y="3283770"/>
            <a:ext cx="1823974" cy="2076865"/>
            <a:chOff x="2320501" y="3283770"/>
            <a:chExt cx="1823974" cy="2076865"/>
          </a:xfrm>
        </p:grpSpPr>
        <p:pic>
          <p:nvPicPr>
            <p:cNvPr id="31" name="Espace réservé du contenu 3">
              <a:extLst>
                <a:ext uri="{FF2B5EF4-FFF2-40B4-BE49-F238E27FC236}">
                  <a16:creationId xmlns="" xmlns:a16="http://schemas.microsoft.com/office/drawing/2014/main" id="{384AE26C-3217-8048-A11E-FCE3B30A4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2854907" y="3294392"/>
              <a:ext cx="603097" cy="581854"/>
            </a:xfrm>
            <a:prstGeom prst="rect">
              <a:avLst/>
            </a:prstGeom>
          </p:spPr>
        </p:pic>
        <p:pic>
          <p:nvPicPr>
            <p:cNvPr id="48" name="Espace réservé du contenu 3">
              <a:extLst>
                <a:ext uri="{FF2B5EF4-FFF2-40B4-BE49-F238E27FC236}">
                  <a16:creationId xmlns="" xmlns:a16="http://schemas.microsoft.com/office/drawing/2014/main" id="{0737A5D0-7E01-DB40-BD2A-3137B3AE9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3551999" y="4768160"/>
              <a:ext cx="603097" cy="581854"/>
            </a:xfrm>
            <a:prstGeom prst="rect">
              <a:avLst/>
            </a:prstGeom>
          </p:spPr>
        </p:pic>
        <p:pic>
          <p:nvPicPr>
            <p:cNvPr id="51" name="Espace réservé du contenu 3">
              <a:extLst>
                <a:ext uri="{FF2B5EF4-FFF2-40B4-BE49-F238E27FC236}">
                  <a16:creationId xmlns="" xmlns:a16="http://schemas.microsoft.com/office/drawing/2014/main" id="{77344FBA-0471-E24A-BEF3-119333772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2577817" y="4063437"/>
              <a:ext cx="603097" cy="581854"/>
            </a:xfrm>
            <a:prstGeom prst="rect">
              <a:avLst/>
            </a:prstGeom>
          </p:spPr>
        </p:pic>
        <p:pic>
          <p:nvPicPr>
            <p:cNvPr id="56" name="Espace réservé du contenu 3">
              <a:extLst>
                <a:ext uri="{FF2B5EF4-FFF2-40B4-BE49-F238E27FC236}">
                  <a16:creationId xmlns="" xmlns:a16="http://schemas.microsoft.com/office/drawing/2014/main" id="{893FEE83-06D0-9B4B-8BCC-C228B803F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2309879" y="4460586"/>
              <a:ext cx="603097" cy="581854"/>
            </a:xfrm>
            <a:prstGeom prst="rect">
              <a:avLst/>
            </a:prstGeom>
          </p:spPr>
        </p:pic>
      </p:grpSp>
      <p:pic>
        <p:nvPicPr>
          <p:cNvPr id="63" name="Espace réservé du contenu 3">
            <a:extLst>
              <a:ext uri="{FF2B5EF4-FFF2-40B4-BE49-F238E27FC236}">
                <a16:creationId xmlns="" xmlns:a16="http://schemas.microsoft.com/office/drawing/2014/main" id="{1BF644DC-AB58-C242-ABEC-84066B044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330643" y="5326104"/>
            <a:ext cx="603097" cy="581854"/>
          </a:xfrm>
          <a:prstGeom prst="rect">
            <a:avLst/>
          </a:prstGeom>
        </p:spPr>
      </p:pic>
      <p:pic>
        <p:nvPicPr>
          <p:cNvPr id="64" name="Espace réservé du contenu 3">
            <a:extLst>
              <a:ext uri="{FF2B5EF4-FFF2-40B4-BE49-F238E27FC236}">
                <a16:creationId xmlns="" xmlns:a16="http://schemas.microsoft.com/office/drawing/2014/main" id="{5E577013-8055-7E44-9275-301F7D8CC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782161" y="5047168"/>
            <a:ext cx="603097" cy="581854"/>
          </a:xfrm>
          <a:prstGeom prst="rect">
            <a:avLst/>
          </a:prstGeom>
        </p:spPr>
      </p:pic>
      <p:pic>
        <p:nvPicPr>
          <p:cNvPr id="65" name="Espace réservé du contenu 3">
            <a:extLst>
              <a:ext uri="{FF2B5EF4-FFF2-40B4-BE49-F238E27FC236}">
                <a16:creationId xmlns="" xmlns:a16="http://schemas.microsoft.com/office/drawing/2014/main" id="{DBE2CC4C-3463-BD4B-B560-5D2E3ED81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772092" y="5753853"/>
            <a:ext cx="603097" cy="581854"/>
          </a:xfrm>
          <a:prstGeom prst="rect">
            <a:avLst/>
          </a:prstGeom>
        </p:spPr>
      </p:pic>
      <p:pic>
        <p:nvPicPr>
          <p:cNvPr id="66" name="Espace réservé du contenu 3">
            <a:extLst>
              <a:ext uri="{FF2B5EF4-FFF2-40B4-BE49-F238E27FC236}">
                <a16:creationId xmlns="" xmlns:a16="http://schemas.microsoft.com/office/drawing/2014/main" id="{64EEEA87-984C-5A4F-B712-603C29387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345006" y="5692123"/>
            <a:ext cx="603097" cy="581854"/>
          </a:xfrm>
          <a:prstGeom prst="rect">
            <a:avLst/>
          </a:prstGeom>
        </p:spPr>
      </p:pic>
      <p:pic>
        <p:nvPicPr>
          <p:cNvPr id="67" name="Espace réservé du contenu 3">
            <a:extLst>
              <a:ext uri="{FF2B5EF4-FFF2-40B4-BE49-F238E27FC236}">
                <a16:creationId xmlns="" xmlns:a16="http://schemas.microsoft.com/office/drawing/2014/main" id="{652E99FD-B46A-AC4C-95BE-3742701FD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996691" y="5412769"/>
            <a:ext cx="603097" cy="581854"/>
          </a:xfrm>
          <a:prstGeom prst="rect">
            <a:avLst/>
          </a:prstGeom>
        </p:spPr>
      </p:pic>
      <p:pic>
        <p:nvPicPr>
          <p:cNvPr id="68" name="Espace réservé du contenu 3">
            <a:extLst>
              <a:ext uri="{FF2B5EF4-FFF2-40B4-BE49-F238E27FC236}">
                <a16:creationId xmlns="" xmlns:a16="http://schemas.microsoft.com/office/drawing/2014/main" id="{E122FFB1-8592-BD45-A843-153FCB114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886571" y="5856112"/>
            <a:ext cx="603097" cy="581854"/>
          </a:xfrm>
          <a:prstGeom prst="rect">
            <a:avLst/>
          </a:prstGeom>
        </p:spPr>
      </p:pic>
      <p:pic>
        <p:nvPicPr>
          <p:cNvPr id="69" name="Espace réservé du contenu 3">
            <a:extLst>
              <a:ext uri="{FF2B5EF4-FFF2-40B4-BE49-F238E27FC236}">
                <a16:creationId xmlns="" xmlns:a16="http://schemas.microsoft.com/office/drawing/2014/main" id="{82253C9A-C621-2443-9E85-55B63EF56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191706" y="5828568"/>
            <a:ext cx="603097" cy="581854"/>
          </a:xfrm>
          <a:prstGeom prst="rect">
            <a:avLst/>
          </a:prstGeom>
        </p:spPr>
      </p:pic>
      <p:pic>
        <p:nvPicPr>
          <p:cNvPr id="70" name="Espace réservé du contenu 3">
            <a:extLst>
              <a:ext uri="{FF2B5EF4-FFF2-40B4-BE49-F238E27FC236}">
                <a16:creationId xmlns="" xmlns:a16="http://schemas.microsoft.com/office/drawing/2014/main" id="{A17EADC3-1ED0-A040-8CAE-D7CD8E286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598254" y="5629080"/>
            <a:ext cx="603097" cy="581854"/>
          </a:xfrm>
          <a:prstGeom prst="rect">
            <a:avLst/>
          </a:prstGeom>
        </p:spPr>
      </p:pic>
      <p:pic>
        <p:nvPicPr>
          <p:cNvPr id="71" name="Espace réservé du contenu 3">
            <a:extLst>
              <a:ext uri="{FF2B5EF4-FFF2-40B4-BE49-F238E27FC236}">
                <a16:creationId xmlns="" xmlns:a16="http://schemas.microsoft.com/office/drawing/2014/main" id="{C498031F-1DA6-344E-A846-DEAFDD67FD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968325" y="5412167"/>
            <a:ext cx="603097" cy="581854"/>
          </a:xfrm>
          <a:prstGeom prst="rect">
            <a:avLst/>
          </a:prstGeom>
        </p:spPr>
      </p:pic>
      <p:pic>
        <p:nvPicPr>
          <p:cNvPr id="72" name="Espace réservé du contenu 3">
            <a:extLst>
              <a:ext uri="{FF2B5EF4-FFF2-40B4-BE49-F238E27FC236}">
                <a16:creationId xmlns="" xmlns:a16="http://schemas.microsoft.com/office/drawing/2014/main" id="{C2986EF3-3387-6741-9474-67DD1ED0A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3217236" y="6149182"/>
            <a:ext cx="603097" cy="581854"/>
          </a:xfrm>
          <a:prstGeom prst="rect">
            <a:avLst/>
          </a:prstGeom>
        </p:spPr>
      </p:pic>
      <p:pic>
        <p:nvPicPr>
          <p:cNvPr id="73" name="Espace réservé du contenu 3">
            <a:extLst>
              <a:ext uri="{FF2B5EF4-FFF2-40B4-BE49-F238E27FC236}">
                <a16:creationId xmlns="" xmlns:a16="http://schemas.microsoft.com/office/drawing/2014/main" id="{DD46AC4D-D969-8A4C-9BE1-1A1600939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2522907" y="6021348"/>
            <a:ext cx="603097" cy="581854"/>
          </a:xfrm>
          <a:prstGeom prst="rect">
            <a:avLst/>
          </a:prstGeom>
        </p:spPr>
      </p:pic>
      <p:pic>
        <p:nvPicPr>
          <p:cNvPr id="75" name="Espace réservé du contenu 3">
            <a:extLst>
              <a:ext uri="{FF2B5EF4-FFF2-40B4-BE49-F238E27FC236}">
                <a16:creationId xmlns="" xmlns:a16="http://schemas.microsoft.com/office/drawing/2014/main" id="{3FA8FFB3-6427-804E-BCE6-D5B79B0E95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73174" b="77855"/>
          <a:stretch/>
        </p:blipFill>
        <p:spPr>
          <a:xfrm rot="18873829">
            <a:off x="1663636" y="4479155"/>
            <a:ext cx="603097" cy="5818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30280FB5-168A-BF41-813C-E4EA79DCFA1E}"/>
              </a:ext>
            </a:extLst>
          </p:cNvPr>
          <p:cNvGrpSpPr/>
          <p:nvPr/>
        </p:nvGrpSpPr>
        <p:grpSpPr>
          <a:xfrm>
            <a:off x="2312194" y="4222102"/>
            <a:ext cx="1943915" cy="1427960"/>
            <a:chOff x="7426665" y="2693629"/>
            <a:chExt cx="1943915" cy="1427960"/>
          </a:xfrm>
        </p:grpSpPr>
        <p:pic>
          <p:nvPicPr>
            <p:cNvPr id="74" name="Espace réservé du contenu 3">
              <a:extLst>
                <a:ext uri="{FF2B5EF4-FFF2-40B4-BE49-F238E27FC236}">
                  <a16:creationId xmlns="" xmlns:a16="http://schemas.microsoft.com/office/drawing/2014/main" id="{068FEFC3-9104-574E-ADB3-B1BDB8AA4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7416043" y="2867095"/>
              <a:ext cx="603097" cy="581854"/>
            </a:xfrm>
            <a:prstGeom prst="rect">
              <a:avLst/>
            </a:prstGeom>
          </p:spPr>
        </p:pic>
        <p:pic>
          <p:nvPicPr>
            <p:cNvPr id="76" name="Espace réservé du contenu 3">
              <a:extLst>
                <a:ext uri="{FF2B5EF4-FFF2-40B4-BE49-F238E27FC236}">
                  <a16:creationId xmlns="" xmlns:a16="http://schemas.microsoft.com/office/drawing/2014/main" id="{13B1AC62-EC7A-A84B-AE59-8D80A342D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7580655" y="3529114"/>
              <a:ext cx="603097" cy="581854"/>
            </a:xfrm>
            <a:prstGeom prst="rect">
              <a:avLst/>
            </a:prstGeom>
          </p:spPr>
        </p:pic>
        <p:pic>
          <p:nvPicPr>
            <p:cNvPr id="77" name="Espace réservé du contenu 3">
              <a:extLst>
                <a:ext uri="{FF2B5EF4-FFF2-40B4-BE49-F238E27FC236}">
                  <a16:creationId xmlns="" xmlns:a16="http://schemas.microsoft.com/office/drawing/2014/main" id="{653F1AF3-CEDD-7E4D-8F63-CF6ACFD98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8184733" y="3155268"/>
              <a:ext cx="603097" cy="581854"/>
            </a:xfrm>
            <a:prstGeom prst="rect">
              <a:avLst/>
            </a:prstGeom>
          </p:spPr>
        </p:pic>
        <p:pic>
          <p:nvPicPr>
            <p:cNvPr id="79" name="Espace réservé du contenu 3">
              <a:extLst>
                <a:ext uri="{FF2B5EF4-FFF2-40B4-BE49-F238E27FC236}">
                  <a16:creationId xmlns="" xmlns:a16="http://schemas.microsoft.com/office/drawing/2014/main" id="{FA22AEB6-E528-FD4F-BB57-4A31C519A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8778104" y="3152906"/>
              <a:ext cx="603097" cy="581854"/>
            </a:xfrm>
            <a:prstGeom prst="rect">
              <a:avLst/>
            </a:prstGeom>
          </p:spPr>
        </p:pic>
        <p:pic>
          <p:nvPicPr>
            <p:cNvPr id="80" name="Espace réservé du contenu 3">
              <a:extLst>
                <a:ext uri="{FF2B5EF4-FFF2-40B4-BE49-F238E27FC236}">
                  <a16:creationId xmlns="" xmlns:a16="http://schemas.microsoft.com/office/drawing/2014/main" id="{D5159365-E3C0-2A4B-9B73-4F3E1F7A5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" r="73174" b="77855"/>
            <a:stretch/>
          </p:blipFill>
          <p:spPr>
            <a:xfrm rot="18873829">
              <a:off x="8444518" y="2704251"/>
              <a:ext cx="603097" cy="581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0505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18" y="16171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="" xmlns:a16="http://schemas.microsoft.com/office/drawing/2014/main" id="{3CCA369D-1587-0141-8E2A-52047F25F5DE}"/>
              </a:ext>
            </a:extLst>
          </p:cNvPr>
          <p:cNvGrpSpPr/>
          <p:nvPr/>
        </p:nvGrpSpPr>
        <p:grpSpPr>
          <a:xfrm>
            <a:off x="2310310" y="2561023"/>
            <a:ext cx="6255328" cy="3561022"/>
            <a:chOff x="2276301" y="1825625"/>
            <a:chExt cx="6255328" cy="3561022"/>
          </a:xfrm>
        </p:grpSpPr>
        <p:grpSp>
          <p:nvGrpSpPr>
            <p:cNvPr id="20" name="Groupe 19">
              <a:extLst>
                <a:ext uri="{FF2B5EF4-FFF2-40B4-BE49-F238E27FC236}">
                  <a16:creationId xmlns="" xmlns:a16="http://schemas.microsoft.com/office/drawing/2014/main" id="{BE1CCCBA-FC7E-854D-A1EB-1641BCEC8C4A}"/>
                </a:ext>
              </a:extLst>
            </p:cNvPr>
            <p:cNvGrpSpPr/>
            <p:nvPr/>
          </p:nvGrpSpPr>
          <p:grpSpPr>
            <a:xfrm>
              <a:off x="2277687" y="1825625"/>
              <a:ext cx="6253942" cy="760816"/>
              <a:chOff x="2277687" y="1825625"/>
              <a:chExt cx="6253942" cy="760816"/>
            </a:xfrm>
          </p:grpSpPr>
          <p:cxnSp>
            <p:nvCxnSpPr>
              <p:cNvPr id="6" name="Connecteur droit 5">
                <a:extLst>
                  <a:ext uri="{FF2B5EF4-FFF2-40B4-BE49-F238E27FC236}">
                    <a16:creationId xmlns="" xmlns:a16="http://schemas.microsoft.com/office/drawing/2014/main" id="{5C9CA78B-7EEB-8241-AB02-608C66A7B349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="" xmlns:a16="http://schemas.microsoft.com/office/drawing/2014/main" id="{4F958E48-C546-244C-B4E3-A751CAD8693C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>
                <a:extLst>
                  <a:ext uri="{FF2B5EF4-FFF2-40B4-BE49-F238E27FC236}">
                    <a16:creationId xmlns="" xmlns:a16="http://schemas.microsoft.com/office/drawing/2014/main" id="{A1CBBC15-F876-3E43-9991-8E6446650852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="" xmlns:a16="http://schemas.microsoft.com/office/drawing/2014/main" id="{01AF318D-E9E7-EC46-A3D7-4B924F59E1A4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="" xmlns:a16="http://schemas.microsoft.com/office/drawing/2014/main" id="{0EE5276E-9BE1-F344-A9C0-12A5DA933910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="" xmlns:a16="http://schemas.microsoft.com/office/drawing/2014/main" id="{40C1D6BC-0C5C-E34B-879A-EE23CD0B32DD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="" xmlns:a16="http://schemas.microsoft.com/office/drawing/2014/main" id="{82D3F36C-E23A-7840-84D6-CC49B111B5D1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="" xmlns:a16="http://schemas.microsoft.com/office/drawing/2014/main" id="{17F0754B-659F-DA4B-BA53-67A4F7BDE5AF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="" xmlns:a16="http://schemas.microsoft.com/office/drawing/2014/main" id="{48EC4D74-63EA-774A-886A-2C362E9E5DE0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="" xmlns:a16="http://schemas.microsoft.com/office/drawing/2014/main" id="{B86A047D-C34D-FC4F-88A4-BC790307B82E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="" xmlns:a16="http://schemas.microsoft.com/office/drawing/2014/main" id="{FAE31793-5253-A742-9732-5EACFF666385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="" xmlns:a16="http://schemas.microsoft.com/office/drawing/2014/main" id="{DD8D44A7-CC79-CB43-92FC-A59FB7CA812C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="" xmlns:a16="http://schemas.microsoft.com/office/drawing/2014/main" id="{F5C23DDE-5A12-174E-A22B-D92E8EC6C6E3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="" xmlns:a16="http://schemas.microsoft.com/office/drawing/2014/main" id="{909E6631-2E2A-0241-8DCC-212C65407BC8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="" xmlns:a16="http://schemas.microsoft.com/office/drawing/2014/main" id="{7D64AB73-2194-B14E-BD72-4088F05B18CA}"/>
                </a:ext>
              </a:extLst>
            </p:cNvPr>
            <p:cNvGrpSpPr/>
            <p:nvPr/>
          </p:nvGrpSpPr>
          <p:grpSpPr>
            <a:xfrm>
              <a:off x="2276301" y="4625831"/>
              <a:ext cx="6253942" cy="760816"/>
              <a:chOff x="2277687" y="1825625"/>
              <a:chExt cx="6253942" cy="760816"/>
            </a:xfrm>
          </p:grpSpPr>
          <p:cxnSp>
            <p:nvCxnSpPr>
              <p:cNvPr id="22" name="Connecteur droit 21">
                <a:extLst>
                  <a:ext uri="{FF2B5EF4-FFF2-40B4-BE49-F238E27FC236}">
                    <a16:creationId xmlns="" xmlns:a16="http://schemas.microsoft.com/office/drawing/2014/main" id="{7A73190C-277E-F24D-9B45-780A037D0FEB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="" xmlns:a16="http://schemas.microsoft.com/office/drawing/2014/main" id="{2BC4E8AC-DF16-2F44-A5D5-C675FA2AA422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="" xmlns:a16="http://schemas.microsoft.com/office/drawing/2014/main" id="{B691775A-419D-5F4E-B2A5-77032A9A4327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="" xmlns:a16="http://schemas.microsoft.com/office/drawing/2014/main" id="{B672DA8C-7B36-B54D-8AE6-47C2FEE29B6B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="" xmlns:a16="http://schemas.microsoft.com/office/drawing/2014/main" id="{FFCF5157-37CC-B542-945F-C06AA077839F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="" xmlns:a16="http://schemas.microsoft.com/office/drawing/2014/main" id="{CA3D6BFB-9D88-7047-B5B7-142E89D4A859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="" xmlns:a16="http://schemas.microsoft.com/office/drawing/2014/main" id="{28256871-2B70-8B47-9A76-6A3FE2D2120A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="" xmlns:a16="http://schemas.microsoft.com/office/drawing/2014/main" id="{C679319F-3734-874B-942A-529E588315E6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="" xmlns:a16="http://schemas.microsoft.com/office/drawing/2014/main" id="{EF0C309A-B9A3-8848-B47F-B0E8DE750ABB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="" xmlns:a16="http://schemas.microsoft.com/office/drawing/2014/main" id="{135590EB-6C4E-8F40-B515-2B358D493B81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="" xmlns:a16="http://schemas.microsoft.com/office/drawing/2014/main" id="{47DAB7CB-0096-8041-A565-CBEF01660311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="" xmlns:a16="http://schemas.microsoft.com/office/drawing/2014/main" id="{8E2E5C4B-87DF-B145-8FE0-4C766A92D83A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="" xmlns:a16="http://schemas.microsoft.com/office/drawing/2014/main" id="{3AE865F0-1337-2841-837B-EEF4CB0F137E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="" xmlns:a16="http://schemas.microsoft.com/office/drawing/2014/main" id="{B5828392-6452-B94E-A143-E93B70F416BA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 50">
              <a:extLst>
                <a:ext uri="{FF2B5EF4-FFF2-40B4-BE49-F238E27FC236}">
                  <a16:creationId xmlns="" xmlns:a16="http://schemas.microsoft.com/office/drawing/2014/main" id="{4EF8A2C7-BACD-1847-BDAB-45F1F028A340}"/>
                </a:ext>
              </a:extLst>
            </p:cNvPr>
            <p:cNvGrpSpPr/>
            <p:nvPr/>
          </p:nvGrpSpPr>
          <p:grpSpPr>
            <a:xfrm>
              <a:off x="2276301" y="3230476"/>
              <a:ext cx="6253942" cy="760816"/>
              <a:chOff x="2277687" y="1825625"/>
              <a:chExt cx="6253942" cy="760816"/>
            </a:xfrm>
          </p:grpSpPr>
          <p:cxnSp>
            <p:nvCxnSpPr>
              <p:cNvPr id="52" name="Connecteur droit 51">
                <a:extLst>
                  <a:ext uri="{FF2B5EF4-FFF2-40B4-BE49-F238E27FC236}">
                    <a16:creationId xmlns="" xmlns:a16="http://schemas.microsoft.com/office/drawing/2014/main" id="{DD2D4867-0CA0-6440-9765-8BCB8B5F21BC}"/>
                  </a:ext>
                </a:extLst>
              </p:cNvPr>
              <p:cNvCxnSpPr/>
              <p:nvPr/>
            </p:nvCxnSpPr>
            <p:spPr>
              <a:xfrm>
                <a:off x="227768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="" xmlns:a16="http://schemas.microsoft.com/office/drawing/2014/main" id="{BDBC6506-4CE8-8141-920F-EF40647B9450}"/>
                  </a:ext>
                </a:extLst>
              </p:cNvPr>
              <p:cNvCxnSpPr/>
              <p:nvPr/>
            </p:nvCxnSpPr>
            <p:spPr>
              <a:xfrm>
                <a:off x="2762596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="" xmlns:a16="http://schemas.microsoft.com/office/drawing/2014/main" id="{177DDAAC-FB63-F64A-BE20-EA03A1E935A2}"/>
                  </a:ext>
                </a:extLst>
              </p:cNvPr>
              <p:cNvCxnSpPr/>
              <p:nvPr/>
            </p:nvCxnSpPr>
            <p:spPr>
              <a:xfrm>
                <a:off x="322810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="" xmlns:a16="http://schemas.microsoft.com/office/drawing/2014/main" id="{64A020EE-52AC-164F-843A-1AD850F37B90}"/>
                  </a:ext>
                </a:extLst>
              </p:cNvPr>
              <p:cNvCxnSpPr/>
              <p:nvPr/>
            </p:nvCxnSpPr>
            <p:spPr>
              <a:xfrm>
                <a:off x="3710247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="" xmlns:a16="http://schemas.microsoft.com/office/drawing/2014/main" id="{9CAE4222-16CD-F645-96AA-7A858CD351F1}"/>
                  </a:ext>
                </a:extLst>
              </p:cNvPr>
              <p:cNvCxnSpPr/>
              <p:nvPr/>
            </p:nvCxnSpPr>
            <p:spPr>
              <a:xfrm>
                <a:off x="4192385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="" xmlns:a16="http://schemas.microsoft.com/office/drawing/2014/main" id="{894B3FDB-D929-E447-A2BE-3556D2FCBC58}"/>
                  </a:ext>
                </a:extLst>
              </p:cNvPr>
              <p:cNvCxnSpPr/>
              <p:nvPr/>
            </p:nvCxnSpPr>
            <p:spPr>
              <a:xfrm>
                <a:off x="465789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="" xmlns:a16="http://schemas.microsoft.com/office/drawing/2014/main" id="{B9188BCB-1F16-2C49-8598-4EE5CAA7741B}"/>
                  </a:ext>
                </a:extLst>
              </p:cNvPr>
              <p:cNvCxnSpPr/>
              <p:nvPr/>
            </p:nvCxnSpPr>
            <p:spPr>
              <a:xfrm>
                <a:off x="514003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="" xmlns:a16="http://schemas.microsoft.com/office/drawing/2014/main" id="{94489F13-3218-D348-9A9E-0EFB4410505E}"/>
                  </a:ext>
                </a:extLst>
              </p:cNvPr>
              <p:cNvCxnSpPr/>
              <p:nvPr/>
            </p:nvCxnSpPr>
            <p:spPr>
              <a:xfrm>
                <a:off x="560554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>
                <a:extLst>
                  <a:ext uri="{FF2B5EF4-FFF2-40B4-BE49-F238E27FC236}">
                    <a16:creationId xmlns="" xmlns:a16="http://schemas.microsoft.com/office/drawing/2014/main" id="{04A96268-CAC9-AC4B-904D-A9C91F667C23}"/>
                  </a:ext>
                </a:extLst>
              </p:cNvPr>
              <p:cNvCxnSpPr/>
              <p:nvPr/>
            </p:nvCxnSpPr>
            <p:spPr>
              <a:xfrm>
                <a:off x="609599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="" xmlns:a16="http://schemas.microsoft.com/office/drawing/2014/main" id="{4260C079-A5FA-434F-B1CA-91D4A5F6F043}"/>
                  </a:ext>
                </a:extLst>
              </p:cNvPr>
              <p:cNvCxnSpPr/>
              <p:nvPr/>
            </p:nvCxnSpPr>
            <p:spPr>
              <a:xfrm>
                <a:off x="6619702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="" xmlns:a16="http://schemas.microsoft.com/office/drawing/2014/main" id="{4FC6708C-514D-3549-960B-6EE5833EB374}"/>
                  </a:ext>
                </a:extLst>
              </p:cNvPr>
              <p:cNvCxnSpPr/>
              <p:nvPr/>
            </p:nvCxnSpPr>
            <p:spPr>
              <a:xfrm>
                <a:off x="7101840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="" xmlns:a16="http://schemas.microsoft.com/office/drawing/2014/main" id="{346AFF5F-A6BB-9641-8881-E99943EBD10E}"/>
                  </a:ext>
                </a:extLst>
              </p:cNvPr>
              <p:cNvCxnSpPr/>
              <p:nvPr/>
            </p:nvCxnSpPr>
            <p:spPr>
              <a:xfrm>
                <a:off x="7583978" y="1825625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="" xmlns:a16="http://schemas.microsoft.com/office/drawing/2014/main" id="{DC832578-31CD-E349-8C34-E4ED7BFBEF81}"/>
                  </a:ext>
                </a:extLst>
              </p:cNvPr>
              <p:cNvCxnSpPr/>
              <p:nvPr/>
            </p:nvCxnSpPr>
            <p:spPr>
              <a:xfrm>
                <a:off x="8066116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="" xmlns:a16="http://schemas.microsoft.com/office/drawing/2014/main" id="{452BCDD2-54C5-C448-B50B-8D8305951E3C}"/>
                  </a:ext>
                </a:extLst>
              </p:cNvPr>
              <p:cNvCxnSpPr/>
              <p:nvPr/>
            </p:nvCxnSpPr>
            <p:spPr>
              <a:xfrm>
                <a:off x="8531629" y="1835121"/>
                <a:ext cx="0" cy="75132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Image 102">
            <a:extLst>
              <a:ext uri="{FF2B5EF4-FFF2-40B4-BE49-F238E27FC236}">
                <a16:creationId xmlns=""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49441" b="2392"/>
          <a:stretch/>
        </p:blipFill>
        <p:spPr>
          <a:xfrm>
            <a:off x="831073" y="2795281"/>
            <a:ext cx="10461840" cy="3970091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="" xmlns:a16="http://schemas.microsoft.com/office/drawing/2014/main" id="{4DE0F0A1-E874-F44E-BF2E-52D3EB56AC72}"/>
              </a:ext>
            </a:extLst>
          </p:cNvPr>
          <p:cNvSpPr txBox="1"/>
          <p:nvPr/>
        </p:nvSpPr>
        <p:spPr>
          <a:xfrm>
            <a:off x="233529" y="1113126"/>
            <a:ext cx="11477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 matin, Pauline a apporté à l’école 241 billes. À la récréation du matin, elle en perd 25. Puis à la récréation de l’après-midi, elle en gagne 42. </a:t>
            </a:r>
          </a:p>
          <a:p>
            <a:r>
              <a:rPr lang="fr-FR" sz="2800" b="1" dirty="0"/>
              <a:t>Combien a-t-elle de billes à la fin de la journée ? </a:t>
            </a:r>
          </a:p>
        </p:txBody>
      </p:sp>
    </p:spTree>
    <p:extLst>
      <p:ext uri="{BB962C8B-B14F-4D97-AF65-F5344CB8AC3E}">
        <p14:creationId xmlns:p14="http://schemas.microsoft.com/office/powerpoint/2010/main" val="374271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="" xmlns:a16="http://schemas.microsoft.com/office/drawing/2014/main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778082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="" xmlns:a16="http://schemas.microsoft.com/office/drawing/2014/main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="" xmlns:a16="http://schemas.microsoft.com/office/drawing/2014/main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259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0A7C0E4D-0B91-7748-98A5-0D84FECD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31" y="0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23CBAD33-E3B9-1C41-9881-FA8243C3C58B}"/>
              </a:ext>
            </a:extLst>
          </p:cNvPr>
          <p:cNvSpPr txBox="1">
            <a:spLocks/>
          </p:cNvSpPr>
          <p:nvPr/>
        </p:nvSpPr>
        <p:spPr>
          <a:xfrm>
            <a:off x="6800873" y="-17462"/>
            <a:ext cx="5247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  <a:endParaRPr lang="fr-FR" b="1" dirty="0">
              <a:solidFill>
                <a:srgbClr val="7030A0"/>
              </a:solidFill>
              <a:latin typeface="Clensey Medium" panose="02000603000000000000" pitchFamily="2" charset="0"/>
              <a:ea typeface="Clensey Medium" panose="02000603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9CDF206-F622-B846-B58B-0B98AAA19D42}"/>
              </a:ext>
            </a:extLst>
          </p:cNvPr>
          <p:cNvSpPr txBox="1"/>
          <p:nvPr/>
        </p:nvSpPr>
        <p:spPr>
          <a:xfrm>
            <a:off x="6185811" y="1027401"/>
            <a:ext cx="5862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 matin, Pauline a apporté à l’école 241 billes. À la récréation du matin, elle en perd 25. Puis à la récréation de l’après-midi, elle en gagne 42. </a:t>
            </a:r>
          </a:p>
          <a:p>
            <a:r>
              <a:rPr lang="fr-FR" sz="2800" b="1" dirty="0"/>
              <a:t>Combien a-t-elle de billes à la fin de la journée 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9DA4123-5A04-E04A-8468-6134B9417742}"/>
              </a:ext>
            </a:extLst>
          </p:cNvPr>
          <p:cNvSpPr txBox="1"/>
          <p:nvPr/>
        </p:nvSpPr>
        <p:spPr>
          <a:xfrm>
            <a:off x="189953" y="1134717"/>
            <a:ext cx="54154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un train, il y a 241 passagers. Au premier arrêt, 25 passagers descendent et 42 passagers montent à bord. </a:t>
            </a:r>
          </a:p>
          <a:p>
            <a:r>
              <a:rPr lang="fr-FR" sz="2800" b="1" dirty="0"/>
              <a:t>Combien y </a:t>
            </a:r>
            <a:r>
              <a:rPr lang="fr-FR" sz="2800" b="1" dirty="0" err="1"/>
              <a:t>a-t-il</a:t>
            </a:r>
            <a:r>
              <a:rPr lang="fr-FR" sz="2800" b="1" dirty="0"/>
              <a:t> de passagers dans le train après cet arrêt ? </a:t>
            </a:r>
          </a:p>
        </p:txBody>
      </p:sp>
    </p:spTree>
    <p:extLst>
      <p:ext uri="{BB962C8B-B14F-4D97-AF65-F5344CB8AC3E}">
        <p14:creationId xmlns:p14="http://schemas.microsoft.com/office/powerpoint/2010/main" val="81517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="" xmlns:a16="http://schemas.microsoft.com/office/drawing/2014/main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304008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="" xmlns:a16="http://schemas.microsoft.com/office/drawing/2014/main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="" xmlns:a16="http://schemas.microsoft.com/office/drawing/2014/main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85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="" xmlns:a16="http://schemas.microsoft.com/office/drawing/2014/main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616546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="" xmlns:a16="http://schemas.microsoft.com/office/drawing/2014/main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="" xmlns:a16="http://schemas.microsoft.com/office/drawing/2014/main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="" xmlns:a16="http://schemas.microsoft.com/office/drawing/2014/main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444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39A9976-884A-CD46-9ADB-DA828164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99" y="1628775"/>
            <a:ext cx="856760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9FC68EBE-D052-CE47-A791-C6C4A631F1D8}"/>
              </a:ext>
            </a:extLst>
          </p:cNvPr>
          <p:cNvGrpSpPr/>
          <p:nvPr/>
        </p:nvGrpSpPr>
        <p:grpSpPr>
          <a:xfrm>
            <a:off x="1807259" y="1973397"/>
            <a:ext cx="3725056" cy="2911205"/>
            <a:chOff x="1778924" y="2044930"/>
            <a:chExt cx="798022" cy="2911205"/>
          </a:xfrm>
        </p:grpSpPr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C31EE2CE-CF22-354F-B0B1-697139337793}"/>
                </a:ext>
              </a:extLst>
            </p:cNvPr>
            <p:cNvSpPr txBox="1"/>
            <p:nvPr/>
          </p:nvSpPr>
          <p:spPr>
            <a:xfrm>
              <a:off x="1778924" y="2044930"/>
              <a:ext cx="798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latin typeface="+mj-lt"/>
                </a:rPr>
                <a:t>a.   1 +  5 = …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F846B841-3FCE-E449-9427-7DF0CAEEB262}"/>
                </a:ext>
              </a:extLst>
            </p:cNvPr>
            <p:cNvSpPr txBox="1"/>
            <p:nvPr/>
          </p:nvSpPr>
          <p:spPr>
            <a:xfrm>
              <a:off x="1778924" y="2621909"/>
              <a:ext cx="798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latin typeface="+mj-lt"/>
                </a:rPr>
                <a:t>b.   3 + … = 9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79053E17-FEE9-E048-BE6E-7B8D13C20D9B}"/>
                </a:ext>
              </a:extLst>
            </p:cNvPr>
            <p:cNvSpPr txBox="1"/>
            <p:nvPr/>
          </p:nvSpPr>
          <p:spPr>
            <a:xfrm>
              <a:off x="1778924" y="3198888"/>
              <a:ext cx="798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latin typeface="+mj-lt"/>
                </a:rPr>
                <a:t>c.   7 + 3  = …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8D473E9B-A4F8-3347-89E0-0556E53D8102}"/>
                </a:ext>
              </a:extLst>
            </p:cNvPr>
            <p:cNvSpPr txBox="1"/>
            <p:nvPr/>
          </p:nvSpPr>
          <p:spPr>
            <a:xfrm>
              <a:off x="1778924" y="3794381"/>
              <a:ext cx="798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latin typeface="+mj-lt"/>
                </a:rPr>
                <a:t>d.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00DD1AE1-4C4E-C647-8B26-9592017AF15C}"/>
                </a:ext>
              </a:extLst>
            </p:cNvPr>
            <p:cNvSpPr txBox="1"/>
            <p:nvPr/>
          </p:nvSpPr>
          <p:spPr>
            <a:xfrm>
              <a:off x="1778924" y="4371360"/>
              <a:ext cx="798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latin typeface="+mj-lt"/>
                </a:rPr>
                <a:t>e.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798BC3C8-128E-9640-B4D8-DCD8ED8BA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99" y="1619517"/>
            <a:ext cx="856760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13304" y="844061"/>
            <a:ext cx="9864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6 + 4 = …			f.    6 + … = 14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7 + … = 13		g.   8 + 3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10 + 10 = …		h.   4 + … = 13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8 + … = 15		i.    9 + … = 15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5400" dirty="0"/>
              <a:t>7 + 7 = …			j.    9 + 9 = …</a:t>
            </a:r>
          </a:p>
        </p:txBody>
      </p:sp>
    </p:spTree>
    <p:extLst>
      <p:ext uri="{BB962C8B-B14F-4D97-AF65-F5344CB8AC3E}">
        <p14:creationId xmlns:p14="http://schemas.microsoft.com/office/powerpoint/2010/main" val="58989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47C005EC-4606-434C-931E-6004A5DE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FCD9BB74-D0C9-1644-9C3F-2F1309DD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7" y="1473860"/>
            <a:ext cx="8567601" cy="36004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48D81554-1E04-BC40-9EF6-4B216D726D85}"/>
              </a:ext>
            </a:extLst>
          </p:cNvPr>
          <p:cNvSpPr txBox="1"/>
          <p:nvPr/>
        </p:nvSpPr>
        <p:spPr>
          <a:xfrm>
            <a:off x="740098" y="843677"/>
            <a:ext cx="32723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6 + 4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7 + … = 13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10 + 10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8 + … = 15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7 + 7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6 + … = 14</a:t>
            </a:r>
          </a:p>
          <a:p>
            <a:pPr marL="914400" indent="-914400">
              <a:spcBef>
                <a:spcPts val="1200"/>
              </a:spcBef>
              <a:buFontTx/>
              <a:buAutoNum type="alphaLcPeriod"/>
            </a:pPr>
            <a:r>
              <a:rPr lang="fr-FR" sz="2400" dirty="0"/>
              <a:t>8 + 3 = …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4 + … = 13 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9 + … = 15 </a:t>
            </a:r>
          </a:p>
          <a:p>
            <a:pPr marL="914400" indent="-914400">
              <a:spcBef>
                <a:spcPts val="1200"/>
              </a:spcBef>
              <a:buAutoNum type="alphaLcPeriod"/>
            </a:pPr>
            <a:r>
              <a:rPr lang="fr-FR" sz="2400" dirty="0"/>
              <a:t>9 + 9 = … </a:t>
            </a:r>
          </a:p>
        </p:txBody>
      </p:sp>
    </p:spTree>
    <p:extLst>
      <p:ext uri="{BB962C8B-B14F-4D97-AF65-F5344CB8AC3E}">
        <p14:creationId xmlns:p14="http://schemas.microsoft.com/office/powerpoint/2010/main" val="17944428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1198</Words>
  <Application>Microsoft Office PowerPoint</Application>
  <PresentationFormat>Personnalisé</PresentationFormat>
  <Paragraphs>324</Paragraphs>
  <Slides>30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Vendredi 10 avril</vt:lpstr>
      <vt:lpstr>Calcul mental</vt:lpstr>
      <vt:lpstr>Présentation PowerPoint</vt:lpstr>
      <vt:lpstr>Présentation PowerPoint</vt:lpstr>
      <vt:lpstr>Présentation PowerPoint</vt:lpstr>
      <vt:lpstr>Les tables d’addition</vt:lpstr>
      <vt:lpstr>Les tables d’addition</vt:lpstr>
      <vt:lpstr>Les tables d’addition</vt:lpstr>
      <vt:lpstr>Les tables d’addition</vt:lpstr>
      <vt:lpstr>Nombres</vt:lpstr>
      <vt:lpstr>Ranger des nombres</vt:lpstr>
      <vt:lpstr>Ranger des nombres</vt:lpstr>
      <vt:lpstr>Ranger des nombres</vt:lpstr>
      <vt:lpstr>Ranger des nombres</vt:lpstr>
      <vt:lpstr>Ranger des nombres</vt:lpstr>
      <vt:lpstr>Ranger des nombres</vt:lpstr>
      <vt:lpstr>Problèmes</vt:lpstr>
      <vt:lpstr>La situation d’hier</vt:lpstr>
      <vt:lpstr>Première situation</vt:lpstr>
      <vt:lpstr>Première situation</vt:lpstr>
      <vt:lpstr>Deuxième situation</vt:lpstr>
      <vt:lpstr>Deuxième situation</vt:lpstr>
      <vt:lpstr>Deuxième situation</vt:lpstr>
      <vt:lpstr>CE1</vt:lpstr>
      <vt:lpstr>Présentation PowerPoint</vt:lpstr>
      <vt:lpstr>Première situation</vt:lpstr>
      <vt:lpstr>Première situation</vt:lpstr>
      <vt:lpstr>Deuxième situation</vt:lpstr>
      <vt:lpstr>Deuxième situation</vt:lpstr>
      <vt:lpstr>Première situation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Jeudi 9 avril</dc:title>
  <dc:creator>Laure BREMONT</dc:creator>
  <cp:lastModifiedBy>Ollivier HUNAULT</cp:lastModifiedBy>
  <cp:revision>53</cp:revision>
  <dcterms:created xsi:type="dcterms:W3CDTF">2020-03-30T08:30:58Z</dcterms:created>
  <dcterms:modified xsi:type="dcterms:W3CDTF">2020-05-05T11:27:12Z</dcterms:modified>
</cp:coreProperties>
</file>