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35" r:id="rId2"/>
    <p:sldId id="436" r:id="rId3"/>
    <p:sldId id="319" r:id="rId4"/>
    <p:sldId id="320" r:id="rId5"/>
    <p:sldId id="322" r:id="rId6"/>
    <p:sldId id="321" r:id="rId7"/>
    <p:sldId id="323" r:id="rId8"/>
    <p:sldId id="326" r:id="rId9"/>
    <p:sldId id="327" r:id="rId10"/>
    <p:sldId id="553" r:id="rId11"/>
    <p:sldId id="554" r:id="rId12"/>
    <p:sldId id="555" r:id="rId13"/>
    <p:sldId id="556" r:id="rId14"/>
    <p:sldId id="328" r:id="rId15"/>
    <p:sldId id="514" r:id="rId16"/>
    <p:sldId id="515" r:id="rId17"/>
    <p:sldId id="516" r:id="rId18"/>
    <p:sldId id="517" r:id="rId19"/>
    <p:sldId id="519" r:id="rId20"/>
    <p:sldId id="520" r:id="rId21"/>
    <p:sldId id="521" r:id="rId22"/>
    <p:sldId id="523" r:id="rId23"/>
    <p:sldId id="524" r:id="rId24"/>
    <p:sldId id="525" r:id="rId25"/>
    <p:sldId id="557" r:id="rId26"/>
    <p:sldId id="565" r:id="rId27"/>
    <p:sldId id="566" r:id="rId28"/>
    <p:sldId id="567" r:id="rId29"/>
    <p:sldId id="559" r:id="rId30"/>
    <p:sldId id="568" r:id="rId31"/>
    <p:sldId id="507" r:id="rId32"/>
    <p:sldId id="508" r:id="rId33"/>
    <p:sldId id="569" r:id="rId34"/>
    <p:sldId id="509" r:id="rId35"/>
    <p:sldId id="510" r:id="rId36"/>
    <p:sldId id="511" r:id="rId37"/>
    <p:sldId id="513" r:id="rId38"/>
    <p:sldId id="539" r:id="rId39"/>
    <p:sldId id="443" r:id="rId40"/>
    <p:sldId id="444" r:id="rId41"/>
    <p:sldId id="570" r:id="rId42"/>
    <p:sldId id="540" r:id="rId43"/>
    <p:sldId id="573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3DC"/>
    <a:srgbClr val="A0FEED"/>
    <a:srgbClr val="F5FFBB"/>
    <a:srgbClr val="87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1897" autoAdjust="0"/>
  </p:normalViewPr>
  <p:slideViewPr>
    <p:cSldViewPr snapToGrid="0" snapToObjects="1">
      <p:cViewPr varScale="1">
        <p:scale>
          <a:sx n="82" d="100"/>
          <a:sy n="82" d="100"/>
        </p:scale>
        <p:origin x="-61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58  65  87  78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58  65  78  87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65  58  78  87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87  78  65  58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B1236F-F5ED-4C20-8EC3-B21721A7F653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F0D4FD9-C60D-4BCA-8B0B-B8BBCB8CC517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8771E10-CC8E-44DC-855B-FA25728A8559}" type="presOf" srcId="{D865DF60-6A8A-1346-86CF-ADC5241F7441}" destId="{C3381103-080C-D746-8B27-46B2DEE4028C}" srcOrd="0" destOrd="0" presId="urn:microsoft.com/office/officeart/2005/8/layout/vList5"/>
    <dgm:cxn modelId="{01EC9FB7-3E70-4E0A-8B23-D6E074182412}" type="presOf" srcId="{877D7047-60CD-754B-B94B-0D52DA8802EF}" destId="{E895D6B0-A2C0-8846-B022-1C147093D231}" srcOrd="0" destOrd="0" presId="urn:microsoft.com/office/officeart/2005/8/layout/vList5"/>
    <dgm:cxn modelId="{37C8DCF4-47AE-4E12-B366-07F6107E4B9D}" type="presOf" srcId="{8943F2E6-3B0D-E448-9217-B317A1C852F5}" destId="{1017B7CB-13B4-9B4A-A898-E550BB192901}" srcOrd="0" destOrd="0" presId="urn:microsoft.com/office/officeart/2005/8/layout/vList5"/>
    <dgm:cxn modelId="{7C4F57A7-81F3-402D-B1EE-17316208ECDB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651FF38-47BE-40C2-9A8B-A0A329E563A5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099CAF9-FDD6-46F0-979C-2DB101C39F04}" type="presOf" srcId="{31427C3A-E33A-4C40-B6A8-DF440F9FA9C2}" destId="{09F84ED2-5430-D348-8351-1C588DA968EF}" srcOrd="0" destOrd="0" presId="urn:microsoft.com/office/officeart/2005/8/layout/vList5"/>
    <dgm:cxn modelId="{181C5DD7-D402-44B8-A69B-754AD8216C48}" type="presOf" srcId="{39104730-2024-374C-98E0-3A4CE7ED9881}" destId="{82B71E07-46A9-1F4C-9980-576B2FA3ADD8}" srcOrd="0" destOrd="0" presId="urn:microsoft.com/office/officeart/2005/8/layout/vList5"/>
    <dgm:cxn modelId="{BEBB1F47-7C73-4C43-9636-ACBE3FB74AF6}" type="presParOf" srcId="{82B71E07-46A9-1F4C-9980-576B2FA3ADD8}" destId="{A3A8D8DA-067B-EC42-9EAF-7E4FD8AA6489}" srcOrd="0" destOrd="0" presId="urn:microsoft.com/office/officeart/2005/8/layout/vList5"/>
    <dgm:cxn modelId="{8E56D05D-6442-4622-ACE5-2F7B9DB5F1C0}" type="presParOf" srcId="{A3A8D8DA-067B-EC42-9EAF-7E4FD8AA6489}" destId="{5131D196-118F-ED4B-8F8C-9F861CEE6268}" srcOrd="0" destOrd="0" presId="urn:microsoft.com/office/officeart/2005/8/layout/vList5"/>
    <dgm:cxn modelId="{8F779D0F-A0AA-4F64-8D7F-14DD27CBB9B2}" type="presParOf" srcId="{A3A8D8DA-067B-EC42-9EAF-7E4FD8AA6489}" destId="{B2E2EFB5-3D81-DA40-B0AB-7277103CCFA5}" srcOrd="1" destOrd="0" presId="urn:microsoft.com/office/officeart/2005/8/layout/vList5"/>
    <dgm:cxn modelId="{CF680AC8-BB2B-4812-99F1-2BA09A7853F8}" type="presParOf" srcId="{82B71E07-46A9-1F4C-9980-576B2FA3ADD8}" destId="{86757E5C-20F4-E745-A720-B10E686939A4}" srcOrd="1" destOrd="0" presId="urn:microsoft.com/office/officeart/2005/8/layout/vList5"/>
    <dgm:cxn modelId="{2F454089-EF91-494E-AB03-DBF0A52AF084}" type="presParOf" srcId="{82B71E07-46A9-1F4C-9980-576B2FA3ADD8}" destId="{0760AE06-7B56-494A-A0E8-36B594643D8E}" srcOrd="2" destOrd="0" presId="urn:microsoft.com/office/officeart/2005/8/layout/vList5"/>
    <dgm:cxn modelId="{50F3E1E7-C57A-4001-AADB-7ADD9CA5F70E}" type="presParOf" srcId="{0760AE06-7B56-494A-A0E8-36B594643D8E}" destId="{C3381103-080C-D746-8B27-46B2DEE4028C}" srcOrd="0" destOrd="0" presId="urn:microsoft.com/office/officeart/2005/8/layout/vList5"/>
    <dgm:cxn modelId="{92E4825E-C0E2-473A-A051-D40FEAAC7299}" type="presParOf" srcId="{0760AE06-7B56-494A-A0E8-36B594643D8E}" destId="{FBE9ED35-B856-174C-8737-A32D2C924CA6}" srcOrd="1" destOrd="0" presId="urn:microsoft.com/office/officeart/2005/8/layout/vList5"/>
    <dgm:cxn modelId="{ADA42222-2EEC-4CE9-955F-7218A57A0C53}" type="presParOf" srcId="{82B71E07-46A9-1F4C-9980-576B2FA3ADD8}" destId="{42D27948-8160-FF47-9116-9786F5E669CE}" srcOrd="3" destOrd="0" presId="urn:microsoft.com/office/officeart/2005/8/layout/vList5"/>
    <dgm:cxn modelId="{A83BE811-2EDA-4FFA-818A-1D80C352A49F}" type="presParOf" srcId="{82B71E07-46A9-1F4C-9980-576B2FA3ADD8}" destId="{39BBA486-03BD-2144-ABBF-AE369E5400B7}" srcOrd="4" destOrd="0" presId="urn:microsoft.com/office/officeart/2005/8/layout/vList5"/>
    <dgm:cxn modelId="{FE7D709D-8390-442E-89B4-42BD9B7519C5}" type="presParOf" srcId="{39BBA486-03BD-2144-ABBF-AE369E5400B7}" destId="{70B8D9E0-4A6D-2F44-B595-4E51FB1CC510}" srcOrd="0" destOrd="0" presId="urn:microsoft.com/office/officeart/2005/8/layout/vList5"/>
    <dgm:cxn modelId="{D39334EF-8920-4496-A2A7-04A62D073832}" type="presParOf" srcId="{39BBA486-03BD-2144-ABBF-AE369E5400B7}" destId="{09F84ED2-5430-D348-8351-1C588DA968EF}" srcOrd="1" destOrd="0" presId="urn:microsoft.com/office/officeart/2005/8/layout/vList5"/>
    <dgm:cxn modelId="{C1C6C0C1-D8ED-4244-A6F6-D768CF07D72E}" type="presParOf" srcId="{82B71E07-46A9-1F4C-9980-576B2FA3ADD8}" destId="{26A10C18-A8F4-6A4C-BDEE-6F7DE3CE4615}" srcOrd="5" destOrd="0" presId="urn:microsoft.com/office/officeart/2005/8/layout/vList5"/>
    <dgm:cxn modelId="{A4E62C68-FA91-4739-99CB-8554947E4289}" type="presParOf" srcId="{82B71E07-46A9-1F4C-9980-576B2FA3ADD8}" destId="{4ECD3363-8FE6-2E4D-AEB8-DD61ACBB9653}" srcOrd="6" destOrd="0" presId="urn:microsoft.com/office/officeart/2005/8/layout/vList5"/>
    <dgm:cxn modelId="{6A690837-7590-444B-A79C-3C0F15E16711}" type="presParOf" srcId="{4ECD3363-8FE6-2E4D-AEB8-DD61ACBB9653}" destId="{E895D6B0-A2C0-8846-B022-1C147093D231}" srcOrd="0" destOrd="0" presId="urn:microsoft.com/office/officeart/2005/8/layout/vList5"/>
    <dgm:cxn modelId="{9C624278-338F-42C0-B9BF-ED819C01D5D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58  65  87  78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C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58  65  78  87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65  58  78  87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87  78  65  58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0BB01F-7049-436F-A3DB-F949EC669811}" type="presOf" srcId="{C98D5B68-7884-6648-A6A0-2E344EE2F2C1}" destId="{70B8D9E0-4A6D-2F44-B595-4E51FB1CC510}" srcOrd="0" destOrd="0" presId="urn:microsoft.com/office/officeart/2005/8/layout/vList5"/>
    <dgm:cxn modelId="{9EAE4870-3A71-4ADA-8FDB-8D4C2E97E264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763AF0C-81C1-4F6A-95AD-147C445D0F05}" type="presOf" srcId="{31427C3A-E33A-4C40-B6A8-DF440F9FA9C2}" destId="{09F84ED2-5430-D348-8351-1C588DA968EF}" srcOrd="0" destOrd="0" presId="urn:microsoft.com/office/officeart/2005/8/layout/vList5"/>
    <dgm:cxn modelId="{D118E5EF-CCF1-46CF-825A-B3540899CE13}" type="presOf" srcId="{DD6BBC1B-D149-744A-A30E-EFE273F02222}" destId="{B2E2EFB5-3D81-DA40-B0AB-7277103CCFA5}" srcOrd="0" destOrd="0" presId="urn:microsoft.com/office/officeart/2005/8/layout/vList5"/>
    <dgm:cxn modelId="{05CB3906-EA6A-4E57-98BC-687AEB6390C1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B9024A0-F977-42F9-B7F0-57ADDE035744}" type="presOf" srcId="{D865DF60-6A8A-1346-86CF-ADC5241F7441}" destId="{C3381103-080C-D746-8B27-46B2DEE4028C}" srcOrd="0" destOrd="0" presId="urn:microsoft.com/office/officeart/2005/8/layout/vList5"/>
    <dgm:cxn modelId="{0FBB5583-9E02-480A-A406-35B75F0400FB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AF43993-7BE3-44FD-8BB1-E4DFF32CCEA9}" type="presOf" srcId="{2C8EC395-066D-984E-8F48-1D03BBA365D6}" destId="{FBE9ED35-B856-174C-8737-A32D2C924CA6}" srcOrd="0" destOrd="0" presId="urn:microsoft.com/office/officeart/2005/8/layout/vList5"/>
    <dgm:cxn modelId="{1375222E-5CD9-4A01-A03A-E2DD07CA54A0}" type="presOf" srcId="{877D7047-60CD-754B-B94B-0D52DA8802EF}" destId="{E895D6B0-A2C0-8846-B022-1C147093D231}" srcOrd="0" destOrd="0" presId="urn:microsoft.com/office/officeart/2005/8/layout/vList5"/>
    <dgm:cxn modelId="{545212DF-5389-4FD9-9D2F-4300EAEA5AB4}" type="presParOf" srcId="{82B71E07-46A9-1F4C-9980-576B2FA3ADD8}" destId="{A3A8D8DA-067B-EC42-9EAF-7E4FD8AA6489}" srcOrd="0" destOrd="0" presId="urn:microsoft.com/office/officeart/2005/8/layout/vList5"/>
    <dgm:cxn modelId="{9A0A6171-B6C1-40D7-9EA9-3DA562BFEE50}" type="presParOf" srcId="{A3A8D8DA-067B-EC42-9EAF-7E4FD8AA6489}" destId="{5131D196-118F-ED4B-8F8C-9F861CEE6268}" srcOrd="0" destOrd="0" presId="urn:microsoft.com/office/officeart/2005/8/layout/vList5"/>
    <dgm:cxn modelId="{9585FC09-2A0E-4561-9CA6-DA2FD942C751}" type="presParOf" srcId="{A3A8D8DA-067B-EC42-9EAF-7E4FD8AA6489}" destId="{B2E2EFB5-3D81-DA40-B0AB-7277103CCFA5}" srcOrd="1" destOrd="0" presId="urn:microsoft.com/office/officeart/2005/8/layout/vList5"/>
    <dgm:cxn modelId="{4759E89B-7476-4B39-9B8D-37DB08A7DA3F}" type="presParOf" srcId="{82B71E07-46A9-1F4C-9980-576B2FA3ADD8}" destId="{86757E5C-20F4-E745-A720-B10E686939A4}" srcOrd="1" destOrd="0" presId="urn:microsoft.com/office/officeart/2005/8/layout/vList5"/>
    <dgm:cxn modelId="{F123682A-4BEE-4930-A411-BAAFC78C2529}" type="presParOf" srcId="{82B71E07-46A9-1F4C-9980-576B2FA3ADD8}" destId="{0760AE06-7B56-494A-A0E8-36B594643D8E}" srcOrd="2" destOrd="0" presId="urn:microsoft.com/office/officeart/2005/8/layout/vList5"/>
    <dgm:cxn modelId="{CD9232BE-023D-4E20-AA65-DFB27326B3DF}" type="presParOf" srcId="{0760AE06-7B56-494A-A0E8-36B594643D8E}" destId="{C3381103-080C-D746-8B27-46B2DEE4028C}" srcOrd="0" destOrd="0" presId="urn:microsoft.com/office/officeart/2005/8/layout/vList5"/>
    <dgm:cxn modelId="{CAA9DA87-6D88-4870-9D9E-F8FB08D55890}" type="presParOf" srcId="{0760AE06-7B56-494A-A0E8-36B594643D8E}" destId="{FBE9ED35-B856-174C-8737-A32D2C924CA6}" srcOrd="1" destOrd="0" presId="urn:microsoft.com/office/officeart/2005/8/layout/vList5"/>
    <dgm:cxn modelId="{A9B95559-0DC0-45E3-A392-6AADFB7B6D23}" type="presParOf" srcId="{82B71E07-46A9-1F4C-9980-576B2FA3ADD8}" destId="{42D27948-8160-FF47-9116-9786F5E669CE}" srcOrd="3" destOrd="0" presId="urn:microsoft.com/office/officeart/2005/8/layout/vList5"/>
    <dgm:cxn modelId="{44296499-5002-46B4-B0CA-91FB10F3C789}" type="presParOf" srcId="{82B71E07-46A9-1F4C-9980-576B2FA3ADD8}" destId="{39BBA486-03BD-2144-ABBF-AE369E5400B7}" srcOrd="4" destOrd="0" presId="urn:microsoft.com/office/officeart/2005/8/layout/vList5"/>
    <dgm:cxn modelId="{AEF9B3A2-0054-4B66-81C5-38C9EBE8784A}" type="presParOf" srcId="{39BBA486-03BD-2144-ABBF-AE369E5400B7}" destId="{70B8D9E0-4A6D-2F44-B595-4E51FB1CC510}" srcOrd="0" destOrd="0" presId="urn:microsoft.com/office/officeart/2005/8/layout/vList5"/>
    <dgm:cxn modelId="{D3853201-7D82-485B-8EC8-FFF28D75F9A5}" type="presParOf" srcId="{39BBA486-03BD-2144-ABBF-AE369E5400B7}" destId="{09F84ED2-5430-D348-8351-1C588DA968EF}" srcOrd="1" destOrd="0" presId="urn:microsoft.com/office/officeart/2005/8/layout/vList5"/>
    <dgm:cxn modelId="{2D159C1E-88D0-4D5B-9F82-40620304569C}" type="presParOf" srcId="{82B71E07-46A9-1F4C-9980-576B2FA3ADD8}" destId="{26A10C18-A8F4-6A4C-BDEE-6F7DE3CE4615}" srcOrd="5" destOrd="0" presId="urn:microsoft.com/office/officeart/2005/8/layout/vList5"/>
    <dgm:cxn modelId="{EA1E34D8-4C48-4751-93E7-099FD8F190BA}" type="presParOf" srcId="{82B71E07-46A9-1F4C-9980-576B2FA3ADD8}" destId="{4ECD3363-8FE6-2E4D-AEB8-DD61ACBB9653}" srcOrd="6" destOrd="0" presId="urn:microsoft.com/office/officeart/2005/8/layout/vList5"/>
    <dgm:cxn modelId="{85D92A2A-A602-4003-985C-430AC6828511}" type="presParOf" srcId="{4ECD3363-8FE6-2E4D-AEB8-DD61ACBB9653}" destId="{E895D6B0-A2C0-8846-B022-1C147093D231}" srcOrd="0" destOrd="0" presId="urn:microsoft.com/office/officeart/2005/8/layout/vList5"/>
    <dgm:cxn modelId="{F4522AF5-E234-4F9E-9E3B-17785456558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58  65  87  78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58  65  78  87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65  58  78  87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87  78  65  58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3D473-C98B-4DDD-813D-F90B60368268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41FA594-EF40-40FE-8EDE-448EC66F23B4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2B76E33-5B68-4FFE-983D-E70234CD8DCF}" type="presOf" srcId="{DD6BBC1B-D149-744A-A30E-EFE273F02222}" destId="{B2E2EFB5-3D81-DA40-B0AB-7277103CCFA5}" srcOrd="0" destOrd="0" presId="urn:microsoft.com/office/officeart/2005/8/layout/vList5"/>
    <dgm:cxn modelId="{7BDC1805-E5D9-4FE3-AF98-B28EDF81FA85}" type="presOf" srcId="{877D7047-60CD-754B-B94B-0D52DA8802EF}" destId="{E895D6B0-A2C0-8846-B022-1C147093D231}" srcOrd="0" destOrd="0" presId="urn:microsoft.com/office/officeart/2005/8/layout/vList5"/>
    <dgm:cxn modelId="{57AB7AEC-EBD5-43C7-A995-9DEB90F32FFF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1DFBAE3-D831-4197-8334-B9CA6979C9FA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DB9D32D-66EF-4C28-8629-6D3F45CCEC1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90A9CF11-26F3-43D0-A0B2-7DD01AECBEFA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7DC82F9-065A-41BC-AFFE-553DA3F7ABFD}" type="presOf" srcId="{31427C3A-E33A-4C40-B6A8-DF440F9FA9C2}" destId="{09F84ED2-5430-D348-8351-1C588DA968EF}" srcOrd="0" destOrd="0" presId="urn:microsoft.com/office/officeart/2005/8/layout/vList5"/>
    <dgm:cxn modelId="{BA3A841B-525E-4D23-A44B-E1970EE82B3B}" type="presParOf" srcId="{82B71E07-46A9-1F4C-9980-576B2FA3ADD8}" destId="{A3A8D8DA-067B-EC42-9EAF-7E4FD8AA6489}" srcOrd="0" destOrd="0" presId="urn:microsoft.com/office/officeart/2005/8/layout/vList5"/>
    <dgm:cxn modelId="{9A03B550-3712-4D26-90D4-4EA92469D16C}" type="presParOf" srcId="{A3A8D8DA-067B-EC42-9EAF-7E4FD8AA6489}" destId="{5131D196-118F-ED4B-8F8C-9F861CEE6268}" srcOrd="0" destOrd="0" presId="urn:microsoft.com/office/officeart/2005/8/layout/vList5"/>
    <dgm:cxn modelId="{EC229A47-F10B-4603-94EE-FE7D8E912A82}" type="presParOf" srcId="{A3A8D8DA-067B-EC42-9EAF-7E4FD8AA6489}" destId="{B2E2EFB5-3D81-DA40-B0AB-7277103CCFA5}" srcOrd="1" destOrd="0" presId="urn:microsoft.com/office/officeart/2005/8/layout/vList5"/>
    <dgm:cxn modelId="{526C2351-810F-4B3C-8979-B079F195B3BD}" type="presParOf" srcId="{82B71E07-46A9-1F4C-9980-576B2FA3ADD8}" destId="{86757E5C-20F4-E745-A720-B10E686939A4}" srcOrd="1" destOrd="0" presId="urn:microsoft.com/office/officeart/2005/8/layout/vList5"/>
    <dgm:cxn modelId="{880D5A26-D442-47C6-89C0-8E7D0B666F4C}" type="presParOf" srcId="{82B71E07-46A9-1F4C-9980-576B2FA3ADD8}" destId="{0760AE06-7B56-494A-A0E8-36B594643D8E}" srcOrd="2" destOrd="0" presId="urn:microsoft.com/office/officeart/2005/8/layout/vList5"/>
    <dgm:cxn modelId="{413C073F-AE83-4673-9B6E-93BF7895BAFE}" type="presParOf" srcId="{0760AE06-7B56-494A-A0E8-36B594643D8E}" destId="{C3381103-080C-D746-8B27-46B2DEE4028C}" srcOrd="0" destOrd="0" presId="urn:microsoft.com/office/officeart/2005/8/layout/vList5"/>
    <dgm:cxn modelId="{745B282A-5DDB-4F57-94A0-1029CA52B9EC}" type="presParOf" srcId="{0760AE06-7B56-494A-A0E8-36B594643D8E}" destId="{FBE9ED35-B856-174C-8737-A32D2C924CA6}" srcOrd="1" destOrd="0" presId="urn:microsoft.com/office/officeart/2005/8/layout/vList5"/>
    <dgm:cxn modelId="{5CBABD28-A0C7-4B0B-8C0D-1A2B044C1F18}" type="presParOf" srcId="{82B71E07-46A9-1F4C-9980-576B2FA3ADD8}" destId="{42D27948-8160-FF47-9116-9786F5E669CE}" srcOrd="3" destOrd="0" presId="urn:microsoft.com/office/officeart/2005/8/layout/vList5"/>
    <dgm:cxn modelId="{43528933-AE2F-4F50-8AC0-9505B340EB54}" type="presParOf" srcId="{82B71E07-46A9-1F4C-9980-576B2FA3ADD8}" destId="{39BBA486-03BD-2144-ABBF-AE369E5400B7}" srcOrd="4" destOrd="0" presId="urn:microsoft.com/office/officeart/2005/8/layout/vList5"/>
    <dgm:cxn modelId="{8ADDA375-94DB-4C6B-AC5B-9218823E4B9B}" type="presParOf" srcId="{39BBA486-03BD-2144-ABBF-AE369E5400B7}" destId="{70B8D9E0-4A6D-2F44-B595-4E51FB1CC510}" srcOrd="0" destOrd="0" presId="urn:microsoft.com/office/officeart/2005/8/layout/vList5"/>
    <dgm:cxn modelId="{2999DCEA-8CC7-4110-BEC8-69D6D53EFF4C}" type="presParOf" srcId="{39BBA486-03BD-2144-ABBF-AE369E5400B7}" destId="{09F84ED2-5430-D348-8351-1C588DA968EF}" srcOrd="1" destOrd="0" presId="urn:microsoft.com/office/officeart/2005/8/layout/vList5"/>
    <dgm:cxn modelId="{D660875D-BF83-4589-9E52-E47A86E4304C}" type="presParOf" srcId="{82B71E07-46A9-1F4C-9980-576B2FA3ADD8}" destId="{26A10C18-A8F4-6A4C-BDEE-6F7DE3CE4615}" srcOrd="5" destOrd="0" presId="urn:microsoft.com/office/officeart/2005/8/layout/vList5"/>
    <dgm:cxn modelId="{E688C8ED-EE2E-46D5-89DD-C3FA9A2AC65D}" type="presParOf" srcId="{82B71E07-46A9-1F4C-9980-576B2FA3ADD8}" destId="{4ECD3363-8FE6-2E4D-AEB8-DD61ACBB9653}" srcOrd="6" destOrd="0" presId="urn:microsoft.com/office/officeart/2005/8/layout/vList5"/>
    <dgm:cxn modelId="{DF8EFAB4-2080-4132-B2BC-522DA05758B1}" type="presParOf" srcId="{4ECD3363-8FE6-2E4D-AEB8-DD61ACBB9653}" destId="{E895D6B0-A2C0-8846-B022-1C147093D231}" srcOrd="0" destOrd="0" presId="urn:microsoft.com/office/officeart/2005/8/layout/vList5"/>
    <dgm:cxn modelId="{9240881D-6A4D-4F53-8777-50C224DAC5C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58  65  87  78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58  65  78  87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65  58  78  87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C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87  78  65  58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1129B28-B038-4074-8838-ED6B606F2617}" type="presOf" srcId="{C98D5B68-7884-6648-A6A0-2E344EE2F2C1}" destId="{70B8D9E0-4A6D-2F44-B595-4E51FB1CC510}" srcOrd="0" destOrd="0" presId="urn:microsoft.com/office/officeart/2005/8/layout/vList5"/>
    <dgm:cxn modelId="{3A2F8680-0CC4-4334-B883-E54E73951B2F}" type="presOf" srcId="{2C8EC395-066D-984E-8F48-1D03BBA365D6}" destId="{FBE9ED35-B856-174C-8737-A32D2C924CA6}" srcOrd="0" destOrd="0" presId="urn:microsoft.com/office/officeart/2005/8/layout/vList5"/>
    <dgm:cxn modelId="{1FD65F4B-537F-4D04-94D7-41419160D6D5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EC96C05-6245-4DA9-BE2A-C8FD886F3F0D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331EA68-AF70-48E7-B4DC-3B680F79788A}" type="presOf" srcId="{39104730-2024-374C-98E0-3A4CE7ED9881}" destId="{82B71E07-46A9-1F4C-9980-576B2FA3ADD8}" srcOrd="0" destOrd="0" presId="urn:microsoft.com/office/officeart/2005/8/layout/vList5"/>
    <dgm:cxn modelId="{DFCF7260-21AA-449F-944C-35D39BC2CA73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66B3337-7594-421A-B057-D3D2FCCB2413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657C680-B3E5-4B4C-87B1-E6575666A8F0}" type="presOf" srcId="{8943F2E6-3B0D-E448-9217-B317A1C852F5}" destId="{1017B7CB-13B4-9B4A-A898-E550BB192901}" srcOrd="0" destOrd="0" presId="urn:microsoft.com/office/officeart/2005/8/layout/vList5"/>
    <dgm:cxn modelId="{3A10B822-67F0-4E5B-B818-3A8318029086}" type="presOf" srcId="{D865DF60-6A8A-1346-86CF-ADC5241F7441}" destId="{C3381103-080C-D746-8B27-46B2DEE4028C}" srcOrd="0" destOrd="0" presId="urn:microsoft.com/office/officeart/2005/8/layout/vList5"/>
    <dgm:cxn modelId="{25C03962-B221-423F-BC3B-8DCC8A284894}" type="presParOf" srcId="{82B71E07-46A9-1F4C-9980-576B2FA3ADD8}" destId="{A3A8D8DA-067B-EC42-9EAF-7E4FD8AA6489}" srcOrd="0" destOrd="0" presId="urn:microsoft.com/office/officeart/2005/8/layout/vList5"/>
    <dgm:cxn modelId="{DB9F4B1B-6793-4572-94CA-6FDCDFAE2C44}" type="presParOf" srcId="{A3A8D8DA-067B-EC42-9EAF-7E4FD8AA6489}" destId="{5131D196-118F-ED4B-8F8C-9F861CEE6268}" srcOrd="0" destOrd="0" presId="urn:microsoft.com/office/officeart/2005/8/layout/vList5"/>
    <dgm:cxn modelId="{53642A05-7291-4AF3-9BC2-9C621FBAADDB}" type="presParOf" srcId="{A3A8D8DA-067B-EC42-9EAF-7E4FD8AA6489}" destId="{B2E2EFB5-3D81-DA40-B0AB-7277103CCFA5}" srcOrd="1" destOrd="0" presId="urn:microsoft.com/office/officeart/2005/8/layout/vList5"/>
    <dgm:cxn modelId="{60D3C3E1-A473-46D0-A162-A479ED9AB5DC}" type="presParOf" srcId="{82B71E07-46A9-1F4C-9980-576B2FA3ADD8}" destId="{86757E5C-20F4-E745-A720-B10E686939A4}" srcOrd="1" destOrd="0" presId="urn:microsoft.com/office/officeart/2005/8/layout/vList5"/>
    <dgm:cxn modelId="{EC51143E-89CE-4120-A3BB-D46FC156DADC}" type="presParOf" srcId="{82B71E07-46A9-1F4C-9980-576B2FA3ADD8}" destId="{0760AE06-7B56-494A-A0E8-36B594643D8E}" srcOrd="2" destOrd="0" presId="urn:microsoft.com/office/officeart/2005/8/layout/vList5"/>
    <dgm:cxn modelId="{14EB28AB-9276-42C4-8E54-A1DAA3803495}" type="presParOf" srcId="{0760AE06-7B56-494A-A0E8-36B594643D8E}" destId="{C3381103-080C-D746-8B27-46B2DEE4028C}" srcOrd="0" destOrd="0" presId="urn:microsoft.com/office/officeart/2005/8/layout/vList5"/>
    <dgm:cxn modelId="{3BFEF9F6-E1F0-4692-BF1F-1E7DA862BFB4}" type="presParOf" srcId="{0760AE06-7B56-494A-A0E8-36B594643D8E}" destId="{FBE9ED35-B856-174C-8737-A32D2C924CA6}" srcOrd="1" destOrd="0" presId="urn:microsoft.com/office/officeart/2005/8/layout/vList5"/>
    <dgm:cxn modelId="{E8251714-C5B0-4B79-B7B4-8937764DB0B0}" type="presParOf" srcId="{82B71E07-46A9-1F4C-9980-576B2FA3ADD8}" destId="{42D27948-8160-FF47-9116-9786F5E669CE}" srcOrd="3" destOrd="0" presId="urn:microsoft.com/office/officeart/2005/8/layout/vList5"/>
    <dgm:cxn modelId="{B88E011D-1728-4B5B-86BD-0FD351C54941}" type="presParOf" srcId="{82B71E07-46A9-1F4C-9980-576B2FA3ADD8}" destId="{39BBA486-03BD-2144-ABBF-AE369E5400B7}" srcOrd="4" destOrd="0" presId="urn:microsoft.com/office/officeart/2005/8/layout/vList5"/>
    <dgm:cxn modelId="{8B71A0D1-EB41-4BBA-B157-2B949C1228C6}" type="presParOf" srcId="{39BBA486-03BD-2144-ABBF-AE369E5400B7}" destId="{70B8D9E0-4A6D-2F44-B595-4E51FB1CC510}" srcOrd="0" destOrd="0" presId="urn:microsoft.com/office/officeart/2005/8/layout/vList5"/>
    <dgm:cxn modelId="{D5C08744-107A-450C-8C15-6C056E6B169B}" type="presParOf" srcId="{39BBA486-03BD-2144-ABBF-AE369E5400B7}" destId="{09F84ED2-5430-D348-8351-1C588DA968EF}" srcOrd="1" destOrd="0" presId="urn:microsoft.com/office/officeart/2005/8/layout/vList5"/>
    <dgm:cxn modelId="{B6CC11CD-FE7A-432B-8EF5-7D7CFEC38A55}" type="presParOf" srcId="{82B71E07-46A9-1F4C-9980-576B2FA3ADD8}" destId="{26A10C18-A8F4-6A4C-BDEE-6F7DE3CE4615}" srcOrd="5" destOrd="0" presId="urn:microsoft.com/office/officeart/2005/8/layout/vList5"/>
    <dgm:cxn modelId="{4E2B59F6-2C2E-417D-8D5A-21C079DFF33E}" type="presParOf" srcId="{82B71E07-46A9-1F4C-9980-576B2FA3ADD8}" destId="{4ECD3363-8FE6-2E4D-AEB8-DD61ACBB9653}" srcOrd="6" destOrd="0" presId="urn:microsoft.com/office/officeart/2005/8/layout/vList5"/>
    <dgm:cxn modelId="{4B4E9878-BA64-4783-9CA4-196B59408FE8}" type="presParOf" srcId="{4ECD3363-8FE6-2E4D-AEB8-DD61ACBB9653}" destId="{E895D6B0-A2C0-8846-B022-1C147093D231}" srcOrd="0" destOrd="0" presId="urn:microsoft.com/office/officeart/2005/8/layout/vList5"/>
    <dgm:cxn modelId="{E94A334A-6FDA-4153-9061-70EFCB0E324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81  79  61  49  6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6  49  61  79  81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6  49  62  79  81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6  61  81  49  79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673FE8D-897D-4F9E-B34F-B5B78C34A518}" type="presOf" srcId="{2C8EC395-066D-984E-8F48-1D03BBA365D6}" destId="{FBE9ED35-B856-174C-8737-A32D2C924CA6}" srcOrd="0" destOrd="0" presId="urn:microsoft.com/office/officeart/2005/8/layout/vList5"/>
    <dgm:cxn modelId="{22FDDDBD-138D-4348-AEB1-3D4A1ADA7CDF}" type="presOf" srcId="{8943F2E6-3B0D-E448-9217-B317A1C852F5}" destId="{1017B7CB-13B4-9B4A-A898-E550BB192901}" srcOrd="0" destOrd="0" presId="urn:microsoft.com/office/officeart/2005/8/layout/vList5"/>
    <dgm:cxn modelId="{57CF6C92-E1CB-43C9-A750-3A5B18815406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3BF0C48-6A0E-43B2-A54C-7331B1D26DCA}" type="presOf" srcId="{877D7047-60CD-754B-B94B-0D52DA8802EF}" destId="{E895D6B0-A2C0-8846-B022-1C147093D231}" srcOrd="0" destOrd="0" presId="urn:microsoft.com/office/officeart/2005/8/layout/vList5"/>
    <dgm:cxn modelId="{B5CCE4A4-51DF-47F2-895E-4F5A2B59322E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AA08715-D91B-4895-BC79-496AF3CF2664}" type="presOf" srcId="{39104730-2024-374C-98E0-3A4CE7ED9881}" destId="{82B71E07-46A9-1F4C-9980-576B2FA3ADD8}" srcOrd="0" destOrd="0" presId="urn:microsoft.com/office/officeart/2005/8/layout/vList5"/>
    <dgm:cxn modelId="{7C85647D-84F4-4B82-BB6B-1DDBC764C0EF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BCFCF32-0183-4B90-A276-9F3B038C92BC}" type="presOf" srcId="{DD6BBC1B-D149-744A-A30E-EFE273F02222}" destId="{B2E2EFB5-3D81-DA40-B0AB-7277103CCFA5}" srcOrd="0" destOrd="0" presId="urn:microsoft.com/office/officeart/2005/8/layout/vList5"/>
    <dgm:cxn modelId="{D07722B1-D833-4490-9590-736D4B77ECEF}" type="presOf" srcId="{31427C3A-E33A-4C40-B6A8-DF440F9FA9C2}" destId="{09F84ED2-5430-D348-8351-1C588DA968EF}" srcOrd="0" destOrd="0" presId="urn:microsoft.com/office/officeart/2005/8/layout/vList5"/>
    <dgm:cxn modelId="{39BEF834-A3DB-4DAD-8165-71D512C780D5}" type="presParOf" srcId="{82B71E07-46A9-1F4C-9980-576B2FA3ADD8}" destId="{A3A8D8DA-067B-EC42-9EAF-7E4FD8AA6489}" srcOrd="0" destOrd="0" presId="urn:microsoft.com/office/officeart/2005/8/layout/vList5"/>
    <dgm:cxn modelId="{8AB3C9D5-02EF-4CE1-9077-520F04038DD9}" type="presParOf" srcId="{A3A8D8DA-067B-EC42-9EAF-7E4FD8AA6489}" destId="{5131D196-118F-ED4B-8F8C-9F861CEE6268}" srcOrd="0" destOrd="0" presId="urn:microsoft.com/office/officeart/2005/8/layout/vList5"/>
    <dgm:cxn modelId="{314DDE2B-DC7D-4B88-A8A0-16333014DB83}" type="presParOf" srcId="{A3A8D8DA-067B-EC42-9EAF-7E4FD8AA6489}" destId="{B2E2EFB5-3D81-DA40-B0AB-7277103CCFA5}" srcOrd="1" destOrd="0" presId="urn:microsoft.com/office/officeart/2005/8/layout/vList5"/>
    <dgm:cxn modelId="{41145B2F-7A0D-4C1A-BBEE-486CAAA81B8F}" type="presParOf" srcId="{82B71E07-46A9-1F4C-9980-576B2FA3ADD8}" destId="{86757E5C-20F4-E745-A720-B10E686939A4}" srcOrd="1" destOrd="0" presId="urn:microsoft.com/office/officeart/2005/8/layout/vList5"/>
    <dgm:cxn modelId="{E080655D-8737-49A3-96BD-12275ACDA752}" type="presParOf" srcId="{82B71E07-46A9-1F4C-9980-576B2FA3ADD8}" destId="{0760AE06-7B56-494A-A0E8-36B594643D8E}" srcOrd="2" destOrd="0" presId="urn:microsoft.com/office/officeart/2005/8/layout/vList5"/>
    <dgm:cxn modelId="{9C78DF22-9BD6-4A9C-8E3E-1A1FC2ADA40F}" type="presParOf" srcId="{0760AE06-7B56-494A-A0E8-36B594643D8E}" destId="{C3381103-080C-D746-8B27-46B2DEE4028C}" srcOrd="0" destOrd="0" presId="urn:microsoft.com/office/officeart/2005/8/layout/vList5"/>
    <dgm:cxn modelId="{6FE3FC11-F756-439E-A3FE-216816590893}" type="presParOf" srcId="{0760AE06-7B56-494A-A0E8-36B594643D8E}" destId="{FBE9ED35-B856-174C-8737-A32D2C924CA6}" srcOrd="1" destOrd="0" presId="urn:microsoft.com/office/officeart/2005/8/layout/vList5"/>
    <dgm:cxn modelId="{0D968F6B-ACF6-475D-996B-328ED690B6DA}" type="presParOf" srcId="{82B71E07-46A9-1F4C-9980-576B2FA3ADD8}" destId="{42D27948-8160-FF47-9116-9786F5E669CE}" srcOrd="3" destOrd="0" presId="urn:microsoft.com/office/officeart/2005/8/layout/vList5"/>
    <dgm:cxn modelId="{BAF6AEC2-97AD-4268-B437-E0A08593799F}" type="presParOf" srcId="{82B71E07-46A9-1F4C-9980-576B2FA3ADD8}" destId="{39BBA486-03BD-2144-ABBF-AE369E5400B7}" srcOrd="4" destOrd="0" presId="urn:microsoft.com/office/officeart/2005/8/layout/vList5"/>
    <dgm:cxn modelId="{E55F722E-57E8-4E01-B938-D62423C0011B}" type="presParOf" srcId="{39BBA486-03BD-2144-ABBF-AE369E5400B7}" destId="{70B8D9E0-4A6D-2F44-B595-4E51FB1CC510}" srcOrd="0" destOrd="0" presId="urn:microsoft.com/office/officeart/2005/8/layout/vList5"/>
    <dgm:cxn modelId="{64AA23B0-ABE1-4775-9072-2C7D97CFDC91}" type="presParOf" srcId="{39BBA486-03BD-2144-ABBF-AE369E5400B7}" destId="{09F84ED2-5430-D348-8351-1C588DA968EF}" srcOrd="1" destOrd="0" presId="urn:microsoft.com/office/officeart/2005/8/layout/vList5"/>
    <dgm:cxn modelId="{31D01FFC-FACA-4B51-96BC-D7F2063766E2}" type="presParOf" srcId="{82B71E07-46A9-1F4C-9980-576B2FA3ADD8}" destId="{26A10C18-A8F4-6A4C-BDEE-6F7DE3CE4615}" srcOrd="5" destOrd="0" presId="urn:microsoft.com/office/officeart/2005/8/layout/vList5"/>
    <dgm:cxn modelId="{6F8D4FC1-2256-4BFD-AF56-0B997E8AF579}" type="presParOf" srcId="{82B71E07-46A9-1F4C-9980-576B2FA3ADD8}" destId="{4ECD3363-8FE6-2E4D-AEB8-DD61ACBB9653}" srcOrd="6" destOrd="0" presId="urn:microsoft.com/office/officeart/2005/8/layout/vList5"/>
    <dgm:cxn modelId="{260893B7-2E91-4E51-8082-EB54985FCB22}" type="presParOf" srcId="{4ECD3363-8FE6-2E4D-AEB8-DD61ACBB9653}" destId="{E895D6B0-A2C0-8846-B022-1C147093D231}" srcOrd="0" destOrd="0" presId="urn:microsoft.com/office/officeart/2005/8/layout/vList5"/>
    <dgm:cxn modelId="{84473D61-BA39-4E7A-839F-49553556B89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81  79  61  49  6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C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6  49  61  79  81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6  49  62  79  81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6  61  81  49  79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47A4FD-F555-4814-8D32-6C584CE12FD1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EA5B036-4C82-43DF-BB9F-374504A22C77}" type="presOf" srcId="{5A256FE1-617A-F64B-AAA5-E71BA3D8E71B}" destId="{5131D196-118F-ED4B-8F8C-9F861CEE6268}" srcOrd="0" destOrd="0" presId="urn:microsoft.com/office/officeart/2005/8/layout/vList5"/>
    <dgm:cxn modelId="{533969DF-77D3-4BC1-AB52-5C573CE521D2}" type="presOf" srcId="{DD6BBC1B-D149-744A-A30E-EFE273F02222}" destId="{B2E2EFB5-3D81-DA40-B0AB-7277103CCFA5}" srcOrd="0" destOrd="0" presId="urn:microsoft.com/office/officeart/2005/8/layout/vList5"/>
    <dgm:cxn modelId="{393505E2-2C23-4A8A-AFD9-1F8779BF4E5E}" type="presOf" srcId="{2C8EC395-066D-984E-8F48-1D03BBA365D6}" destId="{FBE9ED35-B856-174C-8737-A32D2C924CA6}" srcOrd="0" destOrd="0" presId="urn:microsoft.com/office/officeart/2005/8/layout/vList5"/>
    <dgm:cxn modelId="{712BB900-2768-4729-97BD-7153907C67D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9ED9758-705C-4227-A520-357988D1C65F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1E4AD5-017D-4742-A084-9E6FC1AC8EAC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FCC5BC5-A9F0-4190-B2D5-3E230222EDA3}" type="presOf" srcId="{D865DF60-6A8A-1346-86CF-ADC5241F7441}" destId="{C3381103-080C-D746-8B27-46B2DEE4028C}" srcOrd="0" destOrd="0" presId="urn:microsoft.com/office/officeart/2005/8/layout/vList5"/>
    <dgm:cxn modelId="{E14CC070-E6C8-4786-B356-948C72374D3C}" type="presOf" srcId="{8943F2E6-3B0D-E448-9217-B317A1C852F5}" destId="{1017B7CB-13B4-9B4A-A898-E550BB192901}" srcOrd="0" destOrd="0" presId="urn:microsoft.com/office/officeart/2005/8/layout/vList5"/>
    <dgm:cxn modelId="{EF9DBC86-8E07-44A4-8C50-9FBFF2F5168F}" type="presParOf" srcId="{82B71E07-46A9-1F4C-9980-576B2FA3ADD8}" destId="{A3A8D8DA-067B-EC42-9EAF-7E4FD8AA6489}" srcOrd="0" destOrd="0" presId="urn:microsoft.com/office/officeart/2005/8/layout/vList5"/>
    <dgm:cxn modelId="{CE32CF61-696B-4BAE-8B10-791806E36B53}" type="presParOf" srcId="{A3A8D8DA-067B-EC42-9EAF-7E4FD8AA6489}" destId="{5131D196-118F-ED4B-8F8C-9F861CEE6268}" srcOrd="0" destOrd="0" presId="urn:microsoft.com/office/officeart/2005/8/layout/vList5"/>
    <dgm:cxn modelId="{0033E90C-61B0-498F-9393-3D9592BBA4B6}" type="presParOf" srcId="{A3A8D8DA-067B-EC42-9EAF-7E4FD8AA6489}" destId="{B2E2EFB5-3D81-DA40-B0AB-7277103CCFA5}" srcOrd="1" destOrd="0" presId="urn:microsoft.com/office/officeart/2005/8/layout/vList5"/>
    <dgm:cxn modelId="{74C906F8-0BBC-4814-8996-6FFA8EC5E4F0}" type="presParOf" srcId="{82B71E07-46A9-1F4C-9980-576B2FA3ADD8}" destId="{86757E5C-20F4-E745-A720-B10E686939A4}" srcOrd="1" destOrd="0" presId="urn:microsoft.com/office/officeart/2005/8/layout/vList5"/>
    <dgm:cxn modelId="{7D7F681E-DED5-4ECF-8800-98EB53745239}" type="presParOf" srcId="{82B71E07-46A9-1F4C-9980-576B2FA3ADD8}" destId="{0760AE06-7B56-494A-A0E8-36B594643D8E}" srcOrd="2" destOrd="0" presId="urn:microsoft.com/office/officeart/2005/8/layout/vList5"/>
    <dgm:cxn modelId="{F6926AF6-8981-42BF-8704-89BA5AA14617}" type="presParOf" srcId="{0760AE06-7B56-494A-A0E8-36B594643D8E}" destId="{C3381103-080C-D746-8B27-46B2DEE4028C}" srcOrd="0" destOrd="0" presId="urn:microsoft.com/office/officeart/2005/8/layout/vList5"/>
    <dgm:cxn modelId="{A0DC05B1-0902-4667-B329-7AEDF08D6755}" type="presParOf" srcId="{0760AE06-7B56-494A-A0E8-36B594643D8E}" destId="{FBE9ED35-B856-174C-8737-A32D2C924CA6}" srcOrd="1" destOrd="0" presId="urn:microsoft.com/office/officeart/2005/8/layout/vList5"/>
    <dgm:cxn modelId="{7F72E133-628E-4F76-9798-04F1A35BD060}" type="presParOf" srcId="{82B71E07-46A9-1F4C-9980-576B2FA3ADD8}" destId="{42D27948-8160-FF47-9116-9786F5E669CE}" srcOrd="3" destOrd="0" presId="urn:microsoft.com/office/officeart/2005/8/layout/vList5"/>
    <dgm:cxn modelId="{61D9E69F-BE9B-42D9-A4CF-E49D77A7F8E1}" type="presParOf" srcId="{82B71E07-46A9-1F4C-9980-576B2FA3ADD8}" destId="{39BBA486-03BD-2144-ABBF-AE369E5400B7}" srcOrd="4" destOrd="0" presId="urn:microsoft.com/office/officeart/2005/8/layout/vList5"/>
    <dgm:cxn modelId="{906461C5-2BD2-4C8B-BE83-07F00FD1034B}" type="presParOf" srcId="{39BBA486-03BD-2144-ABBF-AE369E5400B7}" destId="{70B8D9E0-4A6D-2F44-B595-4E51FB1CC510}" srcOrd="0" destOrd="0" presId="urn:microsoft.com/office/officeart/2005/8/layout/vList5"/>
    <dgm:cxn modelId="{D9543692-53D7-4D03-8FBF-74A5CB641A5D}" type="presParOf" srcId="{39BBA486-03BD-2144-ABBF-AE369E5400B7}" destId="{09F84ED2-5430-D348-8351-1C588DA968EF}" srcOrd="1" destOrd="0" presId="urn:microsoft.com/office/officeart/2005/8/layout/vList5"/>
    <dgm:cxn modelId="{12277AF3-3538-43C7-B891-320FF275C5E0}" type="presParOf" srcId="{82B71E07-46A9-1F4C-9980-576B2FA3ADD8}" destId="{26A10C18-A8F4-6A4C-BDEE-6F7DE3CE4615}" srcOrd="5" destOrd="0" presId="urn:microsoft.com/office/officeart/2005/8/layout/vList5"/>
    <dgm:cxn modelId="{B518A485-B1F2-41AC-A4C1-B4177ECDB2A7}" type="presParOf" srcId="{82B71E07-46A9-1F4C-9980-576B2FA3ADD8}" destId="{4ECD3363-8FE6-2E4D-AEB8-DD61ACBB9653}" srcOrd="6" destOrd="0" presId="urn:microsoft.com/office/officeart/2005/8/layout/vList5"/>
    <dgm:cxn modelId="{28A6A5A6-36D7-4193-9AFD-327A03987248}" type="presParOf" srcId="{4ECD3363-8FE6-2E4D-AEB8-DD61ACBB9653}" destId="{E895D6B0-A2C0-8846-B022-1C147093D231}" srcOrd="0" destOrd="0" presId="urn:microsoft.com/office/officeart/2005/8/layout/vList5"/>
    <dgm:cxn modelId="{729698FE-75E0-4092-936B-6B89E5F5814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87  78  65  58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65  58  78  87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58  65  87  78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58  65  78  87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87  78  65  58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65  58  78  87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58  65  87  78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58  65  78  87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87  78  65  58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65  58  78  87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58  65  87  78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58  65  78  87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87  78  65  58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65  58  78  87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58  65  87  78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58  65  78  87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81  79  61  49  6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6  61  81  49  79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6  49  61  79  81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6  49  62  79  81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81  79  61  49  6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6  61  81  49  79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6  49  61  79  81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6  49  62  79  81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899A-59FA-4E4F-821B-C0C5C78CA170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C7C3-056B-DF46-BFA3-A8A4123AC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3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9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9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la maison, si tu n’as pas de cartes pour continuer le jeu, tu peux utiliser des feuilles où tu écris les nombres de 1 à 10. Il faut faire deux séries.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68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4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99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1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13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  <a:p>
            <a:r>
              <a:rPr lang="fr-FR" dirty="0"/>
              <a:t>Écrire les nombres et placer les signes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55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  <a:p>
            <a:r>
              <a:rPr lang="fr-FR" dirty="0"/>
              <a:t>Écrire les nombres et placer les signes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5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Aujourd’hui, nous allons poursuivre l’apprentissage des tables d’addition. Et particulièrement celle de + 9.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2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entoure le chiffres des dizaines. Puis on regarde le chiffre des unités. </a:t>
            </a:r>
          </a:p>
          <a:p>
            <a:r>
              <a:rPr lang="fr-FR" dirty="0"/>
              <a:t>Écrire les nombres et placer les signes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361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+ 1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 + 7 – rappel technique du + 9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945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 + 7 – rappel technique du + 9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945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72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72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54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 la spécificité de + 9 </a:t>
            </a:r>
          </a:p>
          <a:p>
            <a:r>
              <a:rPr lang="fr-FR" dirty="0"/>
              <a:t>Expliquer que 9 + 5 = 10 + 5 -1 = 15 – 1 = 14 </a:t>
            </a:r>
            <a:r>
              <a:rPr lang="fr-FR" dirty="0">
                <a:sym typeface="Wingdings" pitchFamily="2" charset="2"/>
              </a:rPr>
              <a:t> faire le tracé sur le 5 : en prendre 1, et en laisser 4!</a:t>
            </a:r>
            <a:endParaRPr lang="fr-FR" dirty="0"/>
          </a:p>
          <a:p>
            <a:r>
              <a:rPr lang="fr-FR" dirty="0"/>
              <a:t>Cela va beaucoup plus vite que de compter sur les doigts.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12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 des dizaines et unités – puis 24 + 5 =29 ET 29 - 4 = 25;</a:t>
            </a:r>
          </a:p>
          <a:p>
            <a:r>
              <a:rPr lang="fr-FR" dirty="0" err="1"/>
              <a:t>Vérif</a:t>
            </a:r>
            <a:r>
              <a:rPr lang="fr-FR" dirty="0"/>
              <a:t> dessin unités</a:t>
            </a:r>
          </a:p>
          <a:p>
            <a:r>
              <a:rPr lang="fr-FR" dirty="0"/>
              <a:t>Phrase réponse</a:t>
            </a:r>
          </a:p>
          <a:p>
            <a:r>
              <a:rPr lang="fr-FR" dirty="0"/>
              <a:t>oral : + 5 – 1 = +1 : une bille de plus au total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053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57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75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75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1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Compléter le tableau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8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Idem que la situation précédente.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2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Compléter le tableau et interroger sur les cases vides de la ligne de + 9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3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Indiquer qu’il y a de moins en moins de tables à apprendre car on peut « échange r » les nombres : 3+ 4 = 4+3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8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toi de jouer</a:t>
            </a:r>
          </a:p>
          <a:p>
            <a:r>
              <a:rPr lang="fr-FR" dirty="0"/>
              <a:t>Et proposer d’autres addition sans support visuel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19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3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017D3A-3FA4-2942-9B5E-4A6FF43CE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7CBA47-7B44-4A47-BB84-0DA4D509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4C69C8-E12D-9D4F-BEA0-5757F3C0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353581B-1FD9-2E46-BD82-6D6C4D19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1C2C00-899C-CD42-A36E-BA8A6E9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3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72FF4F-CB21-3E43-A5D8-77EB1C54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382BAAC-FF8D-B644-ADF7-B33186256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1B30E5-49AF-7F40-8B49-0004A51A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C9643F-6B9A-DB45-A30A-94008C2C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600BFDA-0363-D845-B33C-0E4F627E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66AAC6D-7448-AA4B-9746-32D0EF95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BF1432A-6E8B-8841-A0A4-1DFB01C4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335941-F446-F64E-914E-15D9B82E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726831-F4E7-3141-8F53-8A459C3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CF815D-F662-AE49-97D6-C89AA394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3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6A45D7-F675-604A-8C49-CEF839C8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2C6668-3D2B-954B-92CB-567EB0EA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2B7B100-DE91-344A-B98E-5FFD8295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E43648-8AC7-9E44-AB70-39A63E5D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49545B-EEA9-814B-A0D4-D94C4AA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ED20EA-0C4D-3344-B36B-8B68CD97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A11D71E-535D-E34E-8E0E-21EE0552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E67770-D353-8D41-8265-8F9ADD5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3BECEC-F0E7-EA45-BA59-501B554F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8BD3DC-DFB5-5849-B523-8A237824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5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2D7C32-E13D-A641-98D8-06778226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C335DF1-15F9-1E46-84FC-AB9DB404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12E6F38-8771-0A4B-A963-E58DCEE04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C190162-CD25-094A-8D50-2F53D85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48E029C-4255-614E-BEBF-45BA6F4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4ACD554-6DE0-F047-A089-5DB0AF86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E0841C-A475-814D-8838-B60EE20F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98429D8-01DC-1D4E-8020-D916EAEF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E6C783B-BF82-7748-BC71-B707D06E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513D2CF-BFFF-9640-A4E8-DB09F6935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A792FB5-B1E0-CE40-89C4-288F579F3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F76511D-7898-A84E-A1E1-4EDC0A60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422A604-7787-324E-8AC8-8F224D74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EBA0FC1-DB0E-004E-828B-03D9CB32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B0F10D-6B23-7E4A-8CAD-B86AEC46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5CC7EFE-B74E-844C-B1C7-36212776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CCE3DDB-C46E-1E4B-9207-EDF01800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F394E-9A4A-064A-9040-39BBE062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5FC8321-9EE4-C846-B964-BE5BC1AC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A48429C-223C-4445-B0DE-9164B9B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A6CD58-C55F-E348-9D39-E54F1878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1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41E967-7FE2-9A49-901D-9E903708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461F4A-E675-1A44-B6A6-0E411A57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E22AD18-2342-904F-B111-387E477E6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5813CF-3E7A-5C43-B8B9-FA283A0B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97A4765-EC98-9046-9971-86330EB8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CD63479-655C-4D4E-A6E2-138B7111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9E778D-D8CE-E94C-8830-6A02E49A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7E1B14D-1FCE-9444-BC97-875CAC440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9A4F0E9-CA38-E84A-B168-96B61DF0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CBE0786-CA07-CF44-A20D-ACDB1215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FC5BB3B-BDDC-8940-93ED-CF093FA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69D8FAA-8E49-0940-8766-ABC6C75F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3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42AF8A6-D621-3E4A-B06F-FB5209E9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DFD24AB-C6C7-2A44-A3FF-443B3379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9FA560-82D6-DA41-81B9-141399FD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48EE-5760-0C4C-BC95-76F3C403C66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70814E-FE27-1646-9F58-9AEDD7A73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391157F-796B-7E40-B2B1-47EF36F5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279D-97E2-AE4E-B36C-AD7BD3522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8 avril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1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11FAAF5-BEC1-844B-90F1-AE2EBF97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5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FC68EBE-D052-CE47-A791-C6C4A631F1D8}"/>
              </a:ext>
            </a:extLst>
          </p:cNvPr>
          <p:cNvGrpSpPr/>
          <p:nvPr/>
        </p:nvGrpSpPr>
        <p:grpSpPr>
          <a:xfrm>
            <a:off x="1972359" y="1578248"/>
            <a:ext cx="3725056" cy="2972761"/>
            <a:chOff x="1778924" y="2044930"/>
            <a:chExt cx="798022" cy="297276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C31EE2CE-CF22-354F-B0B1-697139337793}"/>
                </a:ext>
              </a:extLst>
            </p:cNvPr>
            <p:cNvSpPr txBox="1"/>
            <p:nvPr/>
          </p:nvSpPr>
          <p:spPr>
            <a:xfrm>
              <a:off x="1778924" y="2044930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a.   1 +  3 = …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F846B841-3FCE-E449-9427-7DF0CAEEB262}"/>
                </a:ext>
              </a:extLst>
            </p:cNvPr>
            <p:cNvSpPr txBox="1"/>
            <p:nvPr/>
          </p:nvSpPr>
          <p:spPr>
            <a:xfrm>
              <a:off x="1778924" y="2621909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b.   1 + … = 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79053E17-FEE9-E048-BE6E-7B8D13C20D9B}"/>
                </a:ext>
              </a:extLst>
            </p:cNvPr>
            <p:cNvSpPr txBox="1"/>
            <p:nvPr/>
          </p:nvSpPr>
          <p:spPr>
            <a:xfrm>
              <a:off x="1778924" y="3198888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c.  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8D473E9B-A4F8-3347-89E0-0556E53D8102}"/>
                </a:ext>
              </a:extLst>
            </p:cNvPr>
            <p:cNvSpPr txBox="1"/>
            <p:nvPr/>
          </p:nvSpPr>
          <p:spPr>
            <a:xfrm>
              <a:off x="1778924" y="3794381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d.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00DD1AE1-4C4E-C647-8B26-9592017AF15C}"/>
                </a:ext>
              </a:extLst>
            </p:cNvPr>
            <p:cNvSpPr txBox="1"/>
            <p:nvPr/>
          </p:nvSpPr>
          <p:spPr>
            <a:xfrm>
              <a:off x="1778924" y="4371360"/>
              <a:ext cx="798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atin typeface="+mj-lt"/>
                </a:rPr>
                <a:t>e.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FFFFFBE-902B-6E44-9350-A6F726F9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757" y="1578312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13304" y="844061"/>
            <a:ext cx="9864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2 + 2  = …		 	f.    7 + … = 9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1 + … = 6			g.   5 + 10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9 + 5  = … 		h.   9 + … = 18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7 + 7  = … 		i.    9 + 6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9 + … = 10		j.    6 + 10 = …</a:t>
            </a:r>
          </a:p>
        </p:txBody>
      </p:sp>
    </p:spTree>
    <p:extLst>
      <p:ext uri="{BB962C8B-B14F-4D97-AF65-F5344CB8AC3E}">
        <p14:creationId xmlns:p14="http://schemas.microsoft.com/office/powerpoint/2010/main" val="425735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1658" y="290438"/>
            <a:ext cx="292458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2 + 2 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1 + … = 6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9 + 5  = … 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7 + 7 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9 + … = 10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7 + … = 9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5 + 10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9 + … = 18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9 + 6 = …</a:t>
            </a:r>
          </a:p>
          <a:p>
            <a:pPr marL="914400" indent="-914400">
              <a:spcBef>
                <a:spcPts val="600"/>
              </a:spcBef>
              <a:buAutoNum type="alphaLcPeriod"/>
            </a:pPr>
            <a:r>
              <a:rPr lang="fr-FR" sz="2800" b="1" dirty="0"/>
              <a:t>6 + 10 = 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C9B091C-CED9-4449-9DDC-6F8DD407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41" y="1505177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A930A37-AF19-4C4D-A7F0-D4C7F41EFCDF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8B96E9-712C-0240-958B-4A7D93999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48037" r="63526" b="28363"/>
          <a:stretch/>
        </p:blipFill>
        <p:spPr>
          <a:xfrm>
            <a:off x="1795549" y="2626823"/>
            <a:ext cx="2394066" cy="19451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E5E89B2-09E9-9043-81E3-0435A17AF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72176" r="43722" b="2392"/>
          <a:stretch/>
        </p:blipFill>
        <p:spPr>
          <a:xfrm>
            <a:off x="7060275" y="1944490"/>
            <a:ext cx="2394066" cy="2096183"/>
          </a:xfrm>
          <a:prstGeom prst="rect">
            <a:avLst/>
          </a:prstGeom>
        </p:spPr>
      </p:pic>
      <p:sp>
        <p:nvSpPr>
          <p:cNvPr id="11" name="Forme libre 10">
            <a:extLst>
              <a:ext uri="{FF2B5EF4-FFF2-40B4-BE49-F238E27FC236}">
                <a16:creationId xmlns:a16="http://schemas.microsoft.com/office/drawing/2014/main" xmlns="" id="{20157F3B-DB35-C742-8427-F6C5E402F757}"/>
              </a:ext>
            </a:extLst>
          </p:cNvPr>
          <p:cNvSpPr/>
          <p:nvPr/>
        </p:nvSpPr>
        <p:spPr>
          <a:xfrm>
            <a:off x="7880465" y="2643447"/>
            <a:ext cx="798022" cy="1130531"/>
          </a:xfrm>
          <a:custGeom>
            <a:avLst/>
            <a:gdLst>
              <a:gd name="connsiteX0" fmla="*/ 798022 w 798022"/>
              <a:gd name="connsiteY0" fmla="*/ 16626 h 1130531"/>
              <a:gd name="connsiteX1" fmla="*/ 714895 w 798022"/>
              <a:gd name="connsiteY1" fmla="*/ 33251 h 1130531"/>
              <a:gd name="connsiteX2" fmla="*/ 665019 w 798022"/>
              <a:gd name="connsiteY2" fmla="*/ 16626 h 1130531"/>
              <a:gd name="connsiteX3" fmla="*/ 581891 w 798022"/>
              <a:gd name="connsiteY3" fmla="*/ 0 h 1130531"/>
              <a:gd name="connsiteX4" fmla="*/ 249382 w 798022"/>
              <a:gd name="connsiteY4" fmla="*/ 16626 h 1130531"/>
              <a:gd name="connsiteX5" fmla="*/ 149630 w 798022"/>
              <a:gd name="connsiteY5" fmla="*/ 83128 h 1130531"/>
              <a:gd name="connsiteX6" fmla="*/ 83128 w 798022"/>
              <a:gd name="connsiteY6" fmla="*/ 182880 h 1130531"/>
              <a:gd name="connsiteX7" fmla="*/ 33251 w 798022"/>
              <a:gd name="connsiteY7" fmla="*/ 332509 h 1130531"/>
              <a:gd name="connsiteX8" fmla="*/ 16626 w 798022"/>
              <a:gd name="connsiteY8" fmla="*/ 382386 h 1130531"/>
              <a:gd name="connsiteX9" fmla="*/ 0 w 798022"/>
              <a:gd name="connsiteY9" fmla="*/ 465513 h 1130531"/>
              <a:gd name="connsiteX10" fmla="*/ 33251 w 798022"/>
              <a:gd name="connsiteY10" fmla="*/ 847898 h 1130531"/>
              <a:gd name="connsiteX11" fmla="*/ 66502 w 798022"/>
              <a:gd name="connsiteY11" fmla="*/ 947651 h 1130531"/>
              <a:gd name="connsiteX12" fmla="*/ 182880 w 798022"/>
              <a:gd name="connsiteY12" fmla="*/ 1097280 h 1130531"/>
              <a:gd name="connsiteX13" fmla="*/ 282633 w 798022"/>
              <a:gd name="connsiteY13" fmla="*/ 1130531 h 1130531"/>
              <a:gd name="connsiteX14" fmla="*/ 515390 w 798022"/>
              <a:gd name="connsiteY14" fmla="*/ 1113906 h 1130531"/>
              <a:gd name="connsiteX15" fmla="*/ 615142 w 798022"/>
              <a:gd name="connsiteY15" fmla="*/ 1047404 h 1130531"/>
              <a:gd name="connsiteX16" fmla="*/ 648393 w 798022"/>
              <a:gd name="connsiteY16" fmla="*/ 980902 h 1130531"/>
              <a:gd name="connsiteX17" fmla="*/ 648393 w 798022"/>
              <a:gd name="connsiteY17" fmla="*/ 665018 h 1130531"/>
              <a:gd name="connsiteX18" fmla="*/ 581891 w 798022"/>
              <a:gd name="connsiteY18" fmla="*/ 565266 h 1130531"/>
              <a:gd name="connsiteX19" fmla="*/ 532015 w 798022"/>
              <a:gd name="connsiteY19" fmla="*/ 548640 h 1130531"/>
              <a:gd name="connsiteX20" fmla="*/ 349135 w 798022"/>
              <a:gd name="connsiteY20" fmla="*/ 565266 h 1130531"/>
              <a:gd name="connsiteX21" fmla="*/ 199506 w 798022"/>
              <a:gd name="connsiteY21" fmla="*/ 631768 h 1130531"/>
              <a:gd name="connsiteX22" fmla="*/ 149630 w 798022"/>
              <a:gd name="connsiteY22" fmla="*/ 681644 h 1130531"/>
              <a:gd name="connsiteX23" fmla="*/ 116379 w 798022"/>
              <a:gd name="connsiteY23" fmla="*/ 1014153 h 11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022" h="1130531">
                <a:moveTo>
                  <a:pt x="798022" y="16626"/>
                </a:moveTo>
                <a:cubicBezTo>
                  <a:pt x="770313" y="22168"/>
                  <a:pt x="743153" y="33251"/>
                  <a:pt x="714895" y="33251"/>
                </a:cubicBezTo>
                <a:cubicBezTo>
                  <a:pt x="697370" y="33251"/>
                  <a:pt x="682020" y="20876"/>
                  <a:pt x="665019" y="16626"/>
                </a:cubicBezTo>
                <a:cubicBezTo>
                  <a:pt x="637605" y="9772"/>
                  <a:pt x="609600" y="5542"/>
                  <a:pt x="581891" y="0"/>
                </a:cubicBezTo>
                <a:cubicBezTo>
                  <a:pt x="471055" y="5542"/>
                  <a:pt x="358360" y="-4332"/>
                  <a:pt x="249382" y="16626"/>
                </a:cubicBezTo>
                <a:cubicBezTo>
                  <a:pt x="210139" y="24173"/>
                  <a:pt x="149630" y="83128"/>
                  <a:pt x="149630" y="83128"/>
                </a:cubicBezTo>
                <a:cubicBezTo>
                  <a:pt x="127463" y="116379"/>
                  <a:pt x="95765" y="144968"/>
                  <a:pt x="83128" y="182880"/>
                </a:cubicBezTo>
                <a:lnTo>
                  <a:pt x="33251" y="332509"/>
                </a:lnTo>
                <a:cubicBezTo>
                  <a:pt x="27709" y="349135"/>
                  <a:pt x="20063" y="365201"/>
                  <a:pt x="16626" y="382386"/>
                </a:cubicBezTo>
                <a:lnTo>
                  <a:pt x="0" y="465513"/>
                </a:lnTo>
                <a:cubicBezTo>
                  <a:pt x="9540" y="646764"/>
                  <a:pt x="-7151" y="713225"/>
                  <a:pt x="33251" y="847898"/>
                </a:cubicBezTo>
                <a:cubicBezTo>
                  <a:pt x="43322" y="881469"/>
                  <a:pt x="47060" y="918488"/>
                  <a:pt x="66502" y="947651"/>
                </a:cubicBezTo>
                <a:cubicBezTo>
                  <a:pt x="83550" y="973223"/>
                  <a:pt x="141515" y="1074300"/>
                  <a:pt x="182880" y="1097280"/>
                </a:cubicBezTo>
                <a:cubicBezTo>
                  <a:pt x="213519" y="1114302"/>
                  <a:pt x="282633" y="1130531"/>
                  <a:pt x="282633" y="1130531"/>
                </a:cubicBezTo>
                <a:cubicBezTo>
                  <a:pt x="360219" y="1124989"/>
                  <a:pt x="439929" y="1132771"/>
                  <a:pt x="515390" y="1113906"/>
                </a:cubicBezTo>
                <a:cubicBezTo>
                  <a:pt x="554159" y="1104214"/>
                  <a:pt x="615142" y="1047404"/>
                  <a:pt x="615142" y="1047404"/>
                </a:cubicBezTo>
                <a:cubicBezTo>
                  <a:pt x="626226" y="1025237"/>
                  <a:pt x="638630" y="1003682"/>
                  <a:pt x="648393" y="980902"/>
                </a:cubicBezTo>
                <a:cubicBezTo>
                  <a:pt x="693714" y="875155"/>
                  <a:pt x="663073" y="804482"/>
                  <a:pt x="648393" y="665018"/>
                </a:cubicBezTo>
                <a:cubicBezTo>
                  <a:pt x="643789" y="621277"/>
                  <a:pt x="618057" y="589377"/>
                  <a:pt x="581891" y="565266"/>
                </a:cubicBezTo>
                <a:cubicBezTo>
                  <a:pt x="567310" y="555545"/>
                  <a:pt x="548640" y="554182"/>
                  <a:pt x="532015" y="548640"/>
                </a:cubicBezTo>
                <a:cubicBezTo>
                  <a:pt x="471055" y="554182"/>
                  <a:pt x="409415" y="554628"/>
                  <a:pt x="349135" y="565266"/>
                </a:cubicBezTo>
                <a:cubicBezTo>
                  <a:pt x="293952" y="575004"/>
                  <a:pt x="242330" y="596081"/>
                  <a:pt x="199506" y="631768"/>
                </a:cubicBezTo>
                <a:cubicBezTo>
                  <a:pt x="181444" y="646820"/>
                  <a:pt x="166255" y="665019"/>
                  <a:pt x="149630" y="681644"/>
                </a:cubicBezTo>
                <a:cubicBezTo>
                  <a:pt x="91844" y="855001"/>
                  <a:pt x="116379" y="746347"/>
                  <a:pt x="116379" y="101415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xmlns="" id="{191E0224-128E-6249-9D7C-710506C18712}"/>
              </a:ext>
            </a:extLst>
          </p:cNvPr>
          <p:cNvSpPr/>
          <p:nvPr/>
        </p:nvSpPr>
        <p:spPr>
          <a:xfrm>
            <a:off x="2776407" y="2989981"/>
            <a:ext cx="615186" cy="1166383"/>
          </a:xfrm>
          <a:custGeom>
            <a:avLst/>
            <a:gdLst>
              <a:gd name="connsiteX0" fmla="*/ 498808 w 615186"/>
              <a:gd name="connsiteY0" fmla="*/ 19226 h 1166383"/>
              <a:gd name="connsiteX1" fmla="*/ 133048 w 615186"/>
              <a:gd name="connsiteY1" fmla="*/ 19226 h 1166383"/>
              <a:gd name="connsiteX2" fmla="*/ 83171 w 615186"/>
              <a:gd name="connsiteY2" fmla="*/ 69103 h 1166383"/>
              <a:gd name="connsiteX3" fmla="*/ 66546 w 615186"/>
              <a:gd name="connsiteY3" fmla="*/ 384986 h 1166383"/>
              <a:gd name="connsiteX4" fmla="*/ 99797 w 615186"/>
              <a:gd name="connsiteY4" fmla="*/ 434863 h 1166383"/>
              <a:gd name="connsiteX5" fmla="*/ 216175 w 615186"/>
              <a:gd name="connsiteY5" fmla="*/ 468114 h 1166383"/>
              <a:gd name="connsiteX6" fmla="*/ 382429 w 615186"/>
              <a:gd name="connsiteY6" fmla="*/ 451488 h 1166383"/>
              <a:gd name="connsiteX7" fmla="*/ 432306 w 615186"/>
              <a:gd name="connsiteY7" fmla="*/ 434863 h 1166383"/>
              <a:gd name="connsiteX8" fmla="*/ 448931 w 615186"/>
              <a:gd name="connsiteY8" fmla="*/ 384986 h 1166383"/>
              <a:gd name="connsiteX9" fmla="*/ 482182 w 615186"/>
              <a:gd name="connsiteY9" fmla="*/ 335110 h 1166383"/>
              <a:gd name="connsiteX10" fmla="*/ 498808 w 615186"/>
              <a:gd name="connsiteY10" fmla="*/ 135604 h 1166383"/>
              <a:gd name="connsiteX11" fmla="*/ 532058 w 615186"/>
              <a:gd name="connsiteY11" fmla="*/ 335110 h 1166383"/>
              <a:gd name="connsiteX12" fmla="*/ 565309 w 615186"/>
              <a:gd name="connsiteY12" fmla="*/ 501364 h 1166383"/>
              <a:gd name="connsiteX13" fmla="*/ 598560 w 615186"/>
              <a:gd name="connsiteY13" fmla="*/ 684244 h 1166383"/>
              <a:gd name="connsiteX14" fmla="*/ 615186 w 615186"/>
              <a:gd name="connsiteY14" fmla="*/ 833874 h 1166383"/>
              <a:gd name="connsiteX15" fmla="*/ 598560 w 615186"/>
              <a:gd name="connsiteY15" fmla="*/ 983503 h 1166383"/>
              <a:gd name="connsiteX16" fmla="*/ 581935 w 615186"/>
              <a:gd name="connsiteY16" fmla="*/ 1033379 h 1166383"/>
              <a:gd name="connsiteX17" fmla="*/ 532058 w 615186"/>
              <a:gd name="connsiteY17" fmla="*/ 1083255 h 1166383"/>
              <a:gd name="connsiteX18" fmla="*/ 382429 w 615186"/>
              <a:gd name="connsiteY18" fmla="*/ 1166383 h 1166383"/>
              <a:gd name="connsiteX19" fmla="*/ 216175 w 615186"/>
              <a:gd name="connsiteY19" fmla="*/ 1149757 h 1166383"/>
              <a:gd name="connsiteX20" fmla="*/ 166298 w 615186"/>
              <a:gd name="connsiteY20" fmla="*/ 1133132 h 1166383"/>
              <a:gd name="connsiteX21" fmla="*/ 116422 w 615186"/>
              <a:gd name="connsiteY21" fmla="*/ 1083255 h 1166383"/>
              <a:gd name="connsiteX22" fmla="*/ 66546 w 615186"/>
              <a:gd name="connsiteY22" fmla="*/ 1050004 h 1166383"/>
              <a:gd name="connsiteX23" fmla="*/ 49920 w 615186"/>
              <a:gd name="connsiteY23" fmla="*/ 1000128 h 1166383"/>
              <a:gd name="connsiteX24" fmla="*/ 16669 w 615186"/>
              <a:gd name="connsiteY24" fmla="*/ 950252 h 1166383"/>
              <a:gd name="connsiteX25" fmla="*/ 44 w 615186"/>
              <a:gd name="connsiteY25" fmla="*/ 883750 h 116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5186" h="1166383">
                <a:moveTo>
                  <a:pt x="498808" y="19226"/>
                </a:moveTo>
                <a:cubicBezTo>
                  <a:pt x="365967" y="4466"/>
                  <a:pt x="271640" y="-15422"/>
                  <a:pt x="133048" y="19226"/>
                </a:cubicBezTo>
                <a:cubicBezTo>
                  <a:pt x="110238" y="24929"/>
                  <a:pt x="99797" y="52477"/>
                  <a:pt x="83171" y="69103"/>
                </a:cubicBezTo>
                <a:cubicBezTo>
                  <a:pt x="35689" y="211547"/>
                  <a:pt x="29463" y="187214"/>
                  <a:pt x="66546" y="384986"/>
                </a:cubicBezTo>
                <a:cubicBezTo>
                  <a:pt x="70228" y="404625"/>
                  <a:pt x="84194" y="422381"/>
                  <a:pt x="99797" y="434863"/>
                </a:cubicBezTo>
                <a:cubicBezTo>
                  <a:pt x="110637" y="443535"/>
                  <a:pt x="211833" y="467029"/>
                  <a:pt x="216175" y="468114"/>
                </a:cubicBezTo>
                <a:cubicBezTo>
                  <a:pt x="271593" y="462572"/>
                  <a:pt x="327382" y="459957"/>
                  <a:pt x="382429" y="451488"/>
                </a:cubicBezTo>
                <a:cubicBezTo>
                  <a:pt x="399750" y="448823"/>
                  <a:pt x="419914" y="447255"/>
                  <a:pt x="432306" y="434863"/>
                </a:cubicBezTo>
                <a:cubicBezTo>
                  <a:pt x="444698" y="422471"/>
                  <a:pt x="441094" y="400661"/>
                  <a:pt x="448931" y="384986"/>
                </a:cubicBezTo>
                <a:cubicBezTo>
                  <a:pt x="457867" y="367114"/>
                  <a:pt x="471098" y="351735"/>
                  <a:pt x="482182" y="335110"/>
                </a:cubicBezTo>
                <a:cubicBezTo>
                  <a:pt x="487724" y="268608"/>
                  <a:pt x="432075" y="135604"/>
                  <a:pt x="498808" y="135604"/>
                </a:cubicBezTo>
                <a:cubicBezTo>
                  <a:pt x="566227" y="135604"/>
                  <a:pt x="518836" y="269000"/>
                  <a:pt x="532058" y="335110"/>
                </a:cubicBezTo>
                <a:lnTo>
                  <a:pt x="565309" y="501364"/>
                </a:lnTo>
                <a:cubicBezTo>
                  <a:pt x="577849" y="564065"/>
                  <a:pt x="590050" y="620417"/>
                  <a:pt x="598560" y="684244"/>
                </a:cubicBezTo>
                <a:cubicBezTo>
                  <a:pt x="605192" y="733987"/>
                  <a:pt x="609644" y="783997"/>
                  <a:pt x="615186" y="833874"/>
                </a:cubicBezTo>
                <a:cubicBezTo>
                  <a:pt x="609644" y="883750"/>
                  <a:pt x="606810" y="934003"/>
                  <a:pt x="598560" y="983503"/>
                </a:cubicBezTo>
                <a:cubicBezTo>
                  <a:pt x="595679" y="1000789"/>
                  <a:pt x="591656" y="1018798"/>
                  <a:pt x="581935" y="1033379"/>
                </a:cubicBezTo>
                <a:cubicBezTo>
                  <a:pt x="568893" y="1052942"/>
                  <a:pt x="550617" y="1068820"/>
                  <a:pt x="532058" y="1083255"/>
                </a:cubicBezTo>
                <a:cubicBezTo>
                  <a:pt x="446306" y="1149951"/>
                  <a:pt x="457683" y="1141298"/>
                  <a:pt x="382429" y="1166383"/>
                </a:cubicBezTo>
                <a:cubicBezTo>
                  <a:pt x="327011" y="1160841"/>
                  <a:pt x="271222" y="1158226"/>
                  <a:pt x="216175" y="1149757"/>
                </a:cubicBezTo>
                <a:cubicBezTo>
                  <a:pt x="198854" y="1147092"/>
                  <a:pt x="180880" y="1142853"/>
                  <a:pt x="166298" y="1133132"/>
                </a:cubicBezTo>
                <a:cubicBezTo>
                  <a:pt x="146735" y="1120090"/>
                  <a:pt x="134484" y="1098307"/>
                  <a:pt x="116422" y="1083255"/>
                </a:cubicBezTo>
                <a:cubicBezTo>
                  <a:pt x="101072" y="1070463"/>
                  <a:pt x="83171" y="1061088"/>
                  <a:pt x="66546" y="1050004"/>
                </a:cubicBezTo>
                <a:cubicBezTo>
                  <a:pt x="61004" y="1033379"/>
                  <a:pt x="57757" y="1015803"/>
                  <a:pt x="49920" y="1000128"/>
                </a:cubicBezTo>
                <a:cubicBezTo>
                  <a:pt x="40984" y="982256"/>
                  <a:pt x="25605" y="968124"/>
                  <a:pt x="16669" y="950252"/>
                </a:cubicBezTo>
                <a:cubicBezTo>
                  <a:pt x="-1708" y="913497"/>
                  <a:pt x="44" y="912088"/>
                  <a:pt x="44" y="883750"/>
                </a:cubicBezTo>
              </a:path>
            </a:pathLst>
          </a:cu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387166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B5C59B1-5EEF-EC4E-897B-981575B1A221}"/>
              </a:ext>
            </a:extLst>
          </p:cNvPr>
          <p:cNvSpPr txBox="1"/>
          <p:nvPr/>
        </p:nvSpPr>
        <p:spPr>
          <a:xfrm>
            <a:off x="1258816" y="2611343"/>
            <a:ext cx="9975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Edouardo et Eléonore se font mesurer. </a:t>
            </a:r>
          </a:p>
          <a:p>
            <a:r>
              <a:rPr lang="fr-FR" sz="3600" dirty="0"/>
              <a:t>Edouardo mesure 82 cm et Eléonore mesure 87 cm. </a:t>
            </a:r>
          </a:p>
          <a:p>
            <a:r>
              <a:rPr lang="fr-FR" sz="3600" dirty="0"/>
              <a:t>Qui est le plus grand ? </a:t>
            </a:r>
          </a:p>
        </p:txBody>
      </p:sp>
    </p:spTree>
    <p:extLst>
      <p:ext uri="{BB962C8B-B14F-4D97-AF65-F5344CB8AC3E}">
        <p14:creationId xmlns:p14="http://schemas.microsoft.com/office/powerpoint/2010/main" val="215658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706A106-BED6-DE4C-A237-C0D5ABFB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62643" y="2447141"/>
            <a:ext cx="1666876" cy="23747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41946D-1C69-C044-B211-F9642BBD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3" y="2809531"/>
            <a:ext cx="1173454" cy="201237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CFD068DD-926F-FB4E-BC61-2B38CF03FAD7}"/>
              </a:ext>
            </a:extLst>
          </p:cNvPr>
          <p:cNvCxnSpPr/>
          <p:nvPr/>
        </p:nvCxnSpPr>
        <p:spPr>
          <a:xfrm>
            <a:off x="3574473" y="4671753"/>
            <a:ext cx="4971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1891D8A-C3A7-EF49-BC91-DCAD96973AE2}"/>
              </a:ext>
            </a:extLst>
          </p:cNvPr>
          <p:cNvSpPr txBox="1"/>
          <p:nvPr/>
        </p:nvSpPr>
        <p:spPr>
          <a:xfrm>
            <a:off x="7428769" y="1313008"/>
            <a:ext cx="1858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Eléonore</a:t>
            </a:r>
          </a:p>
          <a:p>
            <a:r>
              <a:rPr lang="fr-FR" sz="3600" dirty="0"/>
              <a:t>87 cm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BE1E7CC-A41D-2347-A935-F26A824196A0}"/>
              </a:ext>
            </a:extLst>
          </p:cNvPr>
          <p:cNvSpPr txBox="1"/>
          <p:nvPr/>
        </p:nvSpPr>
        <p:spPr>
          <a:xfrm>
            <a:off x="3344340" y="1459055"/>
            <a:ext cx="199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Edouardo</a:t>
            </a:r>
          </a:p>
          <a:p>
            <a:r>
              <a:rPr lang="fr-FR" sz="3600" dirty="0"/>
              <a:t> 82 cm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FC33A9B-ECCD-C648-BED8-34DC0298728B}"/>
              </a:ext>
            </a:extLst>
          </p:cNvPr>
          <p:cNvGrpSpPr/>
          <p:nvPr/>
        </p:nvGrpSpPr>
        <p:grpSpPr>
          <a:xfrm>
            <a:off x="4476402" y="2059219"/>
            <a:ext cx="3239192" cy="3406756"/>
            <a:chOff x="6918960" y="2148840"/>
            <a:chExt cx="3239192" cy="3406756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F7D7BD57-4B9F-6144-9C77-BE76019CAB03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03997263-C9E5-6342-AAB3-7A7459ED7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7F976AFD-6678-2D4D-9555-F24B790D9F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573412D5-C057-684A-86E6-65386387DC7B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0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2660663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Elisa</a:t>
            </a:r>
          </a:p>
          <a:p>
            <a:pPr algn="ctr"/>
            <a:r>
              <a:rPr lang="fr-FR" sz="3600" dirty="0"/>
              <a:t>79 cm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FC851C3-B283-394A-8935-AC10CD760940}"/>
              </a:ext>
            </a:extLst>
          </p:cNvPr>
          <p:cNvSpPr txBox="1"/>
          <p:nvPr/>
        </p:nvSpPr>
        <p:spPr>
          <a:xfrm>
            <a:off x="9923867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Lucie</a:t>
            </a:r>
          </a:p>
          <a:p>
            <a:pPr algn="ctr"/>
            <a:r>
              <a:rPr lang="fr-FR" sz="3600" dirty="0"/>
              <a:t>92 cm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61178EC-8519-5844-8C1C-029092B5FC94}"/>
              </a:ext>
            </a:extLst>
          </p:cNvPr>
          <p:cNvSpPr txBox="1"/>
          <p:nvPr/>
        </p:nvSpPr>
        <p:spPr>
          <a:xfrm>
            <a:off x="7502799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Virgile</a:t>
            </a:r>
          </a:p>
          <a:p>
            <a:pPr algn="ctr"/>
            <a:r>
              <a:rPr lang="fr-FR" sz="3600" dirty="0"/>
              <a:t>82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5081731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Ismaël</a:t>
            </a:r>
          </a:p>
          <a:p>
            <a:pPr algn="ctr"/>
            <a:r>
              <a:rPr lang="fr-FR" sz="3600" dirty="0"/>
              <a:t>97 cm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4B4C9D5-28D9-A84D-8B82-94F393ECA664}"/>
              </a:ext>
            </a:extLst>
          </p:cNvPr>
          <p:cNvSpPr txBox="1"/>
          <p:nvPr/>
        </p:nvSpPr>
        <p:spPr>
          <a:xfrm>
            <a:off x="1425837" y="530536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 photographe de l’école veut placer les enfants du plus petit au plus grand. Peux-tu l’aider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9EA62C3B-FFFF-6741-A40D-CD55BD6F45B9}"/>
              </a:ext>
            </a:extLst>
          </p:cNvPr>
          <p:cNvGrpSpPr/>
          <p:nvPr/>
        </p:nvGrpSpPr>
        <p:grpSpPr>
          <a:xfrm>
            <a:off x="2427316" y="2466315"/>
            <a:ext cx="1946561" cy="2226189"/>
            <a:chOff x="6918960" y="2148840"/>
            <a:chExt cx="3239192" cy="3400708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FC53AD10-60FD-C84A-B099-01BE99404DBB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49C25F31-47BE-D041-8BA1-7ABCA1A44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7FABCB19-EE49-C641-A5D2-465632AD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7D8D7273-DE89-8946-AEFD-3EDFDD25014B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5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4B7A2E85-3084-9941-8399-59DB085FC601}"/>
              </a:ext>
            </a:extLst>
          </p:cNvPr>
          <p:cNvGrpSpPr/>
          <p:nvPr/>
        </p:nvGrpSpPr>
        <p:grpSpPr>
          <a:xfrm>
            <a:off x="5015063" y="2466315"/>
            <a:ext cx="1946561" cy="2226189"/>
            <a:chOff x="6918960" y="2148840"/>
            <a:chExt cx="3239192" cy="340070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84AB0B24-26C9-364F-8798-BB507507D0BE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DE989136-6F3F-164B-AB74-96341021D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xmlns="" id="{75344F97-CDF1-CB4C-91C3-AF3950FA8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C5044562-EB0E-7F46-BB3B-5D902A2BD618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5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AC5E0B14-DABF-B140-A2B0-1ADE96ECF4B2}"/>
              </a:ext>
            </a:extLst>
          </p:cNvPr>
          <p:cNvGrpSpPr/>
          <p:nvPr/>
        </p:nvGrpSpPr>
        <p:grpSpPr>
          <a:xfrm>
            <a:off x="7388885" y="2466315"/>
            <a:ext cx="1946561" cy="2226189"/>
            <a:chOff x="6918960" y="2148840"/>
            <a:chExt cx="3239192" cy="3400708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xmlns="" id="{51D4DC7E-19E3-AF43-8276-68D6A19CF3B4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xmlns="" id="{ABD3B790-463B-CF46-AB1C-5D276EF3F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xmlns="" id="{2073EAEA-E28E-D44C-B229-18F9188C83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7D424953-432E-6642-928E-9132EAB4D3F1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5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5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754E-6 -4.07407E-6 L -0.14839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601E-6 -4.07407E-6 L -0.32921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397E-6 -1.48148E-6 L 0.32231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082E-6 -4.07407E-6 L -0.32451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253863" y="2651139"/>
            <a:ext cx="193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Faustine</a:t>
            </a:r>
          </a:p>
          <a:p>
            <a:pPr algn="ctr"/>
            <a:r>
              <a:rPr lang="fr-FR" sz="3600" dirty="0"/>
              <a:t>95 cm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61178EC-8519-5844-8C1C-029092B5FC94}"/>
              </a:ext>
            </a:extLst>
          </p:cNvPr>
          <p:cNvSpPr txBox="1"/>
          <p:nvPr/>
        </p:nvSpPr>
        <p:spPr>
          <a:xfrm>
            <a:off x="6095999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Pierre</a:t>
            </a:r>
          </a:p>
          <a:p>
            <a:pPr algn="ctr"/>
            <a:r>
              <a:rPr lang="fr-FR" sz="3600" dirty="0"/>
              <a:t>82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3674931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Maya</a:t>
            </a:r>
          </a:p>
          <a:p>
            <a:pPr algn="ctr"/>
            <a:r>
              <a:rPr lang="fr-FR" sz="3600" dirty="0"/>
              <a:t>65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50E987D-9953-F542-BC34-62B2735587DD}"/>
              </a:ext>
            </a:extLst>
          </p:cNvPr>
          <p:cNvSpPr txBox="1"/>
          <p:nvPr/>
        </p:nvSpPr>
        <p:spPr>
          <a:xfrm>
            <a:off x="8517067" y="261296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Tom</a:t>
            </a:r>
          </a:p>
          <a:p>
            <a:pPr algn="ctr"/>
            <a:r>
              <a:rPr lang="fr-FR" sz="3600" dirty="0"/>
              <a:t>92 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B219039-D2B3-E84E-B41D-C5B37EEDB325}"/>
              </a:ext>
            </a:extLst>
          </p:cNvPr>
          <p:cNvSpPr txBox="1"/>
          <p:nvPr/>
        </p:nvSpPr>
        <p:spPr>
          <a:xfrm>
            <a:off x="1425837" y="1445706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 photographe de l’école veut placer les enfants du plus grand au plus petit. Peux-tu l’aider ?</a:t>
            </a:r>
          </a:p>
        </p:txBody>
      </p:sp>
    </p:spTree>
    <p:extLst>
      <p:ext uri="{BB962C8B-B14F-4D97-AF65-F5344CB8AC3E}">
        <p14:creationId xmlns:p14="http://schemas.microsoft.com/office/powerpoint/2010/main" val="413107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6000" dirty="0"/>
              <a:t>Les tables d’addition</a:t>
            </a:r>
          </a:p>
          <a:p>
            <a:r>
              <a:rPr lang="fr-FR" sz="6000" dirty="0"/>
              <a:t>+ 9</a:t>
            </a:r>
          </a:p>
        </p:txBody>
      </p:sp>
    </p:spTree>
    <p:extLst>
      <p:ext uri="{BB962C8B-B14F-4D97-AF65-F5344CB8AC3E}">
        <p14:creationId xmlns:p14="http://schemas.microsoft.com/office/powerpoint/2010/main" val="231364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253863" y="2651139"/>
            <a:ext cx="193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Faustine</a:t>
            </a:r>
          </a:p>
          <a:p>
            <a:pPr algn="ctr"/>
            <a:r>
              <a:rPr lang="fr-FR" sz="3600" dirty="0"/>
              <a:t>95 cm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61178EC-8519-5844-8C1C-029092B5FC94}"/>
              </a:ext>
            </a:extLst>
          </p:cNvPr>
          <p:cNvSpPr txBox="1"/>
          <p:nvPr/>
        </p:nvSpPr>
        <p:spPr>
          <a:xfrm>
            <a:off x="6095999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Pierre</a:t>
            </a:r>
          </a:p>
          <a:p>
            <a:pPr algn="ctr"/>
            <a:r>
              <a:rPr lang="fr-FR" sz="3600" dirty="0"/>
              <a:t>82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3674931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Maya</a:t>
            </a:r>
          </a:p>
          <a:p>
            <a:pPr algn="ctr"/>
            <a:r>
              <a:rPr lang="fr-FR" sz="3600" dirty="0"/>
              <a:t>65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50E987D-9953-F542-BC34-62B2735587DD}"/>
              </a:ext>
            </a:extLst>
          </p:cNvPr>
          <p:cNvSpPr txBox="1"/>
          <p:nvPr/>
        </p:nvSpPr>
        <p:spPr>
          <a:xfrm>
            <a:off x="8517067" y="261296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Tom</a:t>
            </a:r>
          </a:p>
          <a:p>
            <a:pPr algn="ctr"/>
            <a:r>
              <a:rPr lang="fr-FR" sz="3600" dirty="0"/>
              <a:t>92 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B219039-D2B3-E84E-B41D-C5B37EEDB325}"/>
              </a:ext>
            </a:extLst>
          </p:cNvPr>
          <p:cNvSpPr txBox="1"/>
          <p:nvPr/>
        </p:nvSpPr>
        <p:spPr>
          <a:xfrm>
            <a:off x="1425837" y="1445706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 photographe de l’école veut placer les enfants du plus grand au plus petit. Peux-tu l’aider ?</a:t>
            </a:r>
          </a:p>
        </p:txBody>
      </p:sp>
    </p:spTree>
    <p:extLst>
      <p:ext uri="{BB962C8B-B14F-4D97-AF65-F5344CB8AC3E}">
        <p14:creationId xmlns:p14="http://schemas.microsoft.com/office/powerpoint/2010/main" val="30269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556 L -0.39467 -0.0055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349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253863" y="2651139"/>
            <a:ext cx="193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Faustine</a:t>
            </a:r>
          </a:p>
          <a:p>
            <a:pPr algn="ctr"/>
            <a:r>
              <a:rPr lang="fr-FR" sz="3600" dirty="0"/>
              <a:t>95 cm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61178EC-8519-5844-8C1C-029092B5FC94}"/>
              </a:ext>
            </a:extLst>
          </p:cNvPr>
          <p:cNvSpPr txBox="1"/>
          <p:nvPr/>
        </p:nvSpPr>
        <p:spPr>
          <a:xfrm>
            <a:off x="6095999" y="2651139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Pierre</a:t>
            </a:r>
          </a:p>
          <a:p>
            <a:pPr algn="ctr"/>
            <a:r>
              <a:rPr lang="fr-FR" sz="3600" dirty="0"/>
              <a:t>82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3D31BD5-611F-0148-85C9-FC370832D7BF}"/>
              </a:ext>
            </a:extLst>
          </p:cNvPr>
          <p:cNvSpPr txBox="1"/>
          <p:nvPr/>
        </p:nvSpPr>
        <p:spPr>
          <a:xfrm>
            <a:off x="8729069" y="2651138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Maya</a:t>
            </a:r>
          </a:p>
          <a:p>
            <a:pPr algn="ctr"/>
            <a:r>
              <a:rPr lang="fr-FR" sz="3600" dirty="0"/>
              <a:t>65 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50E987D-9953-F542-BC34-62B2735587DD}"/>
              </a:ext>
            </a:extLst>
          </p:cNvPr>
          <p:cNvSpPr txBox="1"/>
          <p:nvPr/>
        </p:nvSpPr>
        <p:spPr>
          <a:xfrm>
            <a:off x="3674225" y="2651138"/>
            <a:ext cx="1636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Tom</a:t>
            </a:r>
          </a:p>
          <a:p>
            <a:pPr algn="ctr"/>
            <a:r>
              <a:rPr lang="fr-FR" sz="3600" dirty="0"/>
              <a:t>92 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B219039-D2B3-E84E-B41D-C5B37EEDB325}"/>
              </a:ext>
            </a:extLst>
          </p:cNvPr>
          <p:cNvSpPr txBox="1"/>
          <p:nvPr/>
        </p:nvSpPr>
        <p:spPr>
          <a:xfrm>
            <a:off x="1425837" y="1445706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 photographe de l’école veut placer les enfants du plus grand au plus petit. Peux-tu l’aider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23A2364-5070-254C-81C1-5066EEE21139}"/>
              </a:ext>
            </a:extLst>
          </p:cNvPr>
          <p:cNvGrpSpPr/>
          <p:nvPr/>
        </p:nvGrpSpPr>
        <p:grpSpPr>
          <a:xfrm>
            <a:off x="2069758" y="2399813"/>
            <a:ext cx="2423918" cy="2575448"/>
            <a:chOff x="1828800" y="2103120"/>
            <a:chExt cx="3591098" cy="341965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B5B6B06E-33E0-984A-B5E3-AC2289E203DB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B4793C84-B70A-2946-AB12-A7F81FB81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5F89DB12-107A-7F45-8973-F0F48E0AE8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E85D2DA2-9C93-DD45-90B1-EC679355CC9B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8311FA74-6EC9-5B46-9850-A0EBF1C57C21}"/>
              </a:ext>
            </a:extLst>
          </p:cNvPr>
          <p:cNvGrpSpPr/>
          <p:nvPr/>
        </p:nvGrpSpPr>
        <p:grpSpPr>
          <a:xfrm>
            <a:off x="4301451" y="2392780"/>
            <a:ext cx="2423918" cy="2575448"/>
            <a:chOff x="1828800" y="2103120"/>
            <a:chExt cx="3591098" cy="3419651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B89422EB-3F88-E541-9A94-7F6B623A22A4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5C4ED854-7161-884C-B4AE-566D62EFE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xmlns="" id="{E17AC588-0CF3-2E42-9198-73BA0581D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A0A81DED-202E-5344-9A2B-5169E042ECE1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77BEC592-B41D-174D-9BAC-A6F058D1477A}"/>
              </a:ext>
            </a:extLst>
          </p:cNvPr>
          <p:cNvGrpSpPr/>
          <p:nvPr/>
        </p:nvGrpSpPr>
        <p:grpSpPr>
          <a:xfrm>
            <a:off x="6927767" y="2399813"/>
            <a:ext cx="2423918" cy="2575448"/>
            <a:chOff x="1828800" y="2103120"/>
            <a:chExt cx="3591098" cy="341965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xmlns="" id="{81C979C2-C336-BA4E-B0F0-F5C9571CAA48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xmlns="" id="{9681D62E-0106-C146-A203-E78E6F618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xmlns="" id="{648A274B-EC42-0A41-9AD2-BB64C3811D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655D1746-2509-C44A-A553-3EE3D4BCB257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3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765007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65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3930503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87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6095999" y="2658831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58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8261495" y="2658830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78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petit au plus grand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8602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765007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70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3930503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54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6095999" y="2658831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85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8261495" y="2658830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73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dé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grand au plus petit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4454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765007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89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3930503" y="2658829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69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6095999" y="2658831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96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8261495" y="2658830"/>
            <a:ext cx="163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84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dé</a:t>
            </a:r>
            <a:r>
              <a:rPr lang="fr-FR" sz="2800" b="1" dirty="0"/>
              <a:t>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grand au plus petit</a:t>
            </a:r>
            <a:r>
              <a:rPr lang="fr-FR" sz="2800" dirty="0"/>
              <a:t>) . </a:t>
            </a:r>
          </a:p>
        </p:txBody>
      </p:sp>
    </p:spTree>
    <p:extLst>
      <p:ext uri="{BB962C8B-B14F-4D97-AF65-F5344CB8AC3E}">
        <p14:creationId xmlns:p14="http://schemas.microsoft.com/office/powerpoint/2010/main" val="423265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6741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57607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58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petit au plus grand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86276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094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57607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58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petit au plus grand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3709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66332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57607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58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décroissant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grand au plus petit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9874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7932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557607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58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décroissant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grand au plus petit</a:t>
            </a:r>
            <a:r>
              <a:rPr lang="fr-FR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0967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1941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677810" y="1574337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petit au plus grand</a:t>
            </a:r>
            <a:r>
              <a:rPr lang="fr-FR" sz="3200" dirty="0"/>
              <a:t>).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406422" y="1574338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03350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941121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8AC231-1322-7244-B679-4A4C42C58220}"/>
              </a:ext>
            </a:extLst>
          </p:cNvPr>
          <p:cNvSpPr/>
          <p:nvPr/>
        </p:nvSpPr>
        <p:spPr>
          <a:xfrm>
            <a:off x="2161309" y="5486400"/>
            <a:ext cx="7797338" cy="74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058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3259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3677810" y="1574337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0F46E-83F7-1040-B18F-FE398987720B}"/>
              </a:ext>
            </a:extLst>
          </p:cNvPr>
          <p:cNvSpPr txBox="1"/>
          <p:nvPr/>
        </p:nvSpPr>
        <p:spPr>
          <a:xfrm>
            <a:off x="5723103" y="1581621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2EF91D-404A-3843-A890-8D7396ECFB82}"/>
              </a:ext>
            </a:extLst>
          </p:cNvPr>
          <p:cNvSpPr txBox="1"/>
          <p:nvPr/>
        </p:nvSpPr>
        <p:spPr>
          <a:xfrm>
            <a:off x="7888599" y="1581623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79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87CCE15-9DD9-304D-B5B9-CCC3D0810E9F}"/>
              </a:ext>
            </a:extLst>
          </p:cNvPr>
          <p:cNvSpPr txBox="1"/>
          <p:nvPr/>
        </p:nvSpPr>
        <p:spPr>
          <a:xfrm>
            <a:off x="10054095" y="1581622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81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262D65-7D0D-4947-A3E9-2127A43003CA}"/>
              </a:ext>
            </a:extLst>
          </p:cNvPr>
          <p:cNvSpPr txBox="1"/>
          <p:nvPr/>
        </p:nvSpPr>
        <p:spPr>
          <a:xfrm>
            <a:off x="6207369" y="54920"/>
            <a:ext cx="571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Range ces nombres dans l’ordre </a:t>
            </a:r>
            <a:r>
              <a:rPr lang="fr-FR" sz="3200" b="1" dirty="0"/>
              <a:t>croissant</a:t>
            </a:r>
            <a:r>
              <a:rPr lang="fr-FR" sz="3200" dirty="0"/>
              <a:t> </a:t>
            </a:r>
          </a:p>
          <a:p>
            <a:pPr algn="ctr"/>
            <a:r>
              <a:rPr lang="fr-FR" sz="3200" dirty="0"/>
              <a:t>(</a:t>
            </a:r>
            <a:r>
              <a:rPr lang="fr-FR" sz="3200" i="1" dirty="0"/>
              <a:t>du plus petit au plus grand</a:t>
            </a:r>
            <a:r>
              <a:rPr lang="fr-FR" sz="3200" dirty="0"/>
              <a:t>).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921ADA6-CD71-9D4F-A687-DD87BD917A16}"/>
              </a:ext>
            </a:extLst>
          </p:cNvPr>
          <p:cNvSpPr txBox="1"/>
          <p:nvPr/>
        </p:nvSpPr>
        <p:spPr>
          <a:xfrm>
            <a:off x="1406422" y="1574338"/>
            <a:ext cx="100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63051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106950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8" y="1102492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65 passagers dans un bus. Il s’arrête à un premier arrêt, 24 passagers descendent. Puis, il s’arrête à un second arrêt où 31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218095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8" y="1102492"/>
            <a:ext cx="1195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65 passagers dans un bus. Il s’arrête à un premier arrêt, 24 passagers descendent. Puis, il s’arrête à un second arrêt où 31 passagers descendent. Personne ne monte à ces deux arrêts. </a:t>
            </a:r>
          </a:p>
          <a:p>
            <a:r>
              <a:rPr lang="fr-FR" sz="2800" b="1" dirty="0"/>
              <a:t>Combien reste-t-il de passagers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2568334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9" y="1113126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Tom a apporté à l’école 24 billes. À la récréation du matin, il en gagne 5. Puis à la récréation de l’après-midi, il en perd 4. </a:t>
            </a:r>
          </a:p>
          <a:p>
            <a:r>
              <a:rPr lang="fr-FR" sz="2800" b="1" dirty="0"/>
              <a:t>Combien </a:t>
            </a:r>
            <a:r>
              <a:rPr lang="fr-FR" sz="2800" b="1" dirty="0" err="1"/>
              <a:t>a-t-il</a:t>
            </a:r>
            <a:r>
              <a:rPr lang="fr-FR" sz="2800" b="1" dirty="0"/>
              <a:t> de billes à la fin de la journée ?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F25268B1-845A-FA49-A76C-4305A90BC129}"/>
              </a:ext>
            </a:extLst>
          </p:cNvPr>
          <p:cNvGrpSpPr/>
          <p:nvPr/>
        </p:nvGrpSpPr>
        <p:grpSpPr>
          <a:xfrm rot="19237416">
            <a:off x="1059561" y="2641403"/>
            <a:ext cx="4107349" cy="4220218"/>
            <a:chOff x="5958114" y="1189166"/>
            <a:chExt cx="3967567" cy="3976914"/>
          </a:xfrm>
        </p:grpSpPr>
        <p:pic>
          <p:nvPicPr>
            <p:cNvPr id="12" name="Espace réservé du contenu 3">
              <a:extLst>
                <a:ext uri="{FF2B5EF4-FFF2-40B4-BE49-F238E27FC236}">
                  <a16:creationId xmlns:a16="http://schemas.microsoft.com/office/drawing/2014/main" xmlns="" id="{FBC61A48-665A-3D45-9465-C7244F10D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2961564">
              <a:off x="7806680" y="1839791"/>
              <a:ext cx="568327" cy="562052"/>
            </a:xfrm>
            <a:prstGeom prst="rect">
              <a:avLst/>
            </a:prstGeom>
          </p:spPr>
        </p:pic>
        <p:sp>
          <p:nvSpPr>
            <p:cNvPr id="16" name="Larme 15">
              <a:extLst>
                <a:ext uri="{FF2B5EF4-FFF2-40B4-BE49-F238E27FC236}">
                  <a16:creationId xmlns:a16="http://schemas.microsoft.com/office/drawing/2014/main" xmlns="" id="{F1626B6C-3C53-504B-ACD3-12209E5A5866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Espace réservé du contenu 3">
            <a:extLst>
              <a:ext uri="{FF2B5EF4-FFF2-40B4-BE49-F238E27FC236}">
                <a16:creationId xmlns:a16="http://schemas.microsoft.com/office/drawing/2014/main" xmlns="" id="{E36B32D8-BF22-E240-A50D-1F83A44D3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91771" y="3282704"/>
            <a:ext cx="603097" cy="581854"/>
          </a:xfrm>
          <a:prstGeom prst="rect">
            <a:avLst/>
          </a:prstGeom>
        </p:spPr>
      </p:pic>
      <p:pic>
        <p:nvPicPr>
          <p:cNvPr id="18" name="Espace réservé du contenu 3">
            <a:extLst>
              <a:ext uri="{FF2B5EF4-FFF2-40B4-BE49-F238E27FC236}">
                <a16:creationId xmlns:a16="http://schemas.microsoft.com/office/drawing/2014/main" xmlns="" id="{D3DB9487-3ED8-9841-9AC4-8A5F03D01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375187" y="3124622"/>
            <a:ext cx="603097" cy="581854"/>
          </a:xfrm>
          <a:prstGeom prst="rect">
            <a:avLst/>
          </a:prstGeom>
        </p:spPr>
      </p:pic>
      <p:pic>
        <p:nvPicPr>
          <p:cNvPr id="19" name="Espace réservé du contenu 3">
            <a:extLst>
              <a:ext uri="{FF2B5EF4-FFF2-40B4-BE49-F238E27FC236}">
                <a16:creationId xmlns:a16="http://schemas.microsoft.com/office/drawing/2014/main" xmlns="" id="{BCCD6F1E-8FD1-7E4C-8629-6A15CFFB3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768469" y="2887090"/>
            <a:ext cx="603097" cy="581854"/>
          </a:xfrm>
          <a:prstGeom prst="rect">
            <a:avLst/>
          </a:prstGeom>
        </p:spPr>
      </p:pic>
      <p:pic>
        <p:nvPicPr>
          <p:cNvPr id="20" name="Espace réservé du contenu 3">
            <a:extLst>
              <a:ext uri="{FF2B5EF4-FFF2-40B4-BE49-F238E27FC236}">
                <a16:creationId xmlns:a16="http://schemas.microsoft.com/office/drawing/2014/main" xmlns="" id="{DF8D7F5B-55AF-3441-B5BF-C0B10F232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375187" y="2714691"/>
            <a:ext cx="603097" cy="581854"/>
          </a:xfrm>
          <a:prstGeom prst="rect">
            <a:avLst/>
          </a:prstGeom>
        </p:spPr>
      </p:pic>
      <p:pic>
        <p:nvPicPr>
          <p:cNvPr id="21" name="Espace réservé du contenu 3">
            <a:extLst>
              <a:ext uri="{FF2B5EF4-FFF2-40B4-BE49-F238E27FC236}">
                <a16:creationId xmlns:a16="http://schemas.microsoft.com/office/drawing/2014/main" xmlns="" id="{0A0D7004-5115-7542-A5F2-6E726E72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30721" y="3036113"/>
            <a:ext cx="603097" cy="581854"/>
          </a:xfrm>
          <a:prstGeom prst="rect">
            <a:avLst/>
          </a:prstGeom>
        </p:spPr>
      </p:pic>
      <p:pic>
        <p:nvPicPr>
          <p:cNvPr id="22" name="Espace réservé du contenu 3">
            <a:extLst>
              <a:ext uri="{FF2B5EF4-FFF2-40B4-BE49-F238E27FC236}">
                <a16:creationId xmlns:a16="http://schemas.microsoft.com/office/drawing/2014/main" xmlns="" id="{46EDF2B0-C39A-8C4D-A34F-CFC710D43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196533" y="3785201"/>
            <a:ext cx="603097" cy="581854"/>
          </a:xfrm>
          <a:prstGeom prst="rect">
            <a:avLst/>
          </a:prstGeom>
        </p:spPr>
      </p:pic>
      <p:pic>
        <p:nvPicPr>
          <p:cNvPr id="23" name="Espace réservé du contenu 3">
            <a:extLst>
              <a:ext uri="{FF2B5EF4-FFF2-40B4-BE49-F238E27FC236}">
                <a16:creationId xmlns:a16="http://schemas.microsoft.com/office/drawing/2014/main" xmlns="" id="{5CA687D6-100E-154D-A6B0-C9865FB81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03611" y="4102028"/>
            <a:ext cx="603097" cy="581854"/>
          </a:xfrm>
          <a:prstGeom prst="rect">
            <a:avLst/>
          </a:prstGeom>
        </p:spPr>
      </p:pic>
      <p:pic>
        <p:nvPicPr>
          <p:cNvPr id="24" name="Espace réservé du contenu 3">
            <a:extLst>
              <a:ext uri="{FF2B5EF4-FFF2-40B4-BE49-F238E27FC236}">
                <a16:creationId xmlns:a16="http://schemas.microsoft.com/office/drawing/2014/main" xmlns="" id="{346D0E2C-9DE7-744C-82E4-EC09334C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00571" y="3776212"/>
            <a:ext cx="603097" cy="581854"/>
          </a:xfrm>
          <a:prstGeom prst="rect">
            <a:avLst/>
          </a:prstGeom>
        </p:spPr>
      </p:pic>
      <p:pic>
        <p:nvPicPr>
          <p:cNvPr id="25" name="Espace réservé du contenu 3">
            <a:extLst>
              <a:ext uri="{FF2B5EF4-FFF2-40B4-BE49-F238E27FC236}">
                <a16:creationId xmlns:a16="http://schemas.microsoft.com/office/drawing/2014/main" xmlns="" id="{65AFA6E5-8C62-1346-A136-0A5CE558A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35562" y="3442118"/>
            <a:ext cx="603097" cy="581854"/>
          </a:xfrm>
          <a:prstGeom prst="rect">
            <a:avLst/>
          </a:prstGeom>
        </p:spPr>
      </p:pic>
      <p:pic>
        <p:nvPicPr>
          <p:cNvPr id="26" name="Espace réservé du contenu 3">
            <a:extLst>
              <a:ext uri="{FF2B5EF4-FFF2-40B4-BE49-F238E27FC236}">
                <a16:creationId xmlns:a16="http://schemas.microsoft.com/office/drawing/2014/main" xmlns="" id="{2F20925F-B66B-E948-830B-52812FCD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906648" y="3778740"/>
            <a:ext cx="603097" cy="581854"/>
          </a:xfrm>
          <a:prstGeom prst="rect">
            <a:avLst/>
          </a:prstGeom>
        </p:spPr>
      </p:pic>
      <p:pic>
        <p:nvPicPr>
          <p:cNvPr id="27" name="Espace réservé du contenu 3">
            <a:extLst>
              <a:ext uri="{FF2B5EF4-FFF2-40B4-BE49-F238E27FC236}">
                <a16:creationId xmlns:a16="http://schemas.microsoft.com/office/drawing/2014/main" xmlns="" id="{2CF5794E-1596-0A4E-8128-09F725A22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30562" y="3433129"/>
            <a:ext cx="603097" cy="581854"/>
          </a:xfrm>
          <a:prstGeom prst="rect">
            <a:avLst/>
          </a:prstGeom>
        </p:spPr>
      </p:pic>
      <p:pic>
        <p:nvPicPr>
          <p:cNvPr id="28" name="Espace réservé du contenu 3">
            <a:extLst>
              <a:ext uri="{FF2B5EF4-FFF2-40B4-BE49-F238E27FC236}">
                <a16:creationId xmlns:a16="http://schemas.microsoft.com/office/drawing/2014/main" xmlns="" id="{5A3B07DE-67EB-324B-B605-01864A8E3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62936" y="3201197"/>
            <a:ext cx="603097" cy="581854"/>
          </a:xfrm>
          <a:prstGeom prst="rect">
            <a:avLst/>
          </a:prstGeom>
        </p:spPr>
      </p:pic>
      <p:pic>
        <p:nvPicPr>
          <p:cNvPr id="29" name="Espace réservé du contenu 3">
            <a:extLst>
              <a:ext uri="{FF2B5EF4-FFF2-40B4-BE49-F238E27FC236}">
                <a16:creationId xmlns:a16="http://schemas.microsoft.com/office/drawing/2014/main" xmlns="" id="{0D402C14-C574-A240-A403-9477D30B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34598" y="3587669"/>
            <a:ext cx="603097" cy="581854"/>
          </a:xfrm>
          <a:prstGeom prst="rect">
            <a:avLst/>
          </a:prstGeom>
        </p:spPr>
      </p:pic>
      <p:pic>
        <p:nvPicPr>
          <p:cNvPr id="30" name="Espace réservé du contenu 3">
            <a:extLst>
              <a:ext uri="{FF2B5EF4-FFF2-40B4-BE49-F238E27FC236}">
                <a16:creationId xmlns:a16="http://schemas.microsoft.com/office/drawing/2014/main" xmlns="" id="{827DA014-4830-4A47-B91D-97A6B12A2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072504" y="3492152"/>
            <a:ext cx="603097" cy="581854"/>
          </a:xfrm>
          <a:prstGeom prst="rect">
            <a:avLst/>
          </a:prstGeom>
        </p:spPr>
      </p:pic>
      <p:pic>
        <p:nvPicPr>
          <p:cNvPr id="32" name="Espace réservé du contenu 3">
            <a:extLst>
              <a:ext uri="{FF2B5EF4-FFF2-40B4-BE49-F238E27FC236}">
                <a16:creationId xmlns:a16="http://schemas.microsoft.com/office/drawing/2014/main" xmlns="" id="{54D4F215-896F-2D45-9EF5-B17B1E16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191905" y="2943485"/>
            <a:ext cx="603097" cy="581854"/>
          </a:xfrm>
          <a:prstGeom prst="rect">
            <a:avLst/>
          </a:prstGeom>
        </p:spPr>
      </p:pic>
      <p:pic>
        <p:nvPicPr>
          <p:cNvPr id="33" name="Espace réservé du contenu 3">
            <a:extLst>
              <a:ext uri="{FF2B5EF4-FFF2-40B4-BE49-F238E27FC236}">
                <a16:creationId xmlns:a16="http://schemas.microsoft.com/office/drawing/2014/main" xmlns="" id="{475E4AD5-9D28-344B-B1E2-33890336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165819" y="3918250"/>
            <a:ext cx="603097" cy="581854"/>
          </a:xfrm>
          <a:prstGeom prst="rect">
            <a:avLst/>
          </a:prstGeom>
        </p:spPr>
      </p:pic>
      <p:pic>
        <p:nvPicPr>
          <p:cNvPr id="34" name="Espace réservé du contenu 3">
            <a:extLst>
              <a:ext uri="{FF2B5EF4-FFF2-40B4-BE49-F238E27FC236}">
                <a16:creationId xmlns:a16="http://schemas.microsoft.com/office/drawing/2014/main" xmlns="" id="{D481DDF5-8A27-B54C-ADB2-5CE6EB6C7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719313" y="3752959"/>
            <a:ext cx="603097" cy="581854"/>
          </a:xfrm>
          <a:prstGeom prst="rect">
            <a:avLst/>
          </a:prstGeom>
        </p:spPr>
      </p:pic>
      <p:pic>
        <p:nvPicPr>
          <p:cNvPr id="35" name="Espace réservé du contenu 3">
            <a:extLst>
              <a:ext uri="{FF2B5EF4-FFF2-40B4-BE49-F238E27FC236}">
                <a16:creationId xmlns:a16="http://schemas.microsoft.com/office/drawing/2014/main" xmlns="" id="{398E084F-7E71-6249-AF34-8175C65C9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04733" y="3620983"/>
            <a:ext cx="603097" cy="581854"/>
          </a:xfrm>
          <a:prstGeom prst="rect">
            <a:avLst/>
          </a:prstGeom>
        </p:spPr>
      </p:pic>
      <p:pic>
        <p:nvPicPr>
          <p:cNvPr id="36" name="Espace réservé du contenu 3">
            <a:extLst>
              <a:ext uri="{FF2B5EF4-FFF2-40B4-BE49-F238E27FC236}">
                <a16:creationId xmlns:a16="http://schemas.microsoft.com/office/drawing/2014/main" xmlns="" id="{57943341-8487-A746-84C0-A73B97FC1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919444" y="4486154"/>
            <a:ext cx="603097" cy="581854"/>
          </a:xfrm>
          <a:prstGeom prst="rect">
            <a:avLst/>
          </a:prstGeom>
        </p:spPr>
      </p:pic>
      <p:pic>
        <p:nvPicPr>
          <p:cNvPr id="37" name="Espace réservé du contenu 3">
            <a:extLst>
              <a:ext uri="{FF2B5EF4-FFF2-40B4-BE49-F238E27FC236}">
                <a16:creationId xmlns:a16="http://schemas.microsoft.com/office/drawing/2014/main" xmlns="" id="{DD1E3AA8-CE9D-ED4B-8D81-BB0E8FE2E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321004" y="4275901"/>
            <a:ext cx="603097" cy="581854"/>
          </a:xfrm>
          <a:prstGeom prst="rect">
            <a:avLst/>
          </a:prstGeom>
        </p:spPr>
      </p:pic>
      <p:pic>
        <p:nvPicPr>
          <p:cNvPr id="38" name="Espace réservé du contenu 3">
            <a:extLst>
              <a:ext uri="{FF2B5EF4-FFF2-40B4-BE49-F238E27FC236}">
                <a16:creationId xmlns:a16="http://schemas.microsoft.com/office/drawing/2014/main" xmlns="" id="{AC841AA5-61BC-6548-85BB-6F1622633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70548" y="4330129"/>
            <a:ext cx="603097" cy="581854"/>
          </a:xfrm>
          <a:prstGeom prst="rect">
            <a:avLst/>
          </a:prstGeom>
        </p:spPr>
      </p:pic>
      <p:pic>
        <p:nvPicPr>
          <p:cNvPr id="39" name="Espace réservé du contenu 3">
            <a:extLst>
              <a:ext uri="{FF2B5EF4-FFF2-40B4-BE49-F238E27FC236}">
                <a16:creationId xmlns:a16="http://schemas.microsoft.com/office/drawing/2014/main" xmlns="" id="{82A92843-35E9-6346-854E-5CE650D4B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13075" y="4017133"/>
            <a:ext cx="603097" cy="581854"/>
          </a:xfrm>
          <a:prstGeom prst="rect">
            <a:avLst/>
          </a:prstGeom>
        </p:spPr>
      </p:pic>
      <p:pic>
        <p:nvPicPr>
          <p:cNvPr id="40" name="Espace réservé du contenu 3">
            <a:extLst>
              <a:ext uri="{FF2B5EF4-FFF2-40B4-BE49-F238E27FC236}">
                <a16:creationId xmlns:a16="http://schemas.microsoft.com/office/drawing/2014/main" xmlns="" id="{DB2794C1-540F-BB40-96DB-32791240F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159303" y="5630109"/>
            <a:ext cx="603097" cy="581854"/>
          </a:xfrm>
          <a:prstGeom prst="rect">
            <a:avLst/>
          </a:prstGeom>
        </p:spPr>
      </p:pic>
      <p:pic>
        <p:nvPicPr>
          <p:cNvPr id="41" name="Espace réservé du contenu 3">
            <a:extLst>
              <a:ext uri="{FF2B5EF4-FFF2-40B4-BE49-F238E27FC236}">
                <a16:creationId xmlns:a16="http://schemas.microsoft.com/office/drawing/2014/main" xmlns="" id="{D59B2565-A73F-1E41-A810-7286915F0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732689" y="4684034"/>
            <a:ext cx="603097" cy="581854"/>
          </a:xfrm>
          <a:prstGeom prst="rect">
            <a:avLst/>
          </a:prstGeom>
        </p:spPr>
      </p:pic>
      <p:pic>
        <p:nvPicPr>
          <p:cNvPr id="42" name="Espace réservé du contenu 3">
            <a:extLst>
              <a:ext uri="{FF2B5EF4-FFF2-40B4-BE49-F238E27FC236}">
                <a16:creationId xmlns:a16="http://schemas.microsoft.com/office/drawing/2014/main" xmlns="" id="{511DF692-00E1-034D-87DC-69E820A6A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103869" y="5017061"/>
            <a:ext cx="603097" cy="581854"/>
          </a:xfrm>
          <a:prstGeom prst="rect">
            <a:avLst/>
          </a:prstGeom>
        </p:spPr>
      </p:pic>
      <p:pic>
        <p:nvPicPr>
          <p:cNvPr id="43" name="Espace réservé du contenu 3">
            <a:extLst>
              <a:ext uri="{FF2B5EF4-FFF2-40B4-BE49-F238E27FC236}">
                <a16:creationId xmlns:a16="http://schemas.microsoft.com/office/drawing/2014/main" xmlns="" id="{AA08E2C2-9B22-AF48-A38F-65E09BC0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435070" y="5237896"/>
            <a:ext cx="603097" cy="581854"/>
          </a:xfrm>
          <a:prstGeom prst="rect">
            <a:avLst/>
          </a:prstGeom>
        </p:spPr>
      </p:pic>
      <p:pic>
        <p:nvPicPr>
          <p:cNvPr id="44" name="Espace réservé du contenu 3">
            <a:extLst>
              <a:ext uri="{FF2B5EF4-FFF2-40B4-BE49-F238E27FC236}">
                <a16:creationId xmlns:a16="http://schemas.microsoft.com/office/drawing/2014/main" xmlns="" id="{DB9BFA9B-7386-3744-AE91-D0F3FCC3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63805" y="5375609"/>
            <a:ext cx="603097" cy="581854"/>
          </a:xfrm>
          <a:prstGeom prst="rect">
            <a:avLst/>
          </a:prstGeom>
        </p:spPr>
      </p:pic>
      <p:pic>
        <p:nvPicPr>
          <p:cNvPr id="45" name="Espace réservé du contenu 3">
            <a:extLst>
              <a:ext uri="{FF2B5EF4-FFF2-40B4-BE49-F238E27FC236}">
                <a16:creationId xmlns:a16="http://schemas.microsoft.com/office/drawing/2014/main" xmlns="" id="{D5A96C39-0C50-6D4A-8EF7-D223C85DA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357012" y="5193558"/>
            <a:ext cx="603097" cy="581854"/>
          </a:xfrm>
          <a:prstGeom prst="rect">
            <a:avLst/>
          </a:prstGeom>
        </p:spPr>
      </p:pic>
      <p:pic>
        <p:nvPicPr>
          <p:cNvPr id="46" name="Espace réservé du contenu 3">
            <a:extLst>
              <a:ext uri="{FF2B5EF4-FFF2-40B4-BE49-F238E27FC236}">
                <a16:creationId xmlns:a16="http://schemas.microsoft.com/office/drawing/2014/main" xmlns="" id="{DA497CF0-814F-464F-8BA6-929413E1C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443204" y="4715747"/>
            <a:ext cx="603097" cy="581854"/>
          </a:xfrm>
          <a:prstGeom prst="rect">
            <a:avLst/>
          </a:prstGeom>
        </p:spPr>
      </p:pic>
      <p:pic>
        <p:nvPicPr>
          <p:cNvPr id="47" name="Espace réservé du contenu 3">
            <a:extLst>
              <a:ext uri="{FF2B5EF4-FFF2-40B4-BE49-F238E27FC236}">
                <a16:creationId xmlns:a16="http://schemas.microsoft.com/office/drawing/2014/main" xmlns="" id="{FE524DD9-92F5-7946-A904-BF4E35209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997601" y="4915875"/>
            <a:ext cx="603097" cy="581854"/>
          </a:xfrm>
          <a:prstGeom prst="rect">
            <a:avLst/>
          </a:prstGeom>
        </p:spPr>
      </p:pic>
      <p:pic>
        <p:nvPicPr>
          <p:cNvPr id="50" name="Espace réservé du contenu 3">
            <a:extLst>
              <a:ext uri="{FF2B5EF4-FFF2-40B4-BE49-F238E27FC236}">
                <a16:creationId xmlns:a16="http://schemas.microsoft.com/office/drawing/2014/main" xmlns="" id="{9CD77D9D-286B-974C-932E-F0E9D7EA5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857926" y="4243630"/>
            <a:ext cx="603097" cy="581854"/>
          </a:xfrm>
          <a:prstGeom prst="rect">
            <a:avLst/>
          </a:prstGeom>
        </p:spPr>
      </p:pic>
      <p:pic>
        <p:nvPicPr>
          <p:cNvPr id="52" name="Espace réservé du contenu 3">
            <a:extLst>
              <a:ext uri="{FF2B5EF4-FFF2-40B4-BE49-F238E27FC236}">
                <a16:creationId xmlns:a16="http://schemas.microsoft.com/office/drawing/2014/main" xmlns="" id="{D706A466-BF7F-B146-AF3C-E04E14088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816036" y="4631555"/>
            <a:ext cx="603097" cy="581854"/>
          </a:xfrm>
          <a:prstGeom prst="rect">
            <a:avLst/>
          </a:prstGeom>
        </p:spPr>
      </p:pic>
      <p:pic>
        <p:nvPicPr>
          <p:cNvPr id="53" name="Espace réservé du contenu 3">
            <a:extLst>
              <a:ext uri="{FF2B5EF4-FFF2-40B4-BE49-F238E27FC236}">
                <a16:creationId xmlns:a16="http://schemas.microsoft.com/office/drawing/2014/main" xmlns="" id="{AAB292CA-D3B1-0344-B544-1FC5B93DA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267718" y="4832525"/>
            <a:ext cx="603097" cy="581854"/>
          </a:xfrm>
          <a:prstGeom prst="rect">
            <a:avLst/>
          </a:prstGeom>
        </p:spPr>
      </p:pic>
      <p:pic>
        <p:nvPicPr>
          <p:cNvPr id="54" name="Espace réservé du contenu 3">
            <a:extLst>
              <a:ext uri="{FF2B5EF4-FFF2-40B4-BE49-F238E27FC236}">
                <a16:creationId xmlns:a16="http://schemas.microsoft.com/office/drawing/2014/main" xmlns="" id="{6F3B2321-A19F-6F43-A2F1-9E4399BA7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39971" y="4885976"/>
            <a:ext cx="603097" cy="581854"/>
          </a:xfrm>
          <a:prstGeom prst="rect">
            <a:avLst/>
          </a:prstGeom>
        </p:spPr>
      </p:pic>
      <p:pic>
        <p:nvPicPr>
          <p:cNvPr id="55" name="Espace réservé du contenu 3">
            <a:extLst>
              <a:ext uri="{FF2B5EF4-FFF2-40B4-BE49-F238E27FC236}">
                <a16:creationId xmlns:a16="http://schemas.microsoft.com/office/drawing/2014/main" xmlns="" id="{6B8BBB9B-D411-F04D-BE5F-BA67013B0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092432" y="4507430"/>
            <a:ext cx="603097" cy="581854"/>
          </a:xfrm>
          <a:prstGeom prst="rect">
            <a:avLst/>
          </a:prstGeom>
        </p:spPr>
      </p:pic>
      <p:pic>
        <p:nvPicPr>
          <p:cNvPr id="57" name="Espace réservé du contenu 3">
            <a:extLst>
              <a:ext uri="{FF2B5EF4-FFF2-40B4-BE49-F238E27FC236}">
                <a16:creationId xmlns:a16="http://schemas.microsoft.com/office/drawing/2014/main" xmlns="" id="{09A23A0C-9BE8-DD4F-AB84-1E54E2A69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30180" y="4162889"/>
            <a:ext cx="603097" cy="581854"/>
          </a:xfrm>
          <a:prstGeom prst="rect">
            <a:avLst/>
          </a:prstGeom>
        </p:spPr>
      </p:pic>
      <p:pic>
        <p:nvPicPr>
          <p:cNvPr id="58" name="Espace réservé du contenu 3">
            <a:extLst>
              <a:ext uri="{FF2B5EF4-FFF2-40B4-BE49-F238E27FC236}">
                <a16:creationId xmlns:a16="http://schemas.microsoft.com/office/drawing/2014/main" xmlns="" id="{531931E7-BD02-5F4A-98FB-38522D4F1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00959" y="4083538"/>
            <a:ext cx="603097" cy="581854"/>
          </a:xfrm>
          <a:prstGeom prst="rect">
            <a:avLst/>
          </a:prstGeom>
        </p:spPr>
      </p:pic>
      <p:pic>
        <p:nvPicPr>
          <p:cNvPr id="59" name="Espace réservé du contenu 3">
            <a:extLst>
              <a:ext uri="{FF2B5EF4-FFF2-40B4-BE49-F238E27FC236}">
                <a16:creationId xmlns:a16="http://schemas.microsoft.com/office/drawing/2014/main" xmlns="" id="{B4B9E6CA-F974-184A-8861-329BBD431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119711" y="4020270"/>
            <a:ext cx="603097" cy="581854"/>
          </a:xfrm>
          <a:prstGeom prst="rect">
            <a:avLst/>
          </a:prstGeom>
        </p:spPr>
      </p:pic>
      <p:pic>
        <p:nvPicPr>
          <p:cNvPr id="60" name="Espace réservé du contenu 3">
            <a:extLst>
              <a:ext uri="{FF2B5EF4-FFF2-40B4-BE49-F238E27FC236}">
                <a16:creationId xmlns:a16="http://schemas.microsoft.com/office/drawing/2014/main" xmlns="" id="{37ACCBF4-DDB6-A94A-A63F-7584C0BF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221056" y="5118337"/>
            <a:ext cx="603097" cy="581854"/>
          </a:xfrm>
          <a:prstGeom prst="rect">
            <a:avLst/>
          </a:prstGeom>
        </p:spPr>
      </p:pic>
      <p:pic>
        <p:nvPicPr>
          <p:cNvPr id="61" name="Espace réservé du contenu 3">
            <a:extLst>
              <a:ext uri="{FF2B5EF4-FFF2-40B4-BE49-F238E27FC236}">
                <a16:creationId xmlns:a16="http://schemas.microsoft.com/office/drawing/2014/main" xmlns="" id="{95FEF13B-96DC-0D43-9E28-A88DDE092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38057" y="5488756"/>
            <a:ext cx="603097" cy="581854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8EB775A-2754-5E4F-A49A-B7D82B4494EF}"/>
              </a:ext>
            </a:extLst>
          </p:cNvPr>
          <p:cNvGrpSpPr/>
          <p:nvPr/>
        </p:nvGrpSpPr>
        <p:grpSpPr>
          <a:xfrm>
            <a:off x="2320501" y="3283770"/>
            <a:ext cx="1823974" cy="2076865"/>
            <a:chOff x="2320501" y="3283770"/>
            <a:chExt cx="1823974" cy="2076865"/>
          </a:xfrm>
        </p:grpSpPr>
        <p:pic>
          <p:nvPicPr>
            <p:cNvPr id="31" name="Espace réservé du contenu 3">
              <a:extLst>
                <a:ext uri="{FF2B5EF4-FFF2-40B4-BE49-F238E27FC236}">
                  <a16:creationId xmlns:a16="http://schemas.microsoft.com/office/drawing/2014/main" xmlns="" id="{384AE26C-3217-8048-A11E-FCE3B30A4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854907" y="3294392"/>
              <a:ext cx="603097" cy="581854"/>
            </a:xfrm>
            <a:prstGeom prst="rect">
              <a:avLst/>
            </a:prstGeom>
          </p:spPr>
        </p:pic>
        <p:pic>
          <p:nvPicPr>
            <p:cNvPr id="48" name="Espace réservé du contenu 3">
              <a:extLst>
                <a:ext uri="{FF2B5EF4-FFF2-40B4-BE49-F238E27FC236}">
                  <a16:creationId xmlns:a16="http://schemas.microsoft.com/office/drawing/2014/main" xmlns="" id="{0737A5D0-7E01-DB40-BD2A-3137B3AE9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3551999" y="4768160"/>
              <a:ext cx="603097" cy="581854"/>
            </a:xfrm>
            <a:prstGeom prst="rect">
              <a:avLst/>
            </a:prstGeom>
          </p:spPr>
        </p:pic>
        <p:pic>
          <p:nvPicPr>
            <p:cNvPr id="51" name="Espace réservé du contenu 3">
              <a:extLst>
                <a:ext uri="{FF2B5EF4-FFF2-40B4-BE49-F238E27FC236}">
                  <a16:creationId xmlns:a16="http://schemas.microsoft.com/office/drawing/2014/main" xmlns="" id="{77344FBA-0471-E24A-BEF3-119333772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577817" y="4063437"/>
              <a:ext cx="603097" cy="581854"/>
            </a:xfrm>
            <a:prstGeom prst="rect">
              <a:avLst/>
            </a:prstGeom>
          </p:spPr>
        </p:pic>
        <p:pic>
          <p:nvPicPr>
            <p:cNvPr id="56" name="Espace réservé du contenu 3">
              <a:extLst>
                <a:ext uri="{FF2B5EF4-FFF2-40B4-BE49-F238E27FC236}">
                  <a16:creationId xmlns:a16="http://schemas.microsoft.com/office/drawing/2014/main" xmlns="" id="{893FEE83-06D0-9B4B-8BCC-C228B803F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309879" y="4460586"/>
              <a:ext cx="603097" cy="581854"/>
            </a:xfrm>
            <a:prstGeom prst="rect">
              <a:avLst/>
            </a:prstGeom>
          </p:spPr>
        </p:pic>
      </p:grpSp>
      <p:pic>
        <p:nvPicPr>
          <p:cNvPr id="63" name="Espace réservé du contenu 3">
            <a:extLst>
              <a:ext uri="{FF2B5EF4-FFF2-40B4-BE49-F238E27FC236}">
                <a16:creationId xmlns:a16="http://schemas.microsoft.com/office/drawing/2014/main" xmlns="" id="{1BF644DC-AB58-C242-ABEC-84066B044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30643" y="5326104"/>
            <a:ext cx="603097" cy="581854"/>
          </a:xfrm>
          <a:prstGeom prst="rect">
            <a:avLst/>
          </a:prstGeom>
        </p:spPr>
      </p:pic>
      <p:pic>
        <p:nvPicPr>
          <p:cNvPr id="64" name="Espace réservé du contenu 3">
            <a:extLst>
              <a:ext uri="{FF2B5EF4-FFF2-40B4-BE49-F238E27FC236}">
                <a16:creationId xmlns:a16="http://schemas.microsoft.com/office/drawing/2014/main" xmlns="" id="{5E577013-8055-7E44-9275-301F7D8C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782161" y="5047168"/>
            <a:ext cx="603097" cy="581854"/>
          </a:xfrm>
          <a:prstGeom prst="rect">
            <a:avLst/>
          </a:prstGeom>
        </p:spPr>
      </p:pic>
      <p:pic>
        <p:nvPicPr>
          <p:cNvPr id="65" name="Espace réservé du contenu 3">
            <a:extLst>
              <a:ext uri="{FF2B5EF4-FFF2-40B4-BE49-F238E27FC236}">
                <a16:creationId xmlns:a16="http://schemas.microsoft.com/office/drawing/2014/main" xmlns="" id="{DBE2CC4C-3463-BD4B-B560-5D2E3ED81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772092" y="5753853"/>
            <a:ext cx="603097" cy="581854"/>
          </a:xfrm>
          <a:prstGeom prst="rect">
            <a:avLst/>
          </a:prstGeom>
        </p:spPr>
      </p:pic>
      <p:pic>
        <p:nvPicPr>
          <p:cNvPr id="66" name="Espace réservé du contenu 3">
            <a:extLst>
              <a:ext uri="{FF2B5EF4-FFF2-40B4-BE49-F238E27FC236}">
                <a16:creationId xmlns:a16="http://schemas.microsoft.com/office/drawing/2014/main" xmlns="" id="{64EEEA87-984C-5A4F-B712-603C29387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345006" y="5692123"/>
            <a:ext cx="603097" cy="581854"/>
          </a:xfrm>
          <a:prstGeom prst="rect">
            <a:avLst/>
          </a:prstGeom>
        </p:spPr>
      </p:pic>
      <p:pic>
        <p:nvPicPr>
          <p:cNvPr id="67" name="Espace réservé du contenu 3">
            <a:extLst>
              <a:ext uri="{FF2B5EF4-FFF2-40B4-BE49-F238E27FC236}">
                <a16:creationId xmlns:a16="http://schemas.microsoft.com/office/drawing/2014/main" xmlns="" id="{652E99FD-B46A-AC4C-95BE-3742701F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996691" y="5412769"/>
            <a:ext cx="603097" cy="581854"/>
          </a:xfrm>
          <a:prstGeom prst="rect">
            <a:avLst/>
          </a:prstGeom>
        </p:spPr>
      </p:pic>
      <p:pic>
        <p:nvPicPr>
          <p:cNvPr id="68" name="Espace réservé du contenu 3">
            <a:extLst>
              <a:ext uri="{FF2B5EF4-FFF2-40B4-BE49-F238E27FC236}">
                <a16:creationId xmlns:a16="http://schemas.microsoft.com/office/drawing/2014/main" xmlns="" id="{E122FFB1-8592-BD45-A843-153FCB114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886571" y="5856112"/>
            <a:ext cx="603097" cy="581854"/>
          </a:xfrm>
          <a:prstGeom prst="rect">
            <a:avLst/>
          </a:prstGeom>
        </p:spPr>
      </p:pic>
      <p:pic>
        <p:nvPicPr>
          <p:cNvPr id="69" name="Espace réservé du contenu 3">
            <a:extLst>
              <a:ext uri="{FF2B5EF4-FFF2-40B4-BE49-F238E27FC236}">
                <a16:creationId xmlns:a16="http://schemas.microsoft.com/office/drawing/2014/main" xmlns="" id="{82253C9A-C621-2443-9E85-55B63EF5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191706" y="5828568"/>
            <a:ext cx="603097" cy="581854"/>
          </a:xfrm>
          <a:prstGeom prst="rect">
            <a:avLst/>
          </a:prstGeom>
        </p:spPr>
      </p:pic>
      <p:pic>
        <p:nvPicPr>
          <p:cNvPr id="70" name="Espace réservé du contenu 3">
            <a:extLst>
              <a:ext uri="{FF2B5EF4-FFF2-40B4-BE49-F238E27FC236}">
                <a16:creationId xmlns:a16="http://schemas.microsoft.com/office/drawing/2014/main" xmlns="" id="{A17EADC3-1ED0-A040-8CAE-D7CD8E286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98254" y="5629080"/>
            <a:ext cx="603097" cy="581854"/>
          </a:xfrm>
          <a:prstGeom prst="rect">
            <a:avLst/>
          </a:prstGeom>
        </p:spPr>
      </p:pic>
      <p:pic>
        <p:nvPicPr>
          <p:cNvPr id="71" name="Espace réservé du contenu 3">
            <a:extLst>
              <a:ext uri="{FF2B5EF4-FFF2-40B4-BE49-F238E27FC236}">
                <a16:creationId xmlns:a16="http://schemas.microsoft.com/office/drawing/2014/main" xmlns="" id="{C498031F-1DA6-344E-A846-DEAFDD67F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68325" y="5412167"/>
            <a:ext cx="603097" cy="581854"/>
          </a:xfrm>
          <a:prstGeom prst="rect">
            <a:avLst/>
          </a:prstGeom>
        </p:spPr>
      </p:pic>
      <p:pic>
        <p:nvPicPr>
          <p:cNvPr id="72" name="Espace réservé du contenu 3">
            <a:extLst>
              <a:ext uri="{FF2B5EF4-FFF2-40B4-BE49-F238E27FC236}">
                <a16:creationId xmlns:a16="http://schemas.microsoft.com/office/drawing/2014/main" xmlns="" id="{C2986EF3-3387-6741-9474-67DD1ED0A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17236" y="6149182"/>
            <a:ext cx="603097" cy="581854"/>
          </a:xfrm>
          <a:prstGeom prst="rect">
            <a:avLst/>
          </a:prstGeom>
        </p:spPr>
      </p:pic>
      <p:pic>
        <p:nvPicPr>
          <p:cNvPr id="73" name="Espace réservé du contenu 3">
            <a:extLst>
              <a:ext uri="{FF2B5EF4-FFF2-40B4-BE49-F238E27FC236}">
                <a16:creationId xmlns:a16="http://schemas.microsoft.com/office/drawing/2014/main" xmlns="" id="{DD46AC4D-D969-8A4C-9BE1-1A1600939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22907" y="6021348"/>
            <a:ext cx="603097" cy="581854"/>
          </a:xfrm>
          <a:prstGeom prst="rect">
            <a:avLst/>
          </a:prstGeom>
        </p:spPr>
      </p:pic>
      <p:pic>
        <p:nvPicPr>
          <p:cNvPr id="75" name="Espace réservé du contenu 3">
            <a:extLst>
              <a:ext uri="{FF2B5EF4-FFF2-40B4-BE49-F238E27FC236}">
                <a16:creationId xmlns:a16="http://schemas.microsoft.com/office/drawing/2014/main" xmlns="" id="{3FA8FFB3-6427-804E-BCE6-D5B79B0E9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663636" y="4479155"/>
            <a:ext cx="603097" cy="5818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0280FB5-168A-BF41-813C-E4EA79DCFA1E}"/>
              </a:ext>
            </a:extLst>
          </p:cNvPr>
          <p:cNvGrpSpPr/>
          <p:nvPr/>
        </p:nvGrpSpPr>
        <p:grpSpPr>
          <a:xfrm>
            <a:off x="7426665" y="2693629"/>
            <a:ext cx="1943915" cy="1427960"/>
            <a:chOff x="7426665" y="2693629"/>
            <a:chExt cx="1943915" cy="1427960"/>
          </a:xfrm>
        </p:grpSpPr>
        <p:pic>
          <p:nvPicPr>
            <p:cNvPr id="74" name="Espace réservé du contenu 3">
              <a:extLst>
                <a:ext uri="{FF2B5EF4-FFF2-40B4-BE49-F238E27FC236}">
                  <a16:creationId xmlns:a16="http://schemas.microsoft.com/office/drawing/2014/main" xmlns="" id="{068FEFC3-9104-574E-ADB3-B1BDB8AA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7416043" y="2867095"/>
              <a:ext cx="603097" cy="581854"/>
            </a:xfrm>
            <a:prstGeom prst="rect">
              <a:avLst/>
            </a:prstGeom>
          </p:spPr>
        </p:pic>
        <p:pic>
          <p:nvPicPr>
            <p:cNvPr id="76" name="Espace réservé du contenu 3">
              <a:extLst>
                <a:ext uri="{FF2B5EF4-FFF2-40B4-BE49-F238E27FC236}">
                  <a16:creationId xmlns:a16="http://schemas.microsoft.com/office/drawing/2014/main" xmlns="" id="{13B1AC62-EC7A-A84B-AE59-8D80A342D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7580655" y="3529114"/>
              <a:ext cx="603097" cy="581854"/>
            </a:xfrm>
            <a:prstGeom prst="rect">
              <a:avLst/>
            </a:prstGeom>
          </p:spPr>
        </p:pic>
        <p:pic>
          <p:nvPicPr>
            <p:cNvPr id="77" name="Espace réservé du contenu 3">
              <a:extLst>
                <a:ext uri="{FF2B5EF4-FFF2-40B4-BE49-F238E27FC236}">
                  <a16:creationId xmlns:a16="http://schemas.microsoft.com/office/drawing/2014/main" xmlns="" id="{653F1AF3-CEDD-7E4D-8F63-CF6ACFD98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184733" y="3155268"/>
              <a:ext cx="603097" cy="581854"/>
            </a:xfrm>
            <a:prstGeom prst="rect">
              <a:avLst/>
            </a:prstGeom>
          </p:spPr>
        </p:pic>
        <p:pic>
          <p:nvPicPr>
            <p:cNvPr id="79" name="Espace réservé du contenu 3">
              <a:extLst>
                <a:ext uri="{FF2B5EF4-FFF2-40B4-BE49-F238E27FC236}">
                  <a16:creationId xmlns:a16="http://schemas.microsoft.com/office/drawing/2014/main" xmlns="" id="{FA22AEB6-E528-FD4F-BB57-4A31C519A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778104" y="3152906"/>
              <a:ext cx="603097" cy="581854"/>
            </a:xfrm>
            <a:prstGeom prst="rect">
              <a:avLst/>
            </a:prstGeom>
          </p:spPr>
        </p:pic>
        <p:pic>
          <p:nvPicPr>
            <p:cNvPr id="80" name="Espace réservé du contenu 3">
              <a:extLst>
                <a:ext uri="{FF2B5EF4-FFF2-40B4-BE49-F238E27FC236}">
                  <a16:creationId xmlns:a16="http://schemas.microsoft.com/office/drawing/2014/main" xmlns="" id="{D5159365-E3C0-2A4B-9B73-4F3E1F7A5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444518" y="2704251"/>
              <a:ext cx="603097" cy="58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0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33 -0.14931 L -0.3862 0.1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7E-6 -3.7037E-7 L 0.86374 -0.2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87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3CCA369D-1587-0141-8E2A-52047F25F5DE}"/>
              </a:ext>
            </a:extLst>
          </p:cNvPr>
          <p:cNvGrpSpPr/>
          <p:nvPr/>
        </p:nvGrpSpPr>
        <p:grpSpPr>
          <a:xfrm>
            <a:off x="2310310" y="2561023"/>
            <a:ext cx="6255328" cy="3561022"/>
            <a:chOff x="2276301" y="1825625"/>
            <a:chExt cx="6255328" cy="356102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BE1CCCBA-FC7E-854D-A1EB-1641BCEC8C4A}"/>
                </a:ext>
              </a:extLst>
            </p:cNvPr>
            <p:cNvGrpSpPr/>
            <p:nvPr/>
          </p:nvGrpSpPr>
          <p:grpSpPr>
            <a:xfrm>
              <a:off x="2277687" y="1825625"/>
              <a:ext cx="6253942" cy="760816"/>
              <a:chOff x="2277687" y="1825625"/>
              <a:chExt cx="6253942" cy="760816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xmlns="" id="{5C9CA78B-7EEB-8241-AB02-608C66A7B349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xmlns="" id="{4F958E48-C546-244C-B4E3-A751CAD8693C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xmlns="" id="{A1CBBC15-F876-3E43-9991-8E644665085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01AF318D-E9E7-EC46-A3D7-4B924F59E1A4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xmlns="" id="{0EE5276E-9BE1-F344-A9C0-12A5DA933910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xmlns="" id="{40C1D6BC-0C5C-E34B-879A-EE23CD0B32DD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82D3F36C-E23A-7840-84D6-CC49B111B5D1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17F0754B-659F-DA4B-BA53-67A4F7BDE5AF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48EC4D74-63EA-774A-886A-2C362E9E5DE0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B86A047D-C34D-FC4F-88A4-BC790307B82E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FAE31793-5253-A742-9732-5EACFF666385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D8D44A7-CC79-CB43-92FC-A59FB7CA812C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F5C23DDE-5A12-174E-A22B-D92E8EC6C6E3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909E6631-2E2A-0241-8DCC-212C65407BC8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7D64AB73-2194-B14E-BD72-4088F05B18CA}"/>
                </a:ext>
              </a:extLst>
            </p:cNvPr>
            <p:cNvGrpSpPr/>
            <p:nvPr/>
          </p:nvGrpSpPr>
          <p:grpSpPr>
            <a:xfrm>
              <a:off x="2276301" y="4625831"/>
              <a:ext cx="6253942" cy="760816"/>
              <a:chOff x="2277687" y="1825625"/>
              <a:chExt cx="6253942" cy="760816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7A73190C-277E-F24D-9B45-780A037D0FEB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xmlns="" id="{2BC4E8AC-DF16-2F44-A5D5-C675FA2AA422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xmlns="" id="{B691775A-419D-5F4E-B2A5-77032A9A4327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xmlns="" id="{B672DA8C-7B36-B54D-8AE6-47C2FEE29B6B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xmlns="" id="{FFCF5157-37CC-B542-945F-C06AA077839F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xmlns="" id="{CA3D6BFB-9D88-7047-B5B7-142E89D4A859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xmlns="" id="{28256871-2B70-8B47-9A76-6A3FE2D2120A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xmlns="" id="{C679319F-3734-874B-942A-529E588315E6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xmlns="" id="{EF0C309A-B9A3-8848-B47F-B0E8DE750ABB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xmlns="" id="{135590EB-6C4E-8F40-B515-2B358D493B81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xmlns="" id="{47DAB7CB-0096-8041-A565-CBEF01660311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xmlns="" id="{8E2E5C4B-87DF-B145-8FE0-4C766A92D83A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xmlns="" id="{3AE865F0-1337-2841-837B-EEF4CB0F137E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xmlns="" id="{B5828392-6452-B94E-A143-E93B70F416BA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xmlns="" id="{4EF8A2C7-BACD-1847-BDAB-45F1F028A340}"/>
                </a:ext>
              </a:extLst>
            </p:cNvPr>
            <p:cNvGrpSpPr/>
            <p:nvPr/>
          </p:nvGrpSpPr>
          <p:grpSpPr>
            <a:xfrm>
              <a:off x="2276301" y="3230476"/>
              <a:ext cx="6253942" cy="760816"/>
              <a:chOff x="2277687" y="1825625"/>
              <a:chExt cx="6253942" cy="760816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xmlns="" id="{DD2D4867-0CA0-6440-9765-8BCB8B5F21BC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xmlns="" id="{BDBC6506-4CE8-8141-920F-EF40647B9450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xmlns="" id="{177DDAAC-FB63-F64A-BE20-EA03A1E935A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xmlns="" id="{64A020EE-52AC-164F-843A-1AD850F37B90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xmlns="" id="{9CAE4222-16CD-F645-96AA-7A858CD351F1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xmlns="" id="{894B3FDB-D929-E447-A2BE-3556D2FCBC58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xmlns="" id="{B9188BCB-1F16-2C49-8598-4EE5CAA7741B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xmlns="" id="{94489F13-3218-D348-9A9E-0EFB4410505E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xmlns="" id="{04A96268-CAC9-AC4B-904D-A9C91F667C23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xmlns="" id="{4260C079-A5FA-434F-B1CA-91D4A5F6F043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xmlns="" id="{4FC6708C-514D-3549-960B-6EE5833EB374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xmlns="" id="{346AFF5F-A6BB-9641-8881-E99943EBD10E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xmlns="" id="{DC832578-31CD-E349-8C34-E4ED7BFBEF81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xmlns="" id="{452BCDD2-54C5-C448-B50B-8D8305951E3C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Image 102">
            <a:extLst>
              <a:ext uri="{FF2B5EF4-FFF2-40B4-BE49-F238E27FC236}">
                <a16:creationId xmlns:a16="http://schemas.microsoft.com/office/drawing/2014/main" xmlns="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97702" y="4533307"/>
            <a:ext cx="10461840" cy="2096183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9" y="1113126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Tom a apporté à l’école 24 billes. À la récréation du matin, il en gagne 5. Puis à la récréation de l’après-midi, il en perd 4. </a:t>
            </a:r>
          </a:p>
          <a:p>
            <a:r>
              <a:rPr lang="fr-FR" sz="2800" b="1" dirty="0"/>
              <a:t>Combien </a:t>
            </a:r>
            <a:r>
              <a:rPr lang="fr-FR" sz="2800" b="1" dirty="0" err="1"/>
              <a:t>a-t-il</a:t>
            </a:r>
            <a:r>
              <a:rPr lang="fr-FR" sz="2800" b="1" dirty="0"/>
              <a:t> de billes à la fin de la journée ? </a:t>
            </a:r>
          </a:p>
        </p:txBody>
      </p:sp>
    </p:spTree>
    <p:extLst>
      <p:ext uri="{BB962C8B-B14F-4D97-AF65-F5344CB8AC3E}">
        <p14:creationId xmlns:p14="http://schemas.microsoft.com/office/powerpoint/2010/main" val="1275804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9" y="1113126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Pauline a apporté à l’école 93 billes. À la récréation du matin, elle en gagne 6. Puis à la récréation de l’après-midi, elle en perd 3. </a:t>
            </a:r>
          </a:p>
          <a:p>
            <a:r>
              <a:rPr lang="fr-FR" sz="2800" b="1" dirty="0"/>
              <a:t>Combien a-t-elle de billes à la fin de la journée ? 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xmlns="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97702" y="4533307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9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391790" y="1824313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Pauline a apporté à l’école 35 billes. À la récréation du matin, elle en gagne 20. Puis à la récréation de l’après-midi, elle en perd 10. </a:t>
            </a:r>
          </a:p>
          <a:p>
            <a:r>
              <a:rPr lang="fr-FR" sz="2800" b="1" dirty="0"/>
              <a:t>Combien a-t-elle de billes à la fin de la journée ? </a:t>
            </a:r>
          </a:p>
        </p:txBody>
      </p:sp>
    </p:spTree>
    <p:extLst>
      <p:ext uri="{BB962C8B-B14F-4D97-AF65-F5344CB8AC3E}">
        <p14:creationId xmlns:p14="http://schemas.microsoft.com/office/powerpoint/2010/main" val="556457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CE1</a:t>
            </a:r>
          </a:p>
        </p:txBody>
      </p:sp>
    </p:spTree>
    <p:extLst>
      <p:ext uri="{BB962C8B-B14F-4D97-AF65-F5344CB8AC3E}">
        <p14:creationId xmlns:p14="http://schemas.microsoft.com/office/powerpoint/2010/main" val="2296329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4F24E0C-149E-034D-A5BA-FC7FF45F65F8}"/>
              </a:ext>
            </a:extLst>
          </p:cNvPr>
          <p:cNvSpPr txBox="1">
            <a:spLocks/>
          </p:cNvSpPr>
          <p:nvPr/>
        </p:nvSpPr>
        <p:spPr>
          <a:xfrm>
            <a:off x="3458418" y="16171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356620" y="2650704"/>
            <a:ext cx="11548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Calculer en posant   732 – 76 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7571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147EF82-DA65-1746-84AE-8F76956A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6664"/>
            <a:ext cx="5765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4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9" y="926644"/>
            <a:ext cx="11958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Calcule en posant : 189 + 92 + 302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9441" b="2392"/>
          <a:stretch/>
        </p:blipFill>
        <p:spPr>
          <a:xfrm>
            <a:off x="831073" y="2144649"/>
            <a:ext cx="10461840" cy="39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7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233529" y="926644"/>
            <a:ext cx="11958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Calcule en posant : 756 – 377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9441" b="2392"/>
          <a:stretch/>
        </p:blipFill>
        <p:spPr>
          <a:xfrm>
            <a:off x="831073" y="2144649"/>
            <a:ext cx="10461840" cy="39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Calcule pour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CD6080-3C24-8244-A041-E981ADE1990E}"/>
              </a:ext>
            </a:extLst>
          </p:cNvPr>
          <p:cNvSpPr txBox="1"/>
          <p:nvPr/>
        </p:nvSpPr>
        <p:spPr>
          <a:xfrm>
            <a:off x="668215" y="3318151"/>
            <a:ext cx="1152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Calcule en posant : 159 + 112 + 72 + 244</a:t>
            </a:r>
          </a:p>
        </p:txBody>
      </p:sp>
    </p:spTree>
    <p:extLst>
      <p:ext uri="{BB962C8B-B14F-4D97-AF65-F5344CB8AC3E}">
        <p14:creationId xmlns:p14="http://schemas.microsoft.com/office/powerpoint/2010/main" val="1497328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10035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0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6A53C8C-98BA-4D4B-B67A-FD3DEB85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73" y="1754638"/>
            <a:ext cx="5473700" cy="36957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3038C2B-E0AD-5841-991C-404F87E0711C}"/>
              </a:ext>
            </a:extLst>
          </p:cNvPr>
          <p:cNvSpPr txBox="1"/>
          <p:nvPr/>
        </p:nvSpPr>
        <p:spPr>
          <a:xfrm rot="20621804">
            <a:off x="489065" y="1496291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A toi de jouer!</a:t>
            </a:r>
          </a:p>
        </p:txBody>
      </p:sp>
    </p:spTree>
    <p:extLst>
      <p:ext uri="{BB962C8B-B14F-4D97-AF65-F5344CB8AC3E}">
        <p14:creationId xmlns:p14="http://schemas.microsoft.com/office/powerpoint/2010/main" val="182606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657645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9FB367-D5CA-9E4F-BB30-98BCA5019A5B}"/>
              </a:ext>
            </a:extLst>
          </p:cNvPr>
          <p:cNvSpPr/>
          <p:nvPr/>
        </p:nvSpPr>
        <p:spPr>
          <a:xfrm>
            <a:off x="2161309" y="5486400"/>
            <a:ext cx="7797338" cy="74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92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74421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3038C2B-E0AD-5841-991C-404F87E0711C}"/>
              </a:ext>
            </a:extLst>
          </p:cNvPr>
          <p:cNvSpPr txBox="1"/>
          <p:nvPr/>
        </p:nvSpPr>
        <p:spPr>
          <a:xfrm rot="20621804">
            <a:off x="489065" y="1496291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A toi de jouer!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B9B3C0C-DC9A-3A4B-B380-F9723103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21" y="1850234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0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1696</Words>
  <Application>Microsoft Office PowerPoint</Application>
  <PresentationFormat>Personnalisé</PresentationFormat>
  <Paragraphs>627</Paragraphs>
  <Slides>43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Mercredi 8 avril</vt:lpstr>
      <vt:lpstr>Calcul mental</vt:lpstr>
      <vt:lpstr>Les tables d’addition</vt:lpstr>
      <vt:lpstr>Présentation PowerPoint</vt:lpstr>
      <vt:lpstr>Les tables d’addition</vt:lpstr>
      <vt:lpstr>Présentation PowerPoint</vt:lpstr>
      <vt:lpstr>Les tables d’addition</vt:lpstr>
      <vt:lpstr>Les tables d’addition</vt:lpstr>
      <vt:lpstr>Présentation PowerPoint</vt:lpstr>
      <vt:lpstr>Les tables d’addition</vt:lpstr>
      <vt:lpstr>Les tables d’addition</vt:lpstr>
      <vt:lpstr>Les tables d’addition</vt:lpstr>
      <vt:lpstr>Les tables d’addition</vt:lpstr>
      <vt:lpstr>Présentation PowerPoint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Ranger des nombres</vt:lpstr>
      <vt:lpstr>Ranger des nombres</vt:lpstr>
      <vt:lpstr>Situation pour demain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La situation d’hier</vt:lpstr>
      <vt:lpstr>La situation d’hier</vt:lpstr>
      <vt:lpstr>Première situation</vt:lpstr>
      <vt:lpstr>Première situation</vt:lpstr>
      <vt:lpstr>Deuxième situation</vt:lpstr>
      <vt:lpstr>Situation pour demain</vt:lpstr>
      <vt:lpstr>CE1</vt:lpstr>
      <vt:lpstr>Présentation PowerPoint</vt:lpstr>
      <vt:lpstr>Présentation PowerPoint</vt:lpstr>
      <vt:lpstr>Présentation PowerPoint</vt:lpstr>
      <vt:lpstr>Calcule pour demain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25 mars</dc:title>
  <dc:creator>Laure BREMONT</dc:creator>
  <cp:lastModifiedBy>Ollivier HUNAULT</cp:lastModifiedBy>
  <cp:revision>52</cp:revision>
  <dcterms:created xsi:type="dcterms:W3CDTF">2020-03-25T09:22:14Z</dcterms:created>
  <dcterms:modified xsi:type="dcterms:W3CDTF">2020-05-04T21:17:22Z</dcterms:modified>
</cp:coreProperties>
</file>