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7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10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1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12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3" r:id="rId2"/>
    <p:sldId id="425" r:id="rId3"/>
    <p:sldId id="689" r:id="rId4"/>
    <p:sldId id="697" r:id="rId5"/>
    <p:sldId id="700" r:id="rId6"/>
    <p:sldId id="706" r:id="rId7"/>
    <p:sldId id="701" r:id="rId8"/>
    <p:sldId id="712" r:id="rId9"/>
    <p:sldId id="560" r:id="rId10"/>
    <p:sldId id="548" r:id="rId11"/>
    <p:sldId id="568" r:id="rId12"/>
    <p:sldId id="439" r:id="rId13"/>
    <p:sldId id="705" r:id="rId14"/>
    <p:sldId id="694" r:id="rId15"/>
    <p:sldId id="708" r:id="rId16"/>
    <p:sldId id="709" r:id="rId17"/>
    <p:sldId id="710" r:id="rId18"/>
    <p:sldId id="711" r:id="rId19"/>
    <p:sldId id="690" r:id="rId20"/>
    <p:sldId id="521" r:id="rId21"/>
    <p:sldId id="528" r:id="rId22"/>
    <p:sldId id="526" r:id="rId23"/>
    <p:sldId id="530" r:id="rId24"/>
    <p:sldId id="623" r:id="rId25"/>
    <p:sldId id="532" r:id="rId26"/>
    <p:sldId id="536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  <p:cmAuthor id="2" name="DARDENNE" initials="D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00FF"/>
    <a:srgbClr val="FEA0A0"/>
    <a:srgbClr val="FF99CC"/>
    <a:srgbClr val="FE7272"/>
    <a:srgbClr val="000000"/>
    <a:srgbClr val="FB0517"/>
    <a:srgbClr val="905289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3" autoAdjust="0"/>
    <p:restoredTop sz="75000" autoAdjust="0"/>
  </p:normalViewPr>
  <p:slideViewPr>
    <p:cSldViewPr snapToGrid="0">
      <p:cViewPr varScale="1">
        <p:scale>
          <a:sx n="37" d="100"/>
          <a:sy n="37" d="100"/>
        </p:scale>
        <p:origin x="-140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257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624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811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117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561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524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Révision rapide des tables d’addition. Si nous avons assez de temps.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610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S’il reste du temps.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73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05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533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32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432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117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446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4C7C3-056B-DF46-BFA3-A8A4123AC57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94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631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919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72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84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84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Franchissement du 70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45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96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67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notesSlide" Target="../notesSlides/notesSlide8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10" Type="http://schemas.openxmlformats.org/officeDocument/2006/relationships/tags" Target="../tags/tag90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tags" Target="../tags/tag140.xml"/><Relationship Id="rId47" Type="http://schemas.openxmlformats.org/officeDocument/2006/relationships/tags" Target="../tags/tag145.xml"/><Relationship Id="rId50" Type="http://schemas.openxmlformats.org/officeDocument/2006/relationships/tags" Target="../tags/tag148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tags" Target="../tags/tag144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41" Type="http://schemas.openxmlformats.org/officeDocument/2006/relationships/tags" Target="../tags/tag139.xml"/><Relationship Id="rId54" Type="http://schemas.openxmlformats.org/officeDocument/2006/relationships/image" Target="../media/image4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tags" Target="../tags/tag143.xml"/><Relationship Id="rId53" Type="http://schemas.openxmlformats.org/officeDocument/2006/relationships/image" Target="../media/image2.png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tags" Target="../tags/tag147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tags" Target="../tags/tag142.xml"/><Relationship Id="rId52" Type="http://schemas.openxmlformats.org/officeDocument/2006/relationships/notesSlide" Target="../notesSlides/notesSlide10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tags" Target="../tags/tag141.xml"/><Relationship Id="rId48" Type="http://schemas.openxmlformats.org/officeDocument/2006/relationships/tags" Target="../tags/tag146.xml"/><Relationship Id="rId8" Type="http://schemas.openxmlformats.org/officeDocument/2006/relationships/tags" Target="../tags/tag106.xml"/><Relationship Id="rId5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26" Type="http://schemas.openxmlformats.org/officeDocument/2006/relationships/tags" Target="../tags/tag174.xml"/><Relationship Id="rId39" Type="http://schemas.openxmlformats.org/officeDocument/2006/relationships/tags" Target="../tags/tag187.xml"/><Relationship Id="rId21" Type="http://schemas.openxmlformats.org/officeDocument/2006/relationships/tags" Target="../tags/tag169.xml"/><Relationship Id="rId34" Type="http://schemas.openxmlformats.org/officeDocument/2006/relationships/tags" Target="../tags/tag182.xml"/><Relationship Id="rId42" Type="http://schemas.openxmlformats.org/officeDocument/2006/relationships/tags" Target="../tags/tag190.xml"/><Relationship Id="rId47" Type="http://schemas.openxmlformats.org/officeDocument/2006/relationships/tags" Target="../tags/tag195.xml"/><Relationship Id="rId50" Type="http://schemas.openxmlformats.org/officeDocument/2006/relationships/tags" Target="../tags/tag198.xml"/><Relationship Id="rId55" Type="http://schemas.openxmlformats.org/officeDocument/2006/relationships/tags" Target="../tags/tag203.xml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tags" Target="../tags/tag168.xml"/><Relationship Id="rId29" Type="http://schemas.openxmlformats.org/officeDocument/2006/relationships/tags" Target="../tags/tag177.xml"/><Relationship Id="rId41" Type="http://schemas.openxmlformats.org/officeDocument/2006/relationships/tags" Target="../tags/tag189.xml"/><Relationship Id="rId54" Type="http://schemas.openxmlformats.org/officeDocument/2006/relationships/tags" Target="../tags/tag202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tags" Target="../tags/tag172.xml"/><Relationship Id="rId32" Type="http://schemas.openxmlformats.org/officeDocument/2006/relationships/tags" Target="../tags/tag180.xml"/><Relationship Id="rId37" Type="http://schemas.openxmlformats.org/officeDocument/2006/relationships/tags" Target="../tags/tag185.xml"/><Relationship Id="rId40" Type="http://schemas.openxmlformats.org/officeDocument/2006/relationships/tags" Target="../tags/tag188.xml"/><Relationship Id="rId45" Type="http://schemas.openxmlformats.org/officeDocument/2006/relationships/tags" Target="../tags/tag193.xml"/><Relationship Id="rId53" Type="http://schemas.openxmlformats.org/officeDocument/2006/relationships/tags" Target="../tags/tag201.xml"/><Relationship Id="rId58" Type="http://schemas.openxmlformats.org/officeDocument/2006/relationships/slideLayout" Target="../slideLayouts/slideLayout6.xml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tags" Target="../tags/tag171.xml"/><Relationship Id="rId28" Type="http://schemas.openxmlformats.org/officeDocument/2006/relationships/tags" Target="../tags/tag176.xml"/><Relationship Id="rId36" Type="http://schemas.openxmlformats.org/officeDocument/2006/relationships/tags" Target="../tags/tag184.xml"/><Relationship Id="rId49" Type="http://schemas.openxmlformats.org/officeDocument/2006/relationships/tags" Target="../tags/tag197.xml"/><Relationship Id="rId57" Type="http://schemas.openxmlformats.org/officeDocument/2006/relationships/tags" Target="../tags/tag205.xml"/><Relationship Id="rId61" Type="http://schemas.openxmlformats.org/officeDocument/2006/relationships/image" Target="../media/image4.png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31" Type="http://schemas.openxmlformats.org/officeDocument/2006/relationships/tags" Target="../tags/tag179.xml"/><Relationship Id="rId44" Type="http://schemas.openxmlformats.org/officeDocument/2006/relationships/tags" Target="../tags/tag192.xml"/><Relationship Id="rId52" Type="http://schemas.openxmlformats.org/officeDocument/2006/relationships/tags" Target="../tags/tag200.xml"/><Relationship Id="rId60" Type="http://schemas.openxmlformats.org/officeDocument/2006/relationships/image" Target="../media/image2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tags" Target="../tags/tag170.xml"/><Relationship Id="rId27" Type="http://schemas.openxmlformats.org/officeDocument/2006/relationships/tags" Target="../tags/tag175.xml"/><Relationship Id="rId30" Type="http://schemas.openxmlformats.org/officeDocument/2006/relationships/tags" Target="../tags/tag178.xml"/><Relationship Id="rId35" Type="http://schemas.openxmlformats.org/officeDocument/2006/relationships/tags" Target="../tags/tag183.xml"/><Relationship Id="rId43" Type="http://schemas.openxmlformats.org/officeDocument/2006/relationships/tags" Target="../tags/tag191.xml"/><Relationship Id="rId48" Type="http://schemas.openxmlformats.org/officeDocument/2006/relationships/tags" Target="../tags/tag196.xml"/><Relationship Id="rId56" Type="http://schemas.openxmlformats.org/officeDocument/2006/relationships/tags" Target="../tags/tag204.xml"/><Relationship Id="rId8" Type="http://schemas.openxmlformats.org/officeDocument/2006/relationships/tags" Target="../tags/tag156.xml"/><Relationship Id="rId51" Type="http://schemas.openxmlformats.org/officeDocument/2006/relationships/tags" Target="../tags/tag199.xml"/><Relationship Id="rId3" Type="http://schemas.openxmlformats.org/officeDocument/2006/relationships/tags" Target="../tags/tag151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tags" Target="../tags/tag173.xml"/><Relationship Id="rId33" Type="http://schemas.openxmlformats.org/officeDocument/2006/relationships/tags" Target="../tags/tag181.xml"/><Relationship Id="rId38" Type="http://schemas.openxmlformats.org/officeDocument/2006/relationships/tags" Target="../tags/tag186.xml"/><Relationship Id="rId46" Type="http://schemas.openxmlformats.org/officeDocument/2006/relationships/tags" Target="../tags/tag194.xml"/><Relationship Id="rId59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231.xml"/><Relationship Id="rId21" Type="http://schemas.openxmlformats.org/officeDocument/2006/relationships/tags" Target="../tags/tag226.xml"/><Relationship Id="rId34" Type="http://schemas.openxmlformats.org/officeDocument/2006/relationships/tags" Target="../tags/tag239.xml"/><Relationship Id="rId42" Type="http://schemas.openxmlformats.org/officeDocument/2006/relationships/tags" Target="../tags/tag247.xml"/><Relationship Id="rId47" Type="http://schemas.openxmlformats.org/officeDocument/2006/relationships/tags" Target="../tags/tag252.xml"/><Relationship Id="rId50" Type="http://schemas.openxmlformats.org/officeDocument/2006/relationships/tags" Target="../tags/tag255.xml"/><Relationship Id="rId55" Type="http://schemas.openxmlformats.org/officeDocument/2006/relationships/tags" Target="../tags/tag260.xml"/><Relationship Id="rId63" Type="http://schemas.openxmlformats.org/officeDocument/2006/relationships/tags" Target="../tags/tag268.xml"/><Relationship Id="rId68" Type="http://schemas.openxmlformats.org/officeDocument/2006/relationships/tags" Target="../tags/tag273.xml"/><Relationship Id="rId76" Type="http://schemas.openxmlformats.org/officeDocument/2006/relationships/tags" Target="../tags/tag281.xml"/><Relationship Id="rId84" Type="http://schemas.openxmlformats.org/officeDocument/2006/relationships/tags" Target="../tags/tag289.xml"/><Relationship Id="rId89" Type="http://schemas.openxmlformats.org/officeDocument/2006/relationships/tags" Target="../tags/tag294.xml"/><Relationship Id="rId97" Type="http://schemas.openxmlformats.org/officeDocument/2006/relationships/image" Target="../media/image4.png"/><Relationship Id="rId7" Type="http://schemas.openxmlformats.org/officeDocument/2006/relationships/tags" Target="../tags/tag212.xml"/><Relationship Id="rId71" Type="http://schemas.openxmlformats.org/officeDocument/2006/relationships/tags" Target="../tags/tag276.xml"/><Relationship Id="rId92" Type="http://schemas.openxmlformats.org/officeDocument/2006/relationships/tags" Target="../tags/tag297.xml"/><Relationship Id="rId2" Type="http://schemas.openxmlformats.org/officeDocument/2006/relationships/tags" Target="../tags/tag207.xml"/><Relationship Id="rId16" Type="http://schemas.openxmlformats.org/officeDocument/2006/relationships/tags" Target="../tags/tag221.xml"/><Relationship Id="rId29" Type="http://schemas.openxmlformats.org/officeDocument/2006/relationships/tags" Target="../tags/tag234.xml"/><Relationship Id="rId11" Type="http://schemas.openxmlformats.org/officeDocument/2006/relationships/tags" Target="../tags/tag216.xml"/><Relationship Id="rId24" Type="http://schemas.openxmlformats.org/officeDocument/2006/relationships/tags" Target="../tags/tag229.xml"/><Relationship Id="rId32" Type="http://schemas.openxmlformats.org/officeDocument/2006/relationships/tags" Target="../tags/tag237.xml"/><Relationship Id="rId37" Type="http://schemas.openxmlformats.org/officeDocument/2006/relationships/tags" Target="../tags/tag242.xml"/><Relationship Id="rId40" Type="http://schemas.openxmlformats.org/officeDocument/2006/relationships/tags" Target="../tags/tag245.xml"/><Relationship Id="rId45" Type="http://schemas.openxmlformats.org/officeDocument/2006/relationships/tags" Target="../tags/tag250.xml"/><Relationship Id="rId53" Type="http://schemas.openxmlformats.org/officeDocument/2006/relationships/tags" Target="../tags/tag258.xml"/><Relationship Id="rId58" Type="http://schemas.openxmlformats.org/officeDocument/2006/relationships/tags" Target="../tags/tag263.xml"/><Relationship Id="rId66" Type="http://schemas.openxmlformats.org/officeDocument/2006/relationships/tags" Target="../tags/tag271.xml"/><Relationship Id="rId74" Type="http://schemas.openxmlformats.org/officeDocument/2006/relationships/tags" Target="../tags/tag279.xml"/><Relationship Id="rId79" Type="http://schemas.openxmlformats.org/officeDocument/2006/relationships/tags" Target="../tags/tag284.xml"/><Relationship Id="rId87" Type="http://schemas.openxmlformats.org/officeDocument/2006/relationships/tags" Target="../tags/tag292.xml"/><Relationship Id="rId5" Type="http://schemas.openxmlformats.org/officeDocument/2006/relationships/tags" Target="../tags/tag210.xml"/><Relationship Id="rId61" Type="http://schemas.openxmlformats.org/officeDocument/2006/relationships/tags" Target="../tags/tag266.xml"/><Relationship Id="rId82" Type="http://schemas.openxmlformats.org/officeDocument/2006/relationships/tags" Target="../tags/tag287.xml"/><Relationship Id="rId90" Type="http://schemas.openxmlformats.org/officeDocument/2006/relationships/tags" Target="../tags/tag295.xml"/><Relationship Id="rId95" Type="http://schemas.openxmlformats.org/officeDocument/2006/relationships/notesSlide" Target="../notesSlides/notesSlide12.xml"/><Relationship Id="rId19" Type="http://schemas.openxmlformats.org/officeDocument/2006/relationships/tags" Target="../tags/tag224.xml"/><Relationship Id="rId14" Type="http://schemas.openxmlformats.org/officeDocument/2006/relationships/tags" Target="../tags/tag219.xml"/><Relationship Id="rId22" Type="http://schemas.openxmlformats.org/officeDocument/2006/relationships/tags" Target="../tags/tag227.xml"/><Relationship Id="rId27" Type="http://schemas.openxmlformats.org/officeDocument/2006/relationships/tags" Target="../tags/tag232.xml"/><Relationship Id="rId30" Type="http://schemas.openxmlformats.org/officeDocument/2006/relationships/tags" Target="../tags/tag235.xml"/><Relationship Id="rId35" Type="http://schemas.openxmlformats.org/officeDocument/2006/relationships/tags" Target="../tags/tag240.xml"/><Relationship Id="rId43" Type="http://schemas.openxmlformats.org/officeDocument/2006/relationships/tags" Target="../tags/tag248.xml"/><Relationship Id="rId48" Type="http://schemas.openxmlformats.org/officeDocument/2006/relationships/tags" Target="../tags/tag253.xml"/><Relationship Id="rId56" Type="http://schemas.openxmlformats.org/officeDocument/2006/relationships/tags" Target="../tags/tag261.xml"/><Relationship Id="rId64" Type="http://schemas.openxmlformats.org/officeDocument/2006/relationships/tags" Target="../tags/tag269.xml"/><Relationship Id="rId69" Type="http://schemas.openxmlformats.org/officeDocument/2006/relationships/tags" Target="../tags/tag274.xml"/><Relationship Id="rId77" Type="http://schemas.openxmlformats.org/officeDocument/2006/relationships/tags" Target="../tags/tag282.xml"/><Relationship Id="rId8" Type="http://schemas.openxmlformats.org/officeDocument/2006/relationships/tags" Target="../tags/tag213.xml"/><Relationship Id="rId51" Type="http://schemas.openxmlformats.org/officeDocument/2006/relationships/tags" Target="../tags/tag256.xml"/><Relationship Id="rId72" Type="http://schemas.openxmlformats.org/officeDocument/2006/relationships/tags" Target="../tags/tag277.xml"/><Relationship Id="rId80" Type="http://schemas.openxmlformats.org/officeDocument/2006/relationships/tags" Target="../tags/tag285.xml"/><Relationship Id="rId85" Type="http://schemas.openxmlformats.org/officeDocument/2006/relationships/tags" Target="../tags/tag290.xml"/><Relationship Id="rId93" Type="http://schemas.openxmlformats.org/officeDocument/2006/relationships/tags" Target="../tags/tag298.xml"/><Relationship Id="rId3" Type="http://schemas.openxmlformats.org/officeDocument/2006/relationships/tags" Target="../tags/tag208.xml"/><Relationship Id="rId12" Type="http://schemas.openxmlformats.org/officeDocument/2006/relationships/tags" Target="../tags/tag217.xml"/><Relationship Id="rId17" Type="http://schemas.openxmlformats.org/officeDocument/2006/relationships/tags" Target="../tags/tag222.xml"/><Relationship Id="rId25" Type="http://schemas.openxmlformats.org/officeDocument/2006/relationships/tags" Target="../tags/tag230.xml"/><Relationship Id="rId33" Type="http://schemas.openxmlformats.org/officeDocument/2006/relationships/tags" Target="../tags/tag238.xml"/><Relationship Id="rId38" Type="http://schemas.openxmlformats.org/officeDocument/2006/relationships/tags" Target="../tags/tag243.xml"/><Relationship Id="rId46" Type="http://schemas.openxmlformats.org/officeDocument/2006/relationships/tags" Target="../tags/tag251.xml"/><Relationship Id="rId59" Type="http://schemas.openxmlformats.org/officeDocument/2006/relationships/tags" Target="../tags/tag264.xml"/><Relationship Id="rId67" Type="http://schemas.openxmlformats.org/officeDocument/2006/relationships/tags" Target="../tags/tag272.xml"/><Relationship Id="rId20" Type="http://schemas.openxmlformats.org/officeDocument/2006/relationships/tags" Target="../tags/tag225.xml"/><Relationship Id="rId41" Type="http://schemas.openxmlformats.org/officeDocument/2006/relationships/tags" Target="../tags/tag246.xml"/><Relationship Id="rId54" Type="http://schemas.openxmlformats.org/officeDocument/2006/relationships/tags" Target="../tags/tag259.xml"/><Relationship Id="rId62" Type="http://schemas.openxmlformats.org/officeDocument/2006/relationships/tags" Target="../tags/tag267.xml"/><Relationship Id="rId70" Type="http://schemas.openxmlformats.org/officeDocument/2006/relationships/tags" Target="../tags/tag275.xml"/><Relationship Id="rId75" Type="http://schemas.openxmlformats.org/officeDocument/2006/relationships/tags" Target="../tags/tag280.xml"/><Relationship Id="rId83" Type="http://schemas.openxmlformats.org/officeDocument/2006/relationships/tags" Target="../tags/tag288.xml"/><Relationship Id="rId88" Type="http://schemas.openxmlformats.org/officeDocument/2006/relationships/tags" Target="../tags/tag293.xml"/><Relationship Id="rId91" Type="http://schemas.openxmlformats.org/officeDocument/2006/relationships/tags" Target="../tags/tag296.xml"/><Relationship Id="rId96" Type="http://schemas.openxmlformats.org/officeDocument/2006/relationships/image" Target="../media/image2.png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5" Type="http://schemas.openxmlformats.org/officeDocument/2006/relationships/tags" Target="../tags/tag220.xml"/><Relationship Id="rId23" Type="http://schemas.openxmlformats.org/officeDocument/2006/relationships/tags" Target="../tags/tag228.xml"/><Relationship Id="rId28" Type="http://schemas.openxmlformats.org/officeDocument/2006/relationships/tags" Target="../tags/tag233.xml"/><Relationship Id="rId36" Type="http://schemas.openxmlformats.org/officeDocument/2006/relationships/tags" Target="../tags/tag241.xml"/><Relationship Id="rId49" Type="http://schemas.openxmlformats.org/officeDocument/2006/relationships/tags" Target="../tags/tag254.xml"/><Relationship Id="rId57" Type="http://schemas.openxmlformats.org/officeDocument/2006/relationships/tags" Target="../tags/tag262.xml"/><Relationship Id="rId10" Type="http://schemas.openxmlformats.org/officeDocument/2006/relationships/tags" Target="../tags/tag215.xml"/><Relationship Id="rId31" Type="http://schemas.openxmlformats.org/officeDocument/2006/relationships/tags" Target="../tags/tag236.xml"/><Relationship Id="rId44" Type="http://schemas.openxmlformats.org/officeDocument/2006/relationships/tags" Target="../tags/tag249.xml"/><Relationship Id="rId52" Type="http://schemas.openxmlformats.org/officeDocument/2006/relationships/tags" Target="../tags/tag257.xml"/><Relationship Id="rId60" Type="http://schemas.openxmlformats.org/officeDocument/2006/relationships/tags" Target="../tags/tag265.xml"/><Relationship Id="rId65" Type="http://schemas.openxmlformats.org/officeDocument/2006/relationships/tags" Target="../tags/tag270.xml"/><Relationship Id="rId73" Type="http://schemas.openxmlformats.org/officeDocument/2006/relationships/tags" Target="../tags/tag278.xml"/><Relationship Id="rId78" Type="http://schemas.openxmlformats.org/officeDocument/2006/relationships/tags" Target="../tags/tag283.xml"/><Relationship Id="rId81" Type="http://schemas.openxmlformats.org/officeDocument/2006/relationships/tags" Target="../tags/tag286.xml"/><Relationship Id="rId86" Type="http://schemas.openxmlformats.org/officeDocument/2006/relationships/tags" Target="../tags/tag291.xml"/><Relationship Id="rId94" Type="http://schemas.openxmlformats.org/officeDocument/2006/relationships/slideLayout" Target="../slideLayouts/slideLayout6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3" Type="http://schemas.openxmlformats.org/officeDocument/2006/relationships/tags" Target="../tags/tag218.xml"/><Relationship Id="rId18" Type="http://schemas.openxmlformats.org/officeDocument/2006/relationships/tags" Target="../tags/tag223.xml"/><Relationship Id="rId39" Type="http://schemas.openxmlformats.org/officeDocument/2006/relationships/tags" Target="../tags/tag24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13" Type="http://schemas.openxmlformats.org/officeDocument/2006/relationships/tags" Target="../tags/tag311.xml"/><Relationship Id="rId18" Type="http://schemas.openxmlformats.org/officeDocument/2006/relationships/tags" Target="../tags/tag316.xml"/><Relationship Id="rId26" Type="http://schemas.openxmlformats.org/officeDocument/2006/relationships/tags" Target="../tags/tag324.xml"/><Relationship Id="rId39" Type="http://schemas.openxmlformats.org/officeDocument/2006/relationships/image" Target="../media/image2.png"/><Relationship Id="rId3" Type="http://schemas.openxmlformats.org/officeDocument/2006/relationships/tags" Target="../tags/tag301.xml"/><Relationship Id="rId21" Type="http://schemas.openxmlformats.org/officeDocument/2006/relationships/tags" Target="../tags/tag319.xml"/><Relationship Id="rId34" Type="http://schemas.openxmlformats.org/officeDocument/2006/relationships/tags" Target="../tags/tag332.xml"/><Relationship Id="rId7" Type="http://schemas.openxmlformats.org/officeDocument/2006/relationships/tags" Target="../tags/tag305.xml"/><Relationship Id="rId12" Type="http://schemas.openxmlformats.org/officeDocument/2006/relationships/tags" Target="../tags/tag310.xml"/><Relationship Id="rId17" Type="http://schemas.openxmlformats.org/officeDocument/2006/relationships/tags" Target="../tags/tag315.xml"/><Relationship Id="rId25" Type="http://schemas.openxmlformats.org/officeDocument/2006/relationships/tags" Target="../tags/tag323.xml"/><Relationship Id="rId33" Type="http://schemas.openxmlformats.org/officeDocument/2006/relationships/tags" Target="../tags/tag331.xml"/><Relationship Id="rId38" Type="http://schemas.openxmlformats.org/officeDocument/2006/relationships/notesSlide" Target="../notesSlides/notesSlide13.xml"/><Relationship Id="rId2" Type="http://schemas.openxmlformats.org/officeDocument/2006/relationships/tags" Target="../tags/tag300.xml"/><Relationship Id="rId16" Type="http://schemas.openxmlformats.org/officeDocument/2006/relationships/tags" Target="../tags/tag314.xml"/><Relationship Id="rId20" Type="http://schemas.openxmlformats.org/officeDocument/2006/relationships/tags" Target="../tags/tag318.xml"/><Relationship Id="rId29" Type="http://schemas.openxmlformats.org/officeDocument/2006/relationships/tags" Target="../tags/tag327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1" Type="http://schemas.openxmlformats.org/officeDocument/2006/relationships/tags" Target="../tags/tag309.xml"/><Relationship Id="rId24" Type="http://schemas.openxmlformats.org/officeDocument/2006/relationships/tags" Target="../tags/tag322.xml"/><Relationship Id="rId32" Type="http://schemas.openxmlformats.org/officeDocument/2006/relationships/tags" Target="../tags/tag330.xml"/><Relationship Id="rId37" Type="http://schemas.openxmlformats.org/officeDocument/2006/relationships/slideLayout" Target="../slideLayouts/slideLayout6.xml"/><Relationship Id="rId40" Type="http://schemas.openxmlformats.org/officeDocument/2006/relationships/image" Target="../media/image4.png"/><Relationship Id="rId5" Type="http://schemas.openxmlformats.org/officeDocument/2006/relationships/tags" Target="../tags/tag303.xml"/><Relationship Id="rId15" Type="http://schemas.openxmlformats.org/officeDocument/2006/relationships/tags" Target="../tags/tag313.xml"/><Relationship Id="rId23" Type="http://schemas.openxmlformats.org/officeDocument/2006/relationships/tags" Target="../tags/tag321.xml"/><Relationship Id="rId28" Type="http://schemas.openxmlformats.org/officeDocument/2006/relationships/tags" Target="../tags/tag326.xml"/><Relationship Id="rId36" Type="http://schemas.openxmlformats.org/officeDocument/2006/relationships/tags" Target="../tags/tag334.xml"/><Relationship Id="rId10" Type="http://schemas.openxmlformats.org/officeDocument/2006/relationships/tags" Target="../tags/tag308.xml"/><Relationship Id="rId19" Type="http://schemas.openxmlformats.org/officeDocument/2006/relationships/tags" Target="../tags/tag317.xml"/><Relationship Id="rId31" Type="http://schemas.openxmlformats.org/officeDocument/2006/relationships/tags" Target="../tags/tag329.xml"/><Relationship Id="rId4" Type="http://schemas.openxmlformats.org/officeDocument/2006/relationships/tags" Target="../tags/tag302.xml"/><Relationship Id="rId9" Type="http://schemas.openxmlformats.org/officeDocument/2006/relationships/tags" Target="../tags/tag307.xml"/><Relationship Id="rId14" Type="http://schemas.openxmlformats.org/officeDocument/2006/relationships/tags" Target="../tags/tag312.xml"/><Relationship Id="rId22" Type="http://schemas.openxmlformats.org/officeDocument/2006/relationships/tags" Target="../tags/tag320.xml"/><Relationship Id="rId27" Type="http://schemas.openxmlformats.org/officeDocument/2006/relationships/tags" Target="../tags/tag325.xml"/><Relationship Id="rId30" Type="http://schemas.openxmlformats.org/officeDocument/2006/relationships/tags" Target="../tags/tag328.xml"/><Relationship Id="rId35" Type="http://schemas.openxmlformats.org/officeDocument/2006/relationships/tags" Target="../tags/tag3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1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3" Type="http://schemas.openxmlformats.org/officeDocument/2006/relationships/tags" Target="../tags/tag2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image" Target="../media/image2.pn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image" Target="../media/image1.png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image" Target="../media/image2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10" Type="http://schemas.openxmlformats.org/officeDocument/2006/relationships/tags" Target="../tags/tag53.xml"/><Relationship Id="rId19" Type="http://schemas.openxmlformats.org/officeDocument/2006/relationships/image" Target="../media/image1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62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1FD31B9-7166-D642-A3AE-1BD99615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Mercredi 24 juin 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739140" y="1358630"/>
            <a:ext cx="1071372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44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3993603" y="969949"/>
            <a:ext cx="802981" cy="1387851"/>
            <a:chOff x="10301193" y="399347"/>
            <a:chExt cx="802981" cy="1387851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57</a:t>
                </a:r>
              </a:p>
            </p:txBody>
          </p:sp>
        </p:grp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1071968" y="2380615"/>
            <a:ext cx="10338981" cy="344805"/>
            <a:chOff x="1473460" y="5409565"/>
            <a:chExt cx="9747910" cy="344805"/>
          </a:xfrm>
        </p:grpSpPr>
        <p:cxnSp>
          <p:nvCxnSpPr>
            <p:cNvPr id="3" name="Connecteur droit avec flèche 2"/>
            <p:cNvCxnSpPr/>
            <p:nvPr/>
          </p:nvCxnSpPr>
          <p:spPr>
            <a:xfrm>
              <a:off x="1473460" y="5749925"/>
              <a:ext cx="974791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 flipV="1">
              <a:off x="183428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V="1">
              <a:off x="239054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V="1">
              <a:off x="294680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V="1">
              <a:off x="350306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flipV="1">
              <a:off x="350306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flipV="1">
              <a:off x="405932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V="1">
              <a:off x="461558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flipV="1">
              <a:off x="517184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V="1">
              <a:off x="572810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V="1">
              <a:off x="572810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flipV="1">
              <a:off x="6284366" y="541909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V="1">
              <a:off x="684189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flipV="1">
              <a:off x="739815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flipV="1">
              <a:off x="795441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flipV="1">
              <a:off x="795441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flipV="1">
              <a:off x="851067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flipV="1">
              <a:off x="906693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V="1">
              <a:off x="9623196" y="541147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flipV="1">
              <a:off x="1017945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 flipV="1">
              <a:off x="1017945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flipV="1">
              <a:off x="10735716" y="540956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4593678" y="969949"/>
            <a:ext cx="802981" cy="1387851"/>
            <a:chOff x="10301193" y="399347"/>
            <a:chExt cx="802981" cy="1387851"/>
          </a:xfrm>
        </p:grpSpPr>
        <p:grpSp>
          <p:nvGrpSpPr>
            <p:cNvPr id="98" name="Groupe 9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58</a:t>
                </a:r>
              </a:p>
            </p:txBody>
          </p:sp>
        </p:grpSp>
        <p:cxnSp>
          <p:nvCxnSpPr>
            <p:cNvPr id="99" name="Connecteur droit avec flèche 9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3412082" y="976016"/>
            <a:ext cx="802981" cy="1387851"/>
            <a:chOff x="10301193" y="399347"/>
            <a:chExt cx="802981" cy="1387851"/>
          </a:xfrm>
        </p:grpSpPr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04" name="Connecteur droit avec flèche 10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1643171" y="988999"/>
            <a:ext cx="802981" cy="1387851"/>
            <a:chOff x="10301193" y="399347"/>
            <a:chExt cx="802981" cy="1387851"/>
          </a:xfrm>
        </p:grpSpPr>
        <p:grpSp>
          <p:nvGrpSpPr>
            <p:cNvPr id="108" name="Groupe 10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ZoneTexte 11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09" name="Connecteur droit avec flèche 10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5183106" y="973714"/>
            <a:ext cx="802981" cy="1387851"/>
            <a:chOff x="10301193" y="399347"/>
            <a:chExt cx="802981" cy="1387851"/>
          </a:xfrm>
        </p:grpSpPr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6" name="ZoneTexte 11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14" name="Connecteur droit avec flèche 11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7" name="Groupe 11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2424110" y="3892685"/>
            <a:ext cx="802981" cy="1387851"/>
            <a:chOff x="10301193" y="399347"/>
            <a:chExt cx="802981" cy="1387851"/>
          </a:xfrm>
        </p:grpSpPr>
        <p:grpSp>
          <p:nvGrpSpPr>
            <p:cNvPr id="118" name="Groupe 11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65</a:t>
                </a:r>
              </a:p>
            </p:txBody>
          </p:sp>
        </p:grpSp>
        <p:cxnSp>
          <p:nvCxnSpPr>
            <p:cNvPr id="119" name="Connecteur droit avec flèche 11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1648995" y="3892685"/>
            <a:ext cx="802981" cy="1387851"/>
            <a:chOff x="10301193" y="399347"/>
            <a:chExt cx="802981" cy="1387851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6" name="ZoneTexte 12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54</a:t>
                </a:r>
              </a:p>
            </p:txBody>
          </p:sp>
        </p:grpSp>
        <p:cxnSp>
          <p:nvCxnSpPr>
            <p:cNvPr id="124" name="Connecteur droit avec flèche 12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" name="SMARTInkShape-Group29">
            <a:extLst>
              <a:ext uri="{FF2B5EF4-FFF2-40B4-BE49-F238E27FC236}">
                <a16:creationId xmlns:a16="http://schemas.microsoft.com/office/drawing/2014/main" xmlns="" id="{E22F52BB-6192-4E30-9AE2-D6B66183F8C2}"/>
              </a:ext>
            </a:extLst>
          </p:cNvPr>
          <p:cNvGrpSpPr/>
          <p:nvPr/>
        </p:nvGrpSpPr>
        <p:grpSpPr>
          <a:xfrm>
            <a:off x="5416562" y="1264114"/>
            <a:ext cx="253692" cy="243260"/>
            <a:chOff x="5416562" y="1264114"/>
            <a:chExt cx="253692" cy="243260"/>
          </a:xfrm>
        </p:grpSpPr>
        <p:sp>
          <p:nvSpPr>
            <p:cNvPr id="2" name="SMARTInkShape-66">
              <a:extLst>
                <a:ext uri="{FF2B5EF4-FFF2-40B4-BE49-F238E27FC236}">
                  <a16:creationId xmlns:a16="http://schemas.microsoft.com/office/drawing/2014/main" xmlns="" id="{044556A8-D714-4857-9031-74F21FED750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416562" y="1264114"/>
              <a:ext cx="142376" cy="221350"/>
            </a:xfrm>
            <a:custGeom>
              <a:avLst/>
              <a:gdLst/>
              <a:ahLst/>
              <a:cxnLst/>
              <a:rect l="0" t="0" r="0" b="0"/>
              <a:pathLst>
                <a:path w="142376" h="221350">
                  <a:moveTo>
                    <a:pt x="104763" y="9061"/>
                  </a:moveTo>
                  <a:lnTo>
                    <a:pt x="104763" y="9061"/>
                  </a:lnTo>
                  <a:lnTo>
                    <a:pt x="95630" y="2973"/>
                  </a:lnTo>
                  <a:lnTo>
                    <a:pt x="74862" y="0"/>
                  </a:lnTo>
                  <a:lnTo>
                    <a:pt x="70307" y="683"/>
                  </a:lnTo>
                  <a:lnTo>
                    <a:pt x="69092" y="1359"/>
                  </a:lnTo>
                  <a:lnTo>
                    <a:pt x="24589" y="2706"/>
                  </a:lnTo>
                  <a:lnTo>
                    <a:pt x="6232" y="2711"/>
                  </a:lnTo>
                  <a:lnTo>
                    <a:pt x="5209" y="3064"/>
                  </a:lnTo>
                  <a:lnTo>
                    <a:pt x="4527" y="3652"/>
                  </a:lnTo>
                  <a:lnTo>
                    <a:pt x="1034" y="10516"/>
                  </a:lnTo>
                  <a:lnTo>
                    <a:pt x="195" y="16221"/>
                  </a:lnTo>
                  <a:lnTo>
                    <a:pt x="0" y="34694"/>
                  </a:lnTo>
                  <a:lnTo>
                    <a:pt x="12471" y="81160"/>
                  </a:lnTo>
                  <a:lnTo>
                    <a:pt x="12945" y="85202"/>
                  </a:lnTo>
                  <a:lnTo>
                    <a:pt x="13564" y="86280"/>
                  </a:lnTo>
                  <a:lnTo>
                    <a:pt x="14331" y="86999"/>
                  </a:lnTo>
                  <a:lnTo>
                    <a:pt x="14841" y="87125"/>
                  </a:lnTo>
                  <a:lnTo>
                    <a:pt x="15182" y="86857"/>
                  </a:lnTo>
                  <a:lnTo>
                    <a:pt x="15913" y="85617"/>
                  </a:lnTo>
                  <a:lnTo>
                    <a:pt x="17956" y="82936"/>
                  </a:lnTo>
                  <a:lnTo>
                    <a:pt x="18557" y="80935"/>
                  </a:lnTo>
                  <a:lnTo>
                    <a:pt x="21646" y="78870"/>
                  </a:lnTo>
                  <a:lnTo>
                    <a:pt x="38229" y="71061"/>
                  </a:lnTo>
                  <a:lnTo>
                    <a:pt x="61570" y="69533"/>
                  </a:lnTo>
                  <a:lnTo>
                    <a:pt x="68044" y="71333"/>
                  </a:lnTo>
                  <a:lnTo>
                    <a:pt x="97879" y="87101"/>
                  </a:lnTo>
                  <a:lnTo>
                    <a:pt x="119035" y="111802"/>
                  </a:lnTo>
                  <a:lnTo>
                    <a:pt x="137302" y="148662"/>
                  </a:lnTo>
                  <a:lnTo>
                    <a:pt x="142375" y="180110"/>
                  </a:lnTo>
                  <a:lnTo>
                    <a:pt x="136832" y="200418"/>
                  </a:lnTo>
                  <a:lnTo>
                    <a:pt x="135667" y="203308"/>
                  </a:lnTo>
                  <a:lnTo>
                    <a:pt x="127286" y="212430"/>
                  </a:lnTo>
                  <a:lnTo>
                    <a:pt x="115866" y="218465"/>
                  </a:lnTo>
                  <a:lnTo>
                    <a:pt x="89832" y="221349"/>
                  </a:lnTo>
                  <a:lnTo>
                    <a:pt x="70117" y="219775"/>
                  </a:lnTo>
                  <a:lnTo>
                    <a:pt x="43547" y="212767"/>
                  </a:lnTo>
                  <a:lnTo>
                    <a:pt x="33473" y="205826"/>
                  </a:lnTo>
                  <a:lnTo>
                    <a:pt x="30745" y="202580"/>
                  </a:lnTo>
                  <a:lnTo>
                    <a:pt x="30371" y="200868"/>
                  </a:lnTo>
                  <a:lnTo>
                    <a:pt x="31738" y="1932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67">
              <a:extLst>
                <a:ext uri="{FF2B5EF4-FFF2-40B4-BE49-F238E27FC236}">
                  <a16:creationId xmlns:a16="http://schemas.microsoft.com/office/drawing/2014/main" xmlns="" id="{8F43BA01-3ED9-48CB-975F-D1FA508171B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75300" y="1279622"/>
              <a:ext cx="94954" cy="227752"/>
            </a:xfrm>
            <a:custGeom>
              <a:avLst/>
              <a:gdLst/>
              <a:ahLst/>
              <a:cxnLst/>
              <a:rect l="0" t="0" r="0" b="0"/>
              <a:pathLst>
                <a:path w="94954" h="227752">
                  <a:moveTo>
                    <a:pt x="82550" y="38003"/>
                  </a:moveTo>
                  <a:lnTo>
                    <a:pt x="82550" y="38003"/>
                  </a:lnTo>
                  <a:lnTo>
                    <a:pt x="85284" y="35269"/>
                  </a:lnTo>
                  <a:lnTo>
                    <a:pt x="85594" y="33273"/>
                  </a:lnTo>
                  <a:lnTo>
                    <a:pt x="85725" y="12818"/>
                  </a:lnTo>
                  <a:lnTo>
                    <a:pt x="84784" y="9994"/>
                  </a:lnTo>
                  <a:lnTo>
                    <a:pt x="79620" y="3621"/>
                  </a:lnTo>
                  <a:lnTo>
                    <a:pt x="76779" y="1556"/>
                  </a:lnTo>
                  <a:lnTo>
                    <a:pt x="73635" y="637"/>
                  </a:lnTo>
                  <a:lnTo>
                    <a:pt x="63358" y="0"/>
                  </a:lnTo>
                  <a:lnTo>
                    <a:pt x="49326" y="3142"/>
                  </a:lnTo>
                  <a:lnTo>
                    <a:pt x="38378" y="10650"/>
                  </a:lnTo>
                  <a:lnTo>
                    <a:pt x="33725" y="18424"/>
                  </a:lnTo>
                  <a:lnTo>
                    <a:pt x="24457" y="40099"/>
                  </a:lnTo>
                  <a:lnTo>
                    <a:pt x="20407" y="86666"/>
                  </a:lnTo>
                  <a:lnTo>
                    <a:pt x="21182" y="92674"/>
                  </a:lnTo>
                  <a:lnTo>
                    <a:pt x="23643" y="97697"/>
                  </a:lnTo>
                  <a:lnTo>
                    <a:pt x="30877" y="105432"/>
                  </a:lnTo>
                  <a:lnTo>
                    <a:pt x="39134" y="111604"/>
                  </a:lnTo>
                  <a:lnTo>
                    <a:pt x="40906" y="112470"/>
                  </a:lnTo>
                  <a:lnTo>
                    <a:pt x="46638" y="112492"/>
                  </a:lnTo>
                  <a:lnTo>
                    <a:pt x="60835" y="110515"/>
                  </a:lnTo>
                  <a:lnTo>
                    <a:pt x="65373" y="107743"/>
                  </a:lnTo>
                  <a:lnTo>
                    <a:pt x="75512" y="94021"/>
                  </a:lnTo>
                  <a:lnTo>
                    <a:pt x="78583" y="86508"/>
                  </a:lnTo>
                  <a:lnTo>
                    <a:pt x="84262" y="55415"/>
                  </a:lnTo>
                  <a:lnTo>
                    <a:pt x="79842" y="25251"/>
                  </a:lnTo>
                  <a:lnTo>
                    <a:pt x="79334" y="24210"/>
                  </a:lnTo>
                  <a:lnTo>
                    <a:pt x="78642" y="23516"/>
                  </a:lnTo>
                  <a:lnTo>
                    <a:pt x="76682" y="22402"/>
                  </a:lnTo>
                  <a:lnTo>
                    <a:pt x="76522" y="22664"/>
                  </a:lnTo>
                  <a:lnTo>
                    <a:pt x="76343" y="23895"/>
                  </a:lnTo>
                  <a:lnTo>
                    <a:pt x="77204" y="25618"/>
                  </a:lnTo>
                  <a:lnTo>
                    <a:pt x="77928" y="26571"/>
                  </a:lnTo>
                  <a:lnTo>
                    <a:pt x="85466" y="73232"/>
                  </a:lnTo>
                  <a:lnTo>
                    <a:pt x="89156" y="97031"/>
                  </a:lnTo>
                  <a:lnTo>
                    <a:pt x="91819" y="118836"/>
                  </a:lnTo>
                  <a:lnTo>
                    <a:pt x="92993" y="140641"/>
                  </a:lnTo>
                  <a:lnTo>
                    <a:pt x="94953" y="159979"/>
                  </a:lnTo>
                  <a:lnTo>
                    <a:pt x="94897" y="199832"/>
                  </a:lnTo>
                  <a:lnTo>
                    <a:pt x="92516" y="208731"/>
                  </a:lnTo>
                  <a:lnTo>
                    <a:pt x="88508" y="212777"/>
                  </a:lnTo>
                  <a:lnTo>
                    <a:pt x="77808" y="219439"/>
                  </a:lnTo>
                  <a:lnTo>
                    <a:pt x="59208" y="224309"/>
                  </a:lnTo>
                  <a:lnTo>
                    <a:pt x="51410" y="225967"/>
                  </a:lnTo>
                  <a:lnTo>
                    <a:pt x="43690" y="227751"/>
                  </a:lnTo>
                  <a:lnTo>
                    <a:pt x="26543" y="226669"/>
                  </a:lnTo>
                  <a:lnTo>
                    <a:pt x="13979" y="222354"/>
                  </a:lnTo>
                  <a:lnTo>
                    <a:pt x="0" y="2126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SMARTInkShape-Group30">
            <a:extLst>
              <a:ext uri="{FF2B5EF4-FFF2-40B4-BE49-F238E27FC236}">
                <a16:creationId xmlns:a16="http://schemas.microsoft.com/office/drawing/2014/main" xmlns="" id="{EF66B842-2A87-4ADE-A7BB-0DC2C2AFB50F}"/>
              </a:ext>
            </a:extLst>
          </p:cNvPr>
          <p:cNvGrpSpPr/>
          <p:nvPr/>
        </p:nvGrpSpPr>
        <p:grpSpPr>
          <a:xfrm>
            <a:off x="3654425" y="1308102"/>
            <a:ext cx="259605" cy="209365"/>
            <a:chOff x="3654425" y="1308102"/>
            <a:chExt cx="259605" cy="209365"/>
          </a:xfrm>
        </p:grpSpPr>
        <p:sp>
          <p:nvSpPr>
            <p:cNvPr id="7" name="SMARTInkShape-68">
              <a:extLst>
                <a:ext uri="{FF2B5EF4-FFF2-40B4-BE49-F238E27FC236}">
                  <a16:creationId xmlns:a16="http://schemas.microsoft.com/office/drawing/2014/main" xmlns="" id="{408D64A6-5268-4537-9D6E-948DAEA9D95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654425" y="1308102"/>
              <a:ext cx="112587" cy="199404"/>
            </a:xfrm>
            <a:custGeom>
              <a:avLst/>
              <a:gdLst/>
              <a:ahLst/>
              <a:cxnLst/>
              <a:rect l="0" t="0" r="0" b="0"/>
              <a:pathLst>
                <a:path w="112587" h="199404">
                  <a:moveTo>
                    <a:pt x="98425" y="3173"/>
                  </a:moveTo>
                  <a:lnTo>
                    <a:pt x="98425" y="3173"/>
                  </a:lnTo>
                  <a:lnTo>
                    <a:pt x="98425" y="1487"/>
                  </a:lnTo>
                  <a:lnTo>
                    <a:pt x="98072" y="991"/>
                  </a:lnTo>
                  <a:lnTo>
                    <a:pt x="97484" y="660"/>
                  </a:lnTo>
                  <a:lnTo>
                    <a:pt x="94006" y="129"/>
                  </a:lnTo>
                  <a:lnTo>
                    <a:pt x="48642" y="351"/>
                  </a:lnTo>
                  <a:lnTo>
                    <a:pt x="39264" y="1827"/>
                  </a:lnTo>
                  <a:lnTo>
                    <a:pt x="12951" y="0"/>
                  </a:lnTo>
                  <a:lnTo>
                    <a:pt x="12722" y="2732"/>
                  </a:lnTo>
                  <a:lnTo>
                    <a:pt x="15679" y="48862"/>
                  </a:lnTo>
                  <a:lnTo>
                    <a:pt x="19101" y="73588"/>
                  </a:lnTo>
                  <a:lnTo>
                    <a:pt x="22257" y="83850"/>
                  </a:lnTo>
                  <a:lnTo>
                    <a:pt x="22952" y="84475"/>
                  </a:lnTo>
                  <a:lnTo>
                    <a:pt x="25357" y="85701"/>
                  </a:lnTo>
                  <a:lnTo>
                    <a:pt x="25388" y="84031"/>
                  </a:lnTo>
                  <a:lnTo>
                    <a:pt x="26335" y="82266"/>
                  </a:lnTo>
                  <a:lnTo>
                    <a:pt x="28132" y="79945"/>
                  </a:lnTo>
                  <a:lnTo>
                    <a:pt x="28444" y="77857"/>
                  </a:lnTo>
                  <a:lnTo>
                    <a:pt x="29193" y="77304"/>
                  </a:lnTo>
                  <a:lnTo>
                    <a:pt x="34525" y="76416"/>
                  </a:lnTo>
                  <a:lnTo>
                    <a:pt x="52104" y="76559"/>
                  </a:lnTo>
                  <a:lnTo>
                    <a:pt x="70805" y="82631"/>
                  </a:lnTo>
                  <a:lnTo>
                    <a:pt x="84570" y="90738"/>
                  </a:lnTo>
                  <a:lnTo>
                    <a:pt x="108268" y="122896"/>
                  </a:lnTo>
                  <a:lnTo>
                    <a:pt x="112560" y="140944"/>
                  </a:lnTo>
                  <a:lnTo>
                    <a:pt x="112586" y="146602"/>
                  </a:lnTo>
                  <a:lnTo>
                    <a:pt x="109728" y="157172"/>
                  </a:lnTo>
                  <a:lnTo>
                    <a:pt x="101277" y="173231"/>
                  </a:lnTo>
                  <a:lnTo>
                    <a:pt x="95154" y="179620"/>
                  </a:lnTo>
                  <a:lnTo>
                    <a:pt x="76344" y="190803"/>
                  </a:lnTo>
                  <a:lnTo>
                    <a:pt x="49595" y="198669"/>
                  </a:lnTo>
                  <a:lnTo>
                    <a:pt x="32779" y="199403"/>
                  </a:lnTo>
                  <a:lnTo>
                    <a:pt x="15010" y="196766"/>
                  </a:lnTo>
                  <a:lnTo>
                    <a:pt x="10954" y="194393"/>
                  </a:lnTo>
                  <a:lnTo>
                    <a:pt x="5341" y="189395"/>
                  </a:lnTo>
                  <a:lnTo>
                    <a:pt x="4137" y="187303"/>
                  </a:lnTo>
                  <a:lnTo>
                    <a:pt x="3250" y="185198"/>
                  </a:lnTo>
                  <a:lnTo>
                    <a:pt x="0" y="1809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69">
              <a:extLst>
                <a:ext uri="{FF2B5EF4-FFF2-40B4-BE49-F238E27FC236}">
                  <a16:creationId xmlns:a16="http://schemas.microsoft.com/office/drawing/2014/main" xmlns="" id="{376DA081-5E79-4073-AB94-0681195ECE9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810026" y="1327150"/>
              <a:ext cx="104004" cy="190317"/>
            </a:xfrm>
            <a:custGeom>
              <a:avLst/>
              <a:gdLst/>
              <a:ahLst/>
              <a:cxnLst/>
              <a:rect l="0" t="0" r="0" b="0"/>
              <a:pathLst>
                <a:path w="104004" h="190317">
                  <a:moveTo>
                    <a:pt x="44424" y="0"/>
                  </a:moveTo>
                  <a:lnTo>
                    <a:pt x="44424" y="0"/>
                  </a:lnTo>
                  <a:lnTo>
                    <a:pt x="41690" y="0"/>
                  </a:lnTo>
                  <a:lnTo>
                    <a:pt x="26552" y="8193"/>
                  </a:lnTo>
                  <a:lnTo>
                    <a:pt x="19569" y="14736"/>
                  </a:lnTo>
                  <a:lnTo>
                    <a:pt x="10071" y="35300"/>
                  </a:lnTo>
                  <a:lnTo>
                    <a:pt x="954" y="73755"/>
                  </a:lnTo>
                  <a:lnTo>
                    <a:pt x="0" y="117852"/>
                  </a:lnTo>
                  <a:lnTo>
                    <a:pt x="1660" y="157285"/>
                  </a:lnTo>
                  <a:lnTo>
                    <a:pt x="6079" y="167841"/>
                  </a:lnTo>
                  <a:lnTo>
                    <a:pt x="15722" y="179831"/>
                  </a:lnTo>
                  <a:lnTo>
                    <a:pt x="24647" y="185267"/>
                  </a:lnTo>
                  <a:lnTo>
                    <a:pt x="37917" y="189100"/>
                  </a:lnTo>
                  <a:lnTo>
                    <a:pt x="53245" y="190316"/>
                  </a:lnTo>
                  <a:lnTo>
                    <a:pt x="77501" y="185074"/>
                  </a:lnTo>
                  <a:lnTo>
                    <a:pt x="81820" y="183032"/>
                  </a:lnTo>
                  <a:lnTo>
                    <a:pt x="89606" y="176528"/>
                  </a:lnTo>
                  <a:lnTo>
                    <a:pt x="92727" y="171825"/>
                  </a:lnTo>
                  <a:lnTo>
                    <a:pt x="94820" y="167383"/>
                  </a:lnTo>
                  <a:lnTo>
                    <a:pt x="99612" y="160211"/>
                  </a:lnTo>
                  <a:lnTo>
                    <a:pt x="104003" y="146508"/>
                  </a:lnTo>
                  <a:lnTo>
                    <a:pt x="102067" y="134159"/>
                  </a:lnTo>
                  <a:lnTo>
                    <a:pt x="94143" y="115431"/>
                  </a:lnTo>
                  <a:lnTo>
                    <a:pt x="83029" y="105077"/>
                  </a:lnTo>
                  <a:lnTo>
                    <a:pt x="67717" y="96000"/>
                  </a:lnTo>
                  <a:lnTo>
                    <a:pt x="59126" y="93238"/>
                  </a:lnTo>
                  <a:lnTo>
                    <a:pt x="50426" y="94105"/>
                  </a:lnTo>
                  <a:lnTo>
                    <a:pt x="30645" y="105036"/>
                  </a:lnTo>
                  <a:lnTo>
                    <a:pt x="21880" y="113829"/>
                  </a:lnTo>
                  <a:lnTo>
                    <a:pt x="18529" y="119500"/>
                  </a:lnTo>
                  <a:lnTo>
                    <a:pt x="13571" y="138275"/>
                  </a:lnTo>
                  <a:lnTo>
                    <a:pt x="13426" y="144358"/>
                  </a:lnTo>
                  <a:lnTo>
                    <a:pt x="19006" y="171877"/>
                  </a:lnTo>
                  <a:lnTo>
                    <a:pt x="22199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SMARTInkShape-70">
            <a:extLst>
              <a:ext uri="{FF2B5EF4-FFF2-40B4-BE49-F238E27FC236}">
                <a16:creationId xmlns:a16="http://schemas.microsoft.com/office/drawing/2014/main" xmlns="" id="{943918BE-A529-483A-8B56-CEB1A113432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22625" y="2378075"/>
            <a:ext cx="3176" cy="1"/>
          </a:xfrm>
          <a:custGeom>
            <a:avLst/>
            <a:gdLst/>
            <a:ahLst/>
            <a:cxnLst/>
            <a:rect l="0" t="0" r="0" b="0"/>
            <a:pathLst>
              <a:path w="3176" h="1">
                <a:moveTo>
                  <a:pt x="3175" y="0"/>
                </a:moveTo>
                <a:lnTo>
                  <a:pt x="3175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MARTInkShape-71">
            <a:extLst>
              <a:ext uri="{FF2B5EF4-FFF2-40B4-BE49-F238E27FC236}">
                <a16:creationId xmlns:a16="http://schemas.microsoft.com/office/drawing/2014/main" xmlns="" id="{F6B661A9-7CFA-4EC9-8197-F26FC15066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16200" y="2371725"/>
            <a:ext cx="3176" cy="6351"/>
          </a:xfrm>
          <a:custGeom>
            <a:avLst/>
            <a:gdLst/>
            <a:ahLst/>
            <a:cxnLst/>
            <a:rect l="0" t="0" r="0" b="0"/>
            <a:pathLst>
              <a:path w="3176" h="6351">
                <a:moveTo>
                  <a:pt x="0" y="0"/>
                </a:moveTo>
                <a:lnTo>
                  <a:pt x="0" y="0"/>
                </a:lnTo>
                <a:lnTo>
                  <a:pt x="3175" y="6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MARTInkShape-72">
            <a:extLst>
              <a:ext uri="{FF2B5EF4-FFF2-40B4-BE49-F238E27FC236}">
                <a16:creationId xmlns:a16="http://schemas.microsoft.com/office/drawing/2014/main" xmlns="" id="{22A4B229-2F45-43D3-9169-3E4232C232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06600" y="2362200"/>
            <a:ext cx="15876" cy="9526"/>
          </a:xfrm>
          <a:custGeom>
            <a:avLst/>
            <a:gdLst/>
            <a:ahLst/>
            <a:cxnLst/>
            <a:rect l="0" t="0" r="0" b="0"/>
            <a:pathLst>
              <a:path w="15876" h="9526">
                <a:moveTo>
                  <a:pt x="0" y="0"/>
                </a:moveTo>
                <a:lnTo>
                  <a:pt x="0" y="0"/>
                </a:lnTo>
                <a:lnTo>
                  <a:pt x="12177" y="9133"/>
                </a:lnTo>
                <a:lnTo>
                  <a:pt x="15875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SMARTInkShape-Group34">
            <a:extLst>
              <a:ext uri="{FF2B5EF4-FFF2-40B4-BE49-F238E27FC236}">
                <a16:creationId xmlns:a16="http://schemas.microsoft.com/office/drawing/2014/main" xmlns="" id="{98BE3D4C-1EE1-4A0F-8231-1581899BF4D1}"/>
              </a:ext>
            </a:extLst>
          </p:cNvPr>
          <p:cNvGrpSpPr/>
          <p:nvPr/>
        </p:nvGrpSpPr>
        <p:grpSpPr>
          <a:xfrm>
            <a:off x="1857868" y="1238250"/>
            <a:ext cx="256169" cy="224694"/>
            <a:chOff x="1857868" y="1238250"/>
            <a:chExt cx="256169" cy="224694"/>
          </a:xfrm>
        </p:grpSpPr>
        <p:sp>
          <p:nvSpPr>
            <p:cNvPr id="14" name="SMARTInkShape-73">
              <a:extLst>
                <a:ext uri="{FF2B5EF4-FFF2-40B4-BE49-F238E27FC236}">
                  <a16:creationId xmlns:a16="http://schemas.microsoft.com/office/drawing/2014/main" xmlns="" id="{37F61674-4439-4F01-8113-E63FF0EBBE5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987550" y="1249740"/>
              <a:ext cx="126487" cy="213204"/>
            </a:xfrm>
            <a:custGeom>
              <a:avLst/>
              <a:gdLst/>
              <a:ahLst/>
              <a:cxnLst/>
              <a:rect l="0" t="0" r="0" b="0"/>
              <a:pathLst>
                <a:path w="126487" h="213204">
                  <a:moveTo>
                    <a:pt x="0" y="55185"/>
                  </a:moveTo>
                  <a:lnTo>
                    <a:pt x="0" y="55185"/>
                  </a:lnTo>
                  <a:lnTo>
                    <a:pt x="0" y="52451"/>
                  </a:lnTo>
                  <a:lnTo>
                    <a:pt x="17604" y="30322"/>
                  </a:lnTo>
                  <a:lnTo>
                    <a:pt x="52337" y="3957"/>
                  </a:lnTo>
                  <a:lnTo>
                    <a:pt x="62466" y="338"/>
                  </a:lnTo>
                  <a:lnTo>
                    <a:pt x="68450" y="0"/>
                  </a:lnTo>
                  <a:lnTo>
                    <a:pt x="78040" y="971"/>
                  </a:lnTo>
                  <a:lnTo>
                    <a:pt x="95462" y="12171"/>
                  </a:lnTo>
                  <a:lnTo>
                    <a:pt x="99577" y="16312"/>
                  </a:lnTo>
                  <a:lnTo>
                    <a:pt x="105156" y="25871"/>
                  </a:lnTo>
                  <a:lnTo>
                    <a:pt x="107122" y="34191"/>
                  </a:lnTo>
                  <a:lnTo>
                    <a:pt x="107525" y="53139"/>
                  </a:lnTo>
                  <a:lnTo>
                    <a:pt x="106232" y="60390"/>
                  </a:lnTo>
                  <a:lnTo>
                    <a:pt x="93995" y="82927"/>
                  </a:lnTo>
                  <a:lnTo>
                    <a:pt x="91987" y="85154"/>
                  </a:lnTo>
                  <a:lnTo>
                    <a:pt x="90958" y="85748"/>
                  </a:lnTo>
                  <a:lnTo>
                    <a:pt x="69747" y="89795"/>
                  </a:lnTo>
                  <a:lnTo>
                    <a:pt x="61705" y="90069"/>
                  </a:lnTo>
                  <a:lnTo>
                    <a:pt x="61245" y="90435"/>
                  </a:lnTo>
                  <a:lnTo>
                    <a:pt x="60446" y="92840"/>
                  </a:lnTo>
                  <a:lnTo>
                    <a:pt x="60759" y="92988"/>
                  </a:lnTo>
                  <a:lnTo>
                    <a:pt x="106632" y="101151"/>
                  </a:lnTo>
                  <a:lnTo>
                    <a:pt x="117441" y="109499"/>
                  </a:lnTo>
                  <a:lnTo>
                    <a:pt x="124249" y="116008"/>
                  </a:lnTo>
                  <a:lnTo>
                    <a:pt x="125777" y="122199"/>
                  </a:lnTo>
                  <a:lnTo>
                    <a:pt x="126486" y="142366"/>
                  </a:lnTo>
                  <a:lnTo>
                    <a:pt x="117271" y="189535"/>
                  </a:lnTo>
                  <a:lnTo>
                    <a:pt x="111516" y="201433"/>
                  </a:lnTo>
                  <a:lnTo>
                    <a:pt x="107321" y="207448"/>
                  </a:lnTo>
                  <a:lnTo>
                    <a:pt x="102158" y="211464"/>
                  </a:lnTo>
                  <a:lnTo>
                    <a:pt x="92789" y="213203"/>
                  </a:lnTo>
                  <a:lnTo>
                    <a:pt x="79516" y="211256"/>
                  </a:lnTo>
                  <a:lnTo>
                    <a:pt x="50800" y="2044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SMARTInkShape-74">
              <a:extLst>
                <a:ext uri="{FF2B5EF4-FFF2-40B4-BE49-F238E27FC236}">
                  <a16:creationId xmlns:a16="http://schemas.microsoft.com/office/drawing/2014/main" xmlns="" id="{C0750C36-6B9F-410F-87D7-1FA92FBE01A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57868" y="1238250"/>
              <a:ext cx="104224" cy="222251"/>
            </a:xfrm>
            <a:custGeom>
              <a:avLst/>
              <a:gdLst/>
              <a:ahLst/>
              <a:cxnLst/>
              <a:rect l="0" t="0" r="0" b="0"/>
              <a:pathLst>
                <a:path w="104224" h="222251">
                  <a:moveTo>
                    <a:pt x="94757" y="0"/>
                  </a:moveTo>
                  <a:lnTo>
                    <a:pt x="94757" y="0"/>
                  </a:lnTo>
                  <a:lnTo>
                    <a:pt x="49898" y="6321"/>
                  </a:lnTo>
                  <a:lnTo>
                    <a:pt x="14887" y="13083"/>
                  </a:lnTo>
                  <a:lnTo>
                    <a:pt x="2929" y="18969"/>
                  </a:lnTo>
                  <a:lnTo>
                    <a:pt x="7123" y="23462"/>
                  </a:lnTo>
                  <a:lnTo>
                    <a:pt x="9124" y="24539"/>
                  </a:lnTo>
                  <a:lnTo>
                    <a:pt x="10152" y="24826"/>
                  </a:lnTo>
                  <a:lnTo>
                    <a:pt x="10837" y="25370"/>
                  </a:lnTo>
                  <a:lnTo>
                    <a:pt x="11598" y="26915"/>
                  </a:lnTo>
                  <a:lnTo>
                    <a:pt x="12191" y="42100"/>
                  </a:lnTo>
                  <a:lnTo>
                    <a:pt x="4651" y="86224"/>
                  </a:lnTo>
                  <a:lnTo>
                    <a:pt x="0" y="110990"/>
                  </a:lnTo>
                  <a:lnTo>
                    <a:pt x="667" y="113770"/>
                  </a:lnTo>
                  <a:lnTo>
                    <a:pt x="2647" y="117411"/>
                  </a:lnTo>
                  <a:lnTo>
                    <a:pt x="2672" y="115770"/>
                  </a:lnTo>
                  <a:lnTo>
                    <a:pt x="3618" y="114013"/>
                  </a:lnTo>
                  <a:lnTo>
                    <a:pt x="9097" y="107923"/>
                  </a:lnTo>
                  <a:lnTo>
                    <a:pt x="17015" y="102862"/>
                  </a:lnTo>
                  <a:lnTo>
                    <a:pt x="28101" y="99079"/>
                  </a:lnTo>
                  <a:lnTo>
                    <a:pt x="42602" y="98907"/>
                  </a:lnTo>
                  <a:lnTo>
                    <a:pt x="49705" y="100168"/>
                  </a:lnTo>
                  <a:lnTo>
                    <a:pt x="75820" y="114094"/>
                  </a:lnTo>
                  <a:lnTo>
                    <a:pt x="86951" y="123215"/>
                  </a:lnTo>
                  <a:lnTo>
                    <a:pt x="92228" y="131785"/>
                  </a:lnTo>
                  <a:lnTo>
                    <a:pt x="102772" y="165053"/>
                  </a:lnTo>
                  <a:lnTo>
                    <a:pt x="104223" y="194301"/>
                  </a:lnTo>
                  <a:lnTo>
                    <a:pt x="100894" y="205071"/>
                  </a:lnTo>
                  <a:lnTo>
                    <a:pt x="97124" y="212143"/>
                  </a:lnTo>
                  <a:lnTo>
                    <a:pt x="92046" y="215171"/>
                  </a:lnTo>
                  <a:lnTo>
                    <a:pt x="71001" y="221245"/>
                  </a:lnTo>
                  <a:lnTo>
                    <a:pt x="65149" y="221451"/>
                  </a:lnTo>
                  <a:lnTo>
                    <a:pt x="54979" y="220288"/>
                  </a:lnTo>
                  <a:lnTo>
                    <a:pt x="48556" y="221159"/>
                  </a:lnTo>
                  <a:lnTo>
                    <a:pt x="40616" y="220202"/>
                  </a:lnTo>
                  <a:lnTo>
                    <a:pt x="31257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SMARTInkShape-75">
            <a:extLst>
              <a:ext uri="{FF2B5EF4-FFF2-40B4-BE49-F238E27FC236}">
                <a16:creationId xmlns:a16="http://schemas.microsoft.com/office/drawing/2014/main" xmlns="" id="{602BB452-FEBA-43F9-BB6D-3DA028E0F35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645150" y="1978471"/>
            <a:ext cx="500305" cy="348674"/>
          </a:xfrm>
          <a:custGeom>
            <a:avLst/>
            <a:gdLst/>
            <a:ahLst/>
            <a:cxnLst/>
            <a:rect l="0" t="0" r="0" b="0"/>
            <a:pathLst>
              <a:path w="500305" h="348674">
                <a:moveTo>
                  <a:pt x="0" y="253554"/>
                </a:moveTo>
                <a:lnTo>
                  <a:pt x="0" y="253554"/>
                </a:lnTo>
                <a:lnTo>
                  <a:pt x="5056" y="251868"/>
                </a:lnTo>
                <a:lnTo>
                  <a:pt x="8480" y="249160"/>
                </a:lnTo>
                <a:lnTo>
                  <a:pt x="36840" y="206561"/>
                </a:lnTo>
                <a:lnTo>
                  <a:pt x="62892" y="159005"/>
                </a:lnTo>
                <a:lnTo>
                  <a:pt x="84519" y="113907"/>
                </a:lnTo>
                <a:lnTo>
                  <a:pt x="122446" y="67272"/>
                </a:lnTo>
                <a:lnTo>
                  <a:pt x="169254" y="33063"/>
                </a:lnTo>
                <a:lnTo>
                  <a:pt x="211968" y="15931"/>
                </a:lnTo>
                <a:lnTo>
                  <a:pt x="256858" y="4101"/>
                </a:lnTo>
                <a:lnTo>
                  <a:pt x="298276" y="0"/>
                </a:lnTo>
                <a:lnTo>
                  <a:pt x="344815" y="1443"/>
                </a:lnTo>
                <a:lnTo>
                  <a:pt x="387592" y="14933"/>
                </a:lnTo>
                <a:lnTo>
                  <a:pt x="419992" y="34525"/>
                </a:lnTo>
                <a:lnTo>
                  <a:pt x="437922" y="50683"/>
                </a:lnTo>
                <a:lnTo>
                  <a:pt x="447421" y="65001"/>
                </a:lnTo>
                <a:lnTo>
                  <a:pt x="465686" y="110884"/>
                </a:lnTo>
                <a:lnTo>
                  <a:pt x="480799" y="149504"/>
                </a:lnTo>
                <a:lnTo>
                  <a:pt x="486998" y="192710"/>
                </a:lnTo>
                <a:lnTo>
                  <a:pt x="497344" y="235850"/>
                </a:lnTo>
                <a:lnTo>
                  <a:pt x="497199" y="247956"/>
                </a:lnTo>
                <a:lnTo>
                  <a:pt x="495675" y="260052"/>
                </a:lnTo>
                <a:lnTo>
                  <a:pt x="498459" y="304958"/>
                </a:lnTo>
                <a:lnTo>
                  <a:pt x="498475" y="345629"/>
                </a:lnTo>
                <a:lnTo>
                  <a:pt x="500304" y="345629"/>
                </a:lnTo>
                <a:lnTo>
                  <a:pt x="498567" y="345629"/>
                </a:lnTo>
                <a:lnTo>
                  <a:pt x="498493" y="343800"/>
                </a:lnTo>
                <a:lnTo>
                  <a:pt x="498475" y="348673"/>
                </a:lnTo>
                <a:lnTo>
                  <a:pt x="498475" y="33927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MARTInkShape-76">
            <a:extLst>
              <a:ext uri="{FF2B5EF4-FFF2-40B4-BE49-F238E27FC236}">
                <a16:creationId xmlns:a16="http://schemas.microsoft.com/office/drawing/2014/main" xmlns="" id="{B1CB11DC-92AB-4D9A-AB78-33A8021C6F0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718300" y="2317750"/>
            <a:ext cx="1" cy="3176"/>
          </a:xfrm>
          <a:custGeom>
            <a:avLst/>
            <a:gdLst/>
            <a:ahLst/>
            <a:cxnLst/>
            <a:rect l="0" t="0" r="0" b="0"/>
            <a:pathLst>
              <a:path w="1" h="3176">
                <a:moveTo>
                  <a:pt x="0" y="0"/>
                </a:moveTo>
                <a:lnTo>
                  <a:pt x="0" y="0"/>
                </a:lnTo>
                <a:lnTo>
                  <a:pt x="0" y="31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MARTInkShape-77">
            <a:extLst>
              <a:ext uri="{FF2B5EF4-FFF2-40B4-BE49-F238E27FC236}">
                <a16:creationId xmlns:a16="http://schemas.microsoft.com/office/drawing/2014/main" xmlns="" id="{7D915898-8CAA-4922-8701-1C7528B833F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334250" y="2327275"/>
            <a:ext cx="1" cy="3176"/>
          </a:xfrm>
          <a:custGeom>
            <a:avLst/>
            <a:gdLst/>
            <a:ahLst/>
            <a:cxnLst/>
            <a:rect l="0" t="0" r="0" b="0"/>
            <a:pathLst>
              <a:path w="1" h="3176">
                <a:moveTo>
                  <a:pt x="0" y="0"/>
                </a:moveTo>
                <a:lnTo>
                  <a:pt x="0" y="0"/>
                </a:lnTo>
                <a:lnTo>
                  <a:pt x="0" y="31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MARTInkShape-78">
            <a:extLst>
              <a:ext uri="{FF2B5EF4-FFF2-40B4-BE49-F238E27FC236}">
                <a16:creationId xmlns:a16="http://schemas.microsoft.com/office/drawing/2014/main" xmlns="" id="{54EDC7E4-FE16-43BF-BC86-28301AFA3C2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899400" y="2346325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0" y="0"/>
                </a:moveTo>
                <a:lnTo>
                  <a:pt x="0" y="0"/>
                </a:lnTo>
                <a:lnTo>
                  <a:pt x="63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MARTInkShape-79">
            <a:extLst>
              <a:ext uri="{FF2B5EF4-FFF2-40B4-BE49-F238E27FC236}">
                <a16:creationId xmlns:a16="http://schemas.microsoft.com/office/drawing/2014/main" xmlns="" id="{FF26FAA6-6F19-47DD-8AAF-97EA4562FB3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486775" y="2327275"/>
            <a:ext cx="3176" cy="1"/>
          </a:xfrm>
          <a:custGeom>
            <a:avLst/>
            <a:gdLst/>
            <a:ahLst/>
            <a:cxnLst/>
            <a:rect l="0" t="0" r="0" b="0"/>
            <a:pathLst>
              <a:path w="3176" h="1">
                <a:moveTo>
                  <a:pt x="0" y="0"/>
                </a:moveTo>
                <a:lnTo>
                  <a:pt x="0" y="0"/>
                </a:lnTo>
                <a:lnTo>
                  <a:pt x="1829" y="0"/>
                </a:lnTo>
                <a:lnTo>
                  <a:pt x="310" y="0"/>
                </a:lnTo>
                <a:lnTo>
                  <a:pt x="317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SMARTInkShape-80">
            <a:extLst>
              <a:ext uri="{FF2B5EF4-FFF2-40B4-BE49-F238E27FC236}">
                <a16:creationId xmlns:a16="http://schemas.microsoft.com/office/drawing/2014/main" xmlns="" id="{DAE56337-35E3-4DFA-BB1C-BFB7A4E9817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105900" y="2330450"/>
            <a:ext cx="6351" cy="3176"/>
          </a:xfrm>
          <a:custGeom>
            <a:avLst/>
            <a:gdLst/>
            <a:ahLst/>
            <a:cxnLst/>
            <a:rect l="0" t="0" r="0" b="0"/>
            <a:pathLst>
              <a:path w="6351" h="3176">
                <a:moveTo>
                  <a:pt x="0" y="0"/>
                </a:moveTo>
                <a:lnTo>
                  <a:pt x="0" y="0"/>
                </a:lnTo>
                <a:lnTo>
                  <a:pt x="1685" y="1686"/>
                </a:lnTo>
                <a:lnTo>
                  <a:pt x="6350" y="31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68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0.0125 C -0.00482 -0.02639 -0.0056 -0.05278 0.00391 -0.05833 C 0.0082 -0.06597 0.0043 -0.06042 0.0125 -0.06528 C 0.01406 -0.0662 0.01719 -0.06806 0.01719 -0.06782 C 0.01927 -0.07176 0.02187 -0.07616 0.02422 -0.07917 C 0.02721 -0.08287 0.03047 -0.08472 0.03281 -0.09028 C 0.03802 -0.10208 0.04219 -0.12407 0.05078 -0.12917 C 0.05351 -0.13657 0.05677 -0.14282 0.05859 -0.15139 C 0.05976 -0.15671 0.0599 -0.16042 0.06172 -0.16528 C 0.06445 -0.18958 0.06615 -0.21481 0.06953 -0.23889 C 0.0707 -0.25995 0.07461 -0.27917 0.07656 -0.3 C 0.07591 -0.32361 0.07526 -0.34444 0.07109 -0.36667 C 0.06953 -0.37523 0.0668 -0.3794 0.0625 -0.38333 C 0.06016 -0.38542 0.05547 -0.38889 0.05547 -0.38866 C 0.05182 -0.39537 0.05182 -0.40231 0.05078 -0.41111 C 0.05026 -0.41551 0.04844 -0.41782 0.04844 -0.42222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C 0.01458 -0.00209 0.02878 -0.00509 0.04349 -0.00718 C 0.05898 -0.01389 0.05026 -0.01088 0.08034 -0.01134 C 0.14635 -0.01204 0.21237 -0.01227 0.27825 -0.01273 C 0.28659 -0.02014 0.29102 -0.01736 0.30325 -0.01829 C 0.31328 -0.0206 0.322 -0.02639 0.33164 -0.02824 C 0.33737 -0.03079 0.34284 -0.03403 0.34792 -0.03797 C 0.35 -0.04653 0.35547 -0.04884 0.36094 -0.05347 C 0.36641 -0.06412 0.37122 -0.07547 0.37721 -0.08588 C 0.37904 -0.09283 0.38164 -0.09954 0.3849 -0.10556 C 0.38737 -0.11852 0.3845 -0.11459 0.39023 -0.11968 C 0.39271 -0.13519 0.39141 -0.12917 0.39362 -0.13797 C 0.39427 -0.14931 0.39466 -0.16042 0.39687 -0.17153 C 0.3974 -0.20394 0.39466 -0.24468 0.40664 -0.2757 C 0.40872 -0.29329 0.41536 -0.30949 0.41966 -0.32616 C 0.42344 -0.34097 0.42695 -0.35625 0.42943 -0.3713 C 0.42995 -0.37384 0.43021 -0.38056 0.43164 -0.3838 C 0.43555 -0.39329 0.44128 -0.40047 0.4457 -0.40926 C 0.44648 -0.41065 0.44661 -0.41297 0.44792 -0.41343 C 0.45612 -0.4169 0.46237 -0.42547 0.4707 -0.42894 C 0.47695 -0.43681 0.47057 -0.43033 0.4806 -0.43449 C 0.4901 -0.43866 0.47786 -0.43634 0.48711 -0.43866 C 0.49089 -0.43959 0.50104 -0.44097 0.50443 -0.44144 C 0.51172 -0.44398 0.50742 -0.44283 0.51758 -0.44283 " pathEditMode="relative" rAng="0" ptsTypes="AAAAAAAAAAAAAAAAAAAAAAAA">
                                      <p:cBhvr>
                                        <p:cTn id="1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2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3993603" y="969949"/>
            <a:ext cx="802981" cy="1387851"/>
            <a:chOff x="10301193" y="399347"/>
            <a:chExt cx="802981" cy="1387851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90</a:t>
                </a:r>
              </a:p>
            </p:txBody>
          </p:sp>
        </p:grp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1071968" y="2380615"/>
            <a:ext cx="10338981" cy="344805"/>
            <a:chOff x="1473460" y="5409565"/>
            <a:chExt cx="9747910" cy="344805"/>
          </a:xfrm>
        </p:grpSpPr>
        <p:cxnSp>
          <p:nvCxnSpPr>
            <p:cNvPr id="3" name="Connecteur droit avec flèche 2"/>
            <p:cNvCxnSpPr/>
            <p:nvPr/>
          </p:nvCxnSpPr>
          <p:spPr>
            <a:xfrm>
              <a:off x="1473460" y="5749925"/>
              <a:ext cx="974791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/>
            <p:cNvCxnSpPr/>
            <p:nvPr/>
          </p:nvCxnSpPr>
          <p:spPr>
            <a:xfrm flipV="1">
              <a:off x="183428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V="1">
              <a:off x="239054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V="1">
              <a:off x="294680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V="1">
              <a:off x="350306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 flipV="1">
              <a:off x="350306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 flipV="1">
              <a:off x="405932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flipV="1">
              <a:off x="461558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 flipV="1">
              <a:off x="517184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V="1">
              <a:off x="572810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flipV="1">
              <a:off x="572810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flipV="1">
              <a:off x="6284366" y="541909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flipV="1">
              <a:off x="684189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flipV="1">
              <a:off x="7398156" y="541020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flipV="1">
              <a:off x="795441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flipV="1">
              <a:off x="7954416" y="541782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flipV="1">
              <a:off x="8510676" y="541464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flipV="1">
              <a:off x="906693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 flipV="1">
              <a:off x="9623196" y="541147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 flipV="1">
              <a:off x="1017945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 flipV="1">
              <a:off x="10179456" y="5412740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flipV="1">
              <a:off x="10735716" y="5409565"/>
              <a:ext cx="0" cy="335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4606313" y="976016"/>
            <a:ext cx="802981" cy="1387851"/>
            <a:chOff x="10301193" y="399347"/>
            <a:chExt cx="802981" cy="1387851"/>
          </a:xfrm>
        </p:grpSpPr>
        <p:grpSp>
          <p:nvGrpSpPr>
            <p:cNvPr id="98" name="Groupe 9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91</a:t>
                </a:r>
              </a:p>
            </p:txBody>
          </p:sp>
        </p:grpSp>
        <p:cxnSp>
          <p:nvCxnSpPr>
            <p:cNvPr id="99" name="Connecteur droit avec flèche 9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3412082" y="976016"/>
            <a:ext cx="802981" cy="1387851"/>
            <a:chOff x="10301193" y="399347"/>
            <a:chExt cx="802981" cy="1387851"/>
          </a:xfrm>
        </p:grpSpPr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04" name="Connecteur droit avec flèche 10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1057729" y="958237"/>
            <a:ext cx="802981" cy="1387851"/>
            <a:chOff x="10301193" y="399347"/>
            <a:chExt cx="802981" cy="1387851"/>
          </a:xfrm>
        </p:grpSpPr>
        <p:grpSp>
          <p:nvGrpSpPr>
            <p:cNvPr id="108" name="Groupe 107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1" name="ZoneTexte 110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09" name="Connecteur droit avec flèche 108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9314378" y="966471"/>
            <a:ext cx="802981" cy="1387851"/>
            <a:chOff x="10301193" y="399347"/>
            <a:chExt cx="802981" cy="1387851"/>
          </a:xfrm>
        </p:grpSpPr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6" name="ZoneTexte 11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2800" dirty="0"/>
              </a:p>
            </p:txBody>
          </p:sp>
        </p:grpSp>
        <p:cxnSp>
          <p:nvCxnSpPr>
            <p:cNvPr id="114" name="Connecteur droit avec flèche 11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22" name="Groupe 121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1648995" y="3892685"/>
            <a:ext cx="802981" cy="1387851"/>
            <a:chOff x="10301193" y="399347"/>
            <a:chExt cx="802981" cy="1387851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6" name="ZoneTexte 125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87</a:t>
                </a:r>
              </a:p>
            </p:txBody>
          </p:sp>
        </p:grpSp>
        <p:cxnSp>
          <p:nvCxnSpPr>
            <p:cNvPr id="124" name="Connecteur droit avec flèche 123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xmlns="" id="{BE9AA148-11E4-463F-88FA-8DFFEFEA9D1C}"/>
              </a:ext>
            </a:extLst>
          </p:cNvPr>
          <p:cNvGrpSpPr/>
          <p:nvPr/>
        </p:nvGrpSpPr>
        <p:grpSpPr>
          <a:xfrm>
            <a:off x="5773095" y="3947933"/>
            <a:ext cx="802981" cy="1387851"/>
            <a:chOff x="10301193" y="399347"/>
            <a:chExt cx="802981" cy="1387851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xmlns="" id="{CBFC3D22-0EC1-4E71-8429-766A0846E8A4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766071"/>
              <a:chOff x="1345322" y="1282371"/>
              <a:chExt cx="802981" cy="766071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B01E5BA4-0E7A-44ED-B04E-074A8F928B87}"/>
                  </a:ext>
                </a:extLst>
              </p:cNvPr>
              <p:cNvSpPr/>
              <p:nvPr/>
            </p:nvSpPr>
            <p:spPr>
              <a:xfrm>
                <a:off x="1519157" y="1282371"/>
                <a:ext cx="438876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xmlns="" id="{555B2128-7EC8-4B02-BBD7-F94B32DD4E61}"/>
                  </a:ext>
                </a:extLst>
              </p:cNvPr>
              <p:cNvSpPr txBox="1"/>
              <p:nvPr/>
            </p:nvSpPr>
            <p:spPr>
              <a:xfrm>
                <a:off x="1345322" y="1422315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96</a:t>
                </a:r>
              </a:p>
            </p:txBody>
          </p:sp>
        </p:grpSp>
        <p:cxnSp>
          <p:nvCxnSpPr>
            <p:cNvPr id="62" name="Connecteur droit avec flèche 61">
              <a:extLst>
                <a:ext uri="{FF2B5EF4-FFF2-40B4-BE49-F238E27FC236}">
                  <a16:creationId xmlns:a16="http://schemas.microsoft.com/office/drawing/2014/main" xmlns="" id="{8CFAF21F-C67F-4707-B016-3DA5286F9F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xmlns="" id="{6FDAA7A1-44D1-403D-AC53-A7DA582098DA}"/>
              </a:ext>
            </a:extLst>
          </p:cNvPr>
          <p:cNvGrpSpPr/>
          <p:nvPr/>
        </p:nvGrpSpPr>
        <p:grpSpPr>
          <a:xfrm>
            <a:off x="9026452" y="4149522"/>
            <a:ext cx="802981" cy="1447753"/>
            <a:chOff x="10301189" y="339445"/>
            <a:chExt cx="802981" cy="1447753"/>
          </a:xfrm>
        </p:grpSpPr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xmlns="" id="{FB9AC63B-F0F8-43E8-8C43-541D229924F8}"/>
                </a:ext>
              </a:extLst>
            </p:cNvPr>
            <p:cNvGrpSpPr/>
            <p:nvPr/>
          </p:nvGrpSpPr>
          <p:grpSpPr>
            <a:xfrm>
              <a:off x="10301189" y="339445"/>
              <a:ext cx="802981" cy="766071"/>
              <a:chOff x="1345318" y="1222469"/>
              <a:chExt cx="802981" cy="766071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FBD70044-C5AE-4592-9EA5-C9B04A69931D}"/>
                  </a:ext>
                </a:extLst>
              </p:cNvPr>
              <p:cNvSpPr/>
              <p:nvPr/>
            </p:nvSpPr>
            <p:spPr>
              <a:xfrm>
                <a:off x="1443178" y="1222469"/>
                <a:ext cx="607263" cy="766071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xmlns="" id="{5FF7FF0B-E33B-479D-96BC-78BB7D2EFB47}"/>
                  </a:ext>
                </a:extLst>
              </p:cNvPr>
              <p:cNvSpPr txBox="1"/>
              <p:nvPr/>
            </p:nvSpPr>
            <p:spPr>
              <a:xfrm>
                <a:off x="1345318" y="1361164"/>
                <a:ext cx="802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dirty="0"/>
                  <a:t>100</a:t>
                </a:r>
              </a:p>
            </p:txBody>
          </p:sp>
        </p:grp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xmlns="" id="{EAD47B4A-A488-4C79-B21C-07B682C3D2DB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685" y="1148521"/>
              <a:ext cx="0" cy="63867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" name="SMARTInkShape-Group41">
            <a:extLst>
              <a:ext uri="{FF2B5EF4-FFF2-40B4-BE49-F238E27FC236}">
                <a16:creationId xmlns:a16="http://schemas.microsoft.com/office/drawing/2014/main" xmlns="" id="{3E31D3A1-3D57-4D13-A06A-CEEBD5DDA61A}"/>
              </a:ext>
            </a:extLst>
          </p:cNvPr>
          <p:cNvGrpSpPr/>
          <p:nvPr/>
        </p:nvGrpSpPr>
        <p:grpSpPr>
          <a:xfrm>
            <a:off x="3639294" y="1266843"/>
            <a:ext cx="291340" cy="210555"/>
            <a:chOff x="3639294" y="1266843"/>
            <a:chExt cx="291340" cy="210555"/>
          </a:xfrm>
        </p:grpSpPr>
        <p:sp>
          <p:nvSpPr>
            <p:cNvPr id="2" name="SMARTInkShape-81">
              <a:extLst>
                <a:ext uri="{FF2B5EF4-FFF2-40B4-BE49-F238E27FC236}">
                  <a16:creationId xmlns:a16="http://schemas.microsoft.com/office/drawing/2014/main" xmlns="" id="{6C34618D-D966-422A-A0E3-226439C619D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639294" y="1266843"/>
              <a:ext cx="115510" cy="210555"/>
            </a:xfrm>
            <a:custGeom>
              <a:avLst/>
              <a:gdLst/>
              <a:ahLst/>
              <a:cxnLst/>
              <a:rect l="0" t="0" r="0" b="0"/>
              <a:pathLst>
                <a:path w="115510" h="210555">
                  <a:moveTo>
                    <a:pt x="46881" y="9507"/>
                  </a:moveTo>
                  <a:lnTo>
                    <a:pt x="46881" y="9507"/>
                  </a:lnTo>
                  <a:lnTo>
                    <a:pt x="50252" y="6136"/>
                  </a:lnTo>
                  <a:lnTo>
                    <a:pt x="50892" y="4790"/>
                  </a:lnTo>
                  <a:lnTo>
                    <a:pt x="50966" y="3540"/>
                  </a:lnTo>
                  <a:lnTo>
                    <a:pt x="50109" y="190"/>
                  </a:lnTo>
                  <a:lnTo>
                    <a:pt x="31973" y="0"/>
                  </a:lnTo>
                  <a:lnTo>
                    <a:pt x="9651" y="8279"/>
                  </a:lnTo>
                  <a:lnTo>
                    <a:pt x="5875" y="10490"/>
                  </a:lnTo>
                  <a:lnTo>
                    <a:pt x="3021" y="14530"/>
                  </a:lnTo>
                  <a:lnTo>
                    <a:pt x="0" y="22376"/>
                  </a:lnTo>
                  <a:lnTo>
                    <a:pt x="2847" y="31233"/>
                  </a:lnTo>
                  <a:lnTo>
                    <a:pt x="6474" y="37738"/>
                  </a:lnTo>
                  <a:lnTo>
                    <a:pt x="51324" y="76281"/>
                  </a:lnTo>
                  <a:lnTo>
                    <a:pt x="98063" y="121942"/>
                  </a:lnTo>
                  <a:lnTo>
                    <a:pt x="109303" y="142807"/>
                  </a:lnTo>
                  <a:lnTo>
                    <a:pt x="115509" y="166508"/>
                  </a:lnTo>
                  <a:lnTo>
                    <a:pt x="115482" y="174183"/>
                  </a:lnTo>
                  <a:lnTo>
                    <a:pt x="111501" y="185731"/>
                  </a:lnTo>
                  <a:lnTo>
                    <a:pt x="98412" y="201973"/>
                  </a:lnTo>
                  <a:lnTo>
                    <a:pt x="92596" y="206172"/>
                  </a:lnTo>
                  <a:lnTo>
                    <a:pt x="79743" y="210554"/>
                  </a:lnTo>
                  <a:lnTo>
                    <a:pt x="67750" y="210383"/>
                  </a:lnTo>
                  <a:lnTo>
                    <a:pt x="58631" y="208099"/>
                  </a:lnTo>
                  <a:lnTo>
                    <a:pt x="53749" y="204309"/>
                  </a:lnTo>
                  <a:lnTo>
                    <a:pt x="51460" y="201817"/>
                  </a:lnTo>
                  <a:lnTo>
                    <a:pt x="48916" y="192462"/>
                  </a:lnTo>
                  <a:lnTo>
                    <a:pt x="48425" y="177075"/>
                  </a:lnTo>
                  <a:lnTo>
                    <a:pt x="50742" y="168296"/>
                  </a:lnTo>
                  <a:lnTo>
                    <a:pt x="79762" y="122790"/>
                  </a:lnTo>
                  <a:lnTo>
                    <a:pt x="87550" y="108924"/>
                  </a:lnTo>
                  <a:lnTo>
                    <a:pt x="95772" y="78299"/>
                  </a:lnTo>
                  <a:lnTo>
                    <a:pt x="96833" y="70538"/>
                  </a:lnTo>
                  <a:lnTo>
                    <a:pt x="94059" y="57145"/>
                  </a:lnTo>
                  <a:lnTo>
                    <a:pt x="78471" y="27772"/>
                  </a:lnTo>
                  <a:lnTo>
                    <a:pt x="69608" y="18799"/>
                  </a:lnTo>
                  <a:lnTo>
                    <a:pt x="49052" y="6066"/>
                  </a:lnTo>
                  <a:lnTo>
                    <a:pt x="41378" y="5391"/>
                  </a:lnTo>
                  <a:lnTo>
                    <a:pt x="18306" y="95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82">
              <a:extLst>
                <a:ext uri="{FF2B5EF4-FFF2-40B4-BE49-F238E27FC236}">
                  <a16:creationId xmlns:a16="http://schemas.microsoft.com/office/drawing/2014/main" xmlns="" id="{6FDBFD1D-8772-400E-8030-FE0FA3F4631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841750" y="1267021"/>
              <a:ext cx="88884" cy="208518"/>
            </a:xfrm>
            <a:custGeom>
              <a:avLst/>
              <a:gdLst/>
              <a:ahLst/>
              <a:cxnLst/>
              <a:rect l="0" t="0" r="0" b="0"/>
              <a:pathLst>
                <a:path w="88884" h="208518">
                  <a:moveTo>
                    <a:pt x="69850" y="37904"/>
                  </a:moveTo>
                  <a:lnTo>
                    <a:pt x="69850" y="37904"/>
                  </a:lnTo>
                  <a:lnTo>
                    <a:pt x="71536" y="37904"/>
                  </a:lnTo>
                  <a:lnTo>
                    <a:pt x="72032" y="37551"/>
                  </a:lnTo>
                  <a:lnTo>
                    <a:pt x="72363" y="36963"/>
                  </a:lnTo>
                  <a:lnTo>
                    <a:pt x="72584" y="36218"/>
                  </a:lnTo>
                  <a:lnTo>
                    <a:pt x="72378" y="35369"/>
                  </a:lnTo>
                  <a:lnTo>
                    <a:pt x="70403" y="32488"/>
                  </a:lnTo>
                  <a:lnTo>
                    <a:pt x="63680" y="25388"/>
                  </a:lnTo>
                  <a:lnTo>
                    <a:pt x="63553" y="23573"/>
                  </a:lnTo>
                  <a:lnTo>
                    <a:pt x="50884" y="9544"/>
                  </a:lnTo>
                  <a:lnTo>
                    <a:pt x="31576" y="1290"/>
                  </a:lnTo>
                  <a:lnTo>
                    <a:pt x="24843" y="97"/>
                  </a:lnTo>
                  <a:lnTo>
                    <a:pt x="22912" y="0"/>
                  </a:lnTo>
                  <a:lnTo>
                    <a:pt x="19826" y="832"/>
                  </a:lnTo>
                  <a:lnTo>
                    <a:pt x="18509" y="1547"/>
                  </a:lnTo>
                  <a:lnTo>
                    <a:pt x="8953" y="18207"/>
                  </a:lnTo>
                  <a:lnTo>
                    <a:pt x="4682" y="33242"/>
                  </a:lnTo>
                  <a:lnTo>
                    <a:pt x="3660" y="58365"/>
                  </a:lnTo>
                  <a:lnTo>
                    <a:pt x="6102" y="71209"/>
                  </a:lnTo>
                  <a:lnTo>
                    <a:pt x="13377" y="86805"/>
                  </a:lnTo>
                  <a:lnTo>
                    <a:pt x="16646" y="90565"/>
                  </a:lnTo>
                  <a:lnTo>
                    <a:pt x="20804" y="93412"/>
                  </a:lnTo>
                  <a:lnTo>
                    <a:pt x="26179" y="95853"/>
                  </a:lnTo>
                  <a:lnTo>
                    <a:pt x="31156" y="96232"/>
                  </a:lnTo>
                  <a:lnTo>
                    <a:pt x="36072" y="94872"/>
                  </a:lnTo>
                  <a:lnTo>
                    <a:pt x="45143" y="89434"/>
                  </a:lnTo>
                  <a:lnTo>
                    <a:pt x="59732" y="76366"/>
                  </a:lnTo>
                  <a:lnTo>
                    <a:pt x="61825" y="70638"/>
                  </a:lnTo>
                  <a:lnTo>
                    <a:pt x="63402" y="43705"/>
                  </a:lnTo>
                  <a:lnTo>
                    <a:pt x="62516" y="39541"/>
                  </a:lnTo>
                  <a:lnTo>
                    <a:pt x="60613" y="35010"/>
                  </a:lnTo>
                  <a:lnTo>
                    <a:pt x="60363" y="32079"/>
                  </a:lnTo>
                  <a:lnTo>
                    <a:pt x="61283" y="32728"/>
                  </a:lnTo>
                  <a:lnTo>
                    <a:pt x="62022" y="33395"/>
                  </a:lnTo>
                  <a:lnTo>
                    <a:pt x="62843" y="36958"/>
                  </a:lnTo>
                  <a:lnTo>
                    <a:pt x="66009" y="59164"/>
                  </a:lnTo>
                  <a:lnTo>
                    <a:pt x="81200" y="102801"/>
                  </a:lnTo>
                  <a:lnTo>
                    <a:pt x="88816" y="149840"/>
                  </a:lnTo>
                  <a:lnTo>
                    <a:pt x="88883" y="161066"/>
                  </a:lnTo>
                  <a:lnTo>
                    <a:pt x="80250" y="183454"/>
                  </a:lnTo>
                  <a:lnTo>
                    <a:pt x="69059" y="197076"/>
                  </a:lnTo>
                  <a:lnTo>
                    <a:pt x="61776" y="202933"/>
                  </a:lnTo>
                  <a:lnTo>
                    <a:pt x="46448" y="207720"/>
                  </a:lnTo>
                  <a:lnTo>
                    <a:pt x="37242" y="208517"/>
                  </a:lnTo>
                  <a:lnTo>
                    <a:pt x="29840" y="207453"/>
                  </a:lnTo>
                  <a:lnTo>
                    <a:pt x="12114" y="196997"/>
                  </a:lnTo>
                  <a:lnTo>
                    <a:pt x="0" y="1871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SMARTInkShape-83">
            <a:extLst>
              <a:ext uri="{FF2B5EF4-FFF2-40B4-BE49-F238E27FC236}">
                <a16:creationId xmlns:a16="http://schemas.microsoft.com/office/drawing/2014/main" xmlns="" id="{5F5C4F92-623B-42BC-A42E-1F1CD4F3984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90875" y="2346325"/>
            <a:ext cx="5871" cy="3176"/>
          </a:xfrm>
          <a:custGeom>
            <a:avLst/>
            <a:gdLst/>
            <a:ahLst/>
            <a:cxnLst/>
            <a:rect l="0" t="0" r="0" b="0"/>
            <a:pathLst>
              <a:path w="5871" h="3176">
                <a:moveTo>
                  <a:pt x="0" y="0"/>
                </a:moveTo>
                <a:lnTo>
                  <a:pt x="0" y="0"/>
                </a:lnTo>
                <a:lnTo>
                  <a:pt x="2734" y="0"/>
                </a:lnTo>
                <a:lnTo>
                  <a:pt x="5870" y="2734"/>
                </a:lnTo>
                <a:lnTo>
                  <a:pt x="5677" y="2881"/>
                </a:lnTo>
                <a:lnTo>
                  <a:pt x="3175" y="31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MARTInkShape-84">
            <a:extLst>
              <a:ext uri="{FF2B5EF4-FFF2-40B4-BE49-F238E27FC236}">
                <a16:creationId xmlns:a16="http://schemas.microsoft.com/office/drawing/2014/main" xmlns="" id="{6C8BB4F4-B5C6-4386-A763-B725C357AB0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19375" y="2330450"/>
            <a:ext cx="1" cy="3176"/>
          </a:xfrm>
          <a:custGeom>
            <a:avLst/>
            <a:gdLst/>
            <a:ahLst/>
            <a:cxnLst/>
            <a:rect l="0" t="0" r="0" b="0"/>
            <a:pathLst>
              <a:path w="1" h="3176">
                <a:moveTo>
                  <a:pt x="0" y="0"/>
                </a:moveTo>
                <a:lnTo>
                  <a:pt x="0" y="0"/>
                </a:lnTo>
                <a:lnTo>
                  <a:pt x="0" y="31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MARTInkShape-85">
            <a:extLst>
              <a:ext uri="{FF2B5EF4-FFF2-40B4-BE49-F238E27FC236}">
                <a16:creationId xmlns:a16="http://schemas.microsoft.com/office/drawing/2014/main" xmlns="" id="{B088518F-D78D-4187-8098-7213CF8A418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41525" y="2343150"/>
            <a:ext cx="3176" cy="1"/>
          </a:xfrm>
          <a:custGeom>
            <a:avLst/>
            <a:gdLst/>
            <a:ahLst/>
            <a:cxnLst/>
            <a:rect l="0" t="0" r="0" b="0"/>
            <a:pathLst>
              <a:path w="3176" h="1">
                <a:moveTo>
                  <a:pt x="0" y="0"/>
                </a:moveTo>
                <a:lnTo>
                  <a:pt x="0" y="0"/>
                </a:lnTo>
                <a:lnTo>
                  <a:pt x="317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MARTInkShape-86">
            <a:extLst>
              <a:ext uri="{FF2B5EF4-FFF2-40B4-BE49-F238E27FC236}">
                <a16:creationId xmlns:a16="http://schemas.microsoft.com/office/drawing/2014/main" xmlns="" id="{EF527746-3787-4AFD-A747-22C081A5505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44625" y="2352675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SMARTInkShape-Group46">
            <a:extLst>
              <a:ext uri="{FF2B5EF4-FFF2-40B4-BE49-F238E27FC236}">
                <a16:creationId xmlns:a16="http://schemas.microsoft.com/office/drawing/2014/main" xmlns="" id="{1FC58E8F-E019-405E-9EEA-A4E840BE192D}"/>
              </a:ext>
            </a:extLst>
          </p:cNvPr>
          <p:cNvGrpSpPr/>
          <p:nvPr/>
        </p:nvGrpSpPr>
        <p:grpSpPr>
          <a:xfrm>
            <a:off x="1292881" y="1196978"/>
            <a:ext cx="259224" cy="244054"/>
            <a:chOff x="1292881" y="1196978"/>
            <a:chExt cx="259224" cy="244054"/>
          </a:xfrm>
        </p:grpSpPr>
        <p:sp>
          <p:nvSpPr>
            <p:cNvPr id="12" name="SMARTInkShape-87">
              <a:extLst>
                <a:ext uri="{FF2B5EF4-FFF2-40B4-BE49-F238E27FC236}">
                  <a16:creationId xmlns:a16="http://schemas.microsoft.com/office/drawing/2014/main" xmlns="" id="{66F4751F-64AC-44C8-B6A7-964C8A027CD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292881" y="1196978"/>
              <a:ext cx="93328" cy="244054"/>
            </a:xfrm>
            <a:custGeom>
              <a:avLst/>
              <a:gdLst/>
              <a:ahLst/>
              <a:cxnLst/>
              <a:rect l="0" t="0" r="0" b="0"/>
              <a:pathLst>
                <a:path w="93328" h="244054">
                  <a:moveTo>
                    <a:pt x="59669" y="3172"/>
                  </a:moveTo>
                  <a:lnTo>
                    <a:pt x="59669" y="3172"/>
                  </a:lnTo>
                  <a:lnTo>
                    <a:pt x="59669" y="0"/>
                  </a:lnTo>
                  <a:lnTo>
                    <a:pt x="30880" y="12190"/>
                  </a:lnTo>
                  <a:lnTo>
                    <a:pt x="8929" y="31751"/>
                  </a:lnTo>
                  <a:lnTo>
                    <a:pt x="4967" y="39039"/>
                  </a:lnTo>
                  <a:lnTo>
                    <a:pt x="0" y="58278"/>
                  </a:lnTo>
                  <a:lnTo>
                    <a:pt x="2909" y="68693"/>
                  </a:lnTo>
                  <a:lnTo>
                    <a:pt x="6554" y="75659"/>
                  </a:lnTo>
                  <a:lnTo>
                    <a:pt x="28214" y="96100"/>
                  </a:lnTo>
                  <a:lnTo>
                    <a:pt x="73132" y="137024"/>
                  </a:lnTo>
                  <a:lnTo>
                    <a:pt x="85233" y="152927"/>
                  </a:lnTo>
                  <a:lnTo>
                    <a:pt x="92536" y="172532"/>
                  </a:lnTo>
                  <a:lnTo>
                    <a:pt x="93327" y="181101"/>
                  </a:lnTo>
                  <a:lnTo>
                    <a:pt x="89829" y="214420"/>
                  </a:lnTo>
                  <a:lnTo>
                    <a:pt x="85343" y="223299"/>
                  </a:lnTo>
                  <a:lnTo>
                    <a:pt x="70625" y="239704"/>
                  </a:lnTo>
                  <a:lnTo>
                    <a:pt x="65244" y="242353"/>
                  </a:lnTo>
                  <a:lnTo>
                    <a:pt x="56537" y="244053"/>
                  </a:lnTo>
                  <a:lnTo>
                    <a:pt x="52868" y="242404"/>
                  </a:lnTo>
                  <a:lnTo>
                    <a:pt x="48885" y="238967"/>
                  </a:lnTo>
                  <a:lnTo>
                    <a:pt x="43382" y="231434"/>
                  </a:lnTo>
                  <a:lnTo>
                    <a:pt x="39297" y="216854"/>
                  </a:lnTo>
                  <a:lnTo>
                    <a:pt x="40340" y="193149"/>
                  </a:lnTo>
                  <a:lnTo>
                    <a:pt x="51244" y="146868"/>
                  </a:lnTo>
                  <a:lnTo>
                    <a:pt x="69644" y="99946"/>
                  </a:lnTo>
                  <a:lnTo>
                    <a:pt x="85742" y="54123"/>
                  </a:lnTo>
                  <a:lnTo>
                    <a:pt x="90880" y="27509"/>
                  </a:lnTo>
                  <a:lnTo>
                    <a:pt x="89574" y="18732"/>
                  </a:lnTo>
                  <a:lnTo>
                    <a:pt x="87367" y="16368"/>
                  </a:lnTo>
                  <a:lnTo>
                    <a:pt x="76891" y="11707"/>
                  </a:lnTo>
                  <a:lnTo>
                    <a:pt x="55098" y="7885"/>
                  </a:lnTo>
                  <a:lnTo>
                    <a:pt x="31094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SMARTInkShape-88">
              <a:extLst>
                <a:ext uri="{FF2B5EF4-FFF2-40B4-BE49-F238E27FC236}">
                  <a16:creationId xmlns:a16="http://schemas.microsoft.com/office/drawing/2014/main" xmlns="" id="{99D595EF-3347-48AC-8458-A0804F9FEDB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457766" y="1200150"/>
              <a:ext cx="91635" cy="9526"/>
            </a:xfrm>
            <a:custGeom>
              <a:avLst/>
              <a:gdLst/>
              <a:ahLst/>
              <a:cxnLst/>
              <a:rect l="0" t="0" r="0" b="0"/>
              <a:pathLst>
                <a:path w="91635" h="9526">
                  <a:moveTo>
                    <a:pt x="2734" y="9525"/>
                  </a:moveTo>
                  <a:lnTo>
                    <a:pt x="2734" y="9525"/>
                  </a:lnTo>
                  <a:lnTo>
                    <a:pt x="1049" y="9525"/>
                  </a:lnTo>
                  <a:lnTo>
                    <a:pt x="552" y="9172"/>
                  </a:lnTo>
                  <a:lnTo>
                    <a:pt x="221" y="8584"/>
                  </a:lnTo>
                  <a:lnTo>
                    <a:pt x="0" y="7839"/>
                  </a:lnTo>
                  <a:lnTo>
                    <a:pt x="206" y="7343"/>
                  </a:lnTo>
                  <a:lnTo>
                    <a:pt x="696" y="7012"/>
                  </a:lnTo>
                  <a:lnTo>
                    <a:pt x="3071" y="6546"/>
                  </a:lnTo>
                  <a:lnTo>
                    <a:pt x="39888" y="3193"/>
                  </a:lnTo>
                  <a:lnTo>
                    <a:pt x="916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89">
              <a:extLst>
                <a:ext uri="{FF2B5EF4-FFF2-40B4-BE49-F238E27FC236}">
                  <a16:creationId xmlns:a16="http://schemas.microsoft.com/office/drawing/2014/main" xmlns="" id="{1CE101D7-FFBF-4FA2-AAB6-2F3B765676F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460500" y="1216025"/>
              <a:ext cx="91605" cy="181996"/>
            </a:xfrm>
            <a:custGeom>
              <a:avLst/>
              <a:gdLst/>
              <a:ahLst/>
              <a:cxnLst/>
              <a:rect l="0" t="0" r="0" b="0"/>
              <a:pathLst>
                <a:path w="91605" h="181996">
                  <a:moveTo>
                    <a:pt x="0" y="0"/>
                  </a:moveTo>
                  <a:lnTo>
                    <a:pt x="0" y="0"/>
                  </a:lnTo>
                  <a:lnTo>
                    <a:pt x="0" y="1685"/>
                  </a:lnTo>
                  <a:lnTo>
                    <a:pt x="353" y="2182"/>
                  </a:lnTo>
                  <a:lnTo>
                    <a:pt x="941" y="2513"/>
                  </a:lnTo>
                  <a:lnTo>
                    <a:pt x="1686" y="2734"/>
                  </a:lnTo>
                  <a:lnTo>
                    <a:pt x="3454" y="4860"/>
                  </a:lnTo>
                  <a:lnTo>
                    <a:pt x="6300" y="9444"/>
                  </a:lnTo>
                  <a:lnTo>
                    <a:pt x="9327" y="30226"/>
                  </a:lnTo>
                  <a:lnTo>
                    <a:pt x="6481" y="77418"/>
                  </a:lnTo>
                  <a:lnTo>
                    <a:pt x="6358" y="84079"/>
                  </a:lnTo>
                  <a:lnTo>
                    <a:pt x="6353" y="83465"/>
                  </a:lnTo>
                  <a:lnTo>
                    <a:pt x="6000" y="83160"/>
                  </a:lnTo>
                  <a:lnTo>
                    <a:pt x="4666" y="82821"/>
                  </a:lnTo>
                  <a:lnTo>
                    <a:pt x="4169" y="82378"/>
                  </a:lnTo>
                  <a:lnTo>
                    <a:pt x="3306" y="79840"/>
                  </a:lnTo>
                  <a:lnTo>
                    <a:pt x="3178" y="73609"/>
                  </a:lnTo>
                  <a:lnTo>
                    <a:pt x="5710" y="68424"/>
                  </a:lnTo>
                  <a:lnTo>
                    <a:pt x="7594" y="65923"/>
                  </a:lnTo>
                  <a:lnTo>
                    <a:pt x="10548" y="64577"/>
                  </a:lnTo>
                  <a:lnTo>
                    <a:pt x="33443" y="60785"/>
                  </a:lnTo>
                  <a:lnTo>
                    <a:pt x="54731" y="63099"/>
                  </a:lnTo>
                  <a:lnTo>
                    <a:pt x="59720" y="65203"/>
                  </a:lnTo>
                  <a:lnTo>
                    <a:pt x="63937" y="68490"/>
                  </a:lnTo>
                  <a:lnTo>
                    <a:pt x="87109" y="92074"/>
                  </a:lnTo>
                  <a:lnTo>
                    <a:pt x="91476" y="107591"/>
                  </a:lnTo>
                  <a:lnTo>
                    <a:pt x="91604" y="119861"/>
                  </a:lnTo>
                  <a:lnTo>
                    <a:pt x="87657" y="131691"/>
                  </a:lnTo>
                  <a:lnTo>
                    <a:pt x="78502" y="147408"/>
                  </a:lnTo>
                  <a:lnTo>
                    <a:pt x="58241" y="171027"/>
                  </a:lnTo>
                  <a:lnTo>
                    <a:pt x="30924" y="180917"/>
                  </a:lnTo>
                  <a:lnTo>
                    <a:pt x="26966" y="181995"/>
                  </a:lnTo>
                  <a:lnTo>
                    <a:pt x="19746" y="181311"/>
                  </a:lnTo>
                  <a:lnTo>
                    <a:pt x="6154" y="175728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SMARTInkShape-90">
            <a:extLst>
              <a:ext uri="{FF2B5EF4-FFF2-40B4-BE49-F238E27FC236}">
                <a16:creationId xmlns:a16="http://schemas.microsoft.com/office/drawing/2014/main" xmlns="" id="{4ACBD2C3-2D96-4FC2-B266-062A22AB17E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559425" y="2330450"/>
            <a:ext cx="9526" cy="3176"/>
          </a:xfrm>
          <a:custGeom>
            <a:avLst/>
            <a:gdLst/>
            <a:ahLst/>
            <a:cxnLst/>
            <a:rect l="0" t="0" r="0" b="0"/>
            <a:pathLst>
              <a:path w="9526" h="3176">
                <a:moveTo>
                  <a:pt x="0" y="0"/>
                </a:moveTo>
                <a:lnTo>
                  <a:pt x="0" y="0"/>
                </a:lnTo>
                <a:lnTo>
                  <a:pt x="1685" y="1686"/>
                </a:lnTo>
                <a:lnTo>
                  <a:pt x="4395" y="2513"/>
                </a:lnTo>
                <a:lnTo>
                  <a:pt x="9525" y="31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MARTInkShape-91">
            <a:extLst>
              <a:ext uri="{FF2B5EF4-FFF2-40B4-BE49-F238E27FC236}">
                <a16:creationId xmlns:a16="http://schemas.microsoft.com/office/drawing/2014/main" xmlns="" id="{C84AF66C-31F9-4DD6-9666-F3A6645A80C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149975" y="2317750"/>
            <a:ext cx="3176" cy="6351"/>
          </a:xfrm>
          <a:custGeom>
            <a:avLst/>
            <a:gdLst/>
            <a:ahLst/>
            <a:cxnLst/>
            <a:rect l="0" t="0" r="0" b="0"/>
            <a:pathLst>
              <a:path w="3176" h="6351">
                <a:moveTo>
                  <a:pt x="0" y="0"/>
                </a:moveTo>
                <a:lnTo>
                  <a:pt x="0" y="0"/>
                </a:lnTo>
                <a:lnTo>
                  <a:pt x="2734" y="2734"/>
                </a:lnTo>
                <a:lnTo>
                  <a:pt x="3175" y="6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MARTInkShape-92">
            <a:extLst>
              <a:ext uri="{FF2B5EF4-FFF2-40B4-BE49-F238E27FC236}">
                <a16:creationId xmlns:a16="http://schemas.microsoft.com/office/drawing/2014/main" xmlns="" id="{F5F2311D-9E5D-45D3-989E-B0102EFA067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756400" y="2327275"/>
            <a:ext cx="9526" cy="6351"/>
          </a:xfrm>
          <a:custGeom>
            <a:avLst/>
            <a:gdLst/>
            <a:ahLst/>
            <a:cxnLst/>
            <a:rect l="0" t="0" r="0" b="0"/>
            <a:pathLst>
              <a:path w="9526" h="6351">
                <a:moveTo>
                  <a:pt x="0" y="0"/>
                </a:moveTo>
                <a:lnTo>
                  <a:pt x="0" y="0"/>
                </a:lnTo>
                <a:lnTo>
                  <a:pt x="2734" y="2734"/>
                </a:lnTo>
                <a:lnTo>
                  <a:pt x="5870" y="3136"/>
                </a:lnTo>
                <a:lnTo>
                  <a:pt x="9525" y="6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MARTInkShape-93">
            <a:extLst>
              <a:ext uri="{FF2B5EF4-FFF2-40B4-BE49-F238E27FC236}">
                <a16:creationId xmlns:a16="http://schemas.microsoft.com/office/drawing/2014/main" xmlns="" id="{DFBCA9A5-D4FF-4B4F-B969-1D691A64ED7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338915" y="2308225"/>
            <a:ext cx="8036" cy="3176"/>
          </a:xfrm>
          <a:custGeom>
            <a:avLst/>
            <a:gdLst/>
            <a:ahLst/>
            <a:cxnLst/>
            <a:rect l="0" t="0" r="0" b="0"/>
            <a:pathLst>
              <a:path w="8036" h="3176">
                <a:moveTo>
                  <a:pt x="1685" y="0"/>
                </a:moveTo>
                <a:lnTo>
                  <a:pt x="1685" y="0"/>
                </a:lnTo>
                <a:lnTo>
                  <a:pt x="0" y="1686"/>
                </a:lnTo>
                <a:lnTo>
                  <a:pt x="208" y="2182"/>
                </a:lnTo>
                <a:lnTo>
                  <a:pt x="2322" y="2734"/>
                </a:lnTo>
                <a:lnTo>
                  <a:pt x="8035" y="31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MARTInkShape-94">
            <a:extLst>
              <a:ext uri="{FF2B5EF4-FFF2-40B4-BE49-F238E27FC236}">
                <a16:creationId xmlns:a16="http://schemas.microsoft.com/office/drawing/2014/main" xmlns="" id="{AAFED373-B9C9-4AD6-B0FB-A2CF0E3BDA7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937500" y="2333625"/>
            <a:ext cx="6351" cy="3176"/>
          </a:xfrm>
          <a:custGeom>
            <a:avLst/>
            <a:gdLst/>
            <a:ahLst/>
            <a:cxnLst/>
            <a:rect l="0" t="0" r="0" b="0"/>
            <a:pathLst>
              <a:path w="6351" h="3176">
                <a:moveTo>
                  <a:pt x="6350" y="0"/>
                </a:moveTo>
                <a:lnTo>
                  <a:pt x="6350" y="0"/>
                </a:lnTo>
                <a:lnTo>
                  <a:pt x="3306" y="0"/>
                </a:lnTo>
                <a:lnTo>
                  <a:pt x="3214" y="1686"/>
                </a:lnTo>
                <a:lnTo>
                  <a:pt x="2848" y="2182"/>
                </a:lnTo>
                <a:lnTo>
                  <a:pt x="88" y="3149"/>
                </a:lnTo>
                <a:lnTo>
                  <a:pt x="0" y="31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MARTInkShape-95">
            <a:extLst>
              <a:ext uri="{FF2B5EF4-FFF2-40B4-BE49-F238E27FC236}">
                <a16:creationId xmlns:a16="http://schemas.microsoft.com/office/drawing/2014/main" xmlns="" id="{559B75CF-3301-4C8B-8724-B465C4685B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528050" y="2327275"/>
            <a:ext cx="3176" cy="3176"/>
          </a:xfrm>
          <a:custGeom>
            <a:avLst/>
            <a:gdLst/>
            <a:ahLst/>
            <a:cxnLst/>
            <a:rect l="0" t="0" r="0" b="0"/>
            <a:pathLst>
              <a:path w="3176" h="3176">
                <a:moveTo>
                  <a:pt x="3175" y="0"/>
                </a:moveTo>
                <a:lnTo>
                  <a:pt x="3175" y="0"/>
                </a:lnTo>
                <a:lnTo>
                  <a:pt x="0" y="31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SMARTInkShape-96">
            <a:extLst>
              <a:ext uri="{FF2B5EF4-FFF2-40B4-BE49-F238E27FC236}">
                <a16:creationId xmlns:a16="http://schemas.microsoft.com/office/drawing/2014/main" xmlns="" id="{3EE4D8BF-3CE4-45BC-80A2-0DE8E1E463D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096506" y="2320925"/>
            <a:ext cx="3045" cy="3176"/>
          </a:xfrm>
          <a:custGeom>
            <a:avLst/>
            <a:gdLst/>
            <a:ahLst/>
            <a:cxnLst/>
            <a:rect l="0" t="0" r="0" b="0"/>
            <a:pathLst>
              <a:path w="3045" h="3176">
                <a:moveTo>
                  <a:pt x="3044" y="0"/>
                </a:moveTo>
                <a:lnTo>
                  <a:pt x="3044" y="0"/>
                </a:lnTo>
                <a:lnTo>
                  <a:pt x="0" y="0"/>
                </a:lnTo>
                <a:lnTo>
                  <a:pt x="3044" y="31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SMARTInkShape-Group54">
            <a:extLst>
              <a:ext uri="{FF2B5EF4-FFF2-40B4-BE49-F238E27FC236}">
                <a16:creationId xmlns:a16="http://schemas.microsoft.com/office/drawing/2014/main" xmlns="" id="{CAD8DC61-5614-4F89-BDE1-904C628A0152}"/>
              </a:ext>
            </a:extLst>
          </p:cNvPr>
          <p:cNvGrpSpPr/>
          <p:nvPr/>
        </p:nvGrpSpPr>
        <p:grpSpPr>
          <a:xfrm>
            <a:off x="9531350" y="1159954"/>
            <a:ext cx="244475" cy="220780"/>
            <a:chOff x="9531350" y="1159954"/>
            <a:chExt cx="244475" cy="220780"/>
          </a:xfrm>
        </p:grpSpPr>
        <p:sp>
          <p:nvSpPr>
            <p:cNvPr id="23" name="SMARTInkShape-97">
              <a:extLst>
                <a:ext uri="{FF2B5EF4-FFF2-40B4-BE49-F238E27FC236}">
                  <a16:creationId xmlns:a16="http://schemas.microsoft.com/office/drawing/2014/main" xmlns="" id="{23D99D81-F298-47B2-9A52-CF701B51046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531350" y="1159954"/>
              <a:ext cx="101238" cy="217632"/>
            </a:xfrm>
            <a:custGeom>
              <a:avLst/>
              <a:gdLst/>
              <a:ahLst/>
              <a:cxnLst/>
              <a:rect l="0" t="0" r="0" b="0"/>
              <a:pathLst>
                <a:path w="101238" h="217632">
                  <a:moveTo>
                    <a:pt x="88900" y="52896"/>
                  </a:moveTo>
                  <a:lnTo>
                    <a:pt x="88900" y="52896"/>
                  </a:lnTo>
                  <a:lnTo>
                    <a:pt x="87215" y="51210"/>
                  </a:lnTo>
                  <a:lnTo>
                    <a:pt x="87071" y="50361"/>
                  </a:lnTo>
                  <a:lnTo>
                    <a:pt x="87328" y="49442"/>
                  </a:lnTo>
                  <a:lnTo>
                    <a:pt x="87852" y="48477"/>
                  </a:lnTo>
                  <a:lnTo>
                    <a:pt x="87849" y="47480"/>
                  </a:lnTo>
                  <a:lnTo>
                    <a:pt x="86904" y="45433"/>
                  </a:lnTo>
                  <a:lnTo>
                    <a:pt x="86864" y="44040"/>
                  </a:lnTo>
                  <a:lnTo>
                    <a:pt x="88871" y="37114"/>
                  </a:lnTo>
                  <a:lnTo>
                    <a:pt x="84479" y="12837"/>
                  </a:lnTo>
                  <a:lnTo>
                    <a:pt x="82466" y="8634"/>
                  </a:lnTo>
                  <a:lnTo>
                    <a:pt x="74930" y="2564"/>
                  </a:lnTo>
                  <a:lnTo>
                    <a:pt x="69286" y="540"/>
                  </a:lnTo>
                  <a:lnTo>
                    <a:pt x="66299" y="0"/>
                  </a:lnTo>
                  <a:lnTo>
                    <a:pt x="60158" y="1282"/>
                  </a:lnTo>
                  <a:lnTo>
                    <a:pt x="42201" y="9315"/>
                  </a:lnTo>
                  <a:lnTo>
                    <a:pt x="35199" y="15994"/>
                  </a:lnTo>
                  <a:lnTo>
                    <a:pt x="29597" y="24676"/>
                  </a:lnTo>
                  <a:lnTo>
                    <a:pt x="27265" y="31534"/>
                  </a:lnTo>
                  <a:lnTo>
                    <a:pt x="25472" y="61117"/>
                  </a:lnTo>
                  <a:lnTo>
                    <a:pt x="27107" y="69874"/>
                  </a:lnTo>
                  <a:lnTo>
                    <a:pt x="33355" y="81336"/>
                  </a:lnTo>
                  <a:lnTo>
                    <a:pt x="39501" y="89820"/>
                  </a:lnTo>
                  <a:lnTo>
                    <a:pt x="40093" y="91270"/>
                  </a:lnTo>
                  <a:lnTo>
                    <a:pt x="42631" y="93822"/>
                  </a:lnTo>
                  <a:lnTo>
                    <a:pt x="45758" y="95780"/>
                  </a:lnTo>
                  <a:lnTo>
                    <a:pt x="48324" y="96650"/>
                  </a:lnTo>
                  <a:lnTo>
                    <a:pt x="49502" y="96529"/>
                  </a:lnTo>
                  <a:lnTo>
                    <a:pt x="51752" y="95454"/>
                  </a:lnTo>
                  <a:lnTo>
                    <a:pt x="66753" y="82928"/>
                  </a:lnTo>
                  <a:lnTo>
                    <a:pt x="74733" y="70727"/>
                  </a:lnTo>
                  <a:lnTo>
                    <a:pt x="78354" y="59946"/>
                  </a:lnTo>
                  <a:lnTo>
                    <a:pt x="80013" y="53103"/>
                  </a:lnTo>
                  <a:lnTo>
                    <a:pt x="82049" y="46156"/>
                  </a:lnTo>
                  <a:lnTo>
                    <a:pt x="82506" y="38148"/>
                  </a:lnTo>
                  <a:lnTo>
                    <a:pt x="82873" y="37772"/>
                  </a:lnTo>
                  <a:lnTo>
                    <a:pt x="85280" y="37120"/>
                  </a:lnTo>
                  <a:lnTo>
                    <a:pt x="85428" y="37440"/>
                  </a:lnTo>
                  <a:lnTo>
                    <a:pt x="86608" y="41428"/>
                  </a:lnTo>
                  <a:lnTo>
                    <a:pt x="87881" y="44977"/>
                  </a:lnTo>
                  <a:lnTo>
                    <a:pt x="91408" y="91057"/>
                  </a:lnTo>
                  <a:lnTo>
                    <a:pt x="95301" y="136283"/>
                  </a:lnTo>
                  <a:lnTo>
                    <a:pt x="101211" y="181067"/>
                  </a:lnTo>
                  <a:lnTo>
                    <a:pt x="101237" y="208508"/>
                  </a:lnTo>
                  <a:lnTo>
                    <a:pt x="99910" y="211780"/>
                  </a:lnTo>
                  <a:lnTo>
                    <a:pt x="96263" y="214410"/>
                  </a:lnTo>
                  <a:lnTo>
                    <a:pt x="88669" y="217288"/>
                  </a:lnTo>
                  <a:lnTo>
                    <a:pt x="43812" y="217631"/>
                  </a:lnTo>
                  <a:lnTo>
                    <a:pt x="0" y="2084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98">
              <a:extLst>
                <a:ext uri="{FF2B5EF4-FFF2-40B4-BE49-F238E27FC236}">
                  <a16:creationId xmlns:a16="http://schemas.microsoft.com/office/drawing/2014/main" xmlns="" id="{58B46D25-A970-4CBA-8272-46DE7AC81A5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681304" y="1163796"/>
              <a:ext cx="94521" cy="216938"/>
            </a:xfrm>
            <a:custGeom>
              <a:avLst/>
              <a:gdLst/>
              <a:ahLst/>
              <a:cxnLst/>
              <a:rect l="0" t="0" r="0" b="0"/>
              <a:pathLst>
                <a:path w="94521" h="216938">
                  <a:moveTo>
                    <a:pt x="81821" y="55404"/>
                  </a:moveTo>
                  <a:lnTo>
                    <a:pt x="81821" y="55404"/>
                  </a:lnTo>
                  <a:lnTo>
                    <a:pt x="75275" y="50687"/>
                  </a:lnTo>
                  <a:lnTo>
                    <a:pt x="66552" y="37429"/>
                  </a:lnTo>
                  <a:lnTo>
                    <a:pt x="59857" y="15661"/>
                  </a:lnTo>
                  <a:lnTo>
                    <a:pt x="57007" y="11282"/>
                  </a:lnTo>
                  <a:lnTo>
                    <a:pt x="46843" y="3876"/>
                  </a:lnTo>
                  <a:lnTo>
                    <a:pt x="38074" y="66"/>
                  </a:lnTo>
                  <a:lnTo>
                    <a:pt x="34038" y="0"/>
                  </a:lnTo>
                  <a:lnTo>
                    <a:pt x="25421" y="1946"/>
                  </a:lnTo>
                  <a:lnTo>
                    <a:pt x="20419" y="4716"/>
                  </a:lnTo>
                  <a:lnTo>
                    <a:pt x="9289" y="16608"/>
                  </a:lnTo>
                  <a:lnTo>
                    <a:pt x="4278" y="25251"/>
                  </a:lnTo>
                  <a:lnTo>
                    <a:pt x="0" y="45114"/>
                  </a:lnTo>
                  <a:lnTo>
                    <a:pt x="1172" y="55177"/>
                  </a:lnTo>
                  <a:lnTo>
                    <a:pt x="5440" y="66547"/>
                  </a:lnTo>
                  <a:lnTo>
                    <a:pt x="9186" y="71881"/>
                  </a:lnTo>
                  <a:lnTo>
                    <a:pt x="19025" y="79865"/>
                  </a:lnTo>
                  <a:lnTo>
                    <a:pt x="32376" y="86351"/>
                  </a:lnTo>
                  <a:lnTo>
                    <a:pt x="37028" y="86916"/>
                  </a:lnTo>
                  <a:lnTo>
                    <a:pt x="44560" y="83713"/>
                  </a:lnTo>
                  <a:lnTo>
                    <a:pt x="51810" y="76609"/>
                  </a:lnTo>
                  <a:lnTo>
                    <a:pt x="60208" y="62251"/>
                  </a:lnTo>
                  <a:lnTo>
                    <a:pt x="67725" y="48257"/>
                  </a:lnTo>
                  <a:lnTo>
                    <a:pt x="70029" y="45407"/>
                  </a:lnTo>
                  <a:lnTo>
                    <a:pt x="71288" y="41083"/>
                  </a:lnTo>
                  <a:lnTo>
                    <a:pt x="73992" y="27321"/>
                  </a:lnTo>
                  <a:lnTo>
                    <a:pt x="73285" y="23755"/>
                  </a:lnTo>
                  <a:lnTo>
                    <a:pt x="72603" y="22663"/>
                  </a:lnTo>
                  <a:lnTo>
                    <a:pt x="71794" y="21935"/>
                  </a:lnTo>
                  <a:lnTo>
                    <a:pt x="69650" y="20767"/>
                  </a:lnTo>
                  <a:lnTo>
                    <a:pt x="69473" y="21024"/>
                  </a:lnTo>
                  <a:lnTo>
                    <a:pt x="69168" y="28294"/>
                  </a:lnTo>
                  <a:lnTo>
                    <a:pt x="70082" y="31949"/>
                  </a:lnTo>
                  <a:lnTo>
                    <a:pt x="74187" y="42673"/>
                  </a:lnTo>
                  <a:lnTo>
                    <a:pt x="78850" y="62155"/>
                  </a:lnTo>
                  <a:lnTo>
                    <a:pt x="79840" y="64138"/>
                  </a:lnTo>
                  <a:lnTo>
                    <a:pt x="88246" y="110140"/>
                  </a:lnTo>
                  <a:lnTo>
                    <a:pt x="89969" y="114303"/>
                  </a:lnTo>
                  <a:lnTo>
                    <a:pt x="94503" y="161830"/>
                  </a:lnTo>
                  <a:lnTo>
                    <a:pt x="94520" y="174455"/>
                  </a:lnTo>
                  <a:lnTo>
                    <a:pt x="93579" y="176284"/>
                  </a:lnTo>
                  <a:lnTo>
                    <a:pt x="91985" y="178978"/>
                  </a:lnTo>
                  <a:lnTo>
                    <a:pt x="89105" y="185387"/>
                  </a:lnTo>
                  <a:lnTo>
                    <a:pt x="83921" y="191682"/>
                  </a:lnTo>
                  <a:lnTo>
                    <a:pt x="82443" y="195775"/>
                  </a:lnTo>
                  <a:lnTo>
                    <a:pt x="79275" y="198107"/>
                  </a:lnTo>
                  <a:lnTo>
                    <a:pt x="75398" y="200319"/>
                  </a:lnTo>
                  <a:lnTo>
                    <a:pt x="71027" y="204614"/>
                  </a:lnTo>
                  <a:lnTo>
                    <a:pt x="57298" y="211641"/>
                  </a:lnTo>
                  <a:lnTo>
                    <a:pt x="51272" y="214350"/>
                  </a:lnTo>
                  <a:lnTo>
                    <a:pt x="49814" y="215343"/>
                  </a:lnTo>
                  <a:lnTo>
                    <a:pt x="40574" y="216937"/>
                  </a:lnTo>
                  <a:lnTo>
                    <a:pt x="35184" y="216860"/>
                  </a:lnTo>
                  <a:lnTo>
                    <a:pt x="24671" y="2141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219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0.0125 C -0.00482 -0.02639 -0.0056 -0.05278 0.00391 -0.05833 C 0.0082 -0.06597 0.0043 -0.06042 0.0125 -0.06528 C 0.01406 -0.0662 0.01719 -0.06806 0.01719 -0.06782 C 0.01927 -0.07176 0.02187 -0.07616 0.02422 -0.07917 C 0.02721 -0.08287 0.03047 -0.08472 0.03281 -0.09028 C 0.03802 -0.10208 0.04219 -0.12407 0.05078 -0.12917 C 0.05351 -0.13657 0.05677 -0.14282 0.05859 -0.15139 C 0.05976 -0.15671 0.0599 -0.16042 0.06172 -0.16528 C 0.06445 -0.18958 0.06615 -0.21481 0.06953 -0.23889 C 0.0707 -0.25995 0.07461 -0.27917 0.07656 -0.3 C 0.07591 -0.32361 0.07526 -0.34444 0.07109 -0.36667 C 0.06953 -0.37523 0.0668 -0.3794 0.0625 -0.38333 C 0.06016 -0.38542 0.05547 -0.38889 0.05547 -0.38866 C 0.05182 -0.39537 0.05182 -0.40231 0.05078 -0.41111 C 0.05026 -0.41551 0.04844 -0.41782 0.04844 -0.42222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C 0.00365 -0.00278 0.00768 -0.00555 0.01185 -0.00764 C 0.01615 -0.01435 0.0138 -0.01134 0.02188 -0.0118 C 0.0405 -0.01227 0.05938 -0.01227 0.0776 -0.01296 C 0.07995 -0.02014 0.08151 -0.01759 0.08451 -0.01852 C 0.08763 -0.02037 0.0901 -0.02639 0.09258 -0.02778 C 0.09414 -0.03032 0.09583 -0.03403 0.09779 -0.03727 C 0.09818 -0.04537 0.09974 -0.04815 0.10117 -0.05231 C 0.10273 -0.06273 0.1043 -0.07338 0.10586 -0.08379 C 0.10625 -0.09004 0.10703 -0.09629 0.10781 -0.10278 C 0.10859 -0.11481 0.10781 -0.11111 0.10925 -0.1162 C 0.11003 -0.13102 0.10964 -0.12546 0.11042 -0.13333 C 0.11042 -0.14467 0.11081 -0.15532 0.1112 -0.16643 C 0.1112 -0.19745 0.11081 -0.23657 0.11393 -0.26643 C 0.11471 -0.28333 0.11667 -0.29838 0.11797 -0.31504 C 0.11849 -0.3294 0.11966 -0.34398 0.12044 -0.35856 C 0.12044 -0.36111 0.12044 -0.36736 0.12083 -0.37083 C 0.12201 -0.38009 0.1237 -0.3868 0.12526 -0.39491 C 0.12526 -0.39606 0.12526 -0.39907 0.12565 -0.3993 C 0.12773 -0.40254 0.12943 -0.41041 0.13216 -0.41412 C 0.13372 -0.42176 0.13216 -0.41551 0.1349 -0.41921 C 0.1375 -0.42338 0.13411 -0.42153 0.13646 -0.42338 C 0.1375 -0.42454 0.14023 -0.42569 0.14141 -0.42616 C 0.14336 -0.42778 0.14219 -0.42778 0.14583 -0.42778 " pathEditMode="relative" rAng="0" ptsTypes="AAAAAAAAAAAAAAAAAAAAAAAA">
                                      <p:cBhvr>
                                        <p:cTn id="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C 0.00182 -0.00324 0.00377 -0.00671 0.00586 -0.0088 C 0.00807 -0.01574 0.00677 -0.01273 0.01107 -0.0132 C 0.02018 -0.01389 0.02929 -0.01389 0.03854 -0.01459 C 0.03958 -0.02246 0.04023 -0.01968 0.04192 -0.02037 C 0.04336 -0.02292 0.04453 -0.02894 0.04583 -0.03102 C 0.04674 -0.03357 0.04739 -0.03727 0.04817 -0.04097 C 0.04843 -0.05023 0.04922 -0.05324 0.05 -0.05764 C 0.05065 -0.06921 0.05143 -0.08125 0.05221 -0.09236 C 0.05247 -0.09954 0.05286 -0.10625 0.05325 -0.1132 C 0.05364 -0.12685 0.05325 -0.12246 0.05403 -0.12801 C 0.05429 -0.14445 0.05416 -0.1382 0.05455 -0.14746 C 0.05455 -0.15972 0.05468 -0.17084 0.05495 -0.1838 C 0.05508 -0.21759 0.05468 -0.26088 0.05625 -0.29398 C 0.05664 -0.3125 0.05755 -0.32963 0.0582 -0.34746 C 0.05859 -0.3632 0.05911 -0.3794 0.0595 -0.39514 C 0.0595 -0.39792 0.05963 -0.40486 0.05976 -0.40903 C 0.06028 -0.41875 0.06107 -0.42639 0.06172 -0.43542 C 0.06185 -0.43727 0.06185 -0.43959 0.06198 -0.44028 C 0.06315 -0.44398 0.06406 -0.45255 0.06523 -0.45671 C 0.06601 -0.46482 0.06523 -0.4581 0.06653 -0.46227 C 0.06797 -0.46667 0.06614 -0.46459 0.06745 -0.46667 C 0.06797 -0.46759 0.0694 -0.46921 0.06992 -0.46968 C 0.07096 -0.47246 0.07031 -0.47107 0.07187 -0.47107 " pathEditMode="relative" rAng="0" ptsTypes="AAAAAAAAAAAAAAAAAAAAAAAA">
                                      <p:cBhvr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2965" y="1758857"/>
            <a:ext cx="9144000" cy="2387600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239703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>
            <a:extLst>
              <a:ext uri="{FF2B5EF4-FFF2-40B4-BE49-F238E27FC236}">
                <a16:creationId xmlns:a16="http://schemas.microsoft.com/office/drawing/2014/main" xmlns="" id="{532E0087-6443-4444-A0B0-363800E9614A}"/>
              </a:ext>
            </a:extLst>
          </p:cNvPr>
          <p:cNvSpPr txBox="1">
            <a:spLocks/>
          </p:cNvSpPr>
          <p:nvPr/>
        </p:nvSpPr>
        <p:spPr>
          <a:xfrm>
            <a:off x="763165" y="143374"/>
            <a:ext cx="10515600" cy="44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solidFill>
                  <a:srgbClr val="7030A0"/>
                </a:solidFill>
              </a:rPr>
              <a:t>Problème d’hier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4914CEE-A96F-4F10-871F-1FD5D8BF10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42760" r="810" b="1731"/>
          <a:stretch/>
        </p:blipFill>
        <p:spPr>
          <a:xfrm>
            <a:off x="1036290" y="2047567"/>
            <a:ext cx="9730983" cy="411993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FE783ED-E683-4995-8666-CED1E251DB25}"/>
              </a:ext>
            </a:extLst>
          </p:cNvPr>
          <p:cNvSpPr txBox="1"/>
          <p:nvPr/>
        </p:nvSpPr>
        <p:spPr>
          <a:xfrm>
            <a:off x="2928355" y="2386133"/>
            <a:ext cx="1340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FF"/>
                </a:solidFill>
              </a:rPr>
              <a:t>Ce matin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645BADE-CE40-4209-973D-8AABC5DE1A02}"/>
              </a:ext>
            </a:extLst>
          </p:cNvPr>
          <p:cNvSpPr txBox="1"/>
          <p:nvPr/>
        </p:nvSpPr>
        <p:spPr>
          <a:xfrm>
            <a:off x="4673612" y="2420348"/>
            <a:ext cx="172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Aujourd’hui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67DB011-2E7D-4F20-B678-B5E66C368152}"/>
              </a:ext>
            </a:extLst>
          </p:cNvPr>
          <p:cNvSpPr txBox="1"/>
          <p:nvPr/>
        </p:nvSpPr>
        <p:spPr>
          <a:xfrm>
            <a:off x="6576946" y="2386133"/>
            <a:ext cx="120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C000"/>
                </a:solidFill>
              </a:rPr>
              <a:t>Demain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E0388994-6E35-4765-9A21-6B44E99FF505}"/>
              </a:ext>
            </a:extLst>
          </p:cNvPr>
          <p:cNvSpPr txBox="1"/>
          <p:nvPr/>
        </p:nvSpPr>
        <p:spPr>
          <a:xfrm>
            <a:off x="8516012" y="2892826"/>
            <a:ext cx="242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24 + 28 = 52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xmlns="" id="{F4DC06C0-26F1-4359-BE66-F84D816C16FE}"/>
              </a:ext>
            </a:extLst>
          </p:cNvPr>
          <p:cNvCxnSpPr>
            <a:cxnSpLocks/>
          </p:cNvCxnSpPr>
          <p:nvPr/>
        </p:nvCxnSpPr>
        <p:spPr>
          <a:xfrm>
            <a:off x="6403337" y="3762546"/>
            <a:ext cx="146170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43517328-8E04-4ECF-9268-714B44496C52}"/>
              </a:ext>
            </a:extLst>
          </p:cNvPr>
          <p:cNvSpPr txBox="1"/>
          <p:nvPr/>
        </p:nvSpPr>
        <p:spPr>
          <a:xfrm>
            <a:off x="6989900" y="3877905"/>
            <a:ext cx="37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2B6BDEAD-F149-47D3-98F5-FA1FE2CA26EA}"/>
              </a:ext>
            </a:extLst>
          </p:cNvPr>
          <p:cNvSpPr txBox="1"/>
          <p:nvPr/>
        </p:nvSpPr>
        <p:spPr>
          <a:xfrm>
            <a:off x="8512303" y="3385490"/>
            <a:ext cx="242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77 - 52 = 25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C51653E1-CE53-4EBF-825D-909E4BD6DDAC}"/>
              </a:ext>
            </a:extLst>
          </p:cNvPr>
          <p:cNvSpPr txBox="1"/>
          <p:nvPr/>
        </p:nvSpPr>
        <p:spPr>
          <a:xfrm>
            <a:off x="2254503" y="5015800"/>
            <a:ext cx="795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290C2"/>
                </a:solidFill>
              </a:rPr>
              <a:t>Demain, il doit tricoter 25 cm.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A76EF349-DB52-4971-AFB9-4A294A7131D9}"/>
              </a:ext>
            </a:extLst>
          </p:cNvPr>
          <p:cNvSpPr txBox="1"/>
          <p:nvPr/>
        </p:nvSpPr>
        <p:spPr>
          <a:xfrm>
            <a:off x="557300" y="616066"/>
            <a:ext cx="11077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Ton papi te tricote une écharpe pour l’hiver. Ce matin, l’écharpe mesurait 24 cm. Aujourd’hui, il a tricoté 28 cm. Il voudrait que l’écharpe mesure 77 cm demain soir.</a:t>
            </a:r>
          </a:p>
          <a:p>
            <a:r>
              <a:rPr lang="fr-FR" sz="2400" b="1" dirty="0"/>
              <a:t>Quelle longueur doit-il tricoter demain ?</a:t>
            </a: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xmlns="" id="{852F7A07-3FCD-4FE2-924F-5564628E4671}"/>
              </a:ext>
            </a:extLst>
          </p:cNvPr>
          <p:cNvGrpSpPr/>
          <p:nvPr/>
        </p:nvGrpSpPr>
        <p:grpSpPr>
          <a:xfrm>
            <a:off x="2863129" y="3762827"/>
            <a:ext cx="3549394" cy="0"/>
            <a:chOff x="3117273" y="3643745"/>
            <a:chExt cx="3576554" cy="0"/>
          </a:xfrm>
        </p:grpSpPr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xmlns="" id="{B74143E1-60F5-46D1-A23C-0252DCE5871C}"/>
                </a:ext>
              </a:extLst>
            </p:cNvPr>
            <p:cNvCxnSpPr>
              <a:cxnSpLocks/>
            </p:cNvCxnSpPr>
            <p:nvPr/>
          </p:nvCxnSpPr>
          <p:spPr>
            <a:xfrm>
              <a:off x="3117273" y="3643745"/>
              <a:ext cx="1651071" cy="0"/>
            </a:xfrm>
            <a:prstGeom prst="line">
              <a:avLst/>
            </a:prstGeom>
            <a:ln w="57150">
              <a:solidFill>
                <a:srgbClr val="E64A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xmlns="" id="{7D7EBEF9-4F73-4EA0-AA23-F2D22E879120}"/>
                </a:ext>
              </a:extLst>
            </p:cNvPr>
            <p:cNvCxnSpPr>
              <a:cxnSpLocks/>
            </p:cNvCxnSpPr>
            <p:nvPr/>
          </p:nvCxnSpPr>
          <p:spPr>
            <a:xfrm>
              <a:off x="4768344" y="3643745"/>
              <a:ext cx="192548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9702C416-491F-4D55-80D6-463288A06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84868">
            <a:off x="2359402" y="26861"/>
            <a:ext cx="388353" cy="67544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8D25EBE1-F689-4B24-A268-88A9D4D24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4928">
            <a:off x="8886062" y="50221"/>
            <a:ext cx="384848" cy="66934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1BE0DF4-53BD-434F-B054-DD7ABA23A671}"/>
              </a:ext>
            </a:extLst>
          </p:cNvPr>
          <p:cNvSpPr txBox="1"/>
          <p:nvPr/>
        </p:nvSpPr>
        <p:spPr>
          <a:xfrm>
            <a:off x="3189032" y="3993718"/>
            <a:ext cx="108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FF"/>
                </a:solidFill>
              </a:rPr>
              <a:t>24 cm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0D2921E6-DA47-40E2-9630-54D05F48D4CE}"/>
              </a:ext>
            </a:extLst>
          </p:cNvPr>
          <p:cNvSpPr txBox="1"/>
          <p:nvPr/>
        </p:nvSpPr>
        <p:spPr>
          <a:xfrm>
            <a:off x="4900810" y="3993718"/>
            <a:ext cx="111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28 cm</a:t>
            </a:r>
          </a:p>
        </p:txBody>
      </p:sp>
      <p:sp>
        <p:nvSpPr>
          <p:cNvPr id="19" name="Flèche : courbe vers le haut 18">
            <a:extLst>
              <a:ext uri="{FF2B5EF4-FFF2-40B4-BE49-F238E27FC236}">
                <a16:creationId xmlns:a16="http://schemas.microsoft.com/office/drawing/2014/main" xmlns="" id="{A06522D1-327F-4B59-A471-03DCA951EA84}"/>
              </a:ext>
            </a:extLst>
          </p:cNvPr>
          <p:cNvSpPr/>
          <p:nvPr/>
        </p:nvSpPr>
        <p:spPr>
          <a:xfrm flipV="1">
            <a:off x="2852654" y="3531655"/>
            <a:ext cx="5119038" cy="23089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34692F1A-EFA0-4F31-809B-24264E9713D4}"/>
              </a:ext>
            </a:extLst>
          </p:cNvPr>
          <p:cNvSpPr txBox="1"/>
          <p:nvPr/>
        </p:nvSpPr>
        <p:spPr>
          <a:xfrm>
            <a:off x="4912920" y="3075550"/>
            <a:ext cx="1088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77 cm</a:t>
            </a:r>
          </a:p>
        </p:txBody>
      </p:sp>
    </p:spTree>
    <p:extLst>
      <p:ext uri="{BB962C8B-B14F-4D97-AF65-F5344CB8AC3E}">
        <p14:creationId xmlns:p14="http://schemas.microsoft.com/office/powerpoint/2010/main" val="3773185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61726" y="787652"/>
            <a:ext cx="11171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Depuis que Chloé est née, son papa la mesure chaque mois. À sa naissance, Chloé mesurait 47 cm. À un mois, elle mesurait 53 cm. </a:t>
            </a:r>
          </a:p>
          <a:p>
            <a:r>
              <a:rPr lang="fr-FR" sz="2800" b="1" dirty="0"/>
              <a:t>De combien Chloé a-t-elle grandi en un mois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891757" y="4685354"/>
            <a:ext cx="9420692" cy="1449225"/>
          </a:xfrm>
          <a:prstGeom prst="rect">
            <a:avLst/>
          </a:prstGeom>
        </p:spPr>
      </p:pic>
      <p:sp>
        <p:nvSpPr>
          <p:cNvPr id="47" name="Titre 1">
            <a:extLst>
              <a:ext uri="{FF2B5EF4-FFF2-40B4-BE49-F238E27FC236}">
                <a16:creationId xmlns:a16="http://schemas.microsoft.com/office/drawing/2014/main" xmlns="" id="{E2492AE4-4D2E-4104-A3E3-DF68B96BFA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448" y="191974"/>
            <a:ext cx="10515600" cy="348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rgbClr val="7030A0"/>
                </a:solidFill>
              </a:rPr>
              <a:t>Première situation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AA7D6909-D35A-4C91-92BB-BA0E915D34AD}"/>
              </a:ext>
            </a:extLst>
          </p:cNvPr>
          <p:cNvGrpSpPr/>
          <p:nvPr/>
        </p:nvGrpSpPr>
        <p:grpSpPr>
          <a:xfrm>
            <a:off x="8625839" y="39918"/>
            <a:ext cx="1207471" cy="747734"/>
            <a:chOff x="8625839" y="39918"/>
            <a:chExt cx="1207471" cy="747734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xmlns="" id="{29DF4DF0-28E9-44CE-B1F7-35C118A2B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/>
            <a:stretch>
              <a:fillRect/>
            </a:stretch>
          </p:blipFill>
          <p:spPr>
            <a:xfrm rot="10800000">
              <a:off x="8625839" y="39918"/>
              <a:ext cx="1207471" cy="652255"/>
            </a:xfrm>
            <a:prstGeom prst="rect">
              <a:avLst/>
            </a:prstGeom>
          </p:spPr>
        </p:pic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xmlns="" id="{87D1A5F7-DD64-4938-B022-F59BBD0862C1}"/>
                </a:ext>
              </a:extLst>
            </p:cNvPr>
            <p:cNvCxnSpPr/>
            <p:nvPr/>
          </p:nvCxnSpPr>
          <p:spPr>
            <a:xfrm>
              <a:off x="862583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xmlns="" id="{63499DA4-10B5-4FD6-AFA4-FC9670F42BEF}"/>
                </a:ext>
              </a:extLst>
            </p:cNvPr>
            <p:cNvCxnSpPr/>
            <p:nvPr/>
          </p:nvCxnSpPr>
          <p:spPr>
            <a:xfrm>
              <a:off x="983330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xmlns="" id="{4F6B13BB-D929-49AA-8668-EB145C306671}"/>
                </a:ext>
              </a:extLst>
            </p:cNvPr>
            <p:cNvCxnSpPr/>
            <p:nvPr/>
          </p:nvCxnSpPr>
          <p:spPr>
            <a:xfrm>
              <a:off x="8625839" y="787652"/>
              <a:ext cx="1207471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4186F7A1-16BB-4820-950B-1EB55535AF2C}"/>
              </a:ext>
            </a:extLst>
          </p:cNvPr>
          <p:cNvGrpSpPr/>
          <p:nvPr/>
        </p:nvGrpSpPr>
        <p:grpSpPr>
          <a:xfrm flipH="1">
            <a:off x="2231515" y="39917"/>
            <a:ext cx="1207470" cy="747734"/>
            <a:chOff x="8625839" y="39918"/>
            <a:chExt cx="1207471" cy="747734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3828F94E-81B5-4B15-BD86-3B39E9934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/>
            <a:stretch>
              <a:fillRect/>
            </a:stretch>
          </p:blipFill>
          <p:spPr>
            <a:xfrm rot="10800000">
              <a:off x="8625839" y="39918"/>
              <a:ext cx="1207471" cy="652255"/>
            </a:xfrm>
            <a:prstGeom prst="rect">
              <a:avLst/>
            </a:prstGeom>
          </p:spPr>
        </p:pic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xmlns="" id="{DB32DDCE-CAF1-42F5-AF52-790AA352A883}"/>
                </a:ext>
              </a:extLst>
            </p:cNvPr>
            <p:cNvCxnSpPr/>
            <p:nvPr/>
          </p:nvCxnSpPr>
          <p:spPr>
            <a:xfrm>
              <a:off x="862583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xmlns="" id="{8B14A142-2519-4552-8BF3-779CC8B2E9EB}"/>
                </a:ext>
              </a:extLst>
            </p:cNvPr>
            <p:cNvCxnSpPr/>
            <p:nvPr/>
          </p:nvCxnSpPr>
          <p:spPr>
            <a:xfrm>
              <a:off x="983330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xmlns="" id="{6E8AD822-1962-49BB-8860-6B1DA2E96080}"/>
                </a:ext>
              </a:extLst>
            </p:cNvPr>
            <p:cNvCxnSpPr/>
            <p:nvPr/>
          </p:nvCxnSpPr>
          <p:spPr>
            <a:xfrm>
              <a:off x="8625839" y="787652"/>
              <a:ext cx="1207471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SMARTInkShape-Group63">
            <a:extLst>
              <a:ext uri="{FF2B5EF4-FFF2-40B4-BE49-F238E27FC236}">
                <a16:creationId xmlns:a16="http://schemas.microsoft.com/office/drawing/2014/main" xmlns="" id="{7D2C06E1-05B8-49BD-9BAB-FC950BAB2D12}"/>
              </a:ext>
            </a:extLst>
          </p:cNvPr>
          <p:cNvGrpSpPr/>
          <p:nvPr/>
        </p:nvGrpSpPr>
        <p:grpSpPr>
          <a:xfrm>
            <a:off x="3371850" y="2857500"/>
            <a:ext cx="660399" cy="714014"/>
            <a:chOff x="3371850" y="2857500"/>
            <a:chExt cx="660399" cy="714014"/>
          </a:xfrm>
        </p:grpSpPr>
        <p:sp>
          <p:nvSpPr>
            <p:cNvPr id="41" name="SMARTInkShape-121">
              <a:extLst>
                <a:ext uri="{FF2B5EF4-FFF2-40B4-BE49-F238E27FC236}">
                  <a16:creationId xmlns:a16="http://schemas.microsoft.com/office/drawing/2014/main" xmlns="" id="{6BCA44C8-2900-4F2D-8CE8-66BC8FCB461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680057" y="3541089"/>
              <a:ext cx="31035" cy="30425"/>
            </a:xfrm>
            <a:custGeom>
              <a:avLst/>
              <a:gdLst/>
              <a:ahLst/>
              <a:cxnLst/>
              <a:rect l="0" t="0" r="0" b="0"/>
              <a:pathLst>
                <a:path w="31035" h="30425">
                  <a:moveTo>
                    <a:pt x="21993" y="11736"/>
                  </a:moveTo>
                  <a:lnTo>
                    <a:pt x="21993" y="11736"/>
                  </a:lnTo>
                  <a:lnTo>
                    <a:pt x="24727" y="11736"/>
                  </a:lnTo>
                  <a:lnTo>
                    <a:pt x="24874" y="12089"/>
                  </a:lnTo>
                  <a:lnTo>
                    <a:pt x="25156" y="14780"/>
                  </a:lnTo>
                  <a:lnTo>
                    <a:pt x="26850" y="14872"/>
                  </a:lnTo>
                  <a:lnTo>
                    <a:pt x="25798" y="11131"/>
                  </a:lnTo>
                  <a:lnTo>
                    <a:pt x="24530" y="8158"/>
                  </a:lnTo>
                  <a:lnTo>
                    <a:pt x="20298" y="3913"/>
                  </a:lnTo>
                  <a:lnTo>
                    <a:pt x="13847" y="481"/>
                  </a:lnTo>
                  <a:lnTo>
                    <a:pt x="12329" y="0"/>
                  </a:lnTo>
                  <a:lnTo>
                    <a:pt x="8761" y="405"/>
                  </a:lnTo>
                  <a:lnTo>
                    <a:pt x="5176" y="1761"/>
                  </a:lnTo>
                  <a:lnTo>
                    <a:pt x="2407" y="3540"/>
                  </a:lnTo>
                  <a:lnTo>
                    <a:pt x="941" y="7388"/>
                  </a:lnTo>
                  <a:lnTo>
                    <a:pt x="0" y="15111"/>
                  </a:lnTo>
                  <a:lnTo>
                    <a:pt x="1752" y="18645"/>
                  </a:lnTo>
                  <a:lnTo>
                    <a:pt x="3208" y="20575"/>
                  </a:lnTo>
                  <a:lnTo>
                    <a:pt x="14624" y="28037"/>
                  </a:lnTo>
                  <a:lnTo>
                    <a:pt x="18483" y="29564"/>
                  </a:lnTo>
                  <a:lnTo>
                    <a:pt x="26009" y="30424"/>
                  </a:lnTo>
                  <a:lnTo>
                    <a:pt x="27845" y="30192"/>
                  </a:lnTo>
                  <a:lnTo>
                    <a:pt x="29070" y="29685"/>
                  </a:lnTo>
                  <a:lnTo>
                    <a:pt x="29886" y="28993"/>
                  </a:lnTo>
                  <a:lnTo>
                    <a:pt x="30792" y="26344"/>
                  </a:lnTo>
                  <a:lnTo>
                    <a:pt x="31034" y="24650"/>
                  </a:lnTo>
                  <a:lnTo>
                    <a:pt x="30362" y="21826"/>
                  </a:lnTo>
                  <a:lnTo>
                    <a:pt x="29689" y="20580"/>
                  </a:lnTo>
                  <a:lnTo>
                    <a:pt x="25178" y="19194"/>
                  </a:lnTo>
                  <a:lnTo>
                    <a:pt x="15643" y="180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SMARTInkShape-122">
              <a:extLst>
                <a:ext uri="{FF2B5EF4-FFF2-40B4-BE49-F238E27FC236}">
                  <a16:creationId xmlns:a16="http://schemas.microsoft.com/office/drawing/2014/main" xmlns="" id="{02D1DCDE-4489-4D8D-8414-EC643BCF76C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678062" y="3246680"/>
              <a:ext cx="50792" cy="217246"/>
            </a:xfrm>
            <a:custGeom>
              <a:avLst/>
              <a:gdLst/>
              <a:ahLst/>
              <a:cxnLst/>
              <a:rect l="0" t="0" r="0" b="0"/>
              <a:pathLst>
                <a:path w="50792" h="217246">
                  <a:moveTo>
                    <a:pt x="30338" y="45795"/>
                  </a:moveTo>
                  <a:lnTo>
                    <a:pt x="30338" y="45795"/>
                  </a:lnTo>
                  <a:lnTo>
                    <a:pt x="27803" y="48682"/>
                  </a:lnTo>
                  <a:lnTo>
                    <a:pt x="25275" y="53745"/>
                  </a:lnTo>
                  <a:lnTo>
                    <a:pt x="24038" y="61319"/>
                  </a:lnTo>
                  <a:lnTo>
                    <a:pt x="22318" y="63252"/>
                  </a:lnTo>
                  <a:lnTo>
                    <a:pt x="16202" y="66058"/>
                  </a:lnTo>
                  <a:lnTo>
                    <a:pt x="14564" y="66359"/>
                  </a:lnTo>
                  <a:lnTo>
                    <a:pt x="13472" y="66207"/>
                  </a:lnTo>
                  <a:lnTo>
                    <a:pt x="8349" y="63428"/>
                  </a:lnTo>
                  <a:lnTo>
                    <a:pt x="7212" y="62137"/>
                  </a:lnTo>
                  <a:lnTo>
                    <a:pt x="2956" y="49113"/>
                  </a:lnTo>
                  <a:lnTo>
                    <a:pt x="2293" y="45741"/>
                  </a:lnTo>
                  <a:lnTo>
                    <a:pt x="6227" y="29848"/>
                  </a:lnTo>
                  <a:lnTo>
                    <a:pt x="10288" y="15481"/>
                  </a:lnTo>
                  <a:lnTo>
                    <a:pt x="14607" y="10097"/>
                  </a:lnTo>
                  <a:lnTo>
                    <a:pt x="22149" y="3938"/>
                  </a:lnTo>
                  <a:lnTo>
                    <a:pt x="31229" y="172"/>
                  </a:lnTo>
                  <a:lnTo>
                    <a:pt x="36143" y="0"/>
                  </a:lnTo>
                  <a:lnTo>
                    <a:pt x="38441" y="449"/>
                  </a:lnTo>
                  <a:lnTo>
                    <a:pt x="42876" y="3769"/>
                  </a:lnTo>
                  <a:lnTo>
                    <a:pt x="47459" y="9707"/>
                  </a:lnTo>
                  <a:lnTo>
                    <a:pt x="49757" y="18404"/>
                  </a:lnTo>
                  <a:lnTo>
                    <a:pt x="50791" y="34387"/>
                  </a:lnTo>
                  <a:lnTo>
                    <a:pt x="47980" y="52008"/>
                  </a:lnTo>
                  <a:lnTo>
                    <a:pt x="28556" y="95265"/>
                  </a:lnTo>
                  <a:lnTo>
                    <a:pt x="8801" y="137823"/>
                  </a:lnTo>
                  <a:lnTo>
                    <a:pt x="177" y="169548"/>
                  </a:lnTo>
                  <a:lnTo>
                    <a:pt x="0" y="183240"/>
                  </a:lnTo>
                  <a:lnTo>
                    <a:pt x="4786" y="203668"/>
                  </a:lnTo>
                  <a:lnTo>
                    <a:pt x="14463" y="2172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SMARTInkShape-123">
              <a:extLst>
                <a:ext uri="{FF2B5EF4-FFF2-40B4-BE49-F238E27FC236}">
                  <a16:creationId xmlns:a16="http://schemas.microsoft.com/office/drawing/2014/main" xmlns="" id="{65A5DBD2-22AA-41A8-9ACD-DE7E0A0D01D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371850" y="2857500"/>
              <a:ext cx="660399" cy="349251"/>
            </a:xfrm>
            <a:custGeom>
              <a:avLst/>
              <a:gdLst/>
              <a:ahLst/>
              <a:cxnLst/>
              <a:rect l="0" t="0" r="0" b="0"/>
              <a:pathLst>
                <a:path w="660399" h="349251">
                  <a:moveTo>
                    <a:pt x="0" y="330200"/>
                  </a:moveTo>
                  <a:lnTo>
                    <a:pt x="0" y="330200"/>
                  </a:lnTo>
                  <a:lnTo>
                    <a:pt x="10139" y="323301"/>
                  </a:lnTo>
                  <a:lnTo>
                    <a:pt x="22368" y="319376"/>
                  </a:lnTo>
                  <a:lnTo>
                    <a:pt x="64338" y="317902"/>
                  </a:lnTo>
                  <a:lnTo>
                    <a:pt x="107286" y="322363"/>
                  </a:lnTo>
                  <a:lnTo>
                    <a:pt x="154046" y="328438"/>
                  </a:lnTo>
                  <a:lnTo>
                    <a:pt x="197549" y="331731"/>
                  </a:lnTo>
                  <a:lnTo>
                    <a:pt x="243127" y="334916"/>
                  </a:lnTo>
                  <a:lnTo>
                    <a:pt x="286343" y="337276"/>
                  </a:lnTo>
                  <a:lnTo>
                    <a:pt x="332456" y="339510"/>
                  </a:lnTo>
                  <a:lnTo>
                    <a:pt x="373862" y="339697"/>
                  </a:lnTo>
                  <a:lnTo>
                    <a:pt x="418389" y="341905"/>
                  </a:lnTo>
                  <a:lnTo>
                    <a:pt x="458842" y="342842"/>
                  </a:lnTo>
                  <a:lnTo>
                    <a:pt x="500988" y="342895"/>
                  </a:lnTo>
                  <a:lnTo>
                    <a:pt x="548310" y="345082"/>
                  </a:lnTo>
                  <a:lnTo>
                    <a:pt x="594303" y="346998"/>
                  </a:lnTo>
                  <a:lnTo>
                    <a:pt x="615347" y="349118"/>
                  </a:lnTo>
                  <a:lnTo>
                    <a:pt x="648927" y="349250"/>
                  </a:lnTo>
                  <a:lnTo>
                    <a:pt x="650950" y="348309"/>
                  </a:lnTo>
                  <a:lnTo>
                    <a:pt x="653025" y="347068"/>
                  </a:lnTo>
                  <a:lnTo>
                    <a:pt x="655123" y="346516"/>
                  </a:lnTo>
                  <a:lnTo>
                    <a:pt x="655824" y="346016"/>
                  </a:lnTo>
                  <a:lnTo>
                    <a:pt x="656291" y="345330"/>
                  </a:lnTo>
                  <a:lnTo>
                    <a:pt x="657163" y="343627"/>
                  </a:lnTo>
                  <a:lnTo>
                    <a:pt x="658726" y="341694"/>
                  </a:lnTo>
                  <a:lnTo>
                    <a:pt x="659656" y="338719"/>
                  </a:lnTo>
                  <a:lnTo>
                    <a:pt x="660398" y="294522"/>
                  </a:lnTo>
                  <a:lnTo>
                    <a:pt x="653726" y="249024"/>
                  </a:lnTo>
                  <a:lnTo>
                    <a:pt x="647531" y="205518"/>
                  </a:lnTo>
                  <a:lnTo>
                    <a:pt x="638788" y="158566"/>
                  </a:lnTo>
                  <a:lnTo>
                    <a:pt x="628776" y="113369"/>
                  </a:lnTo>
                  <a:lnTo>
                    <a:pt x="622786" y="69089"/>
                  </a:lnTo>
                  <a:lnTo>
                    <a:pt x="616631" y="22199"/>
                  </a:lnTo>
                  <a:lnTo>
                    <a:pt x="615211" y="13633"/>
                  </a:lnTo>
                  <a:lnTo>
                    <a:pt x="609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SMARTInkShape-124">
              <a:extLst>
                <a:ext uri="{FF2B5EF4-FFF2-40B4-BE49-F238E27FC236}">
                  <a16:creationId xmlns:a16="http://schemas.microsoft.com/office/drawing/2014/main" xmlns="" id="{7EECFBA2-1970-41D0-A1E2-B62F62305CA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381375" y="2867025"/>
              <a:ext cx="619126" cy="15876"/>
            </a:xfrm>
            <a:custGeom>
              <a:avLst/>
              <a:gdLst/>
              <a:ahLst/>
              <a:cxnLst/>
              <a:rect l="0" t="0" r="0" b="0"/>
              <a:pathLst>
                <a:path w="619126" h="15876">
                  <a:moveTo>
                    <a:pt x="0" y="15875"/>
                  </a:moveTo>
                  <a:lnTo>
                    <a:pt x="0" y="15875"/>
                  </a:lnTo>
                  <a:lnTo>
                    <a:pt x="0" y="11145"/>
                  </a:lnTo>
                  <a:lnTo>
                    <a:pt x="941" y="9304"/>
                  </a:lnTo>
                  <a:lnTo>
                    <a:pt x="1686" y="8319"/>
                  </a:lnTo>
                  <a:lnTo>
                    <a:pt x="3454" y="7225"/>
                  </a:lnTo>
                  <a:lnTo>
                    <a:pt x="5778" y="6523"/>
                  </a:lnTo>
                  <a:lnTo>
                    <a:pt x="52712" y="6350"/>
                  </a:lnTo>
                  <a:lnTo>
                    <a:pt x="93776" y="6350"/>
                  </a:lnTo>
                  <a:lnTo>
                    <a:pt x="139523" y="4168"/>
                  </a:lnTo>
                  <a:lnTo>
                    <a:pt x="181422" y="4991"/>
                  </a:lnTo>
                  <a:lnTo>
                    <a:pt x="226290" y="5230"/>
                  </a:lnTo>
                  <a:lnTo>
                    <a:pt x="268996" y="3446"/>
                  </a:lnTo>
                  <a:lnTo>
                    <a:pt x="311692" y="3211"/>
                  </a:lnTo>
                  <a:lnTo>
                    <a:pt x="355636" y="3180"/>
                  </a:lnTo>
                  <a:lnTo>
                    <a:pt x="401949" y="994"/>
                  </a:lnTo>
                  <a:lnTo>
                    <a:pt x="446993" y="1816"/>
                  </a:lnTo>
                  <a:lnTo>
                    <a:pt x="487349" y="2055"/>
                  </a:lnTo>
                  <a:lnTo>
                    <a:pt x="533515" y="406"/>
                  </a:lnTo>
                  <a:lnTo>
                    <a:pt x="572671" y="120"/>
                  </a:lnTo>
                  <a:lnTo>
                    <a:pt x="6191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6" name="SMARTInkShape-125">
            <a:extLst>
              <a:ext uri="{FF2B5EF4-FFF2-40B4-BE49-F238E27FC236}">
                <a16:creationId xmlns:a16="http://schemas.microsoft.com/office/drawing/2014/main" xmlns="" id="{1346540F-E650-40B3-802C-4124E9F4563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55962" y="2339975"/>
            <a:ext cx="52246" cy="53937"/>
          </a:xfrm>
          <a:custGeom>
            <a:avLst/>
            <a:gdLst/>
            <a:ahLst/>
            <a:cxnLst/>
            <a:rect l="0" t="0" r="0" b="0"/>
            <a:pathLst>
              <a:path w="52246" h="53937">
                <a:moveTo>
                  <a:pt x="6088" y="50800"/>
                </a:moveTo>
                <a:lnTo>
                  <a:pt x="6088" y="50800"/>
                </a:lnTo>
                <a:lnTo>
                  <a:pt x="2717" y="50800"/>
                </a:lnTo>
                <a:lnTo>
                  <a:pt x="1724" y="51153"/>
                </a:lnTo>
                <a:lnTo>
                  <a:pt x="1062" y="51741"/>
                </a:lnTo>
                <a:lnTo>
                  <a:pt x="0" y="53534"/>
                </a:lnTo>
                <a:lnTo>
                  <a:pt x="265" y="53681"/>
                </a:lnTo>
                <a:lnTo>
                  <a:pt x="2495" y="53936"/>
                </a:lnTo>
                <a:lnTo>
                  <a:pt x="2634" y="53596"/>
                </a:lnTo>
                <a:lnTo>
                  <a:pt x="2789" y="52278"/>
                </a:lnTo>
                <a:lnTo>
                  <a:pt x="3183" y="51785"/>
                </a:lnTo>
                <a:lnTo>
                  <a:pt x="13243" y="45410"/>
                </a:lnTo>
                <a:lnTo>
                  <a:pt x="15616" y="42304"/>
                </a:lnTo>
                <a:lnTo>
                  <a:pt x="48449" y="14788"/>
                </a:lnTo>
                <a:lnTo>
                  <a:pt x="49610" y="12687"/>
                </a:lnTo>
                <a:lnTo>
                  <a:pt x="52245" y="5225"/>
                </a:lnTo>
                <a:lnTo>
                  <a:pt x="5053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1" name="SMARTInkShape-Group65">
            <a:extLst>
              <a:ext uri="{FF2B5EF4-FFF2-40B4-BE49-F238E27FC236}">
                <a16:creationId xmlns:a16="http://schemas.microsoft.com/office/drawing/2014/main" xmlns="" id="{203B2D3E-E387-4D8D-ACFD-3BFD81EB7081}"/>
              </a:ext>
            </a:extLst>
          </p:cNvPr>
          <p:cNvGrpSpPr/>
          <p:nvPr/>
        </p:nvGrpSpPr>
        <p:grpSpPr>
          <a:xfrm>
            <a:off x="863790" y="2028825"/>
            <a:ext cx="182307" cy="373012"/>
            <a:chOff x="863790" y="2028825"/>
            <a:chExt cx="182307" cy="373012"/>
          </a:xfrm>
        </p:grpSpPr>
        <p:sp>
          <p:nvSpPr>
            <p:cNvPr id="48" name="SMARTInkShape-126">
              <a:extLst>
                <a:ext uri="{FF2B5EF4-FFF2-40B4-BE49-F238E27FC236}">
                  <a16:creationId xmlns:a16="http://schemas.microsoft.com/office/drawing/2014/main" xmlns="" id="{2C447724-5EF8-487F-84EB-D5D821C881F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62025" y="2028825"/>
              <a:ext cx="50801" cy="44451"/>
            </a:xfrm>
            <a:custGeom>
              <a:avLst/>
              <a:gdLst/>
              <a:ahLst/>
              <a:cxnLst/>
              <a:rect l="0" t="0" r="0" b="0"/>
              <a:pathLst>
                <a:path w="50801" h="44451">
                  <a:moveTo>
                    <a:pt x="0" y="0"/>
                  </a:moveTo>
                  <a:lnTo>
                    <a:pt x="0" y="0"/>
                  </a:lnTo>
                  <a:lnTo>
                    <a:pt x="1686" y="0"/>
                  </a:lnTo>
                  <a:lnTo>
                    <a:pt x="3454" y="941"/>
                  </a:lnTo>
                  <a:lnTo>
                    <a:pt x="5080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SMARTInkShape-127">
              <a:extLst>
                <a:ext uri="{FF2B5EF4-FFF2-40B4-BE49-F238E27FC236}">
                  <a16:creationId xmlns:a16="http://schemas.microsoft.com/office/drawing/2014/main" xmlns="" id="{2C08BE7E-00B1-4E99-BDB2-69E041A6FD5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23925" y="2244725"/>
              <a:ext cx="79376" cy="14539"/>
            </a:xfrm>
            <a:custGeom>
              <a:avLst/>
              <a:gdLst/>
              <a:ahLst/>
              <a:cxnLst/>
              <a:rect l="0" t="0" r="0" b="0"/>
              <a:pathLst>
                <a:path w="79376" h="14539">
                  <a:moveTo>
                    <a:pt x="0" y="0"/>
                  </a:moveTo>
                  <a:lnTo>
                    <a:pt x="0" y="0"/>
                  </a:lnTo>
                  <a:lnTo>
                    <a:pt x="10361" y="2513"/>
                  </a:lnTo>
                  <a:lnTo>
                    <a:pt x="15541" y="3234"/>
                  </a:lnTo>
                  <a:lnTo>
                    <a:pt x="54593" y="14538"/>
                  </a:lnTo>
                  <a:lnTo>
                    <a:pt x="793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SMARTInkShape-128">
              <a:extLst>
                <a:ext uri="{FF2B5EF4-FFF2-40B4-BE49-F238E27FC236}">
                  <a16:creationId xmlns:a16="http://schemas.microsoft.com/office/drawing/2014/main" xmlns="" id="{76292D8B-94E5-477A-BFAF-732AE59C4F2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63790" y="2139492"/>
              <a:ext cx="182307" cy="262345"/>
            </a:xfrm>
            <a:custGeom>
              <a:avLst/>
              <a:gdLst/>
              <a:ahLst/>
              <a:cxnLst/>
              <a:rect l="0" t="0" r="0" b="0"/>
              <a:pathLst>
                <a:path w="182307" h="262345">
                  <a:moveTo>
                    <a:pt x="28385" y="159208"/>
                  </a:moveTo>
                  <a:lnTo>
                    <a:pt x="28385" y="159208"/>
                  </a:lnTo>
                  <a:lnTo>
                    <a:pt x="28385" y="168161"/>
                  </a:lnTo>
                  <a:lnTo>
                    <a:pt x="28032" y="168351"/>
                  </a:lnTo>
                  <a:lnTo>
                    <a:pt x="22280" y="170368"/>
                  </a:lnTo>
                  <a:lnTo>
                    <a:pt x="10048" y="177340"/>
                  </a:lnTo>
                  <a:lnTo>
                    <a:pt x="8752" y="177646"/>
                  </a:lnTo>
                  <a:lnTo>
                    <a:pt x="6371" y="180808"/>
                  </a:lnTo>
                  <a:lnTo>
                    <a:pt x="1249" y="191934"/>
                  </a:lnTo>
                  <a:lnTo>
                    <a:pt x="0" y="202589"/>
                  </a:lnTo>
                  <a:lnTo>
                    <a:pt x="3237" y="214003"/>
                  </a:lnTo>
                  <a:lnTo>
                    <a:pt x="8624" y="221661"/>
                  </a:lnTo>
                  <a:lnTo>
                    <a:pt x="18524" y="231830"/>
                  </a:lnTo>
                  <a:lnTo>
                    <a:pt x="37081" y="242247"/>
                  </a:lnTo>
                  <a:lnTo>
                    <a:pt x="43068" y="242798"/>
                  </a:lnTo>
                  <a:lnTo>
                    <a:pt x="49375" y="241867"/>
                  </a:lnTo>
                  <a:lnTo>
                    <a:pt x="53354" y="240278"/>
                  </a:lnTo>
                  <a:lnTo>
                    <a:pt x="62633" y="232343"/>
                  </a:lnTo>
                  <a:lnTo>
                    <a:pt x="70949" y="215999"/>
                  </a:lnTo>
                  <a:lnTo>
                    <a:pt x="77251" y="178637"/>
                  </a:lnTo>
                  <a:lnTo>
                    <a:pt x="75477" y="135012"/>
                  </a:lnTo>
                  <a:lnTo>
                    <a:pt x="74008" y="89960"/>
                  </a:lnTo>
                  <a:lnTo>
                    <a:pt x="78656" y="48280"/>
                  </a:lnTo>
                  <a:lnTo>
                    <a:pt x="91881" y="15013"/>
                  </a:lnTo>
                  <a:lnTo>
                    <a:pt x="96704" y="7397"/>
                  </a:lnTo>
                  <a:lnTo>
                    <a:pt x="103082" y="2601"/>
                  </a:lnTo>
                  <a:lnTo>
                    <a:pt x="109561" y="0"/>
                  </a:lnTo>
                  <a:lnTo>
                    <a:pt x="113617" y="19"/>
                  </a:lnTo>
                  <a:lnTo>
                    <a:pt x="114840" y="1576"/>
                  </a:lnTo>
                  <a:lnTo>
                    <a:pt x="116561" y="10510"/>
                  </a:lnTo>
                  <a:lnTo>
                    <a:pt x="118183" y="53407"/>
                  </a:lnTo>
                  <a:lnTo>
                    <a:pt x="119807" y="98042"/>
                  </a:lnTo>
                  <a:lnTo>
                    <a:pt x="117888" y="138777"/>
                  </a:lnTo>
                  <a:lnTo>
                    <a:pt x="117404" y="177946"/>
                  </a:lnTo>
                  <a:lnTo>
                    <a:pt x="118981" y="220189"/>
                  </a:lnTo>
                  <a:lnTo>
                    <a:pt x="123393" y="235955"/>
                  </a:lnTo>
                  <a:lnTo>
                    <a:pt x="130854" y="249015"/>
                  </a:lnTo>
                  <a:lnTo>
                    <a:pt x="141453" y="258451"/>
                  </a:lnTo>
                  <a:lnTo>
                    <a:pt x="150160" y="262344"/>
                  </a:lnTo>
                  <a:lnTo>
                    <a:pt x="154944" y="262314"/>
                  </a:lnTo>
                  <a:lnTo>
                    <a:pt x="168821" y="257734"/>
                  </a:lnTo>
                  <a:lnTo>
                    <a:pt x="175585" y="252151"/>
                  </a:lnTo>
                  <a:lnTo>
                    <a:pt x="180238" y="245672"/>
                  </a:lnTo>
                  <a:lnTo>
                    <a:pt x="182306" y="240440"/>
                  </a:lnTo>
                  <a:lnTo>
                    <a:pt x="181784" y="230157"/>
                  </a:lnTo>
                  <a:lnTo>
                    <a:pt x="178407" y="224137"/>
                  </a:lnTo>
                  <a:lnTo>
                    <a:pt x="172320" y="218757"/>
                  </a:lnTo>
                  <a:lnTo>
                    <a:pt x="145860" y="2004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7" name="SMARTInkShape-Group66">
            <a:extLst>
              <a:ext uri="{FF2B5EF4-FFF2-40B4-BE49-F238E27FC236}">
                <a16:creationId xmlns:a16="http://schemas.microsoft.com/office/drawing/2014/main" xmlns="" id="{5F37A3EF-9DD3-4355-823F-AAD09B8B7B85}"/>
              </a:ext>
            </a:extLst>
          </p:cNvPr>
          <p:cNvGrpSpPr/>
          <p:nvPr/>
        </p:nvGrpSpPr>
        <p:grpSpPr>
          <a:xfrm>
            <a:off x="1660529" y="2197541"/>
            <a:ext cx="1120772" cy="201355"/>
            <a:chOff x="1660529" y="2197541"/>
            <a:chExt cx="1120772" cy="201355"/>
          </a:xfrm>
        </p:grpSpPr>
        <p:sp>
          <p:nvSpPr>
            <p:cNvPr id="52" name="SMARTInkShape-129">
              <a:extLst>
                <a:ext uri="{FF2B5EF4-FFF2-40B4-BE49-F238E27FC236}">
                  <a16:creationId xmlns:a16="http://schemas.microsoft.com/office/drawing/2014/main" xmlns="" id="{46251306-555B-4206-A224-05F496AD960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227371" y="2282191"/>
              <a:ext cx="338030" cy="106087"/>
            </a:xfrm>
            <a:custGeom>
              <a:avLst/>
              <a:gdLst/>
              <a:ahLst/>
              <a:cxnLst/>
              <a:rect l="0" t="0" r="0" b="0"/>
              <a:pathLst>
                <a:path w="338030" h="106087">
                  <a:moveTo>
                    <a:pt x="39579" y="54609"/>
                  </a:moveTo>
                  <a:lnTo>
                    <a:pt x="39579" y="54609"/>
                  </a:lnTo>
                  <a:lnTo>
                    <a:pt x="41265" y="52923"/>
                  </a:lnTo>
                  <a:lnTo>
                    <a:pt x="43033" y="52096"/>
                  </a:lnTo>
                  <a:lnTo>
                    <a:pt x="48082" y="51168"/>
                  </a:lnTo>
                  <a:lnTo>
                    <a:pt x="53342" y="47026"/>
                  </a:lnTo>
                  <a:lnTo>
                    <a:pt x="54515" y="45006"/>
                  </a:lnTo>
                  <a:lnTo>
                    <a:pt x="55331" y="41964"/>
                  </a:lnTo>
                  <a:lnTo>
                    <a:pt x="55438" y="27431"/>
                  </a:lnTo>
                  <a:lnTo>
                    <a:pt x="51684" y="18541"/>
                  </a:lnTo>
                  <a:lnTo>
                    <a:pt x="48707" y="14689"/>
                  </a:lnTo>
                  <a:lnTo>
                    <a:pt x="40696" y="10408"/>
                  </a:lnTo>
                  <a:lnTo>
                    <a:pt x="36090" y="9267"/>
                  </a:lnTo>
                  <a:lnTo>
                    <a:pt x="31962" y="9564"/>
                  </a:lnTo>
                  <a:lnTo>
                    <a:pt x="24552" y="12717"/>
                  </a:lnTo>
                  <a:lnTo>
                    <a:pt x="16116" y="18756"/>
                  </a:lnTo>
                  <a:lnTo>
                    <a:pt x="7462" y="30071"/>
                  </a:lnTo>
                  <a:lnTo>
                    <a:pt x="3252" y="41224"/>
                  </a:lnTo>
                  <a:lnTo>
                    <a:pt x="0" y="60667"/>
                  </a:lnTo>
                  <a:lnTo>
                    <a:pt x="587" y="67414"/>
                  </a:lnTo>
                  <a:lnTo>
                    <a:pt x="6020" y="81506"/>
                  </a:lnTo>
                  <a:lnTo>
                    <a:pt x="8554" y="85731"/>
                  </a:lnTo>
                  <a:lnTo>
                    <a:pt x="18705" y="91778"/>
                  </a:lnTo>
                  <a:lnTo>
                    <a:pt x="25128" y="93118"/>
                  </a:lnTo>
                  <a:lnTo>
                    <a:pt x="38371" y="91104"/>
                  </a:lnTo>
                  <a:lnTo>
                    <a:pt x="44451" y="87410"/>
                  </a:lnTo>
                  <a:lnTo>
                    <a:pt x="47061" y="84943"/>
                  </a:lnTo>
                  <a:lnTo>
                    <a:pt x="49960" y="79380"/>
                  </a:lnTo>
                  <a:lnTo>
                    <a:pt x="60133" y="39057"/>
                  </a:lnTo>
                  <a:lnTo>
                    <a:pt x="62994" y="34910"/>
                  </a:lnTo>
                  <a:lnTo>
                    <a:pt x="63656" y="34421"/>
                  </a:lnTo>
                  <a:lnTo>
                    <a:pt x="64097" y="34447"/>
                  </a:lnTo>
                  <a:lnTo>
                    <a:pt x="64391" y="34818"/>
                  </a:lnTo>
                  <a:lnTo>
                    <a:pt x="73832" y="74463"/>
                  </a:lnTo>
                  <a:lnTo>
                    <a:pt x="79871" y="83932"/>
                  </a:lnTo>
                  <a:lnTo>
                    <a:pt x="94844" y="98474"/>
                  </a:lnTo>
                  <a:lnTo>
                    <a:pt x="105147" y="102805"/>
                  </a:lnTo>
                  <a:lnTo>
                    <a:pt x="113993" y="102370"/>
                  </a:lnTo>
                  <a:lnTo>
                    <a:pt x="128989" y="98027"/>
                  </a:lnTo>
                  <a:lnTo>
                    <a:pt x="141526" y="86406"/>
                  </a:lnTo>
                  <a:lnTo>
                    <a:pt x="149670" y="74614"/>
                  </a:lnTo>
                  <a:lnTo>
                    <a:pt x="163380" y="28892"/>
                  </a:lnTo>
                  <a:lnTo>
                    <a:pt x="169126" y="13070"/>
                  </a:lnTo>
                  <a:lnTo>
                    <a:pt x="170041" y="13511"/>
                  </a:lnTo>
                  <a:lnTo>
                    <a:pt x="192944" y="51532"/>
                  </a:lnTo>
                  <a:lnTo>
                    <a:pt x="206386" y="96839"/>
                  </a:lnTo>
                  <a:lnTo>
                    <a:pt x="207661" y="105896"/>
                  </a:lnTo>
                  <a:lnTo>
                    <a:pt x="207372" y="106086"/>
                  </a:lnTo>
                  <a:lnTo>
                    <a:pt x="206111" y="104417"/>
                  </a:lnTo>
                  <a:lnTo>
                    <a:pt x="202780" y="97596"/>
                  </a:lnTo>
                  <a:lnTo>
                    <a:pt x="195430" y="50016"/>
                  </a:lnTo>
                  <a:lnTo>
                    <a:pt x="195914" y="32300"/>
                  </a:lnTo>
                  <a:lnTo>
                    <a:pt x="200945" y="16249"/>
                  </a:lnTo>
                  <a:lnTo>
                    <a:pt x="210354" y="3654"/>
                  </a:lnTo>
                  <a:lnTo>
                    <a:pt x="215550" y="212"/>
                  </a:lnTo>
                  <a:lnTo>
                    <a:pt x="218276" y="0"/>
                  </a:lnTo>
                  <a:lnTo>
                    <a:pt x="224128" y="1646"/>
                  </a:lnTo>
                  <a:lnTo>
                    <a:pt x="229315" y="6610"/>
                  </a:lnTo>
                  <a:lnTo>
                    <a:pt x="242391" y="29709"/>
                  </a:lnTo>
                  <a:lnTo>
                    <a:pt x="258321" y="75653"/>
                  </a:lnTo>
                  <a:lnTo>
                    <a:pt x="266395" y="87107"/>
                  </a:lnTo>
                  <a:lnTo>
                    <a:pt x="281683" y="96105"/>
                  </a:lnTo>
                  <a:lnTo>
                    <a:pt x="290174" y="98569"/>
                  </a:lnTo>
                  <a:lnTo>
                    <a:pt x="293425" y="98732"/>
                  </a:lnTo>
                  <a:lnTo>
                    <a:pt x="338029" y="800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SMARTInkShape-130">
              <a:extLst>
                <a:ext uri="{FF2B5EF4-FFF2-40B4-BE49-F238E27FC236}">
                  <a16:creationId xmlns:a16="http://schemas.microsoft.com/office/drawing/2014/main" xmlns="" id="{20F20197-03A4-4D60-87C0-B422E9F0950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032000" y="2197541"/>
              <a:ext cx="12701" cy="9085"/>
            </a:xfrm>
            <a:custGeom>
              <a:avLst/>
              <a:gdLst/>
              <a:ahLst/>
              <a:cxnLst/>
              <a:rect l="0" t="0" r="0" b="0"/>
              <a:pathLst>
                <a:path w="12701" h="9085">
                  <a:moveTo>
                    <a:pt x="0" y="2734"/>
                  </a:moveTo>
                  <a:lnTo>
                    <a:pt x="0" y="2734"/>
                  </a:lnTo>
                  <a:lnTo>
                    <a:pt x="0" y="0"/>
                  </a:lnTo>
                  <a:lnTo>
                    <a:pt x="12700" y="90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SMARTInkShape-131">
              <a:extLst>
                <a:ext uri="{FF2B5EF4-FFF2-40B4-BE49-F238E27FC236}">
                  <a16:creationId xmlns:a16="http://schemas.microsoft.com/office/drawing/2014/main" xmlns="" id="{980D4FF1-B563-42E0-A544-5A6CCDF9DA8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857875" y="2293867"/>
              <a:ext cx="358014" cy="98770"/>
            </a:xfrm>
            <a:custGeom>
              <a:avLst/>
              <a:gdLst/>
              <a:ahLst/>
              <a:cxnLst/>
              <a:rect l="0" t="0" r="0" b="0"/>
              <a:pathLst>
                <a:path w="358014" h="98770">
                  <a:moveTo>
                    <a:pt x="40775" y="36583"/>
                  </a:moveTo>
                  <a:lnTo>
                    <a:pt x="40775" y="36583"/>
                  </a:lnTo>
                  <a:lnTo>
                    <a:pt x="42461" y="38269"/>
                  </a:lnTo>
                  <a:lnTo>
                    <a:pt x="44229" y="39096"/>
                  </a:lnTo>
                  <a:lnTo>
                    <a:pt x="45194" y="39317"/>
                  </a:lnTo>
                  <a:lnTo>
                    <a:pt x="49631" y="41853"/>
                  </a:lnTo>
                  <a:lnTo>
                    <a:pt x="59601" y="42920"/>
                  </a:lnTo>
                  <a:lnTo>
                    <a:pt x="59759" y="41244"/>
                  </a:lnTo>
                  <a:lnTo>
                    <a:pt x="66005" y="28436"/>
                  </a:lnTo>
                  <a:lnTo>
                    <a:pt x="66335" y="22849"/>
                  </a:lnTo>
                  <a:lnTo>
                    <a:pt x="60602" y="16133"/>
                  </a:lnTo>
                  <a:lnTo>
                    <a:pt x="49787" y="7065"/>
                  </a:lnTo>
                  <a:lnTo>
                    <a:pt x="38217" y="3092"/>
                  </a:lnTo>
                  <a:lnTo>
                    <a:pt x="33053" y="2295"/>
                  </a:lnTo>
                  <a:lnTo>
                    <a:pt x="25584" y="5704"/>
                  </a:lnTo>
                  <a:lnTo>
                    <a:pt x="15225" y="13675"/>
                  </a:lnTo>
                  <a:lnTo>
                    <a:pt x="5193" y="26061"/>
                  </a:lnTo>
                  <a:lnTo>
                    <a:pt x="2030" y="33906"/>
                  </a:lnTo>
                  <a:lnTo>
                    <a:pt x="0" y="52125"/>
                  </a:lnTo>
                  <a:lnTo>
                    <a:pt x="5533" y="77644"/>
                  </a:lnTo>
                  <a:lnTo>
                    <a:pt x="6697" y="80891"/>
                  </a:lnTo>
                  <a:lnTo>
                    <a:pt x="12694" y="86379"/>
                  </a:lnTo>
                  <a:lnTo>
                    <a:pt x="29231" y="93966"/>
                  </a:lnTo>
                  <a:lnTo>
                    <a:pt x="36703" y="93719"/>
                  </a:lnTo>
                  <a:lnTo>
                    <a:pt x="50123" y="89497"/>
                  </a:lnTo>
                  <a:lnTo>
                    <a:pt x="67649" y="73263"/>
                  </a:lnTo>
                  <a:lnTo>
                    <a:pt x="72766" y="61366"/>
                  </a:lnTo>
                  <a:lnTo>
                    <a:pt x="78357" y="23901"/>
                  </a:lnTo>
                  <a:lnTo>
                    <a:pt x="78177" y="21778"/>
                  </a:lnTo>
                  <a:lnTo>
                    <a:pt x="77704" y="20363"/>
                  </a:lnTo>
                  <a:lnTo>
                    <a:pt x="77036" y="19420"/>
                  </a:lnTo>
                  <a:lnTo>
                    <a:pt x="76591" y="19144"/>
                  </a:lnTo>
                  <a:lnTo>
                    <a:pt x="76294" y="19312"/>
                  </a:lnTo>
                  <a:lnTo>
                    <a:pt x="76096" y="19777"/>
                  </a:lnTo>
                  <a:lnTo>
                    <a:pt x="76131" y="29605"/>
                  </a:lnTo>
                  <a:lnTo>
                    <a:pt x="92976" y="72429"/>
                  </a:lnTo>
                  <a:lnTo>
                    <a:pt x="99790" y="81463"/>
                  </a:lnTo>
                  <a:lnTo>
                    <a:pt x="115047" y="93594"/>
                  </a:lnTo>
                  <a:lnTo>
                    <a:pt x="127066" y="95926"/>
                  </a:lnTo>
                  <a:lnTo>
                    <a:pt x="130758" y="94842"/>
                  </a:lnTo>
                  <a:lnTo>
                    <a:pt x="144077" y="82516"/>
                  </a:lnTo>
                  <a:lnTo>
                    <a:pt x="152736" y="54075"/>
                  </a:lnTo>
                  <a:lnTo>
                    <a:pt x="155014" y="14792"/>
                  </a:lnTo>
                  <a:lnTo>
                    <a:pt x="154107" y="10082"/>
                  </a:lnTo>
                  <a:lnTo>
                    <a:pt x="152881" y="7519"/>
                  </a:lnTo>
                  <a:lnTo>
                    <a:pt x="152554" y="7329"/>
                  </a:lnTo>
                  <a:lnTo>
                    <a:pt x="152336" y="7556"/>
                  </a:lnTo>
                  <a:lnTo>
                    <a:pt x="150344" y="12930"/>
                  </a:lnTo>
                  <a:lnTo>
                    <a:pt x="150385" y="18310"/>
                  </a:lnTo>
                  <a:lnTo>
                    <a:pt x="160175" y="57421"/>
                  </a:lnTo>
                  <a:lnTo>
                    <a:pt x="167959" y="74644"/>
                  </a:lnTo>
                  <a:lnTo>
                    <a:pt x="176806" y="84196"/>
                  </a:lnTo>
                  <a:lnTo>
                    <a:pt x="184993" y="90359"/>
                  </a:lnTo>
                  <a:lnTo>
                    <a:pt x="195258" y="92733"/>
                  </a:lnTo>
                  <a:lnTo>
                    <a:pt x="203866" y="91751"/>
                  </a:lnTo>
                  <a:lnTo>
                    <a:pt x="214256" y="84170"/>
                  </a:lnTo>
                  <a:lnTo>
                    <a:pt x="224986" y="69318"/>
                  </a:lnTo>
                  <a:lnTo>
                    <a:pt x="230869" y="53005"/>
                  </a:lnTo>
                  <a:lnTo>
                    <a:pt x="234422" y="6161"/>
                  </a:lnTo>
                  <a:lnTo>
                    <a:pt x="234790" y="1895"/>
                  </a:lnTo>
                  <a:lnTo>
                    <a:pt x="235383" y="758"/>
                  </a:lnTo>
                  <a:lnTo>
                    <a:pt x="236130" y="0"/>
                  </a:lnTo>
                  <a:lnTo>
                    <a:pt x="236628" y="200"/>
                  </a:lnTo>
                  <a:lnTo>
                    <a:pt x="257512" y="45131"/>
                  </a:lnTo>
                  <a:lnTo>
                    <a:pt x="280047" y="83739"/>
                  </a:lnTo>
                  <a:lnTo>
                    <a:pt x="281174" y="88821"/>
                  </a:lnTo>
                  <a:lnTo>
                    <a:pt x="280769" y="91164"/>
                  </a:lnTo>
                  <a:lnTo>
                    <a:pt x="278437" y="95648"/>
                  </a:lnTo>
                  <a:lnTo>
                    <a:pt x="276827" y="97127"/>
                  </a:lnTo>
                  <a:lnTo>
                    <a:pt x="273158" y="98769"/>
                  </a:lnTo>
                  <a:lnTo>
                    <a:pt x="256325" y="97289"/>
                  </a:lnTo>
                  <a:lnTo>
                    <a:pt x="246889" y="94238"/>
                  </a:lnTo>
                  <a:lnTo>
                    <a:pt x="226791" y="85333"/>
                  </a:lnTo>
                  <a:lnTo>
                    <a:pt x="225111" y="84958"/>
                  </a:lnTo>
                  <a:lnTo>
                    <a:pt x="223991" y="84355"/>
                  </a:lnTo>
                  <a:lnTo>
                    <a:pt x="223244" y="83600"/>
                  </a:lnTo>
                  <a:lnTo>
                    <a:pt x="222746" y="82745"/>
                  </a:lnTo>
                  <a:lnTo>
                    <a:pt x="223119" y="82527"/>
                  </a:lnTo>
                  <a:lnTo>
                    <a:pt x="225416" y="83226"/>
                  </a:lnTo>
                  <a:lnTo>
                    <a:pt x="265672" y="79198"/>
                  </a:lnTo>
                  <a:lnTo>
                    <a:pt x="280520" y="73889"/>
                  </a:lnTo>
                  <a:lnTo>
                    <a:pt x="293397" y="62545"/>
                  </a:lnTo>
                  <a:lnTo>
                    <a:pt x="299384" y="53996"/>
                  </a:lnTo>
                  <a:lnTo>
                    <a:pt x="308854" y="34398"/>
                  </a:lnTo>
                  <a:lnTo>
                    <a:pt x="310644" y="8375"/>
                  </a:lnTo>
                  <a:lnTo>
                    <a:pt x="311002" y="13150"/>
                  </a:lnTo>
                  <a:lnTo>
                    <a:pt x="316418" y="25374"/>
                  </a:lnTo>
                  <a:lnTo>
                    <a:pt x="350051" y="72050"/>
                  </a:lnTo>
                  <a:lnTo>
                    <a:pt x="356285" y="81428"/>
                  </a:lnTo>
                  <a:lnTo>
                    <a:pt x="358013" y="86529"/>
                  </a:lnTo>
                  <a:lnTo>
                    <a:pt x="357395" y="86814"/>
                  </a:lnTo>
                  <a:lnTo>
                    <a:pt x="338922" y="87361"/>
                  </a:lnTo>
                  <a:lnTo>
                    <a:pt x="310650" y="84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SMARTInkShape-132">
              <a:extLst>
                <a:ext uri="{FF2B5EF4-FFF2-40B4-BE49-F238E27FC236}">
                  <a16:creationId xmlns:a16="http://schemas.microsoft.com/office/drawing/2014/main" xmlns="" id="{B7D57D66-D70F-4FCA-9621-023DA228881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660529" y="2289279"/>
              <a:ext cx="200022" cy="109617"/>
            </a:xfrm>
            <a:custGeom>
              <a:avLst/>
              <a:gdLst/>
              <a:ahLst/>
              <a:cxnLst/>
              <a:rect l="0" t="0" r="0" b="0"/>
              <a:pathLst>
                <a:path w="200022" h="109617">
                  <a:moveTo>
                    <a:pt x="6346" y="95146"/>
                  </a:moveTo>
                  <a:lnTo>
                    <a:pt x="6346" y="95146"/>
                  </a:lnTo>
                  <a:lnTo>
                    <a:pt x="1927" y="95146"/>
                  </a:lnTo>
                  <a:lnTo>
                    <a:pt x="1283" y="95852"/>
                  </a:lnTo>
                  <a:lnTo>
                    <a:pt x="0" y="101473"/>
                  </a:lnTo>
                  <a:lnTo>
                    <a:pt x="1683" y="103175"/>
                  </a:lnTo>
                  <a:lnTo>
                    <a:pt x="2179" y="102262"/>
                  </a:lnTo>
                  <a:lnTo>
                    <a:pt x="5901" y="58194"/>
                  </a:lnTo>
                  <a:lnTo>
                    <a:pt x="7316" y="36968"/>
                  </a:lnTo>
                  <a:lnTo>
                    <a:pt x="17907" y="11167"/>
                  </a:lnTo>
                  <a:lnTo>
                    <a:pt x="25999" y="2099"/>
                  </a:lnTo>
                  <a:lnTo>
                    <a:pt x="28620" y="659"/>
                  </a:lnTo>
                  <a:lnTo>
                    <a:pt x="33414" y="0"/>
                  </a:lnTo>
                  <a:lnTo>
                    <a:pt x="38837" y="4646"/>
                  </a:lnTo>
                  <a:lnTo>
                    <a:pt x="49257" y="20315"/>
                  </a:lnTo>
                  <a:lnTo>
                    <a:pt x="63475" y="64491"/>
                  </a:lnTo>
                  <a:lnTo>
                    <a:pt x="77566" y="103909"/>
                  </a:lnTo>
                  <a:lnTo>
                    <a:pt x="81562" y="109616"/>
                  </a:lnTo>
                  <a:lnTo>
                    <a:pt x="80569" y="103863"/>
                  </a:lnTo>
                  <a:lnTo>
                    <a:pt x="70580" y="60737"/>
                  </a:lnTo>
                  <a:lnTo>
                    <a:pt x="70884" y="40960"/>
                  </a:lnTo>
                  <a:lnTo>
                    <a:pt x="74269" y="29349"/>
                  </a:lnTo>
                  <a:lnTo>
                    <a:pt x="77809" y="23217"/>
                  </a:lnTo>
                  <a:lnTo>
                    <a:pt x="81734" y="19316"/>
                  </a:lnTo>
                  <a:lnTo>
                    <a:pt x="91282" y="15136"/>
                  </a:lnTo>
                  <a:lnTo>
                    <a:pt x="94720" y="15347"/>
                  </a:lnTo>
                  <a:lnTo>
                    <a:pt x="101362" y="18405"/>
                  </a:lnTo>
                  <a:lnTo>
                    <a:pt x="107681" y="24391"/>
                  </a:lnTo>
                  <a:lnTo>
                    <a:pt x="121661" y="49288"/>
                  </a:lnTo>
                  <a:lnTo>
                    <a:pt x="138670" y="88433"/>
                  </a:lnTo>
                  <a:lnTo>
                    <a:pt x="143826" y="94985"/>
                  </a:lnTo>
                  <a:lnTo>
                    <a:pt x="151527" y="99543"/>
                  </a:lnTo>
                  <a:lnTo>
                    <a:pt x="156050" y="101252"/>
                  </a:lnTo>
                  <a:lnTo>
                    <a:pt x="163898" y="101270"/>
                  </a:lnTo>
                  <a:lnTo>
                    <a:pt x="167472" y="100287"/>
                  </a:lnTo>
                  <a:lnTo>
                    <a:pt x="191033" y="81454"/>
                  </a:lnTo>
                  <a:lnTo>
                    <a:pt x="200021" y="665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SMARTInkShape-133">
              <a:extLst>
                <a:ext uri="{FF2B5EF4-FFF2-40B4-BE49-F238E27FC236}">
                  <a16:creationId xmlns:a16="http://schemas.microsoft.com/office/drawing/2014/main" xmlns="" id="{5480538B-1D39-4FDF-B02C-4A06B9B60B0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574201" y="2281089"/>
              <a:ext cx="207100" cy="101955"/>
            </a:xfrm>
            <a:custGeom>
              <a:avLst/>
              <a:gdLst/>
              <a:ahLst/>
              <a:cxnLst/>
              <a:rect l="0" t="0" r="0" b="0"/>
              <a:pathLst>
                <a:path w="207100" h="101955">
                  <a:moveTo>
                    <a:pt x="45174" y="39836"/>
                  </a:moveTo>
                  <a:lnTo>
                    <a:pt x="45174" y="39836"/>
                  </a:lnTo>
                  <a:lnTo>
                    <a:pt x="45174" y="38150"/>
                  </a:lnTo>
                  <a:lnTo>
                    <a:pt x="46115" y="36382"/>
                  </a:lnTo>
                  <a:lnTo>
                    <a:pt x="47356" y="34420"/>
                  </a:lnTo>
                  <a:lnTo>
                    <a:pt x="48218" y="30922"/>
                  </a:lnTo>
                  <a:lnTo>
                    <a:pt x="46652" y="13099"/>
                  </a:lnTo>
                  <a:lnTo>
                    <a:pt x="43949" y="5845"/>
                  </a:lnTo>
                  <a:lnTo>
                    <a:pt x="42241" y="3417"/>
                  </a:lnTo>
                  <a:lnTo>
                    <a:pt x="38461" y="719"/>
                  </a:lnTo>
                  <a:lnTo>
                    <a:pt x="36465" y="0"/>
                  </a:lnTo>
                  <a:lnTo>
                    <a:pt x="30485" y="1082"/>
                  </a:lnTo>
                  <a:lnTo>
                    <a:pt x="26915" y="2358"/>
                  </a:lnTo>
                  <a:lnTo>
                    <a:pt x="15148" y="12582"/>
                  </a:lnTo>
                  <a:lnTo>
                    <a:pt x="9466" y="20041"/>
                  </a:lnTo>
                  <a:lnTo>
                    <a:pt x="131" y="44027"/>
                  </a:lnTo>
                  <a:lnTo>
                    <a:pt x="0" y="56757"/>
                  </a:lnTo>
                  <a:lnTo>
                    <a:pt x="2284" y="63349"/>
                  </a:lnTo>
                  <a:lnTo>
                    <a:pt x="11184" y="76701"/>
                  </a:lnTo>
                  <a:lnTo>
                    <a:pt x="21736" y="85410"/>
                  </a:lnTo>
                  <a:lnTo>
                    <a:pt x="35486" y="92458"/>
                  </a:lnTo>
                  <a:lnTo>
                    <a:pt x="52416" y="95644"/>
                  </a:lnTo>
                  <a:lnTo>
                    <a:pt x="65782" y="94903"/>
                  </a:lnTo>
                  <a:lnTo>
                    <a:pt x="81501" y="87393"/>
                  </a:lnTo>
                  <a:lnTo>
                    <a:pt x="104016" y="66719"/>
                  </a:lnTo>
                  <a:lnTo>
                    <a:pt x="112837" y="55011"/>
                  </a:lnTo>
                  <a:lnTo>
                    <a:pt x="116453" y="46331"/>
                  </a:lnTo>
                  <a:lnTo>
                    <a:pt x="117969" y="38074"/>
                  </a:lnTo>
                  <a:lnTo>
                    <a:pt x="117693" y="37603"/>
                  </a:lnTo>
                  <a:lnTo>
                    <a:pt x="117156" y="37289"/>
                  </a:lnTo>
                  <a:lnTo>
                    <a:pt x="115445" y="36785"/>
                  </a:lnTo>
                  <a:lnTo>
                    <a:pt x="119480" y="41091"/>
                  </a:lnTo>
                  <a:lnTo>
                    <a:pt x="128604" y="47349"/>
                  </a:lnTo>
                  <a:lnTo>
                    <a:pt x="134465" y="49995"/>
                  </a:lnTo>
                  <a:lnTo>
                    <a:pt x="140598" y="50466"/>
                  </a:lnTo>
                  <a:lnTo>
                    <a:pt x="151473" y="47894"/>
                  </a:lnTo>
                  <a:lnTo>
                    <a:pt x="155095" y="44123"/>
                  </a:lnTo>
                  <a:lnTo>
                    <a:pt x="158176" y="37931"/>
                  </a:lnTo>
                  <a:lnTo>
                    <a:pt x="159090" y="31981"/>
                  </a:lnTo>
                  <a:lnTo>
                    <a:pt x="158950" y="26820"/>
                  </a:lnTo>
                  <a:lnTo>
                    <a:pt x="157712" y="22174"/>
                  </a:lnTo>
                  <a:lnTo>
                    <a:pt x="151661" y="13907"/>
                  </a:lnTo>
                  <a:lnTo>
                    <a:pt x="143166" y="8125"/>
                  </a:lnTo>
                  <a:lnTo>
                    <a:pt x="133946" y="5863"/>
                  </a:lnTo>
                  <a:lnTo>
                    <a:pt x="126196" y="5193"/>
                  </a:lnTo>
                  <a:lnTo>
                    <a:pt x="122576" y="5977"/>
                  </a:lnTo>
                  <a:lnTo>
                    <a:pt x="112322" y="12726"/>
                  </a:lnTo>
                  <a:lnTo>
                    <a:pt x="98308" y="29391"/>
                  </a:lnTo>
                  <a:lnTo>
                    <a:pt x="95247" y="38134"/>
                  </a:lnTo>
                  <a:lnTo>
                    <a:pt x="93474" y="54938"/>
                  </a:lnTo>
                  <a:lnTo>
                    <a:pt x="94628" y="64540"/>
                  </a:lnTo>
                  <a:lnTo>
                    <a:pt x="101020" y="75863"/>
                  </a:lnTo>
                  <a:lnTo>
                    <a:pt x="110564" y="86540"/>
                  </a:lnTo>
                  <a:lnTo>
                    <a:pt x="126207" y="96164"/>
                  </a:lnTo>
                  <a:lnTo>
                    <a:pt x="148395" y="101815"/>
                  </a:lnTo>
                  <a:lnTo>
                    <a:pt x="159489" y="101954"/>
                  </a:lnTo>
                  <a:lnTo>
                    <a:pt x="207099" y="906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0" name="SMARTInkShape-Group67">
            <a:extLst>
              <a:ext uri="{FF2B5EF4-FFF2-40B4-BE49-F238E27FC236}">
                <a16:creationId xmlns:a16="http://schemas.microsoft.com/office/drawing/2014/main" xmlns="" id="{D8EC47C6-7775-403B-BCE9-57D183652D4F}"/>
              </a:ext>
            </a:extLst>
          </p:cNvPr>
          <p:cNvGrpSpPr/>
          <p:nvPr/>
        </p:nvGrpSpPr>
        <p:grpSpPr>
          <a:xfrm>
            <a:off x="1204373" y="2306211"/>
            <a:ext cx="233903" cy="98939"/>
            <a:chOff x="1204373" y="2306211"/>
            <a:chExt cx="233903" cy="98939"/>
          </a:xfrm>
        </p:grpSpPr>
        <p:sp>
          <p:nvSpPr>
            <p:cNvPr id="58" name="SMARTInkShape-134">
              <a:extLst>
                <a:ext uri="{FF2B5EF4-FFF2-40B4-BE49-F238E27FC236}">
                  <a16:creationId xmlns:a16="http://schemas.microsoft.com/office/drawing/2014/main" xmlns="" id="{1EF51F91-A9AE-488C-A0B8-5FB8D68EEA0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286445" y="2308579"/>
              <a:ext cx="151831" cy="96571"/>
            </a:xfrm>
            <a:custGeom>
              <a:avLst/>
              <a:gdLst/>
              <a:ahLst/>
              <a:cxnLst/>
              <a:rect l="0" t="0" r="0" b="0"/>
              <a:pathLst>
                <a:path w="151831" h="96571">
                  <a:moveTo>
                    <a:pt x="50230" y="56796"/>
                  </a:moveTo>
                  <a:lnTo>
                    <a:pt x="50230" y="56796"/>
                  </a:lnTo>
                  <a:lnTo>
                    <a:pt x="51916" y="53425"/>
                  </a:lnTo>
                  <a:lnTo>
                    <a:pt x="52765" y="52432"/>
                  </a:lnTo>
                  <a:lnTo>
                    <a:pt x="56411" y="50524"/>
                  </a:lnTo>
                  <a:lnTo>
                    <a:pt x="59624" y="16129"/>
                  </a:lnTo>
                  <a:lnTo>
                    <a:pt x="58756" y="11323"/>
                  </a:lnTo>
                  <a:lnTo>
                    <a:pt x="56842" y="7658"/>
                  </a:lnTo>
                  <a:lnTo>
                    <a:pt x="52150" y="2333"/>
                  </a:lnTo>
                  <a:lnTo>
                    <a:pt x="49555" y="840"/>
                  </a:lnTo>
                  <a:lnTo>
                    <a:pt x="44425" y="0"/>
                  </a:lnTo>
                  <a:lnTo>
                    <a:pt x="28323" y="6493"/>
                  </a:lnTo>
                  <a:lnTo>
                    <a:pt x="15791" y="15668"/>
                  </a:lnTo>
                  <a:lnTo>
                    <a:pt x="5924" y="26775"/>
                  </a:lnTo>
                  <a:lnTo>
                    <a:pt x="2316" y="33928"/>
                  </a:lnTo>
                  <a:lnTo>
                    <a:pt x="0" y="48830"/>
                  </a:lnTo>
                  <a:lnTo>
                    <a:pt x="1284" y="61178"/>
                  </a:lnTo>
                  <a:lnTo>
                    <a:pt x="7270" y="73773"/>
                  </a:lnTo>
                  <a:lnTo>
                    <a:pt x="20803" y="84757"/>
                  </a:lnTo>
                  <a:lnTo>
                    <a:pt x="31476" y="89658"/>
                  </a:lnTo>
                  <a:lnTo>
                    <a:pt x="40793" y="91110"/>
                  </a:lnTo>
                  <a:lnTo>
                    <a:pt x="46153" y="89568"/>
                  </a:lnTo>
                  <a:lnTo>
                    <a:pt x="50888" y="86178"/>
                  </a:lnTo>
                  <a:lnTo>
                    <a:pt x="60133" y="74045"/>
                  </a:lnTo>
                  <a:lnTo>
                    <a:pt x="64560" y="55891"/>
                  </a:lnTo>
                  <a:lnTo>
                    <a:pt x="66093" y="29406"/>
                  </a:lnTo>
                  <a:lnTo>
                    <a:pt x="66457" y="34415"/>
                  </a:lnTo>
                  <a:lnTo>
                    <a:pt x="74419" y="55679"/>
                  </a:lnTo>
                  <a:lnTo>
                    <a:pt x="93109" y="84679"/>
                  </a:lnTo>
                  <a:lnTo>
                    <a:pt x="101390" y="90472"/>
                  </a:lnTo>
                  <a:lnTo>
                    <a:pt x="115130" y="95820"/>
                  </a:lnTo>
                  <a:lnTo>
                    <a:pt x="118897" y="96570"/>
                  </a:lnTo>
                  <a:lnTo>
                    <a:pt x="151830" y="85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SMARTInkShape-135">
              <a:extLst>
                <a:ext uri="{FF2B5EF4-FFF2-40B4-BE49-F238E27FC236}">
                  <a16:creationId xmlns:a16="http://schemas.microsoft.com/office/drawing/2014/main" xmlns="" id="{163A1E43-80DB-486D-B50A-DA837410FC6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204373" y="2306211"/>
              <a:ext cx="64553" cy="96481"/>
            </a:xfrm>
            <a:custGeom>
              <a:avLst/>
              <a:gdLst/>
              <a:ahLst/>
              <a:cxnLst/>
              <a:rect l="0" t="0" r="0" b="0"/>
              <a:pathLst>
                <a:path w="64553" h="96481">
                  <a:moveTo>
                    <a:pt x="1613" y="29605"/>
                  </a:moveTo>
                  <a:lnTo>
                    <a:pt x="1613" y="29605"/>
                  </a:lnTo>
                  <a:lnTo>
                    <a:pt x="7291" y="19873"/>
                  </a:lnTo>
                  <a:lnTo>
                    <a:pt x="11078" y="6992"/>
                  </a:lnTo>
                  <a:lnTo>
                    <a:pt x="11576" y="52"/>
                  </a:lnTo>
                  <a:lnTo>
                    <a:pt x="11954" y="0"/>
                  </a:lnTo>
                  <a:lnTo>
                    <a:pt x="13315" y="884"/>
                  </a:lnTo>
                  <a:lnTo>
                    <a:pt x="14155" y="3393"/>
                  </a:lnTo>
                  <a:lnTo>
                    <a:pt x="17273" y="16790"/>
                  </a:lnTo>
                  <a:lnTo>
                    <a:pt x="36944" y="50928"/>
                  </a:lnTo>
                  <a:lnTo>
                    <a:pt x="60185" y="78722"/>
                  </a:lnTo>
                  <a:lnTo>
                    <a:pt x="64552" y="90191"/>
                  </a:lnTo>
                  <a:lnTo>
                    <a:pt x="63852" y="91843"/>
                  </a:lnTo>
                  <a:lnTo>
                    <a:pt x="60252" y="94620"/>
                  </a:lnTo>
                  <a:lnTo>
                    <a:pt x="48904" y="96480"/>
                  </a:lnTo>
                  <a:lnTo>
                    <a:pt x="2991" y="90929"/>
                  </a:lnTo>
                  <a:lnTo>
                    <a:pt x="0" y="90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7" name="SMARTInkShape-Group68">
            <a:extLst>
              <a:ext uri="{FF2B5EF4-FFF2-40B4-BE49-F238E27FC236}">
                <a16:creationId xmlns:a16="http://schemas.microsoft.com/office/drawing/2014/main" xmlns="" id="{F4B146D4-411A-4796-BAED-CAC12B74358C}"/>
              </a:ext>
            </a:extLst>
          </p:cNvPr>
          <p:cNvGrpSpPr/>
          <p:nvPr/>
        </p:nvGrpSpPr>
        <p:grpSpPr>
          <a:xfrm>
            <a:off x="1076325" y="2830426"/>
            <a:ext cx="2305001" cy="726547"/>
            <a:chOff x="1076325" y="2830426"/>
            <a:chExt cx="2305001" cy="726547"/>
          </a:xfrm>
        </p:grpSpPr>
        <p:sp>
          <p:nvSpPr>
            <p:cNvPr id="61" name="SMARTInkShape-136">
              <a:extLst>
                <a:ext uri="{FF2B5EF4-FFF2-40B4-BE49-F238E27FC236}">
                  <a16:creationId xmlns:a16="http://schemas.microsoft.com/office/drawing/2014/main" xmlns="" id="{0138BA11-E392-46BD-B991-DF2078A874A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516658" y="3360578"/>
              <a:ext cx="378943" cy="144659"/>
            </a:xfrm>
            <a:custGeom>
              <a:avLst/>
              <a:gdLst/>
              <a:ahLst/>
              <a:cxnLst/>
              <a:rect l="0" t="0" r="0" b="0"/>
              <a:pathLst>
                <a:path w="378943" h="144659">
                  <a:moveTo>
                    <a:pt x="64617" y="20797"/>
                  </a:moveTo>
                  <a:lnTo>
                    <a:pt x="64617" y="20797"/>
                  </a:lnTo>
                  <a:lnTo>
                    <a:pt x="62931" y="19111"/>
                  </a:lnTo>
                  <a:lnTo>
                    <a:pt x="61163" y="18284"/>
                  </a:lnTo>
                  <a:lnTo>
                    <a:pt x="60198" y="18063"/>
                  </a:lnTo>
                  <a:lnTo>
                    <a:pt x="58184" y="15936"/>
                  </a:lnTo>
                  <a:lnTo>
                    <a:pt x="55146" y="10828"/>
                  </a:lnTo>
                  <a:lnTo>
                    <a:pt x="52064" y="2163"/>
                  </a:lnTo>
                  <a:lnTo>
                    <a:pt x="36319" y="0"/>
                  </a:lnTo>
                  <a:lnTo>
                    <a:pt x="31109" y="735"/>
                  </a:lnTo>
                  <a:lnTo>
                    <a:pt x="21136" y="6504"/>
                  </a:lnTo>
                  <a:lnTo>
                    <a:pt x="10929" y="21657"/>
                  </a:lnTo>
                  <a:lnTo>
                    <a:pt x="3068" y="40526"/>
                  </a:lnTo>
                  <a:lnTo>
                    <a:pt x="0" y="67720"/>
                  </a:lnTo>
                  <a:lnTo>
                    <a:pt x="2900" y="100494"/>
                  </a:lnTo>
                  <a:lnTo>
                    <a:pt x="7995" y="113320"/>
                  </a:lnTo>
                  <a:lnTo>
                    <a:pt x="13346" y="120127"/>
                  </a:lnTo>
                  <a:lnTo>
                    <a:pt x="27201" y="132112"/>
                  </a:lnTo>
                  <a:lnTo>
                    <a:pt x="46924" y="139146"/>
                  </a:lnTo>
                  <a:lnTo>
                    <a:pt x="59414" y="140765"/>
                  </a:lnTo>
                  <a:lnTo>
                    <a:pt x="73737" y="137874"/>
                  </a:lnTo>
                  <a:lnTo>
                    <a:pt x="89152" y="129178"/>
                  </a:lnTo>
                  <a:lnTo>
                    <a:pt x="98149" y="121035"/>
                  </a:lnTo>
                  <a:lnTo>
                    <a:pt x="103049" y="110783"/>
                  </a:lnTo>
                  <a:lnTo>
                    <a:pt x="115874" y="63225"/>
                  </a:lnTo>
                  <a:lnTo>
                    <a:pt x="121426" y="41995"/>
                  </a:lnTo>
                  <a:lnTo>
                    <a:pt x="137254" y="15993"/>
                  </a:lnTo>
                  <a:lnTo>
                    <a:pt x="142055" y="12430"/>
                  </a:lnTo>
                  <a:lnTo>
                    <a:pt x="146659" y="10375"/>
                  </a:lnTo>
                  <a:lnTo>
                    <a:pt x="147887" y="10321"/>
                  </a:lnTo>
                  <a:lnTo>
                    <a:pt x="154736" y="13682"/>
                  </a:lnTo>
                  <a:lnTo>
                    <a:pt x="157351" y="15636"/>
                  </a:lnTo>
                  <a:lnTo>
                    <a:pt x="169845" y="49639"/>
                  </a:lnTo>
                  <a:lnTo>
                    <a:pt x="175730" y="96861"/>
                  </a:lnTo>
                  <a:lnTo>
                    <a:pt x="178904" y="143169"/>
                  </a:lnTo>
                  <a:lnTo>
                    <a:pt x="178556" y="143653"/>
                  </a:lnTo>
                  <a:lnTo>
                    <a:pt x="177228" y="144191"/>
                  </a:lnTo>
                  <a:lnTo>
                    <a:pt x="176732" y="143629"/>
                  </a:lnTo>
                  <a:lnTo>
                    <a:pt x="175938" y="138599"/>
                  </a:lnTo>
                  <a:lnTo>
                    <a:pt x="173362" y="93544"/>
                  </a:lnTo>
                  <a:lnTo>
                    <a:pt x="184513" y="48485"/>
                  </a:lnTo>
                  <a:lnTo>
                    <a:pt x="189904" y="34057"/>
                  </a:lnTo>
                  <a:lnTo>
                    <a:pt x="201828" y="16114"/>
                  </a:lnTo>
                  <a:lnTo>
                    <a:pt x="205680" y="13424"/>
                  </a:lnTo>
                  <a:lnTo>
                    <a:pt x="209744" y="12228"/>
                  </a:lnTo>
                  <a:lnTo>
                    <a:pt x="214843" y="13578"/>
                  </a:lnTo>
                  <a:lnTo>
                    <a:pt x="219931" y="16531"/>
                  </a:lnTo>
                  <a:lnTo>
                    <a:pt x="223369" y="20194"/>
                  </a:lnTo>
                  <a:lnTo>
                    <a:pt x="233416" y="46784"/>
                  </a:lnTo>
                  <a:lnTo>
                    <a:pt x="238943" y="88311"/>
                  </a:lnTo>
                  <a:lnTo>
                    <a:pt x="242122" y="135803"/>
                  </a:lnTo>
                  <a:lnTo>
                    <a:pt x="242286" y="137174"/>
                  </a:lnTo>
                  <a:lnTo>
                    <a:pt x="242330" y="137188"/>
                  </a:lnTo>
                  <a:lnTo>
                    <a:pt x="244598" y="93500"/>
                  </a:lnTo>
                  <a:lnTo>
                    <a:pt x="247748" y="47650"/>
                  </a:lnTo>
                  <a:lnTo>
                    <a:pt x="250447" y="32843"/>
                  </a:lnTo>
                  <a:lnTo>
                    <a:pt x="255615" y="22485"/>
                  </a:lnTo>
                  <a:lnTo>
                    <a:pt x="262555" y="14947"/>
                  </a:lnTo>
                  <a:lnTo>
                    <a:pt x="269433" y="10127"/>
                  </a:lnTo>
                  <a:lnTo>
                    <a:pt x="273121" y="8999"/>
                  </a:lnTo>
                  <a:lnTo>
                    <a:pt x="278288" y="8498"/>
                  </a:lnTo>
                  <a:lnTo>
                    <a:pt x="281148" y="9775"/>
                  </a:lnTo>
                  <a:lnTo>
                    <a:pt x="287147" y="14958"/>
                  </a:lnTo>
                  <a:lnTo>
                    <a:pt x="290519" y="20083"/>
                  </a:lnTo>
                  <a:lnTo>
                    <a:pt x="297478" y="51563"/>
                  </a:lnTo>
                  <a:lnTo>
                    <a:pt x="302939" y="96647"/>
                  </a:lnTo>
                  <a:lnTo>
                    <a:pt x="306005" y="110953"/>
                  </a:lnTo>
                  <a:lnTo>
                    <a:pt x="312071" y="123190"/>
                  </a:lnTo>
                  <a:lnTo>
                    <a:pt x="319470" y="131687"/>
                  </a:lnTo>
                  <a:lnTo>
                    <a:pt x="328521" y="137815"/>
                  </a:lnTo>
                  <a:lnTo>
                    <a:pt x="346442" y="144173"/>
                  </a:lnTo>
                  <a:lnTo>
                    <a:pt x="356501" y="144658"/>
                  </a:lnTo>
                  <a:lnTo>
                    <a:pt x="378942" y="138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SMARTInkShape-137">
              <a:extLst>
                <a:ext uri="{FF2B5EF4-FFF2-40B4-BE49-F238E27FC236}">
                  <a16:creationId xmlns:a16="http://schemas.microsoft.com/office/drawing/2014/main" xmlns="" id="{9CA4D1DB-1DB5-4B12-B2FE-AE8B83EECA6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238375" y="337502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0" y="4419"/>
                  </a:lnTo>
                  <a:lnTo>
                    <a:pt x="1058" y="5416"/>
                  </a:lnTo>
                  <a:lnTo>
                    <a:pt x="13258" y="10600"/>
                  </a:lnTo>
                  <a:lnTo>
                    <a:pt x="50293" y="15189"/>
                  </a:lnTo>
                  <a:lnTo>
                    <a:pt x="91930" y="15785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SMARTInkShape-138">
              <a:extLst>
                <a:ext uri="{FF2B5EF4-FFF2-40B4-BE49-F238E27FC236}">
                  <a16:creationId xmlns:a16="http://schemas.microsoft.com/office/drawing/2014/main" xmlns="" id="{B9E84705-4BE2-4A9F-A961-B7C044442CB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197852" y="3248310"/>
              <a:ext cx="141685" cy="237396"/>
            </a:xfrm>
            <a:custGeom>
              <a:avLst/>
              <a:gdLst/>
              <a:ahLst/>
              <a:cxnLst/>
              <a:rect l="0" t="0" r="0" b="0"/>
              <a:pathLst>
                <a:path w="141685" h="237396">
                  <a:moveTo>
                    <a:pt x="2423" y="12415"/>
                  </a:moveTo>
                  <a:lnTo>
                    <a:pt x="2423" y="12415"/>
                  </a:lnTo>
                  <a:lnTo>
                    <a:pt x="4109" y="12415"/>
                  </a:lnTo>
                  <a:lnTo>
                    <a:pt x="0" y="12415"/>
                  </a:lnTo>
                  <a:lnTo>
                    <a:pt x="47333" y="13463"/>
                  </a:lnTo>
                  <a:lnTo>
                    <a:pt x="94009" y="7430"/>
                  </a:lnTo>
                  <a:lnTo>
                    <a:pt x="137117" y="0"/>
                  </a:lnTo>
                  <a:lnTo>
                    <a:pt x="138786" y="611"/>
                  </a:lnTo>
                  <a:lnTo>
                    <a:pt x="139898" y="1723"/>
                  </a:lnTo>
                  <a:lnTo>
                    <a:pt x="141464" y="5719"/>
                  </a:lnTo>
                  <a:lnTo>
                    <a:pt x="141684" y="6893"/>
                  </a:lnTo>
                  <a:lnTo>
                    <a:pt x="127989" y="52847"/>
                  </a:lnTo>
                  <a:lnTo>
                    <a:pt x="113450" y="96573"/>
                  </a:lnTo>
                  <a:lnTo>
                    <a:pt x="102033" y="136495"/>
                  </a:lnTo>
                  <a:lnTo>
                    <a:pt x="89767" y="182017"/>
                  </a:lnTo>
                  <a:lnTo>
                    <a:pt x="76864" y="227505"/>
                  </a:lnTo>
                  <a:lnTo>
                    <a:pt x="72947" y="236340"/>
                  </a:lnTo>
                  <a:lnTo>
                    <a:pt x="73075" y="236840"/>
                  </a:lnTo>
                  <a:lnTo>
                    <a:pt x="73513" y="237173"/>
                  </a:lnTo>
                  <a:lnTo>
                    <a:pt x="74158" y="237395"/>
                  </a:lnTo>
                  <a:lnTo>
                    <a:pt x="74588" y="237191"/>
                  </a:lnTo>
                  <a:lnTo>
                    <a:pt x="75448" y="234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SMARTInkShape-139">
              <a:extLst>
                <a:ext uri="{FF2B5EF4-FFF2-40B4-BE49-F238E27FC236}">
                  <a16:creationId xmlns:a16="http://schemas.microsoft.com/office/drawing/2014/main" xmlns="" id="{E78E8E24-D573-467C-BB3A-232A5567E01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105337" y="3394075"/>
              <a:ext cx="9175" cy="162898"/>
            </a:xfrm>
            <a:custGeom>
              <a:avLst/>
              <a:gdLst/>
              <a:ahLst/>
              <a:cxnLst/>
              <a:rect l="0" t="0" r="0" b="0"/>
              <a:pathLst>
                <a:path w="9175" h="162898">
                  <a:moveTo>
                    <a:pt x="6038" y="0"/>
                  </a:moveTo>
                  <a:lnTo>
                    <a:pt x="6038" y="0"/>
                  </a:lnTo>
                  <a:lnTo>
                    <a:pt x="6391" y="9002"/>
                  </a:lnTo>
                  <a:lnTo>
                    <a:pt x="9174" y="28048"/>
                  </a:lnTo>
                  <a:lnTo>
                    <a:pt x="4494" y="72458"/>
                  </a:lnTo>
                  <a:lnTo>
                    <a:pt x="0" y="114390"/>
                  </a:lnTo>
                  <a:lnTo>
                    <a:pt x="53" y="152686"/>
                  </a:lnTo>
                  <a:lnTo>
                    <a:pt x="2570" y="162897"/>
                  </a:lnTo>
                  <a:lnTo>
                    <a:pt x="2863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SMARTInkShape-140">
              <a:extLst>
                <a:ext uri="{FF2B5EF4-FFF2-40B4-BE49-F238E27FC236}">
                  <a16:creationId xmlns:a16="http://schemas.microsoft.com/office/drawing/2014/main" xmlns="" id="{DBD035A8-331A-4C0C-847C-110F6D06CDF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000332" y="3260725"/>
              <a:ext cx="151334" cy="222187"/>
            </a:xfrm>
            <a:custGeom>
              <a:avLst/>
              <a:gdLst/>
              <a:ahLst/>
              <a:cxnLst/>
              <a:rect l="0" t="0" r="0" b="0"/>
              <a:pathLst>
                <a:path w="151334" h="222187">
                  <a:moveTo>
                    <a:pt x="53893" y="0"/>
                  </a:moveTo>
                  <a:lnTo>
                    <a:pt x="53893" y="0"/>
                  </a:lnTo>
                  <a:lnTo>
                    <a:pt x="53540" y="14126"/>
                  </a:lnTo>
                  <a:lnTo>
                    <a:pt x="43066" y="56226"/>
                  </a:lnTo>
                  <a:lnTo>
                    <a:pt x="30856" y="101413"/>
                  </a:lnTo>
                  <a:lnTo>
                    <a:pt x="18321" y="144002"/>
                  </a:lnTo>
                  <a:lnTo>
                    <a:pt x="2016" y="190400"/>
                  </a:lnTo>
                  <a:lnTo>
                    <a:pt x="0" y="215852"/>
                  </a:lnTo>
                  <a:lnTo>
                    <a:pt x="895" y="218584"/>
                  </a:lnTo>
                  <a:lnTo>
                    <a:pt x="1628" y="219806"/>
                  </a:lnTo>
                  <a:lnTo>
                    <a:pt x="2469" y="220620"/>
                  </a:lnTo>
                  <a:lnTo>
                    <a:pt x="4344" y="221526"/>
                  </a:lnTo>
                  <a:lnTo>
                    <a:pt x="13252" y="222186"/>
                  </a:lnTo>
                  <a:lnTo>
                    <a:pt x="24879" y="218788"/>
                  </a:lnTo>
                  <a:lnTo>
                    <a:pt x="57932" y="208486"/>
                  </a:lnTo>
                  <a:lnTo>
                    <a:pt x="89499" y="206851"/>
                  </a:lnTo>
                  <a:lnTo>
                    <a:pt x="136796" y="209878"/>
                  </a:lnTo>
                  <a:lnTo>
                    <a:pt x="151333" y="212593"/>
                  </a:lnTo>
                  <a:lnTo>
                    <a:pt x="151309" y="212284"/>
                  </a:lnTo>
                  <a:lnTo>
                    <a:pt x="149143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SMARTInkShape-141">
              <a:extLst>
                <a:ext uri="{FF2B5EF4-FFF2-40B4-BE49-F238E27FC236}">
                  <a16:creationId xmlns:a16="http://schemas.microsoft.com/office/drawing/2014/main" xmlns="" id="{D43BE3F4-6577-486C-8692-4815A590316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76325" y="2830426"/>
              <a:ext cx="2305001" cy="335050"/>
            </a:xfrm>
            <a:custGeom>
              <a:avLst/>
              <a:gdLst/>
              <a:ahLst/>
              <a:cxnLst/>
              <a:rect l="0" t="0" r="0" b="0"/>
              <a:pathLst>
                <a:path w="2305001" h="335050">
                  <a:moveTo>
                    <a:pt x="0" y="8024"/>
                  </a:moveTo>
                  <a:lnTo>
                    <a:pt x="0" y="8024"/>
                  </a:lnTo>
                  <a:lnTo>
                    <a:pt x="7463" y="8024"/>
                  </a:lnTo>
                  <a:lnTo>
                    <a:pt x="9549" y="7083"/>
                  </a:lnTo>
                  <a:lnTo>
                    <a:pt x="12516" y="4980"/>
                  </a:lnTo>
                  <a:lnTo>
                    <a:pt x="58147" y="4643"/>
                  </a:lnTo>
                  <a:lnTo>
                    <a:pt x="102382" y="3896"/>
                  </a:lnTo>
                  <a:lnTo>
                    <a:pt x="144049" y="2113"/>
                  </a:lnTo>
                  <a:lnTo>
                    <a:pt x="185807" y="1732"/>
                  </a:lnTo>
                  <a:lnTo>
                    <a:pt x="227595" y="0"/>
                  </a:lnTo>
                  <a:lnTo>
                    <a:pt x="274132" y="978"/>
                  </a:lnTo>
                  <a:lnTo>
                    <a:pt x="321059" y="1537"/>
                  </a:lnTo>
                  <a:lnTo>
                    <a:pt x="360182" y="2574"/>
                  </a:lnTo>
                  <a:lnTo>
                    <a:pt x="402936" y="4175"/>
                  </a:lnTo>
                  <a:lnTo>
                    <a:pt x="436963" y="4902"/>
                  </a:lnTo>
                  <a:lnTo>
                    <a:pt x="470901" y="6401"/>
                  </a:lnTo>
                  <a:lnTo>
                    <a:pt x="509943" y="9229"/>
                  </a:lnTo>
                  <a:lnTo>
                    <a:pt x="541789" y="11264"/>
                  </a:lnTo>
                  <a:lnTo>
                    <a:pt x="589038" y="14393"/>
                  </a:lnTo>
                  <a:lnTo>
                    <a:pt x="631612" y="16614"/>
                  </a:lnTo>
                  <a:lnTo>
                    <a:pt x="665244" y="17486"/>
                  </a:lnTo>
                  <a:lnTo>
                    <a:pt x="697831" y="19050"/>
                  </a:lnTo>
                  <a:lnTo>
                    <a:pt x="732775" y="19980"/>
                  </a:lnTo>
                  <a:lnTo>
                    <a:pt x="771589" y="20393"/>
                  </a:lnTo>
                  <a:lnTo>
                    <a:pt x="817062" y="20577"/>
                  </a:lnTo>
                  <a:lnTo>
                    <a:pt x="852324" y="20659"/>
                  </a:lnTo>
                  <a:lnTo>
                    <a:pt x="883283" y="21048"/>
                  </a:lnTo>
                  <a:lnTo>
                    <a:pt x="920561" y="22397"/>
                  </a:lnTo>
                  <a:lnTo>
                    <a:pt x="964360" y="23454"/>
                  </a:lnTo>
                  <a:lnTo>
                    <a:pt x="1008108" y="23767"/>
                  </a:lnTo>
                  <a:lnTo>
                    <a:pt x="1046156" y="23860"/>
                  </a:lnTo>
                  <a:lnTo>
                    <a:pt x="1081458" y="23887"/>
                  </a:lnTo>
                  <a:lnTo>
                    <a:pt x="1119881" y="23894"/>
                  </a:lnTo>
                  <a:lnTo>
                    <a:pt x="1163064" y="24249"/>
                  </a:lnTo>
                  <a:lnTo>
                    <a:pt x="1195191" y="25583"/>
                  </a:lnTo>
                  <a:lnTo>
                    <a:pt x="1231813" y="26411"/>
                  </a:lnTo>
                  <a:lnTo>
                    <a:pt x="1270667" y="26779"/>
                  </a:lnTo>
                  <a:lnTo>
                    <a:pt x="1305574" y="26943"/>
                  </a:lnTo>
                  <a:lnTo>
                    <a:pt x="1338727" y="27016"/>
                  </a:lnTo>
                  <a:lnTo>
                    <a:pt x="1371454" y="27048"/>
                  </a:lnTo>
                  <a:lnTo>
                    <a:pt x="1404814" y="27062"/>
                  </a:lnTo>
                  <a:lnTo>
                    <a:pt x="1438455" y="27069"/>
                  </a:lnTo>
                  <a:lnTo>
                    <a:pt x="1482543" y="27072"/>
                  </a:lnTo>
                  <a:lnTo>
                    <a:pt x="1525122" y="26133"/>
                  </a:lnTo>
                  <a:lnTo>
                    <a:pt x="1570782" y="24561"/>
                  </a:lnTo>
                  <a:lnTo>
                    <a:pt x="1610063" y="24095"/>
                  </a:lnTo>
                  <a:lnTo>
                    <a:pt x="1650512" y="24898"/>
                  </a:lnTo>
                  <a:lnTo>
                    <a:pt x="1690484" y="26429"/>
                  </a:lnTo>
                  <a:lnTo>
                    <a:pt x="1735254" y="26883"/>
                  </a:lnTo>
                  <a:lnTo>
                    <a:pt x="1780386" y="27017"/>
                  </a:lnTo>
                  <a:lnTo>
                    <a:pt x="1822922" y="27057"/>
                  </a:lnTo>
                  <a:lnTo>
                    <a:pt x="1865041" y="28010"/>
                  </a:lnTo>
                  <a:lnTo>
                    <a:pt x="1907742" y="28645"/>
                  </a:lnTo>
                  <a:lnTo>
                    <a:pt x="1946029" y="27539"/>
                  </a:lnTo>
                  <a:lnTo>
                    <a:pt x="1988535" y="27212"/>
                  </a:lnTo>
                  <a:lnTo>
                    <a:pt x="2030078" y="28787"/>
                  </a:lnTo>
                  <a:lnTo>
                    <a:pt x="2075208" y="29960"/>
                  </a:lnTo>
                  <a:lnTo>
                    <a:pt x="2116921" y="30211"/>
                  </a:lnTo>
                  <a:lnTo>
                    <a:pt x="2162935" y="33128"/>
                  </a:lnTo>
                  <a:lnTo>
                    <a:pt x="2210451" y="37342"/>
                  </a:lnTo>
                  <a:lnTo>
                    <a:pt x="2221749" y="39454"/>
                  </a:lnTo>
                  <a:lnTo>
                    <a:pt x="2236368" y="40099"/>
                  </a:lnTo>
                  <a:lnTo>
                    <a:pt x="2244670" y="43692"/>
                  </a:lnTo>
                  <a:lnTo>
                    <a:pt x="2250009" y="47986"/>
                  </a:lnTo>
                  <a:lnTo>
                    <a:pt x="2253190" y="48910"/>
                  </a:lnTo>
                  <a:lnTo>
                    <a:pt x="2255307" y="49126"/>
                  </a:lnTo>
                  <a:lnTo>
                    <a:pt x="2257425" y="48281"/>
                  </a:lnTo>
                  <a:lnTo>
                    <a:pt x="2258483" y="47562"/>
                  </a:lnTo>
                  <a:lnTo>
                    <a:pt x="2259894" y="47436"/>
                  </a:lnTo>
                  <a:lnTo>
                    <a:pt x="2267567" y="48984"/>
                  </a:lnTo>
                  <a:lnTo>
                    <a:pt x="2287088" y="44376"/>
                  </a:lnTo>
                  <a:lnTo>
                    <a:pt x="2293064" y="45097"/>
                  </a:lnTo>
                  <a:lnTo>
                    <a:pt x="2296873" y="44095"/>
                  </a:lnTo>
                  <a:lnTo>
                    <a:pt x="2297482" y="44418"/>
                  </a:lnTo>
                  <a:lnTo>
                    <a:pt x="2301738" y="49159"/>
                  </a:lnTo>
                  <a:lnTo>
                    <a:pt x="2301872" y="54025"/>
                  </a:lnTo>
                  <a:lnTo>
                    <a:pt x="2302225" y="54567"/>
                  </a:lnTo>
                  <a:lnTo>
                    <a:pt x="2302814" y="54927"/>
                  </a:lnTo>
                  <a:lnTo>
                    <a:pt x="2303559" y="55168"/>
                  </a:lnTo>
                  <a:lnTo>
                    <a:pt x="2303704" y="55681"/>
                  </a:lnTo>
                  <a:lnTo>
                    <a:pt x="2302185" y="60026"/>
                  </a:lnTo>
                  <a:lnTo>
                    <a:pt x="2298425" y="96144"/>
                  </a:lnTo>
                  <a:lnTo>
                    <a:pt x="2296814" y="101869"/>
                  </a:lnTo>
                  <a:lnTo>
                    <a:pt x="2292806" y="147514"/>
                  </a:lnTo>
                  <a:lnTo>
                    <a:pt x="2295096" y="192579"/>
                  </a:lnTo>
                  <a:lnTo>
                    <a:pt x="2295520" y="240067"/>
                  </a:lnTo>
                  <a:lnTo>
                    <a:pt x="2299583" y="286681"/>
                  </a:lnTo>
                  <a:lnTo>
                    <a:pt x="2305000" y="330365"/>
                  </a:lnTo>
                  <a:lnTo>
                    <a:pt x="2304664" y="331926"/>
                  </a:lnTo>
                  <a:lnTo>
                    <a:pt x="2301875" y="335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8" name="SMARTInkShape-142">
            <a:extLst>
              <a:ext uri="{FF2B5EF4-FFF2-40B4-BE49-F238E27FC236}">
                <a16:creationId xmlns:a16="http://schemas.microsoft.com/office/drawing/2014/main" xmlns="" id="{CB4882CE-B2CC-4887-B578-AE0CA18486A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38225" y="2863047"/>
            <a:ext cx="2346326" cy="321479"/>
          </a:xfrm>
          <a:custGeom>
            <a:avLst/>
            <a:gdLst/>
            <a:ahLst/>
            <a:cxnLst/>
            <a:rect l="0" t="0" r="0" b="0"/>
            <a:pathLst>
              <a:path w="2346326" h="321479">
                <a:moveTo>
                  <a:pt x="0" y="7153"/>
                </a:moveTo>
                <a:lnTo>
                  <a:pt x="0" y="7153"/>
                </a:lnTo>
                <a:lnTo>
                  <a:pt x="12620" y="0"/>
                </a:lnTo>
                <a:lnTo>
                  <a:pt x="14058" y="620"/>
                </a:lnTo>
                <a:lnTo>
                  <a:pt x="16596" y="5073"/>
                </a:lnTo>
                <a:lnTo>
                  <a:pt x="17019" y="11755"/>
                </a:lnTo>
                <a:lnTo>
                  <a:pt x="11476" y="57432"/>
                </a:lnTo>
                <a:lnTo>
                  <a:pt x="9639" y="102099"/>
                </a:lnTo>
                <a:lnTo>
                  <a:pt x="8591" y="145035"/>
                </a:lnTo>
                <a:lnTo>
                  <a:pt x="6481" y="188618"/>
                </a:lnTo>
                <a:lnTo>
                  <a:pt x="6358" y="236150"/>
                </a:lnTo>
                <a:lnTo>
                  <a:pt x="6350" y="282322"/>
                </a:lnTo>
                <a:lnTo>
                  <a:pt x="6350" y="291015"/>
                </a:lnTo>
                <a:lnTo>
                  <a:pt x="6350" y="290535"/>
                </a:lnTo>
                <a:lnTo>
                  <a:pt x="6350" y="292532"/>
                </a:lnTo>
                <a:lnTo>
                  <a:pt x="6350" y="291108"/>
                </a:lnTo>
                <a:lnTo>
                  <a:pt x="5997" y="290648"/>
                </a:lnTo>
                <a:lnTo>
                  <a:pt x="4665" y="290137"/>
                </a:lnTo>
                <a:lnTo>
                  <a:pt x="4521" y="290353"/>
                </a:lnTo>
                <a:lnTo>
                  <a:pt x="6258" y="292783"/>
                </a:lnTo>
                <a:lnTo>
                  <a:pt x="36511" y="292550"/>
                </a:lnTo>
                <a:lnTo>
                  <a:pt x="81763" y="287287"/>
                </a:lnTo>
                <a:lnTo>
                  <a:pt x="128247" y="291022"/>
                </a:lnTo>
                <a:lnTo>
                  <a:pt x="171645" y="292655"/>
                </a:lnTo>
                <a:lnTo>
                  <a:pt x="217428" y="293223"/>
                </a:lnTo>
                <a:lnTo>
                  <a:pt x="263592" y="295410"/>
                </a:lnTo>
                <a:lnTo>
                  <a:pt x="297411" y="295880"/>
                </a:lnTo>
                <a:lnTo>
                  <a:pt x="342592" y="296019"/>
                </a:lnTo>
                <a:lnTo>
                  <a:pt x="388622" y="296066"/>
                </a:lnTo>
                <a:lnTo>
                  <a:pt x="424729" y="296075"/>
                </a:lnTo>
                <a:lnTo>
                  <a:pt x="461651" y="296077"/>
                </a:lnTo>
                <a:lnTo>
                  <a:pt x="503910" y="297763"/>
                </a:lnTo>
                <a:lnTo>
                  <a:pt x="546574" y="298812"/>
                </a:lnTo>
                <a:lnTo>
                  <a:pt x="593316" y="299122"/>
                </a:lnTo>
                <a:lnTo>
                  <a:pt x="627745" y="299214"/>
                </a:lnTo>
                <a:lnTo>
                  <a:pt x="659528" y="299236"/>
                </a:lnTo>
                <a:lnTo>
                  <a:pt x="694585" y="299245"/>
                </a:lnTo>
                <a:lnTo>
                  <a:pt x="731951" y="299251"/>
                </a:lnTo>
                <a:lnTo>
                  <a:pt x="773048" y="299252"/>
                </a:lnTo>
                <a:lnTo>
                  <a:pt x="806774" y="299253"/>
                </a:lnTo>
                <a:lnTo>
                  <a:pt x="846292" y="299253"/>
                </a:lnTo>
                <a:lnTo>
                  <a:pt x="879795" y="299253"/>
                </a:lnTo>
                <a:lnTo>
                  <a:pt x="913602" y="299253"/>
                </a:lnTo>
                <a:lnTo>
                  <a:pt x="954615" y="299253"/>
                </a:lnTo>
                <a:lnTo>
                  <a:pt x="996361" y="299253"/>
                </a:lnTo>
                <a:lnTo>
                  <a:pt x="1042676" y="300939"/>
                </a:lnTo>
                <a:lnTo>
                  <a:pt x="1088854" y="301987"/>
                </a:lnTo>
                <a:lnTo>
                  <a:pt x="1128172" y="302297"/>
                </a:lnTo>
                <a:lnTo>
                  <a:pt x="1163850" y="302389"/>
                </a:lnTo>
                <a:lnTo>
                  <a:pt x="1196717" y="303351"/>
                </a:lnTo>
                <a:lnTo>
                  <a:pt x="1234607" y="304955"/>
                </a:lnTo>
                <a:lnTo>
                  <a:pt x="1271438" y="306844"/>
                </a:lnTo>
                <a:lnTo>
                  <a:pt x="1312502" y="307918"/>
                </a:lnTo>
                <a:lnTo>
                  <a:pt x="1352743" y="308749"/>
                </a:lnTo>
                <a:lnTo>
                  <a:pt x="1399331" y="310847"/>
                </a:lnTo>
                <a:lnTo>
                  <a:pt x="1432843" y="311461"/>
                </a:lnTo>
                <a:lnTo>
                  <a:pt x="1475314" y="311807"/>
                </a:lnTo>
                <a:lnTo>
                  <a:pt x="1512475" y="311910"/>
                </a:lnTo>
                <a:lnTo>
                  <a:pt x="1546630" y="312875"/>
                </a:lnTo>
                <a:lnTo>
                  <a:pt x="1585916" y="313774"/>
                </a:lnTo>
                <a:lnTo>
                  <a:pt x="1623367" y="312997"/>
                </a:lnTo>
                <a:lnTo>
                  <a:pt x="1666370" y="312262"/>
                </a:lnTo>
                <a:lnTo>
                  <a:pt x="1703140" y="312045"/>
                </a:lnTo>
                <a:lnTo>
                  <a:pt x="1742847" y="311994"/>
                </a:lnTo>
                <a:lnTo>
                  <a:pt x="1787071" y="311971"/>
                </a:lnTo>
                <a:lnTo>
                  <a:pt x="1832154" y="311958"/>
                </a:lnTo>
                <a:lnTo>
                  <a:pt x="1875224" y="311955"/>
                </a:lnTo>
                <a:lnTo>
                  <a:pt x="1919165" y="311954"/>
                </a:lnTo>
                <a:lnTo>
                  <a:pt x="1963624" y="311953"/>
                </a:lnTo>
                <a:lnTo>
                  <a:pt x="2006197" y="311953"/>
                </a:lnTo>
                <a:lnTo>
                  <a:pt x="2046285" y="311953"/>
                </a:lnTo>
                <a:lnTo>
                  <a:pt x="2080564" y="312894"/>
                </a:lnTo>
                <a:lnTo>
                  <a:pt x="2112145" y="313782"/>
                </a:lnTo>
                <a:lnTo>
                  <a:pt x="2158484" y="312652"/>
                </a:lnTo>
                <a:lnTo>
                  <a:pt x="2192792" y="312160"/>
                </a:lnTo>
                <a:lnTo>
                  <a:pt x="2235491" y="312014"/>
                </a:lnTo>
                <a:lnTo>
                  <a:pt x="2275553" y="311965"/>
                </a:lnTo>
                <a:lnTo>
                  <a:pt x="2320255" y="314137"/>
                </a:lnTo>
                <a:lnTo>
                  <a:pt x="2334367" y="315540"/>
                </a:lnTo>
                <a:lnTo>
                  <a:pt x="2346325" y="32147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SMARTInkShape-143">
            <a:extLst>
              <a:ext uri="{FF2B5EF4-FFF2-40B4-BE49-F238E27FC236}">
                <a16:creationId xmlns:a16="http://schemas.microsoft.com/office/drawing/2014/main" xmlns="" id="{BA85C55E-A861-4444-B8B0-89E5ED96632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92200" y="3641725"/>
            <a:ext cx="2891768" cy="272904"/>
          </a:xfrm>
          <a:custGeom>
            <a:avLst/>
            <a:gdLst/>
            <a:ahLst/>
            <a:cxnLst/>
            <a:rect l="0" t="0" r="0" b="0"/>
            <a:pathLst>
              <a:path w="2891768" h="272904">
                <a:moveTo>
                  <a:pt x="0" y="0"/>
                </a:moveTo>
                <a:lnTo>
                  <a:pt x="0" y="0"/>
                </a:lnTo>
                <a:lnTo>
                  <a:pt x="941" y="10361"/>
                </a:lnTo>
                <a:lnTo>
                  <a:pt x="3117" y="22744"/>
                </a:lnTo>
                <a:lnTo>
                  <a:pt x="6543" y="66476"/>
                </a:lnTo>
                <a:lnTo>
                  <a:pt x="14468" y="89919"/>
                </a:lnTo>
                <a:lnTo>
                  <a:pt x="19836" y="98878"/>
                </a:lnTo>
                <a:lnTo>
                  <a:pt x="46166" y="125549"/>
                </a:lnTo>
                <a:lnTo>
                  <a:pt x="73834" y="138708"/>
                </a:lnTo>
                <a:lnTo>
                  <a:pt x="115064" y="146699"/>
                </a:lnTo>
                <a:lnTo>
                  <a:pt x="160234" y="153090"/>
                </a:lnTo>
                <a:lnTo>
                  <a:pt x="204706" y="155248"/>
                </a:lnTo>
                <a:lnTo>
                  <a:pt x="241193" y="155510"/>
                </a:lnTo>
                <a:lnTo>
                  <a:pt x="286604" y="154622"/>
                </a:lnTo>
                <a:lnTo>
                  <a:pt x="331623" y="151153"/>
                </a:lnTo>
                <a:lnTo>
                  <a:pt x="375464" y="148111"/>
                </a:lnTo>
                <a:lnTo>
                  <a:pt x="419026" y="146457"/>
                </a:lnTo>
                <a:lnTo>
                  <a:pt x="458903" y="145818"/>
                </a:lnTo>
                <a:lnTo>
                  <a:pt x="504417" y="142620"/>
                </a:lnTo>
                <a:lnTo>
                  <a:pt x="544803" y="139624"/>
                </a:lnTo>
                <a:lnTo>
                  <a:pt x="582757" y="136503"/>
                </a:lnTo>
                <a:lnTo>
                  <a:pt x="615309" y="134751"/>
                </a:lnTo>
                <a:lnTo>
                  <a:pt x="662327" y="133412"/>
                </a:lnTo>
                <a:lnTo>
                  <a:pt x="704598" y="131291"/>
                </a:lnTo>
                <a:lnTo>
                  <a:pt x="747344" y="130153"/>
                </a:lnTo>
                <a:lnTo>
                  <a:pt x="780784" y="127738"/>
                </a:lnTo>
                <a:lnTo>
                  <a:pt x="825304" y="125141"/>
                </a:lnTo>
                <a:lnTo>
                  <a:pt x="859740" y="124215"/>
                </a:lnTo>
                <a:lnTo>
                  <a:pt x="904907" y="123940"/>
                </a:lnTo>
                <a:lnTo>
                  <a:pt x="940554" y="124212"/>
                </a:lnTo>
                <a:lnTo>
                  <a:pt x="984199" y="126370"/>
                </a:lnTo>
                <a:lnTo>
                  <a:pt x="1023511" y="129244"/>
                </a:lnTo>
                <a:lnTo>
                  <a:pt x="1067656" y="133375"/>
                </a:lnTo>
                <a:lnTo>
                  <a:pt x="1108479" y="137588"/>
                </a:lnTo>
                <a:lnTo>
                  <a:pt x="1147731" y="146534"/>
                </a:lnTo>
                <a:lnTo>
                  <a:pt x="1193073" y="159302"/>
                </a:lnTo>
                <a:lnTo>
                  <a:pt x="1237884" y="174799"/>
                </a:lnTo>
                <a:lnTo>
                  <a:pt x="1282850" y="193749"/>
                </a:lnTo>
                <a:lnTo>
                  <a:pt x="1326953" y="220475"/>
                </a:lnTo>
                <a:lnTo>
                  <a:pt x="1344316" y="233884"/>
                </a:lnTo>
                <a:lnTo>
                  <a:pt x="1360957" y="252454"/>
                </a:lnTo>
                <a:lnTo>
                  <a:pt x="1368092" y="256970"/>
                </a:lnTo>
                <a:lnTo>
                  <a:pt x="1372776" y="252754"/>
                </a:lnTo>
                <a:lnTo>
                  <a:pt x="1378613" y="246973"/>
                </a:lnTo>
                <a:lnTo>
                  <a:pt x="1386130" y="235384"/>
                </a:lnTo>
                <a:lnTo>
                  <a:pt x="1404947" y="219110"/>
                </a:lnTo>
                <a:lnTo>
                  <a:pt x="1451296" y="199698"/>
                </a:lnTo>
                <a:lnTo>
                  <a:pt x="1495683" y="188262"/>
                </a:lnTo>
                <a:lnTo>
                  <a:pt x="1533341" y="182178"/>
                </a:lnTo>
                <a:lnTo>
                  <a:pt x="1575860" y="181134"/>
                </a:lnTo>
                <a:lnTo>
                  <a:pt x="1620152" y="181006"/>
                </a:lnTo>
                <a:lnTo>
                  <a:pt x="1660977" y="182667"/>
                </a:lnTo>
                <a:lnTo>
                  <a:pt x="1706371" y="186392"/>
                </a:lnTo>
                <a:lnTo>
                  <a:pt x="1751086" y="190525"/>
                </a:lnTo>
                <a:lnTo>
                  <a:pt x="1798083" y="193053"/>
                </a:lnTo>
                <a:lnTo>
                  <a:pt x="1837730" y="196862"/>
                </a:lnTo>
                <a:lnTo>
                  <a:pt x="1878529" y="201935"/>
                </a:lnTo>
                <a:lnTo>
                  <a:pt x="1917684" y="208216"/>
                </a:lnTo>
                <a:lnTo>
                  <a:pt x="1949090" y="213190"/>
                </a:lnTo>
                <a:lnTo>
                  <a:pt x="1985391" y="217753"/>
                </a:lnTo>
                <a:lnTo>
                  <a:pt x="2019164" y="222133"/>
                </a:lnTo>
                <a:lnTo>
                  <a:pt x="2063122" y="228566"/>
                </a:lnTo>
                <a:lnTo>
                  <a:pt x="2104486" y="234940"/>
                </a:lnTo>
                <a:lnTo>
                  <a:pt x="2143671" y="240356"/>
                </a:lnTo>
                <a:lnTo>
                  <a:pt x="2182563" y="246077"/>
                </a:lnTo>
                <a:lnTo>
                  <a:pt x="2223014" y="252593"/>
                </a:lnTo>
                <a:lnTo>
                  <a:pt x="2265758" y="257956"/>
                </a:lnTo>
                <a:lnTo>
                  <a:pt x="2306526" y="260230"/>
                </a:lnTo>
                <a:lnTo>
                  <a:pt x="2351544" y="262744"/>
                </a:lnTo>
                <a:lnTo>
                  <a:pt x="2384560" y="265724"/>
                </a:lnTo>
                <a:lnTo>
                  <a:pt x="2428797" y="268488"/>
                </a:lnTo>
                <a:lnTo>
                  <a:pt x="2474420" y="270542"/>
                </a:lnTo>
                <a:lnTo>
                  <a:pt x="2517747" y="272307"/>
                </a:lnTo>
                <a:lnTo>
                  <a:pt x="2564414" y="272903"/>
                </a:lnTo>
                <a:lnTo>
                  <a:pt x="2603645" y="272668"/>
                </a:lnTo>
                <a:lnTo>
                  <a:pt x="2649338" y="268650"/>
                </a:lnTo>
                <a:lnTo>
                  <a:pt x="2694595" y="260960"/>
                </a:lnTo>
                <a:lnTo>
                  <a:pt x="2722284" y="249377"/>
                </a:lnTo>
                <a:lnTo>
                  <a:pt x="2767598" y="219011"/>
                </a:lnTo>
                <a:lnTo>
                  <a:pt x="2801546" y="189376"/>
                </a:lnTo>
                <a:lnTo>
                  <a:pt x="2836779" y="144470"/>
                </a:lnTo>
                <a:lnTo>
                  <a:pt x="2858251" y="98777"/>
                </a:lnTo>
                <a:lnTo>
                  <a:pt x="2876780" y="55299"/>
                </a:lnTo>
                <a:lnTo>
                  <a:pt x="2891438" y="13126"/>
                </a:lnTo>
                <a:lnTo>
                  <a:pt x="2891767" y="10867"/>
                </a:lnTo>
                <a:lnTo>
                  <a:pt x="2891634" y="9714"/>
                </a:lnTo>
                <a:lnTo>
                  <a:pt x="2891192" y="9298"/>
                </a:lnTo>
                <a:lnTo>
                  <a:pt x="2890544" y="9374"/>
                </a:lnTo>
                <a:lnTo>
                  <a:pt x="2888885" y="11339"/>
                </a:lnTo>
                <a:lnTo>
                  <a:pt x="2887324" y="14565"/>
                </a:lnTo>
                <a:lnTo>
                  <a:pt x="2886075" y="28575"/>
                </a:lnTo>
              </a:path>
            </a:pathLst>
          </a:custGeom>
          <a:ln w="19050" cap="sq">
            <a:solidFill>
              <a:srgbClr val="FF6820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SMARTInkShape-Group72">
            <a:extLst>
              <a:ext uri="{FF2B5EF4-FFF2-40B4-BE49-F238E27FC236}">
                <a16:creationId xmlns:a16="http://schemas.microsoft.com/office/drawing/2014/main" xmlns="" id="{3345F7D5-E932-4902-9FC0-BB04D5A15A0B}"/>
              </a:ext>
            </a:extLst>
          </p:cNvPr>
          <p:cNvGrpSpPr/>
          <p:nvPr/>
        </p:nvGrpSpPr>
        <p:grpSpPr>
          <a:xfrm>
            <a:off x="2127324" y="4046446"/>
            <a:ext cx="1019102" cy="308392"/>
            <a:chOff x="2127324" y="4046446"/>
            <a:chExt cx="1019102" cy="308392"/>
          </a:xfrm>
        </p:grpSpPr>
        <p:sp>
          <p:nvSpPr>
            <p:cNvPr id="70" name="SMARTInkShape-144">
              <a:extLst>
                <a:ext uri="{FF2B5EF4-FFF2-40B4-BE49-F238E27FC236}">
                  <a16:creationId xmlns:a16="http://schemas.microsoft.com/office/drawing/2014/main" xmlns="" id="{3929FE1F-9DC9-43E0-A37D-E9DDE41025A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127324" y="4046446"/>
              <a:ext cx="174551" cy="295662"/>
            </a:xfrm>
            <a:custGeom>
              <a:avLst/>
              <a:gdLst/>
              <a:ahLst/>
              <a:cxnLst/>
              <a:rect l="0" t="0" r="0" b="0"/>
              <a:pathLst>
                <a:path w="174551" h="295662">
                  <a:moveTo>
                    <a:pt x="171376" y="14379"/>
                  </a:moveTo>
                  <a:lnTo>
                    <a:pt x="171376" y="14379"/>
                  </a:lnTo>
                  <a:lnTo>
                    <a:pt x="174548" y="1701"/>
                  </a:lnTo>
                  <a:lnTo>
                    <a:pt x="174550" y="0"/>
                  </a:lnTo>
                  <a:lnTo>
                    <a:pt x="158218" y="1334"/>
                  </a:lnTo>
                  <a:lnTo>
                    <a:pt x="112339" y="14670"/>
                  </a:lnTo>
                  <a:lnTo>
                    <a:pt x="64980" y="32496"/>
                  </a:lnTo>
                  <a:lnTo>
                    <a:pt x="17498" y="45181"/>
                  </a:lnTo>
                  <a:lnTo>
                    <a:pt x="9954" y="46789"/>
                  </a:lnTo>
                  <a:lnTo>
                    <a:pt x="0" y="49291"/>
                  </a:lnTo>
                  <a:lnTo>
                    <a:pt x="1633" y="49300"/>
                  </a:lnTo>
                  <a:lnTo>
                    <a:pt x="2123" y="48949"/>
                  </a:lnTo>
                  <a:lnTo>
                    <a:pt x="2666" y="47617"/>
                  </a:lnTo>
                  <a:lnTo>
                    <a:pt x="3164" y="47121"/>
                  </a:lnTo>
                  <a:lnTo>
                    <a:pt x="6497" y="45384"/>
                  </a:lnTo>
                  <a:lnTo>
                    <a:pt x="8491" y="44034"/>
                  </a:lnTo>
                  <a:lnTo>
                    <a:pt x="10553" y="43434"/>
                  </a:lnTo>
                  <a:lnTo>
                    <a:pt x="11244" y="42921"/>
                  </a:lnTo>
                  <a:lnTo>
                    <a:pt x="11705" y="42227"/>
                  </a:lnTo>
                  <a:lnTo>
                    <a:pt x="12572" y="39922"/>
                  </a:lnTo>
                  <a:lnTo>
                    <a:pt x="10925" y="39822"/>
                  </a:lnTo>
                  <a:lnTo>
                    <a:pt x="10786" y="40513"/>
                  </a:lnTo>
                  <a:lnTo>
                    <a:pt x="12599" y="66135"/>
                  </a:lnTo>
                  <a:lnTo>
                    <a:pt x="6530" y="112435"/>
                  </a:lnTo>
                  <a:lnTo>
                    <a:pt x="6310" y="120099"/>
                  </a:lnTo>
                  <a:lnTo>
                    <a:pt x="6298" y="120136"/>
                  </a:lnTo>
                  <a:lnTo>
                    <a:pt x="6291" y="119809"/>
                  </a:lnTo>
                  <a:lnTo>
                    <a:pt x="6639" y="119590"/>
                  </a:lnTo>
                  <a:lnTo>
                    <a:pt x="7966" y="119348"/>
                  </a:lnTo>
                  <a:lnTo>
                    <a:pt x="8461" y="118578"/>
                  </a:lnTo>
                  <a:lnTo>
                    <a:pt x="9011" y="115841"/>
                  </a:lnTo>
                  <a:lnTo>
                    <a:pt x="9863" y="114476"/>
                  </a:lnTo>
                  <a:lnTo>
                    <a:pt x="13728" y="110869"/>
                  </a:lnTo>
                  <a:lnTo>
                    <a:pt x="14880" y="108652"/>
                  </a:lnTo>
                  <a:lnTo>
                    <a:pt x="18214" y="106490"/>
                  </a:lnTo>
                  <a:lnTo>
                    <a:pt x="30663" y="102228"/>
                  </a:lnTo>
                  <a:lnTo>
                    <a:pt x="36635" y="101989"/>
                  </a:lnTo>
                  <a:lnTo>
                    <a:pt x="56801" y="105997"/>
                  </a:lnTo>
                  <a:lnTo>
                    <a:pt x="100327" y="135741"/>
                  </a:lnTo>
                  <a:lnTo>
                    <a:pt x="126317" y="166752"/>
                  </a:lnTo>
                  <a:lnTo>
                    <a:pt x="136663" y="189710"/>
                  </a:lnTo>
                  <a:lnTo>
                    <a:pt x="140870" y="209108"/>
                  </a:lnTo>
                  <a:lnTo>
                    <a:pt x="138174" y="232883"/>
                  </a:lnTo>
                  <a:lnTo>
                    <a:pt x="133591" y="245044"/>
                  </a:lnTo>
                  <a:lnTo>
                    <a:pt x="111045" y="276678"/>
                  </a:lnTo>
                  <a:lnTo>
                    <a:pt x="100975" y="285929"/>
                  </a:lnTo>
                  <a:lnTo>
                    <a:pt x="82524" y="294044"/>
                  </a:lnTo>
                  <a:lnTo>
                    <a:pt x="75912" y="295661"/>
                  </a:lnTo>
                  <a:lnTo>
                    <a:pt x="63167" y="293200"/>
                  </a:lnTo>
                  <a:lnTo>
                    <a:pt x="27643" y="276055"/>
                  </a:lnTo>
                  <a:lnTo>
                    <a:pt x="24754" y="273144"/>
                  </a:lnTo>
                  <a:lnTo>
                    <a:pt x="18976" y="25885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SMARTInkShape-145">
              <a:extLst>
                <a:ext uri="{FF2B5EF4-FFF2-40B4-BE49-F238E27FC236}">
                  <a16:creationId xmlns:a16="http://schemas.microsoft.com/office/drawing/2014/main" xmlns="" id="{FAC67CF6-C537-4062-BDA9-D970D47D42C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371948" y="4074725"/>
              <a:ext cx="167784" cy="280113"/>
            </a:xfrm>
            <a:custGeom>
              <a:avLst/>
              <a:gdLst/>
              <a:ahLst/>
              <a:cxnLst/>
              <a:rect l="0" t="0" r="0" b="0"/>
              <a:pathLst>
                <a:path w="167784" h="280113">
                  <a:moveTo>
                    <a:pt x="15652" y="43250"/>
                  </a:moveTo>
                  <a:lnTo>
                    <a:pt x="15652" y="43250"/>
                  </a:lnTo>
                  <a:lnTo>
                    <a:pt x="0" y="43250"/>
                  </a:lnTo>
                  <a:lnTo>
                    <a:pt x="19570" y="25162"/>
                  </a:lnTo>
                  <a:lnTo>
                    <a:pt x="54030" y="6856"/>
                  </a:lnTo>
                  <a:lnTo>
                    <a:pt x="80412" y="0"/>
                  </a:lnTo>
                  <a:lnTo>
                    <a:pt x="96341" y="4212"/>
                  </a:lnTo>
                  <a:lnTo>
                    <a:pt x="111095" y="13848"/>
                  </a:lnTo>
                  <a:lnTo>
                    <a:pt x="117220" y="21598"/>
                  </a:lnTo>
                  <a:lnTo>
                    <a:pt x="119348" y="25641"/>
                  </a:lnTo>
                  <a:lnTo>
                    <a:pt x="120770" y="35776"/>
                  </a:lnTo>
                  <a:lnTo>
                    <a:pt x="118647" y="52442"/>
                  </a:lnTo>
                  <a:lnTo>
                    <a:pt x="109923" y="73876"/>
                  </a:lnTo>
                  <a:lnTo>
                    <a:pt x="101087" y="88112"/>
                  </a:lnTo>
                  <a:lnTo>
                    <a:pt x="75556" y="110051"/>
                  </a:lnTo>
                  <a:lnTo>
                    <a:pt x="66680" y="114274"/>
                  </a:lnTo>
                  <a:lnTo>
                    <a:pt x="57349" y="116197"/>
                  </a:lnTo>
                  <a:lnTo>
                    <a:pt x="62108" y="112881"/>
                  </a:lnTo>
                  <a:lnTo>
                    <a:pt x="77562" y="108327"/>
                  </a:lnTo>
                  <a:lnTo>
                    <a:pt x="84795" y="107451"/>
                  </a:lnTo>
                  <a:lnTo>
                    <a:pt x="107849" y="112311"/>
                  </a:lnTo>
                  <a:lnTo>
                    <a:pt x="136122" y="126114"/>
                  </a:lnTo>
                  <a:lnTo>
                    <a:pt x="149693" y="140475"/>
                  </a:lnTo>
                  <a:lnTo>
                    <a:pt x="164271" y="167997"/>
                  </a:lnTo>
                  <a:lnTo>
                    <a:pt x="167783" y="180185"/>
                  </a:lnTo>
                  <a:lnTo>
                    <a:pt x="167424" y="199652"/>
                  </a:lnTo>
                  <a:lnTo>
                    <a:pt x="157538" y="236058"/>
                  </a:lnTo>
                  <a:lnTo>
                    <a:pt x="143653" y="254032"/>
                  </a:lnTo>
                  <a:lnTo>
                    <a:pt x="106077" y="277113"/>
                  </a:lnTo>
                  <a:lnTo>
                    <a:pt x="87052" y="280112"/>
                  </a:lnTo>
                  <a:lnTo>
                    <a:pt x="59284" y="276056"/>
                  </a:lnTo>
                  <a:lnTo>
                    <a:pt x="15555" y="258416"/>
                  </a:lnTo>
                  <a:lnTo>
                    <a:pt x="12081" y="255531"/>
                  </a:lnTo>
                  <a:lnTo>
                    <a:pt x="10537" y="253073"/>
                  </a:lnTo>
                  <a:lnTo>
                    <a:pt x="9302" y="2496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SMARTInkShape-146">
              <a:extLst>
                <a:ext uri="{FF2B5EF4-FFF2-40B4-BE49-F238E27FC236}">
                  <a16:creationId xmlns:a16="http://schemas.microsoft.com/office/drawing/2014/main" xmlns="" id="{BA3EAD1D-3FA8-4EB9-A8DB-FD38EF0691F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733525" y="4153709"/>
              <a:ext cx="412901" cy="173762"/>
            </a:xfrm>
            <a:custGeom>
              <a:avLst/>
              <a:gdLst/>
              <a:ahLst/>
              <a:cxnLst/>
              <a:rect l="0" t="0" r="0" b="0"/>
              <a:pathLst>
                <a:path w="412901" h="173762">
                  <a:moveTo>
                    <a:pt x="76350" y="34116"/>
                  </a:moveTo>
                  <a:lnTo>
                    <a:pt x="76350" y="34116"/>
                  </a:lnTo>
                  <a:lnTo>
                    <a:pt x="76350" y="35945"/>
                  </a:lnTo>
                  <a:lnTo>
                    <a:pt x="76350" y="32741"/>
                  </a:lnTo>
                  <a:lnTo>
                    <a:pt x="73262" y="21563"/>
                  </a:lnTo>
                  <a:lnTo>
                    <a:pt x="73214" y="19953"/>
                  </a:lnTo>
                  <a:lnTo>
                    <a:pt x="66445" y="12006"/>
                  </a:lnTo>
                  <a:lnTo>
                    <a:pt x="55502" y="5771"/>
                  </a:lnTo>
                  <a:lnTo>
                    <a:pt x="46693" y="3375"/>
                  </a:lnTo>
                  <a:lnTo>
                    <a:pt x="40004" y="4696"/>
                  </a:lnTo>
                  <a:lnTo>
                    <a:pt x="30185" y="9406"/>
                  </a:lnTo>
                  <a:lnTo>
                    <a:pt x="20926" y="18093"/>
                  </a:lnTo>
                  <a:lnTo>
                    <a:pt x="8526" y="33459"/>
                  </a:lnTo>
                  <a:lnTo>
                    <a:pt x="1495" y="51874"/>
                  </a:lnTo>
                  <a:lnTo>
                    <a:pt x="0" y="71833"/>
                  </a:lnTo>
                  <a:lnTo>
                    <a:pt x="6241" y="107549"/>
                  </a:lnTo>
                  <a:lnTo>
                    <a:pt x="24317" y="142543"/>
                  </a:lnTo>
                  <a:lnTo>
                    <a:pt x="43137" y="161257"/>
                  </a:lnTo>
                  <a:lnTo>
                    <a:pt x="64902" y="171780"/>
                  </a:lnTo>
                  <a:lnTo>
                    <a:pt x="80249" y="173761"/>
                  </a:lnTo>
                  <a:lnTo>
                    <a:pt x="91723" y="168147"/>
                  </a:lnTo>
                  <a:lnTo>
                    <a:pt x="112470" y="152353"/>
                  </a:lnTo>
                  <a:lnTo>
                    <a:pt x="137611" y="111061"/>
                  </a:lnTo>
                  <a:lnTo>
                    <a:pt x="156887" y="69581"/>
                  </a:lnTo>
                  <a:lnTo>
                    <a:pt x="173599" y="32413"/>
                  </a:lnTo>
                  <a:lnTo>
                    <a:pt x="181717" y="23538"/>
                  </a:lnTo>
                  <a:lnTo>
                    <a:pt x="189140" y="18125"/>
                  </a:lnTo>
                  <a:lnTo>
                    <a:pt x="199179" y="15973"/>
                  </a:lnTo>
                  <a:lnTo>
                    <a:pt x="207720" y="17020"/>
                  </a:lnTo>
                  <a:lnTo>
                    <a:pt x="212465" y="20521"/>
                  </a:lnTo>
                  <a:lnTo>
                    <a:pt x="214718" y="22936"/>
                  </a:lnTo>
                  <a:lnTo>
                    <a:pt x="217222" y="33145"/>
                  </a:lnTo>
                  <a:lnTo>
                    <a:pt x="216965" y="79542"/>
                  </a:lnTo>
                  <a:lnTo>
                    <a:pt x="213193" y="125227"/>
                  </a:lnTo>
                  <a:lnTo>
                    <a:pt x="212550" y="142936"/>
                  </a:lnTo>
                  <a:lnTo>
                    <a:pt x="210145" y="147625"/>
                  </a:lnTo>
                  <a:lnTo>
                    <a:pt x="209997" y="147183"/>
                  </a:lnTo>
                  <a:lnTo>
                    <a:pt x="210699" y="136701"/>
                  </a:lnTo>
                  <a:lnTo>
                    <a:pt x="216272" y="90930"/>
                  </a:lnTo>
                  <a:lnTo>
                    <a:pt x="226842" y="48355"/>
                  </a:lnTo>
                  <a:lnTo>
                    <a:pt x="232104" y="33278"/>
                  </a:lnTo>
                  <a:lnTo>
                    <a:pt x="238472" y="25630"/>
                  </a:lnTo>
                  <a:lnTo>
                    <a:pt x="247182" y="19408"/>
                  </a:lnTo>
                  <a:lnTo>
                    <a:pt x="260239" y="14628"/>
                  </a:lnTo>
                  <a:lnTo>
                    <a:pt x="262442" y="14421"/>
                  </a:lnTo>
                  <a:lnTo>
                    <a:pt x="263912" y="14636"/>
                  </a:lnTo>
                  <a:lnTo>
                    <a:pt x="271036" y="21681"/>
                  </a:lnTo>
                  <a:lnTo>
                    <a:pt x="274002" y="27883"/>
                  </a:lnTo>
                  <a:lnTo>
                    <a:pt x="278970" y="66626"/>
                  </a:lnTo>
                  <a:lnTo>
                    <a:pt x="273095" y="112073"/>
                  </a:lnTo>
                  <a:lnTo>
                    <a:pt x="266932" y="152280"/>
                  </a:lnTo>
                  <a:lnTo>
                    <a:pt x="266850" y="105790"/>
                  </a:lnTo>
                  <a:lnTo>
                    <a:pt x="272955" y="71656"/>
                  </a:lnTo>
                  <a:lnTo>
                    <a:pt x="289108" y="38511"/>
                  </a:lnTo>
                  <a:lnTo>
                    <a:pt x="311176" y="6551"/>
                  </a:lnTo>
                  <a:lnTo>
                    <a:pt x="317712" y="3286"/>
                  </a:lnTo>
                  <a:lnTo>
                    <a:pt x="331225" y="0"/>
                  </a:lnTo>
                  <a:lnTo>
                    <a:pt x="337089" y="2373"/>
                  </a:lnTo>
                  <a:lnTo>
                    <a:pt x="344459" y="8718"/>
                  </a:lnTo>
                  <a:lnTo>
                    <a:pt x="346106" y="10834"/>
                  </a:lnTo>
                  <a:lnTo>
                    <a:pt x="350109" y="27296"/>
                  </a:lnTo>
                  <a:lnTo>
                    <a:pt x="347939" y="68558"/>
                  </a:lnTo>
                  <a:lnTo>
                    <a:pt x="343642" y="108147"/>
                  </a:lnTo>
                  <a:lnTo>
                    <a:pt x="345208" y="113456"/>
                  </a:lnTo>
                  <a:lnTo>
                    <a:pt x="351653" y="123118"/>
                  </a:lnTo>
                  <a:lnTo>
                    <a:pt x="366883" y="133120"/>
                  </a:lnTo>
                  <a:lnTo>
                    <a:pt x="412900" y="13254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6" name="SMARTInkShape-Group73">
            <a:extLst>
              <a:ext uri="{FF2B5EF4-FFF2-40B4-BE49-F238E27FC236}">
                <a16:creationId xmlns:a16="http://schemas.microsoft.com/office/drawing/2014/main" xmlns="" id="{81DB5D85-DA86-4708-91A1-65434428673E}"/>
              </a:ext>
            </a:extLst>
          </p:cNvPr>
          <p:cNvGrpSpPr/>
          <p:nvPr/>
        </p:nvGrpSpPr>
        <p:grpSpPr>
          <a:xfrm>
            <a:off x="5243704" y="2470772"/>
            <a:ext cx="431846" cy="320109"/>
            <a:chOff x="5243704" y="2470772"/>
            <a:chExt cx="431846" cy="320109"/>
          </a:xfrm>
        </p:grpSpPr>
        <p:sp>
          <p:nvSpPr>
            <p:cNvPr id="74" name="SMARTInkShape-147">
              <a:extLst>
                <a:ext uri="{FF2B5EF4-FFF2-40B4-BE49-F238E27FC236}">
                  <a16:creationId xmlns:a16="http://schemas.microsoft.com/office/drawing/2014/main" xmlns="" id="{F41A283C-1511-4570-A741-637A8840897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243704" y="2470772"/>
              <a:ext cx="182372" cy="296349"/>
            </a:xfrm>
            <a:custGeom>
              <a:avLst/>
              <a:gdLst/>
              <a:ahLst/>
              <a:cxnLst/>
              <a:rect l="0" t="0" r="0" b="0"/>
              <a:pathLst>
                <a:path w="182372" h="296349">
                  <a:moveTo>
                    <a:pt x="182371" y="12078"/>
                  </a:moveTo>
                  <a:lnTo>
                    <a:pt x="182371" y="12078"/>
                  </a:lnTo>
                  <a:lnTo>
                    <a:pt x="180686" y="12078"/>
                  </a:lnTo>
                  <a:lnTo>
                    <a:pt x="180189" y="11725"/>
                  </a:lnTo>
                  <a:lnTo>
                    <a:pt x="179858" y="11137"/>
                  </a:lnTo>
                  <a:lnTo>
                    <a:pt x="179637" y="10392"/>
                  </a:lnTo>
                  <a:lnTo>
                    <a:pt x="177511" y="8624"/>
                  </a:lnTo>
                  <a:lnTo>
                    <a:pt x="163556" y="311"/>
                  </a:lnTo>
                  <a:lnTo>
                    <a:pt x="162420" y="0"/>
                  </a:lnTo>
                  <a:lnTo>
                    <a:pt x="120882" y="4795"/>
                  </a:lnTo>
                  <a:lnTo>
                    <a:pt x="76975" y="15833"/>
                  </a:lnTo>
                  <a:lnTo>
                    <a:pt x="32552" y="29674"/>
                  </a:lnTo>
                  <a:lnTo>
                    <a:pt x="14804" y="34942"/>
                  </a:lnTo>
                  <a:lnTo>
                    <a:pt x="10988" y="37434"/>
                  </a:lnTo>
                  <a:lnTo>
                    <a:pt x="10941" y="39150"/>
                  </a:lnTo>
                  <a:lnTo>
                    <a:pt x="13656" y="49359"/>
                  </a:lnTo>
                  <a:lnTo>
                    <a:pt x="13365" y="76539"/>
                  </a:lnTo>
                  <a:lnTo>
                    <a:pt x="3587" y="119879"/>
                  </a:lnTo>
                  <a:lnTo>
                    <a:pt x="0" y="137089"/>
                  </a:lnTo>
                  <a:lnTo>
                    <a:pt x="1321" y="145082"/>
                  </a:lnTo>
                  <a:lnTo>
                    <a:pt x="3563" y="140643"/>
                  </a:lnTo>
                  <a:lnTo>
                    <a:pt x="6124" y="131540"/>
                  </a:lnTo>
                  <a:lnTo>
                    <a:pt x="8907" y="127732"/>
                  </a:lnTo>
                  <a:lnTo>
                    <a:pt x="13553" y="124510"/>
                  </a:lnTo>
                  <a:lnTo>
                    <a:pt x="26439" y="119435"/>
                  </a:lnTo>
                  <a:lnTo>
                    <a:pt x="52371" y="117193"/>
                  </a:lnTo>
                  <a:lnTo>
                    <a:pt x="78036" y="124172"/>
                  </a:lnTo>
                  <a:lnTo>
                    <a:pt x="115432" y="147552"/>
                  </a:lnTo>
                  <a:lnTo>
                    <a:pt x="124398" y="156603"/>
                  </a:lnTo>
                  <a:lnTo>
                    <a:pt x="144676" y="190539"/>
                  </a:lnTo>
                  <a:lnTo>
                    <a:pt x="148859" y="212495"/>
                  </a:lnTo>
                  <a:lnTo>
                    <a:pt x="144423" y="250438"/>
                  </a:lnTo>
                  <a:lnTo>
                    <a:pt x="143314" y="254593"/>
                  </a:lnTo>
                  <a:lnTo>
                    <a:pt x="129954" y="272239"/>
                  </a:lnTo>
                  <a:lnTo>
                    <a:pt x="115413" y="284680"/>
                  </a:lnTo>
                  <a:lnTo>
                    <a:pt x="95426" y="292835"/>
                  </a:lnTo>
                  <a:lnTo>
                    <a:pt x="68258" y="296348"/>
                  </a:lnTo>
                  <a:lnTo>
                    <a:pt x="52867" y="294348"/>
                  </a:lnTo>
                  <a:lnTo>
                    <a:pt x="35356" y="287812"/>
                  </a:lnTo>
                  <a:lnTo>
                    <a:pt x="20446" y="27242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SMARTInkShape-148">
              <a:extLst>
                <a:ext uri="{FF2B5EF4-FFF2-40B4-BE49-F238E27FC236}">
                  <a16:creationId xmlns:a16="http://schemas.microsoft.com/office/drawing/2014/main" xmlns="" id="{6F8D6A11-52B4-469B-A184-4E3E7EB99E3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11857" y="2504482"/>
              <a:ext cx="163693" cy="286399"/>
            </a:xfrm>
            <a:custGeom>
              <a:avLst/>
              <a:gdLst/>
              <a:ahLst/>
              <a:cxnLst/>
              <a:rect l="0" t="0" r="0" b="0"/>
              <a:pathLst>
                <a:path w="163693" h="286399">
                  <a:moveTo>
                    <a:pt x="12643" y="76793"/>
                  </a:moveTo>
                  <a:lnTo>
                    <a:pt x="12643" y="76793"/>
                  </a:lnTo>
                  <a:lnTo>
                    <a:pt x="6676" y="79306"/>
                  </a:lnTo>
                  <a:lnTo>
                    <a:pt x="5490" y="79527"/>
                  </a:lnTo>
                  <a:lnTo>
                    <a:pt x="3232" y="80713"/>
                  </a:lnTo>
                  <a:lnTo>
                    <a:pt x="2136" y="81523"/>
                  </a:lnTo>
                  <a:lnTo>
                    <a:pt x="1405" y="81710"/>
                  </a:lnTo>
                  <a:lnTo>
                    <a:pt x="918" y="81482"/>
                  </a:lnTo>
                  <a:lnTo>
                    <a:pt x="0" y="80057"/>
                  </a:lnTo>
                  <a:lnTo>
                    <a:pt x="19601" y="40984"/>
                  </a:lnTo>
                  <a:lnTo>
                    <a:pt x="36883" y="22082"/>
                  </a:lnTo>
                  <a:lnTo>
                    <a:pt x="58223" y="8365"/>
                  </a:lnTo>
                  <a:lnTo>
                    <a:pt x="86087" y="443"/>
                  </a:lnTo>
                  <a:lnTo>
                    <a:pt x="100335" y="0"/>
                  </a:lnTo>
                  <a:lnTo>
                    <a:pt x="108296" y="5974"/>
                  </a:lnTo>
                  <a:lnTo>
                    <a:pt x="117890" y="18415"/>
                  </a:lnTo>
                  <a:lnTo>
                    <a:pt x="119850" y="21999"/>
                  </a:lnTo>
                  <a:lnTo>
                    <a:pt x="120921" y="40528"/>
                  </a:lnTo>
                  <a:lnTo>
                    <a:pt x="117319" y="57150"/>
                  </a:lnTo>
                  <a:lnTo>
                    <a:pt x="99261" y="88862"/>
                  </a:lnTo>
                  <a:lnTo>
                    <a:pt x="76065" y="112053"/>
                  </a:lnTo>
                  <a:lnTo>
                    <a:pt x="64713" y="120441"/>
                  </a:lnTo>
                  <a:lnTo>
                    <a:pt x="59186" y="122650"/>
                  </a:lnTo>
                  <a:lnTo>
                    <a:pt x="54378" y="122692"/>
                  </a:lnTo>
                  <a:lnTo>
                    <a:pt x="52108" y="122209"/>
                  </a:lnTo>
                  <a:lnTo>
                    <a:pt x="50947" y="121534"/>
                  </a:lnTo>
                  <a:lnTo>
                    <a:pt x="50526" y="120731"/>
                  </a:lnTo>
                  <a:lnTo>
                    <a:pt x="51000" y="118546"/>
                  </a:lnTo>
                  <a:lnTo>
                    <a:pt x="52386" y="115223"/>
                  </a:lnTo>
                  <a:lnTo>
                    <a:pt x="55118" y="112335"/>
                  </a:lnTo>
                  <a:lnTo>
                    <a:pt x="61564" y="108726"/>
                  </a:lnTo>
                  <a:lnTo>
                    <a:pt x="68252" y="106860"/>
                  </a:lnTo>
                  <a:lnTo>
                    <a:pt x="86971" y="106604"/>
                  </a:lnTo>
                  <a:lnTo>
                    <a:pt x="115381" y="115539"/>
                  </a:lnTo>
                  <a:lnTo>
                    <a:pt x="124627" y="120002"/>
                  </a:lnTo>
                  <a:lnTo>
                    <a:pt x="142524" y="136593"/>
                  </a:lnTo>
                  <a:lnTo>
                    <a:pt x="153353" y="154327"/>
                  </a:lnTo>
                  <a:lnTo>
                    <a:pt x="163692" y="198774"/>
                  </a:lnTo>
                  <a:lnTo>
                    <a:pt x="161272" y="223629"/>
                  </a:lnTo>
                  <a:lnTo>
                    <a:pt x="151030" y="246594"/>
                  </a:lnTo>
                  <a:lnTo>
                    <a:pt x="135138" y="263434"/>
                  </a:lnTo>
                  <a:lnTo>
                    <a:pt x="103906" y="280707"/>
                  </a:lnTo>
                  <a:lnTo>
                    <a:pt x="80410" y="286398"/>
                  </a:lnTo>
                  <a:lnTo>
                    <a:pt x="47394" y="284734"/>
                  </a:lnTo>
                  <a:lnTo>
                    <a:pt x="24263" y="276226"/>
                  </a:lnTo>
                  <a:lnTo>
                    <a:pt x="18043" y="271734"/>
                  </a:lnTo>
                  <a:lnTo>
                    <a:pt x="14102" y="265504"/>
                  </a:lnTo>
                  <a:lnTo>
                    <a:pt x="10841" y="255004"/>
                  </a:lnTo>
                  <a:lnTo>
                    <a:pt x="10431" y="248778"/>
                  </a:lnTo>
                  <a:lnTo>
                    <a:pt x="12643" y="23871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2" name="SMARTInkShape-Group74">
            <a:extLst>
              <a:ext uri="{FF2B5EF4-FFF2-40B4-BE49-F238E27FC236}">
                <a16:creationId xmlns:a16="http://schemas.microsoft.com/office/drawing/2014/main" xmlns="" id="{4508BC52-DB61-4B9E-B822-6734F60A4379}"/>
              </a:ext>
            </a:extLst>
          </p:cNvPr>
          <p:cNvGrpSpPr/>
          <p:nvPr/>
        </p:nvGrpSpPr>
        <p:grpSpPr>
          <a:xfrm>
            <a:off x="5889625" y="2511464"/>
            <a:ext cx="758826" cy="393662"/>
            <a:chOff x="5889625" y="2511464"/>
            <a:chExt cx="758826" cy="393662"/>
          </a:xfrm>
        </p:grpSpPr>
        <p:sp>
          <p:nvSpPr>
            <p:cNvPr id="77" name="SMARTInkShape-149">
              <a:extLst>
                <a:ext uri="{FF2B5EF4-FFF2-40B4-BE49-F238E27FC236}">
                  <a16:creationId xmlns:a16="http://schemas.microsoft.com/office/drawing/2014/main" xmlns="" id="{B3D53C29-9799-4D84-9B6A-9BCBEECF3BE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889625" y="2708925"/>
              <a:ext cx="177801" cy="8876"/>
            </a:xfrm>
            <a:custGeom>
              <a:avLst/>
              <a:gdLst/>
              <a:ahLst/>
              <a:cxnLst/>
              <a:rect l="0" t="0" r="0" b="0"/>
              <a:pathLst>
                <a:path w="177801" h="8876">
                  <a:moveTo>
                    <a:pt x="0" y="8875"/>
                  </a:moveTo>
                  <a:lnTo>
                    <a:pt x="0" y="8875"/>
                  </a:lnTo>
                  <a:lnTo>
                    <a:pt x="6276" y="7934"/>
                  </a:lnTo>
                  <a:lnTo>
                    <a:pt x="44376" y="2567"/>
                  </a:lnTo>
                  <a:lnTo>
                    <a:pt x="88800" y="852"/>
                  </a:lnTo>
                  <a:lnTo>
                    <a:pt x="132128" y="0"/>
                  </a:lnTo>
                  <a:lnTo>
                    <a:pt x="177800" y="57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SMARTInkShape-150">
              <a:extLst>
                <a:ext uri="{FF2B5EF4-FFF2-40B4-BE49-F238E27FC236}">
                  <a16:creationId xmlns:a16="http://schemas.microsoft.com/office/drawing/2014/main" xmlns="" id="{7FD33A57-D888-48CB-810F-686BB234506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159876" y="2511464"/>
              <a:ext cx="206000" cy="254563"/>
            </a:xfrm>
            <a:custGeom>
              <a:avLst/>
              <a:gdLst/>
              <a:ahLst/>
              <a:cxnLst/>
              <a:rect l="0" t="0" r="0" b="0"/>
              <a:pathLst>
                <a:path w="206000" h="254563">
                  <a:moveTo>
                    <a:pt x="72649" y="3136"/>
                  </a:moveTo>
                  <a:lnTo>
                    <a:pt x="72649" y="3136"/>
                  </a:lnTo>
                  <a:lnTo>
                    <a:pt x="72649" y="402"/>
                  </a:lnTo>
                  <a:lnTo>
                    <a:pt x="73002" y="255"/>
                  </a:lnTo>
                  <a:lnTo>
                    <a:pt x="75383" y="0"/>
                  </a:lnTo>
                  <a:lnTo>
                    <a:pt x="75813" y="10780"/>
                  </a:lnTo>
                  <a:lnTo>
                    <a:pt x="59495" y="56693"/>
                  </a:lnTo>
                  <a:lnTo>
                    <a:pt x="42926" y="95952"/>
                  </a:lnTo>
                  <a:lnTo>
                    <a:pt x="27804" y="140665"/>
                  </a:lnTo>
                  <a:lnTo>
                    <a:pt x="12568" y="187170"/>
                  </a:lnTo>
                  <a:lnTo>
                    <a:pt x="2478" y="223933"/>
                  </a:lnTo>
                  <a:lnTo>
                    <a:pt x="0" y="246584"/>
                  </a:lnTo>
                  <a:lnTo>
                    <a:pt x="732" y="251623"/>
                  </a:lnTo>
                  <a:lnTo>
                    <a:pt x="1421" y="253461"/>
                  </a:lnTo>
                  <a:lnTo>
                    <a:pt x="2586" y="254333"/>
                  </a:lnTo>
                  <a:lnTo>
                    <a:pt x="4068" y="254562"/>
                  </a:lnTo>
                  <a:lnTo>
                    <a:pt x="9525" y="253198"/>
                  </a:lnTo>
                  <a:lnTo>
                    <a:pt x="27849" y="245972"/>
                  </a:lnTo>
                  <a:lnTo>
                    <a:pt x="47528" y="242999"/>
                  </a:lnTo>
                  <a:lnTo>
                    <a:pt x="92559" y="249796"/>
                  </a:lnTo>
                  <a:lnTo>
                    <a:pt x="132059" y="253343"/>
                  </a:lnTo>
                  <a:lnTo>
                    <a:pt x="175144" y="252939"/>
                  </a:lnTo>
                  <a:lnTo>
                    <a:pt x="205999" y="25078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SMARTInkShape-151">
              <a:extLst>
                <a:ext uri="{FF2B5EF4-FFF2-40B4-BE49-F238E27FC236}">
                  <a16:creationId xmlns:a16="http://schemas.microsoft.com/office/drawing/2014/main" xmlns="" id="{FE9A7FA5-8874-4587-98C4-83D3F1CB0BC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251575" y="2673350"/>
              <a:ext cx="34926" cy="231776"/>
            </a:xfrm>
            <a:custGeom>
              <a:avLst/>
              <a:gdLst/>
              <a:ahLst/>
              <a:cxnLst/>
              <a:rect l="0" t="0" r="0" b="0"/>
              <a:pathLst>
                <a:path w="34926" h="231776">
                  <a:moveTo>
                    <a:pt x="34925" y="0"/>
                  </a:moveTo>
                  <a:lnTo>
                    <a:pt x="34925" y="0"/>
                  </a:lnTo>
                  <a:lnTo>
                    <a:pt x="34925" y="3371"/>
                  </a:lnTo>
                  <a:lnTo>
                    <a:pt x="22421" y="48957"/>
                  </a:lnTo>
                  <a:lnTo>
                    <a:pt x="16094" y="89488"/>
                  </a:lnTo>
                  <a:lnTo>
                    <a:pt x="13150" y="120911"/>
                  </a:lnTo>
                  <a:lnTo>
                    <a:pt x="8667" y="162747"/>
                  </a:lnTo>
                  <a:lnTo>
                    <a:pt x="1921" y="209830"/>
                  </a:lnTo>
                  <a:lnTo>
                    <a:pt x="0" y="2317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SMARTInkShape-152">
              <a:extLst>
                <a:ext uri="{FF2B5EF4-FFF2-40B4-BE49-F238E27FC236}">
                  <a16:creationId xmlns:a16="http://schemas.microsoft.com/office/drawing/2014/main" xmlns="" id="{3F81B3C5-5AD0-4D5D-94AE-0DDE55E11D4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435725" y="2521521"/>
              <a:ext cx="184036" cy="313755"/>
            </a:xfrm>
            <a:custGeom>
              <a:avLst/>
              <a:gdLst/>
              <a:ahLst/>
              <a:cxnLst/>
              <a:rect l="0" t="0" r="0" b="0"/>
              <a:pathLst>
                <a:path w="184036" h="313755">
                  <a:moveTo>
                    <a:pt x="0" y="24829"/>
                  </a:moveTo>
                  <a:lnTo>
                    <a:pt x="0" y="24829"/>
                  </a:lnTo>
                  <a:lnTo>
                    <a:pt x="353" y="29898"/>
                  </a:lnTo>
                  <a:lnTo>
                    <a:pt x="1685" y="33667"/>
                  </a:lnTo>
                  <a:lnTo>
                    <a:pt x="7217" y="36754"/>
                  </a:lnTo>
                  <a:lnTo>
                    <a:pt x="24933" y="43680"/>
                  </a:lnTo>
                  <a:lnTo>
                    <a:pt x="60657" y="38764"/>
                  </a:lnTo>
                  <a:lnTo>
                    <a:pt x="107271" y="30155"/>
                  </a:lnTo>
                  <a:lnTo>
                    <a:pt x="152558" y="14675"/>
                  </a:lnTo>
                  <a:lnTo>
                    <a:pt x="166088" y="10061"/>
                  </a:lnTo>
                  <a:lnTo>
                    <a:pt x="181197" y="3233"/>
                  </a:lnTo>
                  <a:lnTo>
                    <a:pt x="183761" y="0"/>
                  </a:lnTo>
                  <a:lnTo>
                    <a:pt x="184035" y="2969"/>
                  </a:lnTo>
                  <a:lnTo>
                    <a:pt x="159337" y="50083"/>
                  </a:lnTo>
                  <a:lnTo>
                    <a:pt x="141267" y="88702"/>
                  </a:lnTo>
                  <a:lnTo>
                    <a:pt x="124422" y="125732"/>
                  </a:lnTo>
                  <a:lnTo>
                    <a:pt x="107297" y="168794"/>
                  </a:lnTo>
                  <a:lnTo>
                    <a:pt x="92694" y="211657"/>
                  </a:lnTo>
                  <a:lnTo>
                    <a:pt x="83341" y="256708"/>
                  </a:lnTo>
                  <a:lnTo>
                    <a:pt x="77079" y="301803"/>
                  </a:lnTo>
                  <a:lnTo>
                    <a:pt x="79375" y="31375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SMARTInkShape-153">
              <a:extLst>
                <a:ext uri="{FF2B5EF4-FFF2-40B4-BE49-F238E27FC236}">
                  <a16:creationId xmlns:a16="http://schemas.microsoft.com/office/drawing/2014/main" xmlns="" id="{74ECECA9-820B-4814-8DA4-C3DCEC43578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467475" y="2698750"/>
              <a:ext cx="180976" cy="12701"/>
            </a:xfrm>
            <a:custGeom>
              <a:avLst/>
              <a:gdLst/>
              <a:ahLst/>
              <a:cxnLst/>
              <a:rect l="0" t="0" r="0" b="0"/>
              <a:pathLst>
                <a:path w="180976" h="12701">
                  <a:moveTo>
                    <a:pt x="0" y="0"/>
                  </a:moveTo>
                  <a:lnTo>
                    <a:pt x="0" y="0"/>
                  </a:lnTo>
                  <a:lnTo>
                    <a:pt x="1829" y="0"/>
                  </a:lnTo>
                  <a:lnTo>
                    <a:pt x="1048" y="0"/>
                  </a:lnTo>
                  <a:lnTo>
                    <a:pt x="1051" y="706"/>
                  </a:lnTo>
                  <a:lnTo>
                    <a:pt x="1996" y="3371"/>
                  </a:lnTo>
                  <a:lnTo>
                    <a:pt x="4533" y="5967"/>
                  </a:lnTo>
                  <a:lnTo>
                    <a:pt x="9233" y="9317"/>
                  </a:lnTo>
                  <a:lnTo>
                    <a:pt x="44834" y="9463"/>
                  </a:lnTo>
                  <a:lnTo>
                    <a:pt x="78252" y="9498"/>
                  </a:lnTo>
                  <a:lnTo>
                    <a:pt x="118553" y="9517"/>
                  </a:lnTo>
                  <a:lnTo>
                    <a:pt x="180975" y="127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5" name="SMARTInkShape-Group75">
            <a:extLst>
              <a:ext uri="{FF2B5EF4-FFF2-40B4-BE49-F238E27FC236}">
                <a16:creationId xmlns:a16="http://schemas.microsoft.com/office/drawing/2014/main" xmlns="" id="{D1CEED21-0D53-4E34-ABB5-BA3520D5D1F0}"/>
              </a:ext>
            </a:extLst>
          </p:cNvPr>
          <p:cNvGrpSpPr/>
          <p:nvPr/>
        </p:nvGrpSpPr>
        <p:grpSpPr>
          <a:xfrm>
            <a:off x="6861175" y="2711450"/>
            <a:ext cx="196851" cy="123826"/>
            <a:chOff x="6861175" y="2711450"/>
            <a:chExt cx="196851" cy="123826"/>
          </a:xfrm>
        </p:grpSpPr>
        <p:sp>
          <p:nvSpPr>
            <p:cNvPr id="83" name="SMARTInkShape-154">
              <a:extLst>
                <a:ext uri="{FF2B5EF4-FFF2-40B4-BE49-F238E27FC236}">
                  <a16:creationId xmlns:a16="http://schemas.microsoft.com/office/drawing/2014/main" xmlns="" id="{B62C0440-5D3F-47FC-920D-B270121E8E0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861175" y="2711450"/>
              <a:ext cx="184151" cy="9526"/>
            </a:xfrm>
            <a:custGeom>
              <a:avLst/>
              <a:gdLst/>
              <a:ahLst/>
              <a:cxnLst/>
              <a:rect l="0" t="0" r="0" b="0"/>
              <a:pathLst>
                <a:path w="184151" h="9526">
                  <a:moveTo>
                    <a:pt x="0" y="0"/>
                  </a:moveTo>
                  <a:lnTo>
                    <a:pt x="0" y="0"/>
                  </a:lnTo>
                  <a:lnTo>
                    <a:pt x="1685" y="1686"/>
                  </a:lnTo>
                  <a:lnTo>
                    <a:pt x="2513" y="3454"/>
                  </a:lnTo>
                  <a:lnTo>
                    <a:pt x="2734" y="4419"/>
                  </a:lnTo>
                  <a:lnTo>
                    <a:pt x="3587" y="5063"/>
                  </a:lnTo>
                  <a:lnTo>
                    <a:pt x="19044" y="9197"/>
                  </a:lnTo>
                  <a:lnTo>
                    <a:pt x="55764" y="7796"/>
                  </a:lnTo>
                  <a:lnTo>
                    <a:pt x="94839" y="6778"/>
                  </a:lnTo>
                  <a:lnTo>
                    <a:pt x="133228" y="8162"/>
                  </a:lnTo>
                  <a:lnTo>
                    <a:pt x="184150" y="952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SMARTInkShape-155">
              <a:extLst>
                <a:ext uri="{FF2B5EF4-FFF2-40B4-BE49-F238E27FC236}">
                  <a16:creationId xmlns:a16="http://schemas.microsoft.com/office/drawing/2014/main" xmlns="" id="{6B551083-C12B-4E92-8D05-066A6CD9C5A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861175" y="2819400"/>
              <a:ext cx="196851" cy="15876"/>
            </a:xfrm>
            <a:custGeom>
              <a:avLst/>
              <a:gdLst/>
              <a:ahLst/>
              <a:cxnLst/>
              <a:rect l="0" t="0" r="0" b="0"/>
              <a:pathLst>
                <a:path w="196851" h="15876">
                  <a:moveTo>
                    <a:pt x="0" y="0"/>
                  </a:moveTo>
                  <a:lnTo>
                    <a:pt x="0" y="0"/>
                  </a:lnTo>
                  <a:lnTo>
                    <a:pt x="1685" y="1686"/>
                  </a:lnTo>
                  <a:lnTo>
                    <a:pt x="7790" y="2734"/>
                  </a:lnTo>
                  <a:lnTo>
                    <a:pt x="51475" y="4409"/>
                  </a:lnTo>
                  <a:lnTo>
                    <a:pt x="94168" y="2556"/>
                  </a:lnTo>
                  <a:lnTo>
                    <a:pt x="137463" y="4975"/>
                  </a:lnTo>
                  <a:lnTo>
                    <a:pt x="181797" y="12630"/>
                  </a:lnTo>
                  <a:lnTo>
                    <a:pt x="196850" y="1587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6" name="SMARTInkShape-156">
            <a:extLst>
              <a:ext uri="{FF2B5EF4-FFF2-40B4-BE49-F238E27FC236}">
                <a16:creationId xmlns:a16="http://schemas.microsoft.com/office/drawing/2014/main" xmlns="" id="{C719B7FA-1079-45D0-B3DE-5F93BF38B54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429500" y="2547246"/>
            <a:ext cx="219025" cy="356497"/>
          </a:xfrm>
          <a:custGeom>
            <a:avLst/>
            <a:gdLst/>
            <a:ahLst/>
            <a:cxnLst/>
            <a:rect l="0" t="0" r="0" b="0"/>
            <a:pathLst>
              <a:path w="219025" h="356497">
                <a:moveTo>
                  <a:pt x="196850" y="40379"/>
                </a:moveTo>
                <a:lnTo>
                  <a:pt x="196850" y="40379"/>
                </a:lnTo>
                <a:lnTo>
                  <a:pt x="217101" y="37645"/>
                </a:lnTo>
                <a:lnTo>
                  <a:pt x="217760" y="37145"/>
                </a:lnTo>
                <a:lnTo>
                  <a:pt x="218901" y="34509"/>
                </a:lnTo>
                <a:lnTo>
                  <a:pt x="219024" y="32486"/>
                </a:lnTo>
                <a:lnTo>
                  <a:pt x="196564" y="12910"/>
                </a:lnTo>
                <a:lnTo>
                  <a:pt x="172307" y="1852"/>
                </a:lnTo>
                <a:lnTo>
                  <a:pt x="147017" y="0"/>
                </a:lnTo>
                <a:lnTo>
                  <a:pt x="106118" y="3595"/>
                </a:lnTo>
                <a:lnTo>
                  <a:pt x="81615" y="11645"/>
                </a:lnTo>
                <a:lnTo>
                  <a:pt x="48564" y="35735"/>
                </a:lnTo>
                <a:lnTo>
                  <a:pt x="32851" y="53781"/>
                </a:lnTo>
                <a:lnTo>
                  <a:pt x="13819" y="91670"/>
                </a:lnTo>
                <a:lnTo>
                  <a:pt x="5152" y="137235"/>
                </a:lnTo>
                <a:lnTo>
                  <a:pt x="5447" y="174909"/>
                </a:lnTo>
                <a:lnTo>
                  <a:pt x="12079" y="215354"/>
                </a:lnTo>
                <a:lnTo>
                  <a:pt x="25278" y="258308"/>
                </a:lnTo>
                <a:lnTo>
                  <a:pt x="49339" y="299562"/>
                </a:lnTo>
                <a:lnTo>
                  <a:pt x="80354" y="334150"/>
                </a:lnTo>
                <a:lnTo>
                  <a:pt x="97579" y="345831"/>
                </a:lnTo>
                <a:lnTo>
                  <a:pt x="132964" y="355805"/>
                </a:lnTo>
                <a:lnTo>
                  <a:pt x="138385" y="356496"/>
                </a:lnTo>
                <a:lnTo>
                  <a:pt x="156126" y="352413"/>
                </a:lnTo>
                <a:lnTo>
                  <a:pt x="173103" y="339443"/>
                </a:lnTo>
                <a:lnTo>
                  <a:pt x="184248" y="327252"/>
                </a:lnTo>
                <a:lnTo>
                  <a:pt x="187721" y="315574"/>
                </a:lnTo>
                <a:lnTo>
                  <a:pt x="188736" y="297837"/>
                </a:lnTo>
                <a:lnTo>
                  <a:pt x="188265" y="293509"/>
                </a:lnTo>
                <a:lnTo>
                  <a:pt x="173361" y="265867"/>
                </a:lnTo>
                <a:lnTo>
                  <a:pt x="160727" y="250771"/>
                </a:lnTo>
                <a:lnTo>
                  <a:pt x="139541" y="234421"/>
                </a:lnTo>
                <a:lnTo>
                  <a:pt x="114018" y="223815"/>
                </a:lnTo>
                <a:lnTo>
                  <a:pt x="98182" y="222212"/>
                </a:lnTo>
                <a:lnTo>
                  <a:pt x="68642" y="230036"/>
                </a:lnTo>
                <a:lnTo>
                  <a:pt x="45424" y="243525"/>
                </a:lnTo>
                <a:lnTo>
                  <a:pt x="18119" y="272966"/>
                </a:lnTo>
                <a:lnTo>
                  <a:pt x="0" y="300729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8" name="SMARTInkShape-Group78">
            <a:extLst>
              <a:ext uri="{FF2B5EF4-FFF2-40B4-BE49-F238E27FC236}">
                <a16:creationId xmlns:a16="http://schemas.microsoft.com/office/drawing/2014/main" xmlns="" id="{7F9F3E8C-F50F-470A-AB92-07596B69F012}"/>
              </a:ext>
            </a:extLst>
          </p:cNvPr>
          <p:cNvGrpSpPr/>
          <p:nvPr/>
        </p:nvGrpSpPr>
        <p:grpSpPr>
          <a:xfrm>
            <a:off x="3173876" y="4981614"/>
            <a:ext cx="2877675" cy="586547"/>
            <a:chOff x="3173876" y="4981614"/>
            <a:chExt cx="2877675" cy="586547"/>
          </a:xfrm>
        </p:grpSpPr>
        <p:sp>
          <p:nvSpPr>
            <p:cNvPr id="87" name="SMARTInkShape-157">
              <a:extLst>
                <a:ext uri="{FF2B5EF4-FFF2-40B4-BE49-F238E27FC236}">
                  <a16:creationId xmlns:a16="http://schemas.microsoft.com/office/drawing/2014/main" xmlns="" id="{591F96F7-CC9A-4351-9467-FEA024B9700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257550" y="50133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SMARTInkShape-158">
              <a:extLst>
                <a:ext uri="{FF2B5EF4-FFF2-40B4-BE49-F238E27FC236}">
                  <a16:creationId xmlns:a16="http://schemas.microsoft.com/office/drawing/2014/main" xmlns="" id="{59A73568-B5B2-4745-8F97-676AAA735DA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173876" y="4981614"/>
              <a:ext cx="238043" cy="366743"/>
            </a:xfrm>
            <a:custGeom>
              <a:avLst/>
              <a:gdLst/>
              <a:ahLst/>
              <a:cxnLst/>
              <a:rect l="0" t="0" r="0" b="0"/>
              <a:pathLst>
                <a:path w="238043" h="366743">
                  <a:moveTo>
                    <a:pt x="121774" y="3136"/>
                  </a:moveTo>
                  <a:lnTo>
                    <a:pt x="121774" y="3136"/>
                  </a:lnTo>
                  <a:lnTo>
                    <a:pt x="120088" y="3136"/>
                  </a:lnTo>
                  <a:lnTo>
                    <a:pt x="118320" y="2195"/>
                  </a:lnTo>
                  <a:lnTo>
                    <a:pt x="117355" y="1450"/>
                  </a:lnTo>
                  <a:lnTo>
                    <a:pt x="114400" y="623"/>
                  </a:lnTo>
                  <a:lnTo>
                    <a:pt x="109386" y="0"/>
                  </a:lnTo>
                  <a:lnTo>
                    <a:pt x="107481" y="1658"/>
                  </a:lnTo>
                  <a:lnTo>
                    <a:pt x="62687" y="18943"/>
                  </a:lnTo>
                  <a:lnTo>
                    <a:pt x="52134" y="26791"/>
                  </a:lnTo>
                  <a:lnTo>
                    <a:pt x="39448" y="42426"/>
                  </a:lnTo>
                  <a:lnTo>
                    <a:pt x="35371" y="52799"/>
                  </a:lnTo>
                  <a:lnTo>
                    <a:pt x="33614" y="64810"/>
                  </a:lnTo>
                  <a:lnTo>
                    <a:pt x="34779" y="73934"/>
                  </a:lnTo>
                  <a:lnTo>
                    <a:pt x="41926" y="93478"/>
                  </a:lnTo>
                  <a:lnTo>
                    <a:pt x="75063" y="137833"/>
                  </a:lnTo>
                  <a:lnTo>
                    <a:pt x="90882" y="149585"/>
                  </a:lnTo>
                  <a:lnTo>
                    <a:pt x="113085" y="161141"/>
                  </a:lnTo>
                  <a:lnTo>
                    <a:pt x="139278" y="163934"/>
                  </a:lnTo>
                  <a:lnTo>
                    <a:pt x="174740" y="157169"/>
                  </a:lnTo>
                  <a:lnTo>
                    <a:pt x="193363" y="150415"/>
                  </a:lnTo>
                  <a:lnTo>
                    <a:pt x="216662" y="129843"/>
                  </a:lnTo>
                  <a:lnTo>
                    <a:pt x="232762" y="109943"/>
                  </a:lnTo>
                  <a:lnTo>
                    <a:pt x="236366" y="101406"/>
                  </a:lnTo>
                  <a:lnTo>
                    <a:pt x="238042" y="86110"/>
                  </a:lnTo>
                  <a:lnTo>
                    <a:pt x="237184" y="79289"/>
                  </a:lnTo>
                  <a:lnTo>
                    <a:pt x="230923" y="72025"/>
                  </a:lnTo>
                  <a:lnTo>
                    <a:pt x="221437" y="65150"/>
                  </a:lnTo>
                  <a:lnTo>
                    <a:pt x="206533" y="59650"/>
                  </a:lnTo>
                  <a:lnTo>
                    <a:pt x="197427" y="58239"/>
                  </a:lnTo>
                  <a:lnTo>
                    <a:pt x="159798" y="64167"/>
                  </a:lnTo>
                  <a:lnTo>
                    <a:pt x="119289" y="82180"/>
                  </a:lnTo>
                  <a:lnTo>
                    <a:pt x="73709" y="111395"/>
                  </a:lnTo>
                  <a:lnTo>
                    <a:pt x="28881" y="156729"/>
                  </a:lnTo>
                  <a:lnTo>
                    <a:pt x="7518" y="197274"/>
                  </a:lnTo>
                  <a:lnTo>
                    <a:pt x="0" y="237437"/>
                  </a:lnTo>
                  <a:lnTo>
                    <a:pt x="2548" y="276929"/>
                  </a:lnTo>
                  <a:lnTo>
                    <a:pt x="14032" y="317658"/>
                  </a:lnTo>
                  <a:lnTo>
                    <a:pt x="30563" y="341123"/>
                  </a:lnTo>
                  <a:lnTo>
                    <a:pt x="42773" y="352028"/>
                  </a:lnTo>
                  <a:lnTo>
                    <a:pt x="64384" y="363134"/>
                  </a:lnTo>
                  <a:lnTo>
                    <a:pt x="83250" y="366742"/>
                  </a:lnTo>
                  <a:lnTo>
                    <a:pt x="108167" y="366275"/>
                  </a:lnTo>
                  <a:lnTo>
                    <a:pt x="150076" y="350885"/>
                  </a:lnTo>
                  <a:lnTo>
                    <a:pt x="183392" y="325952"/>
                  </a:lnTo>
                  <a:lnTo>
                    <a:pt x="199327" y="306438"/>
                  </a:lnTo>
                  <a:lnTo>
                    <a:pt x="202843" y="285620"/>
                  </a:lnTo>
                  <a:lnTo>
                    <a:pt x="202200" y="269456"/>
                  </a:lnTo>
                  <a:lnTo>
                    <a:pt x="193033" y="252908"/>
                  </a:lnTo>
                  <a:lnTo>
                    <a:pt x="182137" y="245496"/>
                  </a:lnTo>
                  <a:lnTo>
                    <a:pt x="160077" y="239550"/>
                  </a:lnTo>
                  <a:lnTo>
                    <a:pt x="121544" y="245367"/>
                  </a:lnTo>
                  <a:lnTo>
                    <a:pt x="108261" y="253688"/>
                  </a:lnTo>
                  <a:lnTo>
                    <a:pt x="97074" y="263405"/>
                  </a:lnTo>
                  <a:lnTo>
                    <a:pt x="93158" y="272622"/>
                  </a:lnTo>
                  <a:lnTo>
                    <a:pt x="90024" y="2888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SMARTInkShape-159">
              <a:extLst>
                <a:ext uri="{FF2B5EF4-FFF2-40B4-BE49-F238E27FC236}">
                  <a16:creationId xmlns:a16="http://schemas.microsoft.com/office/drawing/2014/main" xmlns="" id="{DF66A8A0-8B86-491B-AA29-EDF2B3116DB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359220" y="4993524"/>
              <a:ext cx="498406" cy="379904"/>
            </a:xfrm>
            <a:custGeom>
              <a:avLst/>
              <a:gdLst/>
              <a:ahLst/>
              <a:cxnLst/>
              <a:rect l="0" t="0" r="0" b="0"/>
              <a:pathLst>
                <a:path w="498406" h="379904">
                  <a:moveTo>
                    <a:pt x="18980" y="346826"/>
                  </a:moveTo>
                  <a:lnTo>
                    <a:pt x="18980" y="346826"/>
                  </a:lnTo>
                  <a:lnTo>
                    <a:pt x="17294" y="348511"/>
                  </a:lnTo>
                  <a:lnTo>
                    <a:pt x="14585" y="349339"/>
                  </a:lnTo>
                  <a:lnTo>
                    <a:pt x="0" y="350000"/>
                  </a:lnTo>
                  <a:lnTo>
                    <a:pt x="45402" y="342211"/>
                  </a:lnTo>
                  <a:lnTo>
                    <a:pt x="91010" y="328256"/>
                  </a:lnTo>
                  <a:lnTo>
                    <a:pt x="137744" y="300567"/>
                  </a:lnTo>
                  <a:lnTo>
                    <a:pt x="183077" y="261241"/>
                  </a:lnTo>
                  <a:lnTo>
                    <a:pt x="202971" y="236774"/>
                  </a:lnTo>
                  <a:lnTo>
                    <a:pt x="222166" y="191803"/>
                  </a:lnTo>
                  <a:lnTo>
                    <a:pt x="232278" y="155314"/>
                  </a:lnTo>
                  <a:lnTo>
                    <a:pt x="230165" y="125126"/>
                  </a:lnTo>
                  <a:lnTo>
                    <a:pt x="214914" y="78163"/>
                  </a:lnTo>
                  <a:lnTo>
                    <a:pt x="196796" y="30979"/>
                  </a:lnTo>
                  <a:lnTo>
                    <a:pt x="193615" y="27958"/>
                  </a:lnTo>
                  <a:lnTo>
                    <a:pt x="184437" y="23662"/>
                  </a:lnTo>
                  <a:lnTo>
                    <a:pt x="177066" y="22458"/>
                  </a:lnTo>
                  <a:lnTo>
                    <a:pt x="174112" y="22630"/>
                  </a:lnTo>
                  <a:lnTo>
                    <a:pt x="168008" y="25644"/>
                  </a:lnTo>
                  <a:lnTo>
                    <a:pt x="159563" y="33292"/>
                  </a:lnTo>
                  <a:lnTo>
                    <a:pt x="152592" y="44142"/>
                  </a:lnTo>
                  <a:lnTo>
                    <a:pt x="145601" y="60240"/>
                  </a:lnTo>
                  <a:lnTo>
                    <a:pt x="145892" y="84873"/>
                  </a:lnTo>
                  <a:lnTo>
                    <a:pt x="150341" y="122754"/>
                  </a:lnTo>
                  <a:lnTo>
                    <a:pt x="154472" y="163087"/>
                  </a:lnTo>
                  <a:lnTo>
                    <a:pt x="158056" y="207419"/>
                  </a:lnTo>
                  <a:lnTo>
                    <a:pt x="160480" y="249376"/>
                  </a:lnTo>
                  <a:lnTo>
                    <a:pt x="164431" y="294965"/>
                  </a:lnTo>
                  <a:lnTo>
                    <a:pt x="164079" y="342134"/>
                  </a:lnTo>
                  <a:lnTo>
                    <a:pt x="162138" y="348621"/>
                  </a:lnTo>
                  <a:lnTo>
                    <a:pt x="158923" y="352680"/>
                  </a:lnTo>
                  <a:lnTo>
                    <a:pt x="157431" y="353551"/>
                  </a:lnTo>
                  <a:lnTo>
                    <a:pt x="156084" y="353779"/>
                  </a:lnTo>
                  <a:lnTo>
                    <a:pt x="154832" y="353578"/>
                  </a:lnTo>
                  <a:lnTo>
                    <a:pt x="152501" y="352414"/>
                  </a:lnTo>
                  <a:lnTo>
                    <a:pt x="151386" y="351609"/>
                  </a:lnTo>
                  <a:lnTo>
                    <a:pt x="150146" y="346953"/>
                  </a:lnTo>
                  <a:lnTo>
                    <a:pt x="149816" y="343736"/>
                  </a:lnTo>
                  <a:lnTo>
                    <a:pt x="152722" y="330780"/>
                  </a:lnTo>
                  <a:lnTo>
                    <a:pt x="182018" y="283642"/>
                  </a:lnTo>
                  <a:lnTo>
                    <a:pt x="195328" y="267683"/>
                  </a:lnTo>
                  <a:lnTo>
                    <a:pt x="203640" y="262110"/>
                  </a:lnTo>
                  <a:lnTo>
                    <a:pt x="206645" y="260715"/>
                  </a:lnTo>
                  <a:lnTo>
                    <a:pt x="209707" y="260491"/>
                  </a:lnTo>
                  <a:lnTo>
                    <a:pt x="221284" y="264260"/>
                  </a:lnTo>
                  <a:lnTo>
                    <a:pt x="227073" y="267797"/>
                  </a:lnTo>
                  <a:lnTo>
                    <a:pt x="245145" y="284304"/>
                  </a:lnTo>
                  <a:lnTo>
                    <a:pt x="254364" y="300936"/>
                  </a:lnTo>
                  <a:lnTo>
                    <a:pt x="267980" y="346816"/>
                  </a:lnTo>
                  <a:lnTo>
                    <a:pt x="278878" y="365364"/>
                  </a:lnTo>
                  <a:lnTo>
                    <a:pt x="283950" y="370705"/>
                  </a:lnTo>
                  <a:lnTo>
                    <a:pt x="292320" y="372373"/>
                  </a:lnTo>
                  <a:lnTo>
                    <a:pt x="301684" y="371586"/>
                  </a:lnTo>
                  <a:lnTo>
                    <a:pt x="313391" y="365765"/>
                  </a:lnTo>
                  <a:lnTo>
                    <a:pt x="350319" y="339752"/>
                  </a:lnTo>
                  <a:lnTo>
                    <a:pt x="381995" y="299118"/>
                  </a:lnTo>
                  <a:lnTo>
                    <a:pt x="403156" y="259870"/>
                  </a:lnTo>
                  <a:lnTo>
                    <a:pt x="419266" y="220171"/>
                  </a:lnTo>
                  <a:lnTo>
                    <a:pt x="433606" y="176672"/>
                  </a:lnTo>
                  <a:lnTo>
                    <a:pt x="443023" y="137610"/>
                  </a:lnTo>
                  <a:lnTo>
                    <a:pt x="446700" y="98340"/>
                  </a:lnTo>
                  <a:lnTo>
                    <a:pt x="447073" y="56494"/>
                  </a:lnTo>
                  <a:lnTo>
                    <a:pt x="442234" y="28526"/>
                  </a:lnTo>
                  <a:lnTo>
                    <a:pt x="436399" y="15565"/>
                  </a:lnTo>
                  <a:lnTo>
                    <a:pt x="427926" y="6277"/>
                  </a:lnTo>
                  <a:lnTo>
                    <a:pt x="420161" y="1443"/>
                  </a:lnTo>
                  <a:lnTo>
                    <a:pt x="416609" y="154"/>
                  </a:lnTo>
                  <a:lnTo>
                    <a:pt x="413535" y="0"/>
                  </a:lnTo>
                  <a:lnTo>
                    <a:pt x="408239" y="1711"/>
                  </a:lnTo>
                  <a:lnTo>
                    <a:pt x="403533" y="7645"/>
                  </a:lnTo>
                  <a:lnTo>
                    <a:pt x="393078" y="35940"/>
                  </a:lnTo>
                  <a:lnTo>
                    <a:pt x="387313" y="74442"/>
                  </a:lnTo>
                  <a:lnTo>
                    <a:pt x="384739" y="117051"/>
                  </a:lnTo>
                  <a:lnTo>
                    <a:pt x="384293" y="154959"/>
                  </a:lnTo>
                  <a:lnTo>
                    <a:pt x="384160" y="190924"/>
                  </a:lnTo>
                  <a:lnTo>
                    <a:pt x="384474" y="231135"/>
                  </a:lnTo>
                  <a:lnTo>
                    <a:pt x="388503" y="272821"/>
                  </a:lnTo>
                  <a:lnTo>
                    <a:pt x="395988" y="312609"/>
                  </a:lnTo>
                  <a:lnTo>
                    <a:pt x="407854" y="348364"/>
                  </a:lnTo>
                  <a:lnTo>
                    <a:pt x="426661" y="371419"/>
                  </a:lnTo>
                  <a:lnTo>
                    <a:pt x="430467" y="374863"/>
                  </a:lnTo>
                  <a:lnTo>
                    <a:pt x="441282" y="378690"/>
                  </a:lnTo>
                  <a:lnTo>
                    <a:pt x="457491" y="379903"/>
                  </a:lnTo>
                  <a:lnTo>
                    <a:pt x="465404" y="378460"/>
                  </a:lnTo>
                  <a:lnTo>
                    <a:pt x="472449" y="375467"/>
                  </a:lnTo>
                  <a:lnTo>
                    <a:pt x="498405" y="3468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SMARTInkShape-160">
              <a:extLst>
                <a:ext uri="{FF2B5EF4-FFF2-40B4-BE49-F238E27FC236}">
                  <a16:creationId xmlns:a16="http://schemas.microsoft.com/office/drawing/2014/main" xmlns="" id="{BAD52640-9580-46CC-A037-30EBA8F1B47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861888" y="5243101"/>
              <a:ext cx="240213" cy="123129"/>
            </a:xfrm>
            <a:custGeom>
              <a:avLst/>
              <a:gdLst/>
              <a:ahLst/>
              <a:cxnLst/>
              <a:rect l="0" t="0" r="0" b="0"/>
              <a:pathLst>
                <a:path w="240213" h="123129">
                  <a:moveTo>
                    <a:pt x="84637" y="33749"/>
                  </a:moveTo>
                  <a:lnTo>
                    <a:pt x="84637" y="33749"/>
                  </a:lnTo>
                  <a:lnTo>
                    <a:pt x="86323" y="33749"/>
                  </a:lnTo>
                  <a:lnTo>
                    <a:pt x="86819" y="33396"/>
                  </a:lnTo>
                  <a:lnTo>
                    <a:pt x="87150" y="32808"/>
                  </a:lnTo>
                  <a:lnTo>
                    <a:pt x="89486" y="23871"/>
                  </a:lnTo>
                  <a:lnTo>
                    <a:pt x="88857" y="14594"/>
                  </a:lnTo>
                  <a:lnTo>
                    <a:pt x="86436" y="8514"/>
                  </a:lnTo>
                  <a:lnTo>
                    <a:pt x="76743" y="2793"/>
                  </a:lnTo>
                  <a:lnTo>
                    <a:pt x="66070" y="0"/>
                  </a:lnTo>
                  <a:lnTo>
                    <a:pt x="52834" y="858"/>
                  </a:lnTo>
                  <a:lnTo>
                    <a:pt x="27154" y="9052"/>
                  </a:lnTo>
                  <a:lnTo>
                    <a:pt x="19549" y="14163"/>
                  </a:lnTo>
                  <a:lnTo>
                    <a:pt x="9456" y="28573"/>
                  </a:lnTo>
                  <a:lnTo>
                    <a:pt x="1361" y="54154"/>
                  </a:lnTo>
                  <a:lnTo>
                    <a:pt x="0" y="63279"/>
                  </a:lnTo>
                  <a:lnTo>
                    <a:pt x="4197" y="88318"/>
                  </a:lnTo>
                  <a:lnTo>
                    <a:pt x="10865" y="100874"/>
                  </a:lnTo>
                  <a:lnTo>
                    <a:pt x="18924" y="111560"/>
                  </a:lnTo>
                  <a:lnTo>
                    <a:pt x="28385" y="117721"/>
                  </a:lnTo>
                  <a:lnTo>
                    <a:pt x="43774" y="121675"/>
                  </a:lnTo>
                  <a:lnTo>
                    <a:pt x="52718" y="118454"/>
                  </a:lnTo>
                  <a:lnTo>
                    <a:pt x="64949" y="110587"/>
                  </a:lnTo>
                  <a:lnTo>
                    <a:pt x="67278" y="108258"/>
                  </a:lnTo>
                  <a:lnTo>
                    <a:pt x="81414" y="77082"/>
                  </a:lnTo>
                  <a:lnTo>
                    <a:pt x="81997" y="59367"/>
                  </a:lnTo>
                  <a:lnTo>
                    <a:pt x="76498" y="33021"/>
                  </a:lnTo>
                  <a:lnTo>
                    <a:pt x="72671" y="25076"/>
                  </a:lnTo>
                  <a:lnTo>
                    <a:pt x="64864" y="16637"/>
                  </a:lnTo>
                  <a:lnTo>
                    <a:pt x="57533" y="11353"/>
                  </a:lnTo>
                  <a:lnTo>
                    <a:pt x="45094" y="8613"/>
                  </a:lnTo>
                  <a:lnTo>
                    <a:pt x="42250" y="10348"/>
                  </a:lnTo>
                  <a:lnTo>
                    <a:pt x="40504" y="11798"/>
                  </a:lnTo>
                  <a:lnTo>
                    <a:pt x="39693" y="13823"/>
                  </a:lnTo>
                  <a:lnTo>
                    <a:pt x="39732" y="18896"/>
                  </a:lnTo>
                  <a:lnTo>
                    <a:pt x="41738" y="26017"/>
                  </a:lnTo>
                  <a:lnTo>
                    <a:pt x="46403" y="30430"/>
                  </a:lnTo>
                  <a:lnTo>
                    <a:pt x="52828" y="34038"/>
                  </a:lnTo>
                  <a:lnTo>
                    <a:pt x="85161" y="39268"/>
                  </a:lnTo>
                  <a:lnTo>
                    <a:pt x="116681" y="39085"/>
                  </a:lnTo>
                  <a:lnTo>
                    <a:pt x="137945" y="33968"/>
                  </a:lnTo>
                  <a:lnTo>
                    <a:pt x="158088" y="22345"/>
                  </a:lnTo>
                  <a:lnTo>
                    <a:pt x="167911" y="11114"/>
                  </a:lnTo>
                  <a:lnTo>
                    <a:pt x="168375" y="9487"/>
                  </a:lnTo>
                  <a:lnTo>
                    <a:pt x="167413" y="3125"/>
                  </a:lnTo>
                  <a:lnTo>
                    <a:pt x="156272" y="4831"/>
                  </a:lnTo>
                  <a:lnTo>
                    <a:pt x="142518" y="15951"/>
                  </a:lnTo>
                  <a:lnTo>
                    <a:pt x="126692" y="37115"/>
                  </a:lnTo>
                  <a:lnTo>
                    <a:pt x="122223" y="53247"/>
                  </a:lnTo>
                  <a:lnTo>
                    <a:pt x="122036" y="66925"/>
                  </a:lnTo>
                  <a:lnTo>
                    <a:pt x="134248" y="97457"/>
                  </a:lnTo>
                  <a:lnTo>
                    <a:pt x="149117" y="110756"/>
                  </a:lnTo>
                  <a:lnTo>
                    <a:pt x="164107" y="118576"/>
                  </a:lnTo>
                  <a:lnTo>
                    <a:pt x="184227" y="123128"/>
                  </a:lnTo>
                  <a:lnTo>
                    <a:pt x="204691" y="121654"/>
                  </a:lnTo>
                  <a:lnTo>
                    <a:pt x="214900" y="117621"/>
                  </a:lnTo>
                  <a:lnTo>
                    <a:pt x="219104" y="115063"/>
                  </a:lnTo>
                  <a:lnTo>
                    <a:pt x="240212" y="813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SMARTInkShape-161">
              <a:extLst>
                <a:ext uri="{FF2B5EF4-FFF2-40B4-BE49-F238E27FC236}">
                  <a16:creationId xmlns:a16="http://schemas.microsoft.com/office/drawing/2014/main" xmlns="" id="{9B5CFE21-52F2-42A2-BDD7-DD0FC7EC8BC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997325" y="5114925"/>
              <a:ext cx="80598" cy="69851"/>
            </a:xfrm>
            <a:custGeom>
              <a:avLst/>
              <a:gdLst/>
              <a:ahLst/>
              <a:cxnLst/>
              <a:rect l="0" t="0" r="0" b="0"/>
              <a:pathLst>
                <a:path w="80598" h="69851">
                  <a:moveTo>
                    <a:pt x="60325" y="0"/>
                  </a:moveTo>
                  <a:lnTo>
                    <a:pt x="60325" y="0"/>
                  </a:lnTo>
                  <a:lnTo>
                    <a:pt x="80149" y="0"/>
                  </a:lnTo>
                  <a:lnTo>
                    <a:pt x="80597" y="353"/>
                  </a:lnTo>
                  <a:lnTo>
                    <a:pt x="80542" y="941"/>
                  </a:lnTo>
                  <a:lnTo>
                    <a:pt x="80153" y="1685"/>
                  </a:lnTo>
                  <a:lnTo>
                    <a:pt x="46496" y="3094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SMARTInkShape-162">
              <a:extLst>
                <a:ext uri="{FF2B5EF4-FFF2-40B4-BE49-F238E27FC236}">
                  <a16:creationId xmlns:a16="http://schemas.microsoft.com/office/drawing/2014/main" xmlns="" id="{2DC06A96-474E-433C-9BE9-9C16A4F07E4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252426" y="5239402"/>
              <a:ext cx="176700" cy="125217"/>
            </a:xfrm>
            <a:custGeom>
              <a:avLst/>
              <a:gdLst/>
              <a:ahLst/>
              <a:cxnLst/>
              <a:rect l="0" t="0" r="0" b="0"/>
              <a:pathLst>
                <a:path w="176700" h="125217">
                  <a:moveTo>
                    <a:pt x="97324" y="37448"/>
                  </a:moveTo>
                  <a:lnTo>
                    <a:pt x="97324" y="37448"/>
                  </a:lnTo>
                  <a:lnTo>
                    <a:pt x="96971" y="24374"/>
                  </a:lnTo>
                  <a:lnTo>
                    <a:pt x="92929" y="16860"/>
                  </a:lnTo>
                  <a:lnTo>
                    <a:pt x="87127" y="8765"/>
                  </a:lnTo>
                  <a:lnTo>
                    <a:pt x="78624" y="4921"/>
                  </a:lnTo>
                  <a:lnTo>
                    <a:pt x="58207" y="0"/>
                  </a:lnTo>
                  <a:lnTo>
                    <a:pt x="44341" y="2912"/>
                  </a:lnTo>
                  <a:lnTo>
                    <a:pt x="37557" y="6341"/>
                  </a:lnTo>
                  <a:lnTo>
                    <a:pt x="17408" y="26505"/>
                  </a:lnTo>
                  <a:lnTo>
                    <a:pt x="4476" y="48614"/>
                  </a:lnTo>
                  <a:lnTo>
                    <a:pt x="0" y="65093"/>
                  </a:lnTo>
                  <a:lnTo>
                    <a:pt x="2596" y="78644"/>
                  </a:lnTo>
                  <a:lnTo>
                    <a:pt x="17046" y="106695"/>
                  </a:lnTo>
                  <a:lnTo>
                    <a:pt x="25426" y="115379"/>
                  </a:lnTo>
                  <a:lnTo>
                    <a:pt x="39763" y="122549"/>
                  </a:lnTo>
                  <a:lnTo>
                    <a:pt x="48105" y="123719"/>
                  </a:lnTo>
                  <a:lnTo>
                    <a:pt x="56752" y="122357"/>
                  </a:lnTo>
                  <a:lnTo>
                    <a:pt x="74445" y="114935"/>
                  </a:lnTo>
                  <a:lnTo>
                    <a:pt x="88742" y="101878"/>
                  </a:lnTo>
                  <a:lnTo>
                    <a:pt x="99485" y="86133"/>
                  </a:lnTo>
                  <a:lnTo>
                    <a:pt x="113991" y="42536"/>
                  </a:lnTo>
                  <a:lnTo>
                    <a:pt x="116165" y="25998"/>
                  </a:lnTo>
                  <a:lnTo>
                    <a:pt x="115882" y="24523"/>
                  </a:lnTo>
                  <a:lnTo>
                    <a:pt x="115340" y="23539"/>
                  </a:lnTo>
                  <a:lnTo>
                    <a:pt x="114627" y="22884"/>
                  </a:lnTo>
                  <a:lnTo>
                    <a:pt x="114151" y="23152"/>
                  </a:lnTo>
                  <a:lnTo>
                    <a:pt x="113622" y="25332"/>
                  </a:lnTo>
                  <a:lnTo>
                    <a:pt x="114145" y="71255"/>
                  </a:lnTo>
                  <a:lnTo>
                    <a:pt x="122055" y="107594"/>
                  </a:lnTo>
                  <a:lnTo>
                    <a:pt x="125484" y="115308"/>
                  </a:lnTo>
                  <a:lnTo>
                    <a:pt x="131241" y="120618"/>
                  </a:lnTo>
                  <a:lnTo>
                    <a:pt x="138857" y="123801"/>
                  </a:lnTo>
                  <a:lnTo>
                    <a:pt x="148121" y="125216"/>
                  </a:lnTo>
                  <a:lnTo>
                    <a:pt x="159059" y="122082"/>
                  </a:lnTo>
                  <a:lnTo>
                    <a:pt x="176699" y="1136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SMARTInkShape-163">
              <a:extLst>
                <a:ext uri="{FF2B5EF4-FFF2-40B4-BE49-F238E27FC236}">
                  <a16:creationId xmlns:a16="http://schemas.microsoft.com/office/drawing/2014/main" xmlns="" id="{0E3F8569-9C60-4894-B270-566306E27A2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627664" y="5234817"/>
              <a:ext cx="299937" cy="333344"/>
            </a:xfrm>
            <a:custGeom>
              <a:avLst/>
              <a:gdLst/>
              <a:ahLst/>
              <a:cxnLst/>
              <a:rect l="0" t="0" r="0" b="0"/>
              <a:pathLst>
                <a:path w="299937" h="333344">
                  <a:moveTo>
                    <a:pt x="61811" y="64258"/>
                  </a:moveTo>
                  <a:lnTo>
                    <a:pt x="61811" y="64258"/>
                  </a:lnTo>
                  <a:lnTo>
                    <a:pt x="71697" y="55312"/>
                  </a:lnTo>
                  <a:lnTo>
                    <a:pt x="75730" y="52168"/>
                  </a:lnTo>
                  <a:lnTo>
                    <a:pt x="84145" y="41632"/>
                  </a:lnTo>
                  <a:lnTo>
                    <a:pt x="85613" y="38798"/>
                  </a:lnTo>
                  <a:lnTo>
                    <a:pt x="83367" y="19751"/>
                  </a:lnTo>
                  <a:lnTo>
                    <a:pt x="79153" y="10023"/>
                  </a:lnTo>
                  <a:lnTo>
                    <a:pt x="73399" y="4523"/>
                  </a:lnTo>
                  <a:lnTo>
                    <a:pt x="66138" y="903"/>
                  </a:lnTo>
                  <a:lnTo>
                    <a:pt x="57267" y="0"/>
                  </a:lnTo>
                  <a:lnTo>
                    <a:pt x="48503" y="1126"/>
                  </a:lnTo>
                  <a:lnTo>
                    <a:pt x="42255" y="3979"/>
                  </a:lnTo>
                  <a:lnTo>
                    <a:pt x="23063" y="19517"/>
                  </a:lnTo>
                  <a:lnTo>
                    <a:pt x="10035" y="36890"/>
                  </a:lnTo>
                  <a:lnTo>
                    <a:pt x="2098" y="57874"/>
                  </a:lnTo>
                  <a:lnTo>
                    <a:pt x="0" y="86306"/>
                  </a:lnTo>
                  <a:lnTo>
                    <a:pt x="2237" y="96988"/>
                  </a:lnTo>
                  <a:lnTo>
                    <a:pt x="17390" y="121829"/>
                  </a:lnTo>
                  <a:lnTo>
                    <a:pt x="25605" y="127828"/>
                  </a:lnTo>
                  <a:lnTo>
                    <a:pt x="30266" y="129921"/>
                  </a:lnTo>
                  <a:lnTo>
                    <a:pt x="40147" y="130366"/>
                  </a:lnTo>
                  <a:lnTo>
                    <a:pt x="49713" y="127858"/>
                  </a:lnTo>
                  <a:lnTo>
                    <a:pt x="57493" y="123217"/>
                  </a:lnTo>
                  <a:lnTo>
                    <a:pt x="67822" y="107911"/>
                  </a:lnTo>
                  <a:lnTo>
                    <a:pt x="80028" y="72634"/>
                  </a:lnTo>
                  <a:lnTo>
                    <a:pt x="86739" y="27430"/>
                  </a:lnTo>
                  <a:lnTo>
                    <a:pt x="89385" y="74198"/>
                  </a:lnTo>
                  <a:lnTo>
                    <a:pt x="95311" y="120143"/>
                  </a:lnTo>
                  <a:lnTo>
                    <a:pt x="100246" y="166906"/>
                  </a:lnTo>
                  <a:lnTo>
                    <a:pt x="104210" y="209261"/>
                  </a:lnTo>
                  <a:lnTo>
                    <a:pt x="105991" y="254341"/>
                  </a:lnTo>
                  <a:lnTo>
                    <a:pt x="104522" y="290228"/>
                  </a:lnTo>
                  <a:lnTo>
                    <a:pt x="90592" y="329615"/>
                  </a:lnTo>
                  <a:lnTo>
                    <a:pt x="87701" y="331827"/>
                  </a:lnTo>
                  <a:lnTo>
                    <a:pt x="79785" y="333343"/>
                  </a:lnTo>
                  <a:lnTo>
                    <a:pt x="72269" y="331901"/>
                  </a:lnTo>
                  <a:lnTo>
                    <a:pt x="68783" y="330528"/>
                  </a:lnTo>
                  <a:lnTo>
                    <a:pt x="55449" y="313427"/>
                  </a:lnTo>
                  <a:lnTo>
                    <a:pt x="47069" y="288252"/>
                  </a:lnTo>
                  <a:lnTo>
                    <a:pt x="44037" y="269111"/>
                  </a:lnTo>
                  <a:lnTo>
                    <a:pt x="51409" y="225487"/>
                  </a:lnTo>
                  <a:lnTo>
                    <a:pt x="55777" y="211762"/>
                  </a:lnTo>
                  <a:lnTo>
                    <a:pt x="80545" y="168197"/>
                  </a:lnTo>
                  <a:lnTo>
                    <a:pt x="120440" y="123030"/>
                  </a:lnTo>
                  <a:lnTo>
                    <a:pt x="156394" y="83384"/>
                  </a:lnTo>
                  <a:lnTo>
                    <a:pt x="169669" y="59569"/>
                  </a:lnTo>
                  <a:lnTo>
                    <a:pt x="171968" y="45504"/>
                  </a:lnTo>
                  <a:lnTo>
                    <a:pt x="171565" y="39107"/>
                  </a:lnTo>
                  <a:lnTo>
                    <a:pt x="168414" y="31641"/>
                  </a:lnTo>
                  <a:lnTo>
                    <a:pt x="166746" y="28755"/>
                  </a:lnTo>
                  <a:lnTo>
                    <a:pt x="164223" y="26831"/>
                  </a:lnTo>
                  <a:lnTo>
                    <a:pt x="152858" y="23743"/>
                  </a:lnTo>
                  <a:lnTo>
                    <a:pt x="142380" y="23028"/>
                  </a:lnTo>
                  <a:lnTo>
                    <a:pt x="142335" y="23366"/>
                  </a:lnTo>
                  <a:lnTo>
                    <a:pt x="143225" y="24682"/>
                  </a:lnTo>
                  <a:lnTo>
                    <a:pt x="161992" y="36317"/>
                  </a:lnTo>
                  <a:lnTo>
                    <a:pt x="183250" y="38523"/>
                  </a:lnTo>
                  <a:lnTo>
                    <a:pt x="200412" y="37107"/>
                  </a:lnTo>
                  <a:lnTo>
                    <a:pt x="223317" y="26091"/>
                  </a:lnTo>
                  <a:lnTo>
                    <a:pt x="225336" y="24414"/>
                  </a:lnTo>
                  <a:lnTo>
                    <a:pt x="223661" y="27248"/>
                  </a:lnTo>
                  <a:lnTo>
                    <a:pt x="218834" y="41412"/>
                  </a:lnTo>
                  <a:lnTo>
                    <a:pt x="215386" y="85804"/>
                  </a:lnTo>
                  <a:lnTo>
                    <a:pt x="218676" y="105007"/>
                  </a:lnTo>
                  <a:lnTo>
                    <a:pt x="228430" y="118273"/>
                  </a:lnTo>
                  <a:lnTo>
                    <a:pt x="236641" y="124483"/>
                  </a:lnTo>
                  <a:lnTo>
                    <a:pt x="240806" y="126633"/>
                  </a:lnTo>
                  <a:lnTo>
                    <a:pt x="253900" y="127141"/>
                  </a:lnTo>
                  <a:lnTo>
                    <a:pt x="279750" y="121717"/>
                  </a:lnTo>
                  <a:lnTo>
                    <a:pt x="299936" y="108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SMARTInkShape-164">
              <a:extLst>
                <a:ext uri="{FF2B5EF4-FFF2-40B4-BE49-F238E27FC236}">
                  <a16:creationId xmlns:a16="http://schemas.microsoft.com/office/drawing/2014/main" xmlns="" id="{49D5EDBA-3B28-43FA-BA2E-274B665B45B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941272" y="5247160"/>
              <a:ext cx="357804" cy="115448"/>
            </a:xfrm>
            <a:custGeom>
              <a:avLst/>
              <a:gdLst/>
              <a:ahLst/>
              <a:cxnLst/>
              <a:rect l="0" t="0" r="0" b="0"/>
              <a:pathLst>
                <a:path w="357804" h="115448">
                  <a:moveTo>
                    <a:pt x="91103" y="42390"/>
                  </a:moveTo>
                  <a:lnTo>
                    <a:pt x="91103" y="42390"/>
                  </a:lnTo>
                  <a:lnTo>
                    <a:pt x="92788" y="42390"/>
                  </a:lnTo>
                  <a:lnTo>
                    <a:pt x="94557" y="41449"/>
                  </a:lnTo>
                  <a:lnTo>
                    <a:pt x="95522" y="40704"/>
                  </a:lnTo>
                  <a:lnTo>
                    <a:pt x="96595" y="38936"/>
                  </a:lnTo>
                  <a:lnTo>
                    <a:pt x="96881" y="37971"/>
                  </a:lnTo>
                  <a:lnTo>
                    <a:pt x="96258" y="35017"/>
                  </a:lnTo>
                  <a:lnTo>
                    <a:pt x="94394" y="30002"/>
                  </a:lnTo>
                  <a:lnTo>
                    <a:pt x="94312" y="28097"/>
                  </a:lnTo>
                  <a:lnTo>
                    <a:pt x="84175" y="13500"/>
                  </a:lnTo>
                  <a:lnTo>
                    <a:pt x="74501" y="5679"/>
                  </a:lnTo>
                  <a:lnTo>
                    <a:pt x="65027" y="1732"/>
                  </a:lnTo>
                  <a:lnTo>
                    <a:pt x="57289" y="1154"/>
                  </a:lnTo>
                  <a:lnTo>
                    <a:pt x="37857" y="8022"/>
                  </a:lnTo>
                  <a:lnTo>
                    <a:pt x="32395" y="11005"/>
                  </a:lnTo>
                  <a:lnTo>
                    <a:pt x="8251" y="37760"/>
                  </a:lnTo>
                  <a:lnTo>
                    <a:pt x="2310" y="58422"/>
                  </a:lnTo>
                  <a:lnTo>
                    <a:pt x="0" y="76225"/>
                  </a:lnTo>
                  <a:lnTo>
                    <a:pt x="3223" y="87767"/>
                  </a:lnTo>
                  <a:lnTo>
                    <a:pt x="9712" y="98894"/>
                  </a:lnTo>
                  <a:lnTo>
                    <a:pt x="18476" y="107367"/>
                  </a:lnTo>
                  <a:lnTo>
                    <a:pt x="26369" y="110897"/>
                  </a:lnTo>
                  <a:lnTo>
                    <a:pt x="29955" y="111345"/>
                  </a:lnTo>
                  <a:lnTo>
                    <a:pt x="46801" y="105233"/>
                  </a:lnTo>
                  <a:lnTo>
                    <a:pt x="53775" y="99248"/>
                  </a:lnTo>
                  <a:lnTo>
                    <a:pt x="68913" y="63630"/>
                  </a:lnTo>
                  <a:lnTo>
                    <a:pt x="81408" y="17038"/>
                  </a:lnTo>
                  <a:lnTo>
                    <a:pt x="82170" y="15963"/>
                  </a:lnTo>
                  <a:lnTo>
                    <a:pt x="83031" y="15247"/>
                  </a:lnTo>
                  <a:lnTo>
                    <a:pt x="83605" y="15475"/>
                  </a:lnTo>
                  <a:lnTo>
                    <a:pt x="86287" y="27835"/>
                  </a:lnTo>
                  <a:lnTo>
                    <a:pt x="90377" y="71036"/>
                  </a:lnTo>
                  <a:lnTo>
                    <a:pt x="91839" y="81933"/>
                  </a:lnTo>
                  <a:lnTo>
                    <a:pt x="102605" y="108577"/>
                  </a:lnTo>
                  <a:lnTo>
                    <a:pt x="106328" y="113670"/>
                  </a:lnTo>
                  <a:lnTo>
                    <a:pt x="109367" y="114957"/>
                  </a:lnTo>
                  <a:lnTo>
                    <a:pt x="117447" y="115447"/>
                  </a:lnTo>
                  <a:lnTo>
                    <a:pt x="121013" y="114378"/>
                  </a:lnTo>
                  <a:lnTo>
                    <a:pt x="126857" y="110368"/>
                  </a:lnTo>
                  <a:lnTo>
                    <a:pt x="146199" y="80406"/>
                  </a:lnTo>
                  <a:lnTo>
                    <a:pt x="166663" y="32837"/>
                  </a:lnTo>
                  <a:lnTo>
                    <a:pt x="172484" y="18864"/>
                  </a:lnTo>
                  <a:lnTo>
                    <a:pt x="183246" y="4733"/>
                  </a:lnTo>
                  <a:lnTo>
                    <a:pt x="190489" y="501"/>
                  </a:lnTo>
                  <a:lnTo>
                    <a:pt x="192638" y="0"/>
                  </a:lnTo>
                  <a:lnTo>
                    <a:pt x="195966" y="384"/>
                  </a:lnTo>
                  <a:lnTo>
                    <a:pt x="199563" y="4553"/>
                  </a:lnTo>
                  <a:lnTo>
                    <a:pt x="205935" y="17042"/>
                  </a:lnTo>
                  <a:lnTo>
                    <a:pt x="214907" y="61690"/>
                  </a:lnTo>
                  <a:lnTo>
                    <a:pt x="219395" y="92345"/>
                  </a:lnTo>
                  <a:lnTo>
                    <a:pt x="218358" y="99804"/>
                  </a:lnTo>
                  <a:lnTo>
                    <a:pt x="218626" y="100422"/>
                  </a:lnTo>
                  <a:lnTo>
                    <a:pt x="219157" y="100481"/>
                  </a:lnTo>
                  <a:lnTo>
                    <a:pt x="219864" y="100167"/>
                  </a:lnTo>
                  <a:lnTo>
                    <a:pt x="219983" y="99252"/>
                  </a:lnTo>
                  <a:lnTo>
                    <a:pt x="219170" y="92830"/>
                  </a:lnTo>
                  <a:lnTo>
                    <a:pt x="222105" y="62365"/>
                  </a:lnTo>
                  <a:lnTo>
                    <a:pt x="235458" y="22566"/>
                  </a:lnTo>
                  <a:lnTo>
                    <a:pt x="242256" y="14722"/>
                  </a:lnTo>
                  <a:lnTo>
                    <a:pt x="252110" y="8479"/>
                  </a:lnTo>
                  <a:lnTo>
                    <a:pt x="257088" y="7093"/>
                  </a:lnTo>
                  <a:lnTo>
                    <a:pt x="258910" y="7217"/>
                  </a:lnTo>
                  <a:lnTo>
                    <a:pt x="262815" y="11117"/>
                  </a:lnTo>
                  <a:lnTo>
                    <a:pt x="268040" y="21247"/>
                  </a:lnTo>
                  <a:lnTo>
                    <a:pt x="278994" y="63757"/>
                  </a:lnTo>
                  <a:lnTo>
                    <a:pt x="284328" y="85494"/>
                  </a:lnTo>
                  <a:lnTo>
                    <a:pt x="294466" y="104541"/>
                  </a:lnTo>
                  <a:lnTo>
                    <a:pt x="297234" y="105696"/>
                  </a:lnTo>
                  <a:lnTo>
                    <a:pt x="305013" y="106039"/>
                  </a:lnTo>
                  <a:lnTo>
                    <a:pt x="319309" y="100878"/>
                  </a:lnTo>
                  <a:lnTo>
                    <a:pt x="337760" y="88594"/>
                  </a:lnTo>
                  <a:lnTo>
                    <a:pt x="357803" y="677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SMARTInkShape-165">
              <a:extLst>
                <a:ext uri="{FF2B5EF4-FFF2-40B4-BE49-F238E27FC236}">
                  <a16:creationId xmlns:a16="http://schemas.microsoft.com/office/drawing/2014/main" xmlns="" id="{F6C3548C-9D7B-40D2-9070-1E40B23D8F4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284163" y="5122913"/>
              <a:ext cx="322888" cy="251816"/>
            </a:xfrm>
            <a:custGeom>
              <a:avLst/>
              <a:gdLst/>
              <a:ahLst/>
              <a:cxnLst/>
              <a:rect l="0" t="0" r="0" b="0"/>
              <a:pathLst>
                <a:path w="322888" h="251816">
                  <a:moveTo>
                    <a:pt x="91112" y="163462"/>
                  </a:moveTo>
                  <a:lnTo>
                    <a:pt x="91112" y="163462"/>
                  </a:lnTo>
                  <a:lnTo>
                    <a:pt x="91112" y="165147"/>
                  </a:lnTo>
                  <a:lnTo>
                    <a:pt x="90759" y="165644"/>
                  </a:lnTo>
                  <a:lnTo>
                    <a:pt x="90171" y="165975"/>
                  </a:lnTo>
                  <a:lnTo>
                    <a:pt x="89427" y="166196"/>
                  </a:lnTo>
                  <a:lnTo>
                    <a:pt x="89283" y="166343"/>
                  </a:lnTo>
                  <a:lnTo>
                    <a:pt x="89540" y="166441"/>
                  </a:lnTo>
                  <a:lnTo>
                    <a:pt x="90064" y="166506"/>
                  </a:lnTo>
                  <a:lnTo>
                    <a:pt x="91587" y="164698"/>
                  </a:lnTo>
                  <a:lnTo>
                    <a:pt x="97284" y="154275"/>
                  </a:lnTo>
                  <a:lnTo>
                    <a:pt x="97409" y="152351"/>
                  </a:lnTo>
                  <a:lnTo>
                    <a:pt x="87571" y="127347"/>
                  </a:lnTo>
                  <a:lnTo>
                    <a:pt x="80366" y="122599"/>
                  </a:lnTo>
                  <a:lnTo>
                    <a:pt x="65236" y="117173"/>
                  </a:lnTo>
                  <a:lnTo>
                    <a:pt x="52675" y="117918"/>
                  </a:lnTo>
                  <a:lnTo>
                    <a:pt x="39467" y="122059"/>
                  </a:lnTo>
                  <a:lnTo>
                    <a:pt x="24932" y="131125"/>
                  </a:lnTo>
                  <a:lnTo>
                    <a:pt x="9453" y="149491"/>
                  </a:lnTo>
                  <a:lnTo>
                    <a:pt x="2124" y="166065"/>
                  </a:lnTo>
                  <a:lnTo>
                    <a:pt x="0" y="191205"/>
                  </a:lnTo>
                  <a:lnTo>
                    <a:pt x="2458" y="209116"/>
                  </a:lnTo>
                  <a:lnTo>
                    <a:pt x="9576" y="227985"/>
                  </a:lnTo>
                  <a:lnTo>
                    <a:pt x="15363" y="235766"/>
                  </a:lnTo>
                  <a:lnTo>
                    <a:pt x="32998" y="244113"/>
                  </a:lnTo>
                  <a:lnTo>
                    <a:pt x="52726" y="245998"/>
                  </a:lnTo>
                  <a:lnTo>
                    <a:pt x="61822" y="244124"/>
                  </a:lnTo>
                  <a:lnTo>
                    <a:pt x="65236" y="242637"/>
                  </a:lnTo>
                  <a:lnTo>
                    <a:pt x="82682" y="223211"/>
                  </a:lnTo>
                  <a:lnTo>
                    <a:pt x="90187" y="212360"/>
                  </a:lnTo>
                  <a:lnTo>
                    <a:pt x="100742" y="168495"/>
                  </a:lnTo>
                  <a:lnTo>
                    <a:pt x="107780" y="128616"/>
                  </a:lnTo>
                  <a:lnTo>
                    <a:pt x="110045" y="83867"/>
                  </a:lnTo>
                  <a:lnTo>
                    <a:pt x="113001" y="41958"/>
                  </a:lnTo>
                  <a:lnTo>
                    <a:pt x="114258" y="6656"/>
                  </a:lnTo>
                  <a:lnTo>
                    <a:pt x="116067" y="0"/>
                  </a:lnTo>
                  <a:lnTo>
                    <a:pt x="117255" y="2853"/>
                  </a:lnTo>
                  <a:lnTo>
                    <a:pt x="118967" y="12393"/>
                  </a:lnTo>
                  <a:lnTo>
                    <a:pt x="121774" y="55217"/>
                  </a:lnTo>
                  <a:lnTo>
                    <a:pt x="122647" y="100505"/>
                  </a:lnTo>
                  <a:lnTo>
                    <a:pt x="126190" y="147420"/>
                  </a:lnTo>
                  <a:lnTo>
                    <a:pt x="130797" y="185275"/>
                  </a:lnTo>
                  <a:lnTo>
                    <a:pt x="135836" y="225104"/>
                  </a:lnTo>
                  <a:lnTo>
                    <a:pt x="144945" y="248663"/>
                  </a:lnTo>
                  <a:lnTo>
                    <a:pt x="148167" y="250602"/>
                  </a:lnTo>
                  <a:lnTo>
                    <a:pt x="157392" y="251815"/>
                  </a:lnTo>
                  <a:lnTo>
                    <a:pt x="164785" y="250238"/>
                  </a:lnTo>
                  <a:lnTo>
                    <a:pt x="167744" y="248829"/>
                  </a:lnTo>
                  <a:lnTo>
                    <a:pt x="180336" y="236733"/>
                  </a:lnTo>
                  <a:lnTo>
                    <a:pt x="203346" y="194398"/>
                  </a:lnTo>
                  <a:lnTo>
                    <a:pt x="222707" y="148468"/>
                  </a:lnTo>
                  <a:lnTo>
                    <a:pt x="228349" y="135061"/>
                  </a:lnTo>
                  <a:lnTo>
                    <a:pt x="228817" y="132886"/>
                  </a:lnTo>
                  <a:lnTo>
                    <a:pt x="228776" y="131436"/>
                  </a:lnTo>
                  <a:lnTo>
                    <a:pt x="228397" y="130470"/>
                  </a:lnTo>
                  <a:lnTo>
                    <a:pt x="228144" y="130178"/>
                  </a:lnTo>
                  <a:lnTo>
                    <a:pt x="227975" y="130337"/>
                  </a:lnTo>
                  <a:lnTo>
                    <a:pt x="227737" y="135067"/>
                  </a:lnTo>
                  <a:lnTo>
                    <a:pt x="221861" y="179897"/>
                  </a:lnTo>
                  <a:lnTo>
                    <a:pt x="226513" y="198553"/>
                  </a:lnTo>
                  <a:lnTo>
                    <a:pt x="239666" y="226396"/>
                  </a:lnTo>
                  <a:lnTo>
                    <a:pt x="242007" y="229760"/>
                  </a:lnTo>
                  <a:lnTo>
                    <a:pt x="250251" y="235379"/>
                  </a:lnTo>
                  <a:lnTo>
                    <a:pt x="263971" y="240627"/>
                  </a:lnTo>
                  <a:lnTo>
                    <a:pt x="272008" y="241502"/>
                  </a:lnTo>
                  <a:lnTo>
                    <a:pt x="293326" y="238288"/>
                  </a:lnTo>
                  <a:lnTo>
                    <a:pt x="322887" y="2015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SMARTInkShape-166">
              <a:extLst>
                <a:ext uri="{FF2B5EF4-FFF2-40B4-BE49-F238E27FC236}">
                  <a16:creationId xmlns:a16="http://schemas.microsoft.com/office/drawing/2014/main" xmlns="" id="{52232F78-5D36-43F9-9AE8-4B9E87C1DBE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509066" y="5149850"/>
              <a:ext cx="2735" cy="6351"/>
            </a:xfrm>
            <a:custGeom>
              <a:avLst/>
              <a:gdLst/>
              <a:ahLst/>
              <a:cxnLst/>
              <a:rect l="0" t="0" r="0" b="0"/>
              <a:pathLst>
                <a:path w="2735" h="6351">
                  <a:moveTo>
                    <a:pt x="2734" y="6350"/>
                  </a:moveTo>
                  <a:lnTo>
                    <a:pt x="2734" y="6350"/>
                  </a:lnTo>
                  <a:lnTo>
                    <a:pt x="2734" y="4664"/>
                  </a:lnTo>
                  <a:lnTo>
                    <a:pt x="1793" y="2896"/>
                  </a:lnTo>
                  <a:lnTo>
                    <a:pt x="0" y="572"/>
                  </a:lnTo>
                  <a:lnTo>
                    <a:pt x="206" y="381"/>
                  </a:lnTo>
                  <a:lnTo>
                    <a:pt x="27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SMARTInkShape-167">
              <a:extLst>
                <a:ext uri="{FF2B5EF4-FFF2-40B4-BE49-F238E27FC236}">
                  <a16:creationId xmlns:a16="http://schemas.microsoft.com/office/drawing/2014/main" xmlns="" id="{F7F15024-49FA-4657-89D9-F242507EE46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775219" y="5113017"/>
              <a:ext cx="276332" cy="245524"/>
            </a:xfrm>
            <a:custGeom>
              <a:avLst/>
              <a:gdLst/>
              <a:ahLst/>
              <a:cxnLst/>
              <a:rect l="0" t="0" r="0" b="0"/>
              <a:pathLst>
                <a:path w="276332" h="245524">
                  <a:moveTo>
                    <a:pt x="85831" y="186058"/>
                  </a:moveTo>
                  <a:lnTo>
                    <a:pt x="85831" y="186058"/>
                  </a:lnTo>
                  <a:lnTo>
                    <a:pt x="92984" y="181639"/>
                  </a:lnTo>
                  <a:lnTo>
                    <a:pt x="103523" y="170542"/>
                  </a:lnTo>
                  <a:lnTo>
                    <a:pt x="109476" y="162540"/>
                  </a:lnTo>
                  <a:lnTo>
                    <a:pt x="107340" y="144361"/>
                  </a:lnTo>
                  <a:lnTo>
                    <a:pt x="103152" y="133894"/>
                  </a:lnTo>
                  <a:lnTo>
                    <a:pt x="97410" y="126891"/>
                  </a:lnTo>
                  <a:lnTo>
                    <a:pt x="83166" y="117587"/>
                  </a:lnTo>
                  <a:lnTo>
                    <a:pt x="76180" y="115057"/>
                  </a:lnTo>
                  <a:lnTo>
                    <a:pt x="68371" y="113933"/>
                  </a:lnTo>
                  <a:lnTo>
                    <a:pt x="49300" y="120041"/>
                  </a:lnTo>
                  <a:lnTo>
                    <a:pt x="19244" y="139539"/>
                  </a:lnTo>
                  <a:lnTo>
                    <a:pt x="4997" y="162614"/>
                  </a:lnTo>
                  <a:lnTo>
                    <a:pt x="751" y="172934"/>
                  </a:lnTo>
                  <a:lnTo>
                    <a:pt x="0" y="210621"/>
                  </a:lnTo>
                  <a:lnTo>
                    <a:pt x="3822" y="221081"/>
                  </a:lnTo>
                  <a:lnTo>
                    <a:pt x="10930" y="230904"/>
                  </a:lnTo>
                  <a:lnTo>
                    <a:pt x="25421" y="241326"/>
                  </a:lnTo>
                  <a:lnTo>
                    <a:pt x="32053" y="244135"/>
                  </a:lnTo>
                  <a:lnTo>
                    <a:pt x="48181" y="242346"/>
                  </a:lnTo>
                  <a:lnTo>
                    <a:pt x="61858" y="237347"/>
                  </a:lnTo>
                  <a:lnTo>
                    <a:pt x="74298" y="224656"/>
                  </a:lnTo>
                  <a:lnTo>
                    <a:pt x="81865" y="210861"/>
                  </a:lnTo>
                  <a:lnTo>
                    <a:pt x="93789" y="169821"/>
                  </a:lnTo>
                  <a:lnTo>
                    <a:pt x="104081" y="122879"/>
                  </a:lnTo>
                  <a:lnTo>
                    <a:pt x="108957" y="82836"/>
                  </a:lnTo>
                  <a:lnTo>
                    <a:pt x="110782" y="39060"/>
                  </a:lnTo>
                  <a:lnTo>
                    <a:pt x="111214" y="1319"/>
                  </a:lnTo>
                  <a:lnTo>
                    <a:pt x="110867" y="104"/>
                  </a:lnTo>
                  <a:lnTo>
                    <a:pt x="110282" y="0"/>
                  </a:lnTo>
                  <a:lnTo>
                    <a:pt x="109540" y="636"/>
                  </a:lnTo>
                  <a:lnTo>
                    <a:pt x="108715" y="3224"/>
                  </a:lnTo>
                  <a:lnTo>
                    <a:pt x="105361" y="46688"/>
                  </a:lnTo>
                  <a:lnTo>
                    <a:pt x="103147" y="85229"/>
                  </a:lnTo>
                  <a:lnTo>
                    <a:pt x="104583" y="130817"/>
                  </a:lnTo>
                  <a:lnTo>
                    <a:pt x="107357" y="171801"/>
                  </a:lnTo>
                  <a:lnTo>
                    <a:pt x="118096" y="217255"/>
                  </a:lnTo>
                  <a:lnTo>
                    <a:pt x="129447" y="243481"/>
                  </a:lnTo>
                  <a:lnTo>
                    <a:pt x="130431" y="244448"/>
                  </a:lnTo>
                  <a:lnTo>
                    <a:pt x="133405" y="245523"/>
                  </a:lnTo>
                  <a:lnTo>
                    <a:pt x="139901" y="240357"/>
                  </a:lnTo>
                  <a:lnTo>
                    <a:pt x="171566" y="199287"/>
                  </a:lnTo>
                  <a:lnTo>
                    <a:pt x="187293" y="167355"/>
                  </a:lnTo>
                  <a:lnTo>
                    <a:pt x="187390" y="168796"/>
                  </a:lnTo>
                  <a:lnTo>
                    <a:pt x="188353" y="170507"/>
                  </a:lnTo>
                  <a:lnTo>
                    <a:pt x="191847" y="174480"/>
                  </a:lnTo>
                  <a:lnTo>
                    <a:pt x="193862" y="175621"/>
                  </a:lnTo>
                  <a:lnTo>
                    <a:pt x="198030" y="176353"/>
                  </a:lnTo>
                  <a:lnTo>
                    <a:pt x="202880" y="174794"/>
                  </a:lnTo>
                  <a:lnTo>
                    <a:pt x="216051" y="166331"/>
                  </a:lnTo>
                  <a:lnTo>
                    <a:pt x="219939" y="161202"/>
                  </a:lnTo>
                  <a:lnTo>
                    <a:pt x="223325" y="153528"/>
                  </a:lnTo>
                  <a:lnTo>
                    <a:pt x="223610" y="147611"/>
                  </a:lnTo>
                  <a:lnTo>
                    <a:pt x="222561" y="142160"/>
                  </a:lnTo>
                  <a:lnTo>
                    <a:pt x="220918" y="138561"/>
                  </a:lnTo>
                  <a:lnTo>
                    <a:pt x="213368" y="136726"/>
                  </a:lnTo>
                  <a:lnTo>
                    <a:pt x="199937" y="136633"/>
                  </a:lnTo>
                  <a:lnTo>
                    <a:pt x="196827" y="137233"/>
                  </a:lnTo>
                  <a:lnTo>
                    <a:pt x="189608" y="142604"/>
                  </a:lnTo>
                  <a:lnTo>
                    <a:pt x="178532" y="155367"/>
                  </a:lnTo>
                  <a:lnTo>
                    <a:pt x="173300" y="175945"/>
                  </a:lnTo>
                  <a:lnTo>
                    <a:pt x="172778" y="189529"/>
                  </a:lnTo>
                  <a:lnTo>
                    <a:pt x="177484" y="207509"/>
                  </a:lnTo>
                  <a:lnTo>
                    <a:pt x="183833" y="217581"/>
                  </a:lnTo>
                  <a:lnTo>
                    <a:pt x="200398" y="229500"/>
                  </a:lnTo>
                  <a:lnTo>
                    <a:pt x="227060" y="237587"/>
                  </a:lnTo>
                  <a:lnTo>
                    <a:pt x="237617" y="238946"/>
                  </a:lnTo>
                  <a:lnTo>
                    <a:pt x="256550" y="234655"/>
                  </a:lnTo>
                  <a:lnTo>
                    <a:pt x="276331" y="2209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2" name="SMARTInkShape-Group79">
            <a:extLst>
              <a:ext uri="{FF2B5EF4-FFF2-40B4-BE49-F238E27FC236}">
                <a16:creationId xmlns:a16="http://schemas.microsoft.com/office/drawing/2014/main" xmlns="" id="{BB2F3B04-AFE6-4893-BD95-358E5FC76039}"/>
              </a:ext>
            </a:extLst>
          </p:cNvPr>
          <p:cNvGrpSpPr/>
          <p:nvPr/>
        </p:nvGrpSpPr>
        <p:grpSpPr>
          <a:xfrm>
            <a:off x="6330950" y="5092783"/>
            <a:ext cx="818710" cy="297665"/>
            <a:chOff x="6330950" y="5092783"/>
            <a:chExt cx="818710" cy="297665"/>
          </a:xfrm>
        </p:grpSpPr>
        <p:sp>
          <p:nvSpPr>
            <p:cNvPr id="99" name="SMARTInkShape-168">
              <a:extLst>
                <a:ext uri="{FF2B5EF4-FFF2-40B4-BE49-F238E27FC236}">
                  <a16:creationId xmlns:a16="http://schemas.microsoft.com/office/drawing/2014/main" xmlns="" id="{7F6CD1ED-5520-4B83-84A2-4FD01B54CD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330950" y="5092783"/>
              <a:ext cx="180976" cy="276132"/>
            </a:xfrm>
            <a:custGeom>
              <a:avLst/>
              <a:gdLst/>
              <a:ahLst/>
              <a:cxnLst/>
              <a:rect l="0" t="0" r="0" b="0"/>
              <a:pathLst>
                <a:path w="180976" h="276132">
                  <a:moveTo>
                    <a:pt x="180975" y="22142"/>
                  </a:moveTo>
                  <a:lnTo>
                    <a:pt x="180975" y="22142"/>
                  </a:lnTo>
                  <a:lnTo>
                    <a:pt x="180975" y="17086"/>
                  </a:lnTo>
                  <a:lnTo>
                    <a:pt x="177604" y="8885"/>
                  </a:lnTo>
                  <a:lnTo>
                    <a:pt x="173822" y="3123"/>
                  </a:lnTo>
                  <a:lnTo>
                    <a:pt x="170623" y="1342"/>
                  </a:lnTo>
                  <a:lnTo>
                    <a:pt x="165423" y="0"/>
                  </a:lnTo>
                  <a:lnTo>
                    <a:pt x="129342" y="11230"/>
                  </a:lnTo>
                  <a:lnTo>
                    <a:pt x="105434" y="26729"/>
                  </a:lnTo>
                  <a:lnTo>
                    <a:pt x="67944" y="68435"/>
                  </a:lnTo>
                  <a:lnTo>
                    <a:pt x="45726" y="110235"/>
                  </a:lnTo>
                  <a:lnTo>
                    <a:pt x="33769" y="148574"/>
                  </a:lnTo>
                  <a:lnTo>
                    <a:pt x="27053" y="182936"/>
                  </a:lnTo>
                  <a:lnTo>
                    <a:pt x="30796" y="221277"/>
                  </a:lnTo>
                  <a:lnTo>
                    <a:pt x="43741" y="252938"/>
                  </a:lnTo>
                  <a:lnTo>
                    <a:pt x="53765" y="265935"/>
                  </a:lnTo>
                  <a:lnTo>
                    <a:pt x="73551" y="274255"/>
                  </a:lnTo>
                  <a:lnTo>
                    <a:pt x="94465" y="276131"/>
                  </a:lnTo>
                  <a:lnTo>
                    <a:pt x="105720" y="273315"/>
                  </a:lnTo>
                  <a:lnTo>
                    <a:pt x="116131" y="267124"/>
                  </a:lnTo>
                  <a:lnTo>
                    <a:pt x="139549" y="242817"/>
                  </a:lnTo>
                  <a:lnTo>
                    <a:pt x="149180" y="222053"/>
                  </a:lnTo>
                  <a:lnTo>
                    <a:pt x="153680" y="199163"/>
                  </a:lnTo>
                  <a:lnTo>
                    <a:pt x="152851" y="187954"/>
                  </a:lnTo>
                  <a:lnTo>
                    <a:pt x="151642" y="183483"/>
                  </a:lnTo>
                  <a:lnTo>
                    <a:pt x="143714" y="173812"/>
                  </a:lnTo>
                  <a:lnTo>
                    <a:pt x="132665" y="165045"/>
                  </a:lnTo>
                  <a:lnTo>
                    <a:pt x="121874" y="159973"/>
                  </a:lnTo>
                  <a:lnTo>
                    <a:pt x="95769" y="156820"/>
                  </a:lnTo>
                  <a:lnTo>
                    <a:pt x="68514" y="159256"/>
                  </a:lnTo>
                  <a:lnTo>
                    <a:pt x="37508" y="172874"/>
                  </a:lnTo>
                  <a:lnTo>
                    <a:pt x="15543" y="189178"/>
                  </a:lnTo>
                  <a:lnTo>
                    <a:pt x="0" y="247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SMARTInkShape-169">
              <a:extLst>
                <a:ext uri="{FF2B5EF4-FFF2-40B4-BE49-F238E27FC236}">
                  <a16:creationId xmlns:a16="http://schemas.microsoft.com/office/drawing/2014/main" xmlns="" id="{FAC6FE13-B2E6-4F28-98B7-23E4A033307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601815" y="5246399"/>
              <a:ext cx="443511" cy="144049"/>
            </a:xfrm>
            <a:custGeom>
              <a:avLst/>
              <a:gdLst/>
              <a:ahLst/>
              <a:cxnLst/>
              <a:rect l="0" t="0" r="0" b="0"/>
              <a:pathLst>
                <a:path w="443511" h="144049">
                  <a:moveTo>
                    <a:pt x="72035" y="36801"/>
                  </a:moveTo>
                  <a:lnTo>
                    <a:pt x="72035" y="36801"/>
                  </a:lnTo>
                  <a:lnTo>
                    <a:pt x="74769" y="36801"/>
                  </a:lnTo>
                  <a:lnTo>
                    <a:pt x="74915" y="36448"/>
                  </a:lnTo>
                  <a:lnTo>
                    <a:pt x="75198" y="28290"/>
                  </a:lnTo>
                  <a:lnTo>
                    <a:pt x="74264" y="26786"/>
                  </a:lnTo>
                  <a:lnTo>
                    <a:pt x="65733" y="17889"/>
                  </a:lnTo>
                  <a:lnTo>
                    <a:pt x="58416" y="14285"/>
                  </a:lnTo>
                  <a:lnTo>
                    <a:pt x="45591" y="11970"/>
                  </a:lnTo>
                  <a:lnTo>
                    <a:pt x="31899" y="16230"/>
                  </a:lnTo>
                  <a:lnTo>
                    <a:pt x="26446" y="18604"/>
                  </a:lnTo>
                  <a:lnTo>
                    <a:pt x="17722" y="26980"/>
                  </a:lnTo>
                  <a:lnTo>
                    <a:pt x="5999" y="45340"/>
                  </a:lnTo>
                  <a:lnTo>
                    <a:pt x="495" y="67102"/>
                  </a:lnTo>
                  <a:lnTo>
                    <a:pt x="0" y="71818"/>
                  </a:lnTo>
                  <a:lnTo>
                    <a:pt x="6810" y="98960"/>
                  </a:lnTo>
                  <a:lnTo>
                    <a:pt x="15314" y="117543"/>
                  </a:lnTo>
                  <a:lnTo>
                    <a:pt x="25595" y="128850"/>
                  </a:lnTo>
                  <a:lnTo>
                    <a:pt x="40518" y="139413"/>
                  </a:lnTo>
                  <a:lnTo>
                    <a:pt x="48502" y="142378"/>
                  </a:lnTo>
                  <a:lnTo>
                    <a:pt x="65690" y="144048"/>
                  </a:lnTo>
                  <a:lnTo>
                    <a:pt x="93672" y="138691"/>
                  </a:lnTo>
                  <a:lnTo>
                    <a:pt x="101407" y="135002"/>
                  </a:lnTo>
                  <a:lnTo>
                    <a:pt x="116604" y="123009"/>
                  </a:lnTo>
                  <a:lnTo>
                    <a:pt x="129875" y="105034"/>
                  </a:lnTo>
                  <a:lnTo>
                    <a:pt x="146844" y="62675"/>
                  </a:lnTo>
                  <a:lnTo>
                    <a:pt x="166862" y="21212"/>
                  </a:lnTo>
                  <a:lnTo>
                    <a:pt x="174450" y="13171"/>
                  </a:lnTo>
                  <a:lnTo>
                    <a:pt x="184314" y="6668"/>
                  </a:lnTo>
                  <a:lnTo>
                    <a:pt x="195816" y="2577"/>
                  </a:lnTo>
                  <a:lnTo>
                    <a:pt x="203138" y="3769"/>
                  </a:lnTo>
                  <a:lnTo>
                    <a:pt x="206150" y="5422"/>
                  </a:lnTo>
                  <a:lnTo>
                    <a:pt x="206954" y="6357"/>
                  </a:lnTo>
                  <a:lnTo>
                    <a:pt x="208243" y="18701"/>
                  </a:lnTo>
                  <a:lnTo>
                    <a:pt x="208548" y="61755"/>
                  </a:lnTo>
                  <a:lnTo>
                    <a:pt x="209500" y="104504"/>
                  </a:lnTo>
                  <a:lnTo>
                    <a:pt x="211647" y="127061"/>
                  </a:lnTo>
                  <a:lnTo>
                    <a:pt x="211677" y="126960"/>
                  </a:lnTo>
                  <a:lnTo>
                    <a:pt x="219108" y="86701"/>
                  </a:lnTo>
                  <a:lnTo>
                    <a:pt x="236109" y="40431"/>
                  </a:lnTo>
                  <a:lnTo>
                    <a:pt x="250311" y="13475"/>
                  </a:lnTo>
                  <a:lnTo>
                    <a:pt x="253339" y="10559"/>
                  </a:lnTo>
                  <a:lnTo>
                    <a:pt x="254641" y="10134"/>
                  </a:lnTo>
                  <a:lnTo>
                    <a:pt x="255861" y="10204"/>
                  </a:lnTo>
                  <a:lnTo>
                    <a:pt x="257028" y="10603"/>
                  </a:lnTo>
                  <a:lnTo>
                    <a:pt x="259264" y="13869"/>
                  </a:lnTo>
                  <a:lnTo>
                    <a:pt x="261565" y="20716"/>
                  </a:lnTo>
                  <a:lnTo>
                    <a:pt x="267566" y="63969"/>
                  </a:lnTo>
                  <a:lnTo>
                    <a:pt x="278832" y="108708"/>
                  </a:lnTo>
                  <a:lnTo>
                    <a:pt x="281477" y="124976"/>
                  </a:lnTo>
                  <a:lnTo>
                    <a:pt x="281160" y="124865"/>
                  </a:lnTo>
                  <a:lnTo>
                    <a:pt x="279867" y="123801"/>
                  </a:lnTo>
                  <a:lnTo>
                    <a:pt x="278842" y="114476"/>
                  </a:lnTo>
                  <a:lnTo>
                    <a:pt x="284556" y="69632"/>
                  </a:lnTo>
                  <a:lnTo>
                    <a:pt x="301471" y="24690"/>
                  </a:lnTo>
                  <a:lnTo>
                    <a:pt x="307356" y="15191"/>
                  </a:lnTo>
                  <a:lnTo>
                    <a:pt x="313500" y="9793"/>
                  </a:lnTo>
                  <a:lnTo>
                    <a:pt x="332614" y="1624"/>
                  </a:lnTo>
                  <a:lnTo>
                    <a:pt x="340601" y="0"/>
                  </a:lnTo>
                  <a:lnTo>
                    <a:pt x="347678" y="1160"/>
                  </a:lnTo>
                  <a:lnTo>
                    <a:pt x="351047" y="2457"/>
                  </a:lnTo>
                  <a:lnTo>
                    <a:pt x="356672" y="8602"/>
                  </a:lnTo>
                  <a:lnTo>
                    <a:pt x="366032" y="26919"/>
                  </a:lnTo>
                  <a:lnTo>
                    <a:pt x="375294" y="71682"/>
                  </a:lnTo>
                  <a:lnTo>
                    <a:pt x="383692" y="99485"/>
                  </a:lnTo>
                  <a:lnTo>
                    <a:pt x="392312" y="112955"/>
                  </a:lnTo>
                  <a:lnTo>
                    <a:pt x="402646" y="119213"/>
                  </a:lnTo>
                  <a:lnTo>
                    <a:pt x="422659" y="124419"/>
                  </a:lnTo>
                  <a:lnTo>
                    <a:pt x="443510" y="125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SMARTInkShape-170">
              <a:extLst>
                <a:ext uri="{FF2B5EF4-FFF2-40B4-BE49-F238E27FC236}">
                  <a16:creationId xmlns:a16="http://schemas.microsoft.com/office/drawing/2014/main" xmlns="" id="{503EE0D7-1846-4697-9DBF-F55C9DC6894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146925" y="5365750"/>
              <a:ext cx="2735" cy="3176"/>
            </a:xfrm>
            <a:custGeom>
              <a:avLst/>
              <a:gdLst/>
              <a:ahLst/>
              <a:cxnLst/>
              <a:rect l="0" t="0" r="0" b="0"/>
              <a:pathLst>
                <a:path w="2735" h="3176">
                  <a:moveTo>
                    <a:pt x="0" y="0"/>
                  </a:moveTo>
                  <a:lnTo>
                    <a:pt x="0" y="0"/>
                  </a:lnTo>
                  <a:lnTo>
                    <a:pt x="2734" y="0"/>
                  </a:lnTo>
                  <a:lnTo>
                    <a:pt x="0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86727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61726" y="787652"/>
            <a:ext cx="110972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Depuis que Chloé est née, son papa la mesure chaque mois. À sa naissance, Chloé mesurait 47 cm. À deux mois, elle avait grandi de 11 cm depuis sa naissance. </a:t>
            </a:r>
          </a:p>
          <a:p>
            <a:r>
              <a:rPr lang="fr-FR" sz="2800" b="1" dirty="0"/>
              <a:t>Quelle est sa taille à deux mois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sp>
        <p:nvSpPr>
          <p:cNvPr id="47" name="Titre 1">
            <a:extLst>
              <a:ext uri="{FF2B5EF4-FFF2-40B4-BE49-F238E27FC236}">
                <a16:creationId xmlns:a16="http://schemas.microsoft.com/office/drawing/2014/main" xmlns="" id="{E2492AE4-4D2E-4104-A3E3-DF68B96BFA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448" y="191974"/>
            <a:ext cx="10515600" cy="348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rgbClr val="7030A0"/>
                </a:solidFill>
              </a:rPr>
              <a:t>Deuxième situation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C7F465F9-F6D4-49F1-9C03-B4E840791B98}"/>
              </a:ext>
            </a:extLst>
          </p:cNvPr>
          <p:cNvGrpSpPr/>
          <p:nvPr/>
        </p:nvGrpSpPr>
        <p:grpSpPr>
          <a:xfrm>
            <a:off x="8625839" y="39918"/>
            <a:ext cx="1207471" cy="747734"/>
            <a:chOff x="8625839" y="39918"/>
            <a:chExt cx="1207471" cy="74773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65572041-2041-42DF-AFD0-4018C7C12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/>
            <a:stretch>
              <a:fillRect/>
            </a:stretch>
          </p:blipFill>
          <p:spPr>
            <a:xfrm rot="10800000">
              <a:off x="8625839" y="39918"/>
              <a:ext cx="1207471" cy="652255"/>
            </a:xfrm>
            <a:prstGeom prst="rect">
              <a:avLst/>
            </a:prstGeom>
          </p:spPr>
        </p:pic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xmlns="" id="{B27266AE-443F-4219-AED1-CC112DB23BE7}"/>
                </a:ext>
              </a:extLst>
            </p:cNvPr>
            <p:cNvCxnSpPr/>
            <p:nvPr/>
          </p:nvCxnSpPr>
          <p:spPr>
            <a:xfrm>
              <a:off x="862583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xmlns="" id="{EFF851C7-A1C2-4BEA-B28D-F2DEAA54F8BE}"/>
                </a:ext>
              </a:extLst>
            </p:cNvPr>
            <p:cNvCxnSpPr/>
            <p:nvPr/>
          </p:nvCxnSpPr>
          <p:spPr>
            <a:xfrm>
              <a:off x="983330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xmlns="" id="{BA9AAB77-F2EB-4063-8FE0-63BFE9413660}"/>
                </a:ext>
              </a:extLst>
            </p:cNvPr>
            <p:cNvCxnSpPr/>
            <p:nvPr/>
          </p:nvCxnSpPr>
          <p:spPr>
            <a:xfrm>
              <a:off x="8625839" y="787652"/>
              <a:ext cx="1207471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B1F25C6F-1127-427E-AF4D-5F368797F7DF}"/>
              </a:ext>
            </a:extLst>
          </p:cNvPr>
          <p:cNvGrpSpPr/>
          <p:nvPr/>
        </p:nvGrpSpPr>
        <p:grpSpPr>
          <a:xfrm flipH="1">
            <a:off x="2136920" y="91079"/>
            <a:ext cx="1207471" cy="747734"/>
            <a:chOff x="8625839" y="39918"/>
            <a:chExt cx="1207471" cy="747734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1AFCC7C6-0A55-4F15-AB7C-3CA998E0B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/>
            <a:stretch>
              <a:fillRect/>
            </a:stretch>
          </p:blipFill>
          <p:spPr>
            <a:xfrm rot="10800000">
              <a:off x="8625839" y="39918"/>
              <a:ext cx="1207471" cy="652255"/>
            </a:xfrm>
            <a:prstGeom prst="rect">
              <a:avLst/>
            </a:prstGeom>
          </p:spPr>
        </p:pic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xmlns="" id="{FC9D6550-288C-43A9-AD2B-E94A621AFCCB}"/>
                </a:ext>
              </a:extLst>
            </p:cNvPr>
            <p:cNvCxnSpPr/>
            <p:nvPr/>
          </p:nvCxnSpPr>
          <p:spPr>
            <a:xfrm>
              <a:off x="862583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xmlns="" id="{2CEC9FEA-96AD-46A3-93F1-16772D1D27FD}"/>
                </a:ext>
              </a:extLst>
            </p:cNvPr>
            <p:cNvCxnSpPr/>
            <p:nvPr/>
          </p:nvCxnSpPr>
          <p:spPr>
            <a:xfrm>
              <a:off x="983330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xmlns="" id="{7D743671-A244-4139-B4C7-47B8CBE6408F}"/>
                </a:ext>
              </a:extLst>
            </p:cNvPr>
            <p:cNvCxnSpPr/>
            <p:nvPr/>
          </p:nvCxnSpPr>
          <p:spPr>
            <a:xfrm>
              <a:off x="8625839" y="787652"/>
              <a:ext cx="1207471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SMARTInkShape-Group99">
            <a:extLst>
              <a:ext uri="{FF2B5EF4-FFF2-40B4-BE49-F238E27FC236}">
                <a16:creationId xmlns:a16="http://schemas.microsoft.com/office/drawing/2014/main" xmlns="" id="{620780A1-18AB-48AD-9581-D8C7ADC97A53}"/>
              </a:ext>
            </a:extLst>
          </p:cNvPr>
          <p:cNvGrpSpPr/>
          <p:nvPr/>
        </p:nvGrpSpPr>
        <p:grpSpPr>
          <a:xfrm>
            <a:off x="6200121" y="5037698"/>
            <a:ext cx="1556405" cy="276996"/>
            <a:chOff x="6200121" y="5037698"/>
            <a:chExt cx="1556405" cy="276996"/>
          </a:xfrm>
        </p:grpSpPr>
        <p:sp>
          <p:nvSpPr>
            <p:cNvPr id="80" name="SMARTInkShape-234">
              <a:extLst>
                <a:ext uri="{FF2B5EF4-FFF2-40B4-BE49-F238E27FC236}">
                  <a16:creationId xmlns:a16="http://schemas.microsoft.com/office/drawing/2014/main" xmlns="" id="{1330EB3B-5BCC-4AA8-AFBC-94A44D86A88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200121" y="5037698"/>
              <a:ext cx="514900" cy="265838"/>
            </a:xfrm>
            <a:custGeom>
              <a:avLst/>
              <a:gdLst/>
              <a:ahLst/>
              <a:cxnLst/>
              <a:rect l="0" t="0" r="0" b="0"/>
              <a:pathLst>
                <a:path w="514900" h="265838">
                  <a:moveTo>
                    <a:pt x="105429" y="172477"/>
                  </a:moveTo>
                  <a:lnTo>
                    <a:pt x="105429" y="172477"/>
                  </a:lnTo>
                  <a:lnTo>
                    <a:pt x="105429" y="169743"/>
                  </a:lnTo>
                  <a:lnTo>
                    <a:pt x="107114" y="166062"/>
                  </a:lnTo>
                  <a:lnTo>
                    <a:pt x="107964" y="165025"/>
                  </a:lnTo>
                  <a:lnTo>
                    <a:pt x="110492" y="163214"/>
                  </a:lnTo>
                  <a:lnTo>
                    <a:pt x="111610" y="160299"/>
                  </a:lnTo>
                  <a:lnTo>
                    <a:pt x="111729" y="158246"/>
                  </a:lnTo>
                  <a:lnTo>
                    <a:pt x="110078" y="150347"/>
                  </a:lnTo>
                  <a:lnTo>
                    <a:pt x="106437" y="144885"/>
                  </a:lnTo>
                  <a:lnTo>
                    <a:pt x="97496" y="137843"/>
                  </a:lnTo>
                  <a:lnTo>
                    <a:pt x="86889" y="132514"/>
                  </a:lnTo>
                  <a:lnTo>
                    <a:pt x="66488" y="131317"/>
                  </a:lnTo>
                  <a:lnTo>
                    <a:pt x="54184" y="132921"/>
                  </a:lnTo>
                  <a:lnTo>
                    <a:pt x="31596" y="144136"/>
                  </a:lnTo>
                  <a:lnTo>
                    <a:pt x="13909" y="160504"/>
                  </a:lnTo>
                  <a:lnTo>
                    <a:pt x="7956" y="168920"/>
                  </a:lnTo>
                  <a:lnTo>
                    <a:pt x="0" y="190501"/>
                  </a:lnTo>
                  <a:lnTo>
                    <a:pt x="512" y="212752"/>
                  </a:lnTo>
                  <a:lnTo>
                    <a:pt x="3748" y="225921"/>
                  </a:lnTo>
                  <a:lnTo>
                    <a:pt x="11801" y="240680"/>
                  </a:lnTo>
                  <a:lnTo>
                    <a:pt x="24339" y="254813"/>
                  </a:lnTo>
                  <a:lnTo>
                    <a:pt x="36647" y="263200"/>
                  </a:lnTo>
                  <a:lnTo>
                    <a:pt x="49928" y="265837"/>
                  </a:lnTo>
                  <a:lnTo>
                    <a:pt x="66132" y="263796"/>
                  </a:lnTo>
                  <a:lnTo>
                    <a:pt x="77048" y="258723"/>
                  </a:lnTo>
                  <a:lnTo>
                    <a:pt x="88122" y="247695"/>
                  </a:lnTo>
                  <a:lnTo>
                    <a:pt x="104059" y="212339"/>
                  </a:lnTo>
                  <a:lnTo>
                    <a:pt x="110241" y="172799"/>
                  </a:lnTo>
                  <a:lnTo>
                    <a:pt x="115949" y="126828"/>
                  </a:lnTo>
                  <a:lnTo>
                    <a:pt x="122236" y="82513"/>
                  </a:lnTo>
                  <a:lnTo>
                    <a:pt x="129123" y="37929"/>
                  </a:lnTo>
                  <a:lnTo>
                    <a:pt x="130326" y="9806"/>
                  </a:lnTo>
                  <a:lnTo>
                    <a:pt x="129077" y="5164"/>
                  </a:lnTo>
                  <a:lnTo>
                    <a:pt x="126390" y="567"/>
                  </a:lnTo>
                  <a:lnTo>
                    <a:pt x="125400" y="15"/>
                  </a:lnTo>
                  <a:lnTo>
                    <a:pt x="124388" y="0"/>
                  </a:lnTo>
                  <a:lnTo>
                    <a:pt x="123360" y="342"/>
                  </a:lnTo>
                  <a:lnTo>
                    <a:pt x="121277" y="3545"/>
                  </a:lnTo>
                  <a:lnTo>
                    <a:pt x="117065" y="17595"/>
                  </a:lnTo>
                  <a:lnTo>
                    <a:pt x="111117" y="61999"/>
                  </a:lnTo>
                  <a:lnTo>
                    <a:pt x="108935" y="106148"/>
                  </a:lnTo>
                  <a:lnTo>
                    <a:pt x="106962" y="146164"/>
                  </a:lnTo>
                  <a:lnTo>
                    <a:pt x="105564" y="187108"/>
                  </a:lnTo>
                  <a:lnTo>
                    <a:pt x="109860" y="222334"/>
                  </a:lnTo>
                  <a:lnTo>
                    <a:pt x="116267" y="234208"/>
                  </a:lnTo>
                  <a:lnTo>
                    <a:pt x="123183" y="241607"/>
                  </a:lnTo>
                  <a:lnTo>
                    <a:pt x="133071" y="246033"/>
                  </a:lnTo>
                  <a:lnTo>
                    <a:pt x="152578" y="248329"/>
                  </a:lnTo>
                  <a:lnTo>
                    <a:pt x="199874" y="244252"/>
                  </a:lnTo>
                  <a:lnTo>
                    <a:pt x="212200" y="241212"/>
                  </a:lnTo>
                  <a:lnTo>
                    <a:pt x="224240" y="231335"/>
                  </a:lnTo>
                  <a:lnTo>
                    <a:pt x="245915" y="203985"/>
                  </a:lnTo>
                  <a:lnTo>
                    <a:pt x="261295" y="164026"/>
                  </a:lnTo>
                  <a:lnTo>
                    <a:pt x="261639" y="148689"/>
                  </a:lnTo>
                  <a:lnTo>
                    <a:pt x="257634" y="127085"/>
                  </a:lnTo>
                  <a:lnTo>
                    <a:pt x="256641" y="124224"/>
                  </a:lnTo>
                  <a:lnTo>
                    <a:pt x="254568" y="121964"/>
                  </a:lnTo>
                  <a:lnTo>
                    <a:pt x="245966" y="117450"/>
                  </a:lnTo>
                  <a:lnTo>
                    <a:pt x="242208" y="116271"/>
                  </a:lnTo>
                  <a:lnTo>
                    <a:pt x="234739" y="117292"/>
                  </a:lnTo>
                  <a:lnTo>
                    <a:pt x="229810" y="120787"/>
                  </a:lnTo>
                  <a:lnTo>
                    <a:pt x="225268" y="126573"/>
                  </a:lnTo>
                  <a:lnTo>
                    <a:pt x="209145" y="164807"/>
                  </a:lnTo>
                  <a:lnTo>
                    <a:pt x="207052" y="201788"/>
                  </a:lnTo>
                  <a:lnTo>
                    <a:pt x="214184" y="232312"/>
                  </a:lnTo>
                  <a:lnTo>
                    <a:pt x="220908" y="242182"/>
                  </a:lnTo>
                  <a:lnTo>
                    <a:pt x="234660" y="250123"/>
                  </a:lnTo>
                  <a:lnTo>
                    <a:pt x="246121" y="250966"/>
                  </a:lnTo>
                  <a:lnTo>
                    <a:pt x="257212" y="248636"/>
                  </a:lnTo>
                  <a:lnTo>
                    <a:pt x="269758" y="241021"/>
                  </a:lnTo>
                  <a:lnTo>
                    <a:pt x="281198" y="230337"/>
                  </a:lnTo>
                  <a:lnTo>
                    <a:pt x="301852" y="192272"/>
                  </a:lnTo>
                  <a:lnTo>
                    <a:pt x="307493" y="163817"/>
                  </a:lnTo>
                  <a:lnTo>
                    <a:pt x="307352" y="151096"/>
                  </a:lnTo>
                  <a:lnTo>
                    <a:pt x="305565" y="141589"/>
                  </a:lnTo>
                  <a:lnTo>
                    <a:pt x="300045" y="156253"/>
                  </a:lnTo>
                  <a:lnTo>
                    <a:pt x="296110" y="197801"/>
                  </a:lnTo>
                  <a:lnTo>
                    <a:pt x="300364" y="234696"/>
                  </a:lnTo>
                  <a:lnTo>
                    <a:pt x="306421" y="249170"/>
                  </a:lnTo>
                  <a:lnTo>
                    <a:pt x="310117" y="254188"/>
                  </a:lnTo>
                  <a:lnTo>
                    <a:pt x="314112" y="256418"/>
                  </a:lnTo>
                  <a:lnTo>
                    <a:pt x="318238" y="256468"/>
                  </a:lnTo>
                  <a:lnTo>
                    <a:pt x="320328" y="255988"/>
                  </a:lnTo>
                  <a:lnTo>
                    <a:pt x="328323" y="248570"/>
                  </a:lnTo>
                  <a:lnTo>
                    <a:pt x="345100" y="218046"/>
                  </a:lnTo>
                  <a:lnTo>
                    <a:pt x="359127" y="175820"/>
                  </a:lnTo>
                  <a:lnTo>
                    <a:pt x="362544" y="148424"/>
                  </a:lnTo>
                  <a:lnTo>
                    <a:pt x="362586" y="150847"/>
                  </a:lnTo>
                  <a:lnTo>
                    <a:pt x="354453" y="194288"/>
                  </a:lnTo>
                  <a:lnTo>
                    <a:pt x="354946" y="221707"/>
                  </a:lnTo>
                  <a:lnTo>
                    <a:pt x="357552" y="235120"/>
                  </a:lnTo>
                  <a:lnTo>
                    <a:pt x="366310" y="250337"/>
                  </a:lnTo>
                  <a:lnTo>
                    <a:pt x="370836" y="256000"/>
                  </a:lnTo>
                  <a:lnTo>
                    <a:pt x="377081" y="259928"/>
                  </a:lnTo>
                  <a:lnTo>
                    <a:pt x="380722" y="261469"/>
                  </a:lnTo>
                  <a:lnTo>
                    <a:pt x="395959" y="261953"/>
                  </a:lnTo>
                  <a:lnTo>
                    <a:pt x="408823" y="258177"/>
                  </a:lnTo>
                  <a:lnTo>
                    <a:pt x="419338" y="249218"/>
                  </a:lnTo>
                  <a:lnTo>
                    <a:pt x="430190" y="234673"/>
                  </a:lnTo>
                  <a:lnTo>
                    <a:pt x="441903" y="209181"/>
                  </a:lnTo>
                  <a:lnTo>
                    <a:pt x="451549" y="162819"/>
                  </a:lnTo>
                  <a:lnTo>
                    <a:pt x="455746" y="151911"/>
                  </a:lnTo>
                  <a:lnTo>
                    <a:pt x="458799" y="148285"/>
                  </a:lnTo>
                  <a:lnTo>
                    <a:pt x="462155" y="145850"/>
                  </a:lnTo>
                  <a:lnTo>
                    <a:pt x="464822" y="144768"/>
                  </a:lnTo>
                  <a:lnTo>
                    <a:pt x="471678" y="144159"/>
                  </a:lnTo>
                  <a:lnTo>
                    <a:pt x="484952" y="146488"/>
                  </a:lnTo>
                  <a:lnTo>
                    <a:pt x="489065" y="148344"/>
                  </a:lnTo>
                  <a:lnTo>
                    <a:pt x="501127" y="166207"/>
                  </a:lnTo>
                  <a:lnTo>
                    <a:pt x="510964" y="193197"/>
                  </a:lnTo>
                  <a:lnTo>
                    <a:pt x="514899" y="233204"/>
                  </a:lnTo>
                  <a:lnTo>
                    <a:pt x="513076" y="239331"/>
                  </a:lnTo>
                  <a:lnTo>
                    <a:pt x="511602" y="242446"/>
                  </a:lnTo>
                  <a:lnTo>
                    <a:pt x="506201" y="246849"/>
                  </a:lnTo>
                  <a:lnTo>
                    <a:pt x="494608" y="252549"/>
                  </a:lnTo>
                  <a:lnTo>
                    <a:pt x="474965" y="254185"/>
                  </a:lnTo>
                  <a:lnTo>
                    <a:pt x="469222" y="253124"/>
                  </a:lnTo>
                  <a:lnTo>
                    <a:pt x="462320" y="248858"/>
                  </a:lnTo>
                  <a:lnTo>
                    <a:pt x="457491" y="244811"/>
                  </a:lnTo>
                  <a:lnTo>
                    <a:pt x="455929" y="240609"/>
                  </a:lnTo>
                  <a:lnTo>
                    <a:pt x="454679" y="2264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SMARTInkShape-235">
              <a:extLst>
                <a:ext uri="{FF2B5EF4-FFF2-40B4-BE49-F238E27FC236}">
                  <a16:creationId xmlns:a16="http://schemas.microsoft.com/office/drawing/2014/main" xmlns="" id="{B39FE7FC-B66D-4287-B148-E2ED2EBB0C7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701528" y="5184973"/>
              <a:ext cx="108848" cy="108620"/>
            </a:xfrm>
            <a:custGeom>
              <a:avLst/>
              <a:gdLst/>
              <a:ahLst/>
              <a:cxnLst/>
              <a:rect l="0" t="0" r="0" b="0"/>
              <a:pathLst>
                <a:path w="108848" h="108620">
                  <a:moveTo>
                    <a:pt x="61222" y="22027"/>
                  </a:moveTo>
                  <a:lnTo>
                    <a:pt x="61222" y="22027"/>
                  </a:lnTo>
                  <a:lnTo>
                    <a:pt x="61222" y="18656"/>
                  </a:lnTo>
                  <a:lnTo>
                    <a:pt x="62162" y="16060"/>
                  </a:lnTo>
                  <a:lnTo>
                    <a:pt x="62907" y="14874"/>
                  </a:lnTo>
                  <a:lnTo>
                    <a:pt x="63956" y="9834"/>
                  </a:lnTo>
                  <a:lnTo>
                    <a:pt x="63260" y="6848"/>
                  </a:lnTo>
                  <a:lnTo>
                    <a:pt x="62128" y="4344"/>
                  </a:lnTo>
                  <a:lnTo>
                    <a:pt x="61341" y="470"/>
                  </a:lnTo>
                  <a:lnTo>
                    <a:pt x="59393" y="99"/>
                  </a:lnTo>
                  <a:lnTo>
                    <a:pt x="57887" y="0"/>
                  </a:lnTo>
                  <a:lnTo>
                    <a:pt x="28889" y="12702"/>
                  </a:lnTo>
                  <a:lnTo>
                    <a:pt x="18983" y="20352"/>
                  </a:lnTo>
                  <a:lnTo>
                    <a:pt x="6883" y="37484"/>
                  </a:lnTo>
                  <a:lnTo>
                    <a:pt x="0" y="64222"/>
                  </a:lnTo>
                  <a:lnTo>
                    <a:pt x="82" y="77568"/>
                  </a:lnTo>
                  <a:lnTo>
                    <a:pt x="10768" y="93282"/>
                  </a:lnTo>
                  <a:lnTo>
                    <a:pt x="23969" y="104601"/>
                  </a:lnTo>
                  <a:lnTo>
                    <a:pt x="36316" y="108116"/>
                  </a:lnTo>
                  <a:lnTo>
                    <a:pt x="51211" y="108619"/>
                  </a:lnTo>
                  <a:lnTo>
                    <a:pt x="79065" y="101260"/>
                  </a:lnTo>
                  <a:lnTo>
                    <a:pt x="83701" y="99191"/>
                  </a:lnTo>
                  <a:lnTo>
                    <a:pt x="108847" y="696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SMARTInkShape-236">
              <a:extLst>
                <a:ext uri="{FF2B5EF4-FFF2-40B4-BE49-F238E27FC236}">
                  <a16:creationId xmlns:a16="http://schemas.microsoft.com/office/drawing/2014/main" xmlns="" id="{A9E3B409-DA8A-4CC0-860F-A6DA8F58411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000875" y="5171932"/>
              <a:ext cx="314326" cy="132806"/>
            </a:xfrm>
            <a:custGeom>
              <a:avLst/>
              <a:gdLst/>
              <a:ahLst/>
              <a:cxnLst/>
              <a:rect l="0" t="0" r="0" b="0"/>
              <a:pathLst>
                <a:path w="314326" h="132806">
                  <a:moveTo>
                    <a:pt x="0" y="117618"/>
                  </a:moveTo>
                  <a:lnTo>
                    <a:pt x="0" y="117618"/>
                  </a:lnTo>
                  <a:lnTo>
                    <a:pt x="0" y="132805"/>
                  </a:lnTo>
                  <a:lnTo>
                    <a:pt x="1058" y="87336"/>
                  </a:lnTo>
                  <a:lnTo>
                    <a:pt x="13257" y="43018"/>
                  </a:lnTo>
                  <a:lnTo>
                    <a:pt x="24564" y="15601"/>
                  </a:lnTo>
                  <a:lnTo>
                    <a:pt x="34564" y="1511"/>
                  </a:lnTo>
                  <a:lnTo>
                    <a:pt x="36801" y="350"/>
                  </a:lnTo>
                  <a:lnTo>
                    <a:pt x="42109" y="0"/>
                  </a:lnTo>
                  <a:lnTo>
                    <a:pt x="44300" y="753"/>
                  </a:lnTo>
                  <a:lnTo>
                    <a:pt x="47676" y="3471"/>
                  </a:lnTo>
                  <a:lnTo>
                    <a:pt x="59617" y="23992"/>
                  </a:lnTo>
                  <a:lnTo>
                    <a:pt x="72643" y="71567"/>
                  </a:lnTo>
                  <a:lnTo>
                    <a:pt x="75378" y="102969"/>
                  </a:lnTo>
                  <a:lnTo>
                    <a:pt x="73137" y="125482"/>
                  </a:lnTo>
                  <a:lnTo>
                    <a:pt x="73453" y="126036"/>
                  </a:lnTo>
                  <a:lnTo>
                    <a:pt x="74016" y="126405"/>
                  </a:lnTo>
                  <a:lnTo>
                    <a:pt x="74743" y="126651"/>
                  </a:lnTo>
                  <a:lnTo>
                    <a:pt x="75230" y="125404"/>
                  </a:lnTo>
                  <a:lnTo>
                    <a:pt x="80103" y="78278"/>
                  </a:lnTo>
                  <a:lnTo>
                    <a:pt x="83707" y="58454"/>
                  </a:lnTo>
                  <a:lnTo>
                    <a:pt x="93015" y="25631"/>
                  </a:lnTo>
                  <a:lnTo>
                    <a:pt x="97079" y="21114"/>
                  </a:lnTo>
                  <a:lnTo>
                    <a:pt x="99644" y="19415"/>
                  </a:lnTo>
                  <a:lnTo>
                    <a:pt x="106258" y="18469"/>
                  </a:lnTo>
                  <a:lnTo>
                    <a:pt x="120316" y="20735"/>
                  </a:lnTo>
                  <a:lnTo>
                    <a:pt x="123249" y="23044"/>
                  </a:lnTo>
                  <a:lnTo>
                    <a:pt x="133566" y="39264"/>
                  </a:lnTo>
                  <a:lnTo>
                    <a:pt x="141732" y="76518"/>
                  </a:lnTo>
                  <a:lnTo>
                    <a:pt x="143208" y="121378"/>
                  </a:lnTo>
                  <a:lnTo>
                    <a:pt x="144552" y="124346"/>
                  </a:lnTo>
                  <a:lnTo>
                    <a:pt x="145051" y="124925"/>
                  </a:lnTo>
                  <a:lnTo>
                    <a:pt x="145384" y="124959"/>
                  </a:lnTo>
                  <a:lnTo>
                    <a:pt x="145606" y="124629"/>
                  </a:lnTo>
                  <a:lnTo>
                    <a:pt x="151824" y="77005"/>
                  </a:lnTo>
                  <a:lnTo>
                    <a:pt x="160172" y="44924"/>
                  </a:lnTo>
                  <a:lnTo>
                    <a:pt x="165733" y="33451"/>
                  </a:lnTo>
                  <a:lnTo>
                    <a:pt x="171731" y="26000"/>
                  </a:lnTo>
                  <a:lnTo>
                    <a:pt x="184429" y="17839"/>
                  </a:lnTo>
                  <a:lnTo>
                    <a:pt x="195992" y="14323"/>
                  </a:lnTo>
                  <a:lnTo>
                    <a:pt x="199100" y="14536"/>
                  </a:lnTo>
                  <a:lnTo>
                    <a:pt x="211406" y="20126"/>
                  </a:lnTo>
                  <a:lnTo>
                    <a:pt x="215784" y="27016"/>
                  </a:lnTo>
                  <a:lnTo>
                    <a:pt x="220334" y="39973"/>
                  </a:lnTo>
                  <a:lnTo>
                    <a:pt x="224358" y="86314"/>
                  </a:lnTo>
                  <a:lnTo>
                    <a:pt x="224951" y="95944"/>
                  </a:lnTo>
                  <a:lnTo>
                    <a:pt x="232026" y="112372"/>
                  </a:lnTo>
                  <a:lnTo>
                    <a:pt x="239689" y="122217"/>
                  </a:lnTo>
                  <a:lnTo>
                    <a:pt x="253170" y="127369"/>
                  </a:lnTo>
                  <a:lnTo>
                    <a:pt x="267199" y="127758"/>
                  </a:lnTo>
                  <a:lnTo>
                    <a:pt x="288720" y="118898"/>
                  </a:lnTo>
                  <a:lnTo>
                    <a:pt x="314325" y="985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SMARTInkShape-237">
              <a:extLst>
                <a:ext uri="{FF2B5EF4-FFF2-40B4-BE49-F238E27FC236}">
                  <a16:creationId xmlns:a16="http://schemas.microsoft.com/office/drawing/2014/main" xmlns="" id="{0C0313B3-FACA-4F9B-8AFE-0ECE4055B33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334554" y="5183729"/>
              <a:ext cx="331746" cy="130965"/>
            </a:xfrm>
            <a:custGeom>
              <a:avLst/>
              <a:gdLst/>
              <a:ahLst/>
              <a:cxnLst/>
              <a:rect l="0" t="0" r="0" b="0"/>
              <a:pathLst>
                <a:path w="331746" h="130965">
                  <a:moveTo>
                    <a:pt x="82246" y="23271"/>
                  </a:moveTo>
                  <a:lnTo>
                    <a:pt x="82246" y="23271"/>
                  </a:lnTo>
                  <a:lnTo>
                    <a:pt x="81893" y="17150"/>
                  </a:lnTo>
                  <a:lnTo>
                    <a:pt x="76468" y="2371"/>
                  </a:lnTo>
                  <a:lnTo>
                    <a:pt x="75925" y="1930"/>
                  </a:lnTo>
                  <a:lnTo>
                    <a:pt x="74380" y="1439"/>
                  </a:lnTo>
                  <a:lnTo>
                    <a:pt x="51647" y="0"/>
                  </a:lnTo>
                  <a:lnTo>
                    <a:pt x="39836" y="3403"/>
                  </a:lnTo>
                  <a:lnTo>
                    <a:pt x="16758" y="18576"/>
                  </a:lnTo>
                  <a:lnTo>
                    <a:pt x="9513" y="25770"/>
                  </a:lnTo>
                  <a:lnTo>
                    <a:pt x="3153" y="40827"/>
                  </a:lnTo>
                  <a:lnTo>
                    <a:pt x="0" y="76345"/>
                  </a:lnTo>
                  <a:lnTo>
                    <a:pt x="6528" y="99400"/>
                  </a:lnTo>
                  <a:lnTo>
                    <a:pt x="14028" y="113992"/>
                  </a:lnTo>
                  <a:lnTo>
                    <a:pt x="33794" y="127073"/>
                  </a:lnTo>
                  <a:lnTo>
                    <a:pt x="40838" y="130906"/>
                  </a:lnTo>
                  <a:lnTo>
                    <a:pt x="51025" y="130964"/>
                  </a:lnTo>
                  <a:lnTo>
                    <a:pt x="62373" y="128284"/>
                  </a:lnTo>
                  <a:lnTo>
                    <a:pt x="70944" y="123566"/>
                  </a:lnTo>
                  <a:lnTo>
                    <a:pt x="85091" y="108217"/>
                  </a:lnTo>
                  <a:lnTo>
                    <a:pt x="95887" y="87806"/>
                  </a:lnTo>
                  <a:lnTo>
                    <a:pt x="102566" y="64123"/>
                  </a:lnTo>
                  <a:lnTo>
                    <a:pt x="102966" y="49133"/>
                  </a:lnTo>
                  <a:lnTo>
                    <a:pt x="101332" y="42526"/>
                  </a:lnTo>
                  <a:lnTo>
                    <a:pt x="94241" y="29844"/>
                  </a:lnTo>
                  <a:lnTo>
                    <a:pt x="82389" y="24081"/>
                  </a:lnTo>
                  <a:lnTo>
                    <a:pt x="72215" y="21277"/>
                  </a:lnTo>
                  <a:lnTo>
                    <a:pt x="51530" y="22933"/>
                  </a:lnTo>
                  <a:lnTo>
                    <a:pt x="49774" y="24104"/>
                  </a:lnTo>
                  <a:lnTo>
                    <a:pt x="46883" y="28227"/>
                  </a:lnTo>
                  <a:lnTo>
                    <a:pt x="46303" y="33588"/>
                  </a:lnTo>
                  <a:lnTo>
                    <a:pt x="47119" y="45652"/>
                  </a:lnTo>
                  <a:lnTo>
                    <a:pt x="48245" y="48069"/>
                  </a:lnTo>
                  <a:lnTo>
                    <a:pt x="52318" y="51696"/>
                  </a:lnTo>
                  <a:lnTo>
                    <a:pt x="73342" y="58729"/>
                  </a:lnTo>
                  <a:lnTo>
                    <a:pt x="95421" y="59908"/>
                  </a:lnTo>
                  <a:lnTo>
                    <a:pt x="120401" y="53478"/>
                  </a:lnTo>
                  <a:lnTo>
                    <a:pt x="151097" y="37371"/>
                  </a:lnTo>
                  <a:lnTo>
                    <a:pt x="183456" y="7754"/>
                  </a:lnTo>
                  <a:lnTo>
                    <a:pt x="183812" y="14580"/>
                  </a:lnTo>
                  <a:lnTo>
                    <a:pt x="174935" y="61622"/>
                  </a:lnTo>
                  <a:lnTo>
                    <a:pt x="176088" y="85023"/>
                  </a:lnTo>
                  <a:lnTo>
                    <a:pt x="184822" y="106390"/>
                  </a:lnTo>
                  <a:lnTo>
                    <a:pt x="193660" y="119121"/>
                  </a:lnTo>
                  <a:lnTo>
                    <a:pt x="199850" y="123844"/>
                  </a:lnTo>
                  <a:lnTo>
                    <a:pt x="207069" y="125238"/>
                  </a:lnTo>
                  <a:lnTo>
                    <a:pt x="217185" y="124039"/>
                  </a:lnTo>
                  <a:lnTo>
                    <a:pt x="219831" y="123258"/>
                  </a:lnTo>
                  <a:lnTo>
                    <a:pt x="230296" y="112046"/>
                  </a:lnTo>
                  <a:lnTo>
                    <a:pt x="257709" y="65146"/>
                  </a:lnTo>
                  <a:lnTo>
                    <a:pt x="276319" y="18931"/>
                  </a:lnTo>
                  <a:lnTo>
                    <a:pt x="282211" y="4377"/>
                  </a:lnTo>
                  <a:lnTo>
                    <a:pt x="285857" y="39824"/>
                  </a:lnTo>
                  <a:lnTo>
                    <a:pt x="291134" y="55457"/>
                  </a:lnTo>
                  <a:lnTo>
                    <a:pt x="324058" y="100473"/>
                  </a:lnTo>
                  <a:lnTo>
                    <a:pt x="330087" y="111018"/>
                  </a:lnTo>
                  <a:lnTo>
                    <a:pt x="331745" y="116480"/>
                  </a:lnTo>
                  <a:lnTo>
                    <a:pt x="331541" y="120318"/>
                  </a:lnTo>
                  <a:lnTo>
                    <a:pt x="330993" y="121836"/>
                  </a:lnTo>
                  <a:lnTo>
                    <a:pt x="326620" y="124463"/>
                  </a:lnTo>
                  <a:lnTo>
                    <a:pt x="320679" y="126101"/>
                  </a:lnTo>
                  <a:lnTo>
                    <a:pt x="282928" y="119501"/>
                  </a:lnTo>
                  <a:lnTo>
                    <a:pt x="248644" y="113639"/>
                  </a:lnTo>
                  <a:lnTo>
                    <a:pt x="240996" y="1153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SMARTInkShape-238">
              <a:extLst>
                <a:ext uri="{FF2B5EF4-FFF2-40B4-BE49-F238E27FC236}">
                  <a16:creationId xmlns:a16="http://schemas.microsoft.com/office/drawing/2014/main" xmlns="" id="{511B1E31-3DF2-4A62-99A7-2D5AB9BE86F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488403" y="5111881"/>
              <a:ext cx="10948" cy="3045"/>
            </a:xfrm>
            <a:custGeom>
              <a:avLst/>
              <a:gdLst/>
              <a:ahLst/>
              <a:cxnLst/>
              <a:rect l="0" t="0" r="0" b="0"/>
              <a:pathLst>
                <a:path w="10948" h="3045">
                  <a:moveTo>
                    <a:pt x="10947" y="3044"/>
                  </a:moveTo>
                  <a:lnTo>
                    <a:pt x="10947" y="3044"/>
                  </a:lnTo>
                  <a:lnTo>
                    <a:pt x="9262" y="3044"/>
                  </a:lnTo>
                  <a:lnTo>
                    <a:pt x="7494" y="2103"/>
                  </a:lnTo>
                  <a:lnTo>
                    <a:pt x="5532" y="862"/>
                  </a:lnTo>
                  <a:lnTo>
                    <a:pt x="1398" y="65"/>
                  </a:lnTo>
                  <a:lnTo>
                    <a:pt x="348" y="0"/>
                  </a:lnTo>
                  <a:lnTo>
                    <a:pt x="0" y="309"/>
                  </a:lnTo>
                  <a:lnTo>
                    <a:pt x="121" y="868"/>
                  </a:lnTo>
                  <a:lnTo>
                    <a:pt x="1422" y="3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SMARTInkShape-239">
              <a:extLst>
                <a:ext uri="{FF2B5EF4-FFF2-40B4-BE49-F238E27FC236}">
                  <a16:creationId xmlns:a16="http://schemas.microsoft.com/office/drawing/2014/main" xmlns="" id="{7046E76E-7279-420C-BD18-00DABEB352A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753350" y="5276850"/>
              <a:ext cx="3176" cy="3176"/>
            </a:xfrm>
            <a:custGeom>
              <a:avLst/>
              <a:gdLst/>
              <a:ahLst/>
              <a:cxnLst/>
              <a:rect l="0" t="0" r="0" b="0"/>
              <a:pathLst>
                <a:path w="3176" h="3176">
                  <a:moveTo>
                    <a:pt x="0" y="0"/>
                  </a:moveTo>
                  <a:lnTo>
                    <a:pt x="0" y="0"/>
                  </a:lnTo>
                  <a:lnTo>
                    <a:pt x="2734" y="0"/>
                  </a:lnTo>
                  <a:lnTo>
                    <a:pt x="2880" y="353"/>
                  </a:lnTo>
                  <a:lnTo>
                    <a:pt x="3175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3" name="SMARTInkShape-Group100">
            <a:extLst>
              <a:ext uri="{FF2B5EF4-FFF2-40B4-BE49-F238E27FC236}">
                <a16:creationId xmlns:a16="http://schemas.microsoft.com/office/drawing/2014/main" xmlns="" id="{953100AD-6B77-4A8E-AA57-2D604C29B3C3}"/>
              </a:ext>
            </a:extLst>
          </p:cNvPr>
          <p:cNvGrpSpPr/>
          <p:nvPr/>
        </p:nvGrpSpPr>
        <p:grpSpPr>
          <a:xfrm>
            <a:off x="4768984" y="5013325"/>
            <a:ext cx="1225417" cy="303979"/>
            <a:chOff x="4768984" y="5013325"/>
            <a:chExt cx="1225417" cy="303979"/>
          </a:xfrm>
        </p:grpSpPr>
        <p:sp>
          <p:nvSpPr>
            <p:cNvPr id="87" name="SMARTInkShape-240">
              <a:extLst>
                <a:ext uri="{FF2B5EF4-FFF2-40B4-BE49-F238E27FC236}">
                  <a16:creationId xmlns:a16="http://schemas.microsoft.com/office/drawing/2014/main" xmlns="" id="{3AAB4222-CB34-4B22-8A19-EE5B9B0837A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722696" y="5245100"/>
              <a:ext cx="87555" cy="44309"/>
            </a:xfrm>
            <a:custGeom>
              <a:avLst/>
              <a:gdLst/>
              <a:ahLst/>
              <a:cxnLst/>
              <a:rect l="0" t="0" r="0" b="0"/>
              <a:pathLst>
                <a:path w="87555" h="44309">
                  <a:moveTo>
                    <a:pt x="1829" y="38100"/>
                  </a:moveTo>
                  <a:lnTo>
                    <a:pt x="1829" y="38100"/>
                  </a:lnTo>
                  <a:lnTo>
                    <a:pt x="144" y="38100"/>
                  </a:lnTo>
                  <a:lnTo>
                    <a:pt x="0" y="38453"/>
                  </a:lnTo>
                  <a:lnTo>
                    <a:pt x="1519" y="40834"/>
                  </a:lnTo>
                  <a:lnTo>
                    <a:pt x="7269" y="43970"/>
                  </a:lnTo>
                  <a:lnTo>
                    <a:pt x="9595" y="44308"/>
                  </a:lnTo>
                  <a:lnTo>
                    <a:pt x="55802" y="26761"/>
                  </a:lnTo>
                  <a:lnTo>
                    <a:pt x="73965" y="14798"/>
                  </a:lnTo>
                  <a:lnTo>
                    <a:pt x="8755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SMARTInkShape-241">
              <a:extLst>
                <a:ext uri="{FF2B5EF4-FFF2-40B4-BE49-F238E27FC236}">
                  <a16:creationId xmlns:a16="http://schemas.microsoft.com/office/drawing/2014/main" xmlns="" id="{A5F9BFCD-A06E-470F-A3AA-F74EDD5E4AE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768984" y="5030884"/>
              <a:ext cx="136392" cy="257938"/>
            </a:xfrm>
            <a:custGeom>
              <a:avLst/>
              <a:gdLst/>
              <a:ahLst/>
              <a:cxnLst/>
              <a:rect l="0" t="0" r="0" b="0"/>
              <a:pathLst>
                <a:path w="136392" h="257938">
                  <a:moveTo>
                    <a:pt x="136391" y="7841"/>
                  </a:moveTo>
                  <a:lnTo>
                    <a:pt x="136391" y="7841"/>
                  </a:lnTo>
                  <a:lnTo>
                    <a:pt x="91351" y="7203"/>
                  </a:lnTo>
                  <a:lnTo>
                    <a:pt x="46318" y="0"/>
                  </a:lnTo>
                  <a:lnTo>
                    <a:pt x="29706" y="2910"/>
                  </a:lnTo>
                  <a:lnTo>
                    <a:pt x="20976" y="5831"/>
                  </a:lnTo>
                  <a:lnTo>
                    <a:pt x="17127" y="9770"/>
                  </a:lnTo>
                  <a:lnTo>
                    <a:pt x="12977" y="18879"/>
                  </a:lnTo>
                  <a:lnTo>
                    <a:pt x="7193" y="43839"/>
                  </a:lnTo>
                  <a:lnTo>
                    <a:pt x="6221" y="90674"/>
                  </a:lnTo>
                  <a:lnTo>
                    <a:pt x="5278" y="94986"/>
                  </a:lnTo>
                  <a:lnTo>
                    <a:pt x="3172" y="99627"/>
                  </a:lnTo>
                  <a:lnTo>
                    <a:pt x="0" y="99908"/>
                  </a:lnTo>
                  <a:lnTo>
                    <a:pt x="4609" y="95550"/>
                  </a:lnTo>
                  <a:lnTo>
                    <a:pt x="15824" y="91558"/>
                  </a:lnTo>
                  <a:lnTo>
                    <a:pt x="27938" y="90544"/>
                  </a:lnTo>
                  <a:lnTo>
                    <a:pt x="46810" y="93138"/>
                  </a:lnTo>
                  <a:lnTo>
                    <a:pt x="67367" y="103415"/>
                  </a:lnTo>
                  <a:lnTo>
                    <a:pt x="86985" y="120869"/>
                  </a:lnTo>
                  <a:lnTo>
                    <a:pt x="106908" y="148247"/>
                  </a:lnTo>
                  <a:lnTo>
                    <a:pt x="114826" y="166266"/>
                  </a:lnTo>
                  <a:lnTo>
                    <a:pt x="116596" y="177705"/>
                  </a:lnTo>
                  <a:lnTo>
                    <a:pt x="113789" y="204068"/>
                  </a:lnTo>
                  <a:lnTo>
                    <a:pt x="112856" y="207451"/>
                  </a:lnTo>
                  <a:lnTo>
                    <a:pt x="90745" y="235718"/>
                  </a:lnTo>
                  <a:lnTo>
                    <a:pt x="69066" y="250583"/>
                  </a:lnTo>
                  <a:lnTo>
                    <a:pt x="55202" y="256207"/>
                  </a:lnTo>
                  <a:lnTo>
                    <a:pt x="46405" y="257937"/>
                  </a:lnTo>
                  <a:lnTo>
                    <a:pt x="35958" y="256765"/>
                  </a:lnTo>
                  <a:lnTo>
                    <a:pt x="28983" y="254183"/>
                  </a:lnTo>
                  <a:lnTo>
                    <a:pt x="22996" y="249498"/>
                  </a:lnTo>
                  <a:lnTo>
                    <a:pt x="20729" y="245654"/>
                  </a:lnTo>
                  <a:lnTo>
                    <a:pt x="19454" y="238583"/>
                  </a:lnTo>
                  <a:lnTo>
                    <a:pt x="19274" y="235752"/>
                  </a:lnTo>
                  <a:lnTo>
                    <a:pt x="20957" y="229785"/>
                  </a:lnTo>
                  <a:lnTo>
                    <a:pt x="25266" y="2205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SMARTInkShape-242">
              <a:extLst>
                <a:ext uri="{FF2B5EF4-FFF2-40B4-BE49-F238E27FC236}">
                  <a16:creationId xmlns:a16="http://schemas.microsoft.com/office/drawing/2014/main" xmlns="" id="{72835FD6-D94D-43C9-8464-BFCAE9B90EB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829300" y="5013325"/>
              <a:ext cx="76201" cy="107951"/>
            </a:xfrm>
            <a:custGeom>
              <a:avLst/>
              <a:gdLst/>
              <a:ahLst/>
              <a:cxnLst/>
              <a:rect l="0" t="0" r="0" b="0"/>
              <a:pathLst>
                <a:path w="76201" h="107951">
                  <a:moveTo>
                    <a:pt x="0" y="0"/>
                  </a:moveTo>
                  <a:lnTo>
                    <a:pt x="0" y="0"/>
                  </a:lnTo>
                  <a:lnTo>
                    <a:pt x="1685" y="1685"/>
                  </a:lnTo>
                  <a:lnTo>
                    <a:pt x="1572" y="5335"/>
                  </a:lnTo>
                  <a:lnTo>
                    <a:pt x="1051" y="10132"/>
                  </a:lnTo>
                  <a:lnTo>
                    <a:pt x="4830" y="36495"/>
                  </a:lnTo>
                  <a:lnTo>
                    <a:pt x="27805" y="72303"/>
                  </a:lnTo>
                  <a:lnTo>
                    <a:pt x="57527" y="98166"/>
                  </a:lnTo>
                  <a:lnTo>
                    <a:pt x="7620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SMARTInkShape-243">
              <a:extLst>
                <a:ext uri="{FF2B5EF4-FFF2-40B4-BE49-F238E27FC236}">
                  <a16:creationId xmlns:a16="http://schemas.microsoft.com/office/drawing/2014/main" xmlns="" id="{7BDF9666-8581-4C96-A504-35BF9578228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254699" y="5170224"/>
              <a:ext cx="333302" cy="147080"/>
            </a:xfrm>
            <a:custGeom>
              <a:avLst/>
              <a:gdLst/>
              <a:ahLst/>
              <a:cxnLst/>
              <a:rect l="0" t="0" r="0" b="0"/>
              <a:pathLst>
                <a:path w="333302" h="147080">
                  <a:moveTo>
                    <a:pt x="44376" y="8201"/>
                  </a:moveTo>
                  <a:lnTo>
                    <a:pt x="44376" y="8201"/>
                  </a:lnTo>
                  <a:lnTo>
                    <a:pt x="47548" y="8201"/>
                  </a:lnTo>
                  <a:lnTo>
                    <a:pt x="45865" y="8201"/>
                  </a:lnTo>
                  <a:lnTo>
                    <a:pt x="34620" y="0"/>
                  </a:lnTo>
                  <a:lnTo>
                    <a:pt x="33286" y="264"/>
                  </a:lnTo>
                  <a:lnTo>
                    <a:pt x="27515" y="5945"/>
                  </a:lnTo>
                  <a:lnTo>
                    <a:pt x="7722" y="33266"/>
                  </a:lnTo>
                  <a:lnTo>
                    <a:pt x="1832" y="54963"/>
                  </a:lnTo>
                  <a:lnTo>
                    <a:pt x="0" y="98549"/>
                  </a:lnTo>
                  <a:lnTo>
                    <a:pt x="5004" y="116580"/>
                  </a:lnTo>
                  <a:lnTo>
                    <a:pt x="16561" y="131957"/>
                  </a:lnTo>
                  <a:lnTo>
                    <a:pt x="26100" y="140394"/>
                  </a:lnTo>
                  <a:lnTo>
                    <a:pt x="42190" y="146052"/>
                  </a:lnTo>
                  <a:lnTo>
                    <a:pt x="48226" y="147079"/>
                  </a:lnTo>
                  <a:lnTo>
                    <a:pt x="60647" y="142601"/>
                  </a:lnTo>
                  <a:lnTo>
                    <a:pt x="70442" y="137942"/>
                  </a:lnTo>
                  <a:lnTo>
                    <a:pt x="79498" y="127586"/>
                  </a:lnTo>
                  <a:lnTo>
                    <a:pt x="97374" y="86627"/>
                  </a:lnTo>
                  <a:lnTo>
                    <a:pt x="108851" y="44007"/>
                  </a:lnTo>
                  <a:lnTo>
                    <a:pt x="116406" y="24388"/>
                  </a:lnTo>
                  <a:lnTo>
                    <a:pt x="121614" y="17779"/>
                  </a:lnTo>
                  <a:lnTo>
                    <a:pt x="124330" y="15986"/>
                  </a:lnTo>
                  <a:lnTo>
                    <a:pt x="127842" y="14976"/>
                  </a:lnTo>
                  <a:lnTo>
                    <a:pt x="130978" y="16622"/>
                  </a:lnTo>
                  <a:lnTo>
                    <a:pt x="137056" y="21741"/>
                  </a:lnTo>
                  <a:lnTo>
                    <a:pt x="142741" y="45432"/>
                  </a:lnTo>
                  <a:lnTo>
                    <a:pt x="148032" y="91730"/>
                  </a:lnTo>
                  <a:lnTo>
                    <a:pt x="152298" y="137148"/>
                  </a:lnTo>
                  <a:lnTo>
                    <a:pt x="152679" y="92547"/>
                  </a:lnTo>
                  <a:lnTo>
                    <a:pt x="157661" y="72095"/>
                  </a:lnTo>
                  <a:lnTo>
                    <a:pt x="172227" y="43056"/>
                  </a:lnTo>
                  <a:lnTo>
                    <a:pt x="182559" y="29550"/>
                  </a:lnTo>
                  <a:lnTo>
                    <a:pt x="188928" y="25568"/>
                  </a:lnTo>
                  <a:lnTo>
                    <a:pt x="192603" y="24012"/>
                  </a:lnTo>
                  <a:lnTo>
                    <a:pt x="196463" y="24386"/>
                  </a:lnTo>
                  <a:lnTo>
                    <a:pt x="204516" y="28565"/>
                  </a:lnTo>
                  <a:lnTo>
                    <a:pt x="209976" y="34185"/>
                  </a:lnTo>
                  <a:lnTo>
                    <a:pt x="216356" y="46416"/>
                  </a:lnTo>
                  <a:lnTo>
                    <a:pt x="224961" y="89763"/>
                  </a:lnTo>
                  <a:lnTo>
                    <a:pt x="225773" y="134308"/>
                  </a:lnTo>
                  <a:lnTo>
                    <a:pt x="225388" y="145384"/>
                  </a:lnTo>
                  <a:lnTo>
                    <a:pt x="222471" y="100728"/>
                  </a:lnTo>
                  <a:lnTo>
                    <a:pt x="222202" y="57621"/>
                  </a:lnTo>
                  <a:lnTo>
                    <a:pt x="222889" y="44246"/>
                  </a:lnTo>
                  <a:lnTo>
                    <a:pt x="225551" y="35745"/>
                  </a:lnTo>
                  <a:lnTo>
                    <a:pt x="234386" y="24711"/>
                  </a:lnTo>
                  <a:lnTo>
                    <a:pt x="242890" y="19890"/>
                  </a:lnTo>
                  <a:lnTo>
                    <a:pt x="251490" y="17276"/>
                  </a:lnTo>
                  <a:lnTo>
                    <a:pt x="257665" y="17291"/>
                  </a:lnTo>
                  <a:lnTo>
                    <a:pt x="262761" y="20355"/>
                  </a:lnTo>
                  <a:lnTo>
                    <a:pt x="265108" y="22654"/>
                  </a:lnTo>
                  <a:lnTo>
                    <a:pt x="267715" y="28030"/>
                  </a:lnTo>
                  <a:lnTo>
                    <a:pt x="275834" y="69202"/>
                  </a:lnTo>
                  <a:lnTo>
                    <a:pt x="284637" y="115917"/>
                  </a:lnTo>
                  <a:lnTo>
                    <a:pt x="288036" y="122397"/>
                  </a:lnTo>
                  <a:lnTo>
                    <a:pt x="290425" y="125607"/>
                  </a:lnTo>
                  <a:lnTo>
                    <a:pt x="295900" y="129173"/>
                  </a:lnTo>
                  <a:lnTo>
                    <a:pt x="298842" y="130124"/>
                  </a:lnTo>
                  <a:lnTo>
                    <a:pt x="306815" y="128358"/>
                  </a:lnTo>
                  <a:lnTo>
                    <a:pt x="333301" y="112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SMARTInkShape-244">
              <a:extLst>
                <a:ext uri="{FF2B5EF4-FFF2-40B4-BE49-F238E27FC236}">
                  <a16:creationId xmlns:a16="http://schemas.microsoft.com/office/drawing/2014/main" xmlns="" id="{4BFA34B1-7B6C-4748-BE65-79ED0D0DC18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985195" y="5045171"/>
              <a:ext cx="99040" cy="234445"/>
            </a:xfrm>
            <a:custGeom>
              <a:avLst/>
              <a:gdLst/>
              <a:ahLst/>
              <a:cxnLst/>
              <a:rect l="0" t="0" r="0" b="0"/>
              <a:pathLst>
                <a:path w="99040" h="234445">
                  <a:moveTo>
                    <a:pt x="37655" y="15779"/>
                  </a:moveTo>
                  <a:lnTo>
                    <a:pt x="37655" y="15779"/>
                  </a:lnTo>
                  <a:lnTo>
                    <a:pt x="37655" y="8626"/>
                  </a:lnTo>
                  <a:lnTo>
                    <a:pt x="35773" y="5427"/>
                  </a:lnTo>
                  <a:lnTo>
                    <a:pt x="32938" y="2359"/>
                  </a:lnTo>
                  <a:lnTo>
                    <a:pt x="28833" y="227"/>
                  </a:lnTo>
                  <a:lnTo>
                    <a:pt x="26653" y="0"/>
                  </a:lnTo>
                  <a:lnTo>
                    <a:pt x="18716" y="4989"/>
                  </a:lnTo>
                  <a:lnTo>
                    <a:pt x="6632" y="18338"/>
                  </a:lnTo>
                  <a:lnTo>
                    <a:pt x="2936" y="25030"/>
                  </a:lnTo>
                  <a:lnTo>
                    <a:pt x="0" y="45228"/>
                  </a:lnTo>
                  <a:lnTo>
                    <a:pt x="1329" y="63969"/>
                  </a:lnTo>
                  <a:lnTo>
                    <a:pt x="14179" y="92715"/>
                  </a:lnTo>
                  <a:lnTo>
                    <a:pt x="32522" y="115038"/>
                  </a:lnTo>
                  <a:lnTo>
                    <a:pt x="78661" y="156429"/>
                  </a:lnTo>
                  <a:lnTo>
                    <a:pt x="94086" y="175168"/>
                  </a:lnTo>
                  <a:lnTo>
                    <a:pt x="98512" y="189300"/>
                  </a:lnTo>
                  <a:lnTo>
                    <a:pt x="99039" y="197086"/>
                  </a:lnTo>
                  <a:lnTo>
                    <a:pt x="94819" y="212891"/>
                  </a:lnTo>
                  <a:lnTo>
                    <a:pt x="90225" y="219918"/>
                  </a:lnTo>
                  <a:lnTo>
                    <a:pt x="80748" y="227842"/>
                  </a:lnTo>
                  <a:lnTo>
                    <a:pt x="70884" y="232776"/>
                  </a:lnTo>
                  <a:lnTo>
                    <a:pt x="64601" y="234444"/>
                  </a:lnTo>
                  <a:lnTo>
                    <a:pt x="49915" y="223157"/>
                  </a:lnTo>
                  <a:lnTo>
                    <a:pt x="45103" y="217779"/>
                  </a:lnTo>
                  <a:lnTo>
                    <a:pt x="36786" y="191623"/>
                  </a:lnTo>
                  <a:lnTo>
                    <a:pt x="36849" y="177869"/>
                  </a:lnTo>
                  <a:lnTo>
                    <a:pt x="39101" y="167679"/>
                  </a:lnTo>
                  <a:lnTo>
                    <a:pt x="67905" y="120983"/>
                  </a:lnTo>
                  <a:lnTo>
                    <a:pt x="84953" y="82081"/>
                  </a:lnTo>
                  <a:lnTo>
                    <a:pt x="85017" y="71352"/>
                  </a:lnTo>
                  <a:lnTo>
                    <a:pt x="80995" y="52274"/>
                  </a:lnTo>
                  <a:lnTo>
                    <a:pt x="71114" y="38273"/>
                  </a:lnTo>
                  <a:lnTo>
                    <a:pt x="60387" y="29696"/>
                  </a:lnTo>
                  <a:lnTo>
                    <a:pt x="37846" y="21807"/>
                  </a:lnTo>
                  <a:lnTo>
                    <a:pt x="22150" y="20152"/>
                  </a:lnTo>
                  <a:lnTo>
                    <a:pt x="12561" y="21739"/>
                  </a:lnTo>
                  <a:lnTo>
                    <a:pt x="2730" y="253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SMARTInkShape-245">
              <a:extLst>
                <a:ext uri="{FF2B5EF4-FFF2-40B4-BE49-F238E27FC236}">
                  <a16:creationId xmlns:a16="http://schemas.microsoft.com/office/drawing/2014/main" xmlns="" id="{536C259C-A121-43C0-96C0-F56A2620F3D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815247" y="5181831"/>
              <a:ext cx="179154" cy="125687"/>
            </a:xfrm>
            <a:custGeom>
              <a:avLst/>
              <a:gdLst/>
              <a:ahLst/>
              <a:cxnLst/>
              <a:rect l="0" t="0" r="0" b="0"/>
              <a:pathLst>
                <a:path w="179154" h="125687">
                  <a:moveTo>
                    <a:pt x="80728" y="34694"/>
                  </a:moveTo>
                  <a:lnTo>
                    <a:pt x="80728" y="34694"/>
                  </a:lnTo>
                  <a:lnTo>
                    <a:pt x="79043" y="14062"/>
                  </a:lnTo>
                  <a:lnTo>
                    <a:pt x="76309" y="6787"/>
                  </a:lnTo>
                  <a:lnTo>
                    <a:pt x="73265" y="2397"/>
                  </a:lnTo>
                  <a:lnTo>
                    <a:pt x="71179" y="937"/>
                  </a:lnTo>
                  <a:lnTo>
                    <a:pt x="70129" y="548"/>
                  </a:lnTo>
                  <a:lnTo>
                    <a:pt x="58537" y="0"/>
                  </a:lnTo>
                  <a:lnTo>
                    <a:pt x="45069" y="3208"/>
                  </a:lnTo>
                  <a:lnTo>
                    <a:pt x="27706" y="14525"/>
                  </a:lnTo>
                  <a:lnTo>
                    <a:pt x="19415" y="21849"/>
                  </a:lnTo>
                  <a:lnTo>
                    <a:pt x="4328" y="45594"/>
                  </a:lnTo>
                  <a:lnTo>
                    <a:pt x="0" y="58620"/>
                  </a:lnTo>
                  <a:lnTo>
                    <a:pt x="1073" y="83060"/>
                  </a:lnTo>
                  <a:lnTo>
                    <a:pt x="2757" y="90998"/>
                  </a:lnTo>
                  <a:lnTo>
                    <a:pt x="10745" y="104489"/>
                  </a:lnTo>
                  <a:lnTo>
                    <a:pt x="22049" y="116287"/>
                  </a:lnTo>
                  <a:lnTo>
                    <a:pt x="34335" y="123115"/>
                  </a:lnTo>
                  <a:lnTo>
                    <a:pt x="43542" y="125686"/>
                  </a:lnTo>
                  <a:lnTo>
                    <a:pt x="55795" y="123077"/>
                  </a:lnTo>
                  <a:lnTo>
                    <a:pt x="68911" y="114464"/>
                  </a:lnTo>
                  <a:lnTo>
                    <a:pt x="78363" y="104661"/>
                  </a:lnTo>
                  <a:lnTo>
                    <a:pt x="87836" y="74569"/>
                  </a:lnTo>
                  <a:lnTo>
                    <a:pt x="90245" y="27329"/>
                  </a:lnTo>
                  <a:lnTo>
                    <a:pt x="90251" y="25596"/>
                  </a:lnTo>
                  <a:lnTo>
                    <a:pt x="90253" y="72342"/>
                  </a:lnTo>
                  <a:lnTo>
                    <a:pt x="93140" y="89024"/>
                  </a:lnTo>
                  <a:lnTo>
                    <a:pt x="100450" y="108279"/>
                  </a:lnTo>
                  <a:lnTo>
                    <a:pt x="107268" y="117410"/>
                  </a:lnTo>
                  <a:lnTo>
                    <a:pt x="114305" y="123447"/>
                  </a:lnTo>
                  <a:lnTo>
                    <a:pt x="122462" y="124352"/>
                  </a:lnTo>
                  <a:lnTo>
                    <a:pt x="137073" y="121937"/>
                  </a:lnTo>
                  <a:lnTo>
                    <a:pt x="145634" y="118271"/>
                  </a:lnTo>
                  <a:lnTo>
                    <a:pt x="179153" y="91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4" name="SMARTInkShape-246">
            <a:extLst>
              <a:ext uri="{FF2B5EF4-FFF2-40B4-BE49-F238E27FC236}">
                <a16:creationId xmlns:a16="http://schemas.microsoft.com/office/drawing/2014/main" xmlns="" id="{18F63B65-45CE-48C1-8732-788E52A423F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95700" y="5155708"/>
            <a:ext cx="847726" cy="148715"/>
          </a:xfrm>
          <a:custGeom>
            <a:avLst/>
            <a:gdLst/>
            <a:ahLst/>
            <a:cxnLst/>
            <a:rect l="0" t="0" r="0" b="0"/>
            <a:pathLst>
              <a:path w="847726" h="148715">
                <a:moveTo>
                  <a:pt x="0" y="83042"/>
                </a:moveTo>
                <a:lnTo>
                  <a:pt x="0" y="83042"/>
                </a:lnTo>
                <a:lnTo>
                  <a:pt x="2734" y="83042"/>
                </a:lnTo>
                <a:lnTo>
                  <a:pt x="6208" y="79998"/>
                </a:lnTo>
                <a:lnTo>
                  <a:pt x="23580" y="37530"/>
                </a:lnTo>
                <a:lnTo>
                  <a:pt x="39851" y="11649"/>
                </a:lnTo>
                <a:lnTo>
                  <a:pt x="51146" y="1873"/>
                </a:lnTo>
                <a:lnTo>
                  <a:pt x="53853" y="707"/>
                </a:lnTo>
                <a:lnTo>
                  <a:pt x="58742" y="352"/>
                </a:lnTo>
                <a:lnTo>
                  <a:pt x="61033" y="1810"/>
                </a:lnTo>
                <a:lnTo>
                  <a:pt x="65461" y="7193"/>
                </a:lnTo>
                <a:lnTo>
                  <a:pt x="71518" y="25387"/>
                </a:lnTo>
                <a:lnTo>
                  <a:pt x="75997" y="67813"/>
                </a:lnTo>
                <a:lnTo>
                  <a:pt x="70427" y="113283"/>
                </a:lnTo>
                <a:lnTo>
                  <a:pt x="69926" y="125412"/>
                </a:lnTo>
                <a:lnTo>
                  <a:pt x="69548" y="125399"/>
                </a:lnTo>
                <a:lnTo>
                  <a:pt x="68187" y="123505"/>
                </a:lnTo>
                <a:lnTo>
                  <a:pt x="67123" y="118471"/>
                </a:lnTo>
                <a:lnTo>
                  <a:pt x="66687" y="75785"/>
                </a:lnTo>
                <a:lnTo>
                  <a:pt x="69565" y="54366"/>
                </a:lnTo>
                <a:lnTo>
                  <a:pt x="80243" y="29763"/>
                </a:lnTo>
                <a:lnTo>
                  <a:pt x="89157" y="19199"/>
                </a:lnTo>
                <a:lnTo>
                  <a:pt x="107953" y="6444"/>
                </a:lnTo>
                <a:lnTo>
                  <a:pt x="110069" y="5518"/>
                </a:lnTo>
                <a:lnTo>
                  <a:pt x="111832" y="5254"/>
                </a:lnTo>
                <a:lnTo>
                  <a:pt x="114732" y="5901"/>
                </a:lnTo>
                <a:lnTo>
                  <a:pt x="128196" y="20806"/>
                </a:lnTo>
                <a:lnTo>
                  <a:pt x="132588" y="28218"/>
                </a:lnTo>
                <a:lnTo>
                  <a:pt x="140598" y="58977"/>
                </a:lnTo>
                <a:lnTo>
                  <a:pt x="139891" y="82234"/>
                </a:lnTo>
                <a:lnTo>
                  <a:pt x="132673" y="125085"/>
                </a:lnTo>
                <a:lnTo>
                  <a:pt x="130668" y="129564"/>
                </a:lnTo>
                <a:lnTo>
                  <a:pt x="130504" y="129579"/>
                </a:lnTo>
                <a:lnTo>
                  <a:pt x="130321" y="128655"/>
                </a:lnTo>
                <a:lnTo>
                  <a:pt x="133065" y="83858"/>
                </a:lnTo>
                <a:lnTo>
                  <a:pt x="142058" y="54770"/>
                </a:lnTo>
                <a:lnTo>
                  <a:pt x="167272" y="15360"/>
                </a:lnTo>
                <a:lnTo>
                  <a:pt x="180058" y="4526"/>
                </a:lnTo>
                <a:lnTo>
                  <a:pt x="185389" y="2285"/>
                </a:lnTo>
                <a:lnTo>
                  <a:pt x="187446" y="2040"/>
                </a:lnTo>
                <a:lnTo>
                  <a:pt x="190671" y="2709"/>
                </a:lnTo>
                <a:lnTo>
                  <a:pt x="196156" y="15181"/>
                </a:lnTo>
                <a:lnTo>
                  <a:pt x="202419" y="48096"/>
                </a:lnTo>
                <a:lnTo>
                  <a:pt x="205689" y="92026"/>
                </a:lnTo>
                <a:lnTo>
                  <a:pt x="209870" y="120434"/>
                </a:lnTo>
                <a:lnTo>
                  <a:pt x="212750" y="125648"/>
                </a:lnTo>
                <a:lnTo>
                  <a:pt x="218337" y="130865"/>
                </a:lnTo>
                <a:lnTo>
                  <a:pt x="224274" y="132519"/>
                </a:lnTo>
                <a:lnTo>
                  <a:pt x="231969" y="132548"/>
                </a:lnTo>
                <a:lnTo>
                  <a:pt x="251365" y="126612"/>
                </a:lnTo>
                <a:lnTo>
                  <a:pt x="269922" y="108527"/>
                </a:lnTo>
                <a:lnTo>
                  <a:pt x="286388" y="85039"/>
                </a:lnTo>
                <a:lnTo>
                  <a:pt x="297233" y="55056"/>
                </a:lnTo>
                <a:lnTo>
                  <a:pt x="296658" y="19640"/>
                </a:lnTo>
                <a:lnTo>
                  <a:pt x="293999" y="7263"/>
                </a:lnTo>
                <a:lnTo>
                  <a:pt x="291062" y="2560"/>
                </a:lnTo>
                <a:lnTo>
                  <a:pt x="289292" y="813"/>
                </a:lnTo>
                <a:lnTo>
                  <a:pt x="287406" y="0"/>
                </a:lnTo>
                <a:lnTo>
                  <a:pt x="283428" y="38"/>
                </a:lnTo>
                <a:lnTo>
                  <a:pt x="273852" y="3729"/>
                </a:lnTo>
                <a:lnTo>
                  <a:pt x="267056" y="12043"/>
                </a:lnTo>
                <a:lnTo>
                  <a:pt x="254589" y="38874"/>
                </a:lnTo>
                <a:lnTo>
                  <a:pt x="247309" y="71411"/>
                </a:lnTo>
                <a:lnTo>
                  <a:pt x="249221" y="101619"/>
                </a:lnTo>
                <a:lnTo>
                  <a:pt x="257760" y="123440"/>
                </a:lnTo>
                <a:lnTo>
                  <a:pt x="265149" y="133739"/>
                </a:lnTo>
                <a:lnTo>
                  <a:pt x="275609" y="142631"/>
                </a:lnTo>
                <a:lnTo>
                  <a:pt x="282301" y="146332"/>
                </a:lnTo>
                <a:lnTo>
                  <a:pt x="295390" y="148714"/>
                </a:lnTo>
                <a:lnTo>
                  <a:pt x="312125" y="146049"/>
                </a:lnTo>
                <a:lnTo>
                  <a:pt x="325432" y="140791"/>
                </a:lnTo>
                <a:lnTo>
                  <a:pt x="337763" y="129707"/>
                </a:lnTo>
                <a:lnTo>
                  <a:pt x="346983" y="115252"/>
                </a:lnTo>
                <a:lnTo>
                  <a:pt x="360403" y="74136"/>
                </a:lnTo>
                <a:lnTo>
                  <a:pt x="364818" y="29939"/>
                </a:lnTo>
                <a:lnTo>
                  <a:pt x="365120" y="4501"/>
                </a:lnTo>
                <a:lnTo>
                  <a:pt x="369544" y="27143"/>
                </a:lnTo>
                <a:lnTo>
                  <a:pt x="387609" y="69601"/>
                </a:lnTo>
                <a:lnTo>
                  <a:pt x="398219" y="89768"/>
                </a:lnTo>
                <a:lnTo>
                  <a:pt x="404618" y="117617"/>
                </a:lnTo>
                <a:lnTo>
                  <a:pt x="403726" y="126043"/>
                </a:lnTo>
                <a:lnTo>
                  <a:pt x="399091" y="139083"/>
                </a:lnTo>
                <a:lnTo>
                  <a:pt x="394097" y="142404"/>
                </a:lnTo>
                <a:lnTo>
                  <a:pt x="385233" y="145316"/>
                </a:lnTo>
                <a:lnTo>
                  <a:pt x="382764" y="145725"/>
                </a:lnTo>
                <a:lnTo>
                  <a:pt x="377198" y="144297"/>
                </a:lnTo>
                <a:lnTo>
                  <a:pt x="368372" y="139317"/>
                </a:lnTo>
                <a:lnTo>
                  <a:pt x="367290" y="137492"/>
                </a:lnTo>
                <a:lnTo>
                  <a:pt x="365410" y="127332"/>
                </a:lnTo>
                <a:lnTo>
                  <a:pt x="366895" y="121840"/>
                </a:lnTo>
                <a:lnTo>
                  <a:pt x="370498" y="118747"/>
                </a:lnTo>
                <a:lnTo>
                  <a:pt x="372940" y="117429"/>
                </a:lnTo>
                <a:lnTo>
                  <a:pt x="374921" y="116903"/>
                </a:lnTo>
                <a:lnTo>
                  <a:pt x="376595" y="116905"/>
                </a:lnTo>
                <a:lnTo>
                  <a:pt x="378063" y="117259"/>
                </a:lnTo>
                <a:lnTo>
                  <a:pt x="406498" y="135176"/>
                </a:lnTo>
                <a:lnTo>
                  <a:pt x="428481" y="138604"/>
                </a:lnTo>
                <a:lnTo>
                  <a:pt x="435146" y="137958"/>
                </a:lnTo>
                <a:lnTo>
                  <a:pt x="446236" y="132239"/>
                </a:lnTo>
                <a:lnTo>
                  <a:pt x="467446" y="112730"/>
                </a:lnTo>
                <a:lnTo>
                  <a:pt x="473748" y="103292"/>
                </a:lnTo>
                <a:lnTo>
                  <a:pt x="491390" y="58134"/>
                </a:lnTo>
                <a:lnTo>
                  <a:pt x="494142" y="47322"/>
                </a:lnTo>
                <a:lnTo>
                  <a:pt x="495294" y="32434"/>
                </a:lnTo>
                <a:lnTo>
                  <a:pt x="495300" y="75706"/>
                </a:lnTo>
                <a:lnTo>
                  <a:pt x="498754" y="120173"/>
                </a:lnTo>
                <a:lnTo>
                  <a:pt x="501068" y="126709"/>
                </a:lnTo>
                <a:lnTo>
                  <a:pt x="506338" y="134002"/>
                </a:lnTo>
                <a:lnTo>
                  <a:pt x="510319" y="137206"/>
                </a:lnTo>
                <a:lnTo>
                  <a:pt x="513074" y="137496"/>
                </a:lnTo>
                <a:lnTo>
                  <a:pt x="519898" y="135936"/>
                </a:lnTo>
                <a:lnTo>
                  <a:pt x="524812" y="132891"/>
                </a:lnTo>
                <a:lnTo>
                  <a:pt x="534212" y="120131"/>
                </a:lnTo>
                <a:lnTo>
                  <a:pt x="540949" y="93002"/>
                </a:lnTo>
                <a:lnTo>
                  <a:pt x="546767" y="47357"/>
                </a:lnTo>
                <a:lnTo>
                  <a:pt x="549473" y="35780"/>
                </a:lnTo>
                <a:lnTo>
                  <a:pt x="553548" y="28707"/>
                </a:lnTo>
                <a:lnTo>
                  <a:pt x="554240" y="28474"/>
                </a:lnTo>
                <a:lnTo>
                  <a:pt x="554701" y="29025"/>
                </a:lnTo>
                <a:lnTo>
                  <a:pt x="558305" y="46997"/>
                </a:lnTo>
                <a:lnTo>
                  <a:pt x="561306" y="91579"/>
                </a:lnTo>
                <a:lnTo>
                  <a:pt x="569483" y="120935"/>
                </a:lnTo>
                <a:lnTo>
                  <a:pt x="572132" y="126106"/>
                </a:lnTo>
                <a:lnTo>
                  <a:pt x="578249" y="129581"/>
                </a:lnTo>
                <a:lnTo>
                  <a:pt x="589806" y="133000"/>
                </a:lnTo>
                <a:lnTo>
                  <a:pt x="599306" y="130222"/>
                </a:lnTo>
                <a:lnTo>
                  <a:pt x="611058" y="119873"/>
                </a:lnTo>
                <a:lnTo>
                  <a:pt x="618420" y="110692"/>
                </a:lnTo>
                <a:lnTo>
                  <a:pt x="625897" y="90006"/>
                </a:lnTo>
                <a:lnTo>
                  <a:pt x="627427" y="81551"/>
                </a:lnTo>
                <a:lnTo>
                  <a:pt x="620844" y="36736"/>
                </a:lnTo>
                <a:lnTo>
                  <a:pt x="617949" y="29654"/>
                </a:lnTo>
                <a:lnTo>
                  <a:pt x="616930" y="28753"/>
                </a:lnTo>
                <a:lnTo>
                  <a:pt x="615898" y="28505"/>
                </a:lnTo>
                <a:lnTo>
                  <a:pt x="611706" y="28956"/>
                </a:lnTo>
                <a:lnTo>
                  <a:pt x="611004" y="29346"/>
                </a:lnTo>
                <a:lnTo>
                  <a:pt x="610536" y="29958"/>
                </a:lnTo>
                <a:lnTo>
                  <a:pt x="610224" y="30720"/>
                </a:lnTo>
                <a:lnTo>
                  <a:pt x="611470" y="36848"/>
                </a:lnTo>
                <a:lnTo>
                  <a:pt x="614074" y="41995"/>
                </a:lnTo>
                <a:lnTo>
                  <a:pt x="622831" y="49077"/>
                </a:lnTo>
                <a:lnTo>
                  <a:pt x="627357" y="51836"/>
                </a:lnTo>
                <a:lnTo>
                  <a:pt x="632662" y="52357"/>
                </a:lnTo>
                <a:lnTo>
                  <a:pt x="661190" y="44866"/>
                </a:lnTo>
                <a:lnTo>
                  <a:pt x="676209" y="39021"/>
                </a:lnTo>
                <a:lnTo>
                  <a:pt x="677657" y="38783"/>
                </a:lnTo>
                <a:lnTo>
                  <a:pt x="677549" y="38719"/>
                </a:lnTo>
                <a:lnTo>
                  <a:pt x="677124" y="38677"/>
                </a:lnTo>
                <a:lnTo>
                  <a:pt x="676841" y="39001"/>
                </a:lnTo>
                <a:lnTo>
                  <a:pt x="676527" y="40302"/>
                </a:lnTo>
                <a:lnTo>
                  <a:pt x="674505" y="42057"/>
                </a:lnTo>
                <a:lnTo>
                  <a:pt x="672978" y="43018"/>
                </a:lnTo>
                <a:lnTo>
                  <a:pt x="670342" y="46909"/>
                </a:lnTo>
                <a:lnTo>
                  <a:pt x="665041" y="60723"/>
                </a:lnTo>
                <a:lnTo>
                  <a:pt x="663632" y="92432"/>
                </a:lnTo>
                <a:lnTo>
                  <a:pt x="670733" y="115387"/>
                </a:lnTo>
                <a:lnTo>
                  <a:pt x="675770" y="124493"/>
                </a:lnTo>
                <a:lnTo>
                  <a:pt x="683416" y="132209"/>
                </a:lnTo>
                <a:lnTo>
                  <a:pt x="690699" y="137278"/>
                </a:lnTo>
                <a:lnTo>
                  <a:pt x="699011" y="139328"/>
                </a:lnTo>
                <a:lnTo>
                  <a:pt x="708176" y="138251"/>
                </a:lnTo>
                <a:lnTo>
                  <a:pt x="725403" y="129972"/>
                </a:lnTo>
                <a:lnTo>
                  <a:pt x="729977" y="123891"/>
                </a:lnTo>
                <a:lnTo>
                  <a:pt x="736433" y="110058"/>
                </a:lnTo>
                <a:lnTo>
                  <a:pt x="746060" y="63234"/>
                </a:lnTo>
                <a:lnTo>
                  <a:pt x="746106" y="61533"/>
                </a:lnTo>
                <a:lnTo>
                  <a:pt x="746123" y="63613"/>
                </a:lnTo>
                <a:lnTo>
                  <a:pt x="750841" y="66099"/>
                </a:lnTo>
                <a:lnTo>
                  <a:pt x="764280" y="69859"/>
                </a:lnTo>
                <a:lnTo>
                  <a:pt x="777879" y="67566"/>
                </a:lnTo>
                <a:lnTo>
                  <a:pt x="779289" y="66727"/>
                </a:lnTo>
                <a:lnTo>
                  <a:pt x="785191" y="60049"/>
                </a:lnTo>
                <a:lnTo>
                  <a:pt x="786418" y="57771"/>
                </a:lnTo>
                <a:lnTo>
                  <a:pt x="786745" y="56670"/>
                </a:lnTo>
                <a:lnTo>
                  <a:pt x="784609" y="39306"/>
                </a:lnTo>
                <a:lnTo>
                  <a:pt x="780968" y="31513"/>
                </a:lnTo>
                <a:lnTo>
                  <a:pt x="778309" y="28390"/>
                </a:lnTo>
                <a:lnTo>
                  <a:pt x="777106" y="27557"/>
                </a:lnTo>
                <a:lnTo>
                  <a:pt x="760606" y="26038"/>
                </a:lnTo>
                <a:lnTo>
                  <a:pt x="755971" y="27839"/>
                </a:lnTo>
                <a:lnTo>
                  <a:pt x="753747" y="29307"/>
                </a:lnTo>
                <a:lnTo>
                  <a:pt x="750336" y="33760"/>
                </a:lnTo>
                <a:lnTo>
                  <a:pt x="745271" y="45242"/>
                </a:lnTo>
                <a:lnTo>
                  <a:pt x="743638" y="56241"/>
                </a:lnTo>
                <a:lnTo>
                  <a:pt x="745973" y="72953"/>
                </a:lnTo>
                <a:lnTo>
                  <a:pt x="759970" y="107279"/>
                </a:lnTo>
                <a:lnTo>
                  <a:pt x="781963" y="137345"/>
                </a:lnTo>
                <a:lnTo>
                  <a:pt x="786865" y="140691"/>
                </a:lnTo>
                <a:lnTo>
                  <a:pt x="789160" y="141583"/>
                </a:lnTo>
                <a:lnTo>
                  <a:pt x="819225" y="136057"/>
                </a:lnTo>
                <a:lnTo>
                  <a:pt x="830931" y="131127"/>
                </a:lnTo>
                <a:lnTo>
                  <a:pt x="847725" y="11796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9" name="SMARTInkShape-Group102">
            <a:extLst>
              <a:ext uri="{FF2B5EF4-FFF2-40B4-BE49-F238E27FC236}">
                <a16:creationId xmlns:a16="http://schemas.microsoft.com/office/drawing/2014/main" xmlns="" id="{E26429CE-7CDF-4CCE-9150-E2E6FEA81BCE}"/>
              </a:ext>
            </a:extLst>
          </p:cNvPr>
          <p:cNvGrpSpPr/>
          <p:nvPr/>
        </p:nvGrpSpPr>
        <p:grpSpPr>
          <a:xfrm>
            <a:off x="2681823" y="4881408"/>
            <a:ext cx="823378" cy="426539"/>
            <a:chOff x="2681823" y="4881408"/>
            <a:chExt cx="823378" cy="426539"/>
          </a:xfrm>
        </p:grpSpPr>
        <p:sp>
          <p:nvSpPr>
            <p:cNvPr id="95" name="SMARTInkShape-247">
              <a:extLst>
                <a:ext uri="{FF2B5EF4-FFF2-40B4-BE49-F238E27FC236}">
                  <a16:creationId xmlns:a16="http://schemas.microsoft.com/office/drawing/2014/main" xmlns="" id="{40935559-1A55-4A7A-8DDF-C408AA00497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681823" y="4881408"/>
              <a:ext cx="217598" cy="400167"/>
            </a:xfrm>
            <a:custGeom>
              <a:avLst/>
              <a:gdLst/>
              <a:ahLst/>
              <a:cxnLst/>
              <a:rect l="0" t="0" r="0" b="0"/>
              <a:pathLst>
                <a:path w="217598" h="400167">
                  <a:moveTo>
                    <a:pt x="166152" y="4917"/>
                  </a:moveTo>
                  <a:lnTo>
                    <a:pt x="166152" y="4917"/>
                  </a:lnTo>
                  <a:lnTo>
                    <a:pt x="160185" y="2404"/>
                  </a:lnTo>
                  <a:lnTo>
                    <a:pt x="149139" y="0"/>
                  </a:lnTo>
                  <a:lnTo>
                    <a:pt x="135060" y="1653"/>
                  </a:lnTo>
                  <a:lnTo>
                    <a:pt x="99607" y="20950"/>
                  </a:lnTo>
                  <a:lnTo>
                    <a:pt x="59133" y="58953"/>
                  </a:lnTo>
                  <a:lnTo>
                    <a:pt x="43138" y="81756"/>
                  </a:lnTo>
                  <a:lnTo>
                    <a:pt x="36413" y="105413"/>
                  </a:lnTo>
                  <a:lnTo>
                    <a:pt x="35558" y="122418"/>
                  </a:lnTo>
                  <a:lnTo>
                    <a:pt x="41316" y="151089"/>
                  </a:lnTo>
                  <a:lnTo>
                    <a:pt x="50024" y="167780"/>
                  </a:lnTo>
                  <a:lnTo>
                    <a:pt x="70104" y="190972"/>
                  </a:lnTo>
                  <a:lnTo>
                    <a:pt x="97947" y="208350"/>
                  </a:lnTo>
                  <a:lnTo>
                    <a:pt x="127018" y="215702"/>
                  </a:lnTo>
                  <a:lnTo>
                    <a:pt x="148677" y="215186"/>
                  </a:lnTo>
                  <a:lnTo>
                    <a:pt x="167324" y="210565"/>
                  </a:lnTo>
                  <a:lnTo>
                    <a:pt x="193227" y="195074"/>
                  </a:lnTo>
                  <a:lnTo>
                    <a:pt x="196902" y="192014"/>
                  </a:lnTo>
                  <a:lnTo>
                    <a:pt x="213710" y="162041"/>
                  </a:lnTo>
                  <a:lnTo>
                    <a:pt x="217275" y="151303"/>
                  </a:lnTo>
                  <a:lnTo>
                    <a:pt x="217597" y="134251"/>
                  </a:lnTo>
                  <a:lnTo>
                    <a:pt x="211594" y="122018"/>
                  </a:lnTo>
                  <a:lnTo>
                    <a:pt x="198196" y="106994"/>
                  </a:lnTo>
                  <a:lnTo>
                    <a:pt x="193864" y="103660"/>
                  </a:lnTo>
                  <a:lnTo>
                    <a:pt x="174285" y="97282"/>
                  </a:lnTo>
                  <a:lnTo>
                    <a:pt x="150609" y="96529"/>
                  </a:lnTo>
                  <a:lnTo>
                    <a:pt x="109216" y="106352"/>
                  </a:lnTo>
                  <a:lnTo>
                    <a:pt x="86252" y="117521"/>
                  </a:lnTo>
                  <a:lnTo>
                    <a:pt x="50259" y="145105"/>
                  </a:lnTo>
                  <a:lnTo>
                    <a:pt x="26111" y="178436"/>
                  </a:lnTo>
                  <a:lnTo>
                    <a:pt x="6774" y="221895"/>
                  </a:lnTo>
                  <a:lnTo>
                    <a:pt x="0" y="266434"/>
                  </a:lnTo>
                  <a:lnTo>
                    <a:pt x="1528" y="313869"/>
                  </a:lnTo>
                  <a:lnTo>
                    <a:pt x="8484" y="340619"/>
                  </a:lnTo>
                  <a:lnTo>
                    <a:pt x="22304" y="364186"/>
                  </a:lnTo>
                  <a:lnTo>
                    <a:pt x="48232" y="385122"/>
                  </a:lnTo>
                  <a:lnTo>
                    <a:pt x="68693" y="396304"/>
                  </a:lnTo>
                  <a:lnTo>
                    <a:pt x="93805" y="400166"/>
                  </a:lnTo>
                  <a:lnTo>
                    <a:pt x="116846" y="396254"/>
                  </a:lnTo>
                  <a:lnTo>
                    <a:pt x="161309" y="371159"/>
                  </a:lnTo>
                  <a:lnTo>
                    <a:pt x="177613" y="347364"/>
                  </a:lnTo>
                  <a:lnTo>
                    <a:pt x="186873" y="322479"/>
                  </a:lnTo>
                  <a:lnTo>
                    <a:pt x="186650" y="308921"/>
                  </a:lnTo>
                  <a:lnTo>
                    <a:pt x="185109" y="302836"/>
                  </a:lnTo>
                  <a:lnTo>
                    <a:pt x="177752" y="292313"/>
                  </a:lnTo>
                  <a:lnTo>
                    <a:pt x="167780" y="283990"/>
                  </a:lnTo>
                  <a:lnTo>
                    <a:pt x="157468" y="279115"/>
                  </a:lnTo>
                  <a:lnTo>
                    <a:pt x="128101" y="278181"/>
                  </a:lnTo>
                  <a:lnTo>
                    <a:pt x="110937" y="281519"/>
                  </a:lnTo>
                  <a:lnTo>
                    <a:pt x="98926" y="287425"/>
                  </a:lnTo>
                  <a:lnTo>
                    <a:pt x="90295" y="295693"/>
                  </a:lnTo>
                  <a:lnTo>
                    <a:pt x="84813" y="304896"/>
                  </a:lnTo>
                  <a:lnTo>
                    <a:pt x="80427" y="322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SMARTInkShape-248">
              <a:extLst>
                <a:ext uri="{FF2B5EF4-FFF2-40B4-BE49-F238E27FC236}">
                  <a16:creationId xmlns:a16="http://schemas.microsoft.com/office/drawing/2014/main" xmlns="" id="{91D51357-FF22-4B83-AABC-D5AB960C317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416431" y="5054600"/>
              <a:ext cx="88770" cy="41264"/>
            </a:xfrm>
            <a:custGeom>
              <a:avLst/>
              <a:gdLst/>
              <a:ahLst/>
              <a:cxnLst/>
              <a:rect l="0" t="0" r="0" b="0"/>
              <a:pathLst>
                <a:path w="88770" h="41264">
                  <a:moveTo>
                    <a:pt x="3044" y="34925"/>
                  </a:moveTo>
                  <a:lnTo>
                    <a:pt x="3044" y="34925"/>
                  </a:lnTo>
                  <a:lnTo>
                    <a:pt x="310" y="37659"/>
                  </a:lnTo>
                  <a:lnTo>
                    <a:pt x="0" y="39655"/>
                  </a:lnTo>
                  <a:lnTo>
                    <a:pt x="1015" y="40195"/>
                  </a:lnTo>
                  <a:lnTo>
                    <a:pt x="12650" y="41263"/>
                  </a:lnTo>
                  <a:lnTo>
                    <a:pt x="56173" y="20223"/>
                  </a:lnTo>
                  <a:lnTo>
                    <a:pt x="8876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SMARTInkShape-249">
              <a:extLst>
                <a:ext uri="{FF2B5EF4-FFF2-40B4-BE49-F238E27FC236}">
                  <a16:creationId xmlns:a16="http://schemas.microsoft.com/office/drawing/2014/main" xmlns="" id="{4499C3F6-A0F8-4B0A-BCD9-62044D05EF1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863850" y="4927834"/>
              <a:ext cx="419101" cy="376130"/>
            </a:xfrm>
            <a:custGeom>
              <a:avLst/>
              <a:gdLst/>
              <a:ahLst/>
              <a:cxnLst/>
              <a:rect l="0" t="0" r="0" b="0"/>
              <a:pathLst>
                <a:path w="419101" h="376130">
                  <a:moveTo>
                    <a:pt x="0" y="329966"/>
                  </a:moveTo>
                  <a:lnTo>
                    <a:pt x="0" y="329966"/>
                  </a:lnTo>
                  <a:lnTo>
                    <a:pt x="44835" y="324910"/>
                  </a:lnTo>
                  <a:lnTo>
                    <a:pt x="63575" y="320079"/>
                  </a:lnTo>
                  <a:lnTo>
                    <a:pt x="101300" y="293665"/>
                  </a:lnTo>
                  <a:lnTo>
                    <a:pt x="137901" y="251694"/>
                  </a:lnTo>
                  <a:lnTo>
                    <a:pt x="169863" y="204834"/>
                  </a:lnTo>
                  <a:lnTo>
                    <a:pt x="190557" y="164650"/>
                  </a:lnTo>
                  <a:lnTo>
                    <a:pt x="206347" y="125374"/>
                  </a:lnTo>
                  <a:lnTo>
                    <a:pt x="211099" y="88417"/>
                  </a:lnTo>
                  <a:lnTo>
                    <a:pt x="210825" y="45747"/>
                  </a:lnTo>
                  <a:lnTo>
                    <a:pt x="206557" y="27854"/>
                  </a:lnTo>
                  <a:lnTo>
                    <a:pt x="199048" y="17306"/>
                  </a:lnTo>
                  <a:lnTo>
                    <a:pt x="185407" y="2408"/>
                  </a:lnTo>
                  <a:lnTo>
                    <a:pt x="182166" y="821"/>
                  </a:lnTo>
                  <a:lnTo>
                    <a:pt x="173861" y="0"/>
                  </a:lnTo>
                  <a:lnTo>
                    <a:pt x="154509" y="4882"/>
                  </a:lnTo>
                  <a:lnTo>
                    <a:pt x="145459" y="8625"/>
                  </a:lnTo>
                  <a:lnTo>
                    <a:pt x="123004" y="34636"/>
                  </a:lnTo>
                  <a:lnTo>
                    <a:pt x="115742" y="52627"/>
                  </a:lnTo>
                  <a:lnTo>
                    <a:pt x="111395" y="99256"/>
                  </a:lnTo>
                  <a:lnTo>
                    <a:pt x="114532" y="140264"/>
                  </a:lnTo>
                  <a:lnTo>
                    <a:pt x="121482" y="180842"/>
                  </a:lnTo>
                  <a:lnTo>
                    <a:pt x="127596" y="223917"/>
                  </a:lnTo>
                  <a:lnTo>
                    <a:pt x="132782" y="265736"/>
                  </a:lnTo>
                  <a:lnTo>
                    <a:pt x="136032" y="307819"/>
                  </a:lnTo>
                  <a:lnTo>
                    <a:pt x="139659" y="351219"/>
                  </a:lnTo>
                  <a:lnTo>
                    <a:pt x="140758" y="304786"/>
                  </a:lnTo>
                  <a:lnTo>
                    <a:pt x="151459" y="269581"/>
                  </a:lnTo>
                  <a:lnTo>
                    <a:pt x="157626" y="260795"/>
                  </a:lnTo>
                  <a:lnTo>
                    <a:pt x="171587" y="247695"/>
                  </a:lnTo>
                  <a:lnTo>
                    <a:pt x="178096" y="244013"/>
                  </a:lnTo>
                  <a:lnTo>
                    <a:pt x="185223" y="243317"/>
                  </a:lnTo>
                  <a:lnTo>
                    <a:pt x="195286" y="244908"/>
                  </a:lnTo>
                  <a:lnTo>
                    <a:pt x="197924" y="245744"/>
                  </a:lnTo>
                  <a:lnTo>
                    <a:pt x="201796" y="248554"/>
                  </a:lnTo>
                  <a:lnTo>
                    <a:pt x="213024" y="263924"/>
                  </a:lnTo>
                  <a:lnTo>
                    <a:pt x="220218" y="283446"/>
                  </a:lnTo>
                  <a:lnTo>
                    <a:pt x="226117" y="329240"/>
                  </a:lnTo>
                  <a:lnTo>
                    <a:pt x="231161" y="357452"/>
                  </a:lnTo>
                  <a:lnTo>
                    <a:pt x="234559" y="364642"/>
                  </a:lnTo>
                  <a:lnTo>
                    <a:pt x="240303" y="370190"/>
                  </a:lnTo>
                  <a:lnTo>
                    <a:pt x="246854" y="374302"/>
                  </a:lnTo>
                  <a:lnTo>
                    <a:pt x="252118" y="376129"/>
                  </a:lnTo>
                  <a:lnTo>
                    <a:pt x="264104" y="373787"/>
                  </a:lnTo>
                  <a:lnTo>
                    <a:pt x="275456" y="368624"/>
                  </a:lnTo>
                  <a:lnTo>
                    <a:pt x="304046" y="341437"/>
                  </a:lnTo>
                  <a:lnTo>
                    <a:pt x="337773" y="294165"/>
                  </a:lnTo>
                  <a:lnTo>
                    <a:pt x="356950" y="251429"/>
                  </a:lnTo>
                  <a:lnTo>
                    <a:pt x="369233" y="210213"/>
                  </a:lnTo>
                  <a:lnTo>
                    <a:pt x="376951" y="168022"/>
                  </a:lnTo>
                  <a:lnTo>
                    <a:pt x="379526" y="121433"/>
                  </a:lnTo>
                  <a:lnTo>
                    <a:pt x="377696" y="77968"/>
                  </a:lnTo>
                  <a:lnTo>
                    <a:pt x="373435" y="39859"/>
                  </a:lnTo>
                  <a:lnTo>
                    <a:pt x="368583" y="30637"/>
                  </a:lnTo>
                  <a:lnTo>
                    <a:pt x="365314" y="26697"/>
                  </a:lnTo>
                  <a:lnTo>
                    <a:pt x="356977" y="22318"/>
                  </a:lnTo>
                  <a:lnTo>
                    <a:pt x="348451" y="20726"/>
                  </a:lnTo>
                  <a:lnTo>
                    <a:pt x="342310" y="21193"/>
                  </a:lnTo>
                  <a:lnTo>
                    <a:pt x="336288" y="26340"/>
                  </a:lnTo>
                  <a:lnTo>
                    <a:pt x="320641" y="48251"/>
                  </a:lnTo>
                  <a:lnTo>
                    <a:pt x="308166" y="82873"/>
                  </a:lnTo>
                  <a:lnTo>
                    <a:pt x="302730" y="128276"/>
                  </a:lnTo>
                  <a:lnTo>
                    <a:pt x="305214" y="168496"/>
                  </a:lnTo>
                  <a:lnTo>
                    <a:pt x="309612" y="214632"/>
                  </a:lnTo>
                  <a:lnTo>
                    <a:pt x="311787" y="252543"/>
                  </a:lnTo>
                  <a:lnTo>
                    <a:pt x="315049" y="298016"/>
                  </a:lnTo>
                  <a:lnTo>
                    <a:pt x="322183" y="323086"/>
                  </a:lnTo>
                  <a:lnTo>
                    <a:pt x="332724" y="340902"/>
                  </a:lnTo>
                  <a:lnTo>
                    <a:pt x="339436" y="346938"/>
                  </a:lnTo>
                  <a:lnTo>
                    <a:pt x="359277" y="354006"/>
                  </a:lnTo>
                  <a:lnTo>
                    <a:pt x="375152" y="355512"/>
                  </a:lnTo>
                  <a:lnTo>
                    <a:pt x="403793" y="350960"/>
                  </a:lnTo>
                  <a:lnTo>
                    <a:pt x="407484" y="348548"/>
                  </a:lnTo>
                  <a:lnTo>
                    <a:pt x="419100" y="3331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SMARTInkShape-250">
              <a:extLst>
                <a:ext uri="{FF2B5EF4-FFF2-40B4-BE49-F238E27FC236}">
                  <a16:creationId xmlns:a16="http://schemas.microsoft.com/office/drawing/2014/main" xmlns="" id="{0753CB97-20C9-416C-88AD-41B763A7DAF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287362" y="5167706"/>
              <a:ext cx="208314" cy="140241"/>
            </a:xfrm>
            <a:custGeom>
              <a:avLst/>
              <a:gdLst/>
              <a:ahLst/>
              <a:cxnLst/>
              <a:rect l="0" t="0" r="0" b="0"/>
              <a:pathLst>
                <a:path w="208314" h="140241">
                  <a:moveTo>
                    <a:pt x="62263" y="39294"/>
                  </a:moveTo>
                  <a:lnTo>
                    <a:pt x="62263" y="39294"/>
                  </a:lnTo>
                  <a:lnTo>
                    <a:pt x="63949" y="37608"/>
                  </a:lnTo>
                  <a:lnTo>
                    <a:pt x="64776" y="35840"/>
                  </a:lnTo>
                  <a:lnTo>
                    <a:pt x="65437" y="28127"/>
                  </a:lnTo>
                  <a:lnTo>
                    <a:pt x="43430" y="16558"/>
                  </a:lnTo>
                  <a:lnTo>
                    <a:pt x="30737" y="14245"/>
                  </a:lnTo>
                  <a:lnTo>
                    <a:pt x="18929" y="16498"/>
                  </a:lnTo>
                  <a:lnTo>
                    <a:pt x="15016" y="18344"/>
                  </a:lnTo>
                  <a:lnTo>
                    <a:pt x="9145" y="24738"/>
                  </a:lnTo>
                  <a:lnTo>
                    <a:pt x="2936" y="35020"/>
                  </a:lnTo>
                  <a:lnTo>
                    <a:pt x="0" y="48690"/>
                  </a:lnTo>
                  <a:lnTo>
                    <a:pt x="557" y="84422"/>
                  </a:lnTo>
                  <a:lnTo>
                    <a:pt x="13389" y="111217"/>
                  </a:lnTo>
                  <a:lnTo>
                    <a:pt x="27311" y="130635"/>
                  </a:lnTo>
                  <a:lnTo>
                    <a:pt x="33794" y="132807"/>
                  </a:lnTo>
                  <a:lnTo>
                    <a:pt x="42202" y="133066"/>
                  </a:lnTo>
                  <a:lnTo>
                    <a:pt x="54163" y="129245"/>
                  </a:lnTo>
                  <a:lnTo>
                    <a:pt x="59957" y="125604"/>
                  </a:lnTo>
                  <a:lnTo>
                    <a:pt x="81996" y="102401"/>
                  </a:lnTo>
                  <a:lnTo>
                    <a:pt x="90908" y="81641"/>
                  </a:lnTo>
                  <a:lnTo>
                    <a:pt x="93604" y="59709"/>
                  </a:lnTo>
                  <a:lnTo>
                    <a:pt x="92207" y="48674"/>
                  </a:lnTo>
                  <a:lnTo>
                    <a:pt x="81675" y="30250"/>
                  </a:lnTo>
                  <a:lnTo>
                    <a:pt x="73267" y="22307"/>
                  </a:lnTo>
                  <a:lnTo>
                    <a:pt x="60781" y="14623"/>
                  </a:lnTo>
                  <a:lnTo>
                    <a:pt x="53490" y="12454"/>
                  </a:lnTo>
                  <a:lnTo>
                    <a:pt x="47663" y="12431"/>
                  </a:lnTo>
                  <a:lnTo>
                    <a:pt x="28912" y="18227"/>
                  </a:lnTo>
                  <a:lnTo>
                    <a:pt x="22199" y="24703"/>
                  </a:lnTo>
                  <a:lnTo>
                    <a:pt x="19762" y="29399"/>
                  </a:lnTo>
                  <a:lnTo>
                    <a:pt x="19113" y="31639"/>
                  </a:lnTo>
                  <a:lnTo>
                    <a:pt x="19883" y="39848"/>
                  </a:lnTo>
                  <a:lnTo>
                    <a:pt x="23319" y="44949"/>
                  </a:lnTo>
                  <a:lnTo>
                    <a:pt x="32463" y="52288"/>
                  </a:lnTo>
                  <a:lnTo>
                    <a:pt x="48315" y="56782"/>
                  </a:lnTo>
                  <a:lnTo>
                    <a:pt x="94382" y="63249"/>
                  </a:lnTo>
                  <a:lnTo>
                    <a:pt x="125990" y="60131"/>
                  </a:lnTo>
                  <a:lnTo>
                    <a:pt x="148777" y="51348"/>
                  </a:lnTo>
                  <a:lnTo>
                    <a:pt x="160138" y="42067"/>
                  </a:lnTo>
                  <a:lnTo>
                    <a:pt x="167745" y="30914"/>
                  </a:lnTo>
                  <a:lnTo>
                    <a:pt x="169482" y="24503"/>
                  </a:lnTo>
                  <a:lnTo>
                    <a:pt x="169996" y="16449"/>
                  </a:lnTo>
                  <a:lnTo>
                    <a:pt x="168235" y="11384"/>
                  </a:lnTo>
                  <a:lnTo>
                    <a:pt x="165101" y="7134"/>
                  </a:lnTo>
                  <a:lnTo>
                    <a:pt x="159016" y="2758"/>
                  </a:lnTo>
                  <a:lnTo>
                    <a:pt x="153595" y="360"/>
                  </a:lnTo>
                  <a:lnTo>
                    <a:pt x="148598" y="0"/>
                  </a:lnTo>
                  <a:lnTo>
                    <a:pt x="143673" y="1369"/>
                  </a:lnTo>
                  <a:lnTo>
                    <a:pt x="132828" y="7997"/>
                  </a:lnTo>
                  <a:lnTo>
                    <a:pt x="123788" y="17786"/>
                  </a:lnTo>
                  <a:lnTo>
                    <a:pt x="119024" y="31863"/>
                  </a:lnTo>
                  <a:lnTo>
                    <a:pt x="117141" y="49390"/>
                  </a:lnTo>
                  <a:lnTo>
                    <a:pt x="122228" y="95146"/>
                  </a:lnTo>
                  <a:lnTo>
                    <a:pt x="132971" y="123581"/>
                  </a:lnTo>
                  <a:lnTo>
                    <a:pt x="138522" y="132981"/>
                  </a:lnTo>
                  <a:lnTo>
                    <a:pt x="150827" y="139686"/>
                  </a:lnTo>
                  <a:lnTo>
                    <a:pt x="162891" y="140240"/>
                  </a:lnTo>
                  <a:lnTo>
                    <a:pt x="174720" y="138134"/>
                  </a:lnTo>
                  <a:lnTo>
                    <a:pt x="182329" y="134846"/>
                  </a:lnTo>
                  <a:lnTo>
                    <a:pt x="208313" y="1123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3" name="SMARTInkShape-Group103">
            <a:extLst>
              <a:ext uri="{FF2B5EF4-FFF2-40B4-BE49-F238E27FC236}">
                <a16:creationId xmlns:a16="http://schemas.microsoft.com/office/drawing/2014/main" xmlns="" id="{96F1476C-ABC3-4274-98EC-2742A837E87C}"/>
              </a:ext>
            </a:extLst>
          </p:cNvPr>
          <p:cNvGrpSpPr/>
          <p:nvPr/>
        </p:nvGrpSpPr>
        <p:grpSpPr>
          <a:xfrm>
            <a:off x="7513424" y="2940050"/>
            <a:ext cx="421123" cy="376930"/>
            <a:chOff x="7513424" y="2940050"/>
            <a:chExt cx="421123" cy="376930"/>
          </a:xfrm>
        </p:grpSpPr>
        <p:sp>
          <p:nvSpPr>
            <p:cNvPr id="100" name="SMARTInkShape-251">
              <a:extLst>
                <a:ext uri="{FF2B5EF4-FFF2-40B4-BE49-F238E27FC236}">
                  <a16:creationId xmlns:a16="http://schemas.microsoft.com/office/drawing/2014/main" xmlns="" id="{EF075959-E97E-4534-B557-76A93BC4C8B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810546" y="2986248"/>
              <a:ext cx="124001" cy="330732"/>
            </a:xfrm>
            <a:custGeom>
              <a:avLst/>
              <a:gdLst/>
              <a:ahLst/>
              <a:cxnLst/>
              <a:rect l="0" t="0" r="0" b="0"/>
              <a:pathLst>
                <a:path w="124001" h="330732">
                  <a:moveTo>
                    <a:pt x="79329" y="17302"/>
                  </a:moveTo>
                  <a:lnTo>
                    <a:pt x="79329" y="17302"/>
                  </a:lnTo>
                  <a:lnTo>
                    <a:pt x="65163" y="0"/>
                  </a:lnTo>
                  <a:lnTo>
                    <a:pt x="35844" y="13100"/>
                  </a:lnTo>
                  <a:lnTo>
                    <a:pt x="17369" y="26131"/>
                  </a:lnTo>
                  <a:lnTo>
                    <a:pt x="9929" y="35925"/>
                  </a:lnTo>
                  <a:lnTo>
                    <a:pt x="6151" y="47098"/>
                  </a:lnTo>
                  <a:lnTo>
                    <a:pt x="4965" y="66229"/>
                  </a:lnTo>
                  <a:lnTo>
                    <a:pt x="9411" y="93132"/>
                  </a:lnTo>
                  <a:lnTo>
                    <a:pt x="33702" y="137858"/>
                  </a:lnTo>
                  <a:lnTo>
                    <a:pt x="63034" y="181241"/>
                  </a:lnTo>
                  <a:lnTo>
                    <a:pt x="90701" y="226759"/>
                  </a:lnTo>
                  <a:lnTo>
                    <a:pt x="111168" y="271246"/>
                  </a:lnTo>
                  <a:lnTo>
                    <a:pt x="114294" y="283271"/>
                  </a:lnTo>
                  <a:lnTo>
                    <a:pt x="113717" y="305423"/>
                  </a:lnTo>
                  <a:lnTo>
                    <a:pt x="110958" y="314218"/>
                  </a:lnTo>
                  <a:lnTo>
                    <a:pt x="102067" y="324822"/>
                  </a:lnTo>
                  <a:lnTo>
                    <a:pt x="95432" y="328603"/>
                  </a:lnTo>
                  <a:lnTo>
                    <a:pt x="81984" y="330731"/>
                  </a:lnTo>
                  <a:lnTo>
                    <a:pt x="68514" y="330170"/>
                  </a:lnTo>
                  <a:lnTo>
                    <a:pt x="33194" y="320003"/>
                  </a:lnTo>
                  <a:lnTo>
                    <a:pt x="8728" y="304623"/>
                  </a:lnTo>
                  <a:lnTo>
                    <a:pt x="2325" y="297400"/>
                  </a:lnTo>
                  <a:lnTo>
                    <a:pt x="184" y="287840"/>
                  </a:lnTo>
                  <a:lnTo>
                    <a:pt x="0" y="269512"/>
                  </a:lnTo>
                  <a:lnTo>
                    <a:pt x="14114" y="244438"/>
                  </a:lnTo>
                  <a:lnTo>
                    <a:pt x="50828" y="201781"/>
                  </a:lnTo>
                  <a:lnTo>
                    <a:pt x="89249" y="159379"/>
                  </a:lnTo>
                  <a:lnTo>
                    <a:pt x="114010" y="112803"/>
                  </a:lnTo>
                  <a:lnTo>
                    <a:pt x="122672" y="81322"/>
                  </a:lnTo>
                  <a:lnTo>
                    <a:pt x="124000" y="54066"/>
                  </a:lnTo>
                  <a:lnTo>
                    <a:pt x="118788" y="31488"/>
                  </a:lnTo>
                  <a:lnTo>
                    <a:pt x="111565" y="20785"/>
                  </a:lnTo>
                  <a:lnTo>
                    <a:pt x="107170" y="16449"/>
                  </a:lnTo>
                  <a:lnTo>
                    <a:pt x="93820" y="12572"/>
                  </a:lnTo>
                  <a:lnTo>
                    <a:pt x="69804" y="109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SMARTInkShape-252">
              <a:extLst>
                <a:ext uri="{FF2B5EF4-FFF2-40B4-BE49-F238E27FC236}">
                  <a16:creationId xmlns:a16="http://schemas.microsoft.com/office/drawing/2014/main" xmlns="" id="{08DB4045-0FE6-45F1-B3B3-3092F972ACA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513424" y="2946400"/>
              <a:ext cx="149337" cy="319990"/>
            </a:xfrm>
            <a:custGeom>
              <a:avLst/>
              <a:gdLst/>
              <a:ahLst/>
              <a:cxnLst/>
              <a:rect l="0" t="0" r="0" b="0"/>
              <a:pathLst>
                <a:path w="149337" h="319990">
                  <a:moveTo>
                    <a:pt x="8151" y="0"/>
                  </a:moveTo>
                  <a:lnTo>
                    <a:pt x="8151" y="0"/>
                  </a:lnTo>
                  <a:lnTo>
                    <a:pt x="9836" y="1686"/>
                  </a:lnTo>
                  <a:lnTo>
                    <a:pt x="11604" y="2513"/>
                  </a:lnTo>
                  <a:lnTo>
                    <a:pt x="17623" y="3172"/>
                  </a:lnTo>
                  <a:lnTo>
                    <a:pt x="13255" y="47350"/>
                  </a:lnTo>
                  <a:lnTo>
                    <a:pt x="8205" y="91037"/>
                  </a:lnTo>
                  <a:lnTo>
                    <a:pt x="3437" y="134613"/>
                  </a:lnTo>
                  <a:lnTo>
                    <a:pt x="1544" y="152625"/>
                  </a:lnTo>
                  <a:lnTo>
                    <a:pt x="924" y="153609"/>
                  </a:lnTo>
                  <a:lnTo>
                    <a:pt x="158" y="154264"/>
                  </a:lnTo>
                  <a:lnTo>
                    <a:pt x="0" y="154701"/>
                  </a:lnTo>
                  <a:lnTo>
                    <a:pt x="248" y="154992"/>
                  </a:lnTo>
                  <a:lnTo>
                    <a:pt x="765" y="155186"/>
                  </a:lnTo>
                  <a:lnTo>
                    <a:pt x="1463" y="154963"/>
                  </a:lnTo>
                  <a:lnTo>
                    <a:pt x="5326" y="151966"/>
                  </a:lnTo>
                  <a:lnTo>
                    <a:pt x="8189" y="149150"/>
                  </a:lnTo>
                  <a:lnTo>
                    <a:pt x="9932" y="145546"/>
                  </a:lnTo>
                  <a:lnTo>
                    <a:pt x="10397" y="143597"/>
                  </a:lnTo>
                  <a:lnTo>
                    <a:pt x="13735" y="139551"/>
                  </a:lnTo>
                  <a:lnTo>
                    <a:pt x="19683" y="135187"/>
                  </a:lnTo>
                  <a:lnTo>
                    <a:pt x="29910" y="132027"/>
                  </a:lnTo>
                  <a:lnTo>
                    <a:pt x="49177" y="133076"/>
                  </a:lnTo>
                  <a:lnTo>
                    <a:pt x="59739" y="136404"/>
                  </a:lnTo>
                  <a:lnTo>
                    <a:pt x="103700" y="162240"/>
                  </a:lnTo>
                  <a:lnTo>
                    <a:pt x="124496" y="181534"/>
                  </a:lnTo>
                  <a:lnTo>
                    <a:pt x="143551" y="209386"/>
                  </a:lnTo>
                  <a:lnTo>
                    <a:pt x="147704" y="221119"/>
                  </a:lnTo>
                  <a:lnTo>
                    <a:pt x="149336" y="243944"/>
                  </a:lnTo>
                  <a:lnTo>
                    <a:pt x="145312" y="268542"/>
                  </a:lnTo>
                  <a:lnTo>
                    <a:pt x="136868" y="284179"/>
                  </a:lnTo>
                  <a:lnTo>
                    <a:pt x="115199" y="306793"/>
                  </a:lnTo>
                  <a:lnTo>
                    <a:pt x="95647" y="315464"/>
                  </a:lnTo>
                  <a:lnTo>
                    <a:pt x="68326" y="319989"/>
                  </a:lnTo>
                  <a:lnTo>
                    <a:pt x="58179" y="319665"/>
                  </a:lnTo>
                  <a:lnTo>
                    <a:pt x="42988" y="314648"/>
                  </a:lnTo>
                  <a:lnTo>
                    <a:pt x="17676" y="301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SMARTInkShape-253">
              <a:extLst>
                <a:ext uri="{FF2B5EF4-FFF2-40B4-BE49-F238E27FC236}">
                  <a16:creationId xmlns:a16="http://schemas.microsoft.com/office/drawing/2014/main" xmlns="" id="{A2FFECC9-B34D-4D7E-8D4E-E1E96DD512D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527925" y="2940050"/>
              <a:ext cx="180976" cy="12701"/>
            </a:xfrm>
            <a:custGeom>
              <a:avLst/>
              <a:gdLst/>
              <a:ahLst/>
              <a:cxnLst/>
              <a:rect l="0" t="0" r="0" b="0"/>
              <a:pathLst>
                <a:path w="180976" h="12701">
                  <a:moveTo>
                    <a:pt x="0" y="12700"/>
                  </a:moveTo>
                  <a:lnTo>
                    <a:pt x="0" y="12700"/>
                  </a:lnTo>
                  <a:lnTo>
                    <a:pt x="1685" y="12700"/>
                  </a:lnTo>
                  <a:lnTo>
                    <a:pt x="14692" y="9656"/>
                  </a:lnTo>
                  <a:lnTo>
                    <a:pt x="61825" y="6076"/>
                  </a:lnTo>
                  <a:lnTo>
                    <a:pt x="104933" y="3204"/>
                  </a:lnTo>
                  <a:lnTo>
                    <a:pt x="149609" y="328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6" name="SMARTInkShape-Group104">
            <a:extLst>
              <a:ext uri="{FF2B5EF4-FFF2-40B4-BE49-F238E27FC236}">
                <a16:creationId xmlns:a16="http://schemas.microsoft.com/office/drawing/2014/main" xmlns="" id="{719CD2DD-37F5-4B51-B1DC-38ADA3412DDC}"/>
              </a:ext>
            </a:extLst>
          </p:cNvPr>
          <p:cNvGrpSpPr/>
          <p:nvPr/>
        </p:nvGrpSpPr>
        <p:grpSpPr>
          <a:xfrm>
            <a:off x="7051675" y="3143250"/>
            <a:ext cx="187326" cy="107951"/>
            <a:chOff x="7051675" y="3143250"/>
            <a:chExt cx="187326" cy="107951"/>
          </a:xfrm>
        </p:grpSpPr>
        <p:sp>
          <p:nvSpPr>
            <p:cNvPr id="104" name="SMARTInkShape-254">
              <a:extLst>
                <a:ext uri="{FF2B5EF4-FFF2-40B4-BE49-F238E27FC236}">
                  <a16:creationId xmlns:a16="http://schemas.microsoft.com/office/drawing/2014/main" xmlns="" id="{2012A039-6BE8-4313-A272-6B87CF413B3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051675" y="3235325"/>
              <a:ext cx="187326" cy="15876"/>
            </a:xfrm>
            <a:custGeom>
              <a:avLst/>
              <a:gdLst/>
              <a:ahLst/>
              <a:cxnLst/>
              <a:rect l="0" t="0" r="0" b="0"/>
              <a:pathLst>
                <a:path w="187326" h="15876">
                  <a:moveTo>
                    <a:pt x="0" y="15875"/>
                  </a:moveTo>
                  <a:lnTo>
                    <a:pt x="0" y="15875"/>
                  </a:lnTo>
                  <a:lnTo>
                    <a:pt x="0" y="13141"/>
                  </a:lnTo>
                  <a:lnTo>
                    <a:pt x="7153" y="12739"/>
                  </a:lnTo>
                  <a:lnTo>
                    <a:pt x="9411" y="13658"/>
                  </a:lnTo>
                  <a:lnTo>
                    <a:pt x="12050" y="15437"/>
                  </a:lnTo>
                  <a:lnTo>
                    <a:pt x="53205" y="12969"/>
                  </a:lnTo>
                  <a:lnTo>
                    <a:pt x="89612" y="12427"/>
                  </a:lnTo>
                  <a:lnTo>
                    <a:pt x="131374" y="9262"/>
                  </a:lnTo>
                  <a:lnTo>
                    <a:pt x="1873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SMARTInkShape-255">
              <a:extLst>
                <a:ext uri="{FF2B5EF4-FFF2-40B4-BE49-F238E27FC236}">
                  <a16:creationId xmlns:a16="http://schemas.microsoft.com/office/drawing/2014/main" xmlns="" id="{05A8C840-71E3-4A57-89A9-8FF73F9D0D0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070725" y="3143250"/>
              <a:ext cx="161926" cy="4823"/>
            </a:xfrm>
            <a:custGeom>
              <a:avLst/>
              <a:gdLst/>
              <a:ahLst/>
              <a:cxnLst/>
              <a:rect l="0" t="0" r="0" b="0"/>
              <a:pathLst>
                <a:path w="161926" h="4823">
                  <a:moveTo>
                    <a:pt x="0" y="3175"/>
                  </a:moveTo>
                  <a:lnTo>
                    <a:pt x="0" y="3175"/>
                  </a:lnTo>
                  <a:lnTo>
                    <a:pt x="0" y="441"/>
                  </a:lnTo>
                  <a:lnTo>
                    <a:pt x="12361" y="3"/>
                  </a:lnTo>
                  <a:lnTo>
                    <a:pt x="58731" y="2734"/>
                  </a:lnTo>
                  <a:lnTo>
                    <a:pt x="100034" y="4822"/>
                  </a:lnTo>
                  <a:lnTo>
                    <a:pt x="146294" y="3443"/>
                  </a:lnTo>
                  <a:lnTo>
                    <a:pt x="156901" y="3210"/>
                  </a:lnTo>
                  <a:lnTo>
                    <a:pt x="158869" y="225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7" name="SMARTInkShape-256">
            <a:extLst>
              <a:ext uri="{FF2B5EF4-FFF2-40B4-BE49-F238E27FC236}">
                <a16:creationId xmlns:a16="http://schemas.microsoft.com/office/drawing/2014/main" xmlns="" id="{4D8DEA9E-B70A-47DB-8BD1-7934B33CF00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54750" y="3057525"/>
            <a:ext cx="19051" cy="236002"/>
          </a:xfrm>
          <a:custGeom>
            <a:avLst/>
            <a:gdLst/>
            <a:ahLst/>
            <a:cxnLst/>
            <a:rect l="0" t="0" r="0" b="0"/>
            <a:pathLst>
              <a:path w="19051" h="236002">
                <a:moveTo>
                  <a:pt x="0" y="0"/>
                </a:moveTo>
                <a:lnTo>
                  <a:pt x="0" y="0"/>
                </a:lnTo>
                <a:lnTo>
                  <a:pt x="12518" y="28172"/>
                </a:lnTo>
                <a:lnTo>
                  <a:pt x="9951" y="74601"/>
                </a:lnTo>
                <a:lnTo>
                  <a:pt x="9550" y="118704"/>
                </a:lnTo>
                <a:lnTo>
                  <a:pt x="9528" y="161573"/>
                </a:lnTo>
                <a:lnTo>
                  <a:pt x="13445" y="207055"/>
                </a:lnTo>
                <a:lnTo>
                  <a:pt x="18935" y="235997"/>
                </a:lnTo>
                <a:lnTo>
                  <a:pt x="18973" y="236001"/>
                </a:lnTo>
                <a:lnTo>
                  <a:pt x="19050" y="2349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5" name="SMARTInkShape-Group106">
            <a:extLst>
              <a:ext uri="{FF2B5EF4-FFF2-40B4-BE49-F238E27FC236}">
                <a16:creationId xmlns:a16="http://schemas.microsoft.com/office/drawing/2014/main" xmlns="" id="{46417F8E-5650-4BF2-83AA-5EF127D0587B}"/>
              </a:ext>
            </a:extLst>
          </p:cNvPr>
          <p:cNvGrpSpPr/>
          <p:nvPr/>
        </p:nvGrpSpPr>
        <p:grpSpPr>
          <a:xfrm>
            <a:off x="5518922" y="2895600"/>
            <a:ext cx="1293283" cy="460376"/>
            <a:chOff x="5518922" y="2895600"/>
            <a:chExt cx="1293283" cy="460376"/>
          </a:xfrm>
        </p:grpSpPr>
        <p:sp>
          <p:nvSpPr>
            <p:cNvPr id="108" name="SMARTInkShape-257">
              <a:extLst>
                <a:ext uri="{FF2B5EF4-FFF2-40B4-BE49-F238E27FC236}">
                  <a16:creationId xmlns:a16="http://schemas.microsoft.com/office/drawing/2014/main" xmlns="" id="{95C3CBB3-2514-4092-9DE0-A365833B0BD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626100" y="3149600"/>
              <a:ext cx="28576" cy="206376"/>
            </a:xfrm>
            <a:custGeom>
              <a:avLst/>
              <a:gdLst/>
              <a:ahLst/>
              <a:cxnLst/>
              <a:rect l="0" t="0" r="0" b="0"/>
              <a:pathLst>
                <a:path w="28576" h="206376">
                  <a:moveTo>
                    <a:pt x="28575" y="0"/>
                  </a:moveTo>
                  <a:lnTo>
                    <a:pt x="28575" y="0"/>
                  </a:lnTo>
                  <a:lnTo>
                    <a:pt x="26890" y="14943"/>
                  </a:lnTo>
                  <a:lnTo>
                    <a:pt x="22275" y="55931"/>
                  </a:lnTo>
                  <a:lnTo>
                    <a:pt x="18869" y="100612"/>
                  </a:lnTo>
                  <a:lnTo>
                    <a:pt x="15408" y="143882"/>
                  </a:lnTo>
                  <a:lnTo>
                    <a:pt x="4750" y="187439"/>
                  </a:lnTo>
                  <a:lnTo>
                    <a:pt x="0" y="206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SMARTInkShape-258">
              <a:extLst>
                <a:ext uri="{FF2B5EF4-FFF2-40B4-BE49-F238E27FC236}">
                  <a16:creationId xmlns:a16="http://schemas.microsoft.com/office/drawing/2014/main" xmlns="" id="{36B9C500-53F5-4938-86CD-EE3BD76CB65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432550" y="2923391"/>
              <a:ext cx="161879" cy="327810"/>
            </a:xfrm>
            <a:custGeom>
              <a:avLst/>
              <a:gdLst/>
              <a:ahLst/>
              <a:cxnLst/>
              <a:rect l="0" t="0" r="0" b="0"/>
              <a:pathLst>
                <a:path w="161879" h="327810">
                  <a:moveTo>
                    <a:pt x="0" y="292884"/>
                  </a:moveTo>
                  <a:lnTo>
                    <a:pt x="0" y="292884"/>
                  </a:lnTo>
                  <a:lnTo>
                    <a:pt x="2734" y="295618"/>
                  </a:lnTo>
                  <a:lnTo>
                    <a:pt x="9786" y="294243"/>
                  </a:lnTo>
                  <a:lnTo>
                    <a:pt x="17442" y="289916"/>
                  </a:lnTo>
                  <a:lnTo>
                    <a:pt x="39790" y="272095"/>
                  </a:lnTo>
                  <a:lnTo>
                    <a:pt x="78530" y="225198"/>
                  </a:lnTo>
                  <a:lnTo>
                    <a:pt x="105835" y="177941"/>
                  </a:lnTo>
                  <a:lnTo>
                    <a:pt x="122793" y="134067"/>
                  </a:lnTo>
                  <a:lnTo>
                    <a:pt x="138380" y="87620"/>
                  </a:lnTo>
                  <a:lnTo>
                    <a:pt x="149771" y="41007"/>
                  </a:lnTo>
                  <a:lnTo>
                    <a:pt x="157159" y="871"/>
                  </a:lnTo>
                  <a:lnTo>
                    <a:pt x="158042" y="137"/>
                  </a:lnTo>
                  <a:lnTo>
                    <a:pt x="158984" y="0"/>
                  </a:lnTo>
                  <a:lnTo>
                    <a:pt x="159965" y="261"/>
                  </a:lnTo>
                  <a:lnTo>
                    <a:pt x="160265" y="435"/>
                  </a:lnTo>
                  <a:lnTo>
                    <a:pt x="160113" y="552"/>
                  </a:lnTo>
                  <a:lnTo>
                    <a:pt x="159658" y="629"/>
                  </a:lnTo>
                  <a:lnTo>
                    <a:pt x="161878" y="44643"/>
                  </a:lnTo>
                  <a:lnTo>
                    <a:pt x="159189" y="89012"/>
                  </a:lnTo>
                  <a:lnTo>
                    <a:pt x="158484" y="132747"/>
                  </a:lnTo>
                  <a:lnTo>
                    <a:pt x="156028" y="173219"/>
                  </a:lnTo>
                  <a:lnTo>
                    <a:pt x="154694" y="218869"/>
                  </a:lnTo>
                  <a:lnTo>
                    <a:pt x="150520" y="260324"/>
                  </a:lnTo>
                  <a:lnTo>
                    <a:pt x="149275" y="307483"/>
                  </a:lnTo>
                  <a:lnTo>
                    <a:pt x="149230" y="324489"/>
                  </a:lnTo>
                  <a:lnTo>
                    <a:pt x="148875" y="325595"/>
                  </a:lnTo>
                  <a:lnTo>
                    <a:pt x="148286" y="326333"/>
                  </a:lnTo>
                  <a:lnTo>
                    <a:pt x="146050" y="327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SMARTInkShape-259">
              <a:extLst>
                <a:ext uri="{FF2B5EF4-FFF2-40B4-BE49-F238E27FC236}">
                  <a16:creationId xmlns:a16="http://schemas.microsoft.com/office/drawing/2014/main" xmlns="" id="{FFC816AC-3E97-411E-9D38-89F870D903D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191250" y="3168650"/>
              <a:ext cx="127001" cy="9526"/>
            </a:xfrm>
            <a:custGeom>
              <a:avLst/>
              <a:gdLst/>
              <a:ahLst/>
              <a:cxnLst/>
              <a:rect l="0" t="0" r="0" b="0"/>
              <a:pathLst>
                <a:path w="127001" h="9526">
                  <a:moveTo>
                    <a:pt x="0" y="0"/>
                  </a:moveTo>
                  <a:lnTo>
                    <a:pt x="0" y="0"/>
                  </a:lnTo>
                  <a:lnTo>
                    <a:pt x="0" y="3172"/>
                  </a:lnTo>
                  <a:lnTo>
                    <a:pt x="46553" y="6333"/>
                  </a:lnTo>
                  <a:lnTo>
                    <a:pt x="91475" y="7397"/>
                  </a:lnTo>
                  <a:lnTo>
                    <a:pt x="1270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SMARTInkShape-260">
              <a:extLst>
                <a:ext uri="{FF2B5EF4-FFF2-40B4-BE49-F238E27FC236}">
                  <a16:creationId xmlns:a16="http://schemas.microsoft.com/office/drawing/2014/main" xmlns="" id="{BD167884-5DC2-44A8-9FBE-037965AD35C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851525" y="31115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353" y="2182"/>
                  </a:lnTo>
                  <a:lnTo>
                    <a:pt x="941" y="2513"/>
                  </a:lnTo>
                  <a:lnTo>
                    <a:pt x="1685" y="2734"/>
                  </a:lnTo>
                  <a:lnTo>
                    <a:pt x="2182" y="3234"/>
                  </a:lnTo>
                  <a:lnTo>
                    <a:pt x="3044" y="5870"/>
                  </a:lnTo>
                  <a:lnTo>
                    <a:pt x="4058" y="6137"/>
                  </a:lnTo>
                  <a:lnTo>
                    <a:pt x="46808" y="12128"/>
                  </a:lnTo>
                  <a:lnTo>
                    <a:pt x="89450" y="12625"/>
                  </a:lnTo>
                  <a:lnTo>
                    <a:pt x="133801" y="12337"/>
                  </a:lnTo>
                  <a:lnTo>
                    <a:pt x="153678" y="11126"/>
                  </a:lnTo>
                  <a:lnTo>
                    <a:pt x="1651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SMARTInkShape-261">
              <a:extLst>
                <a:ext uri="{FF2B5EF4-FFF2-40B4-BE49-F238E27FC236}">
                  <a16:creationId xmlns:a16="http://schemas.microsoft.com/office/drawing/2014/main" xmlns="" id="{E3E8ABA5-DA71-4D28-9E00-C75C74BAAA8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518922" y="2895600"/>
              <a:ext cx="240529" cy="350962"/>
            </a:xfrm>
            <a:custGeom>
              <a:avLst/>
              <a:gdLst/>
              <a:ahLst/>
              <a:cxnLst/>
              <a:rect l="0" t="0" r="0" b="0"/>
              <a:pathLst>
                <a:path w="240529" h="350962">
                  <a:moveTo>
                    <a:pt x="84953" y="0"/>
                  </a:moveTo>
                  <a:lnTo>
                    <a:pt x="84953" y="0"/>
                  </a:lnTo>
                  <a:lnTo>
                    <a:pt x="80131" y="42926"/>
                  </a:lnTo>
                  <a:lnTo>
                    <a:pt x="68943" y="85548"/>
                  </a:lnTo>
                  <a:lnTo>
                    <a:pt x="55633" y="131747"/>
                  </a:lnTo>
                  <a:lnTo>
                    <a:pt x="42028" y="177980"/>
                  </a:lnTo>
                  <a:lnTo>
                    <a:pt x="26996" y="223590"/>
                  </a:lnTo>
                  <a:lnTo>
                    <a:pt x="13258" y="263123"/>
                  </a:lnTo>
                  <a:lnTo>
                    <a:pt x="0" y="309958"/>
                  </a:lnTo>
                  <a:lnTo>
                    <a:pt x="512" y="314266"/>
                  </a:lnTo>
                  <a:lnTo>
                    <a:pt x="2029" y="319409"/>
                  </a:lnTo>
                  <a:lnTo>
                    <a:pt x="5663" y="321985"/>
                  </a:lnTo>
                  <a:lnTo>
                    <a:pt x="15394" y="325664"/>
                  </a:lnTo>
                  <a:lnTo>
                    <a:pt x="60367" y="327942"/>
                  </a:lnTo>
                  <a:lnTo>
                    <a:pt x="107837" y="333456"/>
                  </a:lnTo>
                  <a:lnTo>
                    <a:pt x="151327" y="339310"/>
                  </a:lnTo>
                  <a:lnTo>
                    <a:pt x="196294" y="344270"/>
                  </a:lnTo>
                  <a:lnTo>
                    <a:pt x="239075" y="350961"/>
                  </a:lnTo>
                  <a:lnTo>
                    <a:pt x="239913" y="350743"/>
                  </a:lnTo>
                  <a:lnTo>
                    <a:pt x="240528" y="349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SMARTInkShape-262">
              <a:extLst>
                <a:ext uri="{FF2B5EF4-FFF2-40B4-BE49-F238E27FC236}">
                  <a16:creationId xmlns:a16="http://schemas.microsoft.com/office/drawing/2014/main" xmlns="" id="{2805392E-E690-4660-9C2E-9A8327B0DF9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657975" y="2934911"/>
              <a:ext cx="154230" cy="330573"/>
            </a:xfrm>
            <a:custGeom>
              <a:avLst/>
              <a:gdLst/>
              <a:ahLst/>
              <a:cxnLst/>
              <a:rect l="0" t="0" r="0" b="0"/>
              <a:pathLst>
                <a:path w="154230" h="330573">
                  <a:moveTo>
                    <a:pt x="0" y="290889"/>
                  </a:moveTo>
                  <a:lnTo>
                    <a:pt x="0" y="290889"/>
                  </a:lnTo>
                  <a:lnTo>
                    <a:pt x="0" y="292575"/>
                  </a:lnTo>
                  <a:lnTo>
                    <a:pt x="353" y="293071"/>
                  </a:lnTo>
                  <a:lnTo>
                    <a:pt x="940" y="293402"/>
                  </a:lnTo>
                  <a:lnTo>
                    <a:pt x="6415" y="295711"/>
                  </a:lnTo>
                  <a:lnTo>
                    <a:pt x="11905" y="294678"/>
                  </a:lnTo>
                  <a:lnTo>
                    <a:pt x="22175" y="291037"/>
                  </a:lnTo>
                  <a:lnTo>
                    <a:pt x="23732" y="290955"/>
                  </a:lnTo>
                  <a:lnTo>
                    <a:pt x="58695" y="261235"/>
                  </a:lnTo>
                  <a:lnTo>
                    <a:pt x="85342" y="220084"/>
                  </a:lnTo>
                  <a:lnTo>
                    <a:pt x="100414" y="192445"/>
                  </a:lnTo>
                  <a:lnTo>
                    <a:pt x="112871" y="145003"/>
                  </a:lnTo>
                  <a:lnTo>
                    <a:pt x="124610" y="102111"/>
                  </a:lnTo>
                  <a:lnTo>
                    <a:pt x="130244" y="58986"/>
                  </a:lnTo>
                  <a:lnTo>
                    <a:pt x="139702" y="12043"/>
                  </a:lnTo>
                  <a:lnTo>
                    <a:pt x="145423" y="76"/>
                  </a:lnTo>
                  <a:lnTo>
                    <a:pt x="145985" y="0"/>
                  </a:lnTo>
                  <a:lnTo>
                    <a:pt x="147550" y="856"/>
                  </a:lnTo>
                  <a:lnTo>
                    <a:pt x="150414" y="6692"/>
                  </a:lnTo>
                  <a:lnTo>
                    <a:pt x="151812" y="13439"/>
                  </a:lnTo>
                  <a:lnTo>
                    <a:pt x="152378" y="54690"/>
                  </a:lnTo>
                  <a:lnTo>
                    <a:pt x="154084" y="101591"/>
                  </a:lnTo>
                  <a:lnTo>
                    <a:pt x="152710" y="148395"/>
                  </a:lnTo>
                  <a:lnTo>
                    <a:pt x="152427" y="191529"/>
                  </a:lnTo>
                  <a:lnTo>
                    <a:pt x="152404" y="238472"/>
                  </a:lnTo>
                  <a:lnTo>
                    <a:pt x="152400" y="282122"/>
                  </a:lnTo>
                  <a:lnTo>
                    <a:pt x="152400" y="329376"/>
                  </a:lnTo>
                  <a:lnTo>
                    <a:pt x="152400" y="330305"/>
                  </a:lnTo>
                  <a:lnTo>
                    <a:pt x="152753" y="330572"/>
                  </a:lnTo>
                  <a:lnTo>
                    <a:pt x="153340" y="330397"/>
                  </a:lnTo>
                  <a:lnTo>
                    <a:pt x="154085" y="329928"/>
                  </a:lnTo>
                  <a:lnTo>
                    <a:pt x="154229" y="329615"/>
                  </a:lnTo>
                  <a:lnTo>
                    <a:pt x="152400" y="3289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SMARTInkShape-263">
              <a:extLst>
                <a:ext uri="{FF2B5EF4-FFF2-40B4-BE49-F238E27FC236}">
                  <a16:creationId xmlns:a16="http://schemas.microsoft.com/office/drawing/2014/main" xmlns="" id="{A2F33D5E-D7E7-48CF-B539-752FA177FB7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832706" y="2895600"/>
              <a:ext cx="154263" cy="368301"/>
            </a:xfrm>
            <a:custGeom>
              <a:avLst/>
              <a:gdLst/>
              <a:ahLst/>
              <a:cxnLst/>
              <a:rect l="0" t="0" r="0" b="0"/>
              <a:pathLst>
                <a:path w="154263" h="368301">
                  <a:moveTo>
                    <a:pt x="15644" y="0"/>
                  </a:moveTo>
                  <a:lnTo>
                    <a:pt x="15644" y="0"/>
                  </a:lnTo>
                  <a:lnTo>
                    <a:pt x="6806" y="4419"/>
                  </a:lnTo>
                  <a:lnTo>
                    <a:pt x="3720" y="7373"/>
                  </a:lnTo>
                  <a:lnTo>
                    <a:pt x="1525" y="10685"/>
                  </a:lnTo>
                  <a:lnTo>
                    <a:pt x="0" y="15122"/>
                  </a:lnTo>
                  <a:lnTo>
                    <a:pt x="812" y="16481"/>
                  </a:lnTo>
                  <a:lnTo>
                    <a:pt x="10950" y="25284"/>
                  </a:lnTo>
                  <a:lnTo>
                    <a:pt x="42320" y="35602"/>
                  </a:lnTo>
                  <a:lnTo>
                    <a:pt x="62319" y="37254"/>
                  </a:lnTo>
                  <a:lnTo>
                    <a:pt x="108556" y="34823"/>
                  </a:lnTo>
                  <a:lnTo>
                    <a:pt x="141028" y="30389"/>
                  </a:lnTo>
                  <a:lnTo>
                    <a:pt x="154251" y="31670"/>
                  </a:lnTo>
                  <a:lnTo>
                    <a:pt x="154262" y="32050"/>
                  </a:lnTo>
                  <a:lnTo>
                    <a:pt x="146822" y="46726"/>
                  </a:lnTo>
                  <a:lnTo>
                    <a:pt x="135675" y="88620"/>
                  </a:lnTo>
                  <a:lnTo>
                    <a:pt x="124267" y="132807"/>
                  </a:lnTo>
                  <a:lnTo>
                    <a:pt x="113935" y="172337"/>
                  </a:lnTo>
                  <a:lnTo>
                    <a:pt x="103185" y="213292"/>
                  </a:lnTo>
                  <a:lnTo>
                    <a:pt x="90814" y="254286"/>
                  </a:lnTo>
                  <a:lnTo>
                    <a:pt x="79135" y="301436"/>
                  </a:lnTo>
                  <a:lnTo>
                    <a:pt x="73627" y="346403"/>
                  </a:lnTo>
                  <a:lnTo>
                    <a:pt x="75591" y="361379"/>
                  </a:lnTo>
                  <a:lnTo>
                    <a:pt x="72794" y="368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6" name="SMARTInkShape-264">
            <a:extLst>
              <a:ext uri="{FF2B5EF4-FFF2-40B4-BE49-F238E27FC236}">
                <a16:creationId xmlns:a16="http://schemas.microsoft.com/office/drawing/2014/main" xmlns="" id="{D80B9069-D5F3-4FFA-95A2-68B216ECC9A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96182" y="3857625"/>
            <a:ext cx="3014775" cy="341906"/>
          </a:xfrm>
          <a:custGeom>
            <a:avLst/>
            <a:gdLst/>
            <a:ahLst/>
            <a:cxnLst/>
            <a:rect l="0" t="0" r="0" b="0"/>
            <a:pathLst>
              <a:path w="3014775" h="341906">
                <a:moveTo>
                  <a:pt x="8768" y="31750"/>
                </a:moveTo>
                <a:lnTo>
                  <a:pt x="8768" y="31750"/>
                </a:lnTo>
                <a:lnTo>
                  <a:pt x="7083" y="33436"/>
                </a:lnTo>
                <a:lnTo>
                  <a:pt x="6255" y="35204"/>
                </a:lnTo>
                <a:lnTo>
                  <a:pt x="127" y="82283"/>
                </a:lnTo>
                <a:lnTo>
                  <a:pt x="0" y="119631"/>
                </a:lnTo>
                <a:lnTo>
                  <a:pt x="10539" y="158597"/>
                </a:lnTo>
                <a:lnTo>
                  <a:pt x="32768" y="198902"/>
                </a:lnTo>
                <a:lnTo>
                  <a:pt x="68918" y="233385"/>
                </a:lnTo>
                <a:lnTo>
                  <a:pt x="112854" y="257034"/>
                </a:lnTo>
                <a:lnTo>
                  <a:pt x="151082" y="272099"/>
                </a:lnTo>
                <a:lnTo>
                  <a:pt x="197313" y="284406"/>
                </a:lnTo>
                <a:lnTo>
                  <a:pt x="242951" y="292694"/>
                </a:lnTo>
                <a:lnTo>
                  <a:pt x="281105" y="295706"/>
                </a:lnTo>
                <a:lnTo>
                  <a:pt x="320639" y="299593"/>
                </a:lnTo>
                <a:lnTo>
                  <a:pt x="361819" y="301223"/>
                </a:lnTo>
                <a:lnTo>
                  <a:pt x="401782" y="300605"/>
                </a:lnTo>
                <a:lnTo>
                  <a:pt x="441334" y="298876"/>
                </a:lnTo>
                <a:lnTo>
                  <a:pt x="478934" y="296890"/>
                </a:lnTo>
                <a:lnTo>
                  <a:pt x="525823" y="292383"/>
                </a:lnTo>
                <a:lnTo>
                  <a:pt x="566301" y="289521"/>
                </a:lnTo>
                <a:lnTo>
                  <a:pt x="606163" y="287073"/>
                </a:lnTo>
                <a:lnTo>
                  <a:pt x="644385" y="283712"/>
                </a:lnTo>
                <a:lnTo>
                  <a:pt x="688440" y="280482"/>
                </a:lnTo>
                <a:lnTo>
                  <a:pt x="733822" y="275289"/>
                </a:lnTo>
                <a:lnTo>
                  <a:pt x="779929" y="269598"/>
                </a:lnTo>
                <a:lnTo>
                  <a:pt x="823812" y="264383"/>
                </a:lnTo>
                <a:lnTo>
                  <a:pt x="861509" y="259664"/>
                </a:lnTo>
                <a:lnTo>
                  <a:pt x="902547" y="254738"/>
                </a:lnTo>
                <a:lnTo>
                  <a:pt x="939753" y="249162"/>
                </a:lnTo>
                <a:lnTo>
                  <a:pt x="980293" y="242689"/>
                </a:lnTo>
                <a:lnTo>
                  <a:pt x="1020527" y="237596"/>
                </a:lnTo>
                <a:lnTo>
                  <a:pt x="1063611" y="232559"/>
                </a:lnTo>
                <a:lnTo>
                  <a:pt x="1101423" y="227892"/>
                </a:lnTo>
                <a:lnTo>
                  <a:pt x="1134331" y="223699"/>
                </a:lnTo>
                <a:lnTo>
                  <a:pt x="1171300" y="218308"/>
                </a:lnTo>
                <a:lnTo>
                  <a:pt x="1209570" y="212694"/>
                </a:lnTo>
                <a:lnTo>
                  <a:pt x="1253405" y="207111"/>
                </a:lnTo>
                <a:lnTo>
                  <a:pt x="1299772" y="201438"/>
                </a:lnTo>
                <a:lnTo>
                  <a:pt x="1340456" y="198366"/>
                </a:lnTo>
                <a:lnTo>
                  <a:pt x="1383736" y="197050"/>
                </a:lnTo>
                <a:lnTo>
                  <a:pt x="1430167" y="198594"/>
                </a:lnTo>
                <a:lnTo>
                  <a:pt x="1474845" y="200448"/>
                </a:lnTo>
                <a:lnTo>
                  <a:pt x="1520412" y="205936"/>
                </a:lnTo>
                <a:lnTo>
                  <a:pt x="1562430" y="215578"/>
                </a:lnTo>
                <a:lnTo>
                  <a:pt x="1603941" y="230160"/>
                </a:lnTo>
                <a:lnTo>
                  <a:pt x="1635100" y="244156"/>
                </a:lnTo>
                <a:lnTo>
                  <a:pt x="1677450" y="281870"/>
                </a:lnTo>
                <a:lnTo>
                  <a:pt x="1690412" y="299565"/>
                </a:lnTo>
                <a:lnTo>
                  <a:pt x="1699068" y="317803"/>
                </a:lnTo>
                <a:lnTo>
                  <a:pt x="1701020" y="341905"/>
                </a:lnTo>
                <a:lnTo>
                  <a:pt x="1700675" y="341884"/>
                </a:lnTo>
                <a:lnTo>
                  <a:pt x="1699351" y="340920"/>
                </a:lnTo>
                <a:lnTo>
                  <a:pt x="1698527" y="337434"/>
                </a:lnTo>
                <a:lnTo>
                  <a:pt x="1697879" y="312975"/>
                </a:lnTo>
                <a:lnTo>
                  <a:pt x="1706707" y="283585"/>
                </a:lnTo>
                <a:lnTo>
                  <a:pt x="1722438" y="260080"/>
                </a:lnTo>
                <a:lnTo>
                  <a:pt x="1740915" y="241683"/>
                </a:lnTo>
                <a:lnTo>
                  <a:pt x="1783029" y="219149"/>
                </a:lnTo>
                <a:lnTo>
                  <a:pt x="1824921" y="205416"/>
                </a:lnTo>
                <a:lnTo>
                  <a:pt x="1868375" y="198117"/>
                </a:lnTo>
                <a:lnTo>
                  <a:pt x="1911635" y="194918"/>
                </a:lnTo>
                <a:lnTo>
                  <a:pt x="1950806" y="193921"/>
                </a:lnTo>
                <a:lnTo>
                  <a:pt x="1994893" y="193723"/>
                </a:lnTo>
                <a:lnTo>
                  <a:pt x="2035721" y="195375"/>
                </a:lnTo>
                <a:lnTo>
                  <a:pt x="2079243" y="196911"/>
                </a:lnTo>
                <a:lnTo>
                  <a:pt x="2123351" y="199298"/>
                </a:lnTo>
                <a:lnTo>
                  <a:pt x="2165387" y="202240"/>
                </a:lnTo>
                <a:lnTo>
                  <a:pt x="2203438" y="205346"/>
                </a:lnTo>
                <a:lnTo>
                  <a:pt x="2242033" y="208147"/>
                </a:lnTo>
                <a:lnTo>
                  <a:pt x="2287997" y="211154"/>
                </a:lnTo>
                <a:lnTo>
                  <a:pt x="2330156" y="215435"/>
                </a:lnTo>
                <a:lnTo>
                  <a:pt x="2368989" y="218937"/>
                </a:lnTo>
                <a:lnTo>
                  <a:pt x="2403307" y="222209"/>
                </a:lnTo>
                <a:lnTo>
                  <a:pt x="2448617" y="226475"/>
                </a:lnTo>
                <a:lnTo>
                  <a:pt x="2486285" y="229656"/>
                </a:lnTo>
                <a:lnTo>
                  <a:pt x="2528965" y="231709"/>
                </a:lnTo>
                <a:lnTo>
                  <a:pt x="2576018" y="234205"/>
                </a:lnTo>
                <a:lnTo>
                  <a:pt x="2620199" y="236488"/>
                </a:lnTo>
                <a:lnTo>
                  <a:pt x="2657735" y="237640"/>
                </a:lnTo>
                <a:lnTo>
                  <a:pt x="2702143" y="239002"/>
                </a:lnTo>
                <a:lnTo>
                  <a:pt x="2747771" y="238815"/>
                </a:lnTo>
                <a:lnTo>
                  <a:pt x="2789541" y="236531"/>
                </a:lnTo>
                <a:lnTo>
                  <a:pt x="2831904" y="230670"/>
                </a:lnTo>
                <a:lnTo>
                  <a:pt x="2877648" y="212827"/>
                </a:lnTo>
                <a:lnTo>
                  <a:pt x="2922830" y="189061"/>
                </a:lnTo>
                <a:lnTo>
                  <a:pt x="2968709" y="151051"/>
                </a:lnTo>
                <a:lnTo>
                  <a:pt x="2988513" y="123896"/>
                </a:lnTo>
                <a:lnTo>
                  <a:pt x="3013068" y="77099"/>
                </a:lnTo>
                <a:lnTo>
                  <a:pt x="3014774" y="70861"/>
                </a:lnTo>
                <a:lnTo>
                  <a:pt x="3011944" y="54352"/>
                </a:lnTo>
                <a:lnTo>
                  <a:pt x="3006295" y="29594"/>
                </a:lnTo>
                <a:lnTo>
                  <a:pt x="3004325" y="15591"/>
                </a:lnTo>
                <a:lnTo>
                  <a:pt x="3000561" y="6007"/>
                </a:lnTo>
                <a:lnTo>
                  <a:pt x="2996443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SMARTInkShape-265">
            <a:extLst>
              <a:ext uri="{FF2B5EF4-FFF2-40B4-BE49-F238E27FC236}">
                <a16:creationId xmlns:a16="http://schemas.microsoft.com/office/drawing/2014/main" xmlns="" id="{56BCEECC-0E07-4A20-9475-F0D2C1F84F8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54150" y="3368675"/>
            <a:ext cx="19051" cy="438151"/>
          </a:xfrm>
          <a:custGeom>
            <a:avLst/>
            <a:gdLst/>
            <a:ahLst/>
            <a:cxnLst/>
            <a:rect l="0" t="0" r="0" b="0"/>
            <a:pathLst>
              <a:path w="19051" h="438151">
                <a:moveTo>
                  <a:pt x="6350" y="0"/>
                </a:moveTo>
                <a:lnTo>
                  <a:pt x="6350" y="0"/>
                </a:lnTo>
                <a:lnTo>
                  <a:pt x="8036" y="0"/>
                </a:lnTo>
                <a:lnTo>
                  <a:pt x="8532" y="353"/>
                </a:lnTo>
                <a:lnTo>
                  <a:pt x="8863" y="941"/>
                </a:lnTo>
                <a:lnTo>
                  <a:pt x="9329" y="4395"/>
                </a:lnTo>
                <a:lnTo>
                  <a:pt x="9522" y="12480"/>
                </a:lnTo>
                <a:lnTo>
                  <a:pt x="7839" y="16006"/>
                </a:lnTo>
                <a:lnTo>
                  <a:pt x="4033" y="59167"/>
                </a:lnTo>
                <a:lnTo>
                  <a:pt x="328" y="106206"/>
                </a:lnTo>
                <a:lnTo>
                  <a:pt x="29" y="148597"/>
                </a:lnTo>
                <a:lnTo>
                  <a:pt x="3" y="190285"/>
                </a:lnTo>
                <a:lnTo>
                  <a:pt x="0" y="236106"/>
                </a:lnTo>
                <a:lnTo>
                  <a:pt x="0" y="280616"/>
                </a:lnTo>
                <a:lnTo>
                  <a:pt x="3234" y="325427"/>
                </a:lnTo>
                <a:lnTo>
                  <a:pt x="8437" y="369518"/>
                </a:lnTo>
                <a:lnTo>
                  <a:pt x="12750" y="414781"/>
                </a:lnTo>
                <a:lnTo>
                  <a:pt x="19050" y="43815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SMARTInkShape-266">
            <a:extLst>
              <a:ext uri="{FF2B5EF4-FFF2-40B4-BE49-F238E27FC236}">
                <a16:creationId xmlns:a16="http://schemas.microsoft.com/office/drawing/2014/main" xmlns="" id="{2360CFA8-13E0-4218-BCD9-0A92ED2BB2B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454525" y="3321050"/>
            <a:ext cx="63501" cy="546101"/>
          </a:xfrm>
          <a:custGeom>
            <a:avLst/>
            <a:gdLst/>
            <a:ahLst/>
            <a:cxnLst/>
            <a:rect l="0" t="0" r="0" b="0"/>
            <a:pathLst>
              <a:path w="63501" h="546101">
                <a:moveTo>
                  <a:pt x="0" y="0"/>
                </a:moveTo>
                <a:lnTo>
                  <a:pt x="0" y="0"/>
                </a:lnTo>
                <a:lnTo>
                  <a:pt x="0" y="1686"/>
                </a:lnTo>
                <a:lnTo>
                  <a:pt x="353" y="2182"/>
                </a:lnTo>
                <a:lnTo>
                  <a:pt x="941" y="2513"/>
                </a:lnTo>
                <a:lnTo>
                  <a:pt x="3136" y="3163"/>
                </a:lnTo>
                <a:lnTo>
                  <a:pt x="3164" y="6543"/>
                </a:lnTo>
                <a:lnTo>
                  <a:pt x="2229" y="9140"/>
                </a:lnTo>
                <a:lnTo>
                  <a:pt x="991" y="11471"/>
                </a:lnTo>
                <a:lnTo>
                  <a:pt x="196" y="15841"/>
                </a:lnTo>
                <a:lnTo>
                  <a:pt x="0" y="62149"/>
                </a:lnTo>
                <a:lnTo>
                  <a:pt x="353" y="89157"/>
                </a:lnTo>
                <a:lnTo>
                  <a:pt x="3920" y="106300"/>
                </a:lnTo>
                <a:lnTo>
                  <a:pt x="5270" y="109686"/>
                </a:lnTo>
                <a:lnTo>
                  <a:pt x="13426" y="154697"/>
                </a:lnTo>
                <a:lnTo>
                  <a:pt x="22144" y="201447"/>
                </a:lnTo>
                <a:lnTo>
                  <a:pt x="23142" y="211265"/>
                </a:lnTo>
                <a:lnTo>
                  <a:pt x="27854" y="238004"/>
                </a:lnTo>
                <a:lnTo>
                  <a:pt x="30749" y="285261"/>
                </a:lnTo>
                <a:lnTo>
                  <a:pt x="31739" y="330135"/>
                </a:lnTo>
                <a:lnTo>
                  <a:pt x="34729" y="373561"/>
                </a:lnTo>
                <a:lnTo>
                  <a:pt x="37798" y="418770"/>
                </a:lnTo>
                <a:lnTo>
                  <a:pt x="40627" y="465720"/>
                </a:lnTo>
                <a:lnTo>
                  <a:pt x="50385" y="508967"/>
                </a:lnTo>
                <a:lnTo>
                  <a:pt x="63500" y="54610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4" name="SMARTInkShape-Group110">
            <a:extLst>
              <a:ext uri="{FF2B5EF4-FFF2-40B4-BE49-F238E27FC236}">
                <a16:creationId xmlns:a16="http://schemas.microsoft.com/office/drawing/2014/main" xmlns="" id="{CCC82EF8-9E5E-4946-A0E4-610F751D31E7}"/>
              </a:ext>
            </a:extLst>
          </p:cNvPr>
          <p:cNvGrpSpPr/>
          <p:nvPr/>
        </p:nvGrpSpPr>
        <p:grpSpPr>
          <a:xfrm>
            <a:off x="3565525" y="2950318"/>
            <a:ext cx="895208" cy="725615"/>
            <a:chOff x="3565525" y="2950318"/>
            <a:chExt cx="895208" cy="725615"/>
          </a:xfrm>
        </p:grpSpPr>
        <p:sp>
          <p:nvSpPr>
            <p:cNvPr id="119" name="SMARTInkShape-267">
              <a:extLst>
                <a:ext uri="{FF2B5EF4-FFF2-40B4-BE49-F238E27FC236}">
                  <a16:creationId xmlns:a16="http://schemas.microsoft.com/office/drawing/2014/main" xmlns="" id="{36A26B13-592C-47AD-8C83-C930B592FED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114800" y="3495976"/>
              <a:ext cx="228601" cy="154981"/>
            </a:xfrm>
            <a:custGeom>
              <a:avLst/>
              <a:gdLst/>
              <a:ahLst/>
              <a:cxnLst/>
              <a:rect l="0" t="0" r="0" b="0"/>
              <a:pathLst>
                <a:path w="228601" h="154981">
                  <a:moveTo>
                    <a:pt x="0" y="110824"/>
                  </a:moveTo>
                  <a:lnTo>
                    <a:pt x="0" y="110824"/>
                  </a:lnTo>
                  <a:lnTo>
                    <a:pt x="0" y="115243"/>
                  </a:lnTo>
                  <a:lnTo>
                    <a:pt x="941" y="117257"/>
                  </a:lnTo>
                  <a:lnTo>
                    <a:pt x="1686" y="118287"/>
                  </a:lnTo>
                  <a:lnTo>
                    <a:pt x="3454" y="119433"/>
                  </a:lnTo>
                  <a:lnTo>
                    <a:pt x="5416" y="120294"/>
                  </a:lnTo>
                  <a:lnTo>
                    <a:pt x="11157" y="125166"/>
                  </a:lnTo>
                  <a:lnTo>
                    <a:pt x="18985" y="126245"/>
                  </a:lnTo>
                  <a:lnTo>
                    <a:pt x="23490" y="125556"/>
                  </a:lnTo>
                  <a:lnTo>
                    <a:pt x="39850" y="119224"/>
                  </a:lnTo>
                  <a:lnTo>
                    <a:pt x="52884" y="105782"/>
                  </a:lnTo>
                  <a:lnTo>
                    <a:pt x="57572" y="95885"/>
                  </a:lnTo>
                  <a:lnTo>
                    <a:pt x="66082" y="49409"/>
                  </a:lnTo>
                  <a:lnTo>
                    <a:pt x="78170" y="15988"/>
                  </a:lnTo>
                  <a:lnTo>
                    <a:pt x="86276" y="3125"/>
                  </a:lnTo>
                  <a:lnTo>
                    <a:pt x="89615" y="1221"/>
                  </a:lnTo>
                  <a:lnTo>
                    <a:pt x="94137" y="0"/>
                  </a:lnTo>
                  <a:lnTo>
                    <a:pt x="94861" y="605"/>
                  </a:lnTo>
                  <a:lnTo>
                    <a:pt x="96606" y="3159"/>
                  </a:lnTo>
                  <a:lnTo>
                    <a:pt x="102797" y="46041"/>
                  </a:lnTo>
                  <a:lnTo>
                    <a:pt x="104306" y="87766"/>
                  </a:lnTo>
                  <a:lnTo>
                    <a:pt x="101726" y="134650"/>
                  </a:lnTo>
                  <a:lnTo>
                    <a:pt x="101601" y="154980"/>
                  </a:lnTo>
                  <a:lnTo>
                    <a:pt x="102541" y="135324"/>
                  </a:lnTo>
                  <a:lnTo>
                    <a:pt x="109112" y="90066"/>
                  </a:lnTo>
                  <a:lnTo>
                    <a:pt x="116730" y="45254"/>
                  </a:lnTo>
                  <a:lnTo>
                    <a:pt x="120831" y="25275"/>
                  </a:lnTo>
                  <a:lnTo>
                    <a:pt x="122494" y="20944"/>
                  </a:lnTo>
                  <a:lnTo>
                    <a:pt x="123784" y="15245"/>
                  </a:lnTo>
                  <a:lnTo>
                    <a:pt x="124503" y="14296"/>
                  </a:lnTo>
                  <a:lnTo>
                    <a:pt x="125335" y="13664"/>
                  </a:lnTo>
                  <a:lnTo>
                    <a:pt x="126596" y="13595"/>
                  </a:lnTo>
                  <a:lnTo>
                    <a:pt x="129878" y="14459"/>
                  </a:lnTo>
                  <a:lnTo>
                    <a:pt x="137378" y="20300"/>
                  </a:lnTo>
                  <a:lnTo>
                    <a:pt x="142932" y="27048"/>
                  </a:lnTo>
                  <a:lnTo>
                    <a:pt x="153432" y="67914"/>
                  </a:lnTo>
                  <a:lnTo>
                    <a:pt x="155449" y="109862"/>
                  </a:lnTo>
                  <a:lnTo>
                    <a:pt x="155575" y="154966"/>
                  </a:lnTo>
                  <a:lnTo>
                    <a:pt x="158088" y="145813"/>
                  </a:lnTo>
                  <a:lnTo>
                    <a:pt x="158738" y="101472"/>
                  </a:lnTo>
                  <a:lnTo>
                    <a:pt x="158750" y="55184"/>
                  </a:lnTo>
                  <a:lnTo>
                    <a:pt x="163144" y="34932"/>
                  </a:lnTo>
                  <a:lnTo>
                    <a:pt x="172394" y="11906"/>
                  </a:lnTo>
                  <a:lnTo>
                    <a:pt x="175515" y="7711"/>
                  </a:lnTo>
                  <a:lnTo>
                    <a:pt x="181582" y="2144"/>
                  </a:lnTo>
                  <a:lnTo>
                    <a:pt x="183143" y="1682"/>
                  </a:lnTo>
                  <a:lnTo>
                    <a:pt x="186760" y="2109"/>
                  </a:lnTo>
                  <a:lnTo>
                    <a:pt x="188007" y="2717"/>
                  </a:lnTo>
                  <a:lnTo>
                    <a:pt x="188838" y="3475"/>
                  </a:lnTo>
                  <a:lnTo>
                    <a:pt x="194822" y="17470"/>
                  </a:lnTo>
                  <a:lnTo>
                    <a:pt x="196097" y="35900"/>
                  </a:lnTo>
                  <a:lnTo>
                    <a:pt x="191213" y="80763"/>
                  </a:lnTo>
                  <a:lnTo>
                    <a:pt x="189154" y="120699"/>
                  </a:lnTo>
                  <a:lnTo>
                    <a:pt x="191787" y="128841"/>
                  </a:lnTo>
                  <a:lnTo>
                    <a:pt x="196486" y="136858"/>
                  </a:lnTo>
                  <a:lnTo>
                    <a:pt x="204097" y="141916"/>
                  </a:lnTo>
                  <a:lnTo>
                    <a:pt x="217802" y="147540"/>
                  </a:lnTo>
                  <a:lnTo>
                    <a:pt x="228600" y="1489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SMARTInkShape-268">
              <a:extLst>
                <a:ext uri="{FF2B5EF4-FFF2-40B4-BE49-F238E27FC236}">
                  <a16:creationId xmlns:a16="http://schemas.microsoft.com/office/drawing/2014/main" xmlns="" id="{C58F3D4A-56C0-4927-B148-5DD791392B3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709724" y="3383162"/>
              <a:ext cx="116034" cy="252214"/>
            </a:xfrm>
            <a:custGeom>
              <a:avLst/>
              <a:gdLst/>
              <a:ahLst/>
              <a:cxnLst/>
              <a:rect l="0" t="0" r="0" b="0"/>
              <a:pathLst>
                <a:path w="116034" h="252214">
                  <a:moveTo>
                    <a:pt x="8201" y="153788"/>
                  </a:moveTo>
                  <a:lnTo>
                    <a:pt x="8201" y="153788"/>
                  </a:lnTo>
                  <a:lnTo>
                    <a:pt x="662" y="167925"/>
                  </a:lnTo>
                  <a:lnTo>
                    <a:pt x="0" y="168505"/>
                  </a:lnTo>
                  <a:lnTo>
                    <a:pt x="264" y="168891"/>
                  </a:lnTo>
                  <a:lnTo>
                    <a:pt x="2439" y="169320"/>
                  </a:lnTo>
                  <a:lnTo>
                    <a:pt x="3302" y="169081"/>
                  </a:lnTo>
                  <a:lnTo>
                    <a:pt x="3876" y="168570"/>
                  </a:lnTo>
                  <a:lnTo>
                    <a:pt x="4260" y="167876"/>
                  </a:lnTo>
                  <a:lnTo>
                    <a:pt x="41633" y="142722"/>
                  </a:lnTo>
                  <a:lnTo>
                    <a:pt x="76991" y="98968"/>
                  </a:lnTo>
                  <a:lnTo>
                    <a:pt x="101860" y="53643"/>
                  </a:lnTo>
                  <a:lnTo>
                    <a:pt x="111603" y="32171"/>
                  </a:lnTo>
                  <a:lnTo>
                    <a:pt x="116033" y="365"/>
                  </a:lnTo>
                  <a:lnTo>
                    <a:pt x="115719" y="0"/>
                  </a:lnTo>
                  <a:lnTo>
                    <a:pt x="115158" y="110"/>
                  </a:lnTo>
                  <a:lnTo>
                    <a:pt x="111721" y="2821"/>
                  </a:lnTo>
                  <a:lnTo>
                    <a:pt x="110370" y="12474"/>
                  </a:lnTo>
                  <a:lnTo>
                    <a:pt x="112585" y="59285"/>
                  </a:lnTo>
                  <a:lnTo>
                    <a:pt x="111984" y="102951"/>
                  </a:lnTo>
                  <a:lnTo>
                    <a:pt x="110232" y="146098"/>
                  </a:lnTo>
                  <a:lnTo>
                    <a:pt x="107352" y="190787"/>
                  </a:lnTo>
                  <a:lnTo>
                    <a:pt x="101197" y="237599"/>
                  </a:lnTo>
                  <a:lnTo>
                    <a:pt x="100276" y="2522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1" name="SMARTInkShape-269">
              <a:extLst>
                <a:ext uri="{FF2B5EF4-FFF2-40B4-BE49-F238E27FC236}">
                  <a16:creationId xmlns:a16="http://schemas.microsoft.com/office/drawing/2014/main" xmlns="" id="{7A12DEB0-44F0-4487-AA99-DE26EA985BA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070519" y="3467196"/>
              <a:ext cx="91907" cy="179972"/>
            </a:xfrm>
            <a:custGeom>
              <a:avLst/>
              <a:gdLst/>
              <a:ahLst/>
              <a:cxnLst/>
              <a:rect l="0" t="0" r="0" b="0"/>
              <a:pathLst>
                <a:path w="91907" h="179972">
                  <a:moveTo>
                    <a:pt x="34756" y="34829"/>
                  </a:moveTo>
                  <a:lnTo>
                    <a:pt x="34756" y="34829"/>
                  </a:lnTo>
                  <a:lnTo>
                    <a:pt x="36442" y="34829"/>
                  </a:lnTo>
                  <a:lnTo>
                    <a:pt x="38210" y="33888"/>
                  </a:lnTo>
                  <a:lnTo>
                    <a:pt x="45356" y="27366"/>
                  </a:lnTo>
                  <a:lnTo>
                    <a:pt x="48519" y="22544"/>
                  </a:lnTo>
                  <a:lnTo>
                    <a:pt x="48870" y="21347"/>
                  </a:lnTo>
                  <a:lnTo>
                    <a:pt x="48752" y="20550"/>
                  </a:lnTo>
                  <a:lnTo>
                    <a:pt x="47532" y="19047"/>
                  </a:lnTo>
                  <a:lnTo>
                    <a:pt x="42402" y="7710"/>
                  </a:lnTo>
                  <a:lnTo>
                    <a:pt x="35902" y="1002"/>
                  </a:lnTo>
                  <a:lnTo>
                    <a:pt x="26656" y="0"/>
                  </a:lnTo>
                  <a:lnTo>
                    <a:pt x="13402" y="14817"/>
                  </a:lnTo>
                  <a:lnTo>
                    <a:pt x="2721" y="50411"/>
                  </a:lnTo>
                  <a:lnTo>
                    <a:pt x="0" y="93654"/>
                  </a:lnTo>
                  <a:lnTo>
                    <a:pt x="1539" y="118893"/>
                  </a:lnTo>
                  <a:lnTo>
                    <a:pt x="14449" y="147659"/>
                  </a:lnTo>
                  <a:lnTo>
                    <a:pt x="20939" y="158218"/>
                  </a:lnTo>
                  <a:lnTo>
                    <a:pt x="40846" y="173247"/>
                  </a:lnTo>
                  <a:lnTo>
                    <a:pt x="55936" y="179005"/>
                  </a:lnTo>
                  <a:lnTo>
                    <a:pt x="66549" y="179971"/>
                  </a:lnTo>
                  <a:lnTo>
                    <a:pt x="80717" y="177316"/>
                  </a:lnTo>
                  <a:lnTo>
                    <a:pt x="87297" y="174414"/>
                  </a:lnTo>
                  <a:lnTo>
                    <a:pt x="89858" y="172361"/>
                  </a:lnTo>
                  <a:lnTo>
                    <a:pt x="91906" y="1681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SMARTInkShape-270">
              <a:extLst>
                <a:ext uri="{FF2B5EF4-FFF2-40B4-BE49-F238E27FC236}">
                  <a16:creationId xmlns:a16="http://schemas.microsoft.com/office/drawing/2014/main" xmlns="" id="{DADE980A-D809-47E7-8A88-B8157ECA498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835400" y="3423530"/>
              <a:ext cx="168276" cy="252403"/>
            </a:xfrm>
            <a:custGeom>
              <a:avLst/>
              <a:gdLst/>
              <a:ahLst/>
              <a:cxnLst/>
              <a:rect l="0" t="0" r="0" b="0"/>
              <a:pathLst>
                <a:path w="168276" h="252403">
                  <a:moveTo>
                    <a:pt x="0" y="180095"/>
                  </a:moveTo>
                  <a:lnTo>
                    <a:pt x="0" y="180095"/>
                  </a:lnTo>
                  <a:lnTo>
                    <a:pt x="2734" y="182829"/>
                  </a:lnTo>
                  <a:lnTo>
                    <a:pt x="15532" y="189447"/>
                  </a:lnTo>
                  <a:lnTo>
                    <a:pt x="27645" y="184582"/>
                  </a:lnTo>
                  <a:lnTo>
                    <a:pt x="67197" y="160886"/>
                  </a:lnTo>
                  <a:lnTo>
                    <a:pt x="109088" y="117223"/>
                  </a:lnTo>
                  <a:lnTo>
                    <a:pt x="136810" y="72722"/>
                  </a:lnTo>
                  <a:lnTo>
                    <a:pt x="157517" y="27904"/>
                  </a:lnTo>
                  <a:lnTo>
                    <a:pt x="164548" y="5272"/>
                  </a:lnTo>
                  <a:lnTo>
                    <a:pt x="165027" y="0"/>
                  </a:lnTo>
                  <a:lnTo>
                    <a:pt x="165100" y="42106"/>
                  </a:lnTo>
                  <a:lnTo>
                    <a:pt x="164159" y="79943"/>
                  </a:lnTo>
                  <a:lnTo>
                    <a:pt x="160681" y="126210"/>
                  </a:lnTo>
                  <a:lnTo>
                    <a:pt x="159945" y="168975"/>
                  </a:lnTo>
                  <a:lnTo>
                    <a:pt x="160810" y="211178"/>
                  </a:lnTo>
                  <a:lnTo>
                    <a:pt x="160301" y="229169"/>
                  </a:lnTo>
                  <a:lnTo>
                    <a:pt x="164246" y="247666"/>
                  </a:lnTo>
                  <a:lnTo>
                    <a:pt x="167675" y="252402"/>
                  </a:lnTo>
                  <a:lnTo>
                    <a:pt x="167875" y="252288"/>
                  </a:lnTo>
                  <a:lnTo>
                    <a:pt x="168097" y="251222"/>
                  </a:lnTo>
                  <a:lnTo>
                    <a:pt x="168275" y="2435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SMARTInkShape-271">
              <a:extLst>
                <a:ext uri="{FF2B5EF4-FFF2-40B4-BE49-F238E27FC236}">
                  <a16:creationId xmlns:a16="http://schemas.microsoft.com/office/drawing/2014/main" xmlns="" id="{E94BD13D-962E-4627-88D1-B327F50AAF8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565525" y="2950318"/>
              <a:ext cx="895208" cy="360766"/>
            </a:xfrm>
            <a:custGeom>
              <a:avLst/>
              <a:gdLst/>
              <a:ahLst/>
              <a:cxnLst/>
              <a:rect l="0" t="0" r="0" b="0"/>
              <a:pathLst>
                <a:path w="895208" h="360766">
                  <a:moveTo>
                    <a:pt x="0" y="40532"/>
                  </a:moveTo>
                  <a:lnTo>
                    <a:pt x="0" y="40532"/>
                  </a:lnTo>
                  <a:lnTo>
                    <a:pt x="6088" y="16178"/>
                  </a:lnTo>
                  <a:lnTo>
                    <a:pt x="9644" y="12071"/>
                  </a:lnTo>
                  <a:lnTo>
                    <a:pt x="25541" y="7250"/>
                  </a:lnTo>
                  <a:lnTo>
                    <a:pt x="30519" y="6337"/>
                  </a:lnTo>
                  <a:lnTo>
                    <a:pt x="59660" y="11242"/>
                  </a:lnTo>
                  <a:lnTo>
                    <a:pt x="77597" y="14259"/>
                  </a:lnTo>
                  <a:lnTo>
                    <a:pt x="123917" y="20081"/>
                  </a:lnTo>
                  <a:lnTo>
                    <a:pt x="168840" y="23872"/>
                  </a:lnTo>
                  <a:lnTo>
                    <a:pt x="212159" y="24554"/>
                  </a:lnTo>
                  <a:lnTo>
                    <a:pt x="257270" y="26329"/>
                  </a:lnTo>
                  <a:lnTo>
                    <a:pt x="298965" y="27535"/>
                  </a:lnTo>
                  <a:lnTo>
                    <a:pt x="336573" y="26833"/>
                  </a:lnTo>
                  <a:lnTo>
                    <a:pt x="375556" y="25087"/>
                  </a:lnTo>
                  <a:lnTo>
                    <a:pt x="420900" y="23773"/>
                  </a:lnTo>
                  <a:lnTo>
                    <a:pt x="459202" y="21934"/>
                  </a:lnTo>
                  <a:lnTo>
                    <a:pt x="504004" y="21542"/>
                  </a:lnTo>
                  <a:lnTo>
                    <a:pt x="551190" y="19808"/>
                  </a:lnTo>
                  <a:lnTo>
                    <a:pt x="596312" y="17564"/>
                  </a:lnTo>
                  <a:lnTo>
                    <a:pt x="638960" y="15099"/>
                  </a:lnTo>
                  <a:lnTo>
                    <a:pt x="682153" y="12682"/>
                  </a:lnTo>
                  <a:lnTo>
                    <a:pt x="722740" y="9518"/>
                  </a:lnTo>
                  <a:lnTo>
                    <a:pt x="767411" y="3815"/>
                  </a:lnTo>
                  <a:lnTo>
                    <a:pt x="812219" y="0"/>
                  </a:lnTo>
                  <a:lnTo>
                    <a:pt x="851630" y="217"/>
                  </a:lnTo>
                  <a:lnTo>
                    <a:pt x="862644" y="2302"/>
                  </a:lnTo>
                  <a:lnTo>
                    <a:pt x="862963" y="2698"/>
                  </a:lnTo>
                  <a:lnTo>
                    <a:pt x="863411" y="4941"/>
                  </a:lnTo>
                  <a:lnTo>
                    <a:pt x="863516" y="6840"/>
                  </a:lnTo>
                  <a:lnTo>
                    <a:pt x="868615" y="15434"/>
                  </a:lnTo>
                  <a:lnTo>
                    <a:pt x="873037" y="61448"/>
                  </a:lnTo>
                  <a:lnTo>
                    <a:pt x="874989" y="76518"/>
                  </a:lnTo>
                  <a:lnTo>
                    <a:pt x="879213" y="109034"/>
                  </a:lnTo>
                  <a:lnTo>
                    <a:pt x="878109" y="156631"/>
                  </a:lnTo>
                  <a:lnTo>
                    <a:pt x="882173" y="202880"/>
                  </a:lnTo>
                  <a:lnTo>
                    <a:pt x="885371" y="247377"/>
                  </a:lnTo>
                  <a:lnTo>
                    <a:pt x="890543" y="294135"/>
                  </a:lnTo>
                  <a:lnTo>
                    <a:pt x="895207" y="327587"/>
                  </a:lnTo>
                  <a:lnTo>
                    <a:pt x="894345" y="329567"/>
                  </a:lnTo>
                  <a:lnTo>
                    <a:pt x="892604" y="332027"/>
                  </a:lnTo>
                  <a:lnTo>
                    <a:pt x="891425" y="332363"/>
                  </a:lnTo>
                  <a:lnTo>
                    <a:pt x="886108" y="332579"/>
                  </a:lnTo>
                  <a:lnTo>
                    <a:pt x="869454" y="328710"/>
                  </a:lnTo>
                  <a:lnTo>
                    <a:pt x="864438" y="327361"/>
                  </a:lnTo>
                  <a:lnTo>
                    <a:pt x="827656" y="322847"/>
                  </a:lnTo>
                  <a:lnTo>
                    <a:pt x="821167" y="321228"/>
                  </a:lnTo>
                  <a:lnTo>
                    <a:pt x="775584" y="320008"/>
                  </a:lnTo>
                  <a:lnTo>
                    <a:pt x="733928" y="317203"/>
                  </a:lnTo>
                  <a:lnTo>
                    <a:pt x="689427" y="316796"/>
                  </a:lnTo>
                  <a:lnTo>
                    <a:pt x="642535" y="318941"/>
                  </a:lnTo>
                  <a:lnTo>
                    <a:pt x="601403" y="320198"/>
                  </a:lnTo>
                  <a:lnTo>
                    <a:pt x="555372" y="323158"/>
                  </a:lnTo>
                  <a:lnTo>
                    <a:pt x="507893" y="327009"/>
                  </a:lnTo>
                  <a:lnTo>
                    <a:pt x="466302" y="330183"/>
                  </a:lnTo>
                  <a:lnTo>
                    <a:pt x="423212" y="334844"/>
                  </a:lnTo>
                  <a:lnTo>
                    <a:pt x="380265" y="340754"/>
                  </a:lnTo>
                  <a:lnTo>
                    <a:pt x="339088" y="343658"/>
                  </a:lnTo>
                  <a:lnTo>
                    <a:pt x="296368" y="345234"/>
                  </a:lnTo>
                  <a:lnTo>
                    <a:pt x="251229" y="347839"/>
                  </a:lnTo>
                  <a:lnTo>
                    <a:pt x="204896" y="349431"/>
                  </a:lnTo>
                  <a:lnTo>
                    <a:pt x="158484" y="355584"/>
                  </a:lnTo>
                  <a:lnTo>
                    <a:pt x="142190" y="357817"/>
                  </a:lnTo>
                  <a:lnTo>
                    <a:pt x="108551" y="358971"/>
                  </a:lnTo>
                  <a:lnTo>
                    <a:pt x="101288" y="360765"/>
                  </a:lnTo>
                  <a:lnTo>
                    <a:pt x="99981" y="360560"/>
                  </a:lnTo>
                  <a:lnTo>
                    <a:pt x="94407" y="358636"/>
                  </a:lnTo>
                  <a:lnTo>
                    <a:pt x="84908" y="357759"/>
                  </a:lnTo>
                  <a:lnTo>
                    <a:pt x="79375" y="3548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4" name="SMARTInkShape-Group111">
            <a:extLst>
              <a:ext uri="{FF2B5EF4-FFF2-40B4-BE49-F238E27FC236}">
                <a16:creationId xmlns:a16="http://schemas.microsoft.com/office/drawing/2014/main" xmlns="" id="{137E7756-1220-42D2-A665-67F1850CCE3D}"/>
              </a:ext>
            </a:extLst>
          </p:cNvPr>
          <p:cNvGrpSpPr/>
          <p:nvPr/>
        </p:nvGrpSpPr>
        <p:grpSpPr>
          <a:xfrm>
            <a:off x="1469834" y="2403475"/>
            <a:ext cx="2197292" cy="1470026"/>
            <a:chOff x="1469834" y="2403475"/>
            <a:chExt cx="2197292" cy="1470026"/>
          </a:xfrm>
        </p:grpSpPr>
        <p:sp>
          <p:nvSpPr>
            <p:cNvPr id="125" name="SMARTInkShape-272">
              <a:extLst>
                <a:ext uri="{FF2B5EF4-FFF2-40B4-BE49-F238E27FC236}">
                  <a16:creationId xmlns:a16="http://schemas.microsoft.com/office/drawing/2014/main" xmlns="" id="{774A171F-6F2B-4A7B-99E2-D76EDFE11B8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175391" y="2638307"/>
              <a:ext cx="155185" cy="119247"/>
            </a:xfrm>
            <a:custGeom>
              <a:avLst/>
              <a:gdLst/>
              <a:ahLst/>
              <a:cxnLst/>
              <a:rect l="0" t="0" r="0" b="0"/>
              <a:pathLst>
                <a:path w="155185" h="119247">
                  <a:moveTo>
                    <a:pt x="44059" y="22343"/>
                  </a:moveTo>
                  <a:lnTo>
                    <a:pt x="44059" y="22343"/>
                  </a:lnTo>
                  <a:lnTo>
                    <a:pt x="42373" y="20657"/>
                  </a:lnTo>
                  <a:lnTo>
                    <a:pt x="42230" y="19808"/>
                  </a:lnTo>
                  <a:lnTo>
                    <a:pt x="42487" y="18889"/>
                  </a:lnTo>
                  <a:lnTo>
                    <a:pt x="43011" y="17924"/>
                  </a:lnTo>
                  <a:lnTo>
                    <a:pt x="43748" y="11509"/>
                  </a:lnTo>
                  <a:lnTo>
                    <a:pt x="42980" y="7768"/>
                  </a:lnTo>
                  <a:lnTo>
                    <a:pt x="41007" y="3555"/>
                  </a:lnTo>
                  <a:lnTo>
                    <a:pt x="35864" y="0"/>
                  </a:lnTo>
                  <a:lnTo>
                    <a:pt x="31893" y="1097"/>
                  </a:lnTo>
                  <a:lnTo>
                    <a:pt x="20895" y="7962"/>
                  </a:lnTo>
                  <a:lnTo>
                    <a:pt x="13421" y="16187"/>
                  </a:lnTo>
                  <a:lnTo>
                    <a:pt x="4062" y="38021"/>
                  </a:lnTo>
                  <a:lnTo>
                    <a:pt x="0" y="71244"/>
                  </a:lnTo>
                  <a:lnTo>
                    <a:pt x="3096" y="87162"/>
                  </a:lnTo>
                  <a:lnTo>
                    <a:pt x="16909" y="105284"/>
                  </a:lnTo>
                  <a:lnTo>
                    <a:pt x="30699" y="113063"/>
                  </a:lnTo>
                  <a:lnTo>
                    <a:pt x="54120" y="119246"/>
                  </a:lnTo>
                  <a:lnTo>
                    <a:pt x="64758" y="116329"/>
                  </a:lnTo>
                  <a:lnTo>
                    <a:pt x="82093" y="106329"/>
                  </a:lnTo>
                  <a:lnTo>
                    <a:pt x="93631" y="87879"/>
                  </a:lnTo>
                  <a:lnTo>
                    <a:pt x="96077" y="81809"/>
                  </a:lnTo>
                  <a:lnTo>
                    <a:pt x="97101" y="71517"/>
                  </a:lnTo>
                  <a:lnTo>
                    <a:pt x="95328" y="65410"/>
                  </a:lnTo>
                  <a:lnTo>
                    <a:pt x="92568" y="59994"/>
                  </a:lnTo>
                  <a:lnTo>
                    <a:pt x="89113" y="57627"/>
                  </a:lnTo>
                  <a:lnTo>
                    <a:pt x="90374" y="59060"/>
                  </a:lnTo>
                  <a:lnTo>
                    <a:pt x="92043" y="59828"/>
                  </a:lnTo>
                  <a:lnTo>
                    <a:pt x="104581" y="60407"/>
                  </a:lnTo>
                  <a:lnTo>
                    <a:pt x="111733" y="55376"/>
                  </a:lnTo>
                  <a:lnTo>
                    <a:pt x="122346" y="44597"/>
                  </a:lnTo>
                  <a:lnTo>
                    <a:pt x="123767" y="42471"/>
                  </a:lnTo>
                  <a:lnTo>
                    <a:pt x="127877" y="20897"/>
                  </a:lnTo>
                  <a:lnTo>
                    <a:pt x="126789" y="10704"/>
                  </a:lnTo>
                  <a:lnTo>
                    <a:pt x="125160" y="6822"/>
                  </a:lnTo>
                  <a:lnTo>
                    <a:pt x="123174" y="5646"/>
                  </a:lnTo>
                  <a:lnTo>
                    <a:pt x="117203" y="4338"/>
                  </a:lnTo>
                  <a:lnTo>
                    <a:pt x="109846" y="5639"/>
                  </a:lnTo>
                  <a:lnTo>
                    <a:pt x="102578" y="8922"/>
                  </a:lnTo>
                  <a:lnTo>
                    <a:pt x="96996" y="13908"/>
                  </a:lnTo>
                  <a:lnTo>
                    <a:pt x="83653" y="37702"/>
                  </a:lnTo>
                  <a:lnTo>
                    <a:pt x="78643" y="56762"/>
                  </a:lnTo>
                  <a:lnTo>
                    <a:pt x="78597" y="68214"/>
                  </a:lnTo>
                  <a:lnTo>
                    <a:pt x="84457" y="80125"/>
                  </a:lnTo>
                  <a:lnTo>
                    <a:pt x="97774" y="94967"/>
                  </a:lnTo>
                  <a:lnTo>
                    <a:pt x="102094" y="98276"/>
                  </a:lnTo>
                  <a:lnTo>
                    <a:pt x="134088" y="107950"/>
                  </a:lnTo>
                  <a:lnTo>
                    <a:pt x="155184" y="111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SMARTInkShape-273">
              <a:extLst>
                <a:ext uri="{FF2B5EF4-FFF2-40B4-BE49-F238E27FC236}">
                  <a16:creationId xmlns:a16="http://schemas.microsoft.com/office/drawing/2014/main" xmlns="" id="{8702723B-29D0-4ECD-A9A2-79B8C403155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887560" y="2624793"/>
              <a:ext cx="274741" cy="133871"/>
            </a:xfrm>
            <a:custGeom>
              <a:avLst/>
              <a:gdLst/>
              <a:ahLst/>
              <a:cxnLst/>
              <a:rect l="0" t="0" r="0" b="0"/>
              <a:pathLst>
                <a:path w="274741" h="133871">
                  <a:moveTo>
                    <a:pt x="55665" y="51732"/>
                  </a:moveTo>
                  <a:lnTo>
                    <a:pt x="55665" y="51732"/>
                  </a:lnTo>
                  <a:lnTo>
                    <a:pt x="57351" y="51732"/>
                  </a:lnTo>
                  <a:lnTo>
                    <a:pt x="59119" y="52673"/>
                  </a:lnTo>
                  <a:lnTo>
                    <a:pt x="61081" y="53914"/>
                  </a:lnTo>
                  <a:lnTo>
                    <a:pt x="63128" y="54466"/>
                  </a:lnTo>
                  <a:lnTo>
                    <a:pt x="63816" y="54260"/>
                  </a:lnTo>
                  <a:lnTo>
                    <a:pt x="64274" y="53770"/>
                  </a:lnTo>
                  <a:lnTo>
                    <a:pt x="64579" y="53091"/>
                  </a:lnTo>
                  <a:lnTo>
                    <a:pt x="65174" y="45679"/>
                  </a:lnTo>
                  <a:lnTo>
                    <a:pt x="58036" y="13652"/>
                  </a:lnTo>
                  <a:lnTo>
                    <a:pt x="52956" y="8232"/>
                  </a:lnTo>
                  <a:lnTo>
                    <a:pt x="41568" y="688"/>
                  </a:lnTo>
                  <a:lnTo>
                    <a:pt x="35053" y="0"/>
                  </a:lnTo>
                  <a:lnTo>
                    <a:pt x="31340" y="311"/>
                  </a:lnTo>
                  <a:lnTo>
                    <a:pt x="25334" y="3478"/>
                  </a:lnTo>
                  <a:lnTo>
                    <a:pt x="17045" y="13093"/>
                  </a:lnTo>
                  <a:lnTo>
                    <a:pt x="9767" y="26172"/>
                  </a:lnTo>
                  <a:lnTo>
                    <a:pt x="269" y="61770"/>
                  </a:lnTo>
                  <a:lnTo>
                    <a:pt x="0" y="72421"/>
                  </a:lnTo>
                  <a:lnTo>
                    <a:pt x="2233" y="84210"/>
                  </a:lnTo>
                  <a:lnTo>
                    <a:pt x="12512" y="101062"/>
                  </a:lnTo>
                  <a:lnTo>
                    <a:pt x="21673" y="110485"/>
                  </a:lnTo>
                  <a:lnTo>
                    <a:pt x="30327" y="112181"/>
                  </a:lnTo>
                  <a:lnTo>
                    <a:pt x="35598" y="112140"/>
                  </a:lnTo>
                  <a:lnTo>
                    <a:pt x="45218" y="108331"/>
                  </a:lnTo>
                  <a:lnTo>
                    <a:pt x="49758" y="105340"/>
                  </a:lnTo>
                  <a:lnTo>
                    <a:pt x="55745" y="95431"/>
                  </a:lnTo>
                  <a:lnTo>
                    <a:pt x="60776" y="75690"/>
                  </a:lnTo>
                  <a:lnTo>
                    <a:pt x="59236" y="57588"/>
                  </a:lnTo>
                  <a:lnTo>
                    <a:pt x="55825" y="43166"/>
                  </a:lnTo>
                  <a:lnTo>
                    <a:pt x="56049" y="50001"/>
                  </a:lnTo>
                  <a:lnTo>
                    <a:pt x="63816" y="94886"/>
                  </a:lnTo>
                  <a:lnTo>
                    <a:pt x="64580" y="102191"/>
                  </a:lnTo>
                  <a:lnTo>
                    <a:pt x="71751" y="115327"/>
                  </a:lnTo>
                  <a:lnTo>
                    <a:pt x="79442" y="123648"/>
                  </a:lnTo>
                  <a:lnTo>
                    <a:pt x="85871" y="126028"/>
                  </a:lnTo>
                  <a:lnTo>
                    <a:pt x="89560" y="126663"/>
                  </a:lnTo>
                  <a:lnTo>
                    <a:pt x="96482" y="125486"/>
                  </a:lnTo>
                  <a:lnTo>
                    <a:pt x="99810" y="124185"/>
                  </a:lnTo>
                  <a:lnTo>
                    <a:pt x="105389" y="118976"/>
                  </a:lnTo>
                  <a:lnTo>
                    <a:pt x="113034" y="107505"/>
                  </a:lnTo>
                  <a:lnTo>
                    <a:pt x="120627" y="80261"/>
                  </a:lnTo>
                  <a:lnTo>
                    <a:pt x="123236" y="34976"/>
                  </a:lnTo>
                  <a:lnTo>
                    <a:pt x="125921" y="21277"/>
                  </a:lnTo>
                  <a:lnTo>
                    <a:pt x="127196" y="20493"/>
                  </a:lnTo>
                  <a:lnTo>
                    <a:pt x="128753" y="20322"/>
                  </a:lnTo>
                  <a:lnTo>
                    <a:pt x="134314" y="21768"/>
                  </a:lnTo>
                  <a:lnTo>
                    <a:pt x="152148" y="46841"/>
                  </a:lnTo>
                  <a:lnTo>
                    <a:pt x="168192" y="86372"/>
                  </a:lnTo>
                  <a:lnTo>
                    <a:pt x="175584" y="121359"/>
                  </a:lnTo>
                  <a:lnTo>
                    <a:pt x="174413" y="131041"/>
                  </a:lnTo>
                  <a:lnTo>
                    <a:pt x="173636" y="132827"/>
                  </a:lnTo>
                  <a:lnTo>
                    <a:pt x="172765" y="133665"/>
                  </a:lnTo>
                  <a:lnTo>
                    <a:pt x="171832" y="133870"/>
                  </a:lnTo>
                  <a:lnTo>
                    <a:pt x="170857" y="132949"/>
                  </a:lnTo>
                  <a:lnTo>
                    <a:pt x="164024" y="115932"/>
                  </a:lnTo>
                  <a:lnTo>
                    <a:pt x="158468" y="73733"/>
                  </a:lnTo>
                  <a:lnTo>
                    <a:pt x="159905" y="37164"/>
                  </a:lnTo>
                  <a:lnTo>
                    <a:pt x="164659" y="18424"/>
                  </a:lnTo>
                  <a:lnTo>
                    <a:pt x="166428" y="14710"/>
                  </a:lnTo>
                  <a:lnTo>
                    <a:pt x="169371" y="11881"/>
                  </a:lnTo>
                  <a:lnTo>
                    <a:pt x="177344" y="7797"/>
                  </a:lnTo>
                  <a:lnTo>
                    <a:pt x="180882" y="7273"/>
                  </a:lnTo>
                  <a:lnTo>
                    <a:pt x="186694" y="8571"/>
                  </a:lnTo>
                  <a:lnTo>
                    <a:pt x="192569" y="14323"/>
                  </a:lnTo>
                  <a:lnTo>
                    <a:pt x="200887" y="28418"/>
                  </a:lnTo>
                  <a:lnTo>
                    <a:pt x="217531" y="73000"/>
                  </a:lnTo>
                  <a:lnTo>
                    <a:pt x="232458" y="116400"/>
                  </a:lnTo>
                  <a:lnTo>
                    <a:pt x="237604" y="123865"/>
                  </a:lnTo>
                  <a:lnTo>
                    <a:pt x="244359" y="127888"/>
                  </a:lnTo>
                  <a:lnTo>
                    <a:pt x="248136" y="128961"/>
                  </a:lnTo>
                  <a:lnTo>
                    <a:pt x="255155" y="128272"/>
                  </a:lnTo>
                  <a:lnTo>
                    <a:pt x="274740" y="1184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SMARTInkShape-274">
              <a:extLst>
                <a:ext uri="{FF2B5EF4-FFF2-40B4-BE49-F238E27FC236}">
                  <a16:creationId xmlns:a16="http://schemas.microsoft.com/office/drawing/2014/main" xmlns="" id="{8D5D4340-26B1-4BA2-AFAD-7CD739EC46D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816225" y="2701925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0" y="25400"/>
                  </a:lnTo>
                  <a:lnTo>
                    <a:pt x="34144" y="20344"/>
                  </a:lnTo>
                  <a:lnTo>
                    <a:pt x="63806" y="911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SMARTInkShape-275">
              <a:extLst>
                <a:ext uri="{FF2B5EF4-FFF2-40B4-BE49-F238E27FC236}">
                  <a16:creationId xmlns:a16="http://schemas.microsoft.com/office/drawing/2014/main" xmlns="" id="{DCCE7E22-FC36-4896-B3CC-2C552C62AA2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609850" y="2549525"/>
              <a:ext cx="6351" cy="3176"/>
            </a:xfrm>
            <a:custGeom>
              <a:avLst/>
              <a:gdLst/>
              <a:ahLst/>
              <a:cxnLst/>
              <a:rect l="0" t="0" r="0" b="0"/>
              <a:pathLst>
                <a:path w="6351" h="3176">
                  <a:moveTo>
                    <a:pt x="0" y="3175"/>
                  </a:moveTo>
                  <a:lnTo>
                    <a:pt x="0" y="3175"/>
                  </a:lnTo>
                  <a:lnTo>
                    <a:pt x="0" y="44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SMARTInkShape-276">
              <a:extLst>
                <a:ext uri="{FF2B5EF4-FFF2-40B4-BE49-F238E27FC236}">
                  <a16:creationId xmlns:a16="http://schemas.microsoft.com/office/drawing/2014/main" xmlns="" id="{BF948E3E-291F-49F7-B11C-014EBA7F7C3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477873" y="2631943"/>
              <a:ext cx="342510" cy="128619"/>
            </a:xfrm>
            <a:custGeom>
              <a:avLst/>
              <a:gdLst/>
              <a:ahLst/>
              <a:cxnLst/>
              <a:rect l="0" t="0" r="0" b="0"/>
              <a:pathLst>
                <a:path w="342510" h="128619">
                  <a:moveTo>
                    <a:pt x="84352" y="47757"/>
                  </a:moveTo>
                  <a:lnTo>
                    <a:pt x="84352" y="47757"/>
                  </a:lnTo>
                  <a:lnTo>
                    <a:pt x="86865" y="41790"/>
                  </a:lnTo>
                  <a:lnTo>
                    <a:pt x="87086" y="40604"/>
                  </a:lnTo>
                  <a:lnTo>
                    <a:pt x="84387" y="28841"/>
                  </a:lnTo>
                  <a:lnTo>
                    <a:pt x="80992" y="23690"/>
                  </a:lnTo>
                  <a:lnTo>
                    <a:pt x="50234" y="22203"/>
                  </a:lnTo>
                  <a:lnTo>
                    <a:pt x="32853" y="25111"/>
                  </a:lnTo>
                  <a:lnTo>
                    <a:pt x="26736" y="27368"/>
                  </a:lnTo>
                  <a:lnTo>
                    <a:pt x="15235" y="37402"/>
                  </a:lnTo>
                  <a:lnTo>
                    <a:pt x="3548" y="54214"/>
                  </a:lnTo>
                  <a:lnTo>
                    <a:pt x="814" y="63679"/>
                  </a:lnTo>
                  <a:lnTo>
                    <a:pt x="0" y="87996"/>
                  </a:lnTo>
                  <a:lnTo>
                    <a:pt x="601" y="93633"/>
                  </a:lnTo>
                  <a:lnTo>
                    <a:pt x="5972" y="104600"/>
                  </a:lnTo>
                  <a:lnTo>
                    <a:pt x="9874" y="109994"/>
                  </a:lnTo>
                  <a:lnTo>
                    <a:pt x="21735" y="117869"/>
                  </a:lnTo>
                  <a:lnTo>
                    <a:pt x="42232" y="125302"/>
                  </a:lnTo>
                  <a:lnTo>
                    <a:pt x="50933" y="124437"/>
                  </a:lnTo>
                  <a:lnTo>
                    <a:pt x="55723" y="123219"/>
                  </a:lnTo>
                  <a:lnTo>
                    <a:pt x="63867" y="118102"/>
                  </a:lnTo>
                  <a:lnTo>
                    <a:pt x="67520" y="114762"/>
                  </a:lnTo>
                  <a:lnTo>
                    <a:pt x="72520" y="104466"/>
                  </a:lnTo>
                  <a:lnTo>
                    <a:pt x="80415" y="59383"/>
                  </a:lnTo>
                  <a:lnTo>
                    <a:pt x="75643" y="30053"/>
                  </a:lnTo>
                  <a:lnTo>
                    <a:pt x="74312" y="27135"/>
                  </a:lnTo>
                  <a:lnTo>
                    <a:pt x="70012" y="22952"/>
                  </a:lnTo>
                  <a:lnTo>
                    <a:pt x="68442" y="22048"/>
                  </a:lnTo>
                  <a:lnTo>
                    <a:pt x="67395" y="21798"/>
                  </a:lnTo>
                  <a:lnTo>
                    <a:pt x="66698" y="21984"/>
                  </a:lnTo>
                  <a:lnTo>
                    <a:pt x="64030" y="23932"/>
                  </a:lnTo>
                  <a:lnTo>
                    <a:pt x="63914" y="29525"/>
                  </a:lnTo>
                  <a:lnTo>
                    <a:pt x="74059" y="76476"/>
                  </a:lnTo>
                  <a:lnTo>
                    <a:pt x="90913" y="111073"/>
                  </a:lnTo>
                  <a:lnTo>
                    <a:pt x="98604" y="119591"/>
                  </a:lnTo>
                  <a:lnTo>
                    <a:pt x="105033" y="122017"/>
                  </a:lnTo>
                  <a:lnTo>
                    <a:pt x="111888" y="122742"/>
                  </a:lnTo>
                  <a:lnTo>
                    <a:pt x="117286" y="121888"/>
                  </a:lnTo>
                  <a:lnTo>
                    <a:pt x="127664" y="110997"/>
                  </a:lnTo>
                  <a:lnTo>
                    <a:pt x="134619" y="97735"/>
                  </a:lnTo>
                  <a:lnTo>
                    <a:pt x="140735" y="56128"/>
                  </a:lnTo>
                  <a:lnTo>
                    <a:pt x="139589" y="40712"/>
                  </a:lnTo>
                  <a:lnTo>
                    <a:pt x="133860" y="24898"/>
                  </a:lnTo>
                  <a:lnTo>
                    <a:pt x="131285" y="21723"/>
                  </a:lnTo>
                  <a:lnTo>
                    <a:pt x="130105" y="21581"/>
                  </a:lnTo>
                  <a:lnTo>
                    <a:pt x="128965" y="22193"/>
                  </a:lnTo>
                  <a:lnTo>
                    <a:pt x="127852" y="23306"/>
                  </a:lnTo>
                  <a:lnTo>
                    <a:pt x="126861" y="60730"/>
                  </a:lnTo>
                  <a:lnTo>
                    <a:pt x="136151" y="97861"/>
                  </a:lnTo>
                  <a:lnTo>
                    <a:pt x="145326" y="116146"/>
                  </a:lnTo>
                  <a:lnTo>
                    <a:pt x="152844" y="123543"/>
                  </a:lnTo>
                  <a:lnTo>
                    <a:pt x="161830" y="127301"/>
                  </a:lnTo>
                  <a:lnTo>
                    <a:pt x="171351" y="128618"/>
                  </a:lnTo>
                  <a:lnTo>
                    <a:pt x="180286" y="128028"/>
                  </a:lnTo>
                  <a:lnTo>
                    <a:pt x="189901" y="121886"/>
                  </a:lnTo>
                  <a:lnTo>
                    <a:pt x="202409" y="108409"/>
                  </a:lnTo>
                  <a:lnTo>
                    <a:pt x="214642" y="84471"/>
                  </a:lnTo>
                  <a:lnTo>
                    <a:pt x="225797" y="37175"/>
                  </a:lnTo>
                  <a:lnTo>
                    <a:pt x="223432" y="18869"/>
                  </a:lnTo>
                  <a:lnTo>
                    <a:pt x="219949" y="8467"/>
                  </a:lnTo>
                  <a:lnTo>
                    <a:pt x="217760" y="5600"/>
                  </a:lnTo>
                  <a:lnTo>
                    <a:pt x="216682" y="4836"/>
                  </a:lnTo>
                  <a:lnTo>
                    <a:pt x="215611" y="5032"/>
                  </a:lnTo>
                  <a:lnTo>
                    <a:pt x="213480" y="7131"/>
                  </a:lnTo>
                  <a:lnTo>
                    <a:pt x="211539" y="35313"/>
                  </a:lnTo>
                  <a:lnTo>
                    <a:pt x="219346" y="62324"/>
                  </a:lnTo>
                  <a:lnTo>
                    <a:pt x="245113" y="108160"/>
                  </a:lnTo>
                  <a:lnTo>
                    <a:pt x="253253" y="119664"/>
                  </a:lnTo>
                  <a:lnTo>
                    <a:pt x="253397" y="121095"/>
                  </a:lnTo>
                  <a:lnTo>
                    <a:pt x="252788" y="122049"/>
                  </a:lnTo>
                  <a:lnTo>
                    <a:pt x="251676" y="122685"/>
                  </a:lnTo>
                  <a:lnTo>
                    <a:pt x="246740" y="123580"/>
                  </a:lnTo>
                  <a:lnTo>
                    <a:pt x="217654" y="114948"/>
                  </a:lnTo>
                  <a:lnTo>
                    <a:pt x="216612" y="114423"/>
                  </a:lnTo>
                  <a:lnTo>
                    <a:pt x="215917" y="113721"/>
                  </a:lnTo>
                  <a:lnTo>
                    <a:pt x="215453" y="112899"/>
                  </a:lnTo>
                  <a:lnTo>
                    <a:pt x="215497" y="112352"/>
                  </a:lnTo>
                  <a:lnTo>
                    <a:pt x="215880" y="111987"/>
                  </a:lnTo>
                  <a:lnTo>
                    <a:pt x="216487" y="111744"/>
                  </a:lnTo>
                  <a:lnTo>
                    <a:pt x="240698" y="114314"/>
                  </a:lnTo>
                  <a:lnTo>
                    <a:pt x="263702" y="109339"/>
                  </a:lnTo>
                  <a:lnTo>
                    <a:pt x="279372" y="101188"/>
                  </a:lnTo>
                  <a:lnTo>
                    <a:pt x="287951" y="87538"/>
                  </a:lnTo>
                  <a:lnTo>
                    <a:pt x="297799" y="57954"/>
                  </a:lnTo>
                  <a:lnTo>
                    <a:pt x="295618" y="19403"/>
                  </a:lnTo>
                  <a:lnTo>
                    <a:pt x="291706" y="4318"/>
                  </a:lnTo>
                  <a:lnTo>
                    <a:pt x="289633" y="464"/>
                  </a:lnTo>
                  <a:lnTo>
                    <a:pt x="288587" y="0"/>
                  </a:lnTo>
                  <a:lnTo>
                    <a:pt x="287536" y="397"/>
                  </a:lnTo>
                  <a:lnTo>
                    <a:pt x="286483" y="1367"/>
                  </a:lnTo>
                  <a:lnTo>
                    <a:pt x="285001" y="11160"/>
                  </a:lnTo>
                  <a:lnTo>
                    <a:pt x="286247" y="21861"/>
                  </a:lnTo>
                  <a:lnTo>
                    <a:pt x="297324" y="55032"/>
                  </a:lnTo>
                  <a:lnTo>
                    <a:pt x="332932" y="101276"/>
                  </a:lnTo>
                  <a:lnTo>
                    <a:pt x="340561" y="111899"/>
                  </a:lnTo>
                  <a:lnTo>
                    <a:pt x="342509" y="117186"/>
                  </a:lnTo>
                  <a:lnTo>
                    <a:pt x="342198" y="120713"/>
                  </a:lnTo>
                  <a:lnTo>
                    <a:pt x="340916" y="122147"/>
                  </a:lnTo>
                  <a:lnTo>
                    <a:pt x="336669" y="124681"/>
                  </a:lnTo>
                  <a:lnTo>
                    <a:pt x="330314" y="125102"/>
                  </a:lnTo>
                  <a:lnTo>
                    <a:pt x="292661" y="121114"/>
                  </a:lnTo>
                  <a:lnTo>
                    <a:pt x="274852" y="1112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SMARTInkShape-277">
              <a:extLst>
                <a:ext uri="{FF2B5EF4-FFF2-40B4-BE49-F238E27FC236}">
                  <a16:creationId xmlns:a16="http://schemas.microsoft.com/office/drawing/2014/main" xmlns="" id="{EFAEF9E5-BC53-4B2D-91BD-55671CA85C5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403475" y="2689225"/>
              <a:ext cx="69851" cy="79383"/>
            </a:xfrm>
            <a:custGeom>
              <a:avLst/>
              <a:gdLst/>
              <a:ahLst/>
              <a:cxnLst/>
              <a:rect l="0" t="0" r="0" b="0"/>
              <a:pathLst>
                <a:path w="69851" h="79383">
                  <a:moveTo>
                    <a:pt x="0" y="0"/>
                  </a:moveTo>
                  <a:lnTo>
                    <a:pt x="0" y="0"/>
                  </a:lnTo>
                  <a:lnTo>
                    <a:pt x="2182" y="5069"/>
                  </a:lnTo>
                  <a:lnTo>
                    <a:pt x="3044" y="13241"/>
                  </a:lnTo>
                  <a:lnTo>
                    <a:pt x="3" y="58702"/>
                  </a:lnTo>
                  <a:lnTo>
                    <a:pt x="3372" y="69369"/>
                  </a:lnTo>
                  <a:lnTo>
                    <a:pt x="8789" y="75046"/>
                  </a:lnTo>
                  <a:lnTo>
                    <a:pt x="15195" y="78862"/>
                  </a:lnTo>
                  <a:lnTo>
                    <a:pt x="20394" y="79382"/>
                  </a:lnTo>
                  <a:lnTo>
                    <a:pt x="32344" y="72635"/>
                  </a:lnTo>
                  <a:lnTo>
                    <a:pt x="53748" y="53941"/>
                  </a:lnTo>
                  <a:lnTo>
                    <a:pt x="69850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SMARTInkShape-278">
              <a:extLst>
                <a:ext uri="{FF2B5EF4-FFF2-40B4-BE49-F238E27FC236}">
                  <a16:creationId xmlns:a16="http://schemas.microsoft.com/office/drawing/2014/main" xmlns="" id="{E8FD6BE5-A7CF-4BEA-A12B-D9BBAADAC04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257425" y="2639031"/>
              <a:ext cx="152401" cy="125823"/>
            </a:xfrm>
            <a:custGeom>
              <a:avLst/>
              <a:gdLst/>
              <a:ahLst/>
              <a:cxnLst/>
              <a:rect l="0" t="0" r="0" b="0"/>
              <a:pathLst>
                <a:path w="152401" h="125823">
                  <a:moveTo>
                    <a:pt x="0" y="120044"/>
                  </a:moveTo>
                  <a:lnTo>
                    <a:pt x="0" y="120044"/>
                  </a:lnTo>
                  <a:lnTo>
                    <a:pt x="5778" y="125822"/>
                  </a:lnTo>
                  <a:lnTo>
                    <a:pt x="3291" y="120291"/>
                  </a:lnTo>
                  <a:lnTo>
                    <a:pt x="10450" y="76871"/>
                  </a:lnTo>
                  <a:lnTo>
                    <a:pt x="22835" y="31687"/>
                  </a:lnTo>
                  <a:lnTo>
                    <a:pt x="28560" y="14528"/>
                  </a:lnTo>
                  <a:lnTo>
                    <a:pt x="35036" y="6826"/>
                  </a:lnTo>
                  <a:lnTo>
                    <a:pt x="39232" y="3290"/>
                  </a:lnTo>
                  <a:lnTo>
                    <a:pt x="47658" y="302"/>
                  </a:lnTo>
                  <a:lnTo>
                    <a:pt x="51880" y="0"/>
                  </a:lnTo>
                  <a:lnTo>
                    <a:pt x="60335" y="3426"/>
                  </a:lnTo>
                  <a:lnTo>
                    <a:pt x="64565" y="6315"/>
                  </a:lnTo>
                  <a:lnTo>
                    <a:pt x="71146" y="18933"/>
                  </a:lnTo>
                  <a:lnTo>
                    <a:pt x="85560" y="61748"/>
                  </a:lnTo>
                  <a:lnTo>
                    <a:pt x="91217" y="95068"/>
                  </a:lnTo>
                  <a:lnTo>
                    <a:pt x="92353" y="119755"/>
                  </a:lnTo>
                  <a:lnTo>
                    <a:pt x="92966" y="120909"/>
                  </a:lnTo>
                  <a:lnTo>
                    <a:pt x="93727" y="121679"/>
                  </a:lnTo>
                  <a:lnTo>
                    <a:pt x="93882" y="122545"/>
                  </a:lnTo>
                  <a:lnTo>
                    <a:pt x="93632" y="123475"/>
                  </a:lnTo>
                  <a:lnTo>
                    <a:pt x="93113" y="124448"/>
                  </a:lnTo>
                  <a:lnTo>
                    <a:pt x="92212" y="101652"/>
                  </a:lnTo>
                  <a:lnTo>
                    <a:pt x="93968" y="58422"/>
                  </a:lnTo>
                  <a:lnTo>
                    <a:pt x="99230" y="33161"/>
                  </a:lnTo>
                  <a:lnTo>
                    <a:pt x="105954" y="20531"/>
                  </a:lnTo>
                  <a:lnTo>
                    <a:pt x="112590" y="14903"/>
                  </a:lnTo>
                  <a:lnTo>
                    <a:pt x="116335" y="12908"/>
                  </a:lnTo>
                  <a:lnTo>
                    <a:pt x="119184" y="12284"/>
                  </a:lnTo>
                  <a:lnTo>
                    <a:pt x="121437" y="12574"/>
                  </a:lnTo>
                  <a:lnTo>
                    <a:pt x="123291" y="13472"/>
                  </a:lnTo>
                  <a:lnTo>
                    <a:pt x="137504" y="37959"/>
                  </a:lnTo>
                  <a:lnTo>
                    <a:pt x="149714" y="81460"/>
                  </a:lnTo>
                  <a:lnTo>
                    <a:pt x="152379" y="121779"/>
                  </a:lnTo>
                  <a:lnTo>
                    <a:pt x="152400" y="74450"/>
                  </a:lnTo>
                  <a:lnTo>
                    <a:pt x="152400" y="628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" name="SMARTInkShape-279">
              <a:extLst>
                <a:ext uri="{FF2B5EF4-FFF2-40B4-BE49-F238E27FC236}">
                  <a16:creationId xmlns:a16="http://schemas.microsoft.com/office/drawing/2014/main" xmlns="" id="{8D690300-DB12-4B6C-8B3B-D28BABA3F2D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963250" y="2666271"/>
              <a:ext cx="144951" cy="111569"/>
            </a:xfrm>
            <a:custGeom>
              <a:avLst/>
              <a:gdLst/>
              <a:ahLst/>
              <a:cxnLst/>
              <a:rect l="0" t="0" r="0" b="0"/>
              <a:pathLst>
                <a:path w="144951" h="111569">
                  <a:moveTo>
                    <a:pt x="40175" y="51529"/>
                  </a:moveTo>
                  <a:lnTo>
                    <a:pt x="40175" y="51529"/>
                  </a:lnTo>
                  <a:lnTo>
                    <a:pt x="41861" y="53215"/>
                  </a:lnTo>
                  <a:lnTo>
                    <a:pt x="47965" y="54263"/>
                  </a:lnTo>
                  <a:lnTo>
                    <a:pt x="58525" y="54692"/>
                  </a:lnTo>
                  <a:lnTo>
                    <a:pt x="58759" y="54344"/>
                  </a:lnTo>
                  <a:lnTo>
                    <a:pt x="60849" y="36800"/>
                  </a:lnTo>
                  <a:lnTo>
                    <a:pt x="58569" y="18629"/>
                  </a:lnTo>
                  <a:lnTo>
                    <a:pt x="53426" y="7130"/>
                  </a:lnTo>
                  <a:lnTo>
                    <a:pt x="47433" y="940"/>
                  </a:lnTo>
                  <a:lnTo>
                    <a:pt x="41402" y="0"/>
                  </a:lnTo>
                  <a:lnTo>
                    <a:pt x="37818" y="243"/>
                  </a:lnTo>
                  <a:lnTo>
                    <a:pt x="22661" y="10698"/>
                  </a:lnTo>
                  <a:lnTo>
                    <a:pt x="9821" y="25516"/>
                  </a:lnTo>
                  <a:lnTo>
                    <a:pt x="2684" y="44448"/>
                  </a:lnTo>
                  <a:lnTo>
                    <a:pt x="0" y="73740"/>
                  </a:lnTo>
                  <a:lnTo>
                    <a:pt x="3442" y="93429"/>
                  </a:lnTo>
                  <a:lnTo>
                    <a:pt x="7269" y="102607"/>
                  </a:lnTo>
                  <a:lnTo>
                    <a:pt x="12497" y="109038"/>
                  </a:lnTo>
                  <a:lnTo>
                    <a:pt x="16079" y="110682"/>
                  </a:lnTo>
                  <a:lnTo>
                    <a:pt x="24762" y="111568"/>
                  </a:lnTo>
                  <a:lnTo>
                    <a:pt x="32619" y="108905"/>
                  </a:lnTo>
                  <a:lnTo>
                    <a:pt x="38934" y="104193"/>
                  </a:lnTo>
                  <a:lnTo>
                    <a:pt x="47141" y="91142"/>
                  </a:lnTo>
                  <a:lnTo>
                    <a:pt x="49363" y="68862"/>
                  </a:lnTo>
                  <a:lnTo>
                    <a:pt x="49694" y="43007"/>
                  </a:lnTo>
                  <a:lnTo>
                    <a:pt x="71267" y="89402"/>
                  </a:lnTo>
                  <a:lnTo>
                    <a:pt x="80805" y="98936"/>
                  </a:lnTo>
                  <a:lnTo>
                    <a:pt x="92099" y="105289"/>
                  </a:lnTo>
                  <a:lnTo>
                    <a:pt x="103469" y="108583"/>
                  </a:lnTo>
                  <a:lnTo>
                    <a:pt x="113226" y="108872"/>
                  </a:lnTo>
                  <a:lnTo>
                    <a:pt x="144950" y="928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SMARTInkShape-280">
              <a:extLst>
                <a:ext uri="{FF2B5EF4-FFF2-40B4-BE49-F238E27FC236}">
                  <a16:creationId xmlns:a16="http://schemas.microsoft.com/office/drawing/2014/main" xmlns="" id="{A2DF4C23-3EF0-4323-A879-355020B613E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816100" y="2510005"/>
              <a:ext cx="123826" cy="267847"/>
            </a:xfrm>
            <a:custGeom>
              <a:avLst/>
              <a:gdLst/>
              <a:ahLst/>
              <a:cxnLst/>
              <a:rect l="0" t="0" r="0" b="0"/>
              <a:pathLst>
                <a:path w="123826" h="267847">
                  <a:moveTo>
                    <a:pt x="0" y="226845"/>
                  </a:moveTo>
                  <a:lnTo>
                    <a:pt x="0" y="226845"/>
                  </a:lnTo>
                  <a:lnTo>
                    <a:pt x="0" y="228531"/>
                  </a:lnTo>
                  <a:lnTo>
                    <a:pt x="353" y="229027"/>
                  </a:lnTo>
                  <a:lnTo>
                    <a:pt x="941" y="229358"/>
                  </a:lnTo>
                  <a:lnTo>
                    <a:pt x="1686" y="229579"/>
                  </a:lnTo>
                  <a:lnTo>
                    <a:pt x="3454" y="231705"/>
                  </a:lnTo>
                  <a:lnTo>
                    <a:pt x="5416" y="234297"/>
                  </a:lnTo>
                  <a:lnTo>
                    <a:pt x="9344" y="236289"/>
                  </a:lnTo>
                  <a:lnTo>
                    <a:pt x="32015" y="235649"/>
                  </a:lnTo>
                  <a:lnTo>
                    <a:pt x="40217" y="232992"/>
                  </a:lnTo>
                  <a:lnTo>
                    <a:pt x="62141" y="218639"/>
                  </a:lnTo>
                  <a:lnTo>
                    <a:pt x="73132" y="206422"/>
                  </a:lnTo>
                  <a:lnTo>
                    <a:pt x="84306" y="183595"/>
                  </a:lnTo>
                  <a:lnTo>
                    <a:pt x="93820" y="140233"/>
                  </a:lnTo>
                  <a:lnTo>
                    <a:pt x="99201" y="102022"/>
                  </a:lnTo>
                  <a:lnTo>
                    <a:pt x="96970" y="56781"/>
                  </a:lnTo>
                  <a:lnTo>
                    <a:pt x="89815" y="24794"/>
                  </a:lnTo>
                  <a:lnTo>
                    <a:pt x="83192" y="12749"/>
                  </a:lnTo>
                  <a:lnTo>
                    <a:pt x="74604" y="4574"/>
                  </a:lnTo>
                  <a:lnTo>
                    <a:pt x="69844" y="1406"/>
                  </a:lnTo>
                  <a:lnTo>
                    <a:pt x="65260" y="0"/>
                  </a:lnTo>
                  <a:lnTo>
                    <a:pt x="56404" y="318"/>
                  </a:lnTo>
                  <a:lnTo>
                    <a:pt x="47764" y="4693"/>
                  </a:lnTo>
                  <a:lnTo>
                    <a:pt x="40278" y="10989"/>
                  </a:lnTo>
                  <a:lnTo>
                    <a:pt x="35776" y="17314"/>
                  </a:lnTo>
                  <a:lnTo>
                    <a:pt x="26636" y="64321"/>
                  </a:lnTo>
                  <a:lnTo>
                    <a:pt x="26702" y="109709"/>
                  </a:lnTo>
                  <a:lnTo>
                    <a:pt x="32724" y="155684"/>
                  </a:lnTo>
                  <a:lnTo>
                    <a:pt x="41695" y="199600"/>
                  </a:lnTo>
                  <a:lnTo>
                    <a:pt x="56932" y="239220"/>
                  </a:lnTo>
                  <a:lnTo>
                    <a:pt x="73196" y="259126"/>
                  </a:lnTo>
                  <a:lnTo>
                    <a:pt x="82743" y="265651"/>
                  </a:lnTo>
                  <a:lnTo>
                    <a:pt x="94513" y="267846"/>
                  </a:lnTo>
                  <a:lnTo>
                    <a:pt x="106564" y="267293"/>
                  </a:lnTo>
                  <a:lnTo>
                    <a:pt x="123825" y="2617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4" name="SMARTInkShape-281">
              <a:extLst>
                <a:ext uri="{FF2B5EF4-FFF2-40B4-BE49-F238E27FC236}">
                  <a16:creationId xmlns:a16="http://schemas.microsoft.com/office/drawing/2014/main" xmlns="" id="{A545F8DE-6231-4FA1-8E54-F07D58AA5E3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527175" y="2403475"/>
              <a:ext cx="73026" cy="60326"/>
            </a:xfrm>
            <a:custGeom>
              <a:avLst/>
              <a:gdLst/>
              <a:ahLst/>
              <a:cxnLst/>
              <a:rect l="0" t="0" r="0" b="0"/>
              <a:pathLst>
                <a:path w="73026" h="60326">
                  <a:moveTo>
                    <a:pt x="0" y="0"/>
                  </a:moveTo>
                  <a:lnTo>
                    <a:pt x="0" y="0"/>
                  </a:lnTo>
                  <a:lnTo>
                    <a:pt x="3240" y="353"/>
                  </a:lnTo>
                  <a:lnTo>
                    <a:pt x="7790" y="1686"/>
                  </a:lnTo>
                  <a:lnTo>
                    <a:pt x="11459" y="4394"/>
                  </a:lnTo>
                  <a:lnTo>
                    <a:pt x="73025" y="60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SMARTInkShape-282">
              <a:extLst>
                <a:ext uri="{FF2B5EF4-FFF2-40B4-BE49-F238E27FC236}">
                  <a16:creationId xmlns:a16="http://schemas.microsoft.com/office/drawing/2014/main" xmlns="" id="{3BC5E2DE-68F1-45B6-B538-55C212F3ECB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530350" y="2619375"/>
              <a:ext cx="104776" cy="26799"/>
            </a:xfrm>
            <a:custGeom>
              <a:avLst/>
              <a:gdLst/>
              <a:ahLst/>
              <a:cxnLst/>
              <a:rect l="0" t="0" r="0" b="0"/>
              <a:pathLst>
                <a:path w="104776" h="26799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3371" y="6105"/>
                  </a:lnTo>
                  <a:lnTo>
                    <a:pt x="21494" y="18569"/>
                  </a:lnTo>
                  <a:lnTo>
                    <a:pt x="65120" y="26798"/>
                  </a:lnTo>
                  <a:lnTo>
                    <a:pt x="104775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SMARTInkShape-283">
              <a:extLst>
                <a:ext uri="{FF2B5EF4-FFF2-40B4-BE49-F238E27FC236}">
                  <a16:creationId xmlns:a16="http://schemas.microsoft.com/office/drawing/2014/main" xmlns="" id="{2C9DF7B6-8E5A-438E-9B3E-E042A4637A6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469834" y="2518494"/>
              <a:ext cx="229529" cy="297177"/>
            </a:xfrm>
            <a:custGeom>
              <a:avLst/>
              <a:gdLst/>
              <a:ahLst/>
              <a:cxnLst/>
              <a:rect l="0" t="0" r="0" b="0"/>
              <a:pathLst>
                <a:path w="229529" h="297177">
                  <a:moveTo>
                    <a:pt x="50991" y="205656"/>
                  </a:moveTo>
                  <a:lnTo>
                    <a:pt x="50991" y="205656"/>
                  </a:lnTo>
                  <a:lnTo>
                    <a:pt x="50991" y="203970"/>
                  </a:lnTo>
                  <a:lnTo>
                    <a:pt x="44903" y="196431"/>
                  </a:lnTo>
                  <a:lnTo>
                    <a:pt x="15642" y="193424"/>
                  </a:lnTo>
                  <a:lnTo>
                    <a:pt x="12961" y="194326"/>
                  </a:lnTo>
                  <a:lnTo>
                    <a:pt x="1398" y="204569"/>
                  </a:lnTo>
                  <a:lnTo>
                    <a:pt x="290" y="207754"/>
                  </a:lnTo>
                  <a:lnTo>
                    <a:pt x="0" y="215995"/>
                  </a:lnTo>
                  <a:lnTo>
                    <a:pt x="5223" y="239318"/>
                  </a:lnTo>
                  <a:lnTo>
                    <a:pt x="12422" y="253377"/>
                  </a:lnTo>
                  <a:lnTo>
                    <a:pt x="32324" y="276546"/>
                  </a:lnTo>
                  <a:lnTo>
                    <a:pt x="44950" y="283654"/>
                  </a:lnTo>
                  <a:lnTo>
                    <a:pt x="56492" y="286857"/>
                  </a:lnTo>
                  <a:lnTo>
                    <a:pt x="59950" y="285543"/>
                  </a:lnTo>
                  <a:lnTo>
                    <a:pt x="69520" y="275971"/>
                  </a:lnTo>
                  <a:lnTo>
                    <a:pt x="74631" y="269363"/>
                  </a:lnTo>
                  <a:lnTo>
                    <a:pt x="83308" y="231502"/>
                  </a:lnTo>
                  <a:lnTo>
                    <a:pt x="87844" y="187596"/>
                  </a:lnTo>
                  <a:lnTo>
                    <a:pt x="88927" y="140392"/>
                  </a:lnTo>
                  <a:lnTo>
                    <a:pt x="90940" y="103224"/>
                  </a:lnTo>
                  <a:lnTo>
                    <a:pt x="97923" y="62382"/>
                  </a:lnTo>
                  <a:lnTo>
                    <a:pt x="110290" y="15709"/>
                  </a:lnTo>
                  <a:lnTo>
                    <a:pt x="119988" y="3560"/>
                  </a:lnTo>
                  <a:lnTo>
                    <a:pt x="124931" y="360"/>
                  </a:lnTo>
                  <a:lnTo>
                    <a:pt x="126742" y="0"/>
                  </a:lnTo>
                  <a:lnTo>
                    <a:pt x="128656" y="1524"/>
                  </a:lnTo>
                  <a:lnTo>
                    <a:pt x="134720" y="12450"/>
                  </a:lnTo>
                  <a:lnTo>
                    <a:pt x="140632" y="31052"/>
                  </a:lnTo>
                  <a:lnTo>
                    <a:pt x="147118" y="77836"/>
                  </a:lnTo>
                  <a:lnTo>
                    <a:pt x="150421" y="119923"/>
                  </a:lnTo>
                  <a:lnTo>
                    <a:pt x="153633" y="155755"/>
                  </a:lnTo>
                  <a:lnTo>
                    <a:pt x="156820" y="197730"/>
                  </a:lnTo>
                  <a:lnTo>
                    <a:pt x="163369" y="235802"/>
                  </a:lnTo>
                  <a:lnTo>
                    <a:pt x="173587" y="267951"/>
                  </a:lnTo>
                  <a:lnTo>
                    <a:pt x="191461" y="294005"/>
                  </a:lnTo>
                  <a:lnTo>
                    <a:pt x="194027" y="295953"/>
                  </a:lnTo>
                  <a:lnTo>
                    <a:pt x="196443" y="296898"/>
                  </a:lnTo>
                  <a:lnTo>
                    <a:pt x="198759" y="297176"/>
                  </a:lnTo>
                  <a:lnTo>
                    <a:pt x="206036" y="293721"/>
                  </a:lnTo>
                  <a:lnTo>
                    <a:pt x="210446" y="290824"/>
                  </a:lnTo>
                  <a:lnTo>
                    <a:pt x="223395" y="273264"/>
                  </a:lnTo>
                  <a:lnTo>
                    <a:pt x="229426" y="246815"/>
                  </a:lnTo>
                  <a:lnTo>
                    <a:pt x="229528" y="228435"/>
                  </a:lnTo>
                  <a:lnTo>
                    <a:pt x="225356" y="220013"/>
                  </a:lnTo>
                  <a:lnTo>
                    <a:pt x="219150" y="213801"/>
                  </a:lnTo>
                  <a:lnTo>
                    <a:pt x="212865" y="211040"/>
                  </a:lnTo>
                  <a:lnTo>
                    <a:pt x="204662" y="211694"/>
                  </a:lnTo>
                  <a:lnTo>
                    <a:pt x="188394" y="216178"/>
                  </a:lnTo>
                  <a:lnTo>
                    <a:pt x="178251" y="222767"/>
                  </a:lnTo>
                  <a:lnTo>
                    <a:pt x="174579" y="227490"/>
                  </a:lnTo>
                  <a:lnTo>
                    <a:pt x="171641" y="2342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SMARTInkShape-284">
              <a:extLst>
                <a:ext uri="{FF2B5EF4-FFF2-40B4-BE49-F238E27FC236}">
                  <a16:creationId xmlns:a16="http://schemas.microsoft.com/office/drawing/2014/main" xmlns="" id="{CDC59EE7-1C5E-4EF0-93D8-2731E82DCD0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751516" y="3629082"/>
              <a:ext cx="309185" cy="177744"/>
            </a:xfrm>
            <a:custGeom>
              <a:avLst/>
              <a:gdLst/>
              <a:ahLst/>
              <a:cxnLst/>
              <a:rect l="0" t="0" r="0" b="0"/>
              <a:pathLst>
                <a:path w="309185" h="177744">
                  <a:moveTo>
                    <a:pt x="39309" y="15818"/>
                  </a:moveTo>
                  <a:lnTo>
                    <a:pt x="39309" y="15818"/>
                  </a:lnTo>
                  <a:lnTo>
                    <a:pt x="37623" y="14132"/>
                  </a:lnTo>
                  <a:lnTo>
                    <a:pt x="35855" y="13305"/>
                  </a:lnTo>
                  <a:lnTo>
                    <a:pt x="34890" y="13084"/>
                  </a:lnTo>
                  <a:lnTo>
                    <a:pt x="34246" y="12232"/>
                  </a:lnTo>
                  <a:lnTo>
                    <a:pt x="33340" y="8013"/>
                  </a:lnTo>
                  <a:lnTo>
                    <a:pt x="33129" y="5529"/>
                  </a:lnTo>
                  <a:lnTo>
                    <a:pt x="32094" y="3249"/>
                  </a:lnTo>
                  <a:lnTo>
                    <a:pt x="29919" y="136"/>
                  </a:lnTo>
                  <a:lnTo>
                    <a:pt x="28139" y="0"/>
                  </a:lnTo>
                  <a:lnTo>
                    <a:pt x="16949" y="10073"/>
                  </a:lnTo>
                  <a:lnTo>
                    <a:pt x="6970" y="26463"/>
                  </a:lnTo>
                  <a:lnTo>
                    <a:pt x="165" y="49488"/>
                  </a:lnTo>
                  <a:lnTo>
                    <a:pt x="0" y="81574"/>
                  </a:lnTo>
                  <a:lnTo>
                    <a:pt x="9304" y="120760"/>
                  </a:lnTo>
                  <a:lnTo>
                    <a:pt x="15743" y="130663"/>
                  </a:lnTo>
                  <a:lnTo>
                    <a:pt x="20423" y="135773"/>
                  </a:lnTo>
                  <a:lnTo>
                    <a:pt x="31268" y="141451"/>
                  </a:lnTo>
                  <a:lnTo>
                    <a:pt x="41732" y="143621"/>
                  </a:lnTo>
                  <a:lnTo>
                    <a:pt x="48735" y="143410"/>
                  </a:lnTo>
                  <a:lnTo>
                    <a:pt x="54199" y="141200"/>
                  </a:lnTo>
                  <a:lnTo>
                    <a:pt x="60038" y="136454"/>
                  </a:lnTo>
                  <a:lnTo>
                    <a:pt x="77218" y="114279"/>
                  </a:lnTo>
                  <a:lnTo>
                    <a:pt x="96825" y="73882"/>
                  </a:lnTo>
                  <a:lnTo>
                    <a:pt x="115157" y="27505"/>
                  </a:lnTo>
                  <a:lnTo>
                    <a:pt x="117469" y="24540"/>
                  </a:lnTo>
                  <a:lnTo>
                    <a:pt x="119673" y="23222"/>
                  </a:lnTo>
                  <a:lnTo>
                    <a:pt x="121107" y="23576"/>
                  </a:lnTo>
                  <a:lnTo>
                    <a:pt x="124582" y="25851"/>
                  </a:lnTo>
                  <a:lnTo>
                    <a:pt x="128820" y="31099"/>
                  </a:lnTo>
                  <a:lnTo>
                    <a:pt x="141636" y="75189"/>
                  </a:lnTo>
                  <a:lnTo>
                    <a:pt x="152801" y="122528"/>
                  </a:lnTo>
                  <a:lnTo>
                    <a:pt x="153538" y="135913"/>
                  </a:lnTo>
                  <a:lnTo>
                    <a:pt x="153608" y="91637"/>
                  </a:lnTo>
                  <a:lnTo>
                    <a:pt x="156144" y="46792"/>
                  </a:lnTo>
                  <a:lnTo>
                    <a:pt x="159377" y="35775"/>
                  </a:lnTo>
                  <a:lnTo>
                    <a:pt x="162758" y="30450"/>
                  </a:lnTo>
                  <a:lnTo>
                    <a:pt x="164294" y="29100"/>
                  </a:lnTo>
                  <a:lnTo>
                    <a:pt x="165672" y="28553"/>
                  </a:lnTo>
                  <a:lnTo>
                    <a:pt x="166942" y="28542"/>
                  </a:lnTo>
                  <a:lnTo>
                    <a:pt x="173787" y="33581"/>
                  </a:lnTo>
                  <a:lnTo>
                    <a:pt x="180833" y="43463"/>
                  </a:lnTo>
                  <a:lnTo>
                    <a:pt x="193800" y="85457"/>
                  </a:lnTo>
                  <a:lnTo>
                    <a:pt x="202104" y="130017"/>
                  </a:lnTo>
                  <a:lnTo>
                    <a:pt x="205892" y="150695"/>
                  </a:lnTo>
                  <a:lnTo>
                    <a:pt x="206456" y="151950"/>
                  </a:lnTo>
                  <a:lnTo>
                    <a:pt x="206832" y="152434"/>
                  </a:lnTo>
                  <a:lnTo>
                    <a:pt x="207083" y="152403"/>
                  </a:lnTo>
                  <a:lnTo>
                    <a:pt x="207436" y="148990"/>
                  </a:lnTo>
                  <a:lnTo>
                    <a:pt x="203152" y="110265"/>
                  </a:lnTo>
                  <a:lnTo>
                    <a:pt x="201402" y="63960"/>
                  </a:lnTo>
                  <a:lnTo>
                    <a:pt x="207223" y="36709"/>
                  </a:lnTo>
                  <a:lnTo>
                    <a:pt x="210246" y="31453"/>
                  </a:lnTo>
                  <a:lnTo>
                    <a:pt x="217192" y="25233"/>
                  </a:lnTo>
                  <a:lnTo>
                    <a:pt x="220438" y="23530"/>
                  </a:lnTo>
                  <a:lnTo>
                    <a:pt x="222504" y="24487"/>
                  </a:lnTo>
                  <a:lnTo>
                    <a:pt x="227621" y="29313"/>
                  </a:lnTo>
                  <a:lnTo>
                    <a:pt x="243270" y="66483"/>
                  </a:lnTo>
                  <a:lnTo>
                    <a:pt x="254497" y="103790"/>
                  </a:lnTo>
                  <a:lnTo>
                    <a:pt x="273544" y="142295"/>
                  </a:lnTo>
                  <a:lnTo>
                    <a:pt x="309184" y="1777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SMARTInkShape-285">
              <a:extLst>
                <a:ext uri="{FF2B5EF4-FFF2-40B4-BE49-F238E27FC236}">
                  <a16:creationId xmlns:a16="http://schemas.microsoft.com/office/drawing/2014/main" xmlns="" id="{8AFA9B5B-90BF-4B67-9E40-E366AD54DA3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524125" y="3619500"/>
              <a:ext cx="66676" cy="25401"/>
            </a:xfrm>
            <a:custGeom>
              <a:avLst/>
              <a:gdLst/>
              <a:ahLst/>
              <a:cxnLst/>
              <a:rect l="0" t="0" r="0" b="0"/>
              <a:pathLst>
                <a:path w="66676" h="25401">
                  <a:moveTo>
                    <a:pt x="0" y="0"/>
                  </a:moveTo>
                  <a:lnTo>
                    <a:pt x="0" y="0"/>
                  </a:lnTo>
                  <a:lnTo>
                    <a:pt x="5422" y="4717"/>
                  </a:lnTo>
                  <a:lnTo>
                    <a:pt x="31856" y="13773"/>
                  </a:lnTo>
                  <a:lnTo>
                    <a:pt x="66675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SMARTInkShape-286">
              <a:extLst>
                <a:ext uri="{FF2B5EF4-FFF2-40B4-BE49-F238E27FC236}">
                  <a16:creationId xmlns:a16="http://schemas.microsoft.com/office/drawing/2014/main" xmlns="" id="{769A1EED-4BB9-4696-AF2E-A130CD99193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457450" y="3470406"/>
              <a:ext cx="189830" cy="298320"/>
            </a:xfrm>
            <a:custGeom>
              <a:avLst/>
              <a:gdLst/>
              <a:ahLst/>
              <a:cxnLst/>
              <a:rect l="0" t="0" r="0" b="0"/>
              <a:pathLst>
                <a:path w="189830" h="298320">
                  <a:moveTo>
                    <a:pt x="0" y="3044"/>
                  </a:moveTo>
                  <a:lnTo>
                    <a:pt x="0" y="3044"/>
                  </a:lnTo>
                  <a:lnTo>
                    <a:pt x="1686" y="1358"/>
                  </a:lnTo>
                  <a:lnTo>
                    <a:pt x="3454" y="531"/>
                  </a:lnTo>
                  <a:lnTo>
                    <a:pt x="5778" y="0"/>
                  </a:lnTo>
                  <a:lnTo>
                    <a:pt x="7215" y="5853"/>
                  </a:lnTo>
                  <a:lnTo>
                    <a:pt x="9390" y="9187"/>
                  </a:lnTo>
                  <a:lnTo>
                    <a:pt x="52655" y="24980"/>
                  </a:lnTo>
                  <a:lnTo>
                    <a:pt x="95486" y="32751"/>
                  </a:lnTo>
                  <a:lnTo>
                    <a:pt x="141822" y="32343"/>
                  </a:lnTo>
                  <a:lnTo>
                    <a:pt x="185403" y="29110"/>
                  </a:lnTo>
                  <a:lnTo>
                    <a:pt x="187102" y="29594"/>
                  </a:lnTo>
                  <a:lnTo>
                    <a:pt x="189829" y="31219"/>
                  </a:lnTo>
                  <a:lnTo>
                    <a:pt x="161884" y="76884"/>
                  </a:lnTo>
                  <a:lnTo>
                    <a:pt x="142356" y="116990"/>
                  </a:lnTo>
                  <a:lnTo>
                    <a:pt x="130425" y="157595"/>
                  </a:lnTo>
                  <a:lnTo>
                    <a:pt x="118706" y="199803"/>
                  </a:lnTo>
                  <a:lnTo>
                    <a:pt x="114880" y="244994"/>
                  </a:lnTo>
                  <a:lnTo>
                    <a:pt x="114351" y="289940"/>
                  </a:lnTo>
                  <a:lnTo>
                    <a:pt x="114300" y="2983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SMARTInkShape-287">
              <a:extLst>
                <a:ext uri="{FF2B5EF4-FFF2-40B4-BE49-F238E27FC236}">
                  <a16:creationId xmlns:a16="http://schemas.microsoft.com/office/drawing/2014/main" xmlns="" id="{D172C217-B220-4401-94D0-258A1167060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328621" y="3603625"/>
              <a:ext cx="5003" cy="269876"/>
            </a:xfrm>
            <a:custGeom>
              <a:avLst/>
              <a:gdLst/>
              <a:ahLst/>
              <a:cxnLst/>
              <a:rect l="0" t="0" r="0" b="0"/>
              <a:pathLst>
                <a:path w="5003" h="269876">
                  <a:moveTo>
                    <a:pt x="1829" y="0"/>
                  </a:moveTo>
                  <a:lnTo>
                    <a:pt x="1829" y="0"/>
                  </a:lnTo>
                  <a:lnTo>
                    <a:pt x="143" y="1686"/>
                  </a:lnTo>
                  <a:lnTo>
                    <a:pt x="0" y="2182"/>
                  </a:lnTo>
                  <a:lnTo>
                    <a:pt x="257" y="2513"/>
                  </a:lnTo>
                  <a:lnTo>
                    <a:pt x="781" y="2734"/>
                  </a:lnTo>
                  <a:lnTo>
                    <a:pt x="3204" y="6415"/>
                  </a:lnTo>
                  <a:lnTo>
                    <a:pt x="4471" y="13660"/>
                  </a:lnTo>
                  <a:lnTo>
                    <a:pt x="4998" y="59667"/>
                  </a:lnTo>
                  <a:lnTo>
                    <a:pt x="5002" y="103522"/>
                  </a:lnTo>
                  <a:lnTo>
                    <a:pt x="4063" y="150853"/>
                  </a:lnTo>
                  <a:lnTo>
                    <a:pt x="2491" y="187808"/>
                  </a:lnTo>
                  <a:lnTo>
                    <a:pt x="2269" y="232021"/>
                  </a:lnTo>
                  <a:lnTo>
                    <a:pt x="1829" y="269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SMARTInkShape-288">
              <a:extLst>
                <a:ext uri="{FF2B5EF4-FFF2-40B4-BE49-F238E27FC236}">
                  <a16:creationId xmlns:a16="http://schemas.microsoft.com/office/drawing/2014/main" xmlns="" id="{E5630A07-96E4-40AB-9BDD-BB41803972C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200040" y="3464366"/>
              <a:ext cx="183193" cy="258819"/>
            </a:xfrm>
            <a:custGeom>
              <a:avLst/>
              <a:gdLst/>
              <a:ahLst/>
              <a:cxnLst/>
              <a:rect l="0" t="0" r="0" b="0"/>
              <a:pathLst>
                <a:path w="183193" h="258819">
                  <a:moveTo>
                    <a:pt x="92310" y="2734"/>
                  </a:moveTo>
                  <a:lnTo>
                    <a:pt x="92310" y="2734"/>
                  </a:lnTo>
                  <a:lnTo>
                    <a:pt x="92310" y="1048"/>
                  </a:lnTo>
                  <a:lnTo>
                    <a:pt x="91957" y="552"/>
                  </a:lnTo>
                  <a:lnTo>
                    <a:pt x="91369" y="221"/>
                  </a:lnTo>
                  <a:lnTo>
                    <a:pt x="90624" y="0"/>
                  </a:lnTo>
                  <a:lnTo>
                    <a:pt x="90128" y="206"/>
                  </a:lnTo>
                  <a:lnTo>
                    <a:pt x="89797" y="696"/>
                  </a:lnTo>
                  <a:lnTo>
                    <a:pt x="89266" y="2331"/>
                  </a:lnTo>
                  <a:lnTo>
                    <a:pt x="85215" y="8717"/>
                  </a:lnTo>
                  <a:lnTo>
                    <a:pt x="69055" y="51007"/>
                  </a:lnTo>
                  <a:lnTo>
                    <a:pt x="53513" y="92610"/>
                  </a:lnTo>
                  <a:lnTo>
                    <a:pt x="37753" y="134278"/>
                  </a:lnTo>
                  <a:lnTo>
                    <a:pt x="20634" y="175225"/>
                  </a:lnTo>
                  <a:lnTo>
                    <a:pt x="6122" y="219058"/>
                  </a:lnTo>
                  <a:lnTo>
                    <a:pt x="0" y="245346"/>
                  </a:lnTo>
                  <a:lnTo>
                    <a:pt x="78" y="249142"/>
                  </a:lnTo>
                  <a:lnTo>
                    <a:pt x="836" y="252025"/>
                  </a:lnTo>
                  <a:lnTo>
                    <a:pt x="3560" y="256170"/>
                  </a:lnTo>
                  <a:lnTo>
                    <a:pt x="8063" y="258247"/>
                  </a:lnTo>
                  <a:lnTo>
                    <a:pt x="13945" y="258818"/>
                  </a:lnTo>
                  <a:lnTo>
                    <a:pt x="59532" y="249612"/>
                  </a:lnTo>
                  <a:lnTo>
                    <a:pt x="104990" y="244790"/>
                  </a:lnTo>
                  <a:lnTo>
                    <a:pt x="147119" y="247554"/>
                  </a:lnTo>
                  <a:lnTo>
                    <a:pt x="183125" y="253379"/>
                  </a:lnTo>
                  <a:lnTo>
                    <a:pt x="183192" y="253086"/>
                  </a:lnTo>
                  <a:lnTo>
                    <a:pt x="181210" y="250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SMARTInkShape-289">
              <a:extLst>
                <a:ext uri="{FF2B5EF4-FFF2-40B4-BE49-F238E27FC236}">
                  <a16:creationId xmlns:a16="http://schemas.microsoft.com/office/drawing/2014/main" xmlns="" id="{017A4386-EF96-42DB-9C59-3AB1530238B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501775" y="2962283"/>
              <a:ext cx="2158858" cy="336543"/>
            </a:xfrm>
            <a:custGeom>
              <a:avLst/>
              <a:gdLst/>
              <a:ahLst/>
              <a:cxnLst/>
              <a:rect l="0" t="0" r="0" b="0"/>
              <a:pathLst>
                <a:path w="2158858" h="336543">
                  <a:moveTo>
                    <a:pt x="0" y="15867"/>
                  </a:moveTo>
                  <a:lnTo>
                    <a:pt x="0" y="15867"/>
                  </a:lnTo>
                  <a:lnTo>
                    <a:pt x="23000" y="18402"/>
                  </a:lnTo>
                  <a:lnTo>
                    <a:pt x="58512" y="22167"/>
                  </a:lnTo>
                  <a:lnTo>
                    <a:pt x="87506" y="22195"/>
                  </a:lnTo>
                  <a:lnTo>
                    <a:pt x="126380" y="22207"/>
                  </a:lnTo>
                  <a:lnTo>
                    <a:pt x="158945" y="22213"/>
                  </a:lnTo>
                  <a:lnTo>
                    <a:pt x="192468" y="22215"/>
                  </a:lnTo>
                  <a:lnTo>
                    <a:pt x="235651" y="22216"/>
                  </a:lnTo>
                  <a:lnTo>
                    <a:pt x="271611" y="22217"/>
                  </a:lnTo>
                  <a:lnTo>
                    <a:pt x="310136" y="22217"/>
                  </a:lnTo>
                  <a:lnTo>
                    <a:pt x="356654" y="22217"/>
                  </a:lnTo>
                  <a:lnTo>
                    <a:pt x="403852" y="22217"/>
                  </a:lnTo>
                  <a:lnTo>
                    <a:pt x="443274" y="22217"/>
                  </a:lnTo>
                  <a:lnTo>
                    <a:pt x="489645" y="21276"/>
                  </a:lnTo>
                  <a:lnTo>
                    <a:pt x="530597" y="19483"/>
                  </a:lnTo>
                  <a:lnTo>
                    <a:pt x="567338" y="19173"/>
                  </a:lnTo>
                  <a:lnTo>
                    <a:pt x="599871" y="18159"/>
                  </a:lnTo>
                  <a:lnTo>
                    <a:pt x="647404" y="16546"/>
                  </a:lnTo>
                  <a:lnTo>
                    <a:pt x="691357" y="16068"/>
                  </a:lnTo>
                  <a:lnTo>
                    <a:pt x="725664" y="15604"/>
                  </a:lnTo>
                  <a:lnTo>
                    <a:pt x="759727" y="14221"/>
                  </a:lnTo>
                  <a:lnTo>
                    <a:pt x="797443" y="13372"/>
                  </a:lnTo>
                  <a:lnTo>
                    <a:pt x="838783" y="12994"/>
                  </a:lnTo>
                  <a:lnTo>
                    <a:pt x="884203" y="12826"/>
                  </a:lnTo>
                  <a:lnTo>
                    <a:pt x="920147" y="11811"/>
                  </a:lnTo>
                  <a:lnTo>
                    <a:pt x="952232" y="10537"/>
                  </a:lnTo>
                  <a:lnTo>
                    <a:pt x="990010" y="9970"/>
                  </a:lnTo>
                  <a:lnTo>
                    <a:pt x="1026557" y="9719"/>
                  </a:lnTo>
                  <a:lnTo>
                    <a:pt x="1063025" y="9607"/>
                  </a:lnTo>
                  <a:lnTo>
                    <a:pt x="1102752" y="9557"/>
                  </a:lnTo>
                  <a:lnTo>
                    <a:pt x="1149615" y="9529"/>
                  </a:lnTo>
                  <a:lnTo>
                    <a:pt x="1189802" y="9522"/>
                  </a:lnTo>
                  <a:lnTo>
                    <a:pt x="1232240" y="9872"/>
                  </a:lnTo>
                  <a:lnTo>
                    <a:pt x="1277509" y="11700"/>
                  </a:lnTo>
                  <a:lnTo>
                    <a:pt x="1312966" y="12251"/>
                  </a:lnTo>
                  <a:lnTo>
                    <a:pt x="1347304" y="12496"/>
                  </a:lnTo>
                  <a:lnTo>
                    <a:pt x="1381969" y="12605"/>
                  </a:lnTo>
                  <a:lnTo>
                    <a:pt x="1420894" y="12653"/>
                  </a:lnTo>
                  <a:lnTo>
                    <a:pt x="1466416" y="12675"/>
                  </a:lnTo>
                  <a:lnTo>
                    <a:pt x="1510754" y="12332"/>
                  </a:lnTo>
                  <a:lnTo>
                    <a:pt x="1558371" y="10508"/>
                  </a:lnTo>
                  <a:lnTo>
                    <a:pt x="1593251" y="9957"/>
                  </a:lnTo>
                  <a:lnTo>
                    <a:pt x="1630048" y="9647"/>
                  </a:lnTo>
                  <a:lnTo>
                    <a:pt x="1675867" y="9190"/>
                  </a:lnTo>
                  <a:lnTo>
                    <a:pt x="1720654" y="6787"/>
                  </a:lnTo>
                  <a:lnTo>
                    <a:pt x="1762302" y="4788"/>
                  </a:lnTo>
                  <a:lnTo>
                    <a:pt x="1804746" y="3647"/>
                  </a:lnTo>
                  <a:lnTo>
                    <a:pt x="1847162" y="1080"/>
                  </a:lnTo>
                  <a:lnTo>
                    <a:pt x="1885393" y="314"/>
                  </a:lnTo>
                  <a:lnTo>
                    <a:pt x="1924528" y="56"/>
                  </a:lnTo>
                  <a:lnTo>
                    <a:pt x="1968171" y="0"/>
                  </a:lnTo>
                  <a:lnTo>
                    <a:pt x="2015703" y="933"/>
                  </a:lnTo>
                  <a:lnTo>
                    <a:pt x="2054262" y="4852"/>
                  </a:lnTo>
                  <a:lnTo>
                    <a:pt x="2073028" y="13315"/>
                  </a:lnTo>
                  <a:lnTo>
                    <a:pt x="2083914" y="21536"/>
                  </a:lnTo>
                  <a:lnTo>
                    <a:pt x="2102866" y="46694"/>
                  </a:lnTo>
                  <a:lnTo>
                    <a:pt x="2112144" y="67929"/>
                  </a:lnTo>
                  <a:lnTo>
                    <a:pt x="2115956" y="79721"/>
                  </a:lnTo>
                  <a:lnTo>
                    <a:pt x="2133390" y="124506"/>
                  </a:lnTo>
                  <a:lnTo>
                    <a:pt x="2145633" y="170881"/>
                  </a:lnTo>
                  <a:lnTo>
                    <a:pt x="2149325" y="216713"/>
                  </a:lnTo>
                  <a:lnTo>
                    <a:pt x="2152203" y="258998"/>
                  </a:lnTo>
                  <a:lnTo>
                    <a:pt x="2155146" y="301906"/>
                  </a:lnTo>
                  <a:lnTo>
                    <a:pt x="2158857" y="335252"/>
                  </a:lnTo>
                  <a:lnTo>
                    <a:pt x="2158552" y="335682"/>
                  </a:lnTo>
                  <a:lnTo>
                    <a:pt x="2155825" y="336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SMARTInkShape-290">
              <a:extLst>
                <a:ext uri="{FF2B5EF4-FFF2-40B4-BE49-F238E27FC236}">
                  <a16:creationId xmlns:a16="http://schemas.microsoft.com/office/drawing/2014/main" xmlns="" id="{D9D64617-24F6-4205-930F-C7F3DE952AD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473548" y="2994025"/>
              <a:ext cx="2193578" cy="346057"/>
            </a:xfrm>
            <a:custGeom>
              <a:avLst/>
              <a:gdLst/>
              <a:ahLst/>
              <a:cxnLst/>
              <a:rect l="0" t="0" r="0" b="0"/>
              <a:pathLst>
                <a:path w="2193578" h="346057">
                  <a:moveTo>
                    <a:pt x="28227" y="0"/>
                  </a:moveTo>
                  <a:lnTo>
                    <a:pt x="28227" y="0"/>
                  </a:lnTo>
                  <a:lnTo>
                    <a:pt x="28227" y="8512"/>
                  </a:lnTo>
                  <a:lnTo>
                    <a:pt x="22139" y="18631"/>
                  </a:lnTo>
                  <a:lnTo>
                    <a:pt x="17528" y="63991"/>
                  </a:lnTo>
                  <a:lnTo>
                    <a:pt x="14982" y="103984"/>
                  </a:lnTo>
                  <a:lnTo>
                    <a:pt x="12190" y="149343"/>
                  </a:lnTo>
                  <a:lnTo>
                    <a:pt x="9772" y="190798"/>
                  </a:lnTo>
                  <a:lnTo>
                    <a:pt x="4931" y="233428"/>
                  </a:lnTo>
                  <a:lnTo>
                    <a:pt x="3012" y="279870"/>
                  </a:lnTo>
                  <a:lnTo>
                    <a:pt x="2834" y="325182"/>
                  </a:lnTo>
                  <a:lnTo>
                    <a:pt x="2476" y="334292"/>
                  </a:lnTo>
                  <a:lnTo>
                    <a:pt x="94" y="338940"/>
                  </a:lnTo>
                  <a:lnTo>
                    <a:pt x="299" y="339201"/>
                  </a:lnTo>
                  <a:lnTo>
                    <a:pt x="2708" y="339704"/>
                  </a:lnTo>
                  <a:lnTo>
                    <a:pt x="974" y="339721"/>
                  </a:lnTo>
                  <a:lnTo>
                    <a:pt x="1768" y="339724"/>
                  </a:lnTo>
                  <a:lnTo>
                    <a:pt x="0" y="339725"/>
                  </a:lnTo>
                  <a:lnTo>
                    <a:pt x="1441" y="341411"/>
                  </a:lnTo>
                  <a:lnTo>
                    <a:pt x="3152" y="342238"/>
                  </a:lnTo>
                  <a:lnTo>
                    <a:pt x="28032" y="345933"/>
                  </a:lnTo>
                  <a:lnTo>
                    <a:pt x="73692" y="339171"/>
                  </a:lnTo>
                  <a:lnTo>
                    <a:pt x="114020" y="336542"/>
                  </a:lnTo>
                  <a:lnTo>
                    <a:pt x="160832" y="333862"/>
                  </a:lnTo>
                  <a:lnTo>
                    <a:pt x="201181" y="335205"/>
                  </a:lnTo>
                  <a:lnTo>
                    <a:pt x="246371" y="336284"/>
                  </a:lnTo>
                  <a:lnTo>
                    <a:pt x="288967" y="336824"/>
                  </a:lnTo>
                  <a:lnTo>
                    <a:pt x="327969" y="339061"/>
                  </a:lnTo>
                  <a:lnTo>
                    <a:pt x="369187" y="342037"/>
                  </a:lnTo>
                  <a:lnTo>
                    <a:pt x="411004" y="343585"/>
                  </a:lnTo>
                  <a:lnTo>
                    <a:pt x="448470" y="344968"/>
                  </a:lnTo>
                  <a:lnTo>
                    <a:pt x="487412" y="345747"/>
                  </a:lnTo>
                  <a:lnTo>
                    <a:pt x="524703" y="345978"/>
                  </a:lnTo>
                  <a:lnTo>
                    <a:pt x="565795" y="346032"/>
                  </a:lnTo>
                  <a:lnTo>
                    <a:pt x="608753" y="346056"/>
                  </a:lnTo>
                  <a:lnTo>
                    <a:pt x="653833" y="345714"/>
                  </a:lnTo>
                  <a:lnTo>
                    <a:pt x="679189" y="345129"/>
                  </a:lnTo>
                  <a:lnTo>
                    <a:pt x="726766" y="343538"/>
                  </a:lnTo>
                  <a:lnTo>
                    <a:pt x="759670" y="341655"/>
                  </a:lnTo>
                  <a:lnTo>
                    <a:pt x="797343" y="340583"/>
                  </a:lnTo>
                  <a:lnTo>
                    <a:pt x="836428" y="340106"/>
                  </a:lnTo>
                  <a:lnTo>
                    <a:pt x="883291" y="339838"/>
                  </a:lnTo>
                  <a:lnTo>
                    <a:pt x="928456" y="339758"/>
                  </a:lnTo>
                  <a:lnTo>
                    <a:pt x="967434" y="339735"/>
                  </a:lnTo>
                  <a:lnTo>
                    <a:pt x="1011988" y="339728"/>
                  </a:lnTo>
                  <a:lnTo>
                    <a:pt x="1058320" y="339725"/>
                  </a:lnTo>
                  <a:lnTo>
                    <a:pt x="1101202" y="339725"/>
                  </a:lnTo>
                  <a:lnTo>
                    <a:pt x="1130227" y="339725"/>
                  </a:lnTo>
                  <a:lnTo>
                    <a:pt x="1168997" y="339725"/>
                  </a:lnTo>
                  <a:lnTo>
                    <a:pt x="1208336" y="339725"/>
                  </a:lnTo>
                  <a:lnTo>
                    <a:pt x="1248398" y="339725"/>
                  </a:lnTo>
                  <a:lnTo>
                    <a:pt x="1292073" y="339725"/>
                  </a:lnTo>
                  <a:lnTo>
                    <a:pt x="1316702" y="339372"/>
                  </a:lnTo>
                  <a:lnTo>
                    <a:pt x="1342999" y="338784"/>
                  </a:lnTo>
                  <a:lnTo>
                    <a:pt x="1370409" y="338039"/>
                  </a:lnTo>
                  <a:lnTo>
                    <a:pt x="1412152" y="337212"/>
                  </a:lnTo>
                  <a:lnTo>
                    <a:pt x="1447991" y="336844"/>
                  </a:lnTo>
                  <a:lnTo>
                    <a:pt x="1488614" y="336681"/>
                  </a:lnTo>
                  <a:lnTo>
                    <a:pt x="1526659" y="336608"/>
                  </a:lnTo>
                  <a:lnTo>
                    <a:pt x="1564500" y="336223"/>
                  </a:lnTo>
                  <a:lnTo>
                    <a:pt x="1607188" y="334876"/>
                  </a:lnTo>
                  <a:lnTo>
                    <a:pt x="1650150" y="334042"/>
                  </a:lnTo>
                  <a:lnTo>
                    <a:pt x="1690998" y="333671"/>
                  </a:lnTo>
                  <a:lnTo>
                    <a:pt x="1726792" y="333507"/>
                  </a:lnTo>
                  <a:lnTo>
                    <a:pt x="1766581" y="333414"/>
                  </a:lnTo>
                  <a:lnTo>
                    <a:pt x="1802365" y="332451"/>
                  </a:lnTo>
                  <a:lnTo>
                    <a:pt x="1844022" y="330848"/>
                  </a:lnTo>
                  <a:lnTo>
                    <a:pt x="1882526" y="328959"/>
                  </a:lnTo>
                  <a:lnTo>
                    <a:pt x="1924437" y="325913"/>
                  </a:lnTo>
                  <a:lnTo>
                    <a:pt x="1956014" y="322885"/>
                  </a:lnTo>
                  <a:lnTo>
                    <a:pt x="2000186" y="319096"/>
                  </a:lnTo>
                  <a:lnTo>
                    <a:pt x="2045662" y="317815"/>
                  </a:lnTo>
                  <a:lnTo>
                    <a:pt x="2086211" y="317593"/>
                  </a:lnTo>
                  <a:lnTo>
                    <a:pt x="2128726" y="317512"/>
                  </a:lnTo>
                  <a:lnTo>
                    <a:pt x="2162092" y="315619"/>
                  </a:lnTo>
                  <a:lnTo>
                    <a:pt x="2177990" y="310347"/>
                  </a:lnTo>
                  <a:lnTo>
                    <a:pt x="2193577" y="298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59697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878274" y="837386"/>
            <a:ext cx="10817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Depuis que Chloé est née, son papa la mesure chaque mois. À sa naissance Chloé mesurait 47 cm. À trois mois, elle avait pris 17 cm depuis sa naissance. Entre trois et six mois, elle a encore grandi de 19 cm. </a:t>
            </a:r>
          </a:p>
          <a:p>
            <a:r>
              <a:rPr lang="fr-FR" sz="2800" b="1" dirty="0"/>
              <a:t>Quelle est la taille de Chloé à six mois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53524" b="2393"/>
          <a:stretch/>
        </p:blipFill>
        <p:spPr>
          <a:xfrm>
            <a:off x="1502875" y="2798482"/>
            <a:ext cx="9420692" cy="3271866"/>
          </a:xfrm>
          <a:prstGeom prst="rect">
            <a:avLst/>
          </a:prstGeom>
        </p:spPr>
      </p:pic>
      <p:sp>
        <p:nvSpPr>
          <p:cNvPr id="47" name="Titre 1">
            <a:extLst>
              <a:ext uri="{FF2B5EF4-FFF2-40B4-BE49-F238E27FC236}">
                <a16:creationId xmlns:a16="http://schemas.microsoft.com/office/drawing/2014/main" xmlns="" id="{E2492AE4-4D2E-4104-A3E3-DF68B96BFA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448" y="191974"/>
            <a:ext cx="10515600" cy="348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rgbClr val="7030A0"/>
                </a:solidFill>
              </a:rPr>
              <a:t>Troisième situation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A1C8D871-6910-4416-BD50-6E8E70517C16}"/>
              </a:ext>
            </a:extLst>
          </p:cNvPr>
          <p:cNvGrpSpPr/>
          <p:nvPr/>
        </p:nvGrpSpPr>
        <p:grpSpPr>
          <a:xfrm>
            <a:off x="8625839" y="39918"/>
            <a:ext cx="1207471" cy="747734"/>
            <a:chOff x="8625839" y="39918"/>
            <a:chExt cx="1207471" cy="74773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6B9A498E-AD89-4556-9D95-5CD634682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/>
            <a:stretch>
              <a:fillRect/>
            </a:stretch>
          </p:blipFill>
          <p:spPr>
            <a:xfrm rot="10800000">
              <a:off x="8625839" y="39918"/>
              <a:ext cx="1207471" cy="652255"/>
            </a:xfrm>
            <a:prstGeom prst="rect">
              <a:avLst/>
            </a:prstGeom>
          </p:spPr>
        </p:pic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xmlns="" id="{3A994993-C431-450B-A364-2941BD567891}"/>
                </a:ext>
              </a:extLst>
            </p:cNvPr>
            <p:cNvCxnSpPr/>
            <p:nvPr/>
          </p:nvCxnSpPr>
          <p:spPr>
            <a:xfrm>
              <a:off x="862583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xmlns="" id="{703FAD66-F7B5-484C-9BC7-F1DE8B07222B}"/>
                </a:ext>
              </a:extLst>
            </p:cNvPr>
            <p:cNvCxnSpPr/>
            <p:nvPr/>
          </p:nvCxnSpPr>
          <p:spPr>
            <a:xfrm>
              <a:off x="983330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xmlns="" id="{AF4A9634-A1D2-43EA-9C78-7B63AC2BC18C}"/>
                </a:ext>
              </a:extLst>
            </p:cNvPr>
            <p:cNvCxnSpPr/>
            <p:nvPr/>
          </p:nvCxnSpPr>
          <p:spPr>
            <a:xfrm>
              <a:off x="8625839" y="787652"/>
              <a:ext cx="1207471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3C61F9C8-C125-41F3-B023-E373B7556F50}"/>
              </a:ext>
            </a:extLst>
          </p:cNvPr>
          <p:cNvGrpSpPr/>
          <p:nvPr/>
        </p:nvGrpSpPr>
        <p:grpSpPr>
          <a:xfrm flipH="1">
            <a:off x="2091562" y="108464"/>
            <a:ext cx="1307651" cy="747734"/>
            <a:chOff x="8625839" y="39918"/>
            <a:chExt cx="1207471" cy="747734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708DCE0E-3089-43A9-9506-A1F6FED36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/>
            <a:stretch>
              <a:fillRect/>
            </a:stretch>
          </p:blipFill>
          <p:spPr>
            <a:xfrm rot="10800000">
              <a:off x="8625839" y="39918"/>
              <a:ext cx="1207471" cy="652255"/>
            </a:xfrm>
            <a:prstGeom prst="rect">
              <a:avLst/>
            </a:prstGeom>
          </p:spPr>
        </p:pic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xmlns="" id="{D1EF570E-2DB9-478D-89CE-6F55E2072CE9}"/>
                </a:ext>
              </a:extLst>
            </p:cNvPr>
            <p:cNvCxnSpPr/>
            <p:nvPr/>
          </p:nvCxnSpPr>
          <p:spPr>
            <a:xfrm>
              <a:off x="862583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xmlns="" id="{C6D3486B-FDB7-4FC6-A331-A5ED27DA64B3}"/>
                </a:ext>
              </a:extLst>
            </p:cNvPr>
            <p:cNvCxnSpPr/>
            <p:nvPr/>
          </p:nvCxnSpPr>
          <p:spPr>
            <a:xfrm>
              <a:off x="983330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xmlns="" id="{AEC1E4BC-67E0-486B-87C4-539D354D0E85}"/>
                </a:ext>
              </a:extLst>
            </p:cNvPr>
            <p:cNvCxnSpPr/>
            <p:nvPr/>
          </p:nvCxnSpPr>
          <p:spPr>
            <a:xfrm>
              <a:off x="8625839" y="787652"/>
              <a:ext cx="1207471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MARTInkShape-291">
            <a:extLst>
              <a:ext uri="{FF2B5EF4-FFF2-40B4-BE49-F238E27FC236}">
                <a16:creationId xmlns:a16="http://schemas.microsoft.com/office/drawing/2014/main" xmlns="" id="{A90DDC9C-476B-4676-9D9D-58FD96E1731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458325" y="2174925"/>
            <a:ext cx="993776" cy="15821"/>
          </a:xfrm>
          <a:custGeom>
            <a:avLst/>
            <a:gdLst/>
            <a:ahLst/>
            <a:cxnLst/>
            <a:rect l="0" t="0" r="0" b="0"/>
            <a:pathLst>
              <a:path w="993776" h="15821">
                <a:moveTo>
                  <a:pt x="0" y="6300"/>
                </a:moveTo>
                <a:lnTo>
                  <a:pt x="0" y="6300"/>
                </a:lnTo>
                <a:lnTo>
                  <a:pt x="7153" y="6300"/>
                </a:lnTo>
                <a:lnTo>
                  <a:pt x="9411" y="5359"/>
                </a:lnTo>
                <a:lnTo>
                  <a:pt x="15422" y="1881"/>
                </a:lnTo>
                <a:lnTo>
                  <a:pt x="25044" y="0"/>
                </a:lnTo>
                <a:lnTo>
                  <a:pt x="68904" y="4324"/>
                </a:lnTo>
                <a:lnTo>
                  <a:pt x="111174" y="7791"/>
                </a:lnTo>
                <a:lnTo>
                  <a:pt x="152415" y="11210"/>
                </a:lnTo>
                <a:lnTo>
                  <a:pt x="192739" y="13164"/>
                </a:lnTo>
                <a:lnTo>
                  <a:pt x="239023" y="15037"/>
                </a:lnTo>
                <a:lnTo>
                  <a:pt x="273802" y="15475"/>
                </a:lnTo>
                <a:lnTo>
                  <a:pt x="319565" y="15368"/>
                </a:lnTo>
                <a:lnTo>
                  <a:pt x="366513" y="14093"/>
                </a:lnTo>
                <a:lnTo>
                  <a:pt x="404313" y="13292"/>
                </a:lnTo>
                <a:lnTo>
                  <a:pt x="448350" y="12840"/>
                </a:lnTo>
                <a:lnTo>
                  <a:pt x="488209" y="13647"/>
                </a:lnTo>
                <a:lnTo>
                  <a:pt x="531534" y="15180"/>
                </a:lnTo>
                <a:lnTo>
                  <a:pt x="577651" y="15634"/>
                </a:lnTo>
                <a:lnTo>
                  <a:pt x="618126" y="15768"/>
                </a:lnTo>
                <a:lnTo>
                  <a:pt x="656928" y="15808"/>
                </a:lnTo>
                <a:lnTo>
                  <a:pt x="695237" y="15820"/>
                </a:lnTo>
                <a:lnTo>
                  <a:pt x="734340" y="14883"/>
                </a:lnTo>
                <a:lnTo>
                  <a:pt x="774971" y="13311"/>
                </a:lnTo>
                <a:lnTo>
                  <a:pt x="821699" y="12846"/>
                </a:lnTo>
                <a:lnTo>
                  <a:pt x="855914" y="12737"/>
                </a:lnTo>
                <a:lnTo>
                  <a:pt x="902284" y="12676"/>
                </a:lnTo>
                <a:lnTo>
                  <a:pt x="946997" y="12661"/>
                </a:lnTo>
                <a:lnTo>
                  <a:pt x="993775" y="126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MARTInkShape-292">
            <a:extLst>
              <a:ext uri="{FF2B5EF4-FFF2-40B4-BE49-F238E27FC236}">
                <a16:creationId xmlns:a16="http://schemas.microsoft.com/office/drawing/2014/main" xmlns="" id="{A8E9956D-EC24-4FE7-96CA-F34186DF86A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57625" y="2113307"/>
            <a:ext cx="1968501" cy="64744"/>
          </a:xfrm>
          <a:custGeom>
            <a:avLst/>
            <a:gdLst/>
            <a:ahLst/>
            <a:cxnLst/>
            <a:rect l="0" t="0" r="0" b="0"/>
            <a:pathLst>
              <a:path w="1968501" h="64744">
                <a:moveTo>
                  <a:pt x="0" y="7593"/>
                </a:moveTo>
                <a:lnTo>
                  <a:pt x="0" y="7593"/>
                </a:lnTo>
                <a:lnTo>
                  <a:pt x="1686" y="5907"/>
                </a:lnTo>
                <a:lnTo>
                  <a:pt x="14912" y="4614"/>
                </a:lnTo>
                <a:lnTo>
                  <a:pt x="58953" y="2736"/>
                </a:lnTo>
                <a:lnTo>
                  <a:pt x="101389" y="0"/>
                </a:lnTo>
                <a:lnTo>
                  <a:pt x="139985" y="632"/>
                </a:lnTo>
                <a:lnTo>
                  <a:pt x="177257" y="1415"/>
                </a:lnTo>
                <a:lnTo>
                  <a:pt x="222481" y="3371"/>
                </a:lnTo>
                <a:lnTo>
                  <a:pt x="263715" y="4211"/>
                </a:lnTo>
                <a:lnTo>
                  <a:pt x="307542" y="4377"/>
                </a:lnTo>
                <a:lnTo>
                  <a:pt x="352431" y="4057"/>
                </a:lnTo>
                <a:lnTo>
                  <a:pt x="385001" y="2729"/>
                </a:lnTo>
                <a:lnTo>
                  <a:pt x="418997" y="1903"/>
                </a:lnTo>
                <a:lnTo>
                  <a:pt x="454332" y="1537"/>
                </a:lnTo>
                <a:lnTo>
                  <a:pt x="493555" y="1373"/>
                </a:lnTo>
                <a:lnTo>
                  <a:pt x="540134" y="1282"/>
                </a:lnTo>
                <a:lnTo>
                  <a:pt x="581196" y="2201"/>
                </a:lnTo>
                <a:lnTo>
                  <a:pt x="605481" y="2940"/>
                </a:lnTo>
                <a:lnTo>
                  <a:pt x="629784" y="3785"/>
                </a:lnTo>
                <a:lnTo>
                  <a:pt x="654101" y="4702"/>
                </a:lnTo>
                <a:lnTo>
                  <a:pt x="698522" y="6661"/>
                </a:lnTo>
                <a:lnTo>
                  <a:pt x="731201" y="8707"/>
                </a:lnTo>
                <a:lnTo>
                  <a:pt x="764304" y="9852"/>
                </a:lnTo>
                <a:lnTo>
                  <a:pt x="797596" y="10714"/>
                </a:lnTo>
                <a:lnTo>
                  <a:pt x="842123" y="13182"/>
                </a:lnTo>
                <a:lnTo>
                  <a:pt x="884008" y="15795"/>
                </a:lnTo>
                <a:lnTo>
                  <a:pt x="925503" y="17079"/>
                </a:lnTo>
                <a:lnTo>
                  <a:pt x="959199" y="18629"/>
                </a:lnTo>
                <a:lnTo>
                  <a:pt x="1003756" y="21486"/>
                </a:lnTo>
                <a:lnTo>
                  <a:pt x="1043770" y="22881"/>
                </a:lnTo>
                <a:lnTo>
                  <a:pt x="1084122" y="24979"/>
                </a:lnTo>
                <a:lnTo>
                  <a:pt x="1117067" y="26844"/>
                </a:lnTo>
                <a:lnTo>
                  <a:pt x="1151583" y="28849"/>
                </a:lnTo>
                <a:lnTo>
                  <a:pt x="1195167" y="31608"/>
                </a:lnTo>
                <a:lnTo>
                  <a:pt x="1236969" y="32935"/>
                </a:lnTo>
                <a:lnTo>
                  <a:pt x="1278401" y="35054"/>
                </a:lnTo>
                <a:lnTo>
                  <a:pt x="1321486" y="36190"/>
                </a:lnTo>
                <a:lnTo>
                  <a:pt x="1355677" y="37707"/>
                </a:lnTo>
                <a:lnTo>
                  <a:pt x="1400514" y="40544"/>
                </a:lnTo>
                <a:lnTo>
                  <a:pt x="1443980" y="41933"/>
                </a:lnTo>
                <a:lnTo>
                  <a:pt x="1484768" y="44030"/>
                </a:lnTo>
                <a:lnTo>
                  <a:pt x="1517382" y="44954"/>
                </a:lnTo>
                <a:lnTo>
                  <a:pt x="1551751" y="45717"/>
                </a:lnTo>
                <a:lnTo>
                  <a:pt x="1594899" y="47778"/>
                </a:lnTo>
                <a:lnTo>
                  <a:pt x="1638023" y="48898"/>
                </a:lnTo>
                <a:lnTo>
                  <a:pt x="1677100" y="50410"/>
                </a:lnTo>
                <a:lnTo>
                  <a:pt x="1714694" y="51317"/>
                </a:lnTo>
                <a:lnTo>
                  <a:pt x="1748453" y="52073"/>
                </a:lnTo>
                <a:lnTo>
                  <a:pt x="1788922" y="54129"/>
                </a:lnTo>
                <a:lnTo>
                  <a:pt x="1826940" y="55601"/>
                </a:lnTo>
                <a:lnTo>
                  <a:pt x="1862075" y="58446"/>
                </a:lnTo>
                <a:lnTo>
                  <a:pt x="1895565" y="61121"/>
                </a:lnTo>
                <a:lnTo>
                  <a:pt x="1968500" y="6474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SMARTInkShape-293">
            <a:extLst>
              <a:ext uri="{FF2B5EF4-FFF2-40B4-BE49-F238E27FC236}">
                <a16:creationId xmlns:a16="http://schemas.microsoft.com/office/drawing/2014/main" xmlns="" id="{AED36B83-1181-4444-8B0A-8755548C7E3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652000" y="1707448"/>
            <a:ext cx="825501" cy="25428"/>
          </a:xfrm>
          <a:custGeom>
            <a:avLst/>
            <a:gdLst/>
            <a:ahLst/>
            <a:cxnLst/>
            <a:rect l="0" t="0" r="0" b="0"/>
            <a:pathLst>
              <a:path w="825501" h="25428">
                <a:moveTo>
                  <a:pt x="0" y="19752"/>
                </a:moveTo>
                <a:lnTo>
                  <a:pt x="0" y="19752"/>
                </a:lnTo>
                <a:lnTo>
                  <a:pt x="8480" y="16298"/>
                </a:lnTo>
                <a:lnTo>
                  <a:pt x="25458" y="5459"/>
                </a:lnTo>
                <a:lnTo>
                  <a:pt x="68051" y="0"/>
                </a:lnTo>
                <a:lnTo>
                  <a:pt x="112099" y="2346"/>
                </a:lnTo>
                <a:lnTo>
                  <a:pt x="155491" y="7129"/>
                </a:lnTo>
                <a:lnTo>
                  <a:pt x="192004" y="10250"/>
                </a:lnTo>
                <a:lnTo>
                  <a:pt x="233514" y="13409"/>
                </a:lnTo>
                <a:lnTo>
                  <a:pt x="276387" y="15638"/>
                </a:lnTo>
                <a:lnTo>
                  <a:pt x="317313" y="17240"/>
                </a:lnTo>
                <a:lnTo>
                  <a:pt x="352958" y="19008"/>
                </a:lnTo>
                <a:lnTo>
                  <a:pt x="399135" y="21290"/>
                </a:lnTo>
                <a:lnTo>
                  <a:pt x="429041" y="22200"/>
                </a:lnTo>
                <a:lnTo>
                  <a:pt x="470791" y="22956"/>
                </a:lnTo>
                <a:lnTo>
                  <a:pt x="498716" y="23652"/>
                </a:lnTo>
                <a:lnTo>
                  <a:pt x="529327" y="24469"/>
                </a:lnTo>
                <a:lnTo>
                  <a:pt x="572747" y="25376"/>
                </a:lnTo>
                <a:lnTo>
                  <a:pt x="607332" y="25427"/>
                </a:lnTo>
                <a:lnTo>
                  <a:pt x="646222" y="24273"/>
                </a:lnTo>
                <a:lnTo>
                  <a:pt x="683261" y="23525"/>
                </a:lnTo>
                <a:lnTo>
                  <a:pt x="719950" y="23193"/>
                </a:lnTo>
                <a:lnTo>
                  <a:pt x="759774" y="23045"/>
                </a:lnTo>
                <a:lnTo>
                  <a:pt x="825500" y="2292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SMARTInkShape-294">
            <a:extLst>
              <a:ext uri="{FF2B5EF4-FFF2-40B4-BE49-F238E27FC236}">
                <a16:creationId xmlns:a16="http://schemas.microsoft.com/office/drawing/2014/main" xmlns="" id="{DE9204B4-D7AD-4745-8073-41633D6C870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054725" y="1709777"/>
            <a:ext cx="1101726" cy="22234"/>
          </a:xfrm>
          <a:custGeom>
            <a:avLst/>
            <a:gdLst/>
            <a:ahLst/>
            <a:cxnLst/>
            <a:rect l="0" t="0" r="0" b="0"/>
            <a:pathLst>
              <a:path w="1101726" h="22234">
                <a:moveTo>
                  <a:pt x="0" y="14248"/>
                </a:moveTo>
                <a:lnTo>
                  <a:pt x="0" y="14248"/>
                </a:lnTo>
                <a:lnTo>
                  <a:pt x="21299" y="5745"/>
                </a:lnTo>
                <a:lnTo>
                  <a:pt x="62511" y="689"/>
                </a:lnTo>
                <a:lnTo>
                  <a:pt x="105540" y="0"/>
                </a:lnTo>
                <a:lnTo>
                  <a:pt x="152316" y="2928"/>
                </a:lnTo>
                <a:lnTo>
                  <a:pt x="192561" y="4721"/>
                </a:lnTo>
                <a:lnTo>
                  <a:pt x="237873" y="6800"/>
                </a:lnTo>
                <a:lnTo>
                  <a:pt x="274779" y="7573"/>
                </a:lnTo>
                <a:lnTo>
                  <a:pt x="308155" y="7753"/>
                </a:lnTo>
                <a:lnTo>
                  <a:pt x="349460" y="7855"/>
                </a:lnTo>
                <a:lnTo>
                  <a:pt x="390784" y="7885"/>
                </a:lnTo>
                <a:lnTo>
                  <a:pt x="429250" y="7894"/>
                </a:lnTo>
                <a:lnTo>
                  <a:pt x="462769" y="7896"/>
                </a:lnTo>
                <a:lnTo>
                  <a:pt x="500950" y="7897"/>
                </a:lnTo>
                <a:lnTo>
                  <a:pt x="537911" y="7898"/>
                </a:lnTo>
                <a:lnTo>
                  <a:pt x="580913" y="8839"/>
                </a:lnTo>
                <a:lnTo>
                  <a:pt x="623661" y="10080"/>
                </a:lnTo>
                <a:lnTo>
                  <a:pt x="669897" y="10779"/>
                </a:lnTo>
                <a:lnTo>
                  <a:pt x="711662" y="11339"/>
                </a:lnTo>
                <a:lnTo>
                  <a:pt x="757747" y="13229"/>
                </a:lnTo>
                <a:lnTo>
                  <a:pt x="798840" y="13946"/>
                </a:lnTo>
                <a:lnTo>
                  <a:pt x="838179" y="14511"/>
                </a:lnTo>
                <a:lnTo>
                  <a:pt x="878724" y="16756"/>
                </a:lnTo>
                <a:lnTo>
                  <a:pt x="921547" y="19303"/>
                </a:lnTo>
                <a:lnTo>
                  <a:pt x="955677" y="20022"/>
                </a:lnTo>
                <a:lnTo>
                  <a:pt x="998793" y="20427"/>
                </a:lnTo>
                <a:lnTo>
                  <a:pt x="1037830" y="22233"/>
                </a:lnTo>
                <a:lnTo>
                  <a:pt x="1084714" y="21287"/>
                </a:lnTo>
                <a:lnTo>
                  <a:pt x="1101725" y="2059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SMARTInkShape-295">
            <a:extLst>
              <a:ext uri="{FF2B5EF4-FFF2-40B4-BE49-F238E27FC236}">
                <a16:creationId xmlns:a16="http://schemas.microsoft.com/office/drawing/2014/main" xmlns="" id="{21A015DA-5D6A-45C8-AE7E-CA065A2BC8A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676775" y="1708151"/>
            <a:ext cx="866776" cy="28281"/>
          </a:xfrm>
          <a:custGeom>
            <a:avLst/>
            <a:gdLst/>
            <a:ahLst/>
            <a:cxnLst/>
            <a:rect l="0" t="0" r="0" b="0"/>
            <a:pathLst>
              <a:path w="866776" h="28281">
                <a:moveTo>
                  <a:pt x="0" y="3174"/>
                </a:moveTo>
                <a:lnTo>
                  <a:pt x="0" y="3174"/>
                </a:lnTo>
                <a:lnTo>
                  <a:pt x="3371" y="4860"/>
                </a:lnTo>
                <a:lnTo>
                  <a:pt x="48535" y="147"/>
                </a:lnTo>
                <a:lnTo>
                  <a:pt x="82143" y="3"/>
                </a:lnTo>
                <a:lnTo>
                  <a:pt x="129192" y="0"/>
                </a:lnTo>
                <a:lnTo>
                  <a:pt x="171138" y="940"/>
                </a:lnTo>
                <a:lnTo>
                  <a:pt x="212985" y="3453"/>
                </a:lnTo>
                <a:lnTo>
                  <a:pt x="254665" y="6432"/>
                </a:lnTo>
                <a:lnTo>
                  <a:pt x="295237" y="8608"/>
                </a:lnTo>
                <a:lnTo>
                  <a:pt x="342657" y="11028"/>
                </a:lnTo>
                <a:lnTo>
                  <a:pt x="383513" y="12722"/>
                </a:lnTo>
                <a:lnTo>
                  <a:pt x="428168" y="17028"/>
                </a:lnTo>
                <a:lnTo>
                  <a:pt x="475174" y="21625"/>
                </a:lnTo>
                <a:lnTo>
                  <a:pt x="515677" y="25222"/>
                </a:lnTo>
                <a:lnTo>
                  <a:pt x="557808" y="27912"/>
                </a:lnTo>
                <a:lnTo>
                  <a:pt x="589638" y="28280"/>
                </a:lnTo>
                <a:lnTo>
                  <a:pt x="624717" y="28091"/>
                </a:lnTo>
                <a:lnTo>
                  <a:pt x="663860" y="26001"/>
                </a:lnTo>
                <a:lnTo>
                  <a:pt x="696510" y="24138"/>
                </a:lnTo>
                <a:lnTo>
                  <a:pt x="740479" y="21105"/>
                </a:lnTo>
                <a:lnTo>
                  <a:pt x="784952" y="17273"/>
                </a:lnTo>
                <a:lnTo>
                  <a:pt x="831014" y="17744"/>
                </a:lnTo>
                <a:lnTo>
                  <a:pt x="866775" y="2539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SMARTInkShape-296">
            <a:extLst>
              <a:ext uri="{FF2B5EF4-FFF2-40B4-BE49-F238E27FC236}">
                <a16:creationId xmlns:a16="http://schemas.microsoft.com/office/drawing/2014/main" xmlns="" id="{EC919B8D-D3EA-43E1-AECC-6EF59F8C920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38225" y="1673225"/>
            <a:ext cx="1250951" cy="50670"/>
          </a:xfrm>
          <a:custGeom>
            <a:avLst/>
            <a:gdLst/>
            <a:ahLst/>
            <a:cxnLst/>
            <a:rect l="0" t="0" r="0" b="0"/>
            <a:pathLst>
              <a:path w="1250951" h="50670">
                <a:moveTo>
                  <a:pt x="0" y="34925"/>
                </a:moveTo>
                <a:lnTo>
                  <a:pt x="0" y="34925"/>
                </a:lnTo>
                <a:lnTo>
                  <a:pt x="10935" y="37659"/>
                </a:lnTo>
                <a:lnTo>
                  <a:pt x="56857" y="35546"/>
                </a:lnTo>
                <a:lnTo>
                  <a:pt x="97518" y="40364"/>
                </a:lnTo>
                <a:lnTo>
                  <a:pt x="134061" y="43435"/>
                </a:lnTo>
                <a:lnTo>
                  <a:pt x="171974" y="46227"/>
                </a:lnTo>
                <a:lnTo>
                  <a:pt x="212685" y="47349"/>
                </a:lnTo>
                <a:lnTo>
                  <a:pt x="255913" y="47571"/>
                </a:lnTo>
                <a:lnTo>
                  <a:pt x="300545" y="47609"/>
                </a:lnTo>
                <a:lnTo>
                  <a:pt x="332895" y="48558"/>
                </a:lnTo>
                <a:lnTo>
                  <a:pt x="366323" y="49804"/>
                </a:lnTo>
                <a:lnTo>
                  <a:pt x="403522" y="50357"/>
                </a:lnTo>
                <a:lnTo>
                  <a:pt x="448665" y="50669"/>
                </a:lnTo>
                <a:lnTo>
                  <a:pt x="489390" y="49801"/>
                </a:lnTo>
                <a:lnTo>
                  <a:pt x="533596" y="48592"/>
                </a:lnTo>
                <a:lnTo>
                  <a:pt x="566178" y="48055"/>
                </a:lnTo>
                <a:lnTo>
                  <a:pt x="606764" y="46875"/>
                </a:lnTo>
                <a:lnTo>
                  <a:pt x="651378" y="45175"/>
                </a:lnTo>
                <a:lnTo>
                  <a:pt x="691198" y="43244"/>
                </a:lnTo>
                <a:lnTo>
                  <a:pt x="724182" y="42150"/>
                </a:lnTo>
                <a:lnTo>
                  <a:pt x="766552" y="40593"/>
                </a:lnTo>
                <a:lnTo>
                  <a:pt x="804977" y="37898"/>
                </a:lnTo>
                <a:lnTo>
                  <a:pt x="846583" y="35806"/>
                </a:lnTo>
                <a:lnTo>
                  <a:pt x="891249" y="35186"/>
                </a:lnTo>
                <a:lnTo>
                  <a:pt x="920691" y="34688"/>
                </a:lnTo>
                <a:lnTo>
                  <a:pt x="959647" y="33291"/>
                </a:lnTo>
                <a:lnTo>
                  <a:pt x="997187" y="32435"/>
                </a:lnTo>
                <a:lnTo>
                  <a:pt x="1033391" y="31349"/>
                </a:lnTo>
                <a:lnTo>
                  <a:pt x="1070649" y="28514"/>
                </a:lnTo>
                <a:lnTo>
                  <a:pt x="1103671" y="24903"/>
                </a:lnTo>
                <a:lnTo>
                  <a:pt x="1148045" y="18903"/>
                </a:lnTo>
                <a:lnTo>
                  <a:pt x="1188956" y="10554"/>
                </a:lnTo>
                <a:lnTo>
                  <a:pt x="1234046" y="1252"/>
                </a:lnTo>
                <a:lnTo>
                  <a:pt x="12509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SMARTInkShape-Group118">
            <a:extLst>
              <a:ext uri="{FF2B5EF4-FFF2-40B4-BE49-F238E27FC236}">
                <a16:creationId xmlns:a16="http://schemas.microsoft.com/office/drawing/2014/main" xmlns="" id="{6C06C92A-A439-429B-A375-B9266632DB65}"/>
              </a:ext>
            </a:extLst>
          </p:cNvPr>
          <p:cNvGrpSpPr/>
          <p:nvPr/>
        </p:nvGrpSpPr>
        <p:grpSpPr>
          <a:xfrm>
            <a:off x="2717800" y="3429005"/>
            <a:ext cx="1868576" cy="708021"/>
            <a:chOff x="2717800" y="3429005"/>
            <a:chExt cx="1868576" cy="708021"/>
          </a:xfrm>
        </p:grpSpPr>
        <p:sp>
          <p:nvSpPr>
            <p:cNvPr id="26" name="SMARTInkShape-297">
              <a:extLst>
                <a:ext uri="{FF2B5EF4-FFF2-40B4-BE49-F238E27FC236}">
                  <a16:creationId xmlns:a16="http://schemas.microsoft.com/office/drawing/2014/main" xmlns="" id="{6FC40BD4-8901-404F-A077-D2960C6163E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813118" y="3900451"/>
              <a:ext cx="346133" cy="176250"/>
            </a:xfrm>
            <a:custGeom>
              <a:avLst/>
              <a:gdLst/>
              <a:ahLst/>
              <a:cxnLst/>
              <a:rect l="0" t="0" r="0" b="0"/>
              <a:pathLst>
                <a:path w="346133" h="176250">
                  <a:moveTo>
                    <a:pt x="41332" y="11149"/>
                  </a:moveTo>
                  <a:lnTo>
                    <a:pt x="41332" y="11149"/>
                  </a:lnTo>
                  <a:lnTo>
                    <a:pt x="36913" y="3996"/>
                  </a:lnTo>
                  <a:lnTo>
                    <a:pt x="34899" y="2678"/>
                  </a:lnTo>
                  <a:lnTo>
                    <a:pt x="32418" y="1832"/>
                  </a:lnTo>
                  <a:lnTo>
                    <a:pt x="30302" y="0"/>
                  </a:lnTo>
                  <a:lnTo>
                    <a:pt x="17328" y="3965"/>
                  </a:lnTo>
                  <a:lnTo>
                    <a:pt x="10320" y="9955"/>
                  </a:lnTo>
                  <a:lnTo>
                    <a:pt x="1261" y="26984"/>
                  </a:lnTo>
                  <a:lnTo>
                    <a:pt x="0" y="72748"/>
                  </a:lnTo>
                  <a:lnTo>
                    <a:pt x="3411" y="93685"/>
                  </a:lnTo>
                  <a:lnTo>
                    <a:pt x="15601" y="118038"/>
                  </a:lnTo>
                  <a:lnTo>
                    <a:pt x="22135" y="126741"/>
                  </a:lnTo>
                  <a:lnTo>
                    <a:pt x="35134" y="135906"/>
                  </a:lnTo>
                  <a:lnTo>
                    <a:pt x="43416" y="139719"/>
                  </a:lnTo>
                  <a:lnTo>
                    <a:pt x="51430" y="135907"/>
                  </a:lnTo>
                  <a:lnTo>
                    <a:pt x="64080" y="125725"/>
                  </a:lnTo>
                  <a:lnTo>
                    <a:pt x="67080" y="122458"/>
                  </a:lnTo>
                  <a:lnTo>
                    <a:pt x="84127" y="77362"/>
                  </a:lnTo>
                  <a:lnTo>
                    <a:pt x="95201" y="31163"/>
                  </a:lnTo>
                  <a:lnTo>
                    <a:pt x="101205" y="17689"/>
                  </a:lnTo>
                  <a:lnTo>
                    <a:pt x="107128" y="11401"/>
                  </a:lnTo>
                  <a:lnTo>
                    <a:pt x="109185" y="10612"/>
                  </a:lnTo>
                  <a:lnTo>
                    <a:pt x="113352" y="10675"/>
                  </a:lnTo>
                  <a:lnTo>
                    <a:pt x="123036" y="17751"/>
                  </a:lnTo>
                  <a:lnTo>
                    <a:pt x="129785" y="27098"/>
                  </a:lnTo>
                  <a:lnTo>
                    <a:pt x="141844" y="69432"/>
                  </a:lnTo>
                  <a:lnTo>
                    <a:pt x="152588" y="114857"/>
                  </a:lnTo>
                  <a:lnTo>
                    <a:pt x="153926" y="116861"/>
                  </a:lnTo>
                  <a:lnTo>
                    <a:pt x="153789" y="116901"/>
                  </a:lnTo>
                  <a:lnTo>
                    <a:pt x="153345" y="116576"/>
                  </a:lnTo>
                  <a:lnTo>
                    <a:pt x="152720" y="109375"/>
                  </a:lnTo>
                  <a:lnTo>
                    <a:pt x="157194" y="64592"/>
                  </a:lnTo>
                  <a:lnTo>
                    <a:pt x="170958" y="19580"/>
                  </a:lnTo>
                  <a:lnTo>
                    <a:pt x="173258" y="16770"/>
                  </a:lnTo>
                  <a:lnTo>
                    <a:pt x="178635" y="13647"/>
                  </a:lnTo>
                  <a:lnTo>
                    <a:pt x="180492" y="13167"/>
                  </a:lnTo>
                  <a:lnTo>
                    <a:pt x="181731" y="13200"/>
                  </a:lnTo>
                  <a:lnTo>
                    <a:pt x="182556" y="13575"/>
                  </a:lnTo>
                  <a:lnTo>
                    <a:pt x="197732" y="59001"/>
                  </a:lnTo>
                  <a:lnTo>
                    <a:pt x="208877" y="105009"/>
                  </a:lnTo>
                  <a:lnTo>
                    <a:pt x="215724" y="138848"/>
                  </a:lnTo>
                  <a:lnTo>
                    <a:pt x="215802" y="138968"/>
                  </a:lnTo>
                  <a:lnTo>
                    <a:pt x="215888" y="137219"/>
                  </a:lnTo>
                  <a:lnTo>
                    <a:pt x="209997" y="93187"/>
                  </a:lnTo>
                  <a:lnTo>
                    <a:pt x="213001" y="49374"/>
                  </a:lnTo>
                  <a:lnTo>
                    <a:pt x="221823" y="28002"/>
                  </a:lnTo>
                  <a:lnTo>
                    <a:pt x="230003" y="16691"/>
                  </a:lnTo>
                  <a:lnTo>
                    <a:pt x="243452" y="5698"/>
                  </a:lnTo>
                  <a:lnTo>
                    <a:pt x="248873" y="3434"/>
                  </a:lnTo>
                  <a:lnTo>
                    <a:pt x="257397" y="6192"/>
                  </a:lnTo>
                  <a:lnTo>
                    <a:pt x="266478" y="11768"/>
                  </a:lnTo>
                  <a:lnTo>
                    <a:pt x="271689" y="17774"/>
                  </a:lnTo>
                  <a:lnTo>
                    <a:pt x="280703" y="61363"/>
                  </a:lnTo>
                  <a:lnTo>
                    <a:pt x="283937" y="99894"/>
                  </a:lnTo>
                  <a:lnTo>
                    <a:pt x="295366" y="135869"/>
                  </a:lnTo>
                  <a:lnTo>
                    <a:pt x="308787" y="158169"/>
                  </a:lnTo>
                  <a:lnTo>
                    <a:pt x="346132" y="1762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298">
              <a:extLst>
                <a:ext uri="{FF2B5EF4-FFF2-40B4-BE49-F238E27FC236}">
                  <a16:creationId xmlns:a16="http://schemas.microsoft.com/office/drawing/2014/main" xmlns="" id="{83350116-2F3D-4A6E-98F7-B6333C00DFC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624021" y="3898900"/>
              <a:ext cx="106605" cy="34926"/>
            </a:xfrm>
            <a:custGeom>
              <a:avLst/>
              <a:gdLst/>
              <a:ahLst/>
              <a:cxnLst/>
              <a:rect l="0" t="0" r="0" b="0"/>
              <a:pathLst>
                <a:path w="106605" h="34926">
                  <a:moveTo>
                    <a:pt x="1829" y="0"/>
                  </a:moveTo>
                  <a:lnTo>
                    <a:pt x="1829" y="0"/>
                  </a:lnTo>
                  <a:lnTo>
                    <a:pt x="143" y="0"/>
                  </a:lnTo>
                  <a:lnTo>
                    <a:pt x="0" y="353"/>
                  </a:lnTo>
                  <a:lnTo>
                    <a:pt x="781" y="1686"/>
                  </a:lnTo>
                  <a:lnTo>
                    <a:pt x="3204" y="4419"/>
                  </a:lnTo>
                  <a:lnTo>
                    <a:pt x="26903" y="14201"/>
                  </a:lnTo>
                  <a:lnTo>
                    <a:pt x="72934" y="26807"/>
                  </a:lnTo>
                  <a:lnTo>
                    <a:pt x="106604" y="34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SMARTInkShape-299">
              <a:extLst>
                <a:ext uri="{FF2B5EF4-FFF2-40B4-BE49-F238E27FC236}">
                  <a16:creationId xmlns:a16="http://schemas.microsoft.com/office/drawing/2014/main" xmlns="" id="{F94DFE56-AA77-4E37-AF66-D179867FBD9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573040" y="3777270"/>
              <a:ext cx="173907" cy="256782"/>
            </a:xfrm>
            <a:custGeom>
              <a:avLst/>
              <a:gdLst/>
              <a:ahLst/>
              <a:cxnLst/>
              <a:rect l="0" t="0" r="0" b="0"/>
              <a:pathLst>
                <a:path w="173907" h="256782">
                  <a:moveTo>
                    <a:pt x="5185" y="4155"/>
                  </a:moveTo>
                  <a:lnTo>
                    <a:pt x="5185" y="4155"/>
                  </a:lnTo>
                  <a:lnTo>
                    <a:pt x="3499" y="5841"/>
                  </a:lnTo>
                  <a:lnTo>
                    <a:pt x="1731" y="6668"/>
                  </a:lnTo>
                  <a:lnTo>
                    <a:pt x="766" y="6889"/>
                  </a:lnTo>
                  <a:lnTo>
                    <a:pt x="475" y="7036"/>
                  </a:lnTo>
                  <a:lnTo>
                    <a:pt x="634" y="7134"/>
                  </a:lnTo>
                  <a:lnTo>
                    <a:pt x="1093" y="7199"/>
                  </a:lnTo>
                  <a:lnTo>
                    <a:pt x="1046" y="7243"/>
                  </a:lnTo>
                  <a:lnTo>
                    <a:pt x="53" y="7291"/>
                  </a:lnTo>
                  <a:lnTo>
                    <a:pt x="0" y="7657"/>
                  </a:lnTo>
                  <a:lnTo>
                    <a:pt x="1911" y="10373"/>
                  </a:lnTo>
                  <a:lnTo>
                    <a:pt x="36857" y="25566"/>
                  </a:lnTo>
                  <a:lnTo>
                    <a:pt x="59725" y="27432"/>
                  </a:lnTo>
                  <a:lnTo>
                    <a:pt x="104104" y="21137"/>
                  </a:lnTo>
                  <a:lnTo>
                    <a:pt x="146740" y="7427"/>
                  </a:lnTo>
                  <a:lnTo>
                    <a:pt x="169144" y="0"/>
                  </a:lnTo>
                  <a:lnTo>
                    <a:pt x="173071" y="309"/>
                  </a:lnTo>
                  <a:lnTo>
                    <a:pt x="173906" y="1591"/>
                  </a:lnTo>
                  <a:lnTo>
                    <a:pt x="173893" y="5838"/>
                  </a:lnTo>
                  <a:lnTo>
                    <a:pt x="169952" y="20780"/>
                  </a:lnTo>
                  <a:lnTo>
                    <a:pt x="150900" y="64277"/>
                  </a:lnTo>
                  <a:lnTo>
                    <a:pt x="132628" y="107954"/>
                  </a:lnTo>
                  <a:lnTo>
                    <a:pt x="112126" y="155145"/>
                  </a:lnTo>
                  <a:lnTo>
                    <a:pt x="99949" y="200684"/>
                  </a:lnTo>
                  <a:lnTo>
                    <a:pt x="97718" y="247585"/>
                  </a:lnTo>
                  <a:lnTo>
                    <a:pt x="100008" y="256624"/>
                  </a:lnTo>
                  <a:lnTo>
                    <a:pt x="100150" y="256781"/>
                  </a:lnTo>
                  <a:lnTo>
                    <a:pt x="100435" y="2549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SMARTInkShape-300">
              <a:extLst>
                <a:ext uri="{FF2B5EF4-FFF2-40B4-BE49-F238E27FC236}">
                  <a16:creationId xmlns:a16="http://schemas.microsoft.com/office/drawing/2014/main" xmlns="" id="{6F66E071-2C47-4753-A40F-72202E40E186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473450" y="3902075"/>
              <a:ext cx="6351" cy="234951"/>
            </a:xfrm>
            <a:custGeom>
              <a:avLst/>
              <a:gdLst/>
              <a:ahLst/>
              <a:cxnLst/>
              <a:rect l="0" t="0" r="0" b="0"/>
              <a:pathLst>
                <a:path w="6351" h="234951">
                  <a:moveTo>
                    <a:pt x="6350" y="0"/>
                  </a:moveTo>
                  <a:lnTo>
                    <a:pt x="6350" y="0"/>
                  </a:lnTo>
                  <a:lnTo>
                    <a:pt x="4664" y="0"/>
                  </a:lnTo>
                  <a:lnTo>
                    <a:pt x="4168" y="705"/>
                  </a:lnTo>
                  <a:lnTo>
                    <a:pt x="3306" y="5467"/>
                  </a:lnTo>
                  <a:lnTo>
                    <a:pt x="994" y="50191"/>
                  </a:lnTo>
                  <a:lnTo>
                    <a:pt x="442" y="91334"/>
                  </a:lnTo>
                  <a:lnTo>
                    <a:pt x="196" y="131492"/>
                  </a:lnTo>
                  <a:lnTo>
                    <a:pt x="58" y="175486"/>
                  </a:lnTo>
                  <a:lnTo>
                    <a:pt x="8" y="218065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SMARTInkShape-301">
              <a:extLst>
                <a:ext uri="{FF2B5EF4-FFF2-40B4-BE49-F238E27FC236}">
                  <a16:creationId xmlns:a16="http://schemas.microsoft.com/office/drawing/2014/main" xmlns="" id="{DCDF2D73-60DF-4E63-A959-D2C6C1EE6FD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366974" y="3787775"/>
              <a:ext cx="137974" cy="234951"/>
            </a:xfrm>
            <a:custGeom>
              <a:avLst/>
              <a:gdLst/>
              <a:ahLst/>
              <a:cxnLst/>
              <a:rect l="0" t="0" r="0" b="0"/>
              <a:pathLst>
                <a:path w="137974" h="234951">
                  <a:moveTo>
                    <a:pt x="103301" y="0"/>
                  </a:moveTo>
                  <a:lnTo>
                    <a:pt x="103301" y="0"/>
                  </a:lnTo>
                  <a:lnTo>
                    <a:pt x="105814" y="5967"/>
                  </a:lnTo>
                  <a:lnTo>
                    <a:pt x="106035" y="7153"/>
                  </a:lnTo>
                  <a:lnTo>
                    <a:pt x="100376" y="24685"/>
                  </a:lnTo>
                  <a:lnTo>
                    <a:pt x="79974" y="60584"/>
                  </a:lnTo>
                  <a:lnTo>
                    <a:pt x="51839" y="105362"/>
                  </a:lnTo>
                  <a:lnTo>
                    <a:pt x="25846" y="146558"/>
                  </a:lnTo>
                  <a:lnTo>
                    <a:pt x="3499" y="191833"/>
                  </a:lnTo>
                  <a:lnTo>
                    <a:pt x="0" y="201518"/>
                  </a:lnTo>
                  <a:lnTo>
                    <a:pt x="214" y="203490"/>
                  </a:lnTo>
                  <a:lnTo>
                    <a:pt x="1062" y="205157"/>
                  </a:lnTo>
                  <a:lnTo>
                    <a:pt x="3534" y="207597"/>
                  </a:lnTo>
                  <a:lnTo>
                    <a:pt x="5808" y="208682"/>
                  </a:lnTo>
                  <a:lnTo>
                    <a:pt x="22797" y="209474"/>
                  </a:lnTo>
                  <a:lnTo>
                    <a:pt x="69219" y="206814"/>
                  </a:lnTo>
                  <a:lnTo>
                    <a:pt x="107768" y="211240"/>
                  </a:lnTo>
                  <a:lnTo>
                    <a:pt x="122841" y="216665"/>
                  </a:lnTo>
                  <a:lnTo>
                    <a:pt x="135339" y="228750"/>
                  </a:lnTo>
                  <a:lnTo>
                    <a:pt x="136943" y="231371"/>
                  </a:lnTo>
                  <a:lnTo>
                    <a:pt x="137973" y="234243"/>
                  </a:lnTo>
                  <a:lnTo>
                    <a:pt x="137704" y="234479"/>
                  </a:lnTo>
                  <a:lnTo>
                    <a:pt x="135051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SMARTInkShape-302">
              <a:extLst>
                <a:ext uri="{FF2B5EF4-FFF2-40B4-BE49-F238E27FC236}">
                  <a16:creationId xmlns:a16="http://schemas.microsoft.com/office/drawing/2014/main" xmlns="" id="{D57FD8C1-D138-4B5E-8DC4-6AFF6302D5C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717800" y="3429005"/>
              <a:ext cx="1868576" cy="307971"/>
            </a:xfrm>
            <a:custGeom>
              <a:avLst/>
              <a:gdLst/>
              <a:ahLst/>
              <a:cxnLst/>
              <a:rect l="0" t="0" r="0" b="0"/>
              <a:pathLst>
                <a:path w="1868576" h="307971">
                  <a:moveTo>
                    <a:pt x="0" y="3170"/>
                  </a:moveTo>
                  <a:lnTo>
                    <a:pt x="0" y="3170"/>
                  </a:lnTo>
                  <a:lnTo>
                    <a:pt x="45215" y="2817"/>
                  </a:lnTo>
                  <a:lnTo>
                    <a:pt x="91740" y="2122"/>
                  </a:lnTo>
                  <a:lnTo>
                    <a:pt x="134865" y="2963"/>
                  </a:lnTo>
                  <a:lnTo>
                    <a:pt x="173278" y="2188"/>
                  </a:lnTo>
                  <a:lnTo>
                    <a:pt x="215869" y="428"/>
                  </a:lnTo>
                  <a:lnTo>
                    <a:pt x="261321" y="123"/>
                  </a:lnTo>
                  <a:lnTo>
                    <a:pt x="295236" y="52"/>
                  </a:lnTo>
                  <a:lnTo>
                    <a:pt x="342301" y="12"/>
                  </a:lnTo>
                  <a:lnTo>
                    <a:pt x="386820" y="0"/>
                  </a:lnTo>
                  <a:lnTo>
                    <a:pt x="429173" y="937"/>
                  </a:lnTo>
                  <a:lnTo>
                    <a:pt x="466535" y="2508"/>
                  </a:lnTo>
                  <a:lnTo>
                    <a:pt x="504181" y="2974"/>
                  </a:lnTo>
                  <a:lnTo>
                    <a:pt x="534172" y="3083"/>
                  </a:lnTo>
                  <a:lnTo>
                    <a:pt x="558962" y="3112"/>
                  </a:lnTo>
                  <a:lnTo>
                    <a:pt x="587483" y="3131"/>
                  </a:lnTo>
                  <a:lnTo>
                    <a:pt x="628580" y="3153"/>
                  </a:lnTo>
                  <a:lnTo>
                    <a:pt x="662486" y="3162"/>
                  </a:lnTo>
                  <a:lnTo>
                    <a:pt x="702249" y="3167"/>
                  </a:lnTo>
                  <a:lnTo>
                    <a:pt x="738031" y="3168"/>
                  </a:lnTo>
                  <a:lnTo>
                    <a:pt x="781239" y="3170"/>
                  </a:lnTo>
                  <a:lnTo>
                    <a:pt x="827654" y="3170"/>
                  </a:lnTo>
                  <a:lnTo>
                    <a:pt x="858443" y="4111"/>
                  </a:lnTo>
                  <a:lnTo>
                    <a:pt x="892705" y="5352"/>
                  </a:lnTo>
                  <a:lnTo>
                    <a:pt x="924396" y="5904"/>
                  </a:lnTo>
                  <a:lnTo>
                    <a:pt x="958706" y="6149"/>
                  </a:lnTo>
                  <a:lnTo>
                    <a:pt x="1006197" y="7228"/>
                  </a:lnTo>
                  <a:lnTo>
                    <a:pt x="1046374" y="8841"/>
                  </a:lnTo>
                  <a:lnTo>
                    <a:pt x="1084854" y="9319"/>
                  </a:lnTo>
                  <a:lnTo>
                    <a:pt x="1124616" y="11166"/>
                  </a:lnTo>
                  <a:lnTo>
                    <a:pt x="1154585" y="13897"/>
                  </a:lnTo>
                  <a:lnTo>
                    <a:pt x="1191188" y="17109"/>
                  </a:lnTo>
                  <a:lnTo>
                    <a:pt x="1227446" y="19714"/>
                  </a:lnTo>
                  <a:lnTo>
                    <a:pt x="1266407" y="23163"/>
                  </a:lnTo>
                  <a:lnTo>
                    <a:pt x="1304252" y="28105"/>
                  </a:lnTo>
                  <a:lnTo>
                    <a:pt x="1345100" y="33561"/>
                  </a:lnTo>
                  <a:lnTo>
                    <a:pt x="1385781" y="38976"/>
                  </a:lnTo>
                  <a:lnTo>
                    <a:pt x="1427307" y="43766"/>
                  </a:lnTo>
                  <a:lnTo>
                    <a:pt x="1468304" y="47419"/>
                  </a:lnTo>
                  <a:lnTo>
                    <a:pt x="1514553" y="50735"/>
                  </a:lnTo>
                  <a:lnTo>
                    <a:pt x="1555891" y="53012"/>
                  </a:lnTo>
                  <a:lnTo>
                    <a:pt x="1600620" y="53780"/>
                  </a:lnTo>
                  <a:lnTo>
                    <a:pt x="1641649" y="53932"/>
                  </a:lnTo>
                  <a:lnTo>
                    <a:pt x="1685068" y="53965"/>
                  </a:lnTo>
                  <a:lnTo>
                    <a:pt x="1728245" y="53969"/>
                  </a:lnTo>
                  <a:lnTo>
                    <a:pt x="1768521" y="51788"/>
                  </a:lnTo>
                  <a:lnTo>
                    <a:pt x="1812722" y="50853"/>
                  </a:lnTo>
                  <a:lnTo>
                    <a:pt x="1856120" y="51148"/>
                  </a:lnTo>
                  <a:lnTo>
                    <a:pt x="1861511" y="53330"/>
                  </a:lnTo>
                  <a:lnTo>
                    <a:pt x="1868355" y="58661"/>
                  </a:lnTo>
                  <a:lnTo>
                    <a:pt x="1868575" y="59920"/>
                  </a:lnTo>
                  <a:lnTo>
                    <a:pt x="1863458" y="90617"/>
                  </a:lnTo>
                  <a:lnTo>
                    <a:pt x="1858751" y="109361"/>
                  </a:lnTo>
                  <a:lnTo>
                    <a:pt x="1853009" y="151805"/>
                  </a:lnTo>
                  <a:lnTo>
                    <a:pt x="1845027" y="199158"/>
                  </a:lnTo>
                  <a:lnTo>
                    <a:pt x="1841856" y="239621"/>
                  </a:lnTo>
                  <a:lnTo>
                    <a:pt x="1843232" y="282750"/>
                  </a:lnTo>
                  <a:lnTo>
                    <a:pt x="1844037" y="297866"/>
                  </a:lnTo>
                  <a:lnTo>
                    <a:pt x="1841500" y="3079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SMARTInkShape-303">
              <a:extLst>
                <a:ext uri="{FF2B5EF4-FFF2-40B4-BE49-F238E27FC236}">
                  <a16:creationId xmlns:a16="http://schemas.microsoft.com/office/drawing/2014/main" xmlns="" id="{A24189F5-657C-4471-8BED-08D7A94D466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730500" y="3448050"/>
              <a:ext cx="1819276" cy="257104"/>
            </a:xfrm>
            <a:custGeom>
              <a:avLst/>
              <a:gdLst/>
              <a:ahLst/>
              <a:cxnLst/>
              <a:rect l="0" t="0" r="0" b="0"/>
              <a:pathLst>
                <a:path w="1819276" h="257104">
                  <a:moveTo>
                    <a:pt x="0" y="0"/>
                  </a:moveTo>
                  <a:lnTo>
                    <a:pt x="0" y="0"/>
                  </a:lnTo>
                  <a:lnTo>
                    <a:pt x="353" y="7251"/>
                  </a:lnTo>
                  <a:lnTo>
                    <a:pt x="9906" y="52219"/>
                  </a:lnTo>
                  <a:lnTo>
                    <a:pt x="19770" y="98513"/>
                  </a:lnTo>
                  <a:lnTo>
                    <a:pt x="24415" y="144568"/>
                  </a:lnTo>
                  <a:lnTo>
                    <a:pt x="28767" y="192190"/>
                  </a:lnTo>
                  <a:lnTo>
                    <a:pt x="31672" y="236701"/>
                  </a:lnTo>
                  <a:lnTo>
                    <a:pt x="31750" y="257103"/>
                  </a:lnTo>
                  <a:lnTo>
                    <a:pt x="31750" y="254001"/>
                  </a:lnTo>
                  <a:lnTo>
                    <a:pt x="36169" y="254000"/>
                  </a:lnTo>
                  <a:lnTo>
                    <a:pt x="49318" y="251021"/>
                  </a:lnTo>
                  <a:lnTo>
                    <a:pt x="91303" y="248095"/>
                  </a:lnTo>
                  <a:lnTo>
                    <a:pt x="137487" y="246004"/>
                  </a:lnTo>
                  <a:lnTo>
                    <a:pt x="179804" y="244676"/>
                  </a:lnTo>
                  <a:lnTo>
                    <a:pt x="219706" y="242829"/>
                  </a:lnTo>
                  <a:lnTo>
                    <a:pt x="261321" y="241753"/>
                  </a:lnTo>
                  <a:lnTo>
                    <a:pt x="293472" y="241502"/>
                  </a:lnTo>
                  <a:lnTo>
                    <a:pt x="334840" y="240419"/>
                  </a:lnTo>
                  <a:lnTo>
                    <a:pt x="374966" y="238805"/>
                  </a:lnTo>
                  <a:lnTo>
                    <a:pt x="421193" y="237386"/>
                  </a:lnTo>
                  <a:lnTo>
                    <a:pt x="462524" y="235672"/>
                  </a:lnTo>
                  <a:lnTo>
                    <a:pt x="509930" y="235164"/>
                  </a:lnTo>
                  <a:lnTo>
                    <a:pt x="541666" y="234692"/>
                  </a:lnTo>
                  <a:lnTo>
                    <a:pt x="576938" y="233307"/>
                  </a:lnTo>
                  <a:lnTo>
                    <a:pt x="619011" y="232229"/>
                  </a:lnTo>
                  <a:lnTo>
                    <a:pt x="660562" y="231909"/>
                  </a:lnTo>
                  <a:lnTo>
                    <a:pt x="695726" y="231815"/>
                  </a:lnTo>
                  <a:lnTo>
                    <a:pt x="726665" y="231792"/>
                  </a:lnTo>
                  <a:lnTo>
                    <a:pt x="762524" y="231783"/>
                  </a:lnTo>
                  <a:lnTo>
                    <a:pt x="797275" y="231778"/>
                  </a:lnTo>
                  <a:lnTo>
                    <a:pt x="834358" y="230836"/>
                  </a:lnTo>
                  <a:lnTo>
                    <a:pt x="870359" y="229594"/>
                  </a:lnTo>
                  <a:lnTo>
                    <a:pt x="913855" y="228895"/>
                  </a:lnTo>
                  <a:lnTo>
                    <a:pt x="958218" y="228687"/>
                  </a:lnTo>
                  <a:lnTo>
                    <a:pt x="995861" y="228626"/>
                  </a:lnTo>
                  <a:lnTo>
                    <a:pt x="1031317" y="228608"/>
                  </a:lnTo>
                  <a:lnTo>
                    <a:pt x="1065729" y="228603"/>
                  </a:lnTo>
                  <a:lnTo>
                    <a:pt x="1099838" y="228602"/>
                  </a:lnTo>
                  <a:lnTo>
                    <a:pt x="1143147" y="228600"/>
                  </a:lnTo>
                  <a:lnTo>
                    <a:pt x="1173404" y="228953"/>
                  </a:lnTo>
                  <a:lnTo>
                    <a:pt x="1196783" y="229541"/>
                  </a:lnTo>
                  <a:lnTo>
                    <a:pt x="1244162" y="230782"/>
                  </a:lnTo>
                  <a:lnTo>
                    <a:pt x="1291155" y="231481"/>
                  </a:lnTo>
                  <a:lnTo>
                    <a:pt x="1338318" y="232040"/>
                  </a:lnTo>
                  <a:lnTo>
                    <a:pt x="1380789" y="234284"/>
                  </a:lnTo>
                  <a:lnTo>
                    <a:pt x="1423594" y="236830"/>
                  </a:lnTo>
                  <a:lnTo>
                    <a:pt x="1466315" y="237869"/>
                  </a:lnTo>
                  <a:lnTo>
                    <a:pt x="1504883" y="238075"/>
                  </a:lnTo>
                  <a:lnTo>
                    <a:pt x="1544148" y="238115"/>
                  </a:lnTo>
                  <a:lnTo>
                    <a:pt x="1584673" y="237182"/>
                  </a:lnTo>
                  <a:lnTo>
                    <a:pt x="1627629" y="235391"/>
                  </a:lnTo>
                  <a:lnTo>
                    <a:pt x="1671065" y="237219"/>
                  </a:lnTo>
                  <a:lnTo>
                    <a:pt x="1709886" y="239691"/>
                  </a:lnTo>
                  <a:lnTo>
                    <a:pt x="1751375" y="240982"/>
                  </a:lnTo>
                  <a:lnTo>
                    <a:pt x="1792867" y="240919"/>
                  </a:lnTo>
                  <a:lnTo>
                    <a:pt x="1819275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SMARTInkShape-Group119">
            <a:extLst>
              <a:ext uri="{FF2B5EF4-FFF2-40B4-BE49-F238E27FC236}">
                <a16:creationId xmlns:a16="http://schemas.microsoft.com/office/drawing/2014/main" xmlns="" id="{BC4BC6C9-3F27-4AB7-94E2-0687B1525900}"/>
              </a:ext>
            </a:extLst>
          </p:cNvPr>
          <p:cNvGrpSpPr/>
          <p:nvPr/>
        </p:nvGrpSpPr>
        <p:grpSpPr>
          <a:xfrm>
            <a:off x="2914884" y="2837810"/>
            <a:ext cx="1091967" cy="355721"/>
            <a:chOff x="2914884" y="2837810"/>
            <a:chExt cx="1091967" cy="355721"/>
          </a:xfrm>
        </p:grpSpPr>
        <p:sp>
          <p:nvSpPr>
            <p:cNvPr id="34" name="SMARTInkShape-304">
              <a:extLst>
                <a:ext uri="{FF2B5EF4-FFF2-40B4-BE49-F238E27FC236}">
                  <a16:creationId xmlns:a16="http://schemas.microsoft.com/office/drawing/2014/main" xmlns="" id="{46A8EE3C-CA39-498A-B8C1-CDB18D59A9A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830289" y="3057724"/>
              <a:ext cx="176562" cy="129977"/>
            </a:xfrm>
            <a:custGeom>
              <a:avLst/>
              <a:gdLst/>
              <a:ahLst/>
              <a:cxnLst/>
              <a:rect l="0" t="0" r="0" b="0"/>
              <a:pathLst>
                <a:path w="176562" h="129977">
                  <a:moveTo>
                    <a:pt x="49561" y="15676"/>
                  </a:moveTo>
                  <a:lnTo>
                    <a:pt x="49561" y="15676"/>
                  </a:lnTo>
                  <a:lnTo>
                    <a:pt x="40647" y="6762"/>
                  </a:lnTo>
                  <a:lnTo>
                    <a:pt x="40308" y="5482"/>
                  </a:lnTo>
                  <a:lnTo>
                    <a:pt x="40217" y="4646"/>
                  </a:lnTo>
                  <a:lnTo>
                    <a:pt x="29977" y="100"/>
                  </a:lnTo>
                  <a:lnTo>
                    <a:pt x="25921" y="0"/>
                  </a:lnTo>
                  <a:lnTo>
                    <a:pt x="18594" y="2712"/>
                  </a:lnTo>
                  <a:lnTo>
                    <a:pt x="10203" y="10189"/>
                  </a:lnTo>
                  <a:lnTo>
                    <a:pt x="3249" y="25848"/>
                  </a:lnTo>
                  <a:lnTo>
                    <a:pt x="0" y="58751"/>
                  </a:lnTo>
                  <a:lnTo>
                    <a:pt x="840" y="70921"/>
                  </a:lnTo>
                  <a:lnTo>
                    <a:pt x="13725" y="101259"/>
                  </a:lnTo>
                  <a:lnTo>
                    <a:pt x="19523" y="109805"/>
                  </a:lnTo>
                  <a:lnTo>
                    <a:pt x="31998" y="121138"/>
                  </a:lnTo>
                  <a:lnTo>
                    <a:pt x="39286" y="124284"/>
                  </a:lnTo>
                  <a:lnTo>
                    <a:pt x="57766" y="120999"/>
                  </a:lnTo>
                  <a:lnTo>
                    <a:pt x="71003" y="115008"/>
                  </a:lnTo>
                  <a:lnTo>
                    <a:pt x="82764" y="102022"/>
                  </a:lnTo>
                  <a:lnTo>
                    <a:pt x="97312" y="73740"/>
                  </a:lnTo>
                  <a:lnTo>
                    <a:pt x="101789" y="55595"/>
                  </a:lnTo>
                  <a:lnTo>
                    <a:pt x="100437" y="45032"/>
                  </a:lnTo>
                  <a:lnTo>
                    <a:pt x="100412" y="45124"/>
                  </a:lnTo>
                  <a:lnTo>
                    <a:pt x="100383" y="46168"/>
                  </a:lnTo>
                  <a:lnTo>
                    <a:pt x="100729" y="46587"/>
                  </a:lnTo>
                  <a:lnTo>
                    <a:pt x="103253" y="47883"/>
                  </a:lnTo>
                  <a:lnTo>
                    <a:pt x="108666" y="52069"/>
                  </a:lnTo>
                  <a:lnTo>
                    <a:pt x="117915" y="55882"/>
                  </a:lnTo>
                  <a:lnTo>
                    <a:pt x="119472" y="56238"/>
                  </a:lnTo>
                  <a:lnTo>
                    <a:pt x="124024" y="54753"/>
                  </a:lnTo>
                  <a:lnTo>
                    <a:pt x="133885" y="49736"/>
                  </a:lnTo>
                  <a:lnTo>
                    <a:pt x="138309" y="43749"/>
                  </a:lnTo>
                  <a:lnTo>
                    <a:pt x="142884" y="33284"/>
                  </a:lnTo>
                  <a:lnTo>
                    <a:pt x="144430" y="21741"/>
                  </a:lnTo>
                  <a:lnTo>
                    <a:pt x="142441" y="18661"/>
                  </a:lnTo>
                  <a:lnTo>
                    <a:pt x="131291" y="10328"/>
                  </a:lnTo>
                  <a:lnTo>
                    <a:pt x="126690" y="8007"/>
                  </a:lnTo>
                  <a:lnTo>
                    <a:pt x="120647" y="8858"/>
                  </a:lnTo>
                  <a:lnTo>
                    <a:pt x="106955" y="15152"/>
                  </a:lnTo>
                  <a:lnTo>
                    <a:pt x="97258" y="29553"/>
                  </a:lnTo>
                  <a:lnTo>
                    <a:pt x="92739" y="42718"/>
                  </a:lnTo>
                  <a:lnTo>
                    <a:pt x="96281" y="74457"/>
                  </a:lnTo>
                  <a:lnTo>
                    <a:pt x="99841" y="86721"/>
                  </a:lnTo>
                  <a:lnTo>
                    <a:pt x="120982" y="106616"/>
                  </a:lnTo>
                  <a:lnTo>
                    <a:pt x="155705" y="124264"/>
                  </a:lnTo>
                  <a:lnTo>
                    <a:pt x="176561" y="129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SMARTInkShape-305">
              <a:extLst>
                <a:ext uri="{FF2B5EF4-FFF2-40B4-BE49-F238E27FC236}">
                  <a16:creationId xmlns:a16="http://schemas.microsoft.com/office/drawing/2014/main" xmlns="" id="{2172F64E-8576-41D3-9561-93758D0FD33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525480" y="3047891"/>
              <a:ext cx="297221" cy="141269"/>
            </a:xfrm>
            <a:custGeom>
              <a:avLst/>
              <a:gdLst/>
              <a:ahLst/>
              <a:cxnLst/>
              <a:rect l="0" t="0" r="0" b="0"/>
              <a:pathLst>
                <a:path w="297221" h="141269">
                  <a:moveTo>
                    <a:pt x="68620" y="54084"/>
                  </a:moveTo>
                  <a:lnTo>
                    <a:pt x="68620" y="54084"/>
                  </a:lnTo>
                  <a:lnTo>
                    <a:pt x="70306" y="52398"/>
                  </a:lnTo>
                  <a:lnTo>
                    <a:pt x="70449" y="51549"/>
                  </a:lnTo>
                  <a:lnTo>
                    <a:pt x="70192" y="50630"/>
                  </a:lnTo>
                  <a:lnTo>
                    <a:pt x="47351" y="10460"/>
                  </a:lnTo>
                  <a:lnTo>
                    <a:pt x="41741" y="7009"/>
                  </a:lnTo>
                  <a:lnTo>
                    <a:pt x="35884" y="5768"/>
                  </a:lnTo>
                  <a:lnTo>
                    <a:pt x="29863" y="5998"/>
                  </a:lnTo>
                  <a:lnTo>
                    <a:pt x="24437" y="8268"/>
                  </a:lnTo>
                  <a:lnTo>
                    <a:pt x="14646" y="16435"/>
                  </a:lnTo>
                  <a:lnTo>
                    <a:pt x="8413" y="28062"/>
                  </a:lnTo>
                  <a:lnTo>
                    <a:pt x="0" y="70815"/>
                  </a:lnTo>
                  <a:lnTo>
                    <a:pt x="1016" y="91144"/>
                  </a:lnTo>
                  <a:lnTo>
                    <a:pt x="7680" y="114870"/>
                  </a:lnTo>
                  <a:lnTo>
                    <a:pt x="13549" y="121787"/>
                  </a:lnTo>
                  <a:lnTo>
                    <a:pt x="20508" y="126507"/>
                  </a:lnTo>
                  <a:lnTo>
                    <a:pt x="27128" y="128606"/>
                  </a:lnTo>
                  <a:lnTo>
                    <a:pt x="34540" y="127656"/>
                  </a:lnTo>
                  <a:lnTo>
                    <a:pt x="38491" y="126416"/>
                  </a:lnTo>
                  <a:lnTo>
                    <a:pt x="41831" y="123119"/>
                  </a:lnTo>
                  <a:lnTo>
                    <a:pt x="52854" y="99960"/>
                  </a:lnTo>
                  <a:lnTo>
                    <a:pt x="58621" y="56566"/>
                  </a:lnTo>
                  <a:lnTo>
                    <a:pt x="59406" y="29590"/>
                  </a:lnTo>
                  <a:lnTo>
                    <a:pt x="60762" y="25794"/>
                  </a:lnTo>
                  <a:lnTo>
                    <a:pt x="61265" y="26052"/>
                  </a:lnTo>
                  <a:lnTo>
                    <a:pt x="65131" y="72222"/>
                  </a:lnTo>
                  <a:lnTo>
                    <a:pt x="74149" y="104010"/>
                  </a:lnTo>
                  <a:lnTo>
                    <a:pt x="82018" y="116384"/>
                  </a:lnTo>
                  <a:lnTo>
                    <a:pt x="89366" y="123383"/>
                  </a:lnTo>
                  <a:lnTo>
                    <a:pt x="94774" y="125453"/>
                  </a:lnTo>
                  <a:lnTo>
                    <a:pt x="97698" y="126005"/>
                  </a:lnTo>
                  <a:lnTo>
                    <a:pt x="100705" y="125315"/>
                  </a:lnTo>
                  <a:lnTo>
                    <a:pt x="106869" y="121725"/>
                  </a:lnTo>
                  <a:lnTo>
                    <a:pt x="114604" y="112069"/>
                  </a:lnTo>
                  <a:lnTo>
                    <a:pt x="122833" y="89618"/>
                  </a:lnTo>
                  <a:lnTo>
                    <a:pt x="129052" y="43281"/>
                  </a:lnTo>
                  <a:lnTo>
                    <a:pt x="137416" y="4371"/>
                  </a:lnTo>
                  <a:lnTo>
                    <a:pt x="139530" y="475"/>
                  </a:lnTo>
                  <a:lnTo>
                    <a:pt x="140941" y="0"/>
                  </a:lnTo>
                  <a:lnTo>
                    <a:pt x="142586" y="389"/>
                  </a:lnTo>
                  <a:lnTo>
                    <a:pt x="144389" y="1354"/>
                  </a:lnTo>
                  <a:lnTo>
                    <a:pt x="147333" y="5248"/>
                  </a:lnTo>
                  <a:lnTo>
                    <a:pt x="163335" y="48333"/>
                  </a:lnTo>
                  <a:lnTo>
                    <a:pt x="173080" y="86893"/>
                  </a:lnTo>
                  <a:lnTo>
                    <a:pt x="182674" y="133027"/>
                  </a:lnTo>
                  <a:lnTo>
                    <a:pt x="182403" y="133171"/>
                  </a:lnTo>
                  <a:lnTo>
                    <a:pt x="178479" y="124745"/>
                  </a:lnTo>
                  <a:lnTo>
                    <a:pt x="170567" y="80634"/>
                  </a:lnTo>
                  <a:lnTo>
                    <a:pt x="169936" y="35376"/>
                  </a:lnTo>
                  <a:lnTo>
                    <a:pt x="173271" y="20789"/>
                  </a:lnTo>
                  <a:lnTo>
                    <a:pt x="179943" y="9098"/>
                  </a:lnTo>
                  <a:lnTo>
                    <a:pt x="183126" y="5868"/>
                  </a:lnTo>
                  <a:lnTo>
                    <a:pt x="188538" y="5373"/>
                  </a:lnTo>
                  <a:lnTo>
                    <a:pt x="191957" y="5735"/>
                  </a:lnTo>
                  <a:lnTo>
                    <a:pt x="198578" y="9900"/>
                  </a:lnTo>
                  <a:lnTo>
                    <a:pt x="209767" y="22387"/>
                  </a:lnTo>
                  <a:lnTo>
                    <a:pt x="229182" y="64122"/>
                  </a:lnTo>
                  <a:lnTo>
                    <a:pt x="240637" y="109643"/>
                  </a:lnTo>
                  <a:lnTo>
                    <a:pt x="249981" y="132008"/>
                  </a:lnTo>
                  <a:lnTo>
                    <a:pt x="254588" y="137871"/>
                  </a:lnTo>
                  <a:lnTo>
                    <a:pt x="261809" y="140711"/>
                  </a:lnTo>
                  <a:lnTo>
                    <a:pt x="270193" y="141268"/>
                  </a:lnTo>
                  <a:lnTo>
                    <a:pt x="277447" y="139164"/>
                  </a:lnTo>
                  <a:lnTo>
                    <a:pt x="297220" y="120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SMARTInkShape-306">
              <a:extLst>
                <a:ext uri="{FF2B5EF4-FFF2-40B4-BE49-F238E27FC236}">
                  <a16:creationId xmlns:a16="http://schemas.microsoft.com/office/drawing/2014/main" xmlns="" id="{E0DED1C9-54AF-49C0-A741-8D74AA6832F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474796" y="3146425"/>
              <a:ext cx="27230" cy="28576"/>
            </a:xfrm>
            <a:custGeom>
              <a:avLst/>
              <a:gdLst/>
              <a:ahLst/>
              <a:cxnLst/>
              <a:rect l="0" t="0" r="0" b="0"/>
              <a:pathLst>
                <a:path w="27230" h="28576">
                  <a:moveTo>
                    <a:pt x="1829" y="28575"/>
                  </a:moveTo>
                  <a:lnTo>
                    <a:pt x="1829" y="28575"/>
                  </a:lnTo>
                  <a:lnTo>
                    <a:pt x="1829" y="26889"/>
                  </a:lnTo>
                  <a:lnTo>
                    <a:pt x="1476" y="26393"/>
                  </a:lnTo>
                  <a:lnTo>
                    <a:pt x="888" y="26062"/>
                  </a:lnTo>
                  <a:lnTo>
                    <a:pt x="143" y="25841"/>
                  </a:lnTo>
                  <a:lnTo>
                    <a:pt x="0" y="25694"/>
                  </a:lnTo>
                  <a:lnTo>
                    <a:pt x="257" y="25596"/>
                  </a:lnTo>
                  <a:lnTo>
                    <a:pt x="781" y="25531"/>
                  </a:lnTo>
                  <a:lnTo>
                    <a:pt x="11213" y="17621"/>
                  </a:lnTo>
                  <a:lnTo>
                    <a:pt x="2722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SMARTInkShape-307">
              <a:extLst>
                <a:ext uri="{FF2B5EF4-FFF2-40B4-BE49-F238E27FC236}">
                  <a16:creationId xmlns:a16="http://schemas.microsoft.com/office/drawing/2014/main" xmlns="" id="{05C17A03-CAD9-4588-AAB4-0E691CEF109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314700" y="2911606"/>
              <a:ext cx="3176" cy="6220"/>
            </a:xfrm>
            <a:custGeom>
              <a:avLst/>
              <a:gdLst/>
              <a:ahLst/>
              <a:cxnLst/>
              <a:rect l="0" t="0" r="0" b="0"/>
              <a:pathLst>
                <a:path w="3176" h="6220">
                  <a:moveTo>
                    <a:pt x="0" y="3044"/>
                  </a:moveTo>
                  <a:lnTo>
                    <a:pt x="0" y="3044"/>
                  </a:lnTo>
                  <a:lnTo>
                    <a:pt x="0" y="0"/>
                  </a:lnTo>
                  <a:lnTo>
                    <a:pt x="3175" y="62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SMARTInkShape-308">
              <a:extLst>
                <a:ext uri="{FF2B5EF4-FFF2-40B4-BE49-F238E27FC236}">
                  <a16:creationId xmlns:a16="http://schemas.microsoft.com/office/drawing/2014/main" xmlns="" id="{6B047A17-9FDB-4E18-B3BD-B97767659C0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113585" y="3043446"/>
              <a:ext cx="376034" cy="150085"/>
            </a:xfrm>
            <a:custGeom>
              <a:avLst/>
              <a:gdLst/>
              <a:ahLst/>
              <a:cxnLst/>
              <a:rect l="0" t="0" r="0" b="0"/>
              <a:pathLst>
                <a:path w="376034" h="150085">
                  <a:moveTo>
                    <a:pt x="77290" y="55354"/>
                  </a:moveTo>
                  <a:lnTo>
                    <a:pt x="77290" y="55354"/>
                  </a:lnTo>
                  <a:lnTo>
                    <a:pt x="80024" y="55354"/>
                  </a:lnTo>
                  <a:lnTo>
                    <a:pt x="76500" y="38755"/>
                  </a:lnTo>
                  <a:lnTo>
                    <a:pt x="66982" y="24193"/>
                  </a:lnTo>
                  <a:lnTo>
                    <a:pt x="58752" y="14671"/>
                  </a:lnTo>
                  <a:lnTo>
                    <a:pt x="51650" y="10883"/>
                  </a:lnTo>
                  <a:lnTo>
                    <a:pt x="27124" y="17091"/>
                  </a:lnTo>
                  <a:lnTo>
                    <a:pt x="15248" y="24472"/>
                  </a:lnTo>
                  <a:lnTo>
                    <a:pt x="8793" y="32457"/>
                  </a:lnTo>
                  <a:lnTo>
                    <a:pt x="4749" y="40709"/>
                  </a:lnTo>
                  <a:lnTo>
                    <a:pt x="0" y="82771"/>
                  </a:lnTo>
                  <a:lnTo>
                    <a:pt x="3589" y="104517"/>
                  </a:lnTo>
                  <a:lnTo>
                    <a:pt x="9609" y="119185"/>
                  </a:lnTo>
                  <a:lnTo>
                    <a:pt x="23487" y="133965"/>
                  </a:lnTo>
                  <a:lnTo>
                    <a:pt x="29977" y="137917"/>
                  </a:lnTo>
                  <a:lnTo>
                    <a:pt x="41798" y="134970"/>
                  </a:lnTo>
                  <a:lnTo>
                    <a:pt x="59718" y="125275"/>
                  </a:lnTo>
                  <a:lnTo>
                    <a:pt x="63459" y="122076"/>
                  </a:lnTo>
                  <a:lnTo>
                    <a:pt x="72094" y="104091"/>
                  </a:lnTo>
                  <a:lnTo>
                    <a:pt x="78446" y="78569"/>
                  </a:lnTo>
                  <a:lnTo>
                    <a:pt x="79935" y="34303"/>
                  </a:lnTo>
                  <a:lnTo>
                    <a:pt x="77414" y="15248"/>
                  </a:lnTo>
                  <a:lnTo>
                    <a:pt x="79832" y="58681"/>
                  </a:lnTo>
                  <a:lnTo>
                    <a:pt x="83766" y="80368"/>
                  </a:lnTo>
                  <a:lnTo>
                    <a:pt x="94104" y="101767"/>
                  </a:lnTo>
                  <a:lnTo>
                    <a:pt x="109201" y="119906"/>
                  </a:lnTo>
                  <a:lnTo>
                    <a:pt x="117225" y="126142"/>
                  </a:lnTo>
                  <a:lnTo>
                    <a:pt x="125261" y="128208"/>
                  </a:lnTo>
                  <a:lnTo>
                    <a:pt x="133183" y="127597"/>
                  </a:lnTo>
                  <a:lnTo>
                    <a:pt x="140231" y="124974"/>
                  </a:lnTo>
                  <a:lnTo>
                    <a:pt x="146892" y="116753"/>
                  </a:lnTo>
                  <a:lnTo>
                    <a:pt x="156420" y="98095"/>
                  </a:lnTo>
                  <a:lnTo>
                    <a:pt x="162274" y="54153"/>
                  </a:lnTo>
                  <a:lnTo>
                    <a:pt x="162619" y="22031"/>
                  </a:lnTo>
                  <a:lnTo>
                    <a:pt x="162045" y="21144"/>
                  </a:lnTo>
                  <a:lnTo>
                    <a:pt x="161310" y="20906"/>
                  </a:lnTo>
                  <a:lnTo>
                    <a:pt x="160493" y="25345"/>
                  </a:lnTo>
                  <a:lnTo>
                    <a:pt x="161564" y="60081"/>
                  </a:lnTo>
                  <a:lnTo>
                    <a:pt x="170363" y="103924"/>
                  </a:lnTo>
                  <a:lnTo>
                    <a:pt x="172278" y="114688"/>
                  </a:lnTo>
                  <a:lnTo>
                    <a:pt x="175481" y="121824"/>
                  </a:lnTo>
                  <a:lnTo>
                    <a:pt x="184622" y="131493"/>
                  </a:lnTo>
                  <a:lnTo>
                    <a:pt x="189061" y="132924"/>
                  </a:lnTo>
                  <a:lnTo>
                    <a:pt x="204364" y="131921"/>
                  </a:lnTo>
                  <a:lnTo>
                    <a:pt x="212437" y="130188"/>
                  </a:lnTo>
                  <a:lnTo>
                    <a:pt x="219552" y="119776"/>
                  </a:lnTo>
                  <a:lnTo>
                    <a:pt x="230890" y="87069"/>
                  </a:lnTo>
                  <a:lnTo>
                    <a:pt x="235542" y="42012"/>
                  </a:lnTo>
                  <a:lnTo>
                    <a:pt x="236021" y="10143"/>
                  </a:lnTo>
                  <a:lnTo>
                    <a:pt x="251556" y="57086"/>
                  </a:lnTo>
                  <a:lnTo>
                    <a:pt x="266156" y="99573"/>
                  </a:lnTo>
                  <a:lnTo>
                    <a:pt x="276660" y="133195"/>
                  </a:lnTo>
                  <a:lnTo>
                    <a:pt x="242040" y="106600"/>
                  </a:lnTo>
                  <a:lnTo>
                    <a:pt x="229390" y="104052"/>
                  </a:lnTo>
                  <a:lnTo>
                    <a:pt x="221443" y="106278"/>
                  </a:lnTo>
                  <a:lnTo>
                    <a:pt x="215441" y="110090"/>
                  </a:lnTo>
                  <a:lnTo>
                    <a:pt x="212774" y="112960"/>
                  </a:lnTo>
                  <a:lnTo>
                    <a:pt x="213121" y="114572"/>
                  </a:lnTo>
                  <a:lnTo>
                    <a:pt x="216329" y="118244"/>
                  </a:lnTo>
                  <a:lnTo>
                    <a:pt x="225770" y="122593"/>
                  </a:lnTo>
                  <a:lnTo>
                    <a:pt x="247796" y="124335"/>
                  </a:lnTo>
                  <a:lnTo>
                    <a:pt x="256434" y="123289"/>
                  </a:lnTo>
                  <a:lnTo>
                    <a:pt x="282572" y="111786"/>
                  </a:lnTo>
                  <a:lnTo>
                    <a:pt x="300980" y="97553"/>
                  </a:lnTo>
                  <a:lnTo>
                    <a:pt x="311530" y="79734"/>
                  </a:lnTo>
                  <a:lnTo>
                    <a:pt x="319534" y="53650"/>
                  </a:lnTo>
                  <a:lnTo>
                    <a:pt x="321119" y="18245"/>
                  </a:lnTo>
                  <a:lnTo>
                    <a:pt x="318253" y="3038"/>
                  </a:lnTo>
                  <a:lnTo>
                    <a:pt x="317307" y="368"/>
                  </a:lnTo>
                  <a:lnTo>
                    <a:pt x="315971" y="0"/>
                  </a:lnTo>
                  <a:lnTo>
                    <a:pt x="314374" y="1165"/>
                  </a:lnTo>
                  <a:lnTo>
                    <a:pt x="312605" y="3353"/>
                  </a:lnTo>
                  <a:lnTo>
                    <a:pt x="312519" y="14251"/>
                  </a:lnTo>
                  <a:lnTo>
                    <a:pt x="321437" y="55400"/>
                  </a:lnTo>
                  <a:lnTo>
                    <a:pt x="334400" y="85859"/>
                  </a:lnTo>
                  <a:lnTo>
                    <a:pt x="366752" y="129376"/>
                  </a:lnTo>
                  <a:lnTo>
                    <a:pt x="375650" y="144686"/>
                  </a:lnTo>
                  <a:lnTo>
                    <a:pt x="376033" y="146659"/>
                  </a:lnTo>
                  <a:lnTo>
                    <a:pt x="375582" y="147974"/>
                  </a:lnTo>
                  <a:lnTo>
                    <a:pt x="374577" y="148850"/>
                  </a:lnTo>
                  <a:lnTo>
                    <a:pt x="366419" y="150084"/>
                  </a:lnTo>
                  <a:lnTo>
                    <a:pt x="349257" y="147261"/>
                  </a:lnTo>
                  <a:lnTo>
                    <a:pt x="304392" y="133912"/>
                  </a:lnTo>
                  <a:lnTo>
                    <a:pt x="293190" y="1315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SMARTInkShape-309">
              <a:extLst>
                <a:ext uri="{FF2B5EF4-FFF2-40B4-BE49-F238E27FC236}">
                  <a16:creationId xmlns:a16="http://schemas.microsoft.com/office/drawing/2014/main" xmlns="" id="{0B0D1579-FCBA-474D-A255-820FED70C49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930656" y="2837810"/>
              <a:ext cx="244842" cy="335849"/>
            </a:xfrm>
            <a:custGeom>
              <a:avLst/>
              <a:gdLst/>
              <a:ahLst/>
              <a:cxnLst/>
              <a:rect l="0" t="0" r="0" b="0"/>
              <a:pathLst>
                <a:path w="244842" h="335849">
                  <a:moveTo>
                    <a:pt x="3044" y="270515"/>
                  </a:moveTo>
                  <a:lnTo>
                    <a:pt x="3044" y="270515"/>
                  </a:lnTo>
                  <a:lnTo>
                    <a:pt x="0" y="295933"/>
                  </a:lnTo>
                  <a:lnTo>
                    <a:pt x="5961" y="308141"/>
                  </a:lnTo>
                  <a:lnTo>
                    <a:pt x="37379" y="322378"/>
                  </a:lnTo>
                  <a:lnTo>
                    <a:pt x="49113" y="325315"/>
                  </a:lnTo>
                  <a:lnTo>
                    <a:pt x="59032" y="324739"/>
                  </a:lnTo>
                  <a:lnTo>
                    <a:pt x="63653" y="323598"/>
                  </a:lnTo>
                  <a:lnTo>
                    <a:pt x="72550" y="317626"/>
                  </a:lnTo>
                  <a:lnTo>
                    <a:pt x="85492" y="302466"/>
                  </a:lnTo>
                  <a:lnTo>
                    <a:pt x="93310" y="288243"/>
                  </a:lnTo>
                  <a:lnTo>
                    <a:pt x="102196" y="251308"/>
                  </a:lnTo>
                  <a:lnTo>
                    <a:pt x="105846" y="204907"/>
                  </a:lnTo>
                  <a:lnTo>
                    <a:pt x="109611" y="163102"/>
                  </a:lnTo>
                  <a:lnTo>
                    <a:pt x="110721" y="117163"/>
                  </a:lnTo>
                  <a:lnTo>
                    <a:pt x="109293" y="83878"/>
                  </a:lnTo>
                  <a:lnTo>
                    <a:pt x="108449" y="82237"/>
                  </a:lnTo>
                  <a:lnTo>
                    <a:pt x="107533" y="81849"/>
                  </a:lnTo>
                  <a:lnTo>
                    <a:pt x="106570" y="82296"/>
                  </a:lnTo>
                  <a:lnTo>
                    <a:pt x="104813" y="116142"/>
                  </a:lnTo>
                  <a:lnTo>
                    <a:pt x="111574" y="163176"/>
                  </a:lnTo>
                  <a:lnTo>
                    <a:pt x="121261" y="210076"/>
                  </a:lnTo>
                  <a:lnTo>
                    <a:pt x="128649" y="248581"/>
                  </a:lnTo>
                  <a:lnTo>
                    <a:pt x="136536" y="295176"/>
                  </a:lnTo>
                  <a:lnTo>
                    <a:pt x="144889" y="323756"/>
                  </a:lnTo>
                  <a:lnTo>
                    <a:pt x="149106" y="330396"/>
                  </a:lnTo>
                  <a:lnTo>
                    <a:pt x="152980" y="334170"/>
                  </a:lnTo>
                  <a:lnTo>
                    <a:pt x="155878" y="335848"/>
                  </a:lnTo>
                  <a:lnTo>
                    <a:pt x="157497" y="334531"/>
                  </a:lnTo>
                  <a:lnTo>
                    <a:pt x="161178" y="328365"/>
                  </a:lnTo>
                  <a:lnTo>
                    <a:pt x="163846" y="314976"/>
                  </a:lnTo>
                  <a:lnTo>
                    <a:pt x="164821" y="269645"/>
                  </a:lnTo>
                  <a:lnTo>
                    <a:pt x="163044" y="231922"/>
                  </a:lnTo>
                  <a:lnTo>
                    <a:pt x="158989" y="192170"/>
                  </a:lnTo>
                  <a:lnTo>
                    <a:pt x="152773" y="148187"/>
                  </a:lnTo>
                  <a:lnTo>
                    <a:pt x="147697" y="107833"/>
                  </a:lnTo>
                  <a:lnTo>
                    <a:pt x="145152" y="64151"/>
                  </a:lnTo>
                  <a:lnTo>
                    <a:pt x="147342" y="41920"/>
                  </a:lnTo>
                  <a:lnTo>
                    <a:pt x="157786" y="15654"/>
                  </a:lnTo>
                  <a:lnTo>
                    <a:pt x="164599" y="6019"/>
                  </a:lnTo>
                  <a:lnTo>
                    <a:pt x="176799" y="1267"/>
                  </a:lnTo>
                  <a:lnTo>
                    <a:pt x="184497" y="0"/>
                  </a:lnTo>
                  <a:lnTo>
                    <a:pt x="192099" y="1624"/>
                  </a:lnTo>
                  <a:lnTo>
                    <a:pt x="207130" y="10014"/>
                  </a:lnTo>
                  <a:lnTo>
                    <a:pt x="224420" y="28622"/>
                  </a:lnTo>
                  <a:lnTo>
                    <a:pt x="241493" y="62873"/>
                  </a:lnTo>
                  <a:lnTo>
                    <a:pt x="244841" y="76512"/>
                  </a:lnTo>
                  <a:lnTo>
                    <a:pt x="241669" y="102535"/>
                  </a:lnTo>
                  <a:lnTo>
                    <a:pt x="234026" y="122475"/>
                  </a:lnTo>
                  <a:lnTo>
                    <a:pt x="221688" y="139006"/>
                  </a:lnTo>
                  <a:lnTo>
                    <a:pt x="208547" y="150018"/>
                  </a:lnTo>
                  <a:lnTo>
                    <a:pt x="193544" y="1562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SMARTInkShape-310">
              <a:extLst>
                <a:ext uri="{FF2B5EF4-FFF2-40B4-BE49-F238E27FC236}">
                  <a16:creationId xmlns:a16="http://schemas.microsoft.com/office/drawing/2014/main" xmlns="" id="{79ECE0B9-AE20-4043-B2F9-046AA6CCF9C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914884" y="3057912"/>
              <a:ext cx="75928" cy="132964"/>
            </a:xfrm>
            <a:custGeom>
              <a:avLst/>
              <a:gdLst/>
              <a:ahLst/>
              <a:cxnLst/>
              <a:rect l="0" t="0" r="0" b="0"/>
              <a:pathLst>
                <a:path w="75928" h="132964">
                  <a:moveTo>
                    <a:pt x="63266" y="21838"/>
                  </a:moveTo>
                  <a:lnTo>
                    <a:pt x="63266" y="21838"/>
                  </a:lnTo>
                  <a:lnTo>
                    <a:pt x="65095" y="21838"/>
                  </a:lnTo>
                  <a:lnTo>
                    <a:pt x="63274" y="21838"/>
                  </a:lnTo>
                  <a:lnTo>
                    <a:pt x="64954" y="21838"/>
                  </a:lnTo>
                  <a:lnTo>
                    <a:pt x="66721" y="20897"/>
                  </a:lnTo>
                  <a:lnTo>
                    <a:pt x="68682" y="19656"/>
                  </a:lnTo>
                  <a:lnTo>
                    <a:pt x="70730" y="19104"/>
                  </a:lnTo>
                  <a:lnTo>
                    <a:pt x="71417" y="18604"/>
                  </a:lnTo>
                  <a:lnTo>
                    <a:pt x="71875" y="17918"/>
                  </a:lnTo>
                  <a:lnTo>
                    <a:pt x="72786" y="15501"/>
                  </a:lnTo>
                  <a:lnTo>
                    <a:pt x="74475" y="13806"/>
                  </a:lnTo>
                  <a:lnTo>
                    <a:pt x="75303" y="12036"/>
                  </a:lnTo>
                  <a:lnTo>
                    <a:pt x="75927" y="6574"/>
                  </a:lnTo>
                  <a:lnTo>
                    <a:pt x="74269" y="4458"/>
                  </a:lnTo>
                  <a:lnTo>
                    <a:pt x="69858" y="1598"/>
                  </a:lnTo>
                  <a:lnTo>
                    <a:pt x="64082" y="201"/>
                  </a:lnTo>
                  <a:lnTo>
                    <a:pt x="47312" y="0"/>
                  </a:lnTo>
                  <a:lnTo>
                    <a:pt x="35878" y="4037"/>
                  </a:lnTo>
                  <a:lnTo>
                    <a:pt x="18642" y="14632"/>
                  </a:lnTo>
                  <a:lnTo>
                    <a:pt x="14270" y="19694"/>
                  </a:lnTo>
                  <a:lnTo>
                    <a:pt x="1542" y="42973"/>
                  </a:lnTo>
                  <a:lnTo>
                    <a:pt x="0" y="56354"/>
                  </a:lnTo>
                  <a:lnTo>
                    <a:pt x="4206" y="75614"/>
                  </a:lnTo>
                  <a:lnTo>
                    <a:pt x="16472" y="96531"/>
                  </a:lnTo>
                  <a:lnTo>
                    <a:pt x="23788" y="105371"/>
                  </a:lnTo>
                  <a:lnTo>
                    <a:pt x="29266" y="109696"/>
                  </a:lnTo>
                  <a:lnTo>
                    <a:pt x="36350" y="118881"/>
                  </a:lnTo>
                  <a:lnTo>
                    <a:pt x="38507" y="123374"/>
                  </a:lnTo>
                  <a:lnTo>
                    <a:pt x="39352" y="124454"/>
                  </a:lnTo>
                  <a:lnTo>
                    <a:pt x="41231" y="125653"/>
                  </a:lnTo>
                  <a:lnTo>
                    <a:pt x="43626" y="126423"/>
                  </a:lnTo>
                  <a:lnTo>
                    <a:pt x="43470" y="126839"/>
                  </a:lnTo>
                  <a:lnTo>
                    <a:pt x="41431" y="129330"/>
                  </a:lnTo>
                  <a:lnTo>
                    <a:pt x="36401" y="130050"/>
                  </a:lnTo>
                  <a:lnTo>
                    <a:pt x="31516" y="1329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3" name="SMARTInkShape-Group120">
            <a:extLst>
              <a:ext uri="{FF2B5EF4-FFF2-40B4-BE49-F238E27FC236}">
                <a16:creationId xmlns:a16="http://schemas.microsoft.com/office/drawing/2014/main" xmlns="" id="{26D5F124-C6F2-4865-BD6D-16376026745E}"/>
              </a:ext>
            </a:extLst>
          </p:cNvPr>
          <p:cNvGrpSpPr/>
          <p:nvPr/>
        </p:nvGrpSpPr>
        <p:grpSpPr>
          <a:xfrm>
            <a:off x="4508500" y="2682875"/>
            <a:ext cx="1224693" cy="1406526"/>
            <a:chOff x="4508500" y="2682875"/>
            <a:chExt cx="1224693" cy="1406526"/>
          </a:xfrm>
        </p:grpSpPr>
        <p:sp>
          <p:nvSpPr>
            <p:cNvPr id="42" name="SMARTInkShape-311">
              <a:extLst>
                <a:ext uri="{FF2B5EF4-FFF2-40B4-BE49-F238E27FC236}">
                  <a16:creationId xmlns:a16="http://schemas.microsoft.com/office/drawing/2014/main" xmlns="" id="{4CCF2F34-7353-4ACB-BDE1-C2771EA3CF7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330836" y="2838958"/>
              <a:ext cx="193665" cy="109969"/>
            </a:xfrm>
            <a:custGeom>
              <a:avLst/>
              <a:gdLst/>
              <a:ahLst/>
              <a:cxnLst/>
              <a:rect l="0" t="0" r="0" b="0"/>
              <a:pathLst>
                <a:path w="193665" h="109969">
                  <a:moveTo>
                    <a:pt x="3164" y="72517"/>
                  </a:moveTo>
                  <a:lnTo>
                    <a:pt x="3164" y="72517"/>
                  </a:lnTo>
                  <a:lnTo>
                    <a:pt x="0" y="75680"/>
                  </a:lnTo>
                  <a:lnTo>
                    <a:pt x="9114" y="30821"/>
                  </a:lnTo>
                  <a:lnTo>
                    <a:pt x="19633" y="7689"/>
                  </a:lnTo>
                  <a:lnTo>
                    <a:pt x="26506" y="784"/>
                  </a:lnTo>
                  <a:lnTo>
                    <a:pt x="28955" y="0"/>
                  </a:lnTo>
                  <a:lnTo>
                    <a:pt x="31294" y="184"/>
                  </a:lnTo>
                  <a:lnTo>
                    <a:pt x="33559" y="1011"/>
                  </a:lnTo>
                  <a:lnTo>
                    <a:pt x="37017" y="3813"/>
                  </a:lnTo>
                  <a:lnTo>
                    <a:pt x="40082" y="8468"/>
                  </a:lnTo>
                  <a:lnTo>
                    <a:pt x="48168" y="30808"/>
                  </a:lnTo>
                  <a:lnTo>
                    <a:pt x="53200" y="73948"/>
                  </a:lnTo>
                  <a:lnTo>
                    <a:pt x="53511" y="93964"/>
                  </a:lnTo>
                  <a:lnTo>
                    <a:pt x="52234" y="97689"/>
                  </a:lnTo>
                  <a:lnTo>
                    <a:pt x="51752" y="98118"/>
                  </a:lnTo>
                  <a:lnTo>
                    <a:pt x="51431" y="97698"/>
                  </a:lnTo>
                  <a:lnTo>
                    <a:pt x="47756" y="53762"/>
                  </a:lnTo>
                  <a:lnTo>
                    <a:pt x="49342" y="35092"/>
                  </a:lnTo>
                  <a:lnTo>
                    <a:pt x="55417" y="21172"/>
                  </a:lnTo>
                  <a:lnTo>
                    <a:pt x="63919" y="9796"/>
                  </a:lnTo>
                  <a:lnTo>
                    <a:pt x="66598" y="7773"/>
                  </a:lnTo>
                  <a:lnTo>
                    <a:pt x="69090" y="6776"/>
                  </a:lnTo>
                  <a:lnTo>
                    <a:pt x="71456" y="6465"/>
                  </a:lnTo>
                  <a:lnTo>
                    <a:pt x="74092" y="7668"/>
                  </a:lnTo>
                  <a:lnTo>
                    <a:pt x="82153" y="15399"/>
                  </a:lnTo>
                  <a:lnTo>
                    <a:pt x="85660" y="20202"/>
                  </a:lnTo>
                  <a:lnTo>
                    <a:pt x="96003" y="52227"/>
                  </a:lnTo>
                  <a:lnTo>
                    <a:pt x="103729" y="95575"/>
                  </a:lnTo>
                  <a:lnTo>
                    <a:pt x="101693" y="109968"/>
                  </a:lnTo>
                  <a:lnTo>
                    <a:pt x="98714" y="86101"/>
                  </a:lnTo>
                  <a:lnTo>
                    <a:pt x="100139" y="51719"/>
                  </a:lnTo>
                  <a:lnTo>
                    <a:pt x="111348" y="21956"/>
                  </a:lnTo>
                  <a:lnTo>
                    <a:pt x="116745" y="16414"/>
                  </a:lnTo>
                  <a:lnTo>
                    <a:pt x="120160" y="13948"/>
                  </a:lnTo>
                  <a:lnTo>
                    <a:pt x="126776" y="12149"/>
                  </a:lnTo>
                  <a:lnTo>
                    <a:pt x="130022" y="12164"/>
                  </a:lnTo>
                  <a:lnTo>
                    <a:pt x="135510" y="14061"/>
                  </a:lnTo>
                  <a:lnTo>
                    <a:pt x="137961" y="15555"/>
                  </a:lnTo>
                  <a:lnTo>
                    <a:pt x="141626" y="25681"/>
                  </a:lnTo>
                  <a:lnTo>
                    <a:pt x="149152" y="69233"/>
                  </a:lnTo>
                  <a:lnTo>
                    <a:pt x="158870" y="100072"/>
                  </a:lnTo>
                  <a:lnTo>
                    <a:pt x="160943" y="103587"/>
                  </a:lnTo>
                  <a:lnTo>
                    <a:pt x="163736" y="105930"/>
                  </a:lnTo>
                  <a:lnTo>
                    <a:pt x="170603" y="108534"/>
                  </a:lnTo>
                  <a:lnTo>
                    <a:pt x="173704" y="108523"/>
                  </a:lnTo>
                  <a:lnTo>
                    <a:pt x="179031" y="106629"/>
                  </a:lnTo>
                  <a:lnTo>
                    <a:pt x="193664" y="915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SMARTInkShape-312">
              <a:extLst>
                <a:ext uri="{FF2B5EF4-FFF2-40B4-BE49-F238E27FC236}">
                  <a16:creationId xmlns:a16="http://schemas.microsoft.com/office/drawing/2014/main" xmlns="" id="{8A9AE9A7-BE0A-415F-909D-D8706F4D913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549900" y="2682875"/>
              <a:ext cx="22226" cy="34926"/>
            </a:xfrm>
            <a:custGeom>
              <a:avLst/>
              <a:gdLst/>
              <a:ahLst/>
              <a:cxnLst/>
              <a:rect l="0" t="0" r="0" b="0"/>
              <a:pathLst>
                <a:path w="22226" h="34926">
                  <a:moveTo>
                    <a:pt x="0" y="34925"/>
                  </a:moveTo>
                  <a:lnTo>
                    <a:pt x="0" y="34925"/>
                  </a:lnTo>
                  <a:lnTo>
                    <a:pt x="16485" y="19072"/>
                  </a:lnTo>
                  <a:lnTo>
                    <a:pt x="19674" y="12710"/>
                  </a:lnTo>
                  <a:lnTo>
                    <a:pt x="222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SMARTInkShape-313">
              <a:extLst>
                <a:ext uri="{FF2B5EF4-FFF2-40B4-BE49-F238E27FC236}">
                  <a16:creationId xmlns:a16="http://schemas.microsoft.com/office/drawing/2014/main" xmlns="" id="{78BFF418-99F8-4D11-8566-2E285C717E3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516587" y="2847784"/>
              <a:ext cx="216606" cy="97878"/>
            </a:xfrm>
            <a:custGeom>
              <a:avLst/>
              <a:gdLst/>
              <a:ahLst/>
              <a:cxnLst/>
              <a:rect l="0" t="0" r="0" b="0"/>
              <a:pathLst>
                <a:path w="216606" h="97878">
                  <a:moveTo>
                    <a:pt x="46013" y="35116"/>
                  </a:moveTo>
                  <a:lnTo>
                    <a:pt x="46013" y="35116"/>
                  </a:lnTo>
                  <a:lnTo>
                    <a:pt x="46013" y="33430"/>
                  </a:lnTo>
                  <a:lnTo>
                    <a:pt x="46366" y="33287"/>
                  </a:lnTo>
                  <a:lnTo>
                    <a:pt x="47698" y="34068"/>
                  </a:lnTo>
                  <a:lnTo>
                    <a:pt x="48548" y="34065"/>
                  </a:lnTo>
                  <a:lnTo>
                    <a:pt x="50432" y="33120"/>
                  </a:lnTo>
                  <a:lnTo>
                    <a:pt x="51076" y="32021"/>
                  </a:lnTo>
                  <a:lnTo>
                    <a:pt x="52348" y="22633"/>
                  </a:lnTo>
                  <a:lnTo>
                    <a:pt x="42221" y="6832"/>
                  </a:lnTo>
                  <a:lnTo>
                    <a:pt x="34685" y="1614"/>
                  </a:lnTo>
                  <a:lnTo>
                    <a:pt x="28514" y="0"/>
                  </a:lnTo>
                  <a:lnTo>
                    <a:pt x="25880" y="64"/>
                  </a:lnTo>
                  <a:lnTo>
                    <a:pt x="17117" y="3524"/>
                  </a:lnTo>
                  <a:lnTo>
                    <a:pt x="11189" y="7333"/>
                  </a:lnTo>
                  <a:lnTo>
                    <a:pt x="2014" y="25578"/>
                  </a:lnTo>
                  <a:lnTo>
                    <a:pt x="0" y="33699"/>
                  </a:lnTo>
                  <a:lnTo>
                    <a:pt x="2995" y="65560"/>
                  </a:lnTo>
                  <a:lnTo>
                    <a:pt x="6786" y="79691"/>
                  </a:lnTo>
                  <a:lnTo>
                    <a:pt x="11998" y="89499"/>
                  </a:lnTo>
                  <a:lnTo>
                    <a:pt x="19724" y="95505"/>
                  </a:lnTo>
                  <a:lnTo>
                    <a:pt x="24253" y="97600"/>
                  </a:lnTo>
                  <a:lnTo>
                    <a:pt x="28684" y="97586"/>
                  </a:lnTo>
                  <a:lnTo>
                    <a:pt x="37371" y="93807"/>
                  </a:lnTo>
                  <a:lnTo>
                    <a:pt x="46823" y="85432"/>
                  </a:lnTo>
                  <a:lnTo>
                    <a:pt x="52407" y="72877"/>
                  </a:lnTo>
                  <a:lnTo>
                    <a:pt x="55263" y="39668"/>
                  </a:lnTo>
                  <a:lnTo>
                    <a:pt x="50767" y="21486"/>
                  </a:lnTo>
                  <a:lnTo>
                    <a:pt x="48361" y="15417"/>
                  </a:lnTo>
                  <a:lnTo>
                    <a:pt x="43294" y="10368"/>
                  </a:lnTo>
                  <a:lnTo>
                    <a:pt x="37043" y="6478"/>
                  </a:lnTo>
                  <a:lnTo>
                    <a:pt x="29558" y="4288"/>
                  </a:lnTo>
                  <a:lnTo>
                    <a:pt x="25059" y="3776"/>
                  </a:lnTo>
                  <a:lnTo>
                    <a:pt x="20708" y="5430"/>
                  </a:lnTo>
                  <a:lnTo>
                    <a:pt x="18559" y="6858"/>
                  </a:lnTo>
                  <a:lnTo>
                    <a:pt x="17127" y="8516"/>
                  </a:lnTo>
                  <a:lnTo>
                    <a:pt x="15536" y="12240"/>
                  </a:lnTo>
                  <a:lnTo>
                    <a:pt x="15769" y="17188"/>
                  </a:lnTo>
                  <a:lnTo>
                    <a:pt x="17402" y="22562"/>
                  </a:lnTo>
                  <a:lnTo>
                    <a:pt x="20479" y="27302"/>
                  </a:lnTo>
                  <a:lnTo>
                    <a:pt x="27962" y="30820"/>
                  </a:lnTo>
                  <a:lnTo>
                    <a:pt x="44956" y="34267"/>
                  </a:lnTo>
                  <a:lnTo>
                    <a:pt x="63221" y="32061"/>
                  </a:lnTo>
                  <a:lnTo>
                    <a:pt x="90770" y="20065"/>
                  </a:lnTo>
                  <a:lnTo>
                    <a:pt x="98990" y="13485"/>
                  </a:lnTo>
                  <a:lnTo>
                    <a:pt x="101308" y="10450"/>
                  </a:lnTo>
                  <a:lnTo>
                    <a:pt x="102797" y="7313"/>
                  </a:lnTo>
                  <a:lnTo>
                    <a:pt x="102566" y="7409"/>
                  </a:lnTo>
                  <a:lnTo>
                    <a:pt x="101369" y="8455"/>
                  </a:lnTo>
                  <a:lnTo>
                    <a:pt x="100602" y="10096"/>
                  </a:lnTo>
                  <a:lnTo>
                    <a:pt x="89110" y="56160"/>
                  </a:lnTo>
                  <a:lnTo>
                    <a:pt x="90611" y="72552"/>
                  </a:lnTo>
                  <a:lnTo>
                    <a:pt x="93586" y="79506"/>
                  </a:lnTo>
                  <a:lnTo>
                    <a:pt x="100914" y="89073"/>
                  </a:lnTo>
                  <a:lnTo>
                    <a:pt x="105808" y="92611"/>
                  </a:lnTo>
                  <a:lnTo>
                    <a:pt x="108101" y="93554"/>
                  </a:lnTo>
                  <a:lnTo>
                    <a:pt x="115353" y="92721"/>
                  </a:lnTo>
                  <a:lnTo>
                    <a:pt x="123398" y="89646"/>
                  </a:lnTo>
                  <a:lnTo>
                    <a:pt x="129325" y="84752"/>
                  </a:lnTo>
                  <a:lnTo>
                    <a:pt x="145777" y="62141"/>
                  </a:lnTo>
                  <a:lnTo>
                    <a:pt x="162823" y="18124"/>
                  </a:lnTo>
                  <a:lnTo>
                    <a:pt x="168124" y="66"/>
                  </a:lnTo>
                  <a:lnTo>
                    <a:pt x="168695" y="108"/>
                  </a:lnTo>
                  <a:lnTo>
                    <a:pt x="170553" y="5897"/>
                  </a:lnTo>
                  <a:lnTo>
                    <a:pt x="172625" y="10488"/>
                  </a:lnTo>
                  <a:lnTo>
                    <a:pt x="181586" y="31675"/>
                  </a:lnTo>
                  <a:lnTo>
                    <a:pt x="209542" y="76131"/>
                  </a:lnTo>
                  <a:lnTo>
                    <a:pt x="215532" y="88334"/>
                  </a:lnTo>
                  <a:lnTo>
                    <a:pt x="216605" y="92047"/>
                  </a:lnTo>
                  <a:lnTo>
                    <a:pt x="216185" y="93531"/>
                  </a:lnTo>
                  <a:lnTo>
                    <a:pt x="213838" y="96121"/>
                  </a:lnTo>
                  <a:lnTo>
                    <a:pt x="210443" y="97507"/>
                  </a:lnTo>
                  <a:lnTo>
                    <a:pt x="208550" y="97877"/>
                  </a:lnTo>
                  <a:lnTo>
                    <a:pt x="161178" y="92430"/>
                  </a:lnTo>
                  <a:lnTo>
                    <a:pt x="158335" y="92315"/>
                  </a:lnTo>
                  <a:lnTo>
                    <a:pt x="158289" y="92298"/>
                  </a:lnTo>
                  <a:lnTo>
                    <a:pt x="160313" y="922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SMARTInkShape-314">
              <a:extLst>
                <a:ext uri="{FF2B5EF4-FFF2-40B4-BE49-F238E27FC236}">
                  <a16:creationId xmlns:a16="http://schemas.microsoft.com/office/drawing/2014/main" xmlns="" id="{5EDE776E-F112-40ED-A16B-1DEF6FA5318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203825" y="2756878"/>
              <a:ext cx="109863" cy="192211"/>
            </a:xfrm>
            <a:custGeom>
              <a:avLst/>
              <a:gdLst/>
              <a:ahLst/>
              <a:cxnLst/>
              <a:rect l="0" t="0" r="0" b="0"/>
              <a:pathLst>
                <a:path w="109863" h="192211">
                  <a:moveTo>
                    <a:pt x="0" y="33947"/>
                  </a:moveTo>
                  <a:lnTo>
                    <a:pt x="0" y="33947"/>
                  </a:lnTo>
                  <a:lnTo>
                    <a:pt x="3044" y="33947"/>
                  </a:lnTo>
                  <a:lnTo>
                    <a:pt x="3854" y="30001"/>
                  </a:lnTo>
                  <a:lnTo>
                    <a:pt x="10077" y="16522"/>
                  </a:lnTo>
                  <a:lnTo>
                    <a:pt x="14004" y="11738"/>
                  </a:lnTo>
                  <a:lnTo>
                    <a:pt x="24374" y="4595"/>
                  </a:lnTo>
                  <a:lnTo>
                    <a:pt x="45922" y="0"/>
                  </a:lnTo>
                  <a:lnTo>
                    <a:pt x="65045" y="901"/>
                  </a:lnTo>
                  <a:lnTo>
                    <a:pt x="69469" y="2744"/>
                  </a:lnTo>
                  <a:lnTo>
                    <a:pt x="79066" y="11727"/>
                  </a:lnTo>
                  <a:lnTo>
                    <a:pt x="84059" y="18074"/>
                  </a:lnTo>
                  <a:lnTo>
                    <a:pt x="86748" y="27245"/>
                  </a:lnTo>
                  <a:lnTo>
                    <a:pt x="88475" y="43638"/>
                  </a:lnTo>
                  <a:lnTo>
                    <a:pt x="84099" y="62045"/>
                  </a:lnTo>
                  <a:lnTo>
                    <a:pt x="79873" y="69985"/>
                  </a:lnTo>
                  <a:lnTo>
                    <a:pt x="72232" y="78021"/>
                  </a:lnTo>
                  <a:lnTo>
                    <a:pt x="63618" y="82597"/>
                  </a:lnTo>
                  <a:lnTo>
                    <a:pt x="55384" y="84464"/>
                  </a:lnTo>
                  <a:lnTo>
                    <a:pt x="55267" y="84558"/>
                  </a:lnTo>
                  <a:lnTo>
                    <a:pt x="78464" y="88116"/>
                  </a:lnTo>
                  <a:lnTo>
                    <a:pt x="95553" y="97760"/>
                  </a:lnTo>
                  <a:lnTo>
                    <a:pt x="100442" y="102407"/>
                  </a:lnTo>
                  <a:lnTo>
                    <a:pt x="106862" y="115732"/>
                  </a:lnTo>
                  <a:lnTo>
                    <a:pt x="109862" y="128030"/>
                  </a:lnTo>
                  <a:lnTo>
                    <a:pt x="107988" y="154758"/>
                  </a:lnTo>
                  <a:lnTo>
                    <a:pt x="104909" y="164546"/>
                  </a:lnTo>
                  <a:lnTo>
                    <a:pt x="95838" y="177692"/>
                  </a:lnTo>
                  <a:lnTo>
                    <a:pt x="84214" y="187154"/>
                  </a:lnTo>
                  <a:lnTo>
                    <a:pt x="66776" y="191054"/>
                  </a:lnTo>
                  <a:lnTo>
                    <a:pt x="52712" y="192210"/>
                  </a:lnTo>
                  <a:lnTo>
                    <a:pt x="36785" y="187496"/>
                  </a:lnTo>
                  <a:lnTo>
                    <a:pt x="16513" y="173665"/>
                  </a:lnTo>
                  <a:lnTo>
                    <a:pt x="12144" y="168047"/>
                  </a:lnTo>
                  <a:lnTo>
                    <a:pt x="10301" y="160228"/>
                  </a:lnTo>
                  <a:lnTo>
                    <a:pt x="12700" y="1482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SMARTInkShape-315">
              <a:extLst>
                <a:ext uri="{FF2B5EF4-FFF2-40B4-BE49-F238E27FC236}">
                  <a16:creationId xmlns:a16="http://schemas.microsoft.com/office/drawing/2014/main" xmlns="" id="{9DC09B84-FA30-45DB-8783-E919F7D96CF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324475" y="3070275"/>
              <a:ext cx="6342" cy="377776"/>
            </a:xfrm>
            <a:custGeom>
              <a:avLst/>
              <a:gdLst/>
              <a:ahLst/>
              <a:cxnLst/>
              <a:rect l="0" t="0" r="0" b="0"/>
              <a:pathLst>
                <a:path w="6342" h="377776">
                  <a:moveTo>
                    <a:pt x="0" y="377775"/>
                  </a:moveTo>
                  <a:lnTo>
                    <a:pt x="0" y="377775"/>
                  </a:lnTo>
                  <a:lnTo>
                    <a:pt x="2734" y="340837"/>
                  </a:lnTo>
                  <a:lnTo>
                    <a:pt x="4730" y="303016"/>
                  </a:lnTo>
                  <a:lnTo>
                    <a:pt x="4201" y="263446"/>
                  </a:lnTo>
                  <a:lnTo>
                    <a:pt x="4880" y="218523"/>
                  </a:lnTo>
                  <a:lnTo>
                    <a:pt x="5197" y="176632"/>
                  </a:lnTo>
                  <a:lnTo>
                    <a:pt x="6009" y="132577"/>
                  </a:lnTo>
                  <a:lnTo>
                    <a:pt x="6283" y="90706"/>
                  </a:lnTo>
                  <a:lnTo>
                    <a:pt x="6341" y="45594"/>
                  </a:lnTo>
                  <a:lnTo>
                    <a:pt x="3262" y="0"/>
                  </a:lnTo>
                  <a:lnTo>
                    <a:pt x="3175" y="15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SMARTInkShape-316">
              <a:extLst>
                <a:ext uri="{FF2B5EF4-FFF2-40B4-BE49-F238E27FC236}">
                  <a16:creationId xmlns:a16="http://schemas.microsoft.com/office/drawing/2014/main" xmlns="" id="{EA0745E5-173F-459E-9059-4C0CC9FFD58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969999" y="3946576"/>
              <a:ext cx="217952" cy="142044"/>
            </a:xfrm>
            <a:custGeom>
              <a:avLst/>
              <a:gdLst/>
              <a:ahLst/>
              <a:cxnLst/>
              <a:rect l="0" t="0" r="0" b="0"/>
              <a:pathLst>
                <a:path w="217952" h="142044">
                  <a:moveTo>
                    <a:pt x="56026" y="9474"/>
                  </a:moveTo>
                  <a:lnTo>
                    <a:pt x="56026" y="9474"/>
                  </a:lnTo>
                  <a:lnTo>
                    <a:pt x="56026" y="6740"/>
                  </a:lnTo>
                  <a:lnTo>
                    <a:pt x="47188" y="1919"/>
                  </a:lnTo>
                  <a:lnTo>
                    <a:pt x="34294" y="0"/>
                  </a:lnTo>
                  <a:lnTo>
                    <a:pt x="32262" y="1650"/>
                  </a:lnTo>
                  <a:lnTo>
                    <a:pt x="10997" y="31606"/>
                  </a:lnTo>
                  <a:lnTo>
                    <a:pt x="960" y="66338"/>
                  </a:lnTo>
                  <a:lnTo>
                    <a:pt x="0" y="96777"/>
                  </a:lnTo>
                  <a:lnTo>
                    <a:pt x="4265" y="114716"/>
                  </a:lnTo>
                  <a:lnTo>
                    <a:pt x="11817" y="131314"/>
                  </a:lnTo>
                  <a:lnTo>
                    <a:pt x="17210" y="135121"/>
                  </a:lnTo>
                  <a:lnTo>
                    <a:pt x="23605" y="137284"/>
                  </a:lnTo>
                  <a:lnTo>
                    <a:pt x="28799" y="137069"/>
                  </a:lnTo>
                  <a:lnTo>
                    <a:pt x="39061" y="131594"/>
                  </a:lnTo>
                  <a:lnTo>
                    <a:pt x="49353" y="118212"/>
                  </a:lnTo>
                  <a:lnTo>
                    <a:pt x="68165" y="76129"/>
                  </a:lnTo>
                  <a:lnTo>
                    <a:pt x="83808" y="36186"/>
                  </a:lnTo>
                  <a:lnTo>
                    <a:pt x="95616" y="22382"/>
                  </a:lnTo>
                  <a:lnTo>
                    <a:pt x="96883" y="21960"/>
                  </a:lnTo>
                  <a:lnTo>
                    <a:pt x="98081" y="22031"/>
                  </a:lnTo>
                  <a:lnTo>
                    <a:pt x="101293" y="24933"/>
                  </a:lnTo>
                  <a:lnTo>
                    <a:pt x="104367" y="29397"/>
                  </a:lnTo>
                  <a:lnTo>
                    <a:pt x="108188" y="41827"/>
                  </a:lnTo>
                  <a:lnTo>
                    <a:pt x="111528" y="83471"/>
                  </a:lnTo>
                  <a:lnTo>
                    <a:pt x="110133" y="129481"/>
                  </a:lnTo>
                  <a:lnTo>
                    <a:pt x="110027" y="140188"/>
                  </a:lnTo>
                  <a:lnTo>
                    <a:pt x="110371" y="141067"/>
                  </a:lnTo>
                  <a:lnTo>
                    <a:pt x="110953" y="141652"/>
                  </a:lnTo>
                  <a:lnTo>
                    <a:pt x="111694" y="142043"/>
                  </a:lnTo>
                  <a:lnTo>
                    <a:pt x="112188" y="141950"/>
                  </a:lnTo>
                  <a:lnTo>
                    <a:pt x="112518" y="141536"/>
                  </a:lnTo>
                  <a:lnTo>
                    <a:pt x="121672" y="100788"/>
                  </a:lnTo>
                  <a:lnTo>
                    <a:pt x="127481" y="57736"/>
                  </a:lnTo>
                  <a:lnTo>
                    <a:pt x="132702" y="42001"/>
                  </a:lnTo>
                  <a:lnTo>
                    <a:pt x="141514" y="25065"/>
                  </a:lnTo>
                  <a:lnTo>
                    <a:pt x="142651" y="24101"/>
                  </a:lnTo>
                  <a:lnTo>
                    <a:pt x="144468" y="23811"/>
                  </a:lnTo>
                  <a:lnTo>
                    <a:pt x="149309" y="24430"/>
                  </a:lnTo>
                  <a:lnTo>
                    <a:pt x="154613" y="26762"/>
                  </a:lnTo>
                  <a:lnTo>
                    <a:pt x="160104" y="36429"/>
                  </a:lnTo>
                  <a:lnTo>
                    <a:pt x="167744" y="79064"/>
                  </a:lnTo>
                  <a:lnTo>
                    <a:pt x="169873" y="119708"/>
                  </a:lnTo>
                  <a:lnTo>
                    <a:pt x="167189" y="133042"/>
                  </a:lnTo>
                  <a:lnTo>
                    <a:pt x="170034" y="110564"/>
                  </a:lnTo>
                  <a:lnTo>
                    <a:pt x="173048" y="65105"/>
                  </a:lnTo>
                  <a:lnTo>
                    <a:pt x="181263" y="27063"/>
                  </a:lnTo>
                  <a:lnTo>
                    <a:pt x="185875" y="18566"/>
                  </a:lnTo>
                  <a:lnTo>
                    <a:pt x="189702" y="15279"/>
                  </a:lnTo>
                  <a:lnTo>
                    <a:pt x="196221" y="13168"/>
                  </a:lnTo>
                  <a:lnTo>
                    <a:pt x="197467" y="13348"/>
                  </a:lnTo>
                  <a:lnTo>
                    <a:pt x="199792" y="14488"/>
                  </a:lnTo>
                  <a:lnTo>
                    <a:pt x="203085" y="20485"/>
                  </a:lnTo>
                  <a:lnTo>
                    <a:pt x="207679" y="63920"/>
                  </a:lnTo>
                  <a:lnTo>
                    <a:pt x="206697" y="107034"/>
                  </a:lnTo>
                  <a:lnTo>
                    <a:pt x="210253" y="130646"/>
                  </a:lnTo>
                  <a:lnTo>
                    <a:pt x="212531" y="135647"/>
                  </a:lnTo>
                  <a:lnTo>
                    <a:pt x="217951" y="139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SMARTInkShape-317">
              <a:extLst>
                <a:ext uri="{FF2B5EF4-FFF2-40B4-BE49-F238E27FC236}">
                  <a16:creationId xmlns:a16="http://schemas.microsoft.com/office/drawing/2014/main" xmlns="" id="{51ADCDFA-B250-4C2A-BB4B-FE935F55609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832350" y="3987800"/>
              <a:ext cx="98426" cy="6351"/>
            </a:xfrm>
            <a:custGeom>
              <a:avLst/>
              <a:gdLst/>
              <a:ahLst/>
              <a:cxnLst/>
              <a:rect l="0" t="0" r="0" b="0"/>
              <a:pathLst>
                <a:path w="98426" h="6351">
                  <a:moveTo>
                    <a:pt x="0" y="0"/>
                  </a:moveTo>
                  <a:lnTo>
                    <a:pt x="0" y="0"/>
                  </a:lnTo>
                  <a:lnTo>
                    <a:pt x="6276" y="941"/>
                  </a:lnTo>
                  <a:lnTo>
                    <a:pt x="50752" y="4849"/>
                  </a:lnTo>
                  <a:lnTo>
                    <a:pt x="98425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SMARTInkShape-318">
              <a:extLst>
                <a:ext uri="{FF2B5EF4-FFF2-40B4-BE49-F238E27FC236}">
                  <a16:creationId xmlns:a16="http://schemas.microsoft.com/office/drawing/2014/main" xmlns="" id="{096CAC3E-C292-47F3-AFBF-B1A8FD2F29F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800600" y="3879850"/>
              <a:ext cx="129214" cy="205978"/>
            </a:xfrm>
            <a:custGeom>
              <a:avLst/>
              <a:gdLst/>
              <a:ahLst/>
              <a:cxnLst/>
              <a:rect l="0" t="0" r="0" b="0"/>
              <a:pathLst>
                <a:path w="129214" h="205978">
                  <a:moveTo>
                    <a:pt x="0" y="0"/>
                  </a:moveTo>
                  <a:lnTo>
                    <a:pt x="0" y="0"/>
                  </a:lnTo>
                  <a:lnTo>
                    <a:pt x="0" y="1686"/>
                  </a:lnTo>
                  <a:lnTo>
                    <a:pt x="353" y="2182"/>
                  </a:lnTo>
                  <a:lnTo>
                    <a:pt x="941" y="2513"/>
                  </a:lnTo>
                  <a:lnTo>
                    <a:pt x="1685" y="2734"/>
                  </a:lnTo>
                  <a:lnTo>
                    <a:pt x="2182" y="3234"/>
                  </a:lnTo>
                  <a:lnTo>
                    <a:pt x="3586" y="5975"/>
                  </a:lnTo>
                  <a:lnTo>
                    <a:pt x="8143" y="12104"/>
                  </a:lnTo>
                  <a:lnTo>
                    <a:pt x="9343" y="15731"/>
                  </a:lnTo>
                  <a:lnTo>
                    <a:pt x="9444" y="17340"/>
                  </a:lnTo>
                  <a:lnTo>
                    <a:pt x="45282" y="28786"/>
                  </a:lnTo>
                  <a:lnTo>
                    <a:pt x="87192" y="28343"/>
                  </a:lnTo>
                  <a:lnTo>
                    <a:pt x="129213" y="19140"/>
                  </a:lnTo>
                  <a:lnTo>
                    <a:pt x="128806" y="21912"/>
                  </a:lnTo>
                  <a:lnTo>
                    <a:pt x="117363" y="49206"/>
                  </a:lnTo>
                  <a:lnTo>
                    <a:pt x="93888" y="90378"/>
                  </a:lnTo>
                  <a:lnTo>
                    <a:pt x="83104" y="119688"/>
                  </a:lnTo>
                  <a:lnTo>
                    <a:pt x="75283" y="162447"/>
                  </a:lnTo>
                  <a:lnTo>
                    <a:pt x="73510" y="196698"/>
                  </a:lnTo>
                  <a:lnTo>
                    <a:pt x="76074" y="205977"/>
                  </a:lnTo>
                  <a:lnTo>
                    <a:pt x="76200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SMARTInkShape-319">
              <a:extLst>
                <a:ext uri="{FF2B5EF4-FFF2-40B4-BE49-F238E27FC236}">
                  <a16:creationId xmlns:a16="http://schemas.microsoft.com/office/drawing/2014/main" xmlns="" id="{5E28C625-74E6-4AAF-841B-FBB88B671D8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625975" y="3823105"/>
              <a:ext cx="141171" cy="266296"/>
            </a:xfrm>
            <a:custGeom>
              <a:avLst/>
              <a:gdLst/>
              <a:ahLst/>
              <a:cxnLst/>
              <a:rect l="0" t="0" r="0" b="0"/>
              <a:pathLst>
                <a:path w="141171" h="266296">
                  <a:moveTo>
                    <a:pt x="0" y="209145"/>
                  </a:moveTo>
                  <a:lnTo>
                    <a:pt x="0" y="209145"/>
                  </a:lnTo>
                  <a:lnTo>
                    <a:pt x="7251" y="217873"/>
                  </a:lnTo>
                  <a:lnTo>
                    <a:pt x="23698" y="224424"/>
                  </a:lnTo>
                  <a:lnTo>
                    <a:pt x="26581" y="224843"/>
                  </a:lnTo>
                  <a:lnTo>
                    <a:pt x="41468" y="214855"/>
                  </a:lnTo>
                  <a:lnTo>
                    <a:pt x="71602" y="178139"/>
                  </a:lnTo>
                  <a:lnTo>
                    <a:pt x="94525" y="137299"/>
                  </a:lnTo>
                  <a:lnTo>
                    <a:pt x="111857" y="94686"/>
                  </a:lnTo>
                  <a:lnTo>
                    <a:pt x="128573" y="50113"/>
                  </a:lnTo>
                  <a:lnTo>
                    <a:pt x="138839" y="4401"/>
                  </a:lnTo>
                  <a:lnTo>
                    <a:pt x="140846" y="202"/>
                  </a:lnTo>
                  <a:lnTo>
                    <a:pt x="141170" y="0"/>
                  </a:lnTo>
                  <a:lnTo>
                    <a:pt x="136828" y="43733"/>
                  </a:lnTo>
                  <a:lnTo>
                    <a:pt x="132107" y="87971"/>
                  </a:lnTo>
                  <a:lnTo>
                    <a:pt x="127172" y="133011"/>
                  </a:lnTo>
                  <a:lnTo>
                    <a:pt x="123876" y="171065"/>
                  </a:lnTo>
                  <a:lnTo>
                    <a:pt x="119602" y="213421"/>
                  </a:lnTo>
                  <a:lnTo>
                    <a:pt x="114366" y="258435"/>
                  </a:lnTo>
                  <a:lnTo>
                    <a:pt x="112801" y="264095"/>
                  </a:lnTo>
                  <a:lnTo>
                    <a:pt x="111889" y="265534"/>
                  </a:lnTo>
                  <a:lnTo>
                    <a:pt x="107950" y="2662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SMARTInkShape-320">
              <a:extLst>
                <a:ext uri="{FF2B5EF4-FFF2-40B4-BE49-F238E27FC236}">
                  <a16:creationId xmlns:a16="http://schemas.microsoft.com/office/drawing/2014/main" xmlns="" id="{86CC3BDE-138B-4AFA-8D17-E30DF69BF0F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508500" y="3460970"/>
              <a:ext cx="834577" cy="266481"/>
            </a:xfrm>
            <a:custGeom>
              <a:avLst/>
              <a:gdLst/>
              <a:ahLst/>
              <a:cxnLst/>
              <a:rect l="0" t="0" r="0" b="0"/>
              <a:pathLst>
                <a:path w="834577" h="266481">
                  <a:moveTo>
                    <a:pt x="60325" y="12480"/>
                  </a:moveTo>
                  <a:lnTo>
                    <a:pt x="60325" y="12480"/>
                  </a:lnTo>
                  <a:lnTo>
                    <a:pt x="63369" y="9436"/>
                  </a:lnTo>
                  <a:lnTo>
                    <a:pt x="107866" y="12186"/>
                  </a:lnTo>
                  <a:lnTo>
                    <a:pt x="150975" y="12477"/>
                  </a:lnTo>
                  <a:lnTo>
                    <a:pt x="193661" y="12480"/>
                  </a:lnTo>
                  <a:lnTo>
                    <a:pt x="240192" y="12480"/>
                  </a:lnTo>
                  <a:lnTo>
                    <a:pt x="286618" y="12480"/>
                  </a:lnTo>
                  <a:lnTo>
                    <a:pt x="333600" y="12480"/>
                  </a:lnTo>
                  <a:lnTo>
                    <a:pt x="376587" y="12480"/>
                  </a:lnTo>
                  <a:lnTo>
                    <a:pt x="416563" y="12480"/>
                  </a:lnTo>
                  <a:lnTo>
                    <a:pt x="460814" y="14993"/>
                  </a:lnTo>
                  <a:lnTo>
                    <a:pt x="505265" y="13839"/>
                  </a:lnTo>
                  <a:lnTo>
                    <a:pt x="542985" y="12396"/>
                  </a:lnTo>
                  <a:lnTo>
                    <a:pt x="585819" y="9079"/>
                  </a:lnTo>
                  <a:lnTo>
                    <a:pt x="626853" y="5027"/>
                  </a:lnTo>
                  <a:lnTo>
                    <a:pt x="665986" y="2287"/>
                  </a:lnTo>
                  <a:lnTo>
                    <a:pt x="712779" y="0"/>
                  </a:lnTo>
                  <a:lnTo>
                    <a:pt x="757760" y="726"/>
                  </a:lnTo>
                  <a:lnTo>
                    <a:pt x="803408" y="5451"/>
                  </a:lnTo>
                  <a:lnTo>
                    <a:pt x="822137" y="8824"/>
                  </a:lnTo>
                  <a:lnTo>
                    <a:pt x="824946" y="10032"/>
                  </a:lnTo>
                  <a:lnTo>
                    <a:pt x="826189" y="10848"/>
                  </a:lnTo>
                  <a:lnTo>
                    <a:pt x="827570" y="12695"/>
                  </a:lnTo>
                  <a:lnTo>
                    <a:pt x="833932" y="32282"/>
                  </a:lnTo>
                  <a:lnTo>
                    <a:pt x="834576" y="53181"/>
                  </a:lnTo>
                  <a:lnTo>
                    <a:pt x="832488" y="78845"/>
                  </a:lnTo>
                  <a:lnTo>
                    <a:pt x="833905" y="111177"/>
                  </a:lnTo>
                  <a:lnTo>
                    <a:pt x="831970" y="158004"/>
                  </a:lnTo>
                  <a:lnTo>
                    <a:pt x="828876" y="204211"/>
                  </a:lnTo>
                  <a:lnTo>
                    <a:pt x="828677" y="251335"/>
                  </a:lnTo>
                  <a:lnTo>
                    <a:pt x="828675" y="264034"/>
                  </a:lnTo>
                  <a:lnTo>
                    <a:pt x="828322" y="264849"/>
                  </a:lnTo>
                  <a:lnTo>
                    <a:pt x="827734" y="265393"/>
                  </a:lnTo>
                  <a:lnTo>
                    <a:pt x="825941" y="266265"/>
                  </a:lnTo>
                  <a:lnTo>
                    <a:pt x="818386" y="263727"/>
                  </a:lnTo>
                  <a:lnTo>
                    <a:pt x="772437" y="266473"/>
                  </a:lnTo>
                  <a:lnTo>
                    <a:pt x="732927" y="266479"/>
                  </a:lnTo>
                  <a:lnTo>
                    <a:pt x="690904" y="266480"/>
                  </a:lnTo>
                  <a:lnTo>
                    <a:pt x="649979" y="266480"/>
                  </a:lnTo>
                  <a:lnTo>
                    <a:pt x="608940" y="265539"/>
                  </a:lnTo>
                  <a:lnTo>
                    <a:pt x="570468" y="263746"/>
                  </a:lnTo>
                  <a:lnTo>
                    <a:pt x="529551" y="263392"/>
                  </a:lnTo>
                  <a:lnTo>
                    <a:pt x="489065" y="263322"/>
                  </a:lnTo>
                  <a:lnTo>
                    <a:pt x="441732" y="262955"/>
                  </a:lnTo>
                  <a:lnTo>
                    <a:pt x="399661" y="261124"/>
                  </a:lnTo>
                  <a:lnTo>
                    <a:pt x="352270" y="260326"/>
                  </a:lnTo>
                  <a:lnTo>
                    <a:pt x="308415" y="258483"/>
                  </a:lnTo>
                  <a:lnTo>
                    <a:pt x="268172" y="255428"/>
                  </a:lnTo>
                  <a:lnTo>
                    <a:pt x="220706" y="254999"/>
                  </a:lnTo>
                  <a:lnTo>
                    <a:pt x="179076" y="251839"/>
                  </a:lnTo>
                  <a:lnTo>
                    <a:pt x="138335" y="249082"/>
                  </a:lnTo>
                  <a:lnTo>
                    <a:pt x="96290" y="247647"/>
                  </a:lnTo>
                  <a:lnTo>
                    <a:pt x="51200" y="247449"/>
                  </a:lnTo>
                  <a:lnTo>
                    <a:pt x="0" y="2474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3" name="SMARTInkShape-Group121">
            <a:extLst>
              <a:ext uri="{FF2B5EF4-FFF2-40B4-BE49-F238E27FC236}">
                <a16:creationId xmlns:a16="http://schemas.microsoft.com/office/drawing/2014/main" xmlns="" id="{46A2F242-4597-4669-AC13-9DCD928BE5B9}"/>
              </a:ext>
            </a:extLst>
          </p:cNvPr>
          <p:cNvGrpSpPr/>
          <p:nvPr/>
        </p:nvGrpSpPr>
        <p:grpSpPr>
          <a:xfrm>
            <a:off x="5318125" y="2762250"/>
            <a:ext cx="1497435" cy="1363046"/>
            <a:chOff x="5318125" y="2762250"/>
            <a:chExt cx="1497435" cy="1363046"/>
          </a:xfrm>
        </p:grpSpPr>
        <p:sp>
          <p:nvSpPr>
            <p:cNvPr id="54" name="SMARTInkShape-321">
              <a:extLst>
                <a:ext uri="{FF2B5EF4-FFF2-40B4-BE49-F238E27FC236}">
                  <a16:creationId xmlns:a16="http://schemas.microsoft.com/office/drawing/2014/main" xmlns="" id="{49B3EB9A-416A-4EF2-9D55-FDBC4E0916E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318125" y="3432201"/>
              <a:ext cx="1152525" cy="307950"/>
            </a:xfrm>
            <a:custGeom>
              <a:avLst/>
              <a:gdLst/>
              <a:ahLst/>
              <a:cxnLst/>
              <a:rect l="0" t="0" r="0" b="0"/>
              <a:pathLst>
                <a:path w="1152525" h="307950">
                  <a:moveTo>
                    <a:pt x="6350" y="47599"/>
                  </a:moveTo>
                  <a:lnTo>
                    <a:pt x="6350" y="47599"/>
                  </a:lnTo>
                  <a:lnTo>
                    <a:pt x="6350" y="38077"/>
                  </a:lnTo>
                  <a:lnTo>
                    <a:pt x="16949" y="38074"/>
                  </a:lnTo>
                  <a:lnTo>
                    <a:pt x="35608" y="35030"/>
                  </a:lnTo>
                  <a:lnTo>
                    <a:pt x="79415" y="32165"/>
                  </a:lnTo>
                  <a:lnTo>
                    <a:pt x="125838" y="30050"/>
                  </a:lnTo>
                  <a:lnTo>
                    <a:pt x="169169" y="26995"/>
                  </a:lnTo>
                  <a:lnTo>
                    <a:pt x="216594" y="25116"/>
                  </a:lnTo>
                  <a:lnTo>
                    <a:pt x="263865" y="22653"/>
                  </a:lnTo>
                  <a:lnTo>
                    <a:pt x="300079" y="20648"/>
                  </a:lnTo>
                  <a:lnTo>
                    <a:pt x="342268" y="18992"/>
                  </a:lnTo>
                  <a:lnTo>
                    <a:pt x="380460" y="16937"/>
                  </a:lnTo>
                  <a:lnTo>
                    <a:pt x="423344" y="16064"/>
                  </a:lnTo>
                  <a:lnTo>
                    <a:pt x="469864" y="14972"/>
                  </a:lnTo>
                  <a:lnTo>
                    <a:pt x="511282" y="13355"/>
                  </a:lnTo>
                  <a:lnTo>
                    <a:pt x="546367" y="11935"/>
                  </a:lnTo>
                  <a:lnTo>
                    <a:pt x="591935" y="9980"/>
                  </a:lnTo>
                  <a:lnTo>
                    <a:pt x="632517" y="7412"/>
                  </a:lnTo>
                  <a:lnTo>
                    <a:pt x="669620" y="6293"/>
                  </a:lnTo>
                  <a:lnTo>
                    <a:pt x="714459" y="3875"/>
                  </a:lnTo>
                  <a:lnTo>
                    <a:pt x="755862" y="3292"/>
                  </a:lnTo>
                  <a:lnTo>
                    <a:pt x="794950" y="1506"/>
                  </a:lnTo>
                  <a:lnTo>
                    <a:pt x="841634" y="176"/>
                  </a:lnTo>
                  <a:lnTo>
                    <a:pt x="883416" y="0"/>
                  </a:lnTo>
                  <a:lnTo>
                    <a:pt x="929263" y="329"/>
                  </a:lnTo>
                  <a:lnTo>
                    <a:pt x="971569" y="2708"/>
                  </a:lnTo>
                  <a:lnTo>
                    <a:pt x="1016156" y="3132"/>
                  </a:lnTo>
                  <a:lnTo>
                    <a:pt x="1061863" y="6236"/>
                  </a:lnTo>
                  <a:lnTo>
                    <a:pt x="1073533" y="7248"/>
                  </a:lnTo>
                  <a:lnTo>
                    <a:pt x="1106563" y="15813"/>
                  </a:lnTo>
                  <a:lnTo>
                    <a:pt x="1110563" y="18531"/>
                  </a:lnTo>
                  <a:lnTo>
                    <a:pt x="1125634" y="39093"/>
                  </a:lnTo>
                  <a:lnTo>
                    <a:pt x="1140887" y="86018"/>
                  </a:lnTo>
                  <a:lnTo>
                    <a:pt x="1145145" y="133464"/>
                  </a:lnTo>
                  <a:lnTo>
                    <a:pt x="1146501" y="180918"/>
                  </a:lnTo>
                  <a:lnTo>
                    <a:pt x="1147742" y="197236"/>
                  </a:lnTo>
                  <a:lnTo>
                    <a:pt x="1147224" y="205121"/>
                  </a:lnTo>
                  <a:lnTo>
                    <a:pt x="1151463" y="250786"/>
                  </a:lnTo>
                  <a:lnTo>
                    <a:pt x="1152524" y="291779"/>
                  </a:lnTo>
                  <a:lnTo>
                    <a:pt x="1150839" y="293672"/>
                  </a:lnTo>
                  <a:lnTo>
                    <a:pt x="1149990" y="293845"/>
                  </a:lnTo>
                  <a:lnTo>
                    <a:pt x="1149071" y="293608"/>
                  </a:lnTo>
                  <a:lnTo>
                    <a:pt x="1140283" y="289601"/>
                  </a:lnTo>
                  <a:lnTo>
                    <a:pt x="1093231" y="282599"/>
                  </a:lnTo>
                  <a:lnTo>
                    <a:pt x="1050683" y="285528"/>
                  </a:lnTo>
                  <a:lnTo>
                    <a:pt x="1004825" y="286069"/>
                  </a:lnTo>
                  <a:lnTo>
                    <a:pt x="958661" y="291216"/>
                  </a:lnTo>
                  <a:lnTo>
                    <a:pt x="913691" y="294511"/>
                  </a:lnTo>
                  <a:lnTo>
                    <a:pt x="867871" y="296125"/>
                  </a:lnTo>
                  <a:lnTo>
                    <a:pt x="823835" y="299655"/>
                  </a:lnTo>
                  <a:lnTo>
                    <a:pt x="780944" y="302284"/>
                  </a:lnTo>
                  <a:lnTo>
                    <a:pt x="735920" y="302264"/>
                  </a:lnTo>
                  <a:lnTo>
                    <a:pt x="689639" y="303372"/>
                  </a:lnTo>
                  <a:lnTo>
                    <a:pt x="649896" y="304497"/>
                  </a:lnTo>
                  <a:lnTo>
                    <a:pt x="605738" y="304738"/>
                  </a:lnTo>
                  <a:lnTo>
                    <a:pt x="563054" y="302938"/>
                  </a:lnTo>
                  <a:lnTo>
                    <a:pt x="515742" y="304462"/>
                  </a:lnTo>
                  <a:lnTo>
                    <a:pt x="472322" y="304733"/>
                  </a:lnTo>
                  <a:lnTo>
                    <a:pt x="427718" y="304771"/>
                  </a:lnTo>
                  <a:lnTo>
                    <a:pt x="387697" y="305715"/>
                  </a:lnTo>
                  <a:lnTo>
                    <a:pt x="342412" y="307753"/>
                  </a:lnTo>
                  <a:lnTo>
                    <a:pt x="298656" y="305419"/>
                  </a:lnTo>
                  <a:lnTo>
                    <a:pt x="253635" y="307344"/>
                  </a:lnTo>
                  <a:lnTo>
                    <a:pt x="207814" y="307913"/>
                  </a:lnTo>
                  <a:lnTo>
                    <a:pt x="163004" y="307947"/>
                  </a:lnTo>
                  <a:lnTo>
                    <a:pt x="118696" y="307949"/>
                  </a:lnTo>
                  <a:lnTo>
                    <a:pt x="74241" y="305068"/>
                  </a:lnTo>
                  <a:lnTo>
                    <a:pt x="29256" y="304776"/>
                  </a:lnTo>
                  <a:lnTo>
                    <a:pt x="14969" y="304421"/>
                  </a:lnTo>
                  <a:lnTo>
                    <a:pt x="8865" y="302239"/>
                  </a:lnTo>
                  <a:lnTo>
                    <a:pt x="3994" y="298996"/>
                  </a:lnTo>
                  <a:lnTo>
                    <a:pt x="3368" y="299158"/>
                  </a:lnTo>
                  <a:lnTo>
                    <a:pt x="0" y="30159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SMARTInkShape-322">
              <a:extLst>
                <a:ext uri="{FF2B5EF4-FFF2-40B4-BE49-F238E27FC236}">
                  <a16:creationId xmlns:a16="http://schemas.microsoft.com/office/drawing/2014/main" xmlns="" id="{42589479-BA16-4065-ABE8-1024FC5CDF6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934654" y="3976655"/>
              <a:ext cx="256597" cy="148641"/>
            </a:xfrm>
            <a:custGeom>
              <a:avLst/>
              <a:gdLst/>
              <a:ahLst/>
              <a:cxnLst/>
              <a:rect l="0" t="0" r="0" b="0"/>
              <a:pathLst>
                <a:path w="256597" h="148641">
                  <a:moveTo>
                    <a:pt x="50221" y="14320"/>
                  </a:moveTo>
                  <a:lnTo>
                    <a:pt x="50221" y="14320"/>
                  </a:lnTo>
                  <a:lnTo>
                    <a:pt x="50221" y="12634"/>
                  </a:lnTo>
                  <a:lnTo>
                    <a:pt x="44754" y="4123"/>
                  </a:lnTo>
                  <a:lnTo>
                    <a:pt x="43754" y="3289"/>
                  </a:lnTo>
                  <a:lnTo>
                    <a:pt x="37808" y="1414"/>
                  </a:lnTo>
                  <a:lnTo>
                    <a:pt x="36120" y="0"/>
                  </a:lnTo>
                  <a:lnTo>
                    <a:pt x="30430" y="1958"/>
                  </a:lnTo>
                  <a:lnTo>
                    <a:pt x="23786" y="6003"/>
                  </a:lnTo>
                  <a:lnTo>
                    <a:pt x="14114" y="21513"/>
                  </a:lnTo>
                  <a:lnTo>
                    <a:pt x="2004" y="56066"/>
                  </a:lnTo>
                  <a:lnTo>
                    <a:pt x="0" y="90887"/>
                  </a:lnTo>
                  <a:lnTo>
                    <a:pt x="3870" y="115576"/>
                  </a:lnTo>
                  <a:lnTo>
                    <a:pt x="11950" y="127029"/>
                  </a:lnTo>
                  <a:lnTo>
                    <a:pt x="20632" y="134273"/>
                  </a:lnTo>
                  <a:lnTo>
                    <a:pt x="33144" y="133078"/>
                  </a:lnTo>
                  <a:lnTo>
                    <a:pt x="49120" y="125433"/>
                  </a:lnTo>
                  <a:lnTo>
                    <a:pt x="58283" y="117602"/>
                  </a:lnTo>
                  <a:lnTo>
                    <a:pt x="71352" y="91075"/>
                  </a:lnTo>
                  <a:lnTo>
                    <a:pt x="79929" y="45936"/>
                  </a:lnTo>
                  <a:lnTo>
                    <a:pt x="87620" y="15439"/>
                  </a:lnTo>
                  <a:lnTo>
                    <a:pt x="91067" y="9996"/>
                  </a:lnTo>
                  <a:lnTo>
                    <a:pt x="94950" y="7106"/>
                  </a:lnTo>
                  <a:lnTo>
                    <a:pt x="96974" y="6336"/>
                  </a:lnTo>
                  <a:lnTo>
                    <a:pt x="101104" y="6421"/>
                  </a:lnTo>
                  <a:lnTo>
                    <a:pt x="103193" y="6937"/>
                  </a:lnTo>
                  <a:lnTo>
                    <a:pt x="104938" y="8692"/>
                  </a:lnTo>
                  <a:lnTo>
                    <a:pt x="111423" y="23871"/>
                  </a:lnTo>
                  <a:lnTo>
                    <a:pt x="117551" y="68844"/>
                  </a:lnTo>
                  <a:lnTo>
                    <a:pt x="119924" y="111985"/>
                  </a:lnTo>
                  <a:lnTo>
                    <a:pt x="120067" y="134227"/>
                  </a:lnTo>
                  <a:lnTo>
                    <a:pt x="120071" y="92826"/>
                  </a:lnTo>
                  <a:lnTo>
                    <a:pt x="123657" y="49979"/>
                  </a:lnTo>
                  <a:lnTo>
                    <a:pt x="130040" y="23539"/>
                  </a:lnTo>
                  <a:lnTo>
                    <a:pt x="139402" y="8613"/>
                  </a:lnTo>
                  <a:lnTo>
                    <a:pt x="141425" y="7693"/>
                  </a:lnTo>
                  <a:lnTo>
                    <a:pt x="146495" y="7612"/>
                  </a:lnTo>
                  <a:lnTo>
                    <a:pt x="150395" y="8752"/>
                  </a:lnTo>
                  <a:lnTo>
                    <a:pt x="151928" y="9549"/>
                  </a:lnTo>
                  <a:lnTo>
                    <a:pt x="157458" y="20785"/>
                  </a:lnTo>
                  <a:lnTo>
                    <a:pt x="166181" y="67553"/>
                  </a:lnTo>
                  <a:lnTo>
                    <a:pt x="168548" y="110634"/>
                  </a:lnTo>
                  <a:lnTo>
                    <a:pt x="170780" y="134457"/>
                  </a:lnTo>
                  <a:lnTo>
                    <a:pt x="170868" y="119093"/>
                  </a:lnTo>
                  <a:lnTo>
                    <a:pt x="170405" y="75731"/>
                  </a:lnTo>
                  <a:lnTo>
                    <a:pt x="176268" y="33412"/>
                  </a:lnTo>
                  <a:lnTo>
                    <a:pt x="178326" y="26804"/>
                  </a:lnTo>
                  <a:lnTo>
                    <a:pt x="181358" y="22456"/>
                  </a:lnTo>
                  <a:lnTo>
                    <a:pt x="184704" y="19700"/>
                  </a:lnTo>
                  <a:lnTo>
                    <a:pt x="187367" y="18475"/>
                  </a:lnTo>
                  <a:lnTo>
                    <a:pt x="188571" y="18501"/>
                  </a:lnTo>
                  <a:lnTo>
                    <a:pt x="190850" y="19471"/>
                  </a:lnTo>
                  <a:lnTo>
                    <a:pt x="194116" y="22000"/>
                  </a:lnTo>
                  <a:lnTo>
                    <a:pt x="206566" y="62398"/>
                  </a:lnTo>
                  <a:lnTo>
                    <a:pt x="209614" y="107455"/>
                  </a:lnTo>
                  <a:lnTo>
                    <a:pt x="214375" y="124897"/>
                  </a:lnTo>
                  <a:lnTo>
                    <a:pt x="224944" y="143321"/>
                  </a:lnTo>
                  <a:lnTo>
                    <a:pt x="230416" y="146678"/>
                  </a:lnTo>
                  <a:lnTo>
                    <a:pt x="236847" y="148640"/>
                  </a:lnTo>
                  <a:lnTo>
                    <a:pt x="242056" y="148336"/>
                  </a:lnTo>
                  <a:lnTo>
                    <a:pt x="256596" y="14132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SMARTInkShape-323">
              <a:extLst>
                <a:ext uri="{FF2B5EF4-FFF2-40B4-BE49-F238E27FC236}">
                  <a16:creationId xmlns:a16="http://schemas.microsoft.com/office/drawing/2014/main" xmlns="" id="{000677FA-BB26-4C97-B5BC-8E661EAFA82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817911" y="3866943"/>
              <a:ext cx="96059" cy="223425"/>
            </a:xfrm>
            <a:custGeom>
              <a:avLst/>
              <a:gdLst/>
              <a:ahLst/>
              <a:cxnLst/>
              <a:rect l="0" t="0" r="0" b="0"/>
              <a:pathLst>
                <a:path w="96059" h="223425">
                  <a:moveTo>
                    <a:pt x="81239" y="54182"/>
                  </a:moveTo>
                  <a:lnTo>
                    <a:pt x="81239" y="54182"/>
                  </a:lnTo>
                  <a:lnTo>
                    <a:pt x="83068" y="56011"/>
                  </a:lnTo>
                  <a:lnTo>
                    <a:pt x="82287" y="55230"/>
                  </a:lnTo>
                  <a:lnTo>
                    <a:pt x="81704" y="52766"/>
                  </a:lnTo>
                  <a:lnTo>
                    <a:pt x="81240" y="30483"/>
                  </a:lnTo>
                  <a:lnTo>
                    <a:pt x="72812" y="12431"/>
                  </a:lnTo>
                  <a:lnTo>
                    <a:pt x="68565" y="7298"/>
                  </a:lnTo>
                  <a:lnTo>
                    <a:pt x="59143" y="1595"/>
                  </a:lnTo>
                  <a:lnTo>
                    <a:pt x="52839" y="0"/>
                  </a:lnTo>
                  <a:lnTo>
                    <a:pt x="50664" y="69"/>
                  </a:lnTo>
                  <a:lnTo>
                    <a:pt x="40861" y="5223"/>
                  </a:lnTo>
                  <a:lnTo>
                    <a:pt x="34076" y="11767"/>
                  </a:lnTo>
                  <a:lnTo>
                    <a:pt x="18138" y="39895"/>
                  </a:lnTo>
                  <a:lnTo>
                    <a:pt x="13938" y="58964"/>
                  </a:lnTo>
                  <a:lnTo>
                    <a:pt x="15344" y="72535"/>
                  </a:lnTo>
                  <a:lnTo>
                    <a:pt x="21145" y="88312"/>
                  </a:lnTo>
                  <a:lnTo>
                    <a:pt x="32797" y="103336"/>
                  </a:lnTo>
                  <a:lnTo>
                    <a:pt x="39601" y="107778"/>
                  </a:lnTo>
                  <a:lnTo>
                    <a:pt x="42897" y="108963"/>
                  </a:lnTo>
                  <a:lnTo>
                    <a:pt x="55963" y="108945"/>
                  </a:lnTo>
                  <a:lnTo>
                    <a:pt x="64949" y="104744"/>
                  </a:lnTo>
                  <a:lnTo>
                    <a:pt x="69321" y="101648"/>
                  </a:lnTo>
                  <a:lnTo>
                    <a:pt x="76059" y="89742"/>
                  </a:lnTo>
                  <a:lnTo>
                    <a:pt x="85496" y="61230"/>
                  </a:lnTo>
                  <a:lnTo>
                    <a:pt x="87507" y="31535"/>
                  </a:lnTo>
                  <a:lnTo>
                    <a:pt x="87182" y="29559"/>
                  </a:lnTo>
                  <a:lnTo>
                    <a:pt x="86612" y="28242"/>
                  </a:lnTo>
                  <a:lnTo>
                    <a:pt x="85879" y="27363"/>
                  </a:lnTo>
                  <a:lnTo>
                    <a:pt x="85038" y="27131"/>
                  </a:lnTo>
                  <a:lnTo>
                    <a:pt x="84124" y="27328"/>
                  </a:lnTo>
                  <a:lnTo>
                    <a:pt x="83163" y="27813"/>
                  </a:lnTo>
                  <a:lnTo>
                    <a:pt x="82094" y="32114"/>
                  </a:lnTo>
                  <a:lnTo>
                    <a:pt x="83988" y="78753"/>
                  </a:lnTo>
                  <a:lnTo>
                    <a:pt x="88796" y="125010"/>
                  </a:lnTo>
                  <a:lnTo>
                    <a:pt x="96058" y="169782"/>
                  </a:lnTo>
                  <a:lnTo>
                    <a:pt x="95847" y="197797"/>
                  </a:lnTo>
                  <a:lnTo>
                    <a:pt x="88886" y="217860"/>
                  </a:lnTo>
                  <a:lnTo>
                    <a:pt x="87043" y="219745"/>
                  </a:lnTo>
                  <a:lnTo>
                    <a:pt x="81231" y="222780"/>
                  </a:lnTo>
                  <a:lnTo>
                    <a:pt x="73945" y="223424"/>
                  </a:lnTo>
                  <a:lnTo>
                    <a:pt x="58146" y="219921"/>
                  </a:lnTo>
                  <a:lnTo>
                    <a:pt x="13209" y="208922"/>
                  </a:lnTo>
                  <a:lnTo>
                    <a:pt x="126" y="206787"/>
                  </a:lnTo>
                  <a:lnTo>
                    <a:pt x="0" y="206719"/>
                  </a:lnTo>
                  <a:lnTo>
                    <a:pt x="1864" y="20658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SMARTInkShape-324">
              <a:extLst>
                <a:ext uri="{FF2B5EF4-FFF2-40B4-BE49-F238E27FC236}">
                  <a16:creationId xmlns:a16="http://schemas.microsoft.com/office/drawing/2014/main" xmlns="" id="{C0D880D6-871E-4A54-A36A-AB6EFCF1C53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626100" y="3877852"/>
              <a:ext cx="142876" cy="237507"/>
            </a:xfrm>
            <a:custGeom>
              <a:avLst/>
              <a:gdLst/>
              <a:ahLst/>
              <a:cxnLst/>
              <a:rect l="0" t="0" r="0" b="0"/>
              <a:pathLst>
                <a:path w="142876" h="237507">
                  <a:moveTo>
                    <a:pt x="0" y="211548"/>
                  </a:moveTo>
                  <a:lnTo>
                    <a:pt x="0" y="211548"/>
                  </a:lnTo>
                  <a:lnTo>
                    <a:pt x="0" y="215967"/>
                  </a:lnTo>
                  <a:lnTo>
                    <a:pt x="705" y="216964"/>
                  </a:lnTo>
                  <a:lnTo>
                    <a:pt x="3371" y="219011"/>
                  </a:lnTo>
                  <a:lnTo>
                    <a:pt x="8822" y="220892"/>
                  </a:lnTo>
                  <a:lnTo>
                    <a:pt x="11002" y="221020"/>
                  </a:lnTo>
                  <a:lnTo>
                    <a:pt x="34462" y="211645"/>
                  </a:lnTo>
                  <a:lnTo>
                    <a:pt x="41422" y="205947"/>
                  </a:lnTo>
                  <a:lnTo>
                    <a:pt x="71916" y="162752"/>
                  </a:lnTo>
                  <a:lnTo>
                    <a:pt x="88995" y="132438"/>
                  </a:lnTo>
                  <a:lnTo>
                    <a:pt x="104167" y="91577"/>
                  </a:lnTo>
                  <a:lnTo>
                    <a:pt x="116175" y="50270"/>
                  </a:lnTo>
                  <a:lnTo>
                    <a:pt x="123616" y="2998"/>
                  </a:lnTo>
                  <a:lnTo>
                    <a:pt x="123763" y="60"/>
                  </a:lnTo>
                  <a:lnTo>
                    <a:pt x="124137" y="0"/>
                  </a:lnTo>
                  <a:lnTo>
                    <a:pt x="125492" y="875"/>
                  </a:lnTo>
                  <a:lnTo>
                    <a:pt x="131287" y="35156"/>
                  </a:lnTo>
                  <a:lnTo>
                    <a:pt x="133582" y="79137"/>
                  </a:lnTo>
                  <a:lnTo>
                    <a:pt x="135496" y="115087"/>
                  </a:lnTo>
                  <a:lnTo>
                    <a:pt x="136220" y="155215"/>
                  </a:lnTo>
                  <a:lnTo>
                    <a:pt x="138170" y="198651"/>
                  </a:lnTo>
                  <a:lnTo>
                    <a:pt x="142554" y="237506"/>
                  </a:lnTo>
                  <a:lnTo>
                    <a:pt x="142875" y="23694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SMARTInkShape-325">
              <a:extLst>
                <a:ext uri="{FF2B5EF4-FFF2-40B4-BE49-F238E27FC236}">
                  <a16:creationId xmlns:a16="http://schemas.microsoft.com/office/drawing/2014/main" xmlns="" id="{4CE7FE63-304F-47AF-8563-0B00BB4CB8C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692900" y="2762250"/>
              <a:ext cx="3176" cy="19051"/>
            </a:xfrm>
            <a:custGeom>
              <a:avLst/>
              <a:gdLst/>
              <a:ahLst/>
              <a:cxnLst/>
              <a:rect l="0" t="0" r="0" b="0"/>
              <a:pathLst>
                <a:path w="3176" h="19051">
                  <a:moveTo>
                    <a:pt x="3175" y="19050"/>
                  </a:moveTo>
                  <a:lnTo>
                    <a:pt x="3175" y="19050"/>
                  </a:lnTo>
                  <a:lnTo>
                    <a:pt x="1490" y="19050"/>
                  </a:lnTo>
                  <a:lnTo>
                    <a:pt x="662" y="1528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SMARTInkShape-326">
              <a:extLst>
                <a:ext uri="{FF2B5EF4-FFF2-40B4-BE49-F238E27FC236}">
                  <a16:creationId xmlns:a16="http://schemas.microsoft.com/office/drawing/2014/main" xmlns="" id="{8E0C4332-B6A7-4871-A219-6D4BD92A9D8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432550" y="3190947"/>
              <a:ext cx="25266" cy="260108"/>
            </a:xfrm>
            <a:custGeom>
              <a:avLst/>
              <a:gdLst/>
              <a:ahLst/>
              <a:cxnLst/>
              <a:rect l="0" t="0" r="0" b="0"/>
              <a:pathLst>
                <a:path w="25266" h="260108">
                  <a:moveTo>
                    <a:pt x="6350" y="241228"/>
                  </a:moveTo>
                  <a:lnTo>
                    <a:pt x="6350" y="241228"/>
                  </a:lnTo>
                  <a:lnTo>
                    <a:pt x="6350" y="244599"/>
                  </a:lnTo>
                  <a:lnTo>
                    <a:pt x="6703" y="245592"/>
                  </a:lnTo>
                  <a:lnTo>
                    <a:pt x="7291" y="246254"/>
                  </a:lnTo>
                  <a:lnTo>
                    <a:pt x="11766" y="249938"/>
                  </a:lnTo>
                  <a:lnTo>
                    <a:pt x="22054" y="260107"/>
                  </a:lnTo>
                  <a:lnTo>
                    <a:pt x="23860" y="258542"/>
                  </a:lnTo>
                  <a:lnTo>
                    <a:pt x="24715" y="256802"/>
                  </a:lnTo>
                  <a:lnTo>
                    <a:pt x="25265" y="252810"/>
                  </a:lnTo>
                  <a:lnTo>
                    <a:pt x="19502" y="207567"/>
                  </a:lnTo>
                  <a:lnTo>
                    <a:pt x="18724" y="165025"/>
                  </a:lnTo>
                  <a:lnTo>
                    <a:pt x="16073" y="121519"/>
                  </a:lnTo>
                  <a:lnTo>
                    <a:pt x="18764" y="73996"/>
                  </a:lnTo>
                  <a:lnTo>
                    <a:pt x="14620" y="30415"/>
                  </a:lnTo>
                  <a:lnTo>
                    <a:pt x="8362" y="12157"/>
                  </a:lnTo>
                  <a:lnTo>
                    <a:pt x="58" y="0"/>
                  </a:lnTo>
                  <a:lnTo>
                    <a:pt x="0" y="310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SMARTInkShape-327">
              <a:extLst>
                <a:ext uri="{FF2B5EF4-FFF2-40B4-BE49-F238E27FC236}">
                  <a16:creationId xmlns:a16="http://schemas.microsoft.com/office/drawing/2014/main" xmlns="" id="{B98EFEA7-1628-4FA0-A735-B0C26C4C472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324181" y="2859986"/>
              <a:ext cx="87121" cy="186961"/>
            </a:xfrm>
            <a:custGeom>
              <a:avLst/>
              <a:gdLst/>
              <a:ahLst/>
              <a:cxnLst/>
              <a:rect l="0" t="0" r="0" b="0"/>
              <a:pathLst>
                <a:path w="87121" h="186961">
                  <a:moveTo>
                    <a:pt x="82969" y="19739"/>
                  </a:moveTo>
                  <a:lnTo>
                    <a:pt x="82969" y="19739"/>
                  </a:lnTo>
                  <a:lnTo>
                    <a:pt x="82969" y="5546"/>
                  </a:lnTo>
                  <a:lnTo>
                    <a:pt x="71170" y="991"/>
                  </a:lnTo>
                  <a:lnTo>
                    <a:pt x="63497" y="0"/>
                  </a:lnTo>
                  <a:lnTo>
                    <a:pt x="56323" y="1441"/>
                  </a:lnTo>
                  <a:lnTo>
                    <a:pt x="33469" y="10535"/>
                  </a:lnTo>
                  <a:lnTo>
                    <a:pt x="19658" y="22656"/>
                  </a:lnTo>
                  <a:lnTo>
                    <a:pt x="11137" y="34597"/>
                  </a:lnTo>
                  <a:lnTo>
                    <a:pt x="0" y="73299"/>
                  </a:lnTo>
                  <a:lnTo>
                    <a:pt x="1029" y="106989"/>
                  </a:lnTo>
                  <a:lnTo>
                    <a:pt x="11139" y="151800"/>
                  </a:lnTo>
                  <a:lnTo>
                    <a:pt x="27662" y="174367"/>
                  </a:lnTo>
                  <a:lnTo>
                    <a:pt x="31281" y="177858"/>
                  </a:lnTo>
                  <a:lnTo>
                    <a:pt x="41887" y="182677"/>
                  </a:lnTo>
                  <a:lnTo>
                    <a:pt x="62076" y="186960"/>
                  </a:lnTo>
                  <a:lnTo>
                    <a:pt x="71212" y="186016"/>
                  </a:lnTo>
                  <a:lnTo>
                    <a:pt x="81759" y="176760"/>
                  </a:lnTo>
                  <a:lnTo>
                    <a:pt x="85959" y="167725"/>
                  </a:lnTo>
                  <a:lnTo>
                    <a:pt x="87120" y="157125"/>
                  </a:lnTo>
                  <a:lnTo>
                    <a:pt x="83807" y="139037"/>
                  </a:lnTo>
                  <a:lnTo>
                    <a:pt x="80284" y="131439"/>
                  </a:lnTo>
                  <a:lnTo>
                    <a:pt x="67592" y="121509"/>
                  </a:lnTo>
                  <a:lnTo>
                    <a:pt x="53797" y="115235"/>
                  </a:lnTo>
                  <a:lnTo>
                    <a:pt x="26289" y="112843"/>
                  </a:lnTo>
                  <a:lnTo>
                    <a:pt x="17679" y="113800"/>
                  </a:lnTo>
                  <a:lnTo>
                    <a:pt x="11500" y="117283"/>
                  </a:lnTo>
                  <a:lnTo>
                    <a:pt x="8865" y="119693"/>
                  </a:lnTo>
                  <a:lnTo>
                    <a:pt x="5936" y="127075"/>
                  </a:lnTo>
                  <a:lnTo>
                    <a:pt x="5341" y="135530"/>
                  </a:lnTo>
                  <a:lnTo>
                    <a:pt x="9944" y="14991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SMARTInkShape-328">
              <a:extLst>
                <a:ext uri="{FF2B5EF4-FFF2-40B4-BE49-F238E27FC236}">
                  <a16:creationId xmlns:a16="http://schemas.microsoft.com/office/drawing/2014/main" xmlns="" id="{C3C11154-BC8E-4AED-888C-C1DEA88F453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429378" y="2895469"/>
              <a:ext cx="190498" cy="119612"/>
            </a:xfrm>
            <a:custGeom>
              <a:avLst/>
              <a:gdLst/>
              <a:ahLst/>
              <a:cxnLst/>
              <a:rect l="0" t="0" r="0" b="0"/>
              <a:pathLst>
                <a:path w="190498" h="119612">
                  <a:moveTo>
                    <a:pt x="3172" y="69981"/>
                  </a:moveTo>
                  <a:lnTo>
                    <a:pt x="3172" y="69981"/>
                  </a:lnTo>
                  <a:lnTo>
                    <a:pt x="1487" y="69981"/>
                  </a:lnTo>
                  <a:lnTo>
                    <a:pt x="990" y="70687"/>
                  </a:lnTo>
                  <a:lnTo>
                    <a:pt x="193" y="76889"/>
                  </a:lnTo>
                  <a:lnTo>
                    <a:pt x="0" y="88669"/>
                  </a:lnTo>
                  <a:lnTo>
                    <a:pt x="1683" y="92295"/>
                  </a:lnTo>
                  <a:lnTo>
                    <a:pt x="2533" y="92971"/>
                  </a:lnTo>
                  <a:lnTo>
                    <a:pt x="3451" y="93069"/>
                  </a:lnTo>
                  <a:lnTo>
                    <a:pt x="4416" y="92781"/>
                  </a:lnTo>
                  <a:lnTo>
                    <a:pt x="5060" y="91884"/>
                  </a:lnTo>
                  <a:lnTo>
                    <a:pt x="5966" y="87250"/>
                  </a:lnTo>
                  <a:lnTo>
                    <a:pt x="10751" y="58391"/>
                  </a:lnTo>
                  <a:lnTo>
                    <a:pt x="30307" y="11074"/>
                  </a:lnTo>
                  <a:lnTo>
                    <a:pt x="35240" y="1688"/>
                  </a:lnTo>
                  <a:lnTo>
                    <a:pt x="36545" y="463"/>
                  </a:lnTo>
                  <a:lnTo>
                    <a:pt x="37768" y="0"/>
                  </a:lnTo>
                  <a:lnTo>
                    <a:pt x="38936" y="43"/>
                  </a:lnTo>
                  <a:lnTo>
                    <a:pt x="39715" y="425"/>
                  </a:lnTo>
                  <a:lnTo>
                    <a:pt x="40234" y="1033"/>
                  </a:lnTo>
                  <a:lnTo>
                    <a:pt x="42753" y="6228"/>
                  </a:lnTo>
                  <a:lnTo>
                    <a:pt x="48718" y="52272"/>
                  </a:lnTo>
                  <a:lnTo>
                    <a:pt x="49583" y="85305"/>
                  </a:lnTo>
                  <a:lnTo>
                    <a:pt x="47656" y="119015"/>
                  </a:lnTo>
                  <a:lnTo>
                    <a:pt x="47622" y="75711"/>
                  </a:lnTo>
                  <a:lnTo>
                    <a:pt x="49307" y="39862"/>
                  </a:lnTo>
                  <a:lnTo>
                    <a:pt x="60553" y="15380"/>
                  </a:lnTo>
                  <a:lnTo>
                    <a:pt x="62592" y="13472"/>
                  </a:lnTo>
                  <a:lnTo>
                    <a:pt x="67681" y="11352"/>
                  </a:lnTo>
                  <a:lnTo>
                    <a:pt x="73125" y="10158"/>
                  </a:lnTo>
                  <a:lnTo>
                    <a:pt x="78595" y="13642"/>
                  </a:lnTo>
                  <a:lnTo>
                    <a:pt x="82029" y="16547"/>
                  </a:lnTo>
                  <a:lnTo>
                    <a:pt x="90233" y="34119"/>
                  </a:lnTo>
                  <a:lnTo>
                    <a:pt x="94587" y="56321"/>
                  </a:lnTo>
                  <a:lnTo>
                    <a:pt x="95235" y="102550"/>
                  </a:lnTo>
                  <a:lnTo>
                    <a:pt x="95245" y="108465"/>
                  </a:lnTo>
                  <a:lnTo>
                    <a:pt x="95247" y="63245"/>
                  </a:lnTo>
                  <a:lnTo>
                    <a:pt x="95952" y="50054"/>
                  </a:lnTo>
                  <a:lnTo>
                    <a:pt x="104085" y="26056"/>
                  </a:lnTo>
                  <a:lnTo>
                    <a:pt x="114083" y="9263"/>
                  </a:lnTo>
                  <a:lnTo>
                    <a:pt x="117494" y="5954"/>
                  </a:lnTo>
                  <a:lnTo>
                    <a:pt x="119604" y="5777"/>
                  </a:lnTo>
                  <a:lnTo>
                    <a:pt x="124769" y="7461"/>
                  </a:lnTo>
                  <a:lnTo>
                    <a:pt x="128712" y="10562"/>
                  </a:lnTo>
                  <a:lnTo>
                    <a:pt x="132432" y="14931"/>
                  </a:lnTo>
                  <a:lnTo>
                    <a:pt x="144839" y="56732"/>
                  </a:lnTo>
                  <a:lnTo>
                    <a:pt x="156424" y="104203"/>
                  </a:lnTo>
                  <a:lnTo>
                    <a:pt x="160184" y="112002"/>
                  </a:lnTo>
                  <a:lnTo>
                    <a:pt x="164207" y="116644"/>
                  </a:lnTo>
                  <a:lnTo>
                    <a:pt x="170228" y="118942"/>
                  </a:lnTo>
                  <a:lnTo>
                    <a:pt x="176902" y="119611"/>
                  </a:lnTo>
                  <a:lnTo>
                    <a:pt x="182221" y="118732"/>
                  </a:lnTo>
                  <a:lnTo>
                    <a:pt x="184274" y="116946"/>
                  </a:lnTo>
                  <a:lnTo>
                    <a:pt x="190497" y="10490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SMARTInkShape-329">
              <a:extLst>
                <a:ext uri="{FF2B5EF4-FFF2-40B4-BE49-F238E27FC236}">
                  <a16:creationId xmlns:a16="http://schemas.microsoft.com/office/drawing/2014/main" xmlns="" id="{CB831265-F77C-4448-81B9-B3AA2275A5F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617546" y="2902493"/>
              <a:ext cx="198014" cy="112678"/>
            </a:xfrm>
            <a:custGeom>
              <a:avLst/>
              <a:gdLst/>
              <a:ahLst/>
              <a:cxnLst/>
              <a:rect l="0" t="0" r="0" b="0"/>
              <a:pathLst>
                <a:path w="198014" h="112678">
                  <a:moveTo>
                    <a:pt x="34079" y="31207"/>
                  </a:moveTo>
                  <a:lnTo>
                    <a:pt x="34079" y="31207"/>
                  </a:lnTo>
                  <a:lnTo>
                    <a:pt x="40168" y="43384"/>
                  </a:lnTo>
                  <a:lnTo>
                    <a:pt x="40607" y="43205"/>
                  </a:lnTo>
                  <a:lnTo>
                    <a:pt x="46608" y="37722"/>
                  </a:lnTo>
                  <a:lnTo>
                    <a:pt x="48414" y="34235"/>
                  </a:lnTo>
                  <a:lnTo>
                    <a:pt x="44441" y="21991"/>
                  </a:lnTo>
                  <a:lnTo>
                    <a:pt x="39390" y="15587"/>
                  </a:lnTo>
                  <a:lnTo>
                    <a:pt x="32478" y="10939"/>
                  </a:lnTo>
                  <a:lnTo>
                    <a:pt x="30895" y="10287"/>
                  </a:lnTo>
                  <a:lnTo>
                    <a:pt x="26314" y="10503"/>
                  </a:lnTo>
                  <a:lnTo>
                    <a:pt x="21456" y="11774"/>
                  </a:lnTo>
                  <a:lnTo>
                    <a:pt x="18120" y="13516"/>
                  </a:lnTo>
                  <a:lnTo>
                    <a:pt x="10888" y="19850"/>
                  </a:lnTo>
                  <a:lnTo>
                    <a:pt x="6956" y="27336"/>
                  </a:lnTo>
                  <a:lnTo>
                    <a:pt x="222" y="49917"/>
                  </a:lnTo>
                  <a:lnTo>
                    <a:pt x="0" y="74044"/>
                  </a:lnTo>
                  <a:lnTo>
                    <a:pt x="4265" y="92309"/>
                  </a:lnTo>
                  <a:lnTo>
                    <a:pt x="8011" y="98697"/>
                  </a:lnTo>
                  <a:lnTo>
                    <a:pt x="19143" y="107649"/>
                  </a:lnTo>
                  <a:lnTo>
                    <a:pt x="28556" y="111947"/>
                  </a:lnTo>
                  <a:lnTo>
                    <a:pt x="40870" y="111535"/>
                  </a:lnTo>
                  <a:lnTo>
                    <a:pt x="43898" y="110512"/>
                  </a:lnTo>
                  <a:lnTo>
                    <a:pt x="45916" y="109124"/>
                  </a:lnTo>
                  <a:lnTo>
                    <a:pt x="54213" y="96771"/>
                  </a:lnTo>
                  <a:lnTo>
                    <a:pt x="60702" y="67000"/>
                  </a:lnTo>
                  <a:lnTo>
                    <a:pt x="59749" y="38795"/>
                  </a:lnTo>
                  <a:lnTo>
                    <a:pt x="54503" y="25028"/>
                  </a:lnTo>
                  <a:lnTo>
                    <a:pt x="48212" y="18701"/>
                  </a:lnTo>
                  <a:lnTo>
                    <a:pt x="33274" y="10837"/>
                  </a:lnTo>
                  <a:lnTo>
                    <a:pt x="18098" y="9226"/>
                  </a:lnTo>
                  <a:lnTo>
                    <a:pt x="13689" y="10031"/>
                  </a:lnTo>
                  <a:lnTo>
                    <a:pt x="12018" y="10740"/>
                  </a:lnTo>
                  <a:lnTo>
                    <a:pt x="10905" y="11565"/>
                  </a:lnTo>
                  <a:lnTo>
                    <a:pt x="9668" y="13423"/>
                  </a:lnTo>
                  <a:lnTo>
                    <a:pt x="9691" y="14412"/>
                  </a:lnTo>
                  <a:lnTo>
                    <a:pt x="10657" y="16452"/>
                  </a:lnTo>
                  <a:lnTo>
                    <a:pt x="23959" y="26117"/>
                  </a:lnTo>
                  <a:lnTo>
                    <a:pt x="43330" y="34566"/>
                  </a:lnTo>
                  <a:lnTo>
                    <a:pt x="61198" y="37163"/>
                  </a:lnTo>
                  <a:lnTo>
                    <a:pt x="70062" y="35755"/>
                  </a:lnTo>
                  <a:lnTo>
                    <a:pt x="85571" y="27402"/>
                  </a:lnTo>
                  <a:lnTo>
                    <a:pt x="90243" y="22931"/>
                  </a:lnTo>
                  <a:lnTo>
                    <a:pt x="94857" y="14761"/>
                  </a:lnTo>
                  <a:lnTo>
                    <a:pt x="97340" y="1288"/>
                  </a:lnTo>
                  <a:lnTo>
                    <a:pt x="96714" y="678"/>
                  </a:lnTo>
                  <a:lnTo>
                    <a:pt x="94137" y="0"/>
                  </a:lnTo>
                  <a:lnTo>
                    <a:pt x="92815" y="877"/>
                  </a:lnTo>
                  <a:lnTo>
                    <a:pt x="89269" y="7169"/>
                  </a:lnTo>
                  <a:lnTo>
                    <a:pt x="83841" y="20176"/>
                  </a:lnTo>
                  <a:lnTo>
                    <a:pt x="84626" y="45904"/>
                  </a:lnTo>
                  <a:lnTo>
                    <a:pt x="97066" y="91174"/>
                  </a:lnTo>
                  <a:lnTo>
                    <a:pt x="104717" y="103185"/>
                  </a:lnTo>
                  <a:lnTo>
                    <a:pt x="110629" y="108235"/>
                  </a:lnTo>
                  <a:lnTo>
                    <a:pt x="117137" y="111303"/>
                  </a:lnTo>
                  <a:lnTo>
                    <a:pt x="128734" y="112677"/>
                  </a:lnTo>
                  <a:lnTo>
                    <a:pt x="136944" y="111748"/>
                  </a:lnTo>
                  <a:lnTo>
                    <a:pt x="143414" y="108278"/>
                  </a:lnTo>
                  <a:lnTo>
                    <a:pt x="146128" y="105871"/>
                  </a:lnTo>
                  <a:lnTo>
                    <a:pt x="153317" y="90685"/>
                  </a:lnTo>
                  <a:lnTo>
                    <a:pt x="163253" y="50545"/>
                  </a:lnTo>
                  <a:lnTo>
                    <a:pt x="163703" y="35785"/>
                  </a:lnTo>
                  <a:lnTo>
                    <a:pt x="161660" y="28056"/>
                  </a:lnTo>
                  <a:lnTo>
                    <a:pt x="158750" y="22105"/>
                  </a:lnTo>
                  <a:lnTo>
                    <a:pt x="157954" y="15984"/>
                  </a:lnTo>
                  <a:lnTo>
                    <a:pt x="158290" y="16119"/>
                  </a:lnTo>
                  <a:lnTo>
                    <a:pt x="164013" y="21494"/>
                  </a:lnTo>
                  <a:lnTo>
                    <a:pt x="165910" y="25244"/>
                  </a:lnTo>
                  <a:lnTo>
                    <a:pt x="180486" y="72312"/>
                  </a:lnTo>
                  <a:lnTo>
                    <a:pt x="197960" y="107084"/>
                  </a:lnTo>
                  <a:lnTo>
                    <a:pt x="198013" y="108250"/>
                  </a:lnTo>
                  <a:lnTo>
                    <a:pt x="197696" y="109028"/>
                  </a:lnTo>
                  <a:lnTo>
                    <a:pt x="196338" y="110275"/>
                  </a:lnTo>
                  <a:lnTo>
                    <a:pt x="181606" y="110211"/>
                  </a:lnTo>
                  <a:lnTo>
                    <a:pt x="153759" y="107537"/>
                  </a:lnTo>
                  <a:lnTo>
                    <a:pt x="149829" y="108406"/>
                  </a:lnTo>
                  <a:lnTo>
                    <a:pt x="142029" y="11058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7" name="SMARTInkShape-Group122">
            <a:extLst>
              <a:ext uri="{FF2B5EF4-FFF2-40B4-BE49-F238E27FC236}">
                <a16:creationId xmlns:a16="http://schemas.microsoft.com/office/drawing/2014/main" xmlns="" id="{C5A8A245-7ACA-48A0-83C6-2A8254AE26FF}"/>
              </a:ext>
            </a:extLst>
          </p:cNvPr>
          <p:cNvGrpSpPr/>
          <p:nvPr/>
        </p:nvGrpSpPr>
        <p:grpSpPr>
          <a:xfrm>
            <a:off x="2760234" y="4105275"/>
            <a:ext cx="3716767" cy="1199035"/>
            <a:chOff x="2760234" y="4105275"/>
            <a:chExt cx="3716767" cy="1199035"/>
          </a:xfrm>
        </p:grpSpPr>
        <p:sp>
          <p:nvSpPr>
            <p:cNvPr id="64" name="SMARTInkShape-330">
              <a:extLst>
                <a:ext uri="{FF2B5EF4-FFF2-40B4-BE49-F238E27FC236}">
                  <a16:creationId xmlns:a16="http://schemas.microsoft.com/office/drawing/2014/main" xmlns="" id="{067D392C-F991-43ED-BD16-0F8840ED914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563357" y="4660213"/>
              <a:ext cx="229290" cy="473763"/>
            </a:xfrm>
            <a:custGeom>
              <a:avLst/>
              <a:gdLst/>
              <a:ahLst/>
              <a:cxnLst/>
              <a:rect l="0" t="0" r="0" b="0"/>
              <a:pathLst>
                <a:path w="229290" h="473763">
                  <a:moveTo>
                    <a:pt x="2293" y="191187"/>
                  </a:moveTo>
                  <a:lnTo>
                    <a:pt x="2293" y="191187"/>
                  </a:lnTo>
                  <a:lnTo>
                    <a:pt x="2293" y="193921"/>
                  </a:lnTo>
                  <a:lnTo>
                    <a:pt x="5429" y="197495"/>
                  </a:lnTo>
                  <a:lnTo>
                    <a:pt x="5457" y="195839"/>
                  </a:lnTo>
                  <a:lnTo>
                    <a:pt x="0" y="175767"/>
                  </a:lnTo>
                  <a:lnTo>
                    <a:pt x="826" y="131185"/>
                  </a:lnTo>
                  <a:lnTo>
                    <a:pt x="8269" y="94887"/>
                  </a:lnTo>
                  <a:lnTo>
                    <a:pt x="25620" y="66305"/>
                  </a:lnTo>
                  <a:lnTo>
                    <a:pt x="69714" y="21061"/>
                  </a:lnTo>
                  <a:lnTo>
                    <a:pt x="91061" y="8370"/>
                  </a:lnTo>
                  <a:lnTo>
                    <a:pt x="114673" y="729"/>
                  </a:lnTo>
                  <a:lnTo>
                    <a:pt x="130556" y="0"/>
                  </a:lnTo>
                  <a:lnTo>
                    <a:pt x="161535" y="6598"/>
                  </a:lnTo>
                  <a:lnTo>
                    <a:pt x="185726" y="20783"/>
                  </a:lnTo>
                  <a:lnTo>
                    <a:pt x="207860" y="44220"/>
                  </a:lnTo>
                  <a:lnTo>
                    <a:pt x="222775" y="67443"/>
                  </a:lnTo>
                  <a:lnTo>
                    <a:pt x="228487" y="84555"/>
                  </a:lnTo>
                  <a:lnTo>
                    <a:pt x="229289" y="89407"/>
                  </a:lnTo>
                  <a:lnTo>
                    <a:pt x="222972" y="127325"/>
                  </a:lnTo>
                  <a:lnTo>
                    <a:pt x="212083" y="151137"/>
                  </a:lnTo>
                  <a:lnTo>
                    <a:pt x="178050" y="193977"/>
                  </a:lnTo>
                  <a:lnTo>
                    <a:pt x="132682" y="238918"/>
                  </a:lnTo>
                  <a:lnTo>
                    <a:pt x="89562" y="279073"/>
                  </a:lnTo>
                  <a:lnTo>
                    <a:pt x="47623" y="325656"/>
                  </a:lnTo>
                  <a:lnTo>
                    <a:pt x="21308" y="365328"/>
                  </a:lnTo>
                  <a:lnTo>
                    <a:pt x="6049" y="403033"/>
                  </a:lnTo>
                  <a:lnTo>
                    <a:pt x="7752" y="436808"/>
                  </a:lnTo>
                  <a:lnTo>
                    <a:pt x="11515" y="452582"/>
                  </a:lnTo>
                  <a:lnTo>
                    <a:pt x="16269" y="461644"/>
                  </a:lnTo>
                  <a:lnTo>
                    <a:pt x="22851" y="468494"/>
                  </a:lnTo>
                  <a:lnTo>
                    <a:pt x="29422" y="472831"/>
                  </a:lnTo>
                  <a:lnTo>
                    <a:pt x="37218" y="473762"/>
                  </a:lnTo>
                </a:path>
              </a:pathLst>
            </a:custGeom>
            <a:ln w="19050" cap="sq">
              <a:solidFill>
                <a:srgbClr val="FF6820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SMARTInkShape-331">
              <a:extLst>
                <a:ext uri="{FF2B5EF4-FFF2-40B4-BE49-F238E27FC236}">
                  <a16:creationId xmlns:a16="http://schemas.microsoft.com/office/drawing/2014/main" xmlns="" id="{981B16C1-0AF1-43DD-A47D-315F8223714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760234" y="4105275"/>
              <a:ext cx="3716767" cy="450348"/>
            </a:xfrm>
            <a:custGeom>
              <a:avLst/>
              <a:gdLst/>
              <a:ahLst/>
              <a:cxnLst/>
              <a:rect l="0" t="0" r="0" b="0"/>
              <a:pathLst>
                <a:path w="3716767" h="450348">
                  <a:moveTo>
                    <a:pt x="8366" y="0"/>
                  </a:moveTo>
                  <a:lnTo>
                    <a:pt x="8366" y="0"/>
                  </a:lnTo>
                  <a:lnTo>
                    <a:pt x="6537" y="10492"/>
                  </a:lnTo>
                  <a:lnTo>
                    <a:pt x="7384" y="57109"/>
                  </a:lnTo>
                  <a:lnTo>
                    <a:pt x="2043" y="101938"/>
                  </a:lnTo>
                  <a:lnTo>
                    <a:pt x="0" y="143340"/>
                  </a:lnTo>
                  <a:lnTo>
                    <a:pt x="3584" y="187197"/>
                  </a:lnTo>
                  <a:lnTo>
                    <a:pt x="6400" y="205200"/>
                  </a:lnTo>
                  <a:lnTo>
                    <a:pt x="20299" y="230472"/>
                  </a:lnTo>
                  <a:lnTo>
                    <a:pt x="49394" y="261777"/>
                  </a:lnTo>
                  <a:lnTo>
                    <a:pt x="77530" y="279100"/>
                  </a:lnTo>
                  <a:lnTo>
                    <a:pt x="121941" y="293664"/>
                  </a:lnTo>
                  <a:lnTo>
                    <a:pt x="163384" y="304810"/>
                  </a:lnTo>
                  <a:lnTo>
                    <a:pt x="207242" y="313525"/>
                  </a:lnTo>
                  <a:lnTo>
                    <a:pt x="252729" y="321693"/>
                  </a:lnTo>
                  <a:lnTo>
                    <a:pt x="295830" y="327939"/>
                  </a:lnTo>
                  <a:lnTo>
                    <a:pt x="333861" y="331215"/>
                  </a:lnTo>
                  <a:lnTo>
                    <a:pt x="375684" y="335130"/>
                  </a:lnTo>
                  <a:lnTo>
                    <a:pt x="421419" y="336269"/>
                  </a:lnTo>
                  <a:lnTo>
                    <a:pt x="468526" y="338180"/>
                  </a:lnTo>
                  <a:lnTo>
                    <a:pt x="512548" y="339773"/>
                  </a:lnTo>
                  <a:lnTo>
                    <a:pt x="552472" y="341817"/>
                  </a:lnTo>
                  <a:lnTo>
                    <a:pt x="599964" y="342757"/>
                  </a:lnTo>
                  <a:lnTo>
                    <a:pt x="646891" y="344543"/>
                  </a:lnTo>
                  <a:lnTo>
                    <a:pt x="689762" y="345621"/>
                  </a:lnTo>
                  <a:lnTo>
                    <a:pt x="730412" y="345941"/>
                  </a:lnTo>
                  <a:lnTo>
                    <a:pt x="766446" y="344350"/>
                  </a:lnTo>
                  <a:lnTo>
                    <a:pt x="806207" y="343329"/>
                  </a:lnTo>
                  <a:lnTo>
                    <a:pt x="849321" y="342632"/>
                  </a:lnTo>
                  <a:lnTo>
                    <a:pt x="889441" y="340743"/>
                  </a:lnTo>
                  <a:lnTo>
                    <a:pt x="932215" y="338986"/>
                  </a:lnTo>
                  <a:lnTo>
                    <a:pt x="976366" y="336331"/>
                  </a:lnTo>
                  <a:lnTo>
                    <a:pt x="1016729" y="333310"/>
                  </a:lnTo>
                  <a:lnTo>
                    <a:pt x="1060918" y="329129"/>
                  </a:lnTo>
                  <a:lnTo>
                    <a:pt x="1101685" y="324553"/>
                  </a:lnTo>
                  <a:lnTo>
                    <a:pt x="1146217" y="319102"/>
                  </a:lnTo>
                  <a:lnTo>
                    <a:pt x="1189272" y="314446"/>
                  </a:lnTo>
                  <a:lnTo>
                    <a:pt x="1228645" y="310441"/>
                  </a:lnTo>
                  <a:lnTo>
                    <a:pt x="1268388" y="308462"/>
                  </a:lnTo>
                  <a:lnTo>
                    <a:pt x="1311255" y="308071"/>
                  </a:lnTo>
                  <a:lnTo>
                    <a:pt x="1357734" y="305806"/>
                  </a:lnTo>
                  <a:lnTo>
                    <a:pt x="1401428" y="306618"/>
                  </a:lnTo>
                  <a:lnTo>
                    <a:pt x="1448078" y="310309"/>
                  </a:lnTo>
                  <a:lnTo>
                    <a:pt x="1490350" y="317043"/>
                  </a:lnTo>
                  <a:lnTo>
                    <a:pt x="1535328" y="332416"/>
                  </a:lnTo>
                  <a:lnTo>
                    <a:pt x="1582530" y="351267"/>
                  </a:lnTo>
                  <a:lnTo>
                    <a:pt x="1605200" y="364530"/>
                  </a:lnTo>
                  <a:lnTo>
                    <a:pt x="1621542" y="380530"/>
                  </a:lnTo>
                  <a:lnTo>
                    <a:pt x="1656787" y="427634"/>
                  </a:lnTo>
                  <a:lnTo>
                    <a:pt x="1663587" y="438241"/>
                  </a:lnTo>
                  <a:lnTo>
                    <a:pt x="1665295" y="444100"/>
                  </a:lnTo>
                  <a:lnTo>
                    <a:pt x="1665633" y="446969"/>
                  </a:lnTo>
                  <a:lnTo>
                    <a:pt x="1667377" y="449151"/>
                  </a:lnTo>
                  <a:lnTo>
                    <a:pt x="1667529" y="449718"/>
                  </a:lnTo>
                  <a:lnTo>
                    <a:pt x="1667277" y="450095"/>
                  </a:lnTo>
                  <a:lnTo>
                    <a:pt x="1666757" y="450347"/>
                  </a:lnTo>
                  <a:lnTo>
                    <a:pt x="1666410" y="450162"/>
                  </a:lnTo>
                  <a:lnTo>
                    <a:pt x="1666178" y="449686"/>
                  </a:lnTo>
                  <a:lnTo>
                    <a:pt x="1665728" y="436434"/>
                  </a:lnTo>
                  <a:lnTo>
                    <a:pt x="1666074" y="431390"/>
                  </a:lnTo>
                  <a:lnTo>
                    <a:pt x="1672328" y="384430"/>
                  </a:lnTo>
                  <a:lnTo>
                    <a:pt x="1682223" y="358183"/>
                  </a:lnTo>
                  <a:lnTo>
                    <a:pt x="1693697" y="344482"/>
                  </a:lnTo>
                  <a:lnTo>
                    <a:pt x="1725188" y="318348"/>
                  </a:lnTo>
                  <a:lnTo>
                    <a:pt x="1738801" y="313087"/>
                  </a:lnTo>
                  <a:lnTo>
                    <a:pt x="1783644" y="303776"/>
                  </a:lnTo>
                  <a:lnTo>
                    <a:pt x="1825928" y="299395"/>
                  </a:lnTo>
                  <a:lnTo>
                    <a:pt x="1870865" y="301046"/>
                  </a:lnTo>
                  <a:lnTo>
                    <a:pt x="1913154" y="305028"/>
                  </a:lnTo>
                  <a:lnTo>
                    <a:pt x="1956860" y="310122"/>
                  </a:lnTo>
                  <a:lnTo>
                    <a:pt x="2000130" y="314331"/>
                  </a:lnTo>
                  <a:lnTo>
                    <a:pt x="2039905" y="320245"/>
                  </a:lnTo>
                  <a:lnTo>
                    <a:pt x="2082723" y="325050"/>
                  </a:lnTo>
                  <a:lnTo>
                    <a:pt x="2126568" y="333221"/>
                  </a:lnTo>
                  <a:lnTo>
                    <a:pt x="2172799" y="340424"/>
                  </a:lnTo>
                  <a:lnTo>
                    <a:pt x="2212368" y="346674"/>
                  </a:lnTo>
                  <a:lnTo>
                    <a:pt x="2255500" y="352125"/>
                  </a:lnTo>
                  <a:lnTo>
                    <a:pt x="2300996" y="356599"/>
                  </a:lnTo>
                  <a:lnTo>
                    <a:pt x="2347965" y="360880"/>
                  </a:lnTo>
                  <a:lnTo>
                    <a:pt x="2392677" y="365123"/>
                  </a:lnTo>
                  <a:lnTo>
                    <a:pt x="2433456" y="369358"/>
                  </a:lnTo>
                  <a:lnTo>
                    <a:pt x="2473710" y="372533"/>
                  </a:lnTo>
                  <a:lnTo>
                    <a:pt x="2518515" y="377119"/>
                  </a:lnTo>
                  <a:lnTo>
                    <a:pt x="2557513" y="381771"/>
                  </a:lnTo>
                  <a:lnTo>
                    <a:pt x="2604592" y="385582"/>
                  </a:lnTo>
                  <a:lnTo>
                    <a:pt x="2637208" y="388681"/>
                  </a:lnTo>
                  <a:lnTo>
                    <a:pt x="2670519" y="391234"/>
                  </a:lnTo>
                  <a:lnTo>
                    <a:pt x="2714264" y="394655"/>
                  </a:lnTo>
                  <a:lnTo>
                    <a:pt x="2760779" y="399588"/>
                  </a:lnTo>
                  <a:lnTo>
                    <a:pt x="2806368" y="405042"/>
                  </a:lnTo>
                  <a:lnTo>
                    <a:pt x="2852637" y="409516"/>
                  </a:lnTo>
                  <a:lnTo>
                    <a:pt x="2890992" y="412733"/>
                  </a:lnTo>
                  <a:lnTo>
                    <a:pt x="2934459" y="415920"/>
                  </a:lnTo>
                  <a:lnTo>
                    <a:pt x="2975560" y="419098"/>
                  </a:lnTo>
                  <a:lnTo>
                    <a:pt x="3018900" y="421334"/>
                  </a:lnTo>
                  <a:lnTo>
                    <a:pt x="3057730" y="421996"/>
                  </a:lnTo>
                  <a:lnTo>
                    <a:pt x="3099103" y="422192"/>
                  </a:lnTo>
                  <a:lnTo>
                    <a:pt x="3136410" y="422251"/>
                  </a:lnTo>
                  <a:lnTo>
                    <a:pt x="3180742" y="422268"/>
                  </a:lnTo>
                  <a:lnTo>
                    <a:pt x="3225220" y="422273"/>
                  </a:lnTo>
                  <a:lnTo>
                    <a:pt x="3272707" y="420093"/>
                  </a:lnTo>
                  <a:lnTo>
                    <a:pt x="3311041" y="419296"/>
                  </a:lnTo>
                  <a:lnTo>
                    <a:pt x="3357753" y="416944"/>
                  </a:lnTo>
                  <a:lnTo>
                    <a:pt x="3401460" y="414374"/>
                  </a:lnTo>
                  <a:lnTo>
                    <a:pt x="3444745" y="410451"/>
                  </a:lnTo>
                  <a:lnTo>
                    <a:pt x="3485038" y="405257"/>
                  </a:lnTo>
                  <a:lnTo>
                    <a:pt x="3528082" y="396113"/>
                  </a:lnTo>
                  <a:lnTo>
                    <a:pt x="3574331" y="384237"/>
                  </a:lnTo>
                  <a:lnTo>
                    <a:pt x="3619998" y="369160"/>
                  </a:lnTo>
                  <a:lnTo>
                    <a:pt x="3635602" y="360866"/>
                  </a:lnTo>
                  <a:lnTo>
                    <a:pt x="3661451" y="343249"/>
                  </a:lnTo>
                  <a:lnTo>
                    <a:pt x="3673619" y="331314"/>
                  </a:lnTo>
                  <a:lnTo>
                    <a:pt x="3686136" y="321954"/>
                  </a:lnTo>
                  <a:lnTo>
                    <a:pt x="3703368" y="297374"/>
                  </a:lnTo>
                  <a:lnTo>
                    <a:pt x="3715820" y="266912"/>
                  </a:lnTo>
                  <a:lnTo>
                    <a:pt x="3716765" y="221362"/>
                  </a:lnTo>
                  <a:lnTo>
                    <a:pt x="3716766" y="175922"/>
                  </a:lnTo>
                  <a:lnTo>
                    <a:pt x="3716413" y="150349"/>
                  </a:lnTo>
                  <a:lnTo>
                    <a:pt x="3712036" y="134073"/>
                  </a:lnTo>
                  <a:lnTo>
                    <a:pt x="3707525" y="127959"/>
                  </a:lnTo>
                  <a:lnTo>
                    <a:pt x="3697716" y="120650"/>
                  </a:lnTo>
                </a:path>
              </a:pathLst>
            </a:custGeom>
            <a:ln w="19050" cap="sq">
              <a:solidFill>
                <a:srgbClr val="FF6820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SMARTInkShape-332">
              <a:extLst>
                <a:ext uri="{FF2B5EF4-FFF2-40B4-BE49-F238E27FC236}">
                  <a16:creationId xmlns:a16="http://schemas.microsoft.com/office/drawing/2014/main" xmlns="" id="{2F0DCF0A-C7EE-4DFA-AAE4-492F2E07959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555027" y="5236777"/>
              <a:ext cx="69325" cy="67533"/>
            </a:xfrm>
            <a:custGeom>
              <a:avLst/>
              <a:gdLst/>
              <a:ahLst/>
              <a:cxnLst/>
              <a:rect l="0" t="0" r="0" b="0"/>
              <a:pathLst>
                <a:path w="69325" h="67533">
                  <a:moveTo>
                    <a:pt x="61423" y="36898"/>
                  </a:moveTo>
                  <a:lnTo>
                    <a:pt x="61423" y="36898"/>
                  </a:lnTo>
                  <a:lnTo>
                    <a:pt x="63936" y="30931"/>
                  </a:lnTo>
                  <a:lnTo>
                    <a:pt x="64863" y="23125"/>
                  </a:lnTo>
                  <a:lnTo>
                    <a:pt x="67320" y="18612"/>
                  </a:lnTo>
                  <a:lnTo>
                    <a:pt x="67824" y="18358"/>
                  </a:lnTo>
                  <a:lnTo>
                    <a:pt x="69324" y="18074"/>
                  </a:lnTo>
                  <a:lnTo>
                    <a:pt x="68345" y="14186"/>
                  </a:lnTo>
                  <a:lnTo>
                    <a:pt x="67096" y="11173"/>
                  </a:lnTo>
                  <a:lnTo>
                    <a:pt x="62886" y="6885"/>
                  </a:lnTo>
                  <a:lnTo>
                    <a:pt x="60282" y="5248"/>
                  </a:lnTo>
                  <a:lnTo>
                    <a:pt x="48189" y="2943"/>
                  </a:lnTo>
                  <a:lnTo>
                    <a:pt x="30063" y="7317"/>
                  </a:lnTo>
                  <a:lnTo>
                    <a:pt x="15795" y="13630"/>
                  </a:lnTo>
                  <a:lnTo>
                    <a:pt x="4865" y="23340"/>
                  </a:lnTo>
                  <a:lnTo>
                    <a:pt x="1008" y="32048"/>
                  </a:lnTo>
                  <a:lnTo>
                    <a:pt x="0" y="40740"/>
                  </a:lnTo>
                  <a:lnTo>
                    <a:pt x="1903" y="46954"/>
                  </a:lnTo>
                  <a:lnTo>
                    <a:pt x="13238" y="60704"/>
                  </a:lnTo>
                  <a:lnTo>
                    <a:pt x="18371" y="64882"/>
                  </a:lnTo>
                  <a:lnTo>
                    <a:pt x="31969" y="67532"/>
                  </a:lnTo>
                  <a:lnTo>
                    <a:pt x="42661" y="66632"/>
                  </a:lnTo>
                  <a:lnTo>
                    <a:pt x="51983" y="60760"/>
                  </a:lnTo>
                  <a:lnTo>
                    <a:pt x="56405" y="53383"/>
                  </a:lnTo>
                  <a:lnTo>
                    <a:pt x="58840" y="45283"/>
                  </a:lnTo>
                  <a:lnTo>
                    <a:pt x="58746" y="39331"/>
                  </a:lnTo>
                  <a:lnTo>
                    <a:pt x="55812" y="27932"/>
                  </a:lnTo>
                  <a:lnTo>
                    <a:pt x="53873" y="24329"/>
                  </a:lnTo>
                  <a:lnTo>
                    <a:pt x="48072" y="22492"/>
                  </a:lnTo>
                  <a:lnTo>
                    <a:pt x="35032" y="21313"/>
                  </a:lnTo>
                  <a:lnTo>
                    <a:pt x="32188" y="22628"/>
                  </a:lnTo>
                  <a:lnTo>
                    <a:pt x="20257" y="33668"/>
                  </a:lnTo>
                  <a:lnTo>
                    <a:pt x="19515" y="35803"/>
                  </a:lnTo>
                  <a:lnTo>
                    <a:pt x="19632" y="40998"/>
                  </a:lnTo>
                  <a:lnTo>
                    <a:pt x="20862" y="43159"/>
                  </a:lnTo>
                  <a:lnTo>
                    <a:pt x="25052" y="46501"/>
                  </a:lnTo>
                  <a:lnTo>
                    <a:pt x="33360" y="48680"/>
                  </a:lnTo>
                  <a:lnTo>
                    <a:pt x="40367" y="46368"/>
                  </a:lnTo>
                  <a:lnTo>
                    <a:pt x="47479" y="41812"/>
                  </a:lnTo>
                  <a:lnTo>
                    <a:pt x="52991" y="36260"/>
                  </a:lnTo>
                  <a:lnTo>
                    <a:pt x="58376" y="23813"/>
                  </a:lnTo>
                  <a:lnTo>
                    <a:pt x="61155" y="2855"/>
                  </a:lnTo>
                  <a:lnTo>
                    <a:pt x="60892" y="1503"/>
                  </a:lnTo>
                  <a:lnTo>
                    <a:pt x="60363" y="601"/>
                  </a:lnTo>
                  <a:lnTo>
                    <a:pt x="59658" y="0"/>
                  </a:lnTo>
                  <a:lnTo>
                    <a:pt x="48553" y="7582"/>
                  </a:lnTo>
                  <a:lnTo>
                    <a:pt x="35228" y="26056"/>
                  </a:lnTo>
                  <a:lnTo>
                    <a:pt x="29085" y="42662"/>
                  </a:lnTo>
                  <a:lnTo>
                    <a:pt x="26498" y="59123"/>
                  </a:lnTo>
                </a:path>
              </a:pathLst>
            </a:custGeom>
            <a:ln w="19050" cap="sq">
              <a:solidFill>
                <a:srgbClr val="FF6820"/>
              </a:solidFill>
              <a:prstDash val="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1" name="SMARTInkShape-Group123">
            <a:extLst>
              <a:ext uri="{FF2B5EF4-FFF2-40B4-BE49-F238E27FC236}">
                <a16:creationId xmlns:a16="http://schemas.microsoft.com/office/drawing/2014/main" xmlns="" id="{2BD6BEA6-4AEA-4040-9EA3-8E264266FEC7}"/>
              </a:ext>
            </a:extLst>
          </p:cNvPr>
          <p:cNvGrpSpPr/>
          <p:nvPr/>
        </p:nvGrpSpPr>
        <p:grpSpPr>
          <a:xfrm>
            <a:off x="7585221" y="2901983"/>
            <a:ext cx="1815097" cy="319896"/>
            <a:chOff x="7585221" y="2901983"/>
            <a:chExt cx="1815097" cy="319896"/>
          </a:xfrm>
        </p:grpSpPr>
        <p:sp>
          <p:nvSpPr>
            <p:cNvPr id="68" name="SMARTInkShape-333">
              <a:extLst>
                <a:ext uri="{FF2B5EF4-FFF2-40B4-BE49-F238E27FC236}">
                  <a16:creationId xmlns:a16="http://schemas.microsoft.com/office/drawing/2014/main" xmlns="" id="{AD767FAC-AF3D-4DF6-9EC2-591FDFAD534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547115" y="2927350"/>
              <a:ext cx="141915" cy="246385"/>
            </a:xfrm>
            <a:custGeom>
              <a:avLst/>
              <a:gdLst/>
              <a:ahLst/>
              <a:cxnLst/>
              <a:rect l="0" t="0" r="0" b="0"/>
              <a:pathLst>
                <a:path w="141915" h="246385">
                  <a:moveTo>
                    <a:pt x="6335" y="0"/>
                  </a:moveTo>
                  <a:lnTo>
                    <a:pt x="6335" y="0"/>
                  </a:lnTo>
                  <a:lnTo>
                    <a:pt x="2882" y="8480"/>
                  </a:lnTo>
                  <a:lnTo>
                    <a:pt x="1916" y="9887"/>
                  </a:lnTo>
                  <a:lnTo>
                    <a:pt x="0" y="22087"/>
                  </a:lnTo>
                  <a:lnTo>
                    <a:pt x="35540" y="41836"/>
                  </a:lnTo>
                  <a:lnTo>
                    <a:pt x="61711" y="47791"/>
                  </a:lnTo>
                  <a:lnTo>
                    <a:pt x="109224" y="43233"/>
                  </a:lnTo>
                  <a:lnTo>
                    <a:pt x="138072" y="34453"/>
                  </a:lnTo>
                  <a:lnTo>
                    <a:pt x="141914" y="32284"/>
                  </a:lnTo>
                  <a:lnTo>
                    <a:pt x="141876" y="32106"/>
                  </a:lnTo>
                  <a:lnTo>
                    <a:pt x="140894" y="31908"/>
                  </a:lnTo>
                  <a:lnTo>
                    <a:pt x="139282" y="32761"/>
                  </a:lnTo>
                  <a:lnTo>
                    <a:pt x="135372" y="36183"/>
                  </a:lnTo>
                  <a:lnTo>
                    <a:pt x="126133" y="54694"/>
                  </a:lnTo>
                  <a:lnTo>
                    <a:pt x="112684" y="98184"/>
                  </a:lnTo>
                  <a:lnTo>
                    <a:pt x="99771" y="145143"/>
                  </a:lnTo>
                  <a:lnTo>
                    <a:pt x="85446" y="192511"/>
                  </a:lnTo>
                  <a:lnTo>
                    <a:pt x="74535" y="237773"/>
                  </a:lnTo>
                  <a:lnTo>
                    <a:pt x="73211" y="246280"/>
                  </a:lnTo>
                  <a:lnTo>
                    <a:pt x="72791" y="246384"/>
                  </a:lnTo>
                  <a:lnTo>
                    <a:pt x="69835" y="244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SMARTInkShape-334">
              <a:extLst>
                <a:ext uri="{FF2B5EF4-FFF2-40B4-BE49-F238E27FC236}">
                  <a16:creationId xmlns:a16="http://schemas.microsoft.com/office/drawing/2014/main" xmlns="" id="{1FB48E23-9067-42E6-8196-297CB53899B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347075" y="2922684"/>
              <a:ext cx="126404" cy="268387"/>
            </a:xfrm>
            <a:custGeom>
              <a:avLst/>
              <a:gdLst/>
              <a:ahLst/>
              <a:cxnLst/>
              <a:rect l="0" t="0" r="0" b="0"/>
              <a:pathLst>
                <a:path w="126404" h="268387">
                  <a:moveTo>
                    <a:pt x="0" y="150716"/>
                  </a:moveTo>
                  <a:lnTo>
                    <a:pt x="0" y="150716"/>
                  </a:lnTo>
                  <a:lnTo>
                    <a:pt x="5056" y="154087"/>
                  </a:lnTo>
                  <a:lnTo>
                    <a:pt x="7604" y="154374"/>
                  </a:lnTo>
                  <a:lnTo>
                    <a:pt x="22390" y="149652"/>
                  </a:lnTo>
                  <a:lnTo>
                    <a:pt x="46679" y="132375"/>
                  </a:lnTo>
                  <a:lnTo>
                    <a:pt x="78691" y="84926"/>
                  </a:lnTo>
                  <a:lnTo>
                    <a:pt x="103851" y="39325"/>
                  </a:lnTo>
                  <a:lnTo>
                    <a:pt x="123978" y="842"/>
                  </a:lnTo>
                  <a:lnTo>
                    <a:pt x="124985" y="0"/>
                  </a:lnTo>
                  <a:lnTo>
                    <a:pt x="125657" y="497"/>
                  </a:lnTo>
                  <a:lnTo>
                    <a:pt x="126403" y="3871"/>
                  </a:lnTo>
                  <a:lnTo>
                    <a:pt x="123523" y="48969"/>
                  </a:lnTo>
                  <a:lnTo>
                    <a:pt x="119133" y="91872"/>
                  </a:lnTo>
                  <a:lnTo>
                    <a:pt x="115267" y="138256"/>
                  </a:lnTo>
                  <a:lnTo>
                    <a:pt x="111740" y="180755"/>
                  </a:lnTo>
                  <a:lnTo>
                    <a:pt x="109065" y="225337"/>
                  </a:lnTo>
                  <a:lnTo>
                    <a:pt x="107993" y="267425"/>
                  </a:lnTo>
                  <a:lnTo>
                    <a:pt x="107626" y="268386"/>
                  </a:lnTo>
                  <a:lnTo>
                    <a:pt x="104775" y="2681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SMARTInkShape-335">
              <a:extLst>
                <a:ext uri="{FF2B5EF4-FFF2-40B4-BE49-F238E27FC236}">
                  <a16:creationId xmlns:a16="http://schemas.microsoft.com/office/drawing/2014/main" xmlns="" id="{56A68C3D-6070-4BAD-AB02-0FF4FCFBC58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585221" y="2930525"/>
              <a:ext cx="171001" cy="211550"/>
            </a:xfrm>
            <a:custGeom>
              <a:avLst/>
              <a:gdLst/>
              <a:ahLst/>
              <a:cxnLst/>
              <a:rect l="0" t="0" r="0" b="0"/>
              <a:pathLst>
                <a:path w="171001" h="211550">
                  <a:moveTo>
                    <a:pt x="63354" y="0"/>
                  </a:moveTo>
                  <a:lnTo>
                    <a:pt x="63354" y="0"/>
                  </a:lnTo>
                  <a:lnTo>
                    <a:pt x="63354" y="18634"/>
                  </a:lnTo>
                  <a:lnTo>
                    <a:pt x="51033" y="64306"/>
                  </a:lnTo>
                  <a:lnTo>
                    <a:pt x="35586" y="109860"/>
                  </a:lnTo>
                  <a:lnTo>
                    <a:pt x="15169" y="157110"/>
                  </a:lnTo>
                  <a:lnTo>
                    <a:pt x="962" y="190717"/>
                  </a:lnTo>
                  <a:lnTo>
                    <a:pt x="0" y="203033"/>
                  </a:lnTo>
                  <a:lnTo>
                    <a:pt x="1800" y="206771"/>
                  </a:lnTo>
                  <a:lnTo>
                    <a:pt x="4599" y="210079"/>
                  </a:lnTo>
                  <a:lnTo>
                    <a:pt x="7019" y="211549"/>
                  </a:lnTo>
                  <a:lnTo>
                    <a:pt x="54635" y="211009"/>
                  </a:lnTo>
                  <a:lnTo>
                    <a:pt x="100752" y="207993"/>
                  </a:lnTo>
                  <a:lnTo>
                    <a:pt x="148176" y="203589"/>
                  </a:lnTo>
                  <a:lnTo>
                    <a:pt x="167841" y="203251"/>
                  </a:lnTo>
                  <a:lnTo>
                    <a:pt x="168995" y="203587"/>
                  </a:lnTo>
                  <a:lnTo>
                    <a:pt x="169765" y="204164"/>
                  </a:lnTo>
                  <a:lnTo>
                    <a:pt x="171000" y="205938"/>
                  </a:lnTo>
                  <a:lnTo>
                    <a:pt x="167843" y="207931"/>
                  </a:lnTo>
                  <a:lnTo>
                    <a:pt x="161779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SMARTInkShape-336">
              <a:extLst>
                <a:ext uri="{FF2B5EF4-FFF2-40B4-BE49-F238E27FC236}">
                  <a16:creationId xmlns:a16="http://schemas.microsoft.com/office/drawing/2014/main" xmlns="" id="{0F73AA0D-72AA-4405-881E-51D67B8BEF6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685233" y="3044825"/>
              <a:ext cx="20493" cy="177054"/>
            </a:xfrm>
            <a:custGeom>
              <a:avLst/>
              <a:gdLst/>
              <a:ahLst/>
              <a:cxnLst/>
              <a:rect l="0" t="0" r="0" b="0"/>
              <a:pathLst>
                <a:path w="20493" h="177054">
                  <a:moveTo>
                    <a:pt x="20492" y="0"/>
                  </a:moveTo>
                  <a:lnTo>
                    <a:pt x="20492" y="0"/>
                  </a:lnTo>
                  <a:lnTo>
                    <a:pt x="20492" y="2734"/>
                  </a:lnTo>
                  <a:lnTo>
                    <a:pt x="11268" y="15441"/>
                  </a:lnTo>
                  <a:lnTo>
                    <a:pt x="9308" y="56062"/>
                  </a:lnTo>
                  <a:lnTo>
                    <a:pt x="9564" y="101910"/>
                  </a:lnTo>
                  <a:lnTo>
                    <a:pt x="7673" y="143621"/>
                  </a:lnTo>
                  <a:lnTo>
                    <a:pt x="3404" y="173425"/>
                  </a:lnTo>
                  <a:lnTo>
                    <a:pt x="2397" y="175589"/>
                  </a:lnTo>
                  <a:lnTo>
                    <a:pt x="1373" y="176679"/>
                  </a:lnTo>
                  <a:lnTo>
                    <a:pt x="338" y="177053"/>
                  </a:lnTo>
                  <a:lnTo>
                    <a:pt x="0" y="175891"/>
                  </a:lnTo>
                  <a:lnTo>
                    <a:pt x="1442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SMARTInkShape-337">
              <a:extLst>
                <a:ext uri="{FF2B5EF4-FFF2-40B4-BE49-F238E27FC236}">
                  <a16:creationId xmlns:a16="http://schemas.microsoft.com/office/drawing/2014/main" xmlns="" id="{77A1B31C-0002-417B-A66B-FC26F898825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810941" y="3038475"/>
              <a:ext cx="161485" cy="38101"/>
            </a:xfrm>
            <a:custGeom>
              <a:avLst/>
              <a:gdLst/>
              <a:ahLst/>
              <a:cxnLst/>
              <a:rect l="0" t="0" r="0" b="0"/>
              <a:pathLst>
                <a:path w="161485" h="38101">
                  <a:moveTo>
                    <a:pt x="2734" y="0"/>
                  </a:moveTo>
                  <a:lnTo>
                    <a:pt x="2734" y="0"/>
                  </a:lnTo>
                  <a:lnTo>
                    <a:pt x="1049" y="1686"/>
                  </a:lnTo>
                  <a:lnTo>
                    <a:pt x="221" y="3454"/>
                  </a:lnTo>
                  <a:lnTo>
                    <a:pt x="0" y="4419"/>
                  </a:lnTo>
                  <a:lnTo>
                    <a:pt x="1375" y="9149"/>
                  </a:lnTo>
                  <a:lnTo>
                    <a:pt x="27053" y="18696"/>
                  </a:lnTo>
                  <a:lnTo>
                    <a:pt x="61253" y="21826"/>
                  </a:lnTo>
                  <a:lnTo>
                    <a:pt x="102035" y="27516"/>
                  </a:lnTo>
                  <a:lnTo>
                    <a:pt x="146809" y="35921"/>
                  </a:lnTo>
                  <a:lnTo>
                    <a:pt x="161484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SMARTInkShape-338">
              <a:extLst>
                <a:ext uri="{FF2B5EF4-FFF2-40B4-BE49-F238E27FC236}">
                  <a16:creationId xmlns:a16="http://schemas.microsoft.com/office/drawing/2014/main" xmlns="" id="{40A48102-0889-465B-8CAF-CE702F26064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808965" y="2921000"/>
              <a:ext cx="151721" cy="243088"/>
            </a:xfrm>
            <a:custGeom>
              <a:avLst/>
              <a:gdLst/>
              <a:ahLst/>
              <a:cxnLst/>
              <a:rect l="0" t="0" r="0" b="0"/>
              <a:pathLst>
                <a:path w="151721" h="243088">
                  <a:moveTo>
                    <a:pt x="4710" y="0"/>
                  </a:moveTo>
                  <a:lnTo>
                    <a:pt x="4710" y="0"/>
                  </a:lnTo>
                  <a:lnTo>
                    <a:pt x="0" y="0"/>
                  </a:lnTo>
                  <a:lnTo>
                    <a:pt x="1263" y="0"/>
                  </a:lnTo>
                  <a:lnTo>
                    <a:pt x="1528" y="3044"/>
                  </a:lnTo>
                  <a:lnTo>
                    <a:pt x="31194" y="23985"/>
                  </a:lnTo>
                  <a:lnTo>
                    <a:pt x="48932" y="27215"/>
                  </a:lnTo>
                  <a:lnTo>
                    <a:pt x="94987" y="25262"/>
                  </a:lnTo>
                  <a:lnTo>
                    <a:pt x="141392" y="11846"/>
                  </a:lnTo>
                  <a:lnTo>
                    <a:pt x="146361" y="12085"/>
                  </a:lnTo>
                  <a:lnTo>
                    <a:pt x="148180" y="12996"/>
                  </a:lnTo>
                  <a:lnTo>
                    <a:pt x="151142" y="15889"/>
                  </a:lnTo>
                  <a:lnTo>
                    <a:pt x="151720" y="17648"/>
                  </a:lnTo>
                  <a:lnTo>
                    <a:pt x="151422" y="21484"/>
                  </a:lnTo>
                  <a:lnTo>
                    <a:pt x="136723" y="49370"/>
                  </a:lnTo>
                  <a:lnTo>
                    <a:pt x="105809" y="92363"/>
                  </a:lnTo>
                  <a:lnTo>
                    <a:pt x="82321" y="132970"/>
                  </a:lnTo>
                  <a:lnTo>
                    <a:pt x="63145" y="179863"/>
                  </a:lnTo>
                  <a:lnTo>
                    <a:pt x="47686" y="225716"/>
                  </a:lnTo>
                  <a:lnTo>
                    <a:pt x="37257" y="243087"/>
                  </a:lnTo>
                  <a:lnTo>
                    <a:pt x="33285" y="225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SMARTInkShape-339">
              <a:extLst>
                <a:ext uri="{FF2B5EF4-FFF2-40B4-BE49-F238E27FC236}">
                  <a16:creationId xmlns:a16="http://schemas.microsoft.com/office/drawing/2014/main" xmlns="" id="{49009B20-74FC-4422-9FF8-5F6A35C5ADC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099425" y="3035300"/>
              <a:ext cx="22045" cy="152401"/>
            </a:xfrm>
            <a:custGeom>
              <a:avLst/>
              <a:gdLst/>
              <a:ahLst/>
              <a:cxnLst/>
              <a:rect l="0" t="0" r="0" b="0"/>
              <a:pathLst>
                <a:path w="22045" h="152401">
                  <a:moveTo>
                    <a:pt x="12700" y="0"/>
                  </a:moveTo>
                  <a:lnTo>
                    <a:pt x="12700" y="0"/>
                  </a:lnTo>
                  <a:lnTo>
                    <a:pt x="17119" y="0"/>
                  </a:lnTo>
                  <a:lnTo>
                    <a:pt x="18115" y="706"/>
                  </a:lnTo>
                  <a:lnTo>
                    <a:pt x="20163" y="3371"/>
                  </a:lnTo>
                  <a:lnTo>
                    <a:pt x="22044" y="8822"/>
                  </a:lnTo>
                  <a:lnTo>
                    <a:pt x="18974" y="38692"/>
                  </a:lnTo>
                  <a:lnTo>
                    <a:pt x="9823" y="84940"/>
                  </a:lnTo>
                  <a:lnTo>
                    <a:pt x="1246" y="12899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SMARTInkShape-340">
              <a:extLst>
                <a:ext uri="{FF2B5EF4-FFF2-40B4-BE49-F238E27FC236}">
                  <a16:creationId xmlns:a16="http://schemas.microsoft.com/office/drawing/2014/main" xmlns="" id="{282F5A3B-2004-4710-A4A8-8B26264BD28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050556" y="3086100"/>
              <a:ext cx="118720" cy="12623"/>
            </a:xfrm>
            <a:custGeom>
              <a:avLst/>
              <a:gdLst/>
              <a:ahLst/>
              <a:cxnLst/>
              <a:rect l="0" t="0" r="0" b="0"/>
              <a:pathLst>
                <a:path w="118720" h="12623">
                  <a:moveTo>
                    <a:pt x="4419" y="0"/>
                  </a:moveTo>
                  <a:lnTo>
                    <a:pt x="4419" y="0"/>
                  </a:lnTo>
                  <a:lnTo>
                    <a:pt x="2734" y="3371"/>
                  </a:lnTo>
                  <a:lnTo>
                    <a:pt x="1884" y="4364"/>
                  </a:lnTo>
                  <a:lnTo>
                    <a:pt x="0" y="5467"/>
                  </a:lnTo>
                  <a:lnTo>
                    <a:pt x="415" y="6114"/>
                  </a:lnTo>
                  <a:lnTo>
                    <a:pt x="9811" y="10692"/>
                  </a:lnTo>
                  <a:lnTo>
                    <a:pt x="52352" y="12622"/>
                  </a:lnTo>
                  <a:lnTo>
                    <a:pt x="97926" y="10999"/>
                  </a:lnTo>
                  <a:lnTo>
                    <a:pt x="118719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SMARTInkShape-341">
              <a:extLst>
                <a:ext uri="{FF2B5EF4-FFF2-40B4-BE49-F238E27FC236}">
                  <a16:creationId xmlns:a16="http://schemas.microsoft.com/office/drawing/2014/main" xmlns="" id="{36BDA493-199A-40C9-A45E-3C429327333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572500" y="3067050"/>
              <a:ext cx="146051" cy="8522"/>
            </a:xfrm>
            <a:custGeom>
              <a:avLst/>
              <a:gdLst/>
              <a:ahLst/>
              <a:cxnLst/>
              <a:rect l="0" t="0" r="0" b="0"/>
              <a:pathLst>
                <a:path w="146051" h="8522">
                  <a:moveTo>
                    <a:pt x="0" y="0"/>
                  </a:moveTo>
                  <a:lnTo>
                    <a:pt x="0" y="0"/>
                  </a:lnTo>
                  <a:lnTo>
                    <a:pt x="1685" y="1686"/>
                  </a:lnTo>
                  <a:lnTo>
                    <a:pt x="3453" y="2513"/>
                  </a:lnTo>
                  <a:lnTo>
                    <a:pt x="48330" y="7893"/>
                  </a:lnTo>
                  <a:lnTo>
                    <a:pt x="88186" y="8521"/>
                  </a:lnTo>
                  <a:lnTo>
                    <a:pt x="132033" y="6779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SMARTInkShape-342">
              <a:extLst>
                <a:ext uri="{FF2B5EF4-FFF2-40B4-BE49-F238E27FC236}">
                  <a16:creationId xmlns:a16="http://schemas.microsoft.com/office/drawing/2014/main" xmlns="" id="{1875D23E-6B95-4B44-98E6-F59A5CC3C7F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271558" y="2916593"/>
              <a:ext cx="128760" cy="235564"/>
            </a:xfrm>
            <a:custGeom>
              <a:avLst/>
              <a:gdLst/>
              <a:ahLst/>
              <a:cxnLst/>
              <a:rect l="0" t="0" r="0" b="0"/>
              <a:pathLst>
                <a:path w="128760" h="235564">
                  <a:moveTo>
                    <a:pt x="62942" y="77432"/>
                  </a:moveTo>
                  <a:lnTo>
                    <a:pt x="62942" y="77432"/>
                  </a:lnTo>
                  <a:lnTo>
                    <a:pt x="65675" y="77432"/>
                  </a:lnTo>
                  <a:lnTo>
                    <a:pt x="72929" y="74897"/>
                  </a:lnTo>
                  <a:lnTo>
                    <a:pt x="79657" y="69969"/>
                  </a:lnTo>
                  <a:lnTo>
                    <a:pt x="86661" y="60187"/>
                  </a:lnTo>
                  <a:lnTo>
                    <a:pt x="89486" y="32973"/>
                  </a:lnTo>
                  <a:lnTo>
                    <a:pt x="86055" y="15536"/>
                  </a:lnTo>
                  <a:lnTo>
                    <a:pt x="82504" y="9589"/>
                  </a:lnTo>
                  <a:lnTo>
                    <a:pt x="76538" y="4257"/>
                  </a:lnTo>
                  <a:lnTo>
                    <a:pt x="50040" y="0"/>
                  </a:lnTo>
                  <a:lnTo>
                    <a:pt x="38746" y="449"/>
                  </a:lnTo>
                  <a:lnTo>
                    <a:pt x="22768" y="7742"/>
                  </a:lnTo>
                  <a:lnTo>
                    <a:pt x="11920" y="18840"/>
                  </a:lnTo>
                  <a:lnTo>
                    <a:pt x="2551" y="34436"/>
                  </a:lnTo>
                  <a:lnTo>
                    <a:pt x="0" y="46328"/>
                  </a:lnTo>
                  <a:lnTo>
                    <a:pt x="1101" y="59375"/>
                  </a:lnTo>
                  <a:lnTo>
                    <a:pt x="10360" y="81881"/>
                  </a:lnTo>
                  <a:lnTo>
                    <a:pt x="29273" y="105043"/>
                  </a:lnTo>
                  <a:lnTo>
                    <a:pt x="37747" y="111576"/>
                  </a:lnTo>
                  <a:lnTo>
                    <a:pt x="53007" y="118162"/>
                  </a:lnTo>
                  <a:lnTo>
                    <a:pt x="59820" y="118700"/>
                  </a:lnTo>
                  <a:lnTo>
                    <a:pt x="80853" y="109272"/>
                  </a:lnTo>
                  <a:lnTo>
                    <a:pt x="88071" y="104401"/>
                  </a:lnTo>
                  <a:lnTo>
                    <a:pt x="93631" y="95180"/>
                  </a:lnTo>
                  <a:lnTo>
                    <a:pt x="98846" y="78928"/>
                  </a:lnTo>
                  <a:lnTo>
                    <a:pt x="100400" y="61179"/>
                  </a:lnTo>
                  <a:lnTo>
                    <a:pt x="98421" y="52626"/>
                  </a:lnTo>
                  <a:lnTo>
                    <a:pt x="96585" y="49003"/>
                  </a:lnTo>
                  <a:lnTo>
                    <a:pt x="95601" y="48249"/>
                  </a:lnTo>
                  <a:lnTo>
                    <a:pt x="94593" y="48099"/>
                  </a:lnTo>
                  <a:lnTo>
                    <a:pt x="93567" y="48352"/>
                  </a:lnTo>
                  <a:lnTo>
                    <a:pt x="93237" y="49226"/>
                  </a:lnTo>
                  <a:lnTo>
                    <a:pt x="102971" y="87866"/>
                  </a:lnTo>
                  <a:lnTo>
                    <a:pt x="114123" y="128608"/>
                  </a:lnTo>
                  <a:lnTo>
                    <a:pt x="125273" y="170493"/>
                  </a:lnTo>
                  <a:lnTo>
                    <a:pt x="128759" y="203608"/>
                  </a:lnTo>
                  <a:lnTo>
                    <a:pt x="126413" y="215825"/>
                  </a:lnTo>
                  <a:lnTo>
                    <a:pt x="121843" y="226076"/>
                  </a:lnTo>
                  <a:lnTo>
                    <a:pt x="116284" y="232984"/>
                  </a:lnTo>
                  <a:lnTo>
                    <a:pt x="112261" y="234756"/>
                  </a:lnTo>
                  <a:lnTo>
                    <a:pt x="97193" y="235563"/>
                  </a:lnTo>
                  <a:lnTo>
                    <a:pt x="55622" y="228914"/>
                  </a:lnTo>
                  <a:lnTo>
                    <a:pt x="18492" y="226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SMARTInkShape-343">
              <a:extLst>
                <a:ext uri="{FF2B5EF4-FFF2-40B4-BE49-F238E27FC236}">
                  <a16:creationId xmlns:a16="http://schemas.microsoft.com/office/drawing/2014/main" xmlns="" id="{F1055A56-437B-43D4-8C5C-024678F9BD0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039225" y="2901983"/>
              <a:ext cx="145986" cy="242708"/>
            </a:xfrm>
            <a:custGeom>
              <a:avLst/>
              <a:gdLst/>
              <a:ahLst/>
              <a:cxnLst/>
              <a:rect l="0" t="0" r="0" b="0"/>
              <a:pathLst>
                <a:path w="145986" h="242708">
                  <a:moveTo>
                    <a:pt x="0" y="193642"/>
                  </a:moveTo>
                  <a:lnTo>
                    <a:pt x="0" y="193642"/>
                  </a:lnTo>
                  <a:lnTo>
                    <a:pt x="0" y="195328"/>
                  </a:lnTo>
                  <a:lnTo>
                    <a:pt x="1058" y="195824"/>
                  </a:lnTo>
                  <a:lnTo>
                    <a:pt x="8201" y="196686"/>
                  </a:lnTo>
                  <a:lnTo>
                    <a:pt x="30800" y="184637"/>
                  </a:lnTo>
                  <a:lnTo>
                    <a:pt x="69761" y="141364"/>
                  </a:lnTo>
                  <a:lnTo>
                    <a:pt x="96104" y="104223"/>
                  </a:lnTo>
                  <a:lnTo>
                    <a:pt x="117893" y="59255"/>
                  </a:lnTo>
                  <a:lnTo>
                    <a:pt x="137843" y="14073"/>
                  </a:lnTo>
                  <a:lnTo>
                    <a:pt x="144394" y="570"/>
                  </a:lnTo>
                  <a:lnTo>
                    <a:pt x="144946" y="16"/>
                  </a:lnTo>
                  <a:lnTo>
                    <a:pt x="145314" y="0"/>
                  </a:lnTo>
                  <a:lnTo>
                    <a:pt x="145985" y="22703"/>
                  </a:lnTo>
                  <a:lnTo>
                    <a:pt x="143311" y="69813"/>
                  </a:lnTo>
                  <a:lnTo>
                    <a:pt x="140426" y="108622"/>
                  </a:lnTo>
                  <a:lnTo>
                    <a:pt x="137109" y="155953"/>
                  </a:lnTo>
                  <a:lnTo>
                    <a:pt x="133148" y="200464"/>
                  </a:lnTo>
                  <a:lnTo>
                    <a:pt x="130209" y="242707"/>
                  </a:lnTo>
                  <a:lnTo>
                    <a:pt x="130175" y="241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SMARTInkShape-344">
              <a:extLst>
                <a:ext uri="{FF2B5EF4-FFF2-40B4-BE49-F238E27FC236}">
                  <a16:creationId xmlns:a16="http://schemas.microsoft.com/office/drawing/2014/main" xmlns="" id="{2C0FACAB-A316-4F58-A461-674DFC391B1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804275" y="3092450"/>
              <a:ext cx="149226" cy="9526"/>
            </a:xfrm>
            <a:custGeom>
              <a:avLst/>
              <a:gdLst/>
              <a:ahLst/>
              <a:cxnLst/>
              <a:rect l="0" t="0" r="0" b="0"/>
              <a:pathLst>
                <a:path w="149226" h="9526">
                  <a:moveTo>
                    <a:pt x="0" y="0"/>
                  </a:moveTo>
                  <a:lnTo>
                    <a:pt x="0" y="0"/>
                  </a:lnTo>
                  <a:lnTo>
                    <a:pt x="1685" y="1686"/>
                  </a:lnTo>
                  <a:lnTo>
                    <a:pt x="3454" y="2513"/>
                  </a:lnTo>
                  <a:lnTo>
                    <a:pt x="43413" y="6613"/>
                  </a:lnTo>
                  <a:lnTo>
                    <a:pt x="89259" y="8505"/>
                  </a:lnTo>
                  <a:lnTo>
                    <a:pt x="1492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SMARTInkShape-345">
              <a:extLst>
                <a:ext uri="{FF2B5EF4-FFF2-40B4-BE49-F238E27FC236}">
                  <a16:creationId xmlns:a16="http://schemas.microsoft.com/office/drawing/2014/main" xmlns="" id="{13EA88EC-936A-4ECC-A625-8B2DC13BE38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874125" y="3019425"/>
              <a:ext cx="6351" cy="158751"/>
            </a:xfrm>
            <a:custGeom>
              <a:avLst/>
              <a:gdLst/>
              <a:ahLst/>
              <a:cxnLst/>
              <a:rect l="0" t="0" r="0" b="0"/>
              <a:pathLst>
                <a:path w="6351" h="158751">
                  <a:moveTo>
                    <a:pt x="3175" y="0"/>
                  </a:moveTo>
                  <a:lnTo>
                    <a:pt x="3175" y="0"/>
                  </a:lnTo>
                  <a:lnTo>
                    <a:pt x="4860" y="1686"/>
                  </a:lnTo>
                  <a:lnTo>
                    <a:pt x="5908" y="7790"/>
                  </a:lnTo>
                  <a:lnTo>
                    <a:pt x="6349" y="52862"/>
                  </a:lnTo>
                  <a:lnTo>
                    <a:pt x="6350" y="94215"/>
                  </a:lnTo>
                  <a:lnTo>
                    <a:pt x="3838" y="141285"/>
                  </a:lnTo>
                  <a:lnTo>
                    <a:pt x="2909" y="157704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2" name="SMARTInkShape-346">
            <a:extLst>
              <a:ext uri="{FF2B5EF4-FFF2-40B4-BE49-F238E27FC236}">
                <a16:creationId xmlns:a16="http://schemas.microsoft.com/office/drawing/2014/main" xmlns="" id="{5D4D1EC1-412E-4605-900F-2000849E08F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658225" y="3482975"/>
            <a:ext cx="27211" cy="3137"/>
          </a:xfrm>
          <a:custGeom>
            <a:avLst/>
            <a:gdLst/>
            <a:ahLst/>
            <a:cxnLst/>
            <a:rect l="0" t="0" r="0" b="0"/>
            <a:pathLst>
              <a:path w="27211" h="3137">
                <a:moveTo>
                  <a:pt x="0" y="0"/>
                </a:moveTo>
                <a:lnTo>
                  <a:pt x="0" y="0"/>
                </a:lnTo>
                <a:lnTo>
                  <a:pt x="27056" y="3136"/>
                </a:lnTo>
                <a:lnTo>
                  <a:pt x="27210" y="2796"/>
                </a:lnTo>
                <a:lnTo>
                  <a:pt x="26439" y="1478"/>
                </a:lnTo>
                <a:lnTo>
                  <a:pt x="25740" y="985"/>
                </a:lnTo>
                <a:lnTo>
                  <a:pt x="222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7" name="SMARTInkShape-Group125">
            <a:extLst>
              <a:ext uri="{FF2B5EF4-FFF2-40B4-BE49-F238E27FC236}">
                <a16:creationId xmlns:a16="http://schemas.microsoft.com/office/drawing/2014/main" xmlns="" id="{74978600-DE94-4BE2-919A-B4B6541AE301}"/>
              </a:ext>
            </a:extLst>
          </p:cNvPr>
          <p:cNvGrpSpPr/>
          <p:nvPr/>
        </p:nvGrpSpPr>
        <p:grpSpPr>
          <a:xfrm>
            <a:off x="10230981" y="2863850"/>
            <a:ext cx="617995" cy="381001"/>
            <a:chOff x="10230981" y="2863850"/>
            <a:chExt cx="617995" cy="381001"/>
          </a:xfrm>
        </p:grpSpPr>
        <p:sp>
          <p:nvSpPr>
            <p:cNvPr id="83" name="SMARTInkShape-347">
              <a:extLst>
                <a:ext uri="{FF2B5EF4-FFF2-40B4-BE49-F238E27FC236}">
                  <a16:creationId xmlns:a16="http://schemas.microsoft.com/office/drawing/2014/main" xmlns="" id="{C245A8D7-E997-455E-9FB7-F636B80E050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230981" y="2895600"/>
              <a:ext cx="156786" cy="263002"/>
            </a:xfrm>
            <a:custGeom>
              <a:avLst/>
              <a:gdLst/>
              <a:ahLst/>
              <a:cxnLst/>
              <a:rect l="0" t="0" r="0" b="0"/>
              <a:pathLst>
                <a:path w="156786" h="263002">
                  <a:moveTo>
                    <a:pt x="84594" y="0"/>
                  </a:moveTo>
                  <a:lnTo>
                    <a:pt x="84594" y="0"/>
                  </a:lnTo>
                  <a:lnTo>
                    <a:pt x="84241" y="4292"/>
                  </a:lnTo>
                  <a:lnTo>
                    <a:pt x="72306" y="46876"/>
                  </a:lnTo>
                  <a:lnTo>
                    <a:pt x="61611" y="81747"/>
                  </a:lnTo>
                  <a:lnTo>
                    <a:pt x="49836" y="119236"/>
                  </a:lnTo>
                  <a:lnTo>
                    <a:pt x="31933" y="161358"/>
                  </a:lnTo>
                  <a:lnTo>
                    <a:pt x="12913" y="206422"/>
                  </a:lnTo>
                  <a:lnTo>
                    <a:pt x="0" y="247652"/>
                  </a:lnTo>
                  <a:lnTo>
                    <a:pt x="312" y="253060"/>
                  </a:lnTo>
                  <a:lnTo>
                    <a:pt x="1627" y="257463"/>
                  </a:lnTo>
                  <a:lnTo>
                    <a:pt x="3387" y="260596"/>
                  </a:lnTo>
                  <a:lnTo>
                    <a:pt x="5346" y="262223"/>
                  </a:lnTo>
                  <a:lnTo>
                    <a:pt x="6362" y="262657"/>
                  </a:lnTo>
                  <a:lnTo>
                    <a:pt x="19190" y="263001"/>
                  </a:lnTo>
                  <a:lnTo>
                    <a:pt x="66651" y="254370"/>
                  </a:lnTo>
                  <a:lnTo>
                    <a:pt x="111057" y="246717"/>
                  </a:lnTo>
                  <a:lnTo>
                    <a:pt x="136161" y="245711"/>
                  </a:lnTo>
                  <a:lnTo>
                    <a:pt x="156785" y="247616"/>
                  </a:lnTo>
                  <a:lnTo>
                    <a:pt x="154444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SMARTInkShape-348">
              <a:extLst>
                <a:ext uri="{FF2B5EF4-FFF2-40B4-BE49-F238E27FC236}">
                  <a16:creationId xmlns:a16="http://schemas.microsoft.com/office/drawing/2014/main" xmlns="" id="{5990CA20-04FC-433E-831D-3B261DE2D9A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335197" y="3060700"/>
              <a:ext cx="5779" cy="184151"/>
            </a:xfrm>
            <a:custGeom>
              <a:avLst/>
              <a:gdLst/>
              <a:ahLst/>
              <a:cxnLst/>
              <a:rect l="0" t="0" r="0" b="0"/>
              <a:pathLst>
                <a:path w="5779" h="184151">
                  <a:moveTo>
                    <a:pt x="5778" y="0"/>
                  </a:moveTo>
                  <a:lnTo>
                    <a:pt x="5778" y="0"/>
                  </a:lnTo>
                  <a:lnTo>
                    <a:pt x="4093" y="1686"/>
                  </a:lnTo>
                  <a:lnTo>
                    <a:pt x="1359" y="7790"/>
                  </a:lnTo>
                  <a:lnTo>
                    <a:pt x="0" y="17987"/>
                  </a:lnTo>
                  <a:lnTo>
                    <a:pt x="4525" y="62587"/>
                  </a:lnTo>
                  <a:lnTo>
                    <a:pt x="5763" y="107025"/>
                  </a:lnTo>
                  <a:lnTo>
                    <a:pt x="4088" y="145776"/>
                  </a:lnTo>
                  <a:lnTo>
                    <a:pt x="2603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SMARTInkShape-349">
              <a:extLst>
                <a:ext uri="{FF2B5EF4-FFF2-40B4-BE49-F238E27FC236}">
                  <a16:creationId xmlns:a16="http://schemas.microsoft.com/office/drawing/2014/main" xmlns="" id="{BEBD1F49-B42B-4AFF-9273-C7A768AC06C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668000" y="2863850"/>
              <a:ext cx="147348" cy="301741"/>
            </a:xfrm>
            <a:custGeom>
              <a:avLst/>
              <a:gdLst/>
              <a:ahLst/>
              <a:cxnLst/>
              <a:rect l="0" t="0" r="0" b="0"/>
              <a:pathLst>
                <a:path w="147348" h="301741">
                  <a:moveTo>
                    <a:pt x="0" y="0"/>
                  </a:moveTo>
                  <a:lnTo>
                    <a:pt x="0" y="0"/>
                  </a:lnTo>
                  <a:lnTo>
                    <a:pt x="0" y="2734"/>
                  </a:lnTo>
                  <a:lnTo>
                    <a:pt x="3044" y="6208"/>
                  </a:lnTo>
                  <a:lnTo>
                    <a:pt x="47120" y="11814"/>
                  </a:lnTo>
                  <a:lnTo>
                    <a:pt x="92075" y="10152"/>
                  </a:lnTo>
                  <a:lnTo>
                    <a:pt x="137644" y="7503"/>
                  </a:lnTo>
                  <a:lnTo>
                    <a:pt x="141505" y="8177"/>
                  </a:lnTo>
                  <a:lnTo>
                    <a:pt x="144078" y="9332"/>
                  </a:lnTo>
                  <a:lnTo>
                    <a:pt x="145793" y="10807"/>
                  </a:lnTo>
                  <a:lnTo>
                    <a:pt x="146938" y="12497"/>
                  </a:lnTo>
                  <a:lnTo>
                    <a:pt x="147347" y="14328"/>
                  </a:lnTo>
                  <a:lnTo>
                    <a:pt x="144605" y="27788"/>
                  </a:lnTo>
                  <a:lnTo>
                    <a:pt x="121889" y="69339"/>
                  </a:lnTo>
                  <a:lnTo>
                    <a:pt x="102346" y="111687"/>
                  </a:lnTo>
                  <a:lnTo>
                    <a:pt x="89413" y="155856"/>
                  </a:lnTo>
                  <a:lnTo>
                    <a:pt x="76302" y="200224"/>
                  </a:lnTo>
                  <a:lnTo>
                    <a:pt x="63578" y="245912"/>
                  </a:lnTo>
                  <a:lnTo>
                    <a:pt x="57718" y="292412"/>
                  </a:lnTo>
                  <a:lnTo>
                    <a:pt x="57224" y="301740"/>
                  </a:lnTo>
                  <a:lnTo>
                    <a:pt x="57200" y="301702"/>
                  </a:lnTo>
                  <a:lnTo>
                    <a:pt x="60325" y="298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SMARTInkShape-350">
              <a:extLst>
                <a:ext uri="{FF2B5EF4-FFF2-40B4-BE49-F238E27FC236}">
                  <a16:creationId xmlns:a16="http://schemas.microsoft.com/office/drawing/2014/main" xmlns="" id="{529628B9-831D-4F91-ADF0-B93A905BFDD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687492" y="3025775"/>
              <a:ext cx="161484" cy="19051"/>
            </a:xfrm>
            <a:custGeom>
              <a:avLst/>
              <a:gdLst/>
              <a:ahLst/>
              <a:cxnLst/>
              <a:rect l="0" t="0" r="0" b="0"/>
              <a:pathLst>
                <a:path w="161484" h="19051">
                  <a:moveTo>
                    <a:pt x="2733" y="0"/>
                  </a:moveTo>
                  <a:lnTo>
                    <a:pt x="2733" y="0"/>
                  </a:lnTo>
                  <a:lnTo>
                    <a:pt x="1048" y="0"/>
                  </a:lnTo>
                  <a:lnTo>
                    <a:pt x="551" y="353"/>
                  </a:lnTo>
                  <a:lnTo>
                    <a:pt x="0" y="1686"/>
                  </a:lnTo>
                  <a:lnTo>
                    <a:pt x="205" y="2182"/>
                  </a:lnTo>
                  <a:lnTo>
                    <a:pt x="695" y="2513"/>
                  </a:lnTo>
                  <a:lnTo>
                    <a:pt x="1374" y="2734"/>
                  </a:lnTo>
                  <a:lnTo>
                    <a:pt x="6008" y="5630"/>
                  </a:lnTo>
                  <a:lnTo>
                    <a:pt x="10727" y="6322"/>
                  </a:lnTo>
                  <a:lnTo>
                    <a:pt x="46333" y="8032"/>
                  </a:lnTo>
                  <a:lnTo>
                    <a:pt x="84482" y="10768"/>
                  </a:lnTo>
                  <a:lnTo>
                    <a:pt x="123146" y="13813"/>
                  </a:lnTo>
                  <a:lnTo>
                    <a:pt x="161483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0" name="SMARTInkShape-Group126">
            <a:extLst>
              <a:ext uri="{FF2B5EF4-FFF2-40B4-BE49-F238E27FC236}">
                <a16:creationId xmlns:a16="http://schemas.microsoft.com/office/drawing/2014/main" xmlns="" id="{FC94DBE4-9938-430E-B701-3FE56E903FF5}"/>
              </a:ext>
            </a:extLst>
          </p:cNvPr>
          <p:cNvGrpSpPr/>
          <p:nvPr/>
        </p:nvGrpSpPr>
        <p:grpSpPr>
          <a:xfrm>
            <a:off x="9721850" y="3486591"/>
            <a:ext cx="142876" cy="209110"/>
            <a:chOff x="9721850" y="3486591"/>
            <a:chExt cx="142876" cy="209110"/>
          </a:xfrm>
        </p:grpSpPr>
        <p:sp>
          <p:nvSpPr>
            <p:cNvPr id="88" name="SMARTInkShape-351">
              <a:extLst>
                <a:ext uri="{FF2B5EF4-FFF2-40B4-BE49-F238E27FC236}">
                  <a16:creationId xmlns:a16="http://schemas.microsoft.com/office/drawing/2014/main" xmlns="" id="{B12F6039-894F-4504-B308-55502D89863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785350" y="3486591"/>
              <a:ext cx="12447" cy="209110"/>
            </a:xfrm>
            <a:custGeom>
              <a:avLst/>
              <a:gdLst/>
              <a:ahLst/>
              <a:cxnLst/>
              <a:rect l="0" t="0" r="0" b="0"/>
              <a:pathLst>
                <a:path w="12447" h="209110">
                  <a:moveTo>
                    <a:pt x="6350" y="2734"/>
                  </a:moveTo>
                  <a:lnTo>
                    <a:pt x="6350" y="2734"/>
                  </a:lnTo>
                  <a:lnTo>
                    <a:pt x="8035" y="2734"/>
                  </a:lnTo>
                  <a:lnTo>
                    <a:pt x="9804" y="1793"/>
                  </a:lnTo>
                  <a:lnTo>
                    <a:pt x="12128" y="0"/>
                  </a:lnTo>
                  <a:lnTo>
                    <a:pt x="12446" y="1637"/>
                  </a:lnTo>
                  <a:lnTo>
                    <a:pt x="11994" y="47656"/>
                  </a:lnTo>
                  <a:lnTo>
                    <a:pt x="5547" y="90359"/>
                  </a:lnTo>
                  <a:lnTo>
                    <a:pt x="3267" y="137430"/>
                  </a:lnTo>
                  <a:lnTo>
                    <a:pt x="5914" y="183757"/>
                  </a:lnTo>
                  <a:lnTo>
                    <a:pt x="3578" y="202288"/>
                  </a:lnTo>
                  <a:lnTo>
                    <a:pt x="0" y="209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SMARTInkShape-352">
              <a:extLst>
                <a:ext uri="{FF2B5EF4-FFF2-40B4-BE49-F238E27FC236}">
                  <a16:creationId xmlns:a16="http://schemas.microsoft.com/office/drawing/2014/main" xmlns="" id="{E466A11D-B7AA-41E8-B7C3-061232325D8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721850" y="3584575"/>
              <a:ext cx="142876" cy="25401"/>
            </a:xfrm>
            <a:custGeom>
              <a:avLst/>
              <a:gdLst/>
              <a:ahLst/>
              <a:cxnLst/>
              <a:rect l="0" t="0" r="0" b="0"/>
              <a:pathLst>
                <a:path w="142876" h="25401">
                  <a:moveTo>
                    <a:pt x="0" y="0"/>
                  </a:moveTo>
                  <a:lnTo>
                    <a:pt x="0" y="0"/>
                  </a:lnTo>
                  <a:lnTo>
                    <a:pt x="0" y="5778"/>
                  </a:lnTo>
                  <a:lnTo>
                    <a:pt x="9133" y="9379"/>
                  </a:lnTo>
                  <a:lnTo>
                    <a:pt x="49058" y="12051"/>
                  </a:lnTo>
                  <a:lnTo>
                    <a:pt x="95333" y="16561"/>
                  </a:lnTo>
                  <a:lnTo>
                    <a:pt x="142875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3" name="SMARTInkShape-Group127">
            <a:extLst>
              <a:ext uri="{FF2B5EF4-FFF2-40B4-BE49-F238E27FC236}">
                <a16:creationId xmlns:a16="http://schemas.microsoft.com/office/drawing/2014/main" xmlns="" id="{A9411B7D-A431-4651-B310-F95F58CD4D65}"/>
              </a:ext>
            </a:extLst>
          </p:cNvPr>
          <p:cNvGrpSpPr/>
          <p:nvPr/>
        </p:nvGrpSpPr>
        <p:grpSpPr>
          <a:xfrm>
            <a:off x="10687050" y="3435519"/>
            <a:ext cx="174626" cy="282407"/>
            <a:chOff x="10687050" y="3435519"/>
            <a:chExt cx="174626" cy="282407"/>
          </a:xfrm>
        </p:grpSpPr>
        <p:sp>
          <p:nvSpPr>
            <p:cNvPr id="91" name="SMARTInkShape-353">
              <a:extLst>
                <a:ext uri="{FF2B5EF4-FFF2-40B4-BE49-F238E27FC236}">
                  <a16:creationId xmlns:a16="http://schemas.microsoft.com/office/drawing/2014/main" xmlns="" id="{7D51F5AD-B75B-4028-9742-530ABFEFBA4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687050" y="3435519"/>
              <a:ext cx="133333" cy="282407"/>
            </a:xfrm>
            <a:custGeom>
              <a:avLst/>
              <a:gdLst/>
              <a:ahLst/>
              <a:cxnLst/>
              <a:rect l="0" t="0" r="0" b="0"/>
              <a:pathLst>
                <a:path w="133333" h="282407">
                  <a:moveTo>
                    <a:pt x="0" y="6181"/>
                  </a:moveTo>
                  <a:lnTo>
                    <a:pt x="0" y="6181"/>
                  </a:lnTo>
                  <a:lnTo>
                    <a:pt x="4419" y="6181"/>
                  </a:lnTo>
                  <a:lnTo>
                    <a:pt x="20381" y="0"/>
                  </a:lnTo>
                  <a:lnTo>
                    <a:pt x="26736" y="1567"/>
                  </a:lnTo>
                  <a:lnTo>
                    <a:pt x="47183" y="10742"/>
                  </a:lnTo>
                  <a:lnTo>
                    <a:pt x="77237" y="12484"/>
                  </a:lnTo>
                  <a:lnTo>
                    <a:pt x="120012" y="8473"/>
                  </a:lnTo>
                  <a:lnTo>
                    <a:pt x="128615" y="6483"/>
                  </a:lnTo>
                  <a:lnTo>
                    <a:pt x="131010" y="6315"/>
                  </a:lnTo>
                  <a:lnTo>
                    <a:pt x="131790" y="6623"/>
                  </a:lnTo>
                  <a:lnTo>
                    <a:pt x="132311" y="7181"/>
                  </a:lnTo>
                  <a:lnTo>
                    <a:pt x="132888" y="8742"/>
                  </a:lnTo>
                  <a:lnTo>
                    <a:pt x="133332" y="23935"/>
                  </a:lnTo>
                  <a:lnTo>
                    <a:pt x="124436" y="71508"/>
                  </a:lnTo>
                  <a:lnTo>
                    <a:pt x="110517" y="118433"/>
                  </a:lnTo>
                  <a:lnTo>
                    <a:pt x="97740" y="161163"/>
                  </a:lnTo>
                  <a:lnTo>
                    <a:pt x="87750" y="207652"/>
                  </a:lnTo>
                  <a:lnTo>
                    <a:pt x="78355" y="255263"/>
                  </a:lnTo>
                  <a:lnTo>
                    <a:pt x="74796" y="273752"/>
                  </a:lnTo>
                  <a:lnTo>
                    <a:pt x="76200" y="282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SMARTInkShape-354">
              <a:extLst>
                <a:ext uri="{FF2B5EF4-FFF2-40B4-BE49-F238E27FC236}">
                  <a16:creationId xmlns:a16="http://schemas.microsoft.com/office/drawing/2014/main" xmlns="" id="{D48227B6-8667-4430-9E7B-D4D90F8462C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722014" y="3584575"/>
              <a:ext cx="139662" cy="19051"/>
            </a:xfrm>
            <a:custGeom>
              <a:avLst/>
              <a:gdLst/>
              <a:ahLst/>
              <a:cxnLst/>
              <a:rect l="0" t="0" r="0" b="0"/>
              <a:pathLst>
                <a:path w="139662" h="19051">
                  <a:moveTo>
                    <a:pt x="3136" y="0"/>
                  </a:moveTo>
                  <a:lnTo>
                    <a:pt x="3136" y="0"/>
                  </a:lnTo>
                  <a:lnTo>
                    <a:pt x="3136" y="3044"/>
                  </a:lnTo>
                  <a:lnTo>
                    <a:pt x="0" y="3174"/>
                  </a:lnTo>
                  <a:lnTo>
                    <a:pt x="45512" y="6154"/>
                  </a:lnTo>
                  <a:lnTo>
                    <a:pt x="92840" y="10264"/>
                  </a:lnTo>
                  <a:lnTo>
                    <a:pt x="139661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4" name="SMARTInkShape-355">
            <a:extLst>
              <a:ext uri="{FF2B5EF4-FFF2-40B4-BE49-F238E27FC236}">
                <a16:creationId xmlns:a16="http://schemas.microsoft.com/office/drawing/2014/main" xmlns="" id="{A23D0FDA-E9F2-497A-91E5-EA915F027BD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246694" y="3422650"/>
            <a:ext cx="78276" cy="317501"/>
          </a:xfrm>
          <a:custGeom>
            <a:avLst/>
            <a:gdLst/>
            <a:ahLst/>
            <a:cxnLst/>
            <a:rect l="0" t="0" r="0" b="0"/>
            <a:pathLst>
              <a:path w="78276" h="317501">
                <a:moveTo>
                  <a:pt x="40306" y="0"/>
                </a:moveTo>
                <a:lnTo>
                  <a:pt x="40306" y="0"/>
                </a:lnTo>
                <a:lnTo>
                  <a:pt x="39953" y="5422"/>
                </a:lnTo>
                <a:lnTo>
                  <a:pt x="29271" y="44841"/>
                </a:lnTo>
                <a:lnTo>
                  <a:pt x="14132" y="85450"/>
                </a:lnTo>
                <a:lnTo>
                  <a:pt x="0" y="122916"/>
                </a:lnTo>
                <a:lnTo>
                  <a:pt x="29" y="124630"/>
                </a:lnTo>
                <a:lnTo>
                  <a:pt x="1004" y="127476"/>
                </a:lnTo>
                <a:lnTo>
                  <a:pt x="1404" y="127670"/>
                </a:lnTo>
                <a:lnTo>
                  <a:pt x="1672" y="127094"/>
                </a:lnTo>
                <a:lnTo>
                  <a:pt x="2988" y="122912"/>
                </a:lnTo>
                <a:lnTo>
                  <a:pt x="20819" y="76615"/>
                </a:lnTo>
                <a:lnTo>
                  <a:pt x="30381" y="54749"/>
                </a:lnTo>
                <a:lnTo>
                  <a:pt x="34484" y="47263"/>
                </a:lnTo>
                <a:lnTo>
                  <a:pt x="48897" y="16150"/>
                </a:lnTo>
                <a:lnTo>
                  <a:pt x="57065" y="4002"/>
                </a:lnTo>
                <a:lnTo>
                  <a:pt x="58534" y="2668"/>
                </a:lnTo>
                <a:lnTo>
                  <a:pt x="64622" y="352"/>
                </a:lnTo>
                <a:lnTo>
                  <a:pt x="67070" y="104"/>
                </a:lnTo>
                <a:lnTo>
                  <a:pt x="67674" y="422"/>
                </a:lnTo>
                <a:lnTo>
                  <a:pt x="68076" y="987"/>
                </a:lnTo>
                <a:lnTo>
                  <a:pt x="68523" y="2908"/>
                </a:lnTo>
                <a:lnTo>
                  <a:pt x="73702" y="49018"/>
                </a:lnTo>
                <a:lnTo>
                  <a:pt x="75223" y="96514"/>
                </a:lnTo>
                <a:lnTo>
                  <a:pt x="75231" y="142625"/>
                </a:lnTo>
                <a:lnTo>
                  <a:pt x="75231" y="189657"/>
                </a:lnTo>
                <a:lnTo>
                  <a:pt x="75231" y="235232"/>
                </a:lnTo>
                <a:lnTo>
                  <a:pt x="76171" y="267284"/>
                </a:lnTo>
                <a:lnTo>
                  <a:pt x="78275" y="287274"/>
                </a:lnTo>
                <a:lnTo>
                  <a:pt x="75231" y="3175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7" name="SMARTInkShape-Group129">
            <a:extLst>
              <a:ext uri="{FF2B5EF4-FFF2-40B4-BE49-F238E27FC236}">
                <a16:creationId xmlns:a16="http://schemas.microsoft.com/office/drawing/2014/main" xmlns="" id="{640F0170-8B84-4494-B9D5-8C8852712913}"/>
              </a:ext>
            </a:extLst>
          </p:cNvPr>
          <p:cNvGrpSpPr/>
          <p:nvPr/>
        </p:nvGrpSpPr>
        <p:grpSpPr>
          <a:xfrm>
            <a:off x="9737856" y="4044950"/>
            <a:ext cx="123695" cy="168276"/>
            <a:chOff x="9737856" y="4044950"/>
            <a:chExt cx="123695" cy="168276"/>
          </a:xfrm>
        </p:grpSpPr>
        <p:sp>
          <p:nvSpPr>
            <p:cNvPr id="95" name="SMARTInkShape-356">
              <a:extLst>
                <a:ext uri="{FF2B5EF4-FFF2-40B4-BE49-F238E27FC236}">
                  <a16:creationId xmlns:a16="http://schemas.microsoft.com/office/drawing/2014/main" xmlns="" id="{501A5093-89D6-4EC0-A900-417FCF45CD8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785366" y="4044950"/>
              <a:ext cx="9510" cy="168276"/>
            </a:xfrm>
            <a:custGeom>
              <a:avLst/>
              <a:gdLst/>
              <a:ahLst/>
              <a:cxnLst/>
              <a:rect l="0" t="0" r="0" b="0"/>
              <a:pathLst>
                <a:path w="9510" h="168276">
                  <a:moveTo>
                    <a:pt x="9509" y="0"/>
                  </a:moveTo>
                  <a:lnTo>
                    <a:pt x="9509" y="0"/>
                  </a:lnTo>
                  <a:lnTo>
                    <a:pt x="7824" y="1686"/>
                  </a:lnTo>
                  <a:lnTo>
                    <a:pt x="6055" y="2513"/>
                  </a:lnTo>
                  <a:lnTo>
                    <a:pt x="5090" y="2734"/>
                  </a:lnTo>
                  <a:lnTo>
                    <a:pt x="3076" y="4861"/>
                  </a:lnTo>
                  <a:lnTo>
                    <a:pt x="2046" y="6415"/>
                  </a:lnTo>
                  <a:lnTo>
                    <a:pt x="0" y="42600"/>
                  </a:lnTo>
                  <a:lnTo>
                    <a:pt x="3360" y="78160"/>
                  </a:lnTo>
                  <a:lnTo>
                    <a:pt x="5943" y="124440"/>
                  </a:lnTo>
                  <a:lnTo>
                    <a:pt x="9509" y="168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SMARTInkShape-357">
              <a:extLst>
                <a:ext uri="{FF2B5EF4-FFF2-40B4-BE49-F238E27FC236}">
                  <a16:creationId xmlns:a16="http://schemas.microsoft.com/office/drawing/2014/main" xmlns="" id="{48CA6637-EE0D-4AE5-BA9E-350C3BE1379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737856" y="4095750"/>
              <a:ext cx="123695" cy="28576"/>
            </a:xfrm>
            <a:custGeom>
              <a:avLst/>
              <a:gdLst/>
              <a:ahLst/>
              <a:cxnLst/>
              <a:rect l="0" t="0" r="0" b="0"/>
              <a:pathLst>
                <a:path w="123695" h="28576">
                  <a:moveTo>
                    <a:pt x="3044" y="0"/>
                  </a:moveTo>
                  <a:lnTo>
                    <a:pt x="3044" y="0"/>
                  </a:lnTo>
                  <a:lnTo>
                    <a:pt x="311" y="2734"/>
                  </a:lnTo>
                  <a:lnTo>
                    <a:pt x="0" y="6415"/>
                  </a:lnTo>
                  <a:lnTo>
                    <a:pt x="1015" y="7452"/>
                  </a:lnTo>
                  <a:lnTo>
                    <a:pt x="13942" y="11525"/>
                  </a:lnTo>
                  <a:lnTo>
                    <a:pt x="51398" y="18015"/>
                  </a:lnTo>
                  <a:lnTo>
                    <a:pt x="123694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0" name="SMARTInkShape-Group130">
            <a:extLst>
              <a:ext uri="{FF2B5EF4-FFF2-40B4-BE49-F238E27FC236}">
                <a16:creationId xmlns:a16="http://schemas.microsoft.com/office/drawing/2014/main" xmlns="" id="{C4204B2B-C89C-406B-8557-3F4586E58762}"/>
              </a:ext>
            </a:extLst>
          </p:cNvPr>
          <p:cNvGrpSpPr/>
          <p:nvPr/>
        </p:nvGrpSpPr>
        <p:grpSpPr>
          <a:xfrm>
            <a:off x="10261600" y="3980372"/>
            <a:ext cx="549142" cy="270356"/>
            <a:chOff x="10261600" y="3980372"/>
            <a:chExt cx="549142" cy="270356"/>
          </a:xfrm>
        </p:grpSpPr>
        <p:sp>
          <p:nvSpPr>
            <p:cNvPr id="98" name="SMARTInkShape-358">
              <a:extLst>
                <a:ext uri="{FF2B5EF4-FFF2-40B4-BE49-F238E27FC236}">
                  <a16:creationId xmlns:a16="http://schemas.microsoft.com/office/drawing/2014/main" xmlns="" id="{56FF11FA-C89B-4845-B13E-E48DDD91D77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261600" y="3986219"/>
              <a:ext cx="107950" cy="251103"/>
            </a:xfrm>
            <a:custGeom>
              <a:avLst/>
              <a:gdLst/>
              <a:ahLst/>
              <a:cxnLst/>
              <a:rect l="0" t="0" r="0" b="0"/>
              <a:pathLst>
                <a:path w="107950" h="251103">
                  <a:moveTo>
                    <a:pt x="0" y="157156"/>
                  </a:moveTo>
                  <a:lnTo>
                    <a:pt x="0" y="157156"/>
                  </a:lnTo>
                  <a:lnTo>
                    <a:pt x="9133" y="163244"/>
                  </a:lnTo>
                  <a:lnTo>
                    <a:pt x="12560" y="160455"/>
                  </a:lnTo>
                  <a:lnTo>
                    <a:pt x="22118" y="159985"/>
                  </a:lnTo>
                  <a:lnTo>
                    <a:pt x="23212" y="159395"/>
                  </a:lnTo>
                  <a:lnTo>
                    <a:pt x="23941" y="158649"/>
                  </a:lnTo>
                  <a:lnTo>
                    <a:pt x="40856" y="149293"/>
                  </a:lnTo>
                  <a:lnTo>
                    <a:pt x="59961" y="124596"/>
                  </a:lnTo>
                  <a:lnTo>
                    <a:pt x="74470" y="93433"/>
                  </a:lnTo>
                  <a:lnTo>
                    <a:pt x="85713" y="45972"/>
                  </a:lnTo>
                  <a:lnTo>
                    <a:pt x="87957" y="36489"/>
                  </a:lnTo>
                  <a:lnTo>
                    <a:pt x="90502" y="25094"/>
                  </a:lnTo>
                  <a:lnTo>
                    <a:pt x="95997" y="12183"/>
                  </a:lnTo>
                  <a:lnTo>
                    <a:pt x="106136" y="268"/>
                  </a:lnTo>
                  <a:lnTo>
                    <a:pt x="106741" y="0"/>
                  </a:lnTo>
                  <a:lnTo>
                    <a:pt x="107144" y="174"/>
                  </a:lnTo>
                  <a:lnTo>
                    <a:pt x="107413" y="643"/>
                  </a:lnTo>
                  <a:lnTo>
                    <a:pt x="107844" y="3930"/>
                  </a:lnTo>
                  <a:lnTo>
                    <a:pt x="107949" y="51170"/>
                  </a:lnTo>
                  <a:lnTo>
                    <a:pt x="105069" y="93778"/>
                  </a:lnTo>
                  <a:lnTo>
                    <a:pt x="104793" y="139944"/>
                  </a:lnTo>
                  <a:lnTo>
                    <a:pt x="101542" y="186692"/>
                  </a:lnTo>
                  <a:lnTo>
                    <a:pt x="96338" y="233169"/>
                  </a:lnTo>
                  <a:lnTo>
                    <a:pt x="95279" y="251102"/>
                  </a:lnTo>
                  <a:lnTo>
                    <a:pt x="95250" y="2492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SMARTInkShape-359">
              <a:extLst>
                <a:ext uri="{FF2B5EF4-FFF2-40B4-BE49-F238E27FC236}">
                  <a16:creationId xmlns:a16="http://schemas.microsoft.com/office/drawing/2014/main" xmlns="" id="{C48801D9-0B09-4B16-98C8-ECE8DB7A34B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668000" y="3980372"/>
              <a:ext cx="142742" cy="270356"/>
            </a:xfrm>
            <a:custGeom>
              <a:avLst/>
              <a:gdLst/>
              <a:ahLst/>
              <a:cxnLst/>
              <a:rect l="0" t="0" r="0" b="0"/>
              <a:pathLst>
                <a:path w="142742" h="270356">
                  <a:moveTo>
                    <a:pt x="139700" y="64578"/>
                  </a:moveTo>
                  <a:lnTo>
                    <a:pt x="139700" y="64578"/>
                  </a:lnTo>
                  <a:lnTo>
                    <a:pt x="120094" y="42238"/>
                  </a:lnTo>
                  <a:lnTo>
                    <a:pt x="118638" y="38657"/>
                  </a:lnTo>
                  <a:lnTo>
                    <a:pt x="118251" y="36714"/>
                  </a:lnTo>
                  <a:lnTo>
                    <a:pt x="98099" y="4829"/>
                  </a:lnTo>
                  <a:lnTo>
                    <a:pt x="91038" y="504"/>
                  </a:lnTo>
                  <a:lnTo>
                    <a:pt x="84324" y="0"/>
                  </a:lnTo>
                  <a:lnTo>
                    <a:pt x="77694" y="952"/>
                  </a:lnTo>
                  <a:lnTo>
                    <a:pt x="55871" y="11256"/>
                  </a:lnTo>
                  <a:lnTo>
                    <a:pt x="51172" y="17361"/>
                  </a:lnTo>
                  <a:lnTo>
                    <a:pt x="30262" y="60582"/>
                  </a:lnTo>
                  <a:lnTo>
                    <a:pt x="26110" y="82544"/>
                  </a:lnTo>
                  <a:lnTo>
                    <a:pt x="28538" y="91378"/>
                  </a:lnTo>
                  <a:lnTo>
                    <a:pt x="35855" y="104386"/>
                  </a:lnTo>
                  <a:lnTo>
                    <a:pt x="49971" y="119748"/>
                  </a:lnTo>
                  <a:lnTo>
                    <a:pt x="56429" y="124376"/>
                  </a:lnTo>
                  <a:lnTo>
                    <a:pt x="61651" y="126433"/>
                  </a:lnTo>
                  <a:lnTo>
                    <a:pt x="71928" y="127590"/>
                  </a:lnTo>
                  <a:lnTo>
                    <a:pt x="83911" y="126248"/>
                  </a:lnTo>
                  <a:lnTo>
                    <a:pt x="90329" y="122679"/>
                  </a:lnTo>
                  <a:lnTo>
                    <a:pt x="104257" y="108735"/>
                  </a:lnTo>
                  <a:lnTo>
                    <a:pt x="126266" y="61984"/>
                  </a:lnTo>
                  <a:lnTo>
                    <a:pt x="130898" y="52991"/>
                  </a:lnTo>
                  <a:lnTo>
                    <a:pt x="134024" y="48139"/>
                  </a:lnTo>
                  <a:lnTo>
                    <a:pt x="136137" y="42147"/>
                  </a:lnTo>
                  <a:lnTo>
                    <a:pt x="136971" y="41157"/>
                  </a:lnTo>
                  <a:lnTo>
                    <a:pt x="137881" y="40497"/>
                  </a:lnTo>
                  <a:lnTo>
                    <a:pt x="138134" y="40058"/>
                  </a:lnTo>
                  <a:lnTo>
                    <a:pt x="137951" y="39764"/>
                  </a:lnTo>
                  <a:lnTo>
                    <a:pt x="137476" y="39569"/>
                  </a:lnTo>
                  <a:lnTo>
                    <a:pt x="136007" y="42174"/>
                  </a:lnTo>
                  <a:lnTo>
                    <a:pt x="128977" y="72044"/>
                  </a:lnTo>
                  <a:lnTo>
                    <a:pt x="128819" y="78597"/>
                  </a:lnTo>
                  <a:lnTo>
                    <a:pt x="130159" y="122965"/>
                  </a:lnTo>
                  <a:lnTo>
                    <a:pt x="135444" y="168818"/>
                  </a:lnTo>
                  <a:lnTo>
                    <a:pt x="137464" y="211177"/>
                  </a:lnTo>
                  <a:lnTo>
                    <a:pt x="138706" y="216164"/>
                  </a:lnTo>
                  <a:lnTo>
                    <a:pt x="142741" y="249072"/>
                  </a:lnTo>
                  <a:lnTo>
                    <a:pt x="140129" y="257122"/>
                  </a:lnTo>
                  <a:lnTo>
                    <a:pt x="137004" y="263621"/>
                  </a:lnTo>
                  <a:lnTo>
                    <a:pt x="133296" y="265997"/>
                  </a:lnTo>
                  <a:lnTo>
                    <a:pt x="122107" y="270057"/>
                  </a:lnTo>
                  <a:lnTo>
                    <a:pt x="120562" y="270355"/>
                  </a:lnTo>
                  <a:lnTo>
                    <a:pt x="78857" y="265079"/>
                  </a:lnTo>
                  <a:lnTo>
                    <a:pt x="32547" y="261044"/>
                  </a:lnTo>
                  <a:lnTo>
                    <a:pt x="0" y="2550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1" name="SMARTInkShape-360">
            <a:extLst>
              <a:ext uri="{FF2B5EF4-FFF2-40B4-BE49-F238E27FC236}">
                <a16:creationId xmlns:a16="http://schemas.microsoft.com/office/drawing/2014/main" xmlns="" id="{4B9A2D61-F070-4403-8939-B306C7F8C8C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655175" y="4340225"/>
            <a:ext cx="1406526" cy="73026"/>
          </a:xfrm>
          <a:custGeom>
            <a:avLst/>
            <a:gdLst/>
            <a:ahLst/>
            <a:cxnLst/>
            <a:rect l="0" t="0" r="0" b="0"/>
            <a:pathLst>
              <a:path w="1406526" h="73026">
                <a:moveTo>
                  <a:pt x="0" y="0"/>
                </a:moveTo>
                <a:lnTo>
                  <a:pt x="0" y="0"/>
                </a:lnTo>
                <a:lnTo>
                  <a:pt x="5069" y="353"/>
                </a:lnTo>
                <a:lnTo>
                  <a:pt x="10125" y="1829"/>
                </a:lnTo>
                <a:lnTo>
                  <a:pt x="10983" y="1572"/>
                </a:lnTo>
                <a:lnTo>
                  <a:pt x="11556" y="1048"/>
                </a:lnTo>
                <a:lnTo>
                  <a:pt x="12290" y="1051"/>
                </a:lnTo>
                <a:lnTo>
                  <a:pt x="15715" y="3072"/>
                </a:lnTo>
                <a:lnTo>
                  <a:pt x="19198" y="1459"/>
                </a:lnTo>
                <a:lnTo>
                  <a:pt x="66756" y="85"/>
                </a:lnTo>
                <a:lnTo>
                  <a:pt x="112465" y="2737"/>
                </a:lnTo>
                <a:lnTo>
                  <a:pt x="154181" y="7805"/>
                </a:lnTo>
                <a:lnTo>
                  <a:pt x="201671" y="12569"/>
                </a:lnTo>
                <a:lnTo>
                  <a:pt x="239201" y="15836"/>
                </a:lnTo>
                <a:lnTo>
                  <a:pt x="285806" y="20101"/>
                </a:lnTo>
                <a:lnTo>
                  <a:pt x="331196" y="24967"/>
                </a:lnTo>
                <a:lnTo>
                  <a:pt x="365097" y="29794"/>
                </a:lnTo>
                <a:lnTo>
                  <a:pt x="408391" y="36580"/>
                </a:lnTo>
                <a:lnTo>
                  <a:pt x="453203" y="41765"/>
                </a:lnTo>
                <a:lnTo>
                  <a:pt x="490348" y="45374"/>
                </a:lnTo>
                <a:lnTo>
                  <a:pt x="532638" y="49741"/>
                </a:lnTo>
                <a:lnTo>
                  <a:pt x="567398" y="53387"/>
                </a:lnTo>
                <a:lnTo>
                  <a:pt x="600487" y="56418"/>
                </a:lnTo>
                <a:lnTo>
                  <a:pt x="633419" y="58941"/>
                </a:lnTo>
                <a:lnTo>
                  <a:pt x="670399" y="61239"/>
                </a:lnTo>
                <a:lnTo>
                  <a:pt x="712046" y="62830"/>
                </a:lnTo>
                <a:lnTo>
                  <a:pt x="750146" y="65084"/>
                </a:lnTo>
                <a:lnTo>
                  <a:pt x="794832" y="68085"/>
                </a:lnTo>
                <a:lnTo>
                  <a:pt x="835859" y="70594"/>
                </a:lnTo>
                <a:lnTo>
                  <a:pt x="881172" y="72305"/>
                </a:lnTo>
                <a:lnTo>
                  <a:pt x="918682" y="72704"/>
                </a:lnTo>
                <a:lnTo>
                  <a:pt x="958283" y="72883"/>
                </a:lnTo>
                <a:lnTo>
                  <a:pt x="1001957" y="72983"/>
                </a:lnTo>
                <a:lnTo>
                  <a:pt x="1037040" y="73006"/>
                </a:lnTo>
                <a:lnTo>
                  <a:pt x="1070272" y="73017"/>
                </a:lnTo>
                <a:lnTo>
                  <a:pt x="1103268" y="73021"/>
                </a:lnTo>
                <a:lnTo>
                  <a:pt x="1140275" y="73023"/>
                </a:lnTo>
                <a:lnTo>
                  <a:pt x="1181939" y="73025"/>
                </a:lnTo>
                <a:lnTo>
                  <a:pt x="1215340" y="73025"/>
                </a:lnTo>
                <a:lnTo>
                  <a:pt x="1252410" y="73025"/>
                </a:lnTo>
                <a:lnTo>
                  <a:pt x="1298929" y="72672"/>
                </a:lnTo>
                <a:lnTo>
                  <a:pt x="1333644" y="70138"/>
                </a:lnTo>
                <a:lnTo>
                  <a:pt x="1378200" y="64079"/>
                </a:lnTo>
                <a:lnTo>
                  <a:pt x="1406525" y="603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SMARTInkShape-361">
            <a:extLst>
              <a:ext uri="{FF2B5EF4-FFF2-40B4-BE49-F238E27FC236}">
                <a16:creationId xmlns:a16="http://schemas.microsoft.com/office/drawing/2014/main" xmlns="" id="{87B03871-1B9A-4B12-8AB9-7DCF1719988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0706100" y="4537126"/>
            <a:ext cx="158608" cy="237693"/>
          </a:xfrm>
          <a:custGeom>
            <a:avLst/>
            <a:gdLst/>
            <a:ahLst/>
            <a:cxnLst/>
            <a:rect l="0" t="0" r="0" b="0"/>
            <a:pathLst>
              <a:path w="158608" h="237693">
                <a:moveTo>
                  <a:pt x="6350" y="31699"/>
                </a:moveTo>
                <a:lnTo>
                  <a:pt x="6350" y="31699"/>
                </a:lnTo>
                <a:lnTo>
                  <a:pt x="2980" y="31699"/>
                </a:lnTo>
                <a:lnTo>
                  <a:pt x="1986" y="32052"/>
                </a:lnTo>
                <a:lnTo>
                  <a:pt x="1324" y="32640"/>
                </a:lnTo>
                <a:lnTo>
                  <a:pt x="0" y="34874"/>
                </a:lnTo>
                <a:lnTo>
                  <a:pt x="2887" y="32339"/>
                </a:lnTo>
                <a:lnTo>
                  <a:pt x="7245" y="29458"/>
                </a:lnTo>
                <a:lnTo>
                  <a:pt x="15541" y="19425"/>
                </a:lnTo>
                <a:lnTo>
                  <a:pt x="18431" y="17424"/>
                </a:lnTo>
                <a:lnTo>
                  <a:pt x="45984" y="7090"/>
                </a:lnTo>
                <a:lnTo>
                  <a:pt x="93131" y="0"/>
                </a:lnTo>
                <a:lnTo>
                  <a:pt x="114062" y="3871"/>
                </a:lnTo>
                <a:lnTo>
                  <a:pt x="118428" y="5925"/>
                </a:lnTo>
                <a:lnTo>
                  <a:pt x="124499" y="11049"/>
                </a:lnTo>
                <a:lnTo>
                  <a:pt x="132165" y="21801"/>
                </a:lnTo>
                <a:lnTo>
                  <a:pt x="135558" y="33755"/>
                </a:lnTo>
                <a:lnTo>
                  <a:pt x="136468" y="50263"/>
                </a:lnTo>
                <a:lnTo>
                  <a:pt x="134823" y="58444"/>
                </a:lnTo>
                <a:lnTo>
                  <a:pt x="130753" y="67530"/>
                </a:lnTo>
                <a:lnTo>
                  <a:pt x="108253" y="91702"/>
                </a:lnTo>
                <a:lnTo>
                  <a:pt x="103498" y="93644"/>
                </a:lnTo>
                <a:lnTo>
                  <a:pt x="79091" y="95172"/>
                </a:lnTo>
                <a:lnTo>
                  <a:pt x="74780" y="94246"/>
                </a:lnTo>
                <a:lnTo>
                  <a:pt x="70370" y="92682"/>
                </a:lnTo>
                <a:lnTo>
                  <a:pt x="64627" y="91758"/>
                </a:lnTo>
                <a:lnTo>
                  <a:pt x="60341" y="88861"/>
                </a:lnTo>
                <a:lnTo>
                  <a:pt x="65794" y="88850"/>
                </a:lnTo>
                <a:lnTo>
                  <a:pt x="73400" y="91384"/>
                </a:lnTo>
                <a:lnTo>
                  <a:pt x="120401" y="115132"/>
                </a:lnTo>
                <a:lnTo>
                  <a:pt x="129930" y="121205"/>
                </a:lnTo>
                <a:lnTo>
                  <a:pt x="140202" y="133435"/>
                </a:lnTo>
                <a:lnTo>
                  <a:pt x="150269" y="156051"/>
                </a:lnTo>
                <a:lnTo>
                  <a:pt x="158607" y="199395"/>
                </a:lnTo>
                <a:lnTo>
                  <a:pt x="152879" y="220637"/>
                </a:lnTo>
                <a:lnTo>
                  <a:pt x="149709" y="227529"/>
                </a:lnTo>
                <a:lnTo>
                  <a:pt x="140429" y="232879"/>
                </a:lnTo>
                <a:lnTo>
                  <a:pt x="118966" y="237580"/>
                </a:lnTo>
                <a:lnTo>
                  <a:pt x="102338" y="237692"/>
                </a:lnTo>
                <a:lnTo>
                  <a:pt x="58294" y="227136"/>
                </a:lnTo>
                <a:lnTo>
                  <a:pt x="37153" y="218376"/>
                </a:lnTo>
                <a:lnTo>
                  <a:pt x="15875" y="19997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5" name="SMARTInkShape-Group133">
            <a:extLst>
              <a:ext uri="{FF2B5EF4-FFF2-40B4-BE49-F238E27FC236}">
                <a16:creationId xmlns:a16="http://schemas.microsoft.com/office/drawing/2014/main" xmlns="" id="{F1F0B221-9B9B-42EA-ADFB-E8044CE2090B}"/>
              </a:ext>
            </a:extLst>
          </p:cNvPr>
          <p:cNvGrpSpPr/>
          <p:nvPr/>
        </p:nvGrpSpPr>
        <p:grpSpPr>
          <a:xfrm>
            <a:off x="10138825" y="2525200"/>
            <a:ext cx="302940" cy="325163"/>
            <a:chOff x="10138825" y="2525200"/>
            <a:chExt cx="302940" cy="325163"/>
          </a:xfrm>
        </p:grpSpPr>
        <p:sp>
          <p:nvSpPr>
            <p:cNvPr id="103" name="SMARTInkShape-362">
              <a:extLst>
                <a:ext uri="{FF2B5EF4-FFF2-40B4-BE49-F238E27FC236}">
                  <a16:creationId xmlns:a16="http://schemas.microsoft.com/office/drawing/2014/main" xmlns="" id="{D8A16772-A8E3-4F96-9C8B-A2BCC5944A7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217389" y="2592590"/>
              <a:ext cx="129937" cy="160306"/>
            </a:xfrm>
            <a:custGeom>
              <a:avLst/>
              <a:gdLst/>
              <a:ahLst/>
              <a:cxnLst/>
              <a:rect l="0" t="0" r="0" b="0"/>
              <a:pathLst>
                <a:path w="129937" h="160306">
                  <a:moveTo>
                    <a:pt x="69611" y="39485"/>
                  </a:moveTo>
                  <a:lnTo>
                    <a:pt x="69611" y="39485"/>
                  </a:lnTo>
                  <a:lnTo>
                    <a:pt x="66878" y="44952"/>
                  </a:lnTo>
                  <a:lnTo>
                    <a:pt x="64750" y="45443"/>
                  </a:lnTo>
                  <a:lnTo>
                    <a:pt x="55941" y="45812"/>
                  </a:lnTo>
                  <a:lnTo>
                    <a:pt x="44043" y="35946"/>
                  </a:lnTo>
                  <a:lnTo>
                    <a:pt x="40241" y="32283"/>
                  </a:lnTo>
                  <a:lnTo>
                    <a:pt x="38919" y="29111"/>
                  </a:lnTo>
                  <a:lnTo>
                    <a:pt x="37979" y="25702"/>
                  </a:lnTo>
                  <a:lnTo>
                    <a:pt x="36384" y="23011"/>
                  </a:lnTo>
                  <a:lnTo>
                    <a:pt x="36171" y="21800"/>
                  </a:lnTo>
                  <a:lnTo>
                    <a:pt x="36382" y="20639"/>
                  </a:lnTo>
                  <a:lnTo>
                    <a:pt x="37204" y="18056"/>
                  </a:lnTo>
                  <a:lnTo>
                    <a:pt x="37569" y="14556"/>
                  </a:lnTo>
                  <a:lnTo>
                    <a:pt x="38019" y="13341"/>
                  </a:lnTo>
                  <a:lnTo>
                    <a:pt x="38673" y="12531"/>
                  </a:lnTo>
                  <a:lnTo>
                    <a:pt x="52827" y="1978"/>
                  </a:lnTo>
                  <a:lnTo>
                    <a:pt x="57918" y="120"/>
                  </a:lnTo>
                  <a:lnTo>
                    <a:pt x="62768" y="0"/>
                  </a:lnTo>
                  <a:lnTo>
                    <a:pt x="71630" y="1111"/>
                  </a:lnTo>
                  <a:lnTo>
                    <a:pt x="75918" y="4086"/>
                  </a:lnTo>
                  <a:lnTo>
                    <a:pt x="82299" y="9829"/>
                  </a:lnTo>
                  <a:lnTo>
                    <a:pt x="86539" y="13252"/>
                  </a:lnTo>
                  <a:lnTo>
                    <a:pt x="92187" y="20423"/>
                  </a:lnTo>
                  <a:lnTo>
                    <a:pt x="95393" y="29187"/>
                  </a:lnTo>
                  <a:lnTo>
                    <a:pt x="100756" y="52777"/>
                  </a:lnTo>
                  <a:lnTo>
                    <a:pt x="99497" y="65805"/>
                  </a:lnTo>
                  <a:lnTo>
                    <a:pt x="93375" y="80314"/>
                  </a:lnTo>
                  <a:lnTo>
                    <a:pt x="79021" y="99418"/>
                  </a:lnTo>
                  <a:lnTo>
                    <a:pt x="72007" y="106083"/>
                  </a:lnTo>
                  <a:lnTo>
                    <a:pt x="50324" y="113413"/>
                  </a:lnTo>
                  <a:lnTo>
                    <a:pt x="32899" y="115386"/>
                  </a:lnTo>
                  <a:lnTo>
                    <a:pt x="20712" y="112225"/>
                  </a:lnTo>
                  <a:lnTo>
                    <a:pt x="13221" y="108506"/>
                  </a:lnTo>
                  <a:lnTo>
                    <a:pt x="2479" y="99213"/>
                  </a:lnTo>
                  <a:lnTo>
                    <a:pt x="969" y="96840"/>
                  </a:lnTo>
                  <a:lnTo>
                    <a:pt x="0" y="94128"/>
                  </a:lnTo>
                  <a:lnTo>
                    <a:pt x="808" y="92816"/>
                  </a:lnTo>
                  <a:lnTo>
                    <a:pt x="1517" y="91972"/>
                  </a:lnTo>
                  <a:lnTo>
                    <a:pt x="4186" y="91035"/>
                  </a:lnTo>
                  <a:lnTo>
                    <a:pt x="5886" y="90785"/>
                  </a:lnTo>
                  <a:lnTo>
                    <a:pt x="8715" y="91448"/>
                  </a:lnTo>
                  <a:lnTo>
                    <a:pt x="11149" y="92566"/>
                  </a:lnTo>
                  <a:lnTo>
                    <a:pt x="13407" y="93063"/>
                  </a:lnTo>
                  <a:lnTo>
                    <a:pt x="18347" y="98399"/>
                  </a:lnTo>
                  <a:lnTo>
                    <a:pt x="49270" y="142963"/>
                  </a:lnTo>
                  <a:lnTo>
                    <a:pt x="64691" y="155018"/>
                  </a:lnTo>
                  <a:lnTo>
                    <a:pt x="75444" y="160305"/>
                  </a:lnTo>
                  <a:lnTo>
                    <a:pt x="85845" y="160093"/>
                  </a:lnTo>
                  <a:lnTo>
                    <a:pt x="109326" y="156667"/>
                  </a:lnTo>
                  <a:lnTo>
                    <a:pt x="129936" y="1474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SMARTInkShape-363">
              <a:extLst>
                <a:ext uri="{FF2B5EF4-FFF2-40B4-BE49-F238E27FC236}">
                  <a16:creationId xmlns:a16="http://schemas.microsoft.com/office/drawing/2014/main" xmlns="" id="{735F9EFB-A6A3-4035-A80F-DF31BDBA3B1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138825" y="2525200"/>
              <a:ext cx="302940" cy="325163"/>
            </a:xfrm>
            <a:custGeom>
              <a:avLst/>
              <a:gdLst/>
              <a:ahLst/>
              <a:cxnLst/>
              <a:rect l="0" t="0" r="0" b="0"/>
              <a:pathLst>
                <a:path w="302940" h="325163">
                  <a:moveTo>
                    <a:pt x="202150" y="27500"/>
                  </a:moveTo>
                  <a:lnTo>
                    <a:pt x="202150" y="27500"/>
                  </a:lnTo>
                  <a:lnTo>
                    <a:pt x="192589" y="18644"/>
                  </a:lnTo>
                  <a:lnTo>
                    <a:pt x="170333" y="6831"/>
                  </a:lnTo>
                  <a:lnTo>
                    <a:pt x="132157" y="454"/>
                  </a:lnTo>
                  <a:lnTo>
                    <a:pt x="85425" y="0"/>
                  </a:lnTo>
                  <a:lnTo>
                    <a:pt x="70315" y="4300"/>
                  </a:lnTo>
                  <a:lnTo>
                    <a:pt x="28103" y="29158"/>
                  </a:lnTo>
                  <a:lnTo>
                    <a:pt x="18171" y="40887"/>
                  </a:lnTo>
                  <a:lnTo>
                    <a:pt x="8222" y="60653"/>
                  </a:lnTo>
                  <a:lnTo>
                    <a:pt x="0" y="98942"/>
                  </a:lnTo>
                  <a:lnTo>
                    <a:pt x="2496" y="140864"/>
                  </a:lnTo>
                  <a:lnTo>
                    <a:pt x="11241" y="182569"/>
                  </a:lnTo>
                  <a:lnTo>
                    <a:pt x="31139" y="227073"/>
                  </a:lnTo>
                  <a:lnTo>
                    <a:pt x="51637" y="258595"/>
                  </a:lnTo>
                  <a:lnTo>
                    <a:pt x="98056" y="294143"/>
                  </a:lnTo>
                  <a:lnTo>
                    <a:pt x="140482" y="313207"/>
                  </a:lnTo>
                  <a:lnTo>
                    <a:pt x="187971" y="323749"/>
                  </a:lnTo>
                  <a:lnTo>
                    <a:pt x="210586" y="325162"/>
                  </a:lnTo>
                  <a:lnTo>
                    <a:pt x="240777" y="317962"/>
                  </a:lnTo>
                  <a:lnTo>
                    <a:pt x="276468" y="301586"/>
                  </a:lnTo>
                  <a:lnTo>
                    <a:pt x="283947" y="295252"/>
                  </a:lnTo>
                  <a:lnTo>
                    <a:pt x="298123" y="273621"/>
                  </a:lnTo>
                  <a:lnTo>
                    <a:pt x="302939" y="255385"/>
                  </a:lnTo>
                  <a:lnTo>
                    <a:pt x="301993" y="223730"/>
                  </a:lnTo>
                  <a:lnTo>
                    <a:pt x="292498" y="179269"/>
                  </a:lnTo>
                  <a:lnTo>
                    <a:pt x="278900" y="136652"/>
                  </a:lnTo>
                  <a:lnTo>
                    <a:pt x="252355" y="91233"/>
                  </a:lnTo>
                  <a:lnTo>
                    <a:pt x="224819" y="64616"/>
                  </a:lnTo>
                  <a:lnTo>
                    <a:pt x="179178" y="34237"/>
                  </a:lnTo>
                  <a:lnTo>
                    <a:pt x="157700" y="27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6" name="SMARTInkShape-364">
            <a:extLst>
              <a:ext uri="{FF2B5EF4-FFF2-40B4-BE49-F238E27FC236}">
                <a16:creationId xmlns:a16="http://schemas.microsoft.com/office/drawing/2014/main" xmlns="" id="{CDE9C3AF-9326-45CD-A3E3-AC7B46F2CA6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0367048" y="4505325"/>
            <a:ext cx="142256" cy="275362"/>
          </a:xfrm>
          <a:custGeom>
            <a:avLst/>
            <a:gdLst/>
            <a:ahLst/>
            <a:cxnLst/>
            <a:rect l="0" t="0" r="0" b="0"/>
            <a:pathLst>
              <a:path w="142256" h="275362">
                <a:moveTo>
                  <a:pt x="72352" y="41275"/>
                </a:moveTo>
                <a:lnTo>
                  <a:pt x="72352" y="41275"/>
                </a:lnTo>
                <a:lnTo>
                  <a:pt x="72352" y="39589"/>
                </a:lnTo>
                <a:lnTo>
                  <a:pt x="71999" y="39093"/>
                </a:lnTo>
                <a:lnTo>
                  <a:pt x="71412" y="38762"/>
                </a:lnTo>
                <a:lnTo>
                  <a:pt x="70667" y="38541"/>
                </a:lnTo>
                <a:lnTo>
                  <a:pt x="70523" y="38394"/>
                </a:lnTo>
                <a:lnTo>
                  <a:pt x="70780" y="38296"/>
                </a:lnTo>
                <a:lnTo>
                  <a:pt x="72041" y="38139"/>
                </a:lnTo>
                <a:lnTo>
                  <a:pt x="72343" y="35057"/>
                </a:lnTo>
                <a:lnTo>
                  <a:pt x="25972" y="28689"/>
                </a:lnTo>
                <a:lnTo>
                  <a:pt x="18354" y="28961"/>
                </a:lnTo>
                <a:lnTo>
                  <a:pt x="5141" y="34354"/>
                </a:lnTo>
                <a:lnTo>
                  <a:pt x="2735" y="36553"/>
                </a:lnTo>
                <a:lnTo>
                  <a:pt x="842" y="39882"/>
                </a:lnTo>
                <a:lnTo>
                  <a:pt x="0" y="43713"/>
                </a:lnTo>
                <a:lnTo>
                  <a:pt x="1212" y="51522"/>
                </a:lnTo>
                <a:lnTo>
                  <a:pt x="3806" y="57168"/>
                </a:lnTo>
                <a:lnTo>
                  <a:pt x="43051" y="102424"/>
                </a:lnTo>
                <a:lnTo>
                  <a:pt x="89702" y="145636"/>
                </a:lnTo>
                <a:lnTo>
                  <a:pt x="99482" y="159568"/>
                </a:lnTo>
                <a:lnTo>
                  <a:pt x="104967" y="172986"/>
                </a:lnTo>
                <a:lnTo>
                  <a:pt x="110281" y="217165"/>
                </a:lnTo>
                <a:lnTo>
                  <a:pt x="109504" y="248486"/>
                </a:lnTo>
                <a:lnTo>
                  <a:pt x="108762" y="251382"/>
                </a:lnTo>
                <a:lnTo>
                  <a:pt x="102660" y="260515"/>
                </a:lnTo>
                <a:lnTo>
                  <a:pt x="88978" y="271852"/>
                </a:lnTo>
                <a:lnTo>
                  <a:pt x="86612" y="273310"/>
                </a:lnTo>
                <a:lnTo>
                  <a:pt x="73167" y="275361"/>
                </a:lnTo>
                <a:lnTo>
                  <a:pt x="62520" y="274284"/>
                </a:lnTo>
                <a:lnTo>
                  <a:pt x="41016" y="258853"/>
                </a:lnTo>
                <a:lnTo>
                  <a:pt x="31199" y="248696"/>
                </a:lnTo>
                <a:lnTo>
                  <a:pt x="21642" y="228963"/>
                </a:lnTo>
                <a:lnTo>
                  <a:pt x="19828" y="222176"/>
                </a:lnTo>
                <a:lnTo>
                  <a:pt x="21844" y="214926"/>
                </a:lnTo>
                <a:lnTo>
                  <a:pt x="35527" y="191046"/>
                </a:lnTo>
                <a:lnTo>
                  <a:pt x="49563" y="177609"/>
                </a:lnTo>
                <a:lnTo>
                  <a:pt x="93665" y="142346"/>
                </a:lnTo>
                <a:lnTo>
                  <a:pt x="125439" y="106816"/>
                </a:lnTo>
                <a:lnTo>
                  <a:pt x="140469" y="78668"/>
                </a:lnTo>
                <a:lnTo>
                  <a:pt x="142255" y="69183"/>
                </a:lnTo>
                <a:lnTo>
                  <a:pt x="142237" y="65172"/>
                </a:lnTo>
                <a:lnTo>
                  <a:pt x="135471" y="47728"/>
                </a:lnTo>
                <a:lnTo>
                  <a:pt x="126214" y="33662"/>
                </a:lnTo>
                <a:lnTo>
                  <a:pt x="95090" y="13234"/>
                </a:lnTo>
                <a:lnTo>
                  <a:pt x="71681" y="4235"/>
                </a:lnTo>
                <a:lnTo>
                  <a:pt x="31077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1" name="SMARTInkShape-Group135">
            <a:extLst>
              <a:ext uri="{FF2B5EF4-FFF2-40B4-BE49-F238E27FC236}">
                <a16:creationId xmlns:a16="http://schemas.microsoft.com/office/drawing/2014/main" xmlns="" id="{2522D738-1152-413F-B683-CD3316607E1D}"/>
              </a:ext>
            </a:extLst>
          </p:cNvPr>
          <p:cNvGrpSpPr/>
          <p:nvPr/>
        </p:nvGrpSpPr>
        <p:grpSpPr>
          <a:xfrm>
            <a:off x="2672768" y="5375718"/>
            <a:ext cx="791158" cy="458775"/>
            <a:chOff x="2672768" y="5375718"/>
            <a:chExt cx="791158" cy="458775"/>
          </a:xfrm>
        </p:grpSpPr>
        <p:sp>
          <p:nvSpPr>
            <p:cNvPr id="107" name="SMARTInkShape-365">
              <a:extLst>
                <a:ext uri="{FF2B5EF4-FFF2-40B4-BE49-F238E27FC236}">
                  <a16:creationId xmlns:a16="http://schemas.microsoft.com/office/drawing/2014/main" xmlns="" id="{5B51789D-DF1D-4860-992A-59D7D4079EC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672768" y="5375718"/>
              <a:ext cx="189839" cy="421857"/>
            </a:xfrm>
            <a:custGeom>
              <a:avLst/>
              <a:gdLst/>
              <a:ahLst/>
              <a:cxnLst/>
              <a:rect l="0" t="0" r="0" b="0"/>
              <a:pathLst>
                <a:path w="189839" h="421857">
                  <a:moveTo>
                    <a:pt x="137107" y="9082"/>
                  </a:moveTo>
                  <a:lnTo>
                    <a:pt x="137107" y="9082"/>
                  </a:lnTo>
                  <a:lnTo>
                    <a:pt x="137107" y="7396"/>
                  </a:lnTo>
                  <a:lnTo>
                    <a:pt x="138048" y="5628"/>
                  </a:lnTo>
                  <a:lnTo>
                    <a:pt x="140271" y="2747"/>
                  </a:lnTo>
                  <a:lnTo>
                    <a:pt x="118185" y="0"/>
                  </a:lnTo>
                  <a:lnTo>
                    <a:pt x="82797" y="3522"/>
                  </a:lnTo>
                  <a:lnTo>
                    <a:pt x="56464" y="14269"/>
                  </a:lnTo>
                  <a:lnTo>
                    <a:pt x="37517" y="30777"/>
                  </a:lnTo>
                  <a:lnTo>
                    <a:pt x="18895" y="55174"/>
                  </a:lnTo>
                  <a:lnTo>
                    <a:pt x="10027" y="82549"/>
                  </a:lnTo>
                  <a:lnTo>
                    <a:pt x="8484" y="107137"/>
                  </a:lnTo>
                  <a:lnTo>
                    <a:pt x="13157" y="135382"/>
                  </a:lnTo>
                  <a:lnTo>
                    <a:pt x="27774" y="160285"/>
                  </a:lnTo>
                  <a:lnTo>
                    <a:pt x="34892" y="169064"/>
                  </a:lnTo>
                  <a:lnTo>
                    <a:pt x="65123" y="187334"/>
                  </a:lnTo>
                  <a:lnTo>
                    <a:pt x="98063" y="196954"/>
                  </a:lnTo>
                  <a:lnTo>
                    <a:pt x="123397" y="197377"/>
                  </a:lnTo>
                  <a:lnTo>
                    <a:pt x="141572" y="193006"/>
                  </a:lnTo>
                  <a:lnTo>
                    <a:pt x="172450" y="179082"/>
                  </a:lnTo>
                  <a:lnTo>
                    <a:pt x="180544" y="172263"/>
                  </a:lnTo>
                  <a:lnTo>
                    <a:pt x="188548" y="157347"/>
                  </a:lnTo>
                  <a:lnTo>
                    <a:pt x="189838" y="147062"/>
                  </a:lnTo>
                  <a:lnTo>
                    <a:pt x="186603" y="132332"/>
                  </a:lnTo>
                  <a:lnTo>
                    <a:pt x="177097" y="127242"/>
                  </a:lnTo>
                  <a:lnTo>
                    <a:pt x="153551" y="119911"/>
                  </a:lnTo>
                  <a:lnTo>
                    <a:pt x="125173" y="120488"/>
                  </a:lnTo>
                  <a:lnTo>
                    <a:pt x="92390" y="128912"/>
                  </a:lnTo>
                  <a:lnTo>
                    <a:pt x="75252" y="137834"/>
                  </a:lnTo>
                  <a:lnTo>
                    <a:pt x="39069" y="169997"/>
                  </a:lnTo>
                  <a:lnTo>
                    <a:pt x="15075" y="210228"/>
                  </a:lnTo>
                  <a:lnTo>
                    <a:pt x="6170" y="240836"/>
                  </a:lnTo>
                  <a:lnTo>
                    <a:pt x="0" y="278992"/>
                  </a:lnTo>
                  <a:lnTo>
                    <a:pt x="5171" y="326550"/>
                  </a:lnTo>
                  <a:lnTo>
                    <a:pt x="12682" y="353383"/>
                  </a:lnTo>
                  <a:lnTo>
                    <a:pt x="28744" y="380619"/>
                  </a:lnTo>
                  <a:lnTo>
                    <a:pt x="51730" y="404251"/>
                  </a:lnTo>
                  <a:lnTo>
                    <a:pt x="64472" y="412019"/>
                  </a:lnTo>
                  <a:lnTo>
                    <a:pt x="97582" y="421357"/>
                  </a:lnTo>
                  <a:lnTo>
                    <a:pt x="109780" y="421856"/>
                  </a:lnTo>
                  <a:lnTo>
                    <a:pt x="127952" y="415097"/>
                  </a:lnTo>
                  <a:lnTo>
                    <a:pt x="143371" y="402472"/>
                  </a:lnTo>
                  <a:lnTo>
                    <a:pt x="169178" y="362721"/>
                  </a:lnTo>
                  <a:lnTo>
                    <a:pt x="176792" y="334938"/>
                  </a:lnTo>
                  <a:lnTo>
                    <a:pt x="176774" y="311693"/>
                  </a:lnTo>
                  <a:lnTo>
                    <a:pt x="174022" y="302208"/>
                  </a:lnTo>
                  <a:lnTo>
                    <a:pt x="172300" y="298691"/>
                  </a:lnTo>
                  <a:lnTo>
                    <a:pt x="167625" y="296346"/>
                  </a:lnTo>
                  <a:lnTo>
                    <a:pt x="153022" y="293741"/>
                  </a:lnTo>
                  <a:lnTo>
                    <a:pt x="133395" y="295646"/>
                  </a:lnTo>
                  <a:lnTo>
                    <a:pt x="85885" y="322751"/>
                  </a:lnTo>
                  <a:lnTo>
                    <a:pt x="73607" y="329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SMARTInkShape-366">
              <a:extLst>
                <a:ext uri="{FF2B5EF4-FFF2-40B4-BE49-F238E27FC236}">
                  <a16:creationId xmlns:a16="http://schemas.microsoft.com/office/drawing/2014/main" xmlns="" id="{CAA7BC02-8114-46CA-8AA3-8614B228124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816225" y="5450176"/>
              <a:ext cx="422276" cy="377019"/>
            </a:xfrm>
            <a:custGeom>
              <a:avLst/>
              <a:gdLst/>
              <a:ahLst/>
              <a:cxnLst/>
              <a:rect l="0" t="0" r="0" b="0"/>
              <a:pathLst>
                <a:path w="422276" h="377019">
                  <a:moveTo>
                    <a:pt x="0" y="325149"/>
                  </a:moveTo>
                  <a:lnTo>
                    <a:pt x="0" y="325149"/>
                  </a:lnTo>
                  <a:lnTo>
                    <a:pt x="0" y="328193"/>
                  </a:lnTo>
                  <a:lnTo>
                    <a:pt x="11968" y="332309"/>
                  </a:lnTo>
                  <a:lnTo>
                    <a:pt x="18725" y="332094"/>
                  </a:lnTo>
                  <a:lnTo>
                    <a:pt x="56159" y="314512"/>
                  </a:lnTo>
                  <a:lnTo>
                    <a:pt x="102211" y="271247"/>
                  </a:lnTo>
                  <a:lnTo>
                    <a:pt x="138133" y="227465"/>
                  </a:lnTo>
                  <a:lnTo>
                    <a:pt x="160557" y="185399"/>
                  </a:lnTo>
                  <a:lnTo>
                    <a:pt x="176923" y="141350"/>
                  </a:lnTo>
                  <a:lnTo>
                    <a:pt x="182723" y="99558"/>
                  </a:lnTo>
                  <a:lnTo>
                    <a:pt x="180628" y="59056"/>
                  </a:lnTo>
                  <a:lnTo>
                    <a:pt x="172868" y="21701"/>
                  </a:lnTo>
                  <a:lnTo>
                    <a:pt x="165128" y="9539"/>
                  </a:lnTo>
                  <a:lnTo>
                    <a:pt x="157269" y="2055"/>
                  </a:lnTo>
                  <a:lnTo>
                    <a:pt x="153882" y="1803"/>
                  </a:lnTo>
                  <a:lnTo>
                    <a:pt x="145415" y="4345"/>
                  </a:lnTo>
                  <a:lnTo>
                    <a:pt x="138595" y="9943"/>
                  </a:lnTo>
                  <a:lnTo>
                    <a:pt x="132859" y="18546"/>
                  </a:lnTo>
                  <a:lnTo>
                    <a:pt x="115725" y="61835"/>
                  </a:lnTo>
                  <a:lnTo>
                    <a:pt x="108033" y="107317"/>
                  </a:lnTo>
                  <a:lnTo>
                    <a:pt x="107104" y="149515"/>
                  </a:lnTo>
                  <a:lnTo>
                    <a:pt x="110318" y="193912"/>
                  </a:lnTo>
                  <a:lnTo>
                    <a:pt x="114350" y="234668"/>
                  </a:lnTo>
                  <a:lnTo>
                    <a:pt x="118543" y="277486"/>
                  </a:lnTo>
                  <a:lnTo>
                    <a:pt x="120587" y="320033"/>
                  </a:lnTo>
                  <a:lnTo>
                    <a:pt x="125364" y="364949"/>
                  </a:lnTo>
                  <a:lnTo>
                    <a:pt x="126677" y="372705"/>
                  </a:lnTo>
                  <a:lnTo>
                    <a:pt x="126785" y="372375"/>
                  </a:lnTo>
                  <a:lnTo>
                    <a:pt x="126856" y="371450"/>
                  </a:lnTo>
                  <a:lnTo>
                    <a:pt x="122904" y="325899"/>
                  </a:lnTo>
                  <a:lnTo>
                    <a:pt x="124349" y="304954"/>
                  </a:lnTo>
                  <a:lnTo>
                    <a:pt x="135346" y="273142"/>
                  </a:lnTo>
                  <a:lnTo>
                    <a:pt x="148804" y="256172"/>
                  </a:lnTo>
                  <a:lnTo>
                    <a:pt x="151061" y="255528"/>
                  </a:lnTo>
                  <a:lnTo>
                    <a:pt x="156391" y="256695"/>
                  </a:lnTo>
                  <a:lnTo>
                    <a:pt x="161971" y="259632"/>
                  </a:lnTo>
                  <a:lnTo>
                    <a:pt x="177035" y="284205"/>
                  </a:lnTo>
                  <a:lnTo>
                    <a:pt x="195806" y="328420"/>
                  </a:lnTo>
                  <a:lnTo>
                    <a:pt x="220733" y="368465"/>
                  </a:lnTo>
                  <a:lnTo>
                    <a:pt x="227573" y="374386"/>
                  </a:lnTo>
                  <a:lnTo>
                    <a:pt x="232965" y="377018"/>
                  </a:lnTo>
                  <a:lnTo>
                    <a:pt x="250080" y="376815"/>
                  </a:lnTo>
                  <a:lnTo>
                    <a:pt x="262253" y="372571"/>
                  </a:lnTo>
                  <a:lnTo>
                    <a:pt x="281069" y="360034"/>
                  </a:lnTo>
                  <a:lnTo>
                    <a:pt x="310742" y="322933"/>
                  </a:lnTo>
                  <a:lnTo>
                    <a:pt x="326304" y="279804"/>
                  </a:lnTo>
                  <a:lnTo>
                    <a:pt x="338414" y="232809"/>
                  </a:lnTo>
                  <a:lnTo>
                    <a:pt x="350285" y="186716"/>
                  </a:lnTo>
                  <a:lnTo>
                    <a:pt x="357787" y="142642"/>
                  </a:lnTo>
                  <a:lnTo>
                    <a:pt x="362637" y="104248"/>
                  </a:lnTo>
                  <a:lnTo>
                    <a:pt x="363112" y="57316"/>
                  </a:lnTo>
                  <a:lnTo>
                    <a:pt x="358923" y="32360"/>
                  </a:lnTo>
                  <a:lnTo>
                    <a:pt x="349843" y="13246"/>
                  </a:lnTo>
                  <a:lnTo>
                    <a:pt x="339901" y="1468"/>
                  </a:lnTo>
                  <a:lnTo>
                    <a:pt x="336314" y="0"/>
                  </a:lnTo>
                  <a:lnTo>
                    <a:pt x="328567" y="251"/>
                  </a:lnTo>
                  <a:lnTo>
                    <a:pt x="319642" y="2674"/>
                  </a:lnTo>
                  <a:lnTo>
                    <a:pt x="314807" y="10259"/>
                  </a:lnTo>
                  <a:lnTo>
                    <a:pt x="310659" y="23979"/>
                  </a:lnTo>
                  <a:lnTo>
                    <a:pt x="303956" y="71387"/>
                  </a:lnTo>
                  <a:lnTo>
                    <a:pt x="302316" y="111044"/>
                  </a:lnTo>
                  <a:lnTo>
                    <a:pt x="302873" y="144619"/>
                  </a:lnTo>
                  <a:lnTo>
                    <a:pt x="304649" y="180002"/>
                  </a:lnTo>
                  <a:lnTo>
                    <a:pt x="307790" y="214543"/>
                  </a:lnTo>
                  <a:lnTo>
                    <a:pt x="315203" y="259543"/>
                  </a:lnTo>
                  <a:lnTo>
                    <a:pt x="323256" y="305992"/>
                  </a:lnTo>
                  <a:lnTo>
                    <a:pt x="334590" y="341303"/>
                  </a:lnTo>
                  <a:lnTo>
                    <a:pt x="347415" y="360627"/>
                  </a:lnTo>
                  <a:lnTo>
                    <a:pt x="354784" y="367140"/>
                  </a:lnTo>
                  <a:lnTo>
                    <a:pt x="366291" y="369329"/>
                  </a:lnTo>
                  <a:lnTo>
                    <a:pt x="379402" y="368421"/>
                  </a:lnTo>
                  <a:lnTo>
                    <a:pt x="389932" y="364489"/>
                  </a:lnTo>
                  <a:lnTo>
                    <a:pt x="422275" y="3410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SMARTInkShape-367">
              <a:extLst>
                <a:ext uri="{FF2B5EF4-FFF2-40B4-BE49-F238E27FC236}">
                  <a16:creationId xmlns:a16="http://schemas.microsoft.com/office/drawing/2014/main" xmlns="" id="{A828EA48-DC0B-40D0-B6E2-FDCBCB53444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245637" y="5704924"/>
              <a:ext cx="218289" cy="129569"/>
            </a:xfrm>
            <a:custGeom>
              <a:avLst/>
              <a:gdLst/>
              <a:ahLst/>
              <a:cxnLst/>
              <a:rect l="0" t="0" r="0" b="0"/>
              <a:pathLst>
                <a:path w="218289" h="129569">
                  <a:moveTo>
                    <a:pt x="59538" y="25951"/>
                  </a:moveTo>
                  <a:lnTo>
                    <a:pt x="59538" y="25951"/>
                  </a:lnTo>
                  <a:lnTo>
                    <a:pt x="62272" y="25951"/>
                  </a:lnTo>
                  <a:lnTo>
                    <a:pt x="62419" y="25598"/>
                  </a:lnTo>
                  <a:lnTo>
                    <a:pt x="62582" y="24265"/>
                  </a:lnTo>
                  <a:lnTo>
                    <a:pt x="62273" y="23769"/>
                  </a:lnTo>
                  <a:lnTo>
                    <a:pt x="61714" y="23438"/>
                  </a:lnTo>
                  <a:lnTo>
                    <a:pt x="59968" y="22907"/>
                  </a:lnTo>
                  <a:lnTo>
                    <a:pt x="59729" y="21893"/>
                  </a:lnTo>
                  <a:lnTo>
                    <a:pt x="59665" y="21129"/>
                  </a:lnTo>
                  <a:lnTo>
                    <a:pt x="50130" y="13004"/>
                  </a:lnTo>
                  <a:lnTo>
                    <a:pt x="41661" y="8211"/>
                  </a:lnTo>
                  <a:lnTo>
                    <a:pt x="40212" y="7774"/>
                  </a:lnTo>
                  <a:lnTo>
                    <a:pt x="33115" y="8845"/>
                  </a:lnTo>
                  <a:lnTo>
                    <a:pt x="25995" y="11397"/>
                  </a:lnTo>
                  <a:lnTo>
                    <a:pt x="17732" y="19444"/>
                  </a:lnTo>
                  <a:lnTo>
                    <a:pt x="6319" y="37589"/>
                  </a:lnTo>
                  <a:lnTo>
                    <a:pt x="982" y="56211"/>
                  </a:lnTo>
                  <a:lnTo>
                    <a:pt x="0" y="66446"/>
                  </a:lnTo>
                  <a:lnTo>
                    <a:pt x="7483" y="105506"/>
                  </a:lnTo>
                  <a:lnTo>
                    <a:pt x="13825" y="114460"/>
                  </a:lnTo>
                  <a:lnTo>
                    <a:pt x="26473" y="124613"/>
                  </a:lnTo>
                  <a:lnTo>
                    <a:pt x="33906" y="128009"/>
                  </a:lnTo>
                  <a:lnTo>
                    <a:pt x="46024" y="129568"/>
                  </a:lnTo>
                  <a:lnTo>
                    <a:pt x="58199" y="127600"/>
                  </a:lnTo>
                  <a:lnTo>
                    <a:pt x="65293" y="124515"/>
                  </a:lnTo>
                  <a:lnTo>
                    <a:pt x="71033" y="117030"/>
                  </a:lnTo>
                  <a:lnTo>
                    <a:pt x="77095" y="101719"/>
                  </a:lnTo>
                  <a:lnTo>
                    <a:pt x="77589" y="59483"/>
                  </a:lnTo>
                  <a:lnTo>
                    <a:pt x="74157" y="41943"/>
                  </a:lnTo>
                  <a:lnTo>
                    <a:pt x="67750" y="27279"/>
                  </a:lnTo>
                  <a:lnTo>
                    <a:pt x="61189" y="19368"/>
                  </a:lnTo>
                  <a:lnTo>
                    <a:pt x="45200" y="7886"/>
                  </a:lnTo>
                  <a:lnTo>
                    <a:pt x="39062" y="8878"/>
                  </a:lnTo>
                  <a:lnTo>
                    <a:pt x="37068" y="10336"/>
                  </a:lnTo>
                  <a:lnTo>
                    <a:pt x="33912" y="14778"/>
                  </a:lnTo>
                  <a:lnTo>
                    <a:pt x="31837" y="21543"/>
                  </a:lnTo>
                  <a:lnTo>
                    <a:pt x="33233" y="26814"/>
                  </a:lnTo>
                  <a:lnTo>
                    <a:pt x="41564" y="40507"/>
                  </a:lnTo>
                  <a:lnTo>
                    <a:pt x="47316" y="45708"/>
                  </a:lnTo>
                  <a:lnTo>
                    <a:pt x="77292" y="58173"/>
                  </a:lnTo>
                  <a:lnTo>
                    <a:pt x="90261" y="60342"/>
                  </a:lnTo>
                  <a:lnTo>
                    <a:pt x="114774" y="58889"/>
                  </a:lnTo>
                  <a:lnTo>
                    <a:pt x="134968" y="53702"/>
                  </a:lnTo>
                  <a:lnTo>
                    <a:pt x="158502" y="38937"/>
                  </a:lnTo>
                  <a:lnTo>
                    <a:pt x="160439" y="36725"/>
                  </a:lnTo>
                  <a:lnTo>
                    <a:pt x="162591" y="31445"/>
                  </a:lnTo>
                  <a:lnTo>
                    <a:pt x="162117" y="19151"/>
                  </a:lnTo>
                  <a:lnTo>
                    <a:pt x="159743" y="11079"/>
                  </a:lnTo>
                  <a:lnTo>
                    <a:pt x="156805" y="6453"/>
                  </a:lnTo>
                  <a:lnTo>
                    <a:pt x="148643" y="1163"/>
                  </a:lnTo>
                  <a:lnTo>
                    <a:pt x="143120" y="0"/>
                  </a:lnTo>
                  <a:lnTo>
                    <a:pt x="139019" y="659"/>
                  </a:lnTo>
                  <a:lnTo>
                    <a:pt x="137925" y="1329"/>
                  </a:lnTo>
                  <a:lnTo>
                    <a:pt x="129127" y="13196"/>
                  </a:lnTo>
                  <a:lnTo>
                    <a:pt x="124646" y="23818"/>
                  </a:lnTo>
                  <a:lnTo>
                    <a:pt x="120070" y="70976"/>
                  </a:lnTo>
                  <a:lnTo>
                    <a:pt x="123295" y="87387"/>
                  </a:lnTo>
                  <a:lnTo>
                    <a:pt x="130405" y="100599"/>
                  </a:lnTo>
                  <a:lnTo>
                    <a:pt x="148835" y="116021"/>
                  </a:lnTo>
                  <a:lnTo>
                    <a:pt x="156728" y="120427"/>
                  </a:lnTo>
                  <a:lnTo>
                    <a:pt x="166587" y="121680"/>
                  </a:lnTo>
                  <a:lnTo>
                    <a:pt x="191848" y="117925"/>
                  </a:lnTo>
                  <a:lnTo>
                    <a:pt x="209773" y="110742"/>
                  </a:lnTo>
                  <a:lnTo>
                    <a:pt x="218288" y="105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SMARTInkShape-368">
              <a:extLst>
                <a:ext uri="{FF2B5EF4-FFF2-40B4-BE49-F238E27FC236}">
                  <a16:creationId xmlns:a16="http://schemas.microsoft.com/office/drawing/2014/main" xmlns="" id="{2ACB6A1A-B1CA-4794-B455-528156405C5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444875" y="5527675"/>
              <a:ext cx="15435" cy="47626"/>
            </a:xfrm>
            <a:custGeom>
              <a:avLst/>
              <a:gdLst/>
              <a:ahLst/>
              <a:cxnLst/>
              <a:rect l="0" t="0" r="0" b="0"/>
              <a:pathLst>
                <a:path w="15435" h="47626">
                  <a:moveTo>
                    <a:pt x="12700" y="0"/>
                  </a:moveTo>
                  <a:lnTo>
                    <a:pt x="12700" y="0"/>
                  </a:lnTo>
                  <a:lnTo>
                    <a:pt x="15213" y="5967"/>
                  </a:lnTo>
                  <a:lnTo>
                    <a:pt x="15434" y="715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2" name="SMARTInkShape-369">
            <a:extLst>
              <a:ext uri="{FF2B5EF4-FFF2-40B4-BE49-F238E27FC236}">
                <a16:creationId xmlns:a16="http://schemas.microsoft.com/office/drawing/2014/main" xmlns="" id="{5992E3B4-2115-4EE3-979A-BB84ED6099D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686180" y="5685611"/>
            <a:ext cx="898521" cy="147144"/>
          </a:xfrm>
          <a:custGeom>
            <a:avLst/>
            <a:gdLst/>
            <a:ahLst/>
            <a:cxnLst/>
            <a:rect l="0" t="0" r="0" b="0"/>
            <a:pathLst>
              <a:path w="898521" h="147144">
                <a:moveTo>
                  <a:pt x="12695" y="89714"/>
                </a:moveTo>
                <a:lnTo>
                  <a:pt x="12695" y="89714"/>
                </a:lnTo>
                <a:lnTo>
                  <a:pt x="6728" y="92227"/>
                </a:lnTo>
                <a:lnTo>
                  <a:pt x="5542" y="92448"/>
                </a:lnTo>
                <a:lnTo>
                  <a:pt x="3284" y="93634"/>
                </a:lnTo>
                <a:lnTo>
                  <a:pt x="187" y="95922"/>
                </a:lnTo>
                <a:lnTo>
                  <a:pt x="0" y="75976"/>
                </a:lnTo>
                <a:lnTo>
                  <a:pt x="19014" y="31389"/>
                </a:lnTo>
                <a:lnTo>
                  <a:pt x="31218" y="12205"/>
                </a:lnTo>
                <a:lnTo>
                  <a:pt x="33511" y="9466"/>
                </a:lnTo>
                <a:lnTo>
                  <a:pt x="39820" y="6423"/>
                </a:lnTo>
                <a:lnTo>
                  <a:pt x="43479" y="5612"/>
                </a:lnTo>
                <a:lnTo>
                  <a:pt x="46976" y="6129"/>
                </a:lnTo>
                <a:lnTo>
                  <a:pt x="53684" y="9526"/>
                </a:lnTo>
                <a:lnTo>
                  <a:pt x="60039" y="15703"/>
                </a:lnTo>
                <a:lnTo>
                  <a:pt x="71520" y="41611"/>
                </a:lnTo>
                <a:lnTo>
                  <a:pt x="75580" y="72143"/>
                </a:lnTo>
                <a:lnTo>
                  <a:pt x="76171" y="116941"/>
                </a:lnTo>
                <a:lnTo>
                  <a:pt x="78725" y="132199"/>
                </a:lnTo>
                <a:lnTo>
                  <a:pt x="81972" y="139349"/>
                </a:lnTo>
                <a:lnTo>
                  <a:pt x="82163" y="139032"/>
                </a:lnTo>
                <a:lnTo>
                  <a:pt x="82895" y="94635"/>
                </a:lnTo>
                <a:lnTo>
                  <a:pt x="90335" y="60755"/>
                </a:lnTo>
                <a:lnTo>
                  <a:pt x="97868" y="42549"/>
                </a:lnTo>
                <a:lnTo>
                  <a:pt x="109966" y="28918"/>
                </a:lnTo>
                <a:lnTo>
                  <a:pt x="118069" y="23841"/>
                </a:lnTo>
                <a:lnTo>
                  <a:pt x="123380" y="21984"/>
                </a:lnTo>
                <a:lnTo>
                  <a:pt x="126917" y="22335"/>
                </a:lnTo>
                <a:lnTo>
                  <a:pt x="144190" y="44436"/>
                </a:lnTo>
                <a:lnTo>
                  <a:pt x="157617" y="89708"/>
                </a:lnTo>
                <a:lnTo>
                  <a:pt x="167244" y="135489"/>
                </a:lnTo>
                <a:lnTo>
                  <a:pt x="168210" y="145943"/>
                </a:lnTo>
                <a:lnTo>
                  <a:pt x="165535" y="105188"/>
                </a:lnTo>
                <a:lnTo>
                  <a:pt x="169553" y="59565"/>
                </a:lnTo>
                <a:lnTo>
                  <a:pt x="178323" y="34657"/>
                </a:lnTo>
                <a:lnTo>
                  <a:pt x="182851" y="26909"/>
                </a:lnTo>
                <a:lnTo>
                  <a:pt x="194423" y="16895"/>
                </a:lnTo>
                <a:lnTo>
                  <a:pt x="203967" y="12282"/>
                </a:lnTo>
                <a:lnTo>
                  <a:pt x="214634" y="12600"/>
                </a:lnTo>
                <a:lnTo>
                  <a:pt x="228417" y="19985"/>
                </a:lnTo>
                <a:lnTo>
                  <a:pt x="234749" y="26268"/>
                </a:lnTo>
                <a:lnTo>
                  <a:pt x="239091" y="34705"/>
                </a:lnTo>
                <a:lnTo>
                  <a:pt x="249336" y="75029"/>
                </a:lnTo>
                <a:lnTo>
                  <a:pt x="259026" y="116736"/>
                </a:lnTo>
                <a:lnTo>
                  <a:pt x="266304" y="129941"/>
                </a:lnTo>
                <a:lnTo>
                  <a:pt x="270755" y="134051"/>
                </a:lnTo>
                <a:lnTo>
                  <a:pt x="275084" y="135877"/>
                </a:lnTo>
                <a:lnTo>
                  <a:pt x="302898" y="125435"/>
                </a:lnTo>
                <a:lnTo>
                  <a:pt x="310773" y="120171"/>
                </a:lnTo>
                <a:lnTo>
                  <a:pt x="324895" y="100134"/>
                </a:lnTo>
                <a:lnTo>
                  <a:pt x="331912" y="78745"/>
                </a:lnTo>
                <a:lnTo>
                  <a:pt x="333353" y="62990"/>
                </a:lnTo>
                <a:lnTo>
                  <a:pt x="333711" y="62373"/>
                </a:lnTo>
                <a:lnTo>
                  <a:pt x="334303" y="61962"/>
                </a:lnTo>
                <a:lnTo>
                  <a:pt x="336821" y="61383"/>
                </a:lnTo>
                <a:lnTo>
                  <a:pt x="337788" y="61301"/>
                </a:lnTo>
                <a:lnTo>
                  <a:pt x="339802" y="62152"/>
                </a:lnTo>
                <a:lnTo>
                  <a:pt x="341873" y="63353"/>
                </a:lnTo>
                <a:lnTo>
                  <a:pt x="343969" y="63887"/>
                </a:lnTo>
                <a:lnTo>
                  <a:pt x="348819" y="62502"/>
                </a:lnTo>
                <a:lnTo>
                  <a:pt x="354724" y="58172"/>
                </a:lnTo>
                <a:lnTo>
                  <a:pt x="359257" y="52420"/>
                </a:lnTo>
                <a:lnTo>
                  <a:pt x="361149" y="42877"/>
                </a:lnTo>
                <a:lnTo>
                  <a:pt x="361546" y="20962"/>
                </a:lnTo>
                <a:lnTo>
                  <a:pt x="360239" y="15531"/>
                </a:lnTo>
                <a:lnTo>
                  <a:pt x="357541" y="11705"/>
                </a:lnTo>
                <a:lnTo>
                  <a:pt x="355834" y="10191"/>
                </a:lnTo>
                <a:lnTo>
                  <a:pt x="353638" y="9535"/>
                </a:lnTo>
                <a:lnTo>
                  <a:pt x="348375" y="9746"/>
                </a:lnTo>
                <a:lnTo>
                  <a:pt x="342509" y="12898"/>
                </a:lnTo>
                <a:lnTo>
                  <a:pt x="334196" y="20622"/>
                </a:lnTo>
                <a:lnTo>
                  <a:pt x="321696" y="39455"/>
                </a:lnTo>
                <a:lnTo>
                  <a:pt x="316506" y="59810"/>
                </a:lnTo>
                <a:lnTo>
                  <a:pt x="314512" y="96388"/>
                </a:lnTo>
                <a:lnTo>
                  <a:pt x="317748" y="110154"/>
                </a:lnTo>
                <a:lnTo>
                  <a:pt x="325016" y="117496"/>
                </a:lnTo>
                <a:lnTo>
                  <a:pt x="346928" y="129147"/>
                </a:lnTo>
                <a:lnTo>
                  <a:pt x="356947" y="132677"/>
                </a:lnTo>
                <a:lnTo>
                  <a:pt x="370577" y="128667"/>
                </a:lnTo>
                <a:lnTo>
                  <a:pt x="382965" y="122461"/>
                </a:lnTo>
                <a:lnTo>
                  <a:pt x="396709" y="106041"/>
                </a:lnTo>
                <a:lnTo>
                  <a:pt x="415608" y="65098"/>
                </a:lnTo>
                <a:lnTo>
                  <a:pt x="429680" y="19258"/>
                </a:lnTo>
                <a:lnTo>
                  <a:pt x="434459" y="122"/>
                </a:lnTo>
                <a:lnTo>
                  <a:pt x="434629" y="0"/>
                </a:lnTo>
                <a:lnTo>
                  <a:pt x="436588" y="7395"/>
                </a:lnTo>
                <a:lnTo>
                  <a:pt x="446943" y="54470"/>
                </a:lnTo>
                <a:lnTo>
                  <a:pt x="463985" y="99427"/>
                </a:lnTo>
                <a:lnTo>
                  <a:pt x="469214" y="117831"/>
                </a:lnTo>
                <a:lnTo>
                  <a:pt x="468735" y="119747"/>
                </a:lnTo>
                <a:lnTo>
                  <a:pt x="466322" y="123758"/>
                </a:lnTo>
                <a:lnTo>
                  <a:pt x="464691" y="125110"/>
                </a:lnTo>
                <a:lnTo>
                  <a:pt x="460997" y="126612"/>
                </a:lnTo>
                <a:lnTo>
                  <a:pt x="453265" y="127458"/>
                </a:lnTo>
                <a:lnTo>
                  <a:pt x="432170" y="120630"/>
                </a:lnTo>
                <a:lnTo>
                  <a:pt x="427493" y="117448"/>
                </a:lnTo>
                <a:lnTo>
                  <a:pt x="420423" y="110482"/>
                </a:lnTo>
                <a:lnTo>
                  <a:pt x="418157" y="109528"/>
                </a:lnTo>
                <a:lnTo>
                  <a:pt x="417411" y="109626"/>
                </a:lnTo>
                <a:lnTo>
                  <a:pt x="416914" y="110044"/>
                </a:lnTo>
                <a:lnTo>
                  <a:pt x="416583" y="110676"/>
                </a:lnTo>
                <a:lnTo>
                  <a:pt x="416715" y="111449"/>
                </a:lnTo>
                <a:lnTo>
                  <a:pt x="418586" y="114224"/>
                </a:lnTo>
                <a:lnTo>
                  <a:pt x="425086" y="121055"/>
                </a:lnTo>
                <a:lnTo>
                  <a:pt x="430813" y="123046"/>
                </a:lnTo>
                <a:lnTo>
                  <a:pt x="463703" y="124224"/>
                </a:lnTo>
                <a:lnTo>
                  <a:pt x="497470" y="114439"/>
                </a:lnTo>
                <a:lnTo>
                  <a:pt x="512755" y="104252"/>
                </a:lnTo>
                <a:lnTo>
                  <a:pt x="528926" y="85360"/>
                </a:lnTo>
                <a:lnTo>
                  <a:pt x="543067" y="57628"/>
                </a:lnTo>
                <a:lnTo>
                  <a:pt x="545497" y="43211"/>
                </a:lnTo>
                <a:lnTo>
                  <a:pt x="546369" y="28322"/>
                </a:lnTo>
                <a:lnTo>
                  <a:pt x="547746" y="24093"/>
                </a:lnTo>
                <a:lnTo>
                  <a:pt x="548606" y="23036"/>
                </a:lnTo>
                <a:lnTo>
                  <a:pt x="549533" y="22684"/>
                </a:lnTo>
                <a:lnTo>
                  <a:pt x="550504" y="22803"/>
                </a:lnTo>
                <a:lnTo>
                  <a:pt x="551151" y="24292"/>
                </a:lnTo>
                <a:lnTo>
                  <a:pt x="555316" y="69241"/>
                </a:lnTo>
                <a:lnTo>
                  <a:pt x="557484" y="104502"/>
                </a:lnTo>
                <a:lnTo>
                  <a:pt x="562769" y="121485"/>
                </a:lnTo>
                <a:lnTo>
                  <a:pt x="568793" y="127823"/>
                </a:lnTo>
                <a:lnTo>
                  <a:pt x="577350" y="133110"/>
                </a:lnTo>
                <a:lnTo>
                  <a:pt x="587032" y="135459"/>
                </a:lnTo>
                <a:lnTo>
                  <a:pt x="590673" y="135380"/>
                </a:lnTo>
                <a:lnTo>
                  <a:pt x="593452" y="134622"/>
                </a:lnTo>
                <a:lnTo>
                  <a:pt x="613935" y="119374"/>
                </a:lnTo>
                <a:lnTo>
                  <a:pt x="616722" y="116896"/>
                </a:lnTo>
                <a:lnTo>
                  <a:pt x="628093" y="95880"/>
                </a:lnTo>
                <a:lnTo>
                  <a:pt x="639586" y="51107"/>
                </a:lnTo>
                <a:lnTo>
                  <a:pt x="640761" y="27532"/>
                </a:lnTo>
                <a:lnTo>
                  <a:pt x="639556" y="23507"/>
                </a:lnTo>
                <a:lnTo>
                  <a:pt x="638742" y="22293"/>
                </a:lnTo>
                <a:lnTo>
                  <a:pt x="636895" y="20943"/>
                </a:lnTo>
                <a:lnTo>
                  <a:pt x="636262" y="21994"/>
                </a:lnTo>
                <a:lnTo>
                  <a:pt x="635162" y="35950"/>
                </a:lnTo>
                <a:lnTo>
                  <a:pt x="642375" y="83258"/>
                </a:lnTo>
                <a:lnTo>
                  <a:pt x="646742" y="97075"/>
                </a:lnTo>
                <a:lnTo>
                  <a:pt x="661689" y="118588"/>
                </a:lnTo>
                <a:lnTo>
                  <a:pt x="670143" y="122890"/>
                </a:lnTo>
                <a:lnTo>
                  <a:pt x="686074" y="126842"/>
                </a:lnTo>
                <a:lnTo>
                  <a:pt x="689156" y="126107"/>
                </a:lnTo>
                <a:lnTo>
                  <a:pt x="695403" y="122469"/>
                </a:lnTo>
                <a:lnTo>
                  <a:pt x="711695" y="106794"/>
                </a:lnTo>
                <a:lnTo>
                  <a:pt x="716474" y="98246"/>
                </a:lnTo>
                <a:lnTo>
                  <a:pt x="719529" y="68168"/>
                </a:lnTo>
                <a:lnTo>
                  <a:pt x="714505" y="36760"/>
                </a:lnTo>
                <a:lnTo>
                  <a:pt x="707119" y="22048"/>
                </a:lnTo>
                <a:lnTo>
                  <a:pt x="696044" y="8159"/>
                </a:lnTo>
                <a:lnTo>
                  <a:pt x="693686" y="7121"/>
                </a:lnTo>
                <a:lnTo>
                  <a:pt x="688244" y="6910"/>
                </a:lnTo>
                <a:lnTo>
                  <a:pt x="684178" y="7992"/>
                </a:lnTo>
                <a:lnTo>
                  <a:pt x="682601" y="8774"/>
                </a:lnTo>
                <a:lnTo>
                  <a:pt x="682255" y="10707"/>
                </a:lnTo>
                <a:lnTo>
                  <a:pt x="683751" y="16617"/>
                </a:lnTo>
                <a:lnTo>
                  <a:pt x="694005" y="30673"/>
                </a:lnTo>
                <a:lnTo>
                  <a:pt x="695502" y="32362"/>
                </a:lnTo>
                <a:lnTo>
                  <a:pt x="714236" y="39436"/>
                </a:lnTo>
                <a:lnTo>
                  <a:pt x="726442" y="40950"/>
                </a:lnTo>
                <a:lnTo>
                  <a:pt x="741149" y="38480"/>
                </a:lnTo>
                <a:lnTo>
                  <a:pt x="746380" y="36252"/>
                </a:lnTo>
                <a:lnTo>
                  <a:pt x="754546" y="30954"/>
                </a:lnTo>
                <a:lnTo>
                  <a:pt x="757976" y="29698"/>
                </a:lnTo>
                <a:lnTo>
                  <a:pt x="757905" y="29595"/>
                </a:lnTo>
                <a:lnTo>
                  <a:pt x="756884" y="29480"/>
                </a:lnTo>
                <a:lnTo>
                  <a:pt x="755255" y="30370"/>
                </a:lnTo>
                <a:lnTo>
                  <a:pt x="754327" y="31102"/>
                </a:lnTo>
                <a:lnTo>
                  <a:pt x="751335" y="38873"/>
                </a:lnTo>
                <a:lnTo>
                  <a:pt x="743881" y="72644"/>
                </a:lnTo>
                <a:lnTo>
                  <a:pt x="745761" y="98662"/>
                </a:lnTo>
                <a:lnTo>
                  <a:pt x="756541" y="120540"/>
                </a:lnTo>
                <a:lnTo>
                  <a:pt x="769591" y="134321"/>
                </a:lnTo>
                <a:lnTo>
                  <a:pt x="777013" y="139290"/>
                </a:lnTo>
                <a:lnTo>
                  <a:pt x="788826" y="142386"/>
                </a:lnTo>
                <a:lnTo>
                  <a:pt x="808006" y="139932"/>
                </a:lnTo>
                <a:lnTo>
                  <a:pt x="823135" y="133051"/>
                </a:lnTo>
                <a:lnTo>
                  <a:pt x="848120" y="106815"/>
                </a:lnTo>
                <a:lnTo>
                  <a:pt x="863434" y="78446"/>
                </a:lnTo>
                <a:lnTo>
                  <a:pt x="869211" y="46107"/>
                </a:lnTo>
                <a:lnTo>
                  <a:pt x="868042" y="32618"/>
                </a:lnTo>
                <a:lnTo>
                  <a:pt x="866912" y="29425"/>
                </a:lnTo>
                <a:lnTo>
                  <a:pt x="865454" y="27296"/>
                </a:lnTo>
                <a:lnTo>
                  <a:pt x="863776" y="25877"/>
                </a:lnTo>
                <a:lnTo>
                  <a:pt x="858148" y="24301"/>
                </a:lnTo>
                <a:lnTo>
                  <a:pt x="854672" y="23880"/>
                </a:lnTo>
                <a:lnTo>
                  <a:pt x="846106" y="26235"/>
                </a:lnTo>
                <a:lnTo>
                  <a:pt x="837478" y="30809"/>
                </a:lnTo>
                <a:lnTo>
                  <a:pt x="831291" y="36370"/>
                </a:lnTo>
                <a:lnTo>
                  <a:pt x="822156" y="52193"/>
                </a:lnTo>
                <a:lnTo>
                  <a:pt x="817803" y="67465"/>
                </a:lnTo>
                <a:lnTo>
                  <a:pt x="819220" y="93642"/>
                </a:lnTo>
                <a:lnTo>
                  <a:pt x="825086" y="108517"/>
                </a:lnTo>
                <a:lnTo>
                  <a:pt x="842334" y="132130"/>
                </a:lnTo>
                <a:lnTo>
                  <a:pt x="852382" y="140668"/>
                </a:lnTo>
                <a:lnTo>
                  <a:pt x="862727" y="145639"/>
                </a:lnTo>
                <a:lnTo>
                  <a:pt x="873205" y="147143"/>
                </a:lnTo>
                <a:lnTo>
                  <a:pt x="883035" y="146282"/>
                </a:lnTo>
                <a:lnTo>
                  <a:pt x="898520" y="14051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6" name="SMARTInkShape-Group137">
            <a:extLst>
              <a:ext uri="{FF2B5EF4-FFF2-40B4-BE49-F238E27FC236}">
                <a16:creationId xmlns:a16="http://schemas.microsoft.com/office/drawing/2014/main" xmlns="" id="{B316D42D-8A05-4D6B-BB58-B57D847988E8}"/>
              </a:ext>
            </a:extLst>
          </p:cNvPr>
          <p:cNvGrpSpPr/>
          <p:nvPr/>
        </p:nvGrpSpPr>
        <p:grpSpPr>
          <a:xfrm>
            <a:off x="4826000" y="5522814"/>
            <a:ext cx="885826" cy="314480"/>
            <a:chOff x="4826000" y="5522814"/>
            <a:chExt cx="885826" cy="314480"/>
          </a:xfrm>
        </p:grpSpPr>
        <p:sp>
          <p:nvSpPr>
            <p:cNvPr id="113" name="SMARTInkShape-370">
              <a:extLst>
                <a:ext uri="{FF2B5EF4-FFF2-40B4-BE49-F238E27FC236}">
                  <a16:creationId xmlns:a16="http://schemas.microsoft.com/office/drawing/2014/main" xmlns="" id="{7F12812A-C840-4D08-BE2C-1C782C162C8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826000" y="5522814"/>
              <a:ext cx="142151" cy="308072"/>
            </a:xfrm>
            <a:custGeom>
              <a:avLst/>
              <a:gdLst/>
              <a:ahLst/>
              <a:cxnLst/>
              <a:rect l="0" t="0" r="0" b="0"/>
              <a:pathLst>
                <a:path w="142151" h="308072">
                  <a:moveTo>
                    <a:pt x="79375" y="1686"/>
                  </a:moveTo>
                  <a:lnTo>
                    <a:pt x="79375" y="1686"/>
                  </a:lnTo>
                  <a:lnTo>
                    <a:pt x="77690" y="1686"/>
                  </a:lnTo>
                  <a:lnTo>
                    <a:pt x="75921" y="745"/>
                  </a:lnTo>
                  <a:lnTo>
                    <a:pt x="74956" y="0"/>
                  </a:lnTo>
                  <a:lnTo>
                    <a:pt x="70120" y="114"/>
                  </a:lnTo>
                  <a:lnTo>
                    <a:pt x="54406" y="4703"/>
                  </a:lnTo>
                  <a:lnTo>
                    <a:pt x="47361" y="8185"/>
                  </a:lnTo>
                  <a:lnTo>
                    <a:pt x="25021" y="35674"/>
                  </a:lnTo>
                  <a:lnTo>
                    <a:pt x="19940" y="46072"/>
                  </a:lnTo>
                  <a:lnTo>
                    <a:pt x="17031" y="76645"/>
                  </a:lnTo>
                  <a:lnTo>
                    <a:pt x="17917" y="87212"/>
                  </a:lnTo>
                  <a:lnTo>
                    <a:pt x="32716" y="121404"/>
                  </a:lnTo>
                  <a:lnTo>
                    <a:pt x="44736" y="138287"/>
                  </a:lnTo>
                  <a:lnTo>
                    <a:pt x="88817" y="179831"/>
                  </a:lnTo>
                  <a:lnTo>
                    <a:pt x="126684" y="223769"/>
                  </a:lnTo>
                  <a:lnTo>
                    <a:pt x="142150" y="254910"/>
                  </a:lnTo>
                  <a:lnTo>
                    <a:pt x="141494" y="265337"/>
                  </a:lnTo>
                  <a:lnTo>
                    <a:pt x="139838" y="270586"/>
                  </a:lnTo>
                  <a:lnTo>
                    <a:pt x="125708" y="288088"/>
                  </a:lnTo>
                  <a:lnTo>
                    <a:pt x="110938" y="298252"/>
                  </a:lnTo>
                  <a:lnTo>
                    <a:pt x="83519" y="306676"/>
                  </a:lnTo>
                  <a:lnTo>
                    <a:pt x="61710" y="308071"/>
                  </a:lnTo>
                  <a:lnTo>
                    <a:pt x="48240" y="305897"/>
                  </a:lnTo>
                  <a:lnTo>
                    <a:pt x="39902" y="301638"/>
                  </a:lnTo>
                  <a:lnTo>
                    <a:pt x="37185" y="299021"/>
                  </a:lnTo>
                  <a:lnTo>
                    <a:pt x="29494" y="272376"/>
                  </a:lnTo>
                  <a:lnTo>
                    <a:pt x="31291" y="233269"/>
                  </a:lnTo>
                  <a:lnTo>
                    <a:pt x="37748" y="191481"/>
                  </a:lnTo>
                  <a:lnTo>
                    <a:pt x="62424" y="144775"/>
                  </a:lnTo>
                  <a:lnTo>
                    <a:pt x="88971" y="98916"/>
                  </a:lnTo>
                  <a:lnTo>
                    <a:pt x="96761" y="79022"/>
                  </a:lnTo>
                  <a:lnTo>
                    <a:pt x="96795" y="55802"/>
                  </a:lnTo>
                  <a:lnTo>
                    <a:pt x="92337" y="41160"/>
                  </a:lnTo>
                  <a:lnTo>
                    <a:pt x="83843" y="34047"/>
                  </a:lnTo>
                  <a:lnTo>
                    <a:pt x="66117" y="25973"/>
                  </a:lnTo>
                  <a:lnTo>
                    <a:pt x="53374" y="23416"/>
                  </a:lnTo>
                  <a:lnTo>
                    <a:pt x="24515" y="25462"/>
                  </a:lnTo>
                  <a:lnTo>
                    <a:pt x="0" y="366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SMARTInkShape-371">
              <a:extLst>
                <a:ext uri="{FF2B5EF4-FFF2-40B4-BE49-F238E27FC236}">
                  <a16:creationId xmlns:a16="http://schemas.microsoft.com/office/drawing/2014/main" xmlns="" id="{D287C2FD-B318-4BBA-8CAD-0ED93FF0E9B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013325" y="5528379"/>
              <a:ext cx="194878" cy="266561"/>
            </a:xfrm>
            <a:custGeom>
              <a:avLst/>
              <a:gdLst/>
              <a:ahLst/>
              <a:cxnLst/>
              <a:rect l="0" t="0" r="0" b="0"/>
              <a:pathLst>
                <a:path w="194878" h="266561">
                  <a:moveTo>
                    <a:pt x="0" y="50096"/>
                  </a:moveTo>
                  <a:lnTo>
                    <a:pt x="0" y="50096"/>
                  </a:lnTo>
                  <a:lnTo>
                    <a:pt x="0" y="44318"/>
                  </a:lnTo>
                  <a:lnTo>
                    <a:pt x="16923" y="19064"/>
                  </a:lnTo>
                  <a:lnTo>
                    <a:pt x="27396" y="10719"/>
                  </a:lnTo>
                  <a:lnTo>
                    <a:pt x="46817" y="4114"/>
                  </a:lnTo>
                  <a:lnTo>
                    <a:pt x="74143" y="0"/>
                  </a:lnTo>
                  <a:lnTo>
                    <a:pt x="99051" y="6687"/>
                  </a:lnTo>
                  <a:lnTo>
                    <a:pt x="107052" y="10930"/>
                  </a:lnTo>
                  <a:lnTo>
                    <a:pt x="112960" y="17990"/>
                  </a:lnTo>
                  <a:lnTo>
                    <a:pt x="117585" y="27360"/>
                  </a:lnTo>
                  <a:lnTo>
                    <a:pt x="121467" y="44888"/>
                  </a:lnTo>
                  <a:lnTo>
                    <a:pt x="119990" y="65565"/>
                  </a:lnTo>
                  <a:lnTo>
                    <a:pt x="102695" y="108214"/>
                  </a:lnTo>
                  <a:lnTo>
                    <a:pt x="97501" y="113909"/>
                  </a:lnTo>
                  <a:lnTo>
                    <a:pt x="86201" y="121929"/>
                  </a:lnTo>
                  <a:lnTo>
                    <a:pt x="84984" y="122326"/>
                  </a:lnTo>
                  <a:lnTo>
                    <a:pt x="84173" y="122238"/>
                  </a:lnTo>
                  <a:lnTo>
                    <a:pt x="83632" y="121827"/>
                  </a:lnTo>
                  <a:lnTo>
                    <a:pt x="83031" y="120429"/>
                  </a:lnTo>
                  <a:lnTo>
                    <a:pt x="82764" y="118632"/>
                  </a:lnTo>
                  <a:lnTo>
                    <a:pt x="83045" y="118012"/>
                  </a:lnTo>
                  <a:lnTo>
                    <a:pt x="83586" y="117598"/>
                  </a:lnTo>
                  <a:lnTo>
                    <a:pt x="88673" y="115249"/>
                  </a:lnTo>
                  <a:lnTo>
                    <a:pt x="92444" y="115271"/>
                  </a:lnTo>
                  <a:lnTo>
                    <a:pt x="136715" y="126646"/>
                  </a:lnTo>
                  <a:lnTo>
                    <a:pt x="155181" y="138203"/>
                  </a:lnTo>
                  <a:lnTo>
                    <a:pt x="176850" y="167225"/>
                  </a:lnTo>
                  <a:lnTo>
                    <a:pt x="190499" y="194792"/>
                  </a:lnTo>
                  <a:lnTo>
                    <a:pt x="194877" y="219136"/>
                  </a:lnTo>
                  <a:lnTo>
                    <a:pt x="194444" y="227060"/>
                  </a:lnTo>
                  <a:lnTo>
                    <a:pt x="187161" y="242230"/>
                  </a:lnTo>
                  <a:lnTo>
                    <a:pt x="176066" y="255074"/>
                  </a:lnTo>
                  <a:lnTo>
                    <a:pt x="165527" y="262211"/>
                  </a:lnTo>
                  <a:lnTo>
                    <a:pt x="143903" y="266560"/>
                  </a:lnTo>
                  <a:lnTo>
                    <a:pt x="99085" y="263938"/>
                  </a:lnTo>
                  <a:lnTo>
                    <a:pt x="81883" y="260016"/>
                  </a:lnTo>
                  <a:lnTo>
                    <a:pt x="64514" y="249948"/>
                  </a:lnTo>
                  <a:lnTo>
                    <a:pt x="57150" y="237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SMARTInkShape-372">
              <a:extLst>
                <a:ext uri="{FF2B5EF4-FFF2-40B4-BE49-F238E27FC236}">
                  <a16:creationId xmlns:a16="http://schemas.microsoft.com/office/drawing/2014/main" xmlns="" id="{B4330FB3-0010-49B1-A2EC-6EEFF1865AA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332659" y="5709919"/>
              <a:ext cx="379167" cy="127375"/>
            </a:xfrm>
            <a:custGeom>
              <a:avLst/>
              <a:gdLst/>
              <a:ahLst/>
              <a:cxnLst/>
              <a:rect l="0" t="0" r="0" b="0"/>
              <a:pathLst>
                <a:path w="379167" h="127375">
                  <a:moveTo>
                    <a:pt x="42616" y="8256"/>
                  </a:moveTo>
                  <a:lnTo>
                    <a:pt x="42616" y="8256"/>
                  </a:lnTo>
                  <a:lnTo>
                    <a:pt x="36649" y="5743"/>
                  </a:lnTo>
                  <a:lnTo>
                    <a:pt x="35463" y="5522"/>
                  </a:lnTo>
                  <a:lnTo>
                    <a:pt x="19912" y="8137"/>
                  </a:lnTo>
                  <a:lnTo>
                    <a:pt x="16532" y="11025"/>
                  </a:lnTo>
                  <a:lnTo>
                    <a:pt x="13384" y="15484"/>
                  </a:lnTo>
                  <a:lnTo>
                    <a:pt x="1498" y="58804"/>
                  </a:lnTo>
                  <a:lnTo>
                    <a:pt x="0" y="67411"/>
                  </a:lnTo>
                  <a:lnTo>
                    <a:pt x="1095" y="92045"/>
                  </a:lnTo>
                  <a:lnTo>
                    <a:pt x="4995" y="103116"/>
                  </a:lnTo>
                  <a:lnTo>
                    <a:pt x="15625" y="119539"/>
                  </a:lnTo>
                  <a:lnTo>
                    <a:pt x="26739" y="122979"/>
                  </a:lnTo>
                  <a:lnTo>
                    <a:pt x="40851" y="123802"/>
                  </a:lnTo>
                  <a:lnTo>
                    <a:pt x="69761" y="116732"/>
                  </a:lnTo>
                  <a:lnTo>
                    <a:pt x="85897" y="105700"/>
                  </a:lnTo>
                  <a:lnTo>
                    <a:pt x="100607" y="89475"/>
                  </a:lnTo>
                  <a:lnTo>
                    <a:pt x="130212" y="44097"/>
                  </a:lnTo>
                  <a:lnTo>
                    <a:pt x="154740" y="8127"/>
                  </a:lnTo>
                  <a:lnTo>
                    <a:pt x="159007" y="4906"/>
                  </a:lnTo>
                  <a:lnTo>
                    <a:pt x="160779" y="4259"/>
                  </a:lnTo>
                  <a:lnTo>
                    <a:pt x="162314" y="4180"/>
                  </a:lnTo>
                  <a:lnTo>
                    <a:pt x="164959" y="5033"/>
                  </a:lnTo>
                  <a:lnTo>
                    <a:pt x="167311" y="6589"/>
                  </a:lnTo>
                  <a:lnTo>
                    <a:pt x="170619" y="12818"/>
                  </a:lnTo>
                  <a:lnTo>
                    <a:pt x="177727" y="54002"/>
                  </a:lnTo>
                  <a:lnTo>
                    <a:pt x="179058" y="98153"/>
                  </a:lnTo>
                  <a:lnTo>
                    <a:pt x="179140" y="127374"/>
                  </a:lnTo>
                  <a:lnTo>
                    <a:pt x="179141" y="126696"/>
                  </a:lnTo>
                  <a:lnTo>
                    <a:pt x="176407" y="109187"/>
                  </a:lnTo>
                  <a:lnTo>
                    <a:pt x="180424" y="71449"/>
                  </a:lnTo>
                  <a:lnTo>
                    <a:pt x="196456" y="24222"/>
                  </a:lnTo>
                  <a:lnTo>
                    <a:pt x="203282" y="15770"/>
                  </a:lnTo>
                  <a:lnTo>
                    <a:pt x="209508" y="13360"/>
                  </a:lnTo>
                  <a:lnTo>
                    <a:pt x="216274" y="12641"/>
                  </a:lnTo>
                  <a:lnTo>
                    <a:pt x="221633" y="13497"/>
                  </a:lnTo>
                  <a:lnTo>
                    <a:pt x="227307" y="18817"/>
                  </a:lnTo>
                  <a:lnTo>
                    <a:pt x="230301" y="22705"/>
                  </a:lnTo>
                  <a:lnTo>
                    <a:pt x="240184" y="58410"/>
                  </a:lnTo>
                  <a:lnTo>
                    <a:pt x="242850" y="102654"/>
                  </a:lnTo>
                  <a:lnTo>
                    <a:pt x="245862" y="123158"/>
                  </a:lnTo>
                  <a:lnTo>
                    <a:pt x="247365" y="126116"/>
                  </a:lnTo>
                  <a:lnTo>
                    <a:pt x="247907" y="126341"/>
                  </a:lnTo>
                  <a:lnTo>
                    <a:pt x="248269" y="125785"/>
                  </a:lnTo>
                  <a:lnTo>
                    <a:pt x="254605" y="80210"/>
                  </a:lnTo>
                  <a:lnTo>
                    <a:pt x="262651" y="33891"/>
                  </a:lnTo>
                  <a:lnTo>
                    <a:pt x="272401" y="8640"/>
                  </a:lnTo>
                  <a:lnTo>
                    <a:pt x="276564" y="3370"/>
                  </a:lnTo>
                  <a:lnTo>
                    <a:pt x="280766" y="793"/>
                  </a:lnTo>
                  <a:lnTo>
                    <a:pt x="282874" y="106"/>
                  </a:lnTo>
                  <a:lnTo>
                    <a:pt x="284633" y="0"/>
                  </a:lnTo>
                  <a:lnTo>
                    <a:pt x="287527" y="824"/>
                  </a:lnTo>
                  <a:lnTo>
                    <a:pt x="292826" y="6642"/>
                  </a:lnTo>
                  <a:lnTo>
                    <a:pt x="303436" y="29735"/>
                  </a:lnTo>
                  <a:lnTo>
                    <a:pt x="313694" y="70513"/>
                  </a:lnTo>
                  <a:lnTo>
                    <a:pt x="329961" y="107587"/>
                  </a:lnTo>
                  <a:lnTo>
                    <a:pt x="341735" y="118709"/>
                  </a:lnTo>
                  <a:lnTo>
                    <a:pt x="351358" y="122610"/>
                  </a:lnTo>
                  <a:lnTo>
                    <a:pt x="361162" y="123991"/>
                  </a:lnTo>
                  <a:lnTo>
                    <a:pt x="379166" y="122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0" name="SMARTInkShape-Group138">
            <a:extLst>
              <a:ext uri="{FF2B5EF4-FFF2-40B4-BE49-F238E27FC236}">
                <a16:creationId xmlns:a16="http://schemas.microsoft.com/office/drawing/2014/main" xmlns="" id="{C706A762-10B0-4FE7-A341-22A68EAA1FC8}"/>
              </a:ext>
            </a:extLst>
          </p:cNvPr>
          <p:cNvGrpSpPr/>
          <p:nvPr/>
        </p:nvGrpSpPr>
        <p:grpSpPr>
          <a:xfrm>
            <a:off x="5962650" y="5566216"/>
            <a:ext cx="263526" cy="267275"/>
            <a:chOff x="5962650" y="5566216"/>
            <a:chExt cx="263526" cy="267275"/>
          </a:xfrm>
        </p:grpSpPr>
        <p:sp>
          <p:nvSpPr>
            <p:cNvPr id="117" name="SMARTInkShape-373">
              <a:extLst>
                <a:ext uri="{FF2B5EF4-FFF2-40B4-BE49-F238E27FC236}">
                  <a16:creationId xmlns:a16="http://schemas.microsoft.com/office/drawing/2014/main" xmlns="" id="{DDFB690F-0BF8-4DB2-8119-F46CE1430BF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962650" y="5803900"/>
              <a:ext cx="53976" cy="17431"/>
            </a:xfrm>
            <a:custGeom>
              <a:avLst/>
              <a:gdLst/>
              <a:ahLst/>
              <a:cxnLst/>
              <a:rect l="0" t="0" r="0" b="0"/>
              <a:pathLst>
                <a:path w="53976" h="17431">
                  <a:moveTo>
                    <a:pt x="0" y="12700"/>
                  </a:moveTo>
                  <a:lnTo>
                    <a:pt x="0" y="12700"/>
                  </a:lnTo>
                  <a:lnTo>
                    <a:pt x="2734" y="15434"/>
                  </a:lnTo>
                  <a:lnTo>
                    <a:pt x="8101" y="17430"/>
                  </a:lnTo>
                  <a:lnTo>
                    <a:pt x="13478" y="17389"/>
                  </a:lnTo>
                  <a:lnTo>
                    <a:pt x="28925" y="12803"/>
                  </a:lnTo>
                  <a:lnTo>
                    <a:pt x="53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8" name="SMARTInkShape-374">
              <a:extLst>
                <a:ext uri="{FF2B5EF4-FFF2-40B4-BE49-F238E27FC236}">
                  <a16:creationId xmlns:a16="http://schemas.microsoft.com/office/drawing/2014/main" xmlns="" id="{55136D06-F266-43BF-AEA1-2760F9CA0EC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058217" y="5706046"/>
              <a:ext cx="167959" cy="127445"/>
            </a:xfrm>
            <a:custGeom>
              <a:avLst/>
              <a:gdLst/>
              <a:ahLst/>
              <a:cxnLst/>
              <a:rect l="0" t="0" r="0" b="0"/>
              <a:pathLst>
                <a:path w="167959" h="127445">
                  <a:moveTo>
                    <a:pt x="44133" y="34354"/>
                  </a:moveTo>
                  <a:lnTo>
                    <a:pt x="44133" y="34354"/>
                  </a:lnTo>
                  <a:lnTo>
                    <a:pt x="45818" y="36039"/>
                  </a:lnTo>
                  <a:lnTo>
                    <a:pt x="53609" y="38773"/>
                  </a:lnTo>
                  <a:lnTo>
                    <a:pt x="58105" y="38905"/>
                  </a:lnTo>
                  <a:lnTo>
                    <a:pt x="69413" y="37710"/>
                  </a:lnTo>
                  <a:lnTo>
                    <a:pt x="75610" y="37536"/>
                  </a:lnTo>
                  <a:lnTo>
                    <a:pt x="85335" y="26368"/>
                  </a:lnTo>
                  <a:lnTo>
                    <a:pt x="87962" y="19163"/>
                  </a:lnTo>
                  <a:lnTo>
                    <a:pt x="88169" y="15760"/>
                  </a:lnTo>
                  <a:lnTo>
                    <a:pt x="87249" y="12786"/>
                  </a:lnTo>
                  <a:lnTo>
                    <a:pt x="83404" y="7600"/>
                  </a:lnTo>
                  <a:lnTo>
                    <a:pt x="80049" y="4824"/>
                  </a:lnTo>
                  <a:lnTo>
                    <a:pt x="75971" y="3238"/>
                  </a:lnTo>
                  <a:lnTo>
                    <a:pt x="55716" y="0"/>
                  </a:lnTo>
                  <a:lnTo>
                    <a:pt x="33741" y="2213"/>
                  </a:lnTo>
                  <a:lnTo>
                    <a:pt x="21455" y="7544"/>
                  </a:lnTo>
                  <a:lnTo>
                    <a:pt x="10015" y="17513"/>
                  </a:lnTo>
                  <a:lnTo>
                    <a:pt x="3293" y="29403"/>
                  </a:lnTo>
                  <a:lnTo>
                    <a:pt x="0" y="58274"/>
                  </a:lnTo>
                  <a:lnTo>
                    <a:pt x="9597" y="86875"/>
                  </a:lnTo>
                  <a:lnTo>
                    <a:pt x="18300" y="97423"/>
                  </a:lnTo>
                  <a:lnTo>
                    <a:pt x="29165" y="105399"/>
                  </a:lnTo>
                  <a:lnTo>
                    <a:pt x="44252" y="111491"/>
                  </a:lnTo>
                  <a:lnTo>
                    <a:pt x="47035" y="111531"/>
                  </a:lnTo>
                  <a:lnTo>
                    <a:pt x="55403" y="108065"/>
                  </a:lnTo>
                  <a:lnTo>
                    <a:pt x="66337" y="96670"/>
                  </a:lnTo>
                  <a:lnTo>
                    <a:pt x="78859" y="73761"/>
                  </a:lnTo>
                  <a:lnTo>
                    <a:pt x="84301" y="50784"/>
                  </a:lnTo>
                  <a:lnTo>
                    <a:pt x="85389" y="34715"/>
                  </a:lnTo>
                  <a:lnTo>
                    <a:pt x="87290" y="69312"/>
                  </a:lnTo>
                  <a:lnTo>
                    <a:pt x="100829" y="113995"/>
                  </a:lnTo>
                  <a:lnTo>
                    <a:pt x="105068" y="122196"/>
                  </a:lnTo>
                  <a:lnTo>
                    <a:pt x="109315" y="125488"/>
                  </a:lnTo>
                  <a:lnTo>
                    <a:pt x="111930" y="126860"/>
                  </a:lnTo>
                  <a:lnTo>
                    <a:pt x="117657" y="127444"/>
                  </a:lnTo>
                  <a:lnTo>
                    <a:pt x="120666" y="127106"/>
                  </a:lnTo>
                  <a:lnTo>
                    <a:pt x="167958" y="978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SMARTInkShape-375">
              <a:extLst>
                <a:ext uri="{FF2B5EF4-FFF2-40B4-BE49-F238E27FC236}">
                  <a16:creationId xmlns:a16="http://schemas.microsoft.com/office/drawing/2014/main" xmlns="" id="{B1645C4C-D8ED-4E14-BEF9-FA2F44903F4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048947" y="5566216"/>
              <a:ext cx="88329" cy="78935"/>
            </a:xfrm>
            <a:custGeom>
              <a:avLst/>
              <a:gdLst/>
              <a:ahLst/>
              <a:cxnLst/>
              <a:rect l="0" t="0" r="0" b="0"/>
              <a:pathLst>
                <a:path w="88329" h="78935">
                  <a:moveTo>
                    <a:pt x="5778" y="2734"/>
                  </a:moveTo>
                  <a:lnTo>
                    <a:pt x="5778" y="2734"/>
                  </a:lnTo>
                  <a:lnTo>
                    <a:pt x="4093" y="2734"/>
                  </a:lnTo>
                  <a:lnTo>
                    <a:pt x="2324" y="1793"/>
                  </a:lnTo>
                  <a:lnTo>
                    <a:pt x="0" y="0"/>
                  </a:lnTo>
                  <a:lnTo>
                    <a:pt x="37280" y="41069"/>
                  </a:lnTo>
                  <a:lnTo>
                    <a:pt x="88328" y="789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9" name="SMARTInkShape-Group139">
            <a:extLst>
              <a:ext uri="{FF2B5EF4-FFF2-40B4-BE49-F238E27FC236}">
                <a16:creationId xmlns:a16="http://schemas.microsoft.com/office/drawing/2014/main" xmlns="" id="{B68CFD85-8441-4FE3-82D2-7949CFDC96B1}"/>
              </a:ext>
            </a:extLst>
          </p:cNvPr>
          <p:cNvGrpSpPr/>
          <p:nvPr/>
        </p:nvGrpSpPr>
        <p:grpSpPr>
          <a:xfrm>
            <a:off x="6559550" y="5581650"/>
            <a:ext cx="1419226" cy="269304"/>
            <a:chOff x="6559550" y="5581650"/>
            <a:chExt cx="1419226" cy="269304"/>
          </a:xfrm>
        </p:grpSpPr>
        <p:sp>
          <p:nvSpPr>
            <p:cNvPr id="121" name="SMARTInkShape-376">
              <a:extLst>
                <a:ext uri="{FF2B5EF4-FFF2-40B4-BE49-F238E27FC236}">
                  <a16:creationId xmlns:a16="http://schemas.microsoft.com/office/drawing/2014/main" xmlns="" id="{961A1115-730A-487F-BD42-F761F7D5BE3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559550" y="5665478"/>
              <a:ext cx="134314" cy="185476"/>
            </a:xfrm>
            <a:custGeom>
              <a:avLst/>
              <a:gdLst/>
              <a:ahLst/>
              <a:cxnLst/>
              <a:rect l="0" t="0" r="0" b="0"/>
              <a:pathLst>
                <a:path w="134314" h="185476">
                  <a:moveTo>
                    <a:pt x="0" y="179697"/>
                  </a:moveTo>
                  <a:lnTo>
                    <a:pt x="0" y="179697"/>
                  </a:lnTo>
                  <a:lnTo>
                    <a:pt x="0" y="185475"/>
                  </a:lnTo>
                  <a:lnTo>
                    <a:pt x="9081" y="178682"/>
                  </a:lnTo>
                  <a:lnTo>
                    <a:pt x="32503" y="143069"/>
                  </a:lnTo>
                  <a:lnTo>
                    <a:pt x="55572" y="97779"/>
                  </a:lnTo>
                  <a:lnTo>
                    <a:pt x="71619" y="52834"/>
                  </a:lnTo>
                  <a:lnTo>
                    <a:pt x="91391" y="5746"/>
                  </a:lnTo>
                  <a:lnTo>
                    <a:pt x="94487" y="110"/>
                  </a:lnTo>
                  <a:lnTo>
                    <a:pt x="94742" y="0"/>
                  </a:lnTo>
                  <a:lnTo>
                    <a:pt x="94911" y="280"/>
                  </a:lnTo>
                  <a:lnTo>
                    <a:pt x="95024" y="819"/>
                  </a:lnTo>
                  <a:lnTo>
                    <a:pt x="92497" y="23898"/>
                  </a:lnTo>
                  <a:lnTo>
                    <a:pt x="103384" y="70124"/>
                  </a:lnTo>
                  <a:lnTo>
                    <a:pt x="122244" y="114035"/>
                  </a:lnTo>
                  <a:lnTo>
                    <a:pt x="134313" y="139340"/>
                  </a:lnTo>
                  <a:lnTo>
                    <a:pt x="134013" y="143651"/>
                  </a:lnTo>
                  <a:lnTo>
                    <a:pt x="132704" y="146978"/>
                  </a:lnTo>
                  <a:lnTo>
                    <a:pt x="131861" y="148360"/>
                  </a:lnTo>
                  <a:lnTo>
                    <a:pt x="130594" y="149280"/>
                  </a:lnTo>
                  <a:lnTo>
                    <a:pt x="127304" y="150303"/>
                  </a:lnTo>
                  <a:lnTo>
                    <a:pt x="105132" y="146620"/>
                  </a:lnTo>
                  <a:lnTo>
                    <a:pt x="65402" y="141891"/>
                  </a:lnTo>
                  <a:lnTo>
                    <a:pt x="31750" y="1479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SMARTInkShape-377">
              <a:extLst>
                <a:ext uri="{FF2B5EF4-FFF2-40B4-BE49-F238E27FC236}">
                  <a16:creationId xmlns:a16="http://schemas.microsoft.com/office/drawing/2014/main" xmlns="" id="{54517B4E-E6EC-4D65-A7E2-CD4993853F0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702425" y="5703382"/>
              <a:ext cx="251038" cy="126260"/>
            </a:xfrm>
            <a:custGeom>
              <a:avLst/>
              <a:gdLst/>
              <a:ahLst/>
              <a:cxnLst/>
              <a:rect l="0" t="0" r="0" b="0"/>
              <a:pathLst>
                <a:path w="251038" h="126260">
                  <a:moveTo>
                    <a:pt x="0" y="106868"/>
                  </a:moveTo>
                  <a:lnTo>
                    <a:pt x="0" y="106868"/>
                  </a:lnTo>
                  <a:lnTo>
                    <a:pt x="1685" y="108553"/>
                  </a:lnTo>
                  <a:lnTo>
                    <a:pt x="4394" y="109381"/>
                  </a:lnTo>
                  <a:lnTo>
                    <a:pt x="6105" y="109602"/>
                  </a:lnTo>
                  <a:lnTo>
                    <a:pt x="8946" y="108906"/>
                  </a:lnTo>
                  <a:lnTo>
                    <a:pt x="17015" y="105585"/>
                  </a:lnTo>
                  <a:lnTo>
                    <a:pt x="28740" y="103098"/>
                  </a:lnTo>
                  <a:lnTo>
                    <a:pt x="33234" y="100371"/>
                  </a:lnTo>
                  <a:lnTo>
                    <a:pt x="68649" y="54798"/>
                  </a:lnTo>
                  <a:lnTo>
                    <a:pt x="72844" y="46684"/>
                  </a:lnTo>
                  <a:lnTo>
                    <a:pt x="85505" y="423"/>
                  </a:lnTo>
                  <a:lnTo>
                    <a:pt x="83975" y="6106"/>
                  </a:lnTo>
                  <a:lnTo>
                    <a:pt x="85585" y="48892"/>
                  </a:lnTo>
                  <a:lnTo>
                    <a:pt x="87564" y="67582"/>
                  </a:lnTo>
                  <a:lnTo>
                    <a:pt x="96230" y="106151"/>
                  </a:lnTo>
                  <a:lnTo>
                    <a:pt x="104517" y="117866"/>
                  </a:lnTo>
                  <a:lnTo>
                    <a:pt x="111951" y="123280"/>
                  </a:lnTo>
                  <a:lnTo>
                    <a:pt x="119253" y="126157"/>
                  </a:lnTo>
                  <a:lnTo>
                    <a:pt x="124851" y="126259"/>
                  </a:lnTo>
                  <a:lnTo>
                    <a:pt x="138710" y="119277"/>
                  </a:lnTo>
                  <a:lnTo>
                    <a:pt x="151166" y="104900"/>
                  </a:lnTo>
                  <a:lnTo>
                    <a:pt x="165874" y="71740"/>
                  </a:lnTo>
                  <a:lnTo>
                    <a:pt x="177665" y="25923"/>
                  </a:lnTo>
                  <a:lnTo>
                    <a:pt x="184138" y="4394"/>
                  </a:lnTo>
                  <a:lnTo>
                    <a:pt x="185200" y="2569"/>
                  </a:lnTo>
                  <a:lnTo>
                    <a:pt x="186614" y="1352"/>
                  </a:lnTo>
                  <a:lnTo>
                    <a:pt x="190067" y="0"/>
                  </a:lnTo>
                  <a:lnTo>
                    <a:pt x="194894" y="1280"/>
                  </a:lnTo>
                  <a:lnTo>
                    <a:pt x="200920" y="4907"/>
                  </a:lnTo>
                  <a:lnTo>
                    <a:pt x="237740" y="38834"/>
                  </a:lnTo>
                  <a:lnTo>
                    <a:pt x="251037" y="67325"/>
                  </a:lnTo>
                  <a:lnTo>
                    <a:pt x="251006" y="94207"/>
                  </a:lnTo>
                  <a:lnTo>
                    <a:pt x="247142" y="100535"/>
                  </a:lnTo>
                  <a:lnTo>
                    <a:pt x="240722" y="106170"/>
                  </a:lnTo>
                  <a:lnTo>
                    <a:pt x="233164" y="109850"/>
                  </a:lnTo>
                  <a:lnTo>
                    <a:pt x="226983" y="110781"/>
                  </a:lnTo>
                  <a:lnTo>
                    <a:pt x="216715" y="108380"/>
                  </a:lnTo>
                  <a:lnTo>
                    <a:pt x="197376" y="101070"/>
                  </a:lnTo>
                  <a:lnTo>
                    <a:pt x="180975" y="878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SMARTInkShape-378">
              <a:extLst>
                <a:ext uri="{FF2B5EF4-FFF2-40B4-BE49-F238E27FC236}">
                  <a16:creationId xmlns:a16="http://schemas.microsoft.com/office/drawing/2014/main" xmlns="" id="{CE6F9F86-1011-4173-A5DE-3C434A08ECF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968065" y="5708912"/>
              <a:ext cx="105836" cy="103466"/>
            </a:xfrm>
            <a:custGeom>
              <a:avLst/>
              <a:gdLst/>
              <a:ahLst/>
              <a:cxnLst/>
              <a:rect l="0" t="0" r="0" b="0"/>
              <a:pathLst>
                <a:path w="105836" h="103466">
                  <a:moveTo>
                    <a:pt x="58210" y="6088"/>
                  </a:moveTo>
                  <a:lnTo>
                    <a:pt x="58210" y="6088"/>
                  </a:lnTo>
                  <a:lnTo>
                    <a:pt x="58210" y="2717"/>
                  </a:lnTo>
                  <a:lnTo>
                    <a:pt x="57505" y="1724"/>
                  </a:lnTo>
                  <a:lnTo>
                    <a:pt x="56329" y="1062"/>
                  </a:lnTo>
                  <a:lnTo>
                    <a:pt x="49372" y="0"/>
                  </a:lnTo>
                  <a:lnTo>
                    <a:pt x="34277" y="2494"/>
                  </a:lnTo>
                  <a:lnTo>
                    <a:pt x="24269" y="7845"/>
                  </a:lnTo>
                  <a:lnTo>
                    <a:pt x="12366" y="22876"/>
                  </a:lnTo>
                  <a:lnTo>
                    <a:pt x="3306" y="42826"/>
                  </a:lnTo>
                  <a:lnTo>
                    <a:pt x="0" y="58523"/>
                  </a:lnTo>
                  <a:lnTo>
                    <a:pt x="1295" y="75364"/>
                  </a:lnTo>
                  <a:lnTo>
                    <a:pt x="4222" y="83797"/>
                  </a:lnTo>
                  <a:lnTo>
                    <a:pt x="11638" y="91072"/>
                  </a:lnTo>
                  <a:lnTo>
                    <a:pt x="28589" y="100996"/>
                  </a:lnTo>
                  <a:lnTo>
                    <a:pt x="57402" y="103465"/>
                  </a:lnTo>
                  <a:lnTo>
                    <a:pt x="77727" y="99981"/>
                  </a:lnTo>
                  <a:lnTo>
                    <a:pt x="95148" y="92603"/>
                  </a:lnTo>
                  <a:lnTo>
                    <a:pt x="105835" y="791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SMARTInkShape-379">
              <a:extLst>
                <a:ext uri="{FF2B5EF4-FFF2-40B4-BE49-F238E27FC236}">
                  <a16:creationId xmlns:a16="http://schemas.microsoft.com/office/drawing/2014/main" xmlns="" id="{C689FDBB-E6E7-4D7E-B035-336CD7C063B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816725" y="5581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SMARTInkShape-380">
              <a:extLst>
                <a:ext uri="{FF2B5EF4-FFF2-40B4-BE49-F238E27FC236}">
                  <a16:creationId xmlns:a16="http://schemas.microsoft.com/office/drawing/2014/main" xmlns="" id="{7F84B036-B596-4CB1-BCD8-3957F626BF2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191375" y="5690989"/>
              <a:ext cx="355601" cy="144866"/>
            </a:xfrm>
            <a:custGeom>
              <a:avLst/>
              <a:gdLst/>
              <a:ahLst/>
              <a:cxnLst/>
              <a:rect l="0" t="0" r="0" b="0"/>
              <a:pathLst>
                <a:path w="355601" h="144866">
                  <a:moveTo>
                    <a:pt x="0" y="68461"/>
                  </a:moveTo>
                  <a:lnTo>
                    <a:pt x="0" y="68461"/>
                  </a:lnTo>
                  <a:lnTo>
                    <a:pt x="3044" y="68461"/>
                  </a:lnTo>
                  <a:lnTo>
                    <a:pt x="6507" y="66775"/>
                  </a:lnTo>
                  <a:lnTo>
                    <a:pt x="9124" y="63126"/>
                  </a:lnTo>
                  <a:lnTo>
                    <a:pt x="32145" y="16879"/>
                  </a:lnTo>
                  <a:lnTo>
                    <a:pt x="42085" y="5643"/>
                  </a:lnTo>
                  <a:lnTo>
                    <a:pt x="47985" y="1736"/>
                  </a:lnTo>
                  <a:lnTo>
                    <a:pt x="54135" y="0"/>
                  </a:lnTo>
                  <a:lnTo>
                    <a:pt x="57256" y="595"/>
                  </a:lnTo>
                  <a:lnTo>
                    <a:pt x="63547" y="4079"/>
                  </a:lnTo>
                  <a:lnTo>
                    <a:pt x="73039" y="17047"/>
                  </a:lnTo>
                  <a:lnTo>
                    <a:pt x="84923" y="58915"/>
                  </a:lnTo>
                  <a:lnTo>
                    <a:pt x="91724" y="103375"/>
                  </a:lnTo>
                  <a:lnTo>
                    <a:pt x="89181" y="129113"/>
                  </a:lnTo>
                  <a:lnTo>
                    <a:pt x="89087" y="129357"/>
                  </a:lnTo>
                  <a:lnTo>
                    <a:pt x="89025" y="129166"/>
                  </a:lnTo>
                  <a:lnTo>
                    <a:pt x="92018" y="84322"/>
                  </a:lnTo>
                  <a:lnTo>
                    <a:pt x="96491" y="42082"/>
                  </a:lnTo>
                  <a:lnTo>
                    <a:pt x="99537" y="32148"/>
                  </a:lnTo>
                  <a:lnTo>
                    <a:pt x="109417" y="21914"/>
                  </a:lnTo>
                  <a:lnTo>
                    <a:pt x="115775" y="17788"/>
                  </a:lnTo>
                  <a:lnTo>
                    <a:pt x="122011" y="15953"/>
                  </a:lnTo>
                  <a:lnTo>
                    <a:pt x="134027" y="15274"/>
                  </a:lnTo>
                  <a:lnTo>
                    <a:pt x="138708" y="16365"/>
                  </a:lnTo>
                  <a:lnTo>
                    <a:pt x="142904" y="22729"/>
                  </a:lnTo>
                  <a:lnTo>
                    <a:pt x="161639" y="68039"/>
                  </a:lnTo>
                  <a:lnTo>
                    <a:pt x="176196" y="114323"/>
                  </a:lnTo>
                  <a:lnTo>
                    <a:pt x="183127" y="132495"/>
                  </a:lnTo>
                  <a:lnTo>
                    <a:pt x="183468" y="133023"/>
                  </a:lnTo>
                  <a:lnTo>
                    <a:pt x="183695" y="133022"/>
                  </a:lnTo>
                  <a:lnTo>
                    <a:pt x="183847" y="132668"/>
                  </a:lnTo>
                  <a:lnTo>
                    <a:pt x="179228" y="87821"/>
                  </a:lnTo>
                  <a:lnTo>
                    <a:pt x="182407" y="59167"/>
                  </a:lnTo>
                  <a:lnTo>
                    <a:pt x="191747" y="31737"/>
                  </a:lnTo>
                  <a:lnTo>
                    <a:pt x="195876" y="25916"/>
                  </a:lnTo>
                  <a:lnTo>
                    <a:pt x="203826" y="22153"/>
                  </a:lnTo>
                  <a:lnTo>
                    <a:pt x="213003" y="20010"/>
                  </a:lnTo>
                  <a:lnTo>
                    <a:pt x="219434" y="20234"/>
                  </a:lnTo>
                  <a:lnTo>
                    <a:pt x="230392" y="25714"/>
                  </a:lnTo>
                  <a:lnTo>
                    <a:pt x="235628" y="32999"/>
                  </a:lnTo>
                  <a:lnTo>
                    <a:pt x="251492" y="78081"/>
                  </a:lnTo>
                  <a:lnTo>
                    <a:pt x="260351" y="105953"/>
                  </a:lnTo>
                  <a:lnTo>
                    <a:pt x="277832" y="128078"/>
                  </a:lnTo>
                  <a:lnTo>
                    <a:pt x="286464" y="134469"/>
                  </a:lnTo>
                  <a:lnTo>
                    <a:pt x="317525" y="144865"/>
                  </a:lnTo>
                  <a:lnTo>
                    <a:pt x="355600" y="1414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SMARTInkShape-381">
              <a:extLst>
                <a:ext uri="{FF2B5EF4-FFF2-40B4-BE49-F238E27FC236}">
                  <a16:creationId xmlns:a16="http://schemas.microsoft.com/office/drawing/2014/main" xmlns="" id="{915AA928-B2D6-454F-8F96-C8932EB7C31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557807" y="5706260"/>
              <a:ext cx="283631" cy="135741"/>
            </a:xfrm>
            <a:custGeom>
              <a:avLst/>
              <a:gdLst/>
              <a:ahLst/>
              <a:cxnLst/>
              <a:rect l="0" t="0" r="0" b="0"/>
              <a:pathLst>
                <a:path w="283631" h="135741">
                  <a:moveTo>
                    <a:pt x="62193" y="34140"/>
                  </a:moveTo>
                  <a:lnTo>
                    <a:pt x="62193" y="34140"/>
                  </a:lnTo>
                  <a:lnTo>
                    <a:pt x="65237" y="34140"/>
                  </a:lnTo>
                  <a:lnTo>
                    <a:pt x="67524" y="29071"/>
                  </a:lnTo>
                  <a:lnTo>
                    <a:pt x="71237" y="11893"/>
                  </a:lnTo>
                  <a:lnTo>
                    <a:pt x="70339" y="10136"/>
                  </a:lnTo>
                  <a:lnTo>
                    <a:pt x="66519" y="6303"/>
                  </a:lnTo>
                  <a:lnTo>
                    <a:pt x="58418" y="1864"/>
                  </a:lnTo>
                  <a:lnTo>
                    <a:pt x="51001" y="0"/>
                  </a:lnTo>
                  <a:lnTo>
                    <a:pt x="37593" y="1133"/>
                  </a:lnTo>
                  <a:lnTo>
                    <a:pt x="29976" y="3713"/>
                  </a:lnTo>
                  <a:lnTo>
                    <a:pt x="23885" y="7917"/>
                  </a:lnTo>
                  <a:lnTo>
                    <a:pt x="14859" y="18570"/>
                  </a:lnTo>
                  <a:lnTo>
                    <a:pt x="3104" y="46297"/>
                  </a:lnTo>
                  <a:lnTo>
                    <a:pt x="0" y="62358"/>
                  </a:lnTo>
                  <a:lnTo>
                    <a:pt x="2451" y="84482"/>
                  </a:lnTo>
                  <a:lnTo>
                    <a:pt x="11017" y="104403"/>
                  </a:lnTo>
                  <a:lnTo>
                    <a:pt x="20806" y="116420"/>
                  </a:lnTo>
                  <a:lnTo>
                    <a:pt x="33803" y="120098"/>
                  </a:lnTo>
                  <a:lnTo>
                    <a:pt x="53428" y="121228"/>
                  </a:lnTo>
                  <a:lnTo>
                    <a:pt x="61120" y="119765"/>
                  </a:lnTo>
                  <a:lnTo>
                    <a:pt x="68066" y="116763"/>
                  </a:lnTo>
                  <a:lnTo>
                    <a:pt x="82983" y="102679"/>
                  </a:lnTo>
                  <a:lnTo>
                    <a:pt x="94067" y="82866"/>
                  </a:lnTo>
                  <a:lnTo>
                    <a:pt x="98448" y="64727"/>
                  </a:lnTo>
                  <a:lnTo>
                    <a:pt x="98061" y="49866"/>
                  </a:lnTo>
                  <a:lnTo>
                    <a:pt x="93774" y="40894"/>
                  </a:lnTo>
                  <a:lnTo>
                    <a:pt x="85309" y="30732"/>
                  </a:lnTo>
                  <a:lnTo>
                    <a:pt x="75509" y="24546"/>
                  </a:lnTo>
                  <a:lnTo>
                    <a:pt x="53455" y="14728"/>
                  </a:lnTo>
                  <a:lnTo>
                    <a:pt x="31522" y="12285"/>
                  </a:lnTo>
                  <a:lnTo>
                    <a:pt x="26454" y="13020"/>
                  </a:lnTo>
                  <a:lnTo>
                    <a:pt x="24608" y="13710"/>
                  </a:lnTo>
                  <a:lnTo>
                    <a:pt x="24437" y="14876"/>
                  </a:lnTo>
                  <a:lnTo>
                    <a:pt x="27068" y="18052"/>
                  </a:lnTo>
                  <a:lnTo>
                    <a:pt x="32814" y="22122"/>
                  </a:lnTo>
                  <a:lnTo>
                    <a:pt x="47975" y="26304"/>
                  </a:lnTo>
                  <a:lnTo>
                    <a:pt x="88502" y="27732"/>
                  </a:lnTo>
                  <a:lnTo>
                    <a:pt x="107384" y="22709"/>
                  </a:lnTo>
                  <a:lnTo>
                    <a:pt x="125373" y="12862"/>
                  </a:lnTo>
                  <a:lnTo>
                    <a:pt x="129078" y="9631"/>
                  </a:lnTo>
                  <a:lnTo>
                    <a:pt x="133143" y="4682"/>
                  </a:lnTo>
                  <a:lnTo>
                    <a:pt x="134188" y="4271"/>
                  </a:lnTo>
                  <a:lnTo>
                    <a:pt x="135237" y="4350"/>
                  </a:lnTo>
                  <a:lnTo>
                    <a:pt x="137770" y="5325"/>
                  </a:lnTo>
                  <a:lnTo>
                    <a:pt x="138338" y="22583"/>
                  </a:lnTo>
                  <a:lnTo>
                    <a:pt x="129920" y="67746"/>
                  </a:lnTo>
                  <a:lnTo>
                    <a:pt x="130041" y="77651"/>
                  </a:lnTo>
                  <a:lnTo>
                    <a:pt x="135868" y="98434"/>
                  </a:lnTo>
                  <a:lnTo>
                    <a:pt x="145499" y="114730"/>
                  </a:lnTo>
                  <a:lnTo>
                    <a:pt x="151429" y="120287"/>
                  </a:lnTo>
                  <a:lnTo>
                    <a:pt x="154492" y="122263"/>
                  </a:lnTo>
                  <a:lnTo>
                    <a:pt x="163540" y="122577"/>
                  </a:lnTo>
                  <a:lnTo>
                    <a:pt x="181538" y="118715"/>
                  </a:lnTo>
                  <a:lnTo>
                    <a:pt x="195352" y="107177"/>
                  </a:lnTo>
                  <a:lnTo>
                    <a:pt x="215470" y="77482"/>
                  </a:lnTo>
                  <a:lnTo>
                    <a:pt x="232657" y="32940"/>
                  </a:lnTo>
                  <a:lnTo>
                    <a:pt x="236746" y="4578"/>
                  </a:lnTo>
                  <a:lnTo>
                    <a:pt x="236770" y="4554"/>
                  </a:lnTo>
                  <a:lnTo>
                    <a:pt x="236786" y="4891"/>
                  </a:lnTo>
                  <a:lnTo>
                    <a:pt x="244061" y="17840"/>
                  </a:lnTo>
                  <a:lnTo>
                    <a:pt x="251099" y="34767"/>
                  </a:lnTo>
                  <a:lnTo>
                    <a:pt x="272792" y="79852"/>
                  </a:lnTo>
                  <a:lnTo>
                    <a:pt x="283223" y="115452"/>
                  </a:lnTo>
                  <a:lnTo>
                    <a:pt x="283630" y="117981"/>
                  </a:lnTo>
                  <a:lnTo>
                    <a:pt x="283195" y="120020"/>
                  </a:lnTo>
                  <a:lnTo>
                    <a:pt x="280831" y="123227"/>
                  </a:lnTo>
                  <a:lnTo>
                    <a:pt x="279213" y="123870"/>
                  </a:lnTo>
                  <a:lnTo>
                    <a:pt x="275533" y="123644"/>
                  </a:lnTo>
                  <a:lnTo>
                    <a:pt x="255283" y="113699"/>
                  </a:lnTo>
                  <a:lnTo>
                    <a:pt x="243053" y="106770"/>
                  </a:lnTo>
                  <a:lnTo>
                    <a:pt x="226867" y="103128"/>
                  </a:lnTo>
                  <a:lnTo>
                    <a:pt x="208117" y="104872"/>
                  </a:lnTo>
                  <a:lnTo>
                    <a:pt x="203220" y="108106"/>
                  </a:lnTo>
                  <a:lnTo>
                    <a:pt x="195897" y="118284"/>
                  </a:lnTo>
                  <a:lnTo>
                    <a:pt x="192368" y="135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SMARTInkShape-382">
              <a:extLst>
                <a:ext uri="{FF2B5EF4-FFF2-40B4-BE49-F238E27FC236}">
                  <a16:creationId xmlns:a16="http://schemas.microsoft.com/office/drawing/2014/main" xmlns="" id="{EBBAFE83-2E81-4EA4-BCF1-9A224AE9479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693025" y="5594350"/>
              <a:ext cx="3176" cy="3176"/>
            </a:xfrm>
            <a:custGeom>
              <a:avLst/>
              <a:gdLst/>
              <a:ahLst/>
              <a:cxnLst/>
              <a:rect l="0" t="0" r="0" b="0"/>
              <a:pathLst>
                <a:path w="3176" h="3176">
                  <a:moveTo>
                    <a:pt x="0" y="0"/>
                  </a:moveTo>
                  <a:lnTo>
                    <a:pt x="0" y="0"/>
                  </a:lnTo>
                  <a:lnTo>
                    <a:pt x="1829" y="0"/>
                  </a:lnTo>
                  <a:lnTo>
                    <a:pt x="1048" y="0"/>
                  </a:lnTo>
                  <a:lnTo>
                    <a:pt x="1051" y="353"/>
                  </a:lnTo>
                  <a:lnTo>
                    <a:pt x="3175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SMARTInkShape-383">
              <a:extLst>
                <a:ext uri="{FF2B5EF4-FFF2-40B4-BE49-F238E27FC236}">
                  <a16:creationId xmlns:a16="http://schemas.microsoft.com/office/drawing/2014/main" xmlns="" id="{EAFB37D5-E6C9-4706-87E1-E299AA710DD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972425" y="5807075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16140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227814" y="706948"/>
            <a:ext cx="10817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Depuis que Chloé est née, son papa la mesure chaque mois. À sa naissance, Chloé mesurait 50 cm. À trois ans, elle mesure 1 m. </a:t>
            </a:r>
          </a:p>
          <a:p>
            <a:r>
              <a:rPr lang="fr-FR" sz="2800" b="1" dirty="0"/>
              <a:t>De combien a-t-elle grandi depuis sa naissance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sp>
        <p:nvSpPr>
          <p:cNvPr id="47" name="Titre 1">
            <a:extLst>
              <a:ext uri="{FF2B5EF4-FFF2-40B4-BE49-F238E27FC236}">
                <a16:creationId xmlns:a16="http://schemas.microsoft.com/office/drawing/2014/main" xmlns="" id="{E2492AE4-4D2E-4104-A3E3-DF68B96BFA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448" y="191974"/>
            <a:ext cx="10515600" cy="348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rgbClr val="7030A0"/>
                </a:solidFill>
              </a:rPr>
              <a:t>Quatrième situation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925CF65A-F371-405E-B1C1-BCA058C4D75B}"/>
              </a:ext>
            </a:extLst>
          </p:cNvPr>
          <p:cNvGrpSpPr/>
          <p:nvPr/>
        </p:nvGrpSpPr>
        <p:grpSpPr>
          <a:xfrm rot="16200000">
            <a:off x="10205446" y="280576"/>
            <a:ext cx="1207471" cy="747734"/>
            <a:chOff x="8625839" y="39918"/>
            <a:chExt cx="1207471" cy="74773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6E312CBB-34E9-485D-866C-D2BB612A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 rot="10800000">
              <a:off x="8625839" y="39918"/>
              <a:ext cx="1207471" cy="652255"/>
            </a:xfrm>
            <a:prstGeom prst="rect">
              <a:avLst/>
            </a:prstGeom>
          </p:spPr>
        </p:pic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xmlns="" id="{DE865F91-FD93-409F-A40B-5E83C1E6AEB0}"/>
                </a:ext>
              </a:extLst>
            </p:cNvPr>
            <p:cNvCxnSpPr/>
            <p:nvPr/>
          </p:nvCxnSpPr>
          <p:spPr>
            <a:xfrm>
              <a:off x="862583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xmlns="" id="{EFC8A9B7-221A-43CA-9598-789C28E49B78}"/>
                </a:ext>
              </a:extLst>
            </p:cNvPr>
            <p:cNvCxnSpPr/>
            <p:nvPr/>
          </p:nvCxnSpPr>
          <p:spPr>
            <a:xfrm>
              <a:off x="983330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xmlns="" id="{8849482A-AF02-465E-956A-5DFAEAB1B57F}"/>
                </a:ext>
              </a:extLst>
            </p:cNvPr>
            <p:cNvCxnSpPr/>
            <p:nvPr/>
          </p:nvCxnSpPr>
          <p:spPr>
            <a:xfrm>
              <a:off x="8625839" y="787652"/>
              <a:ext cx="1207471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52918B46-E669-4248-8BAA-13981CF8F5BD}"/>
              </a:ext>
            </a:extLst>
          </p:cNvPr>
          <p:cNvGrpSpPr/>
          <p:nvPr/>
        </p:nvGrpSpPr>
        <p:grpSpPr>
          <a:xfrm rot="16200000" flipV="1">
            <a:off x="514478" y="322286"/>
            <a:ext cx="1207471" cy="769322"/>
            <a:chOff x="8625839" y="39918"/>
            <a:chExt cx="1207471" cy="747734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BD095382-AFB1-4548-B655-7848BED7E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 rot="10800000">
              <a:off x="8625839" y="39918"/>
              <a:ext cx="1207471" cy="652255"/>
            </a:xfrm>
            <a:prstGeom prst="rect">
              <a:avLst/>
            </a:prstGeom>
          </p:spPr>
        </p:pic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xmlns="" id="{33E8C6C2-41F8-4B9B-84DA-820A1EA7434F}"/>
                </a:ext>
              </a:extLst>
            </p:cNvPr>
            <p:cNvCxnSpPr/>
            <p:nvPr/>
          </p:nvCxnSpPr>
          <p:spPr>
            <a:xfrm>
              <a:off x="862583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xmlns="" id="{1D7C6BC4-BB0D-4AF0-A876-D17894F25EA6}"/>
                </a:ext>
              </a:extLst>
            </p:cNvPr>
            <p:cNvCxnSpPr/>
            <p:nvPr/>
          </p:nvCxnSpPr>
          <p:spPr>
            <a:xfrm>
              <a:off x="983330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xmlns="" id="{461F0417-B7C1-4FC7-8456-EBC3EE309BCF}"/>
                </a:ext>
              </a:extLst>
            </p:cNvPr>
            <p:cNvCxnSpPr/>
            <p:nvPr/>
          </p:nvCxnSpPr>
          <p:spPr>
            <a:xfrm>
              <a:off x="8625839" y="787652"/>
              <a:ext cx="1207471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SMARTInkShape-Group140">
            <a:extLst>
              <a:ext uri="{FF2B5EF4-FFF2-40B4-BE49-F238E27FC236}">
                <a16:creationId xmlns:a16="http://schemas.microsoft.com/office/drawing/2014/main" xmlns="" id="{569CC13B-5E4F-43CE-AB67-E93422F9AF8A}"/>
              </a:ext>
            </a:extLst>
          </p:cNvPr>
          <p:cNvGrpSpPr/>
          <p:nvPr/>
        </p:nvGrpSpPr>
        <p:grpSpPr>
          <a:xfrm>
            <a:off x="1524000" y="2279379"/>
            <a:ext cx="2047811" cy="1086677"/>
            <a:chOff x="1524000" y="2279379"/>
            <a:chExt cx="2047811" cy="1086677"/>
          </a:xfrm>
        </p:grpSpPr>
        <p:sp>
          <p:nvSpPr>
            <p:cNvPr id="2" name="SMARTInkShape-384">
              <a:extLst>
                <a:ext uri="{FF2B5EF4-FFF2-40B4-BE49-F238E27FC236}">
                  <a16:creationId xmlns:a16="http://schemas.microsoft.com/office/drawing/2014/main" xmlns="" id="{08881868-03BC-4A99-83D9-D46CD910CB8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178699" y="2279379"/>
              <a:ext cx="205727" cy="158972"/>
            </a:xfrm>
            <a:custGeom>
              <a:avLst/>
              <a:gdLst/>
              <a:ahLst/>
              <a:cxnLst/>
              <a:rect l="0" t="0" r="0" b="0"/>
              <a:pathLst>
                <a:path w="205727" h="158972">
                  <a:moveTo>
                    <a:pt x="5701" y="152671"/>
                  </a:moveTo>
                  <a:lnTo>
                    <a:pt x="5701" y="152671"/>
                  </a:lnTo>
                  <a:lnTo>
                    <a:pt x="5701" y="154357"/>
                  </a:lnTo>
                  <a:lnTo>
                    <a:pt x="4760" y="156125"/>
                  </a:lnTo>
                  <a:lnTo>
                    <a:pt x="2565" y="158971"/>
                  </a:lnTo>
                  <a:lnTo>
                    <a:pt x="852" y="157321"/>
                  </a:lnTo>
                  <a:lnTo>
                    <a:pt x="0" y="119174"/>
                  </a:lnTo>
                  <a:lnTo>
                    <a:pt x="2863" y="77302"/>
                  </a:lnTo>
                  <a:lnTo>
                    <a:pt x="15648" y="31617"/>
                  </a:lnTo>
                  <a:lnTo>
                    <a:pt x="25409" y="14908"/>
                  </a:lnTo>
                  <a:lnTo>
                    <a:pt x="34568" y="5718"/>
                  </a:lnTo>
                  <a:lnTo>
                    <a:pt x="37999" y="4255"/>
                  </a:lnTo>
                  <a:lnTo>
                    <a:pt x="40991" y="3986"/>
                  </a:lnTo>
                  <a:lnTo>
                    <a:pt x="49020" y="11212"/>
                  </a:lnTo>
                  <a:lnTo>
                    <a:pt x="63490" y="33790"/>
                  </a:lnTo>
                  <a:lnTo>
                    <a:pt x="74619" y="63193"/>
                  </a:lnTo>
                  <a:lnTo>
                    <a:pt x="78566" y="109334"/>
                  </a:lnTo>
                  <a:lnTo>
                    <a:pt x="78694" y="117561"/>
                  </a:lnTo>
                  <a:lnTo>
                    <a:pt x="83586" y="73846"/>
                  </a:lnTo>
                  <a:lnTo>
                    <a:pt x="89723" y="26804"/>
                  </a:lnTo>
                  <a:lnTo>
                    <a:pt x="93138" y="13474"/>
                  </a:lnTo>
                  <a:lnTo>
                    <a:pt x="97008" y="6374"/>
                  </a:lnTo>
                  <a:lnTo>
                    <a:pt x="103154" y="394"/>
                  </a:lnTo>
                  <a:lnTo>
                    <a:pt x="105242" y="0"/>
                  </a:lnTo>
                  <a:lnTo>
                    <a:pt x="107339" y="443"/>
                  </a:lnTo>
                  <a:lnTo>
                    <a:pt x="109443" y="1444"/>
                  </a:lnTo>
                  <a:lnTo>
                    <a:pt x="133869" y="38955"/>
                  </a:lnTo>
                  <a:lnTo>
                    <a:pt x="150349" y="74431"/>
                  </a:lnTo>
                  <a:lnTo>
                    <a:pt x="157392" y="120957"/>
                  </a:lnTo>
                  <a:lnTo>
                    <a:pt x="157891" y="132691"/>
                  </a:lnTo>
                  <a:lnTo>
                    <a:pt x="158666" y="135118"/>
                  </a:lnTo>
                  <a:lnTo>
                    <a:pt x="159889" y="136736"/>
                  </a:lnTo>
                  <a:lnTo>
                    <a:pt x="161410" y="137814"/>
                  </a:lnTo>
                  <a:lnTo>
                    <a:pt x="163835" y="137122"/>
                  </a:lnTo>
                  <a:lnTo>
                    <a:pt x="205726" y="101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385">
              <a:extLst>
                <a:ext uri="{FF2B5EF4-FFF2-40B4-BE49-F238E27FC236}">
                  <a16:creationId xmlns:a16="http://schemas.microsoft.com/office/drawing/2014/main" xmlns="" id="{BC5C2241-88D1-4312-972F-D758D6AE493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715793" y="3213312"/>
              <a:ext cx="408408" cy="152744"/>
            </a:xfrm>
            <a:custGeom>
              <a:avLst/>
              <a:gdLst/>
              <a:ahLst/>
              <a:cxnLst/>
              <a:rect l="0" t="0" r="0" b="0"/>
              <a:pathLst>
                <a:path w="408408" h="152744">
                  <a:moveTo>
                    <a:pt x="62332" y="15663"/>
                  </a:moveTo>
                  <a:lnTo>
                    <a:pt x="62332" y="15663"/>
                  </a:lnTo>
                  <a:lnTo>
                    <a:pt x="62332" y="13977"/>
                  </a:lnTo>
                  <a:lnTo>
                    <a:pt x="61391" y="12209"/>
                  </a:lnTo>
                  <a:lnTo>
                    <a:pt x="56032" y="3055"/>
                  </a:lnTo>
                  <a:lnTo>
                    <a:pt x="37830" y="5869"/>
                  </a:lnTo>
                  <a:lnTo>
                    <a:pt x="27869" y="10919"/>
                  </a:lnTo>
                  <a:lnTo>
                    <a:pt x="22791" y="14848"/>
                  </a:lnTo>
                  <a:lnTo>
                    <a:pt x="2959" y="50881"/>
                  </a:lnTo>
                  <a:lnTo>
                    <a:pt x="0" y="79339"/>
                  </a:lnTo>
                  <a:lnTo>
                    <a:pt x="880" y="90647"/>
                  </a:lnTo>
                  <a:lnTo>
                    <a:pt x="8415" y="110004"/>
                  </a:lnTo>
                  <a:lnTo>
                    <a:pt x="16214" y="121266"/>
                  </a:lnTo>
                  <a:lnTo>
                    <a:pt x="47558" y="138923"/>
                  </a:lnTo>
                  <a:lnTo>
                    <a:pt x="63599" y="141555"/>
                  </a:lnTo>
                  <a:lnTo>
                    <a:pt x="74654" y="138407"/>
                  </a:lnTo>
                  <a:lnTo>
                    <a:pt x="87973" y="129643"/>
                  </a:lnTo>
                  <a:lnTo>
                    <a:pt x="97328" y="117521"/>
                  </a:lnTo>
                  <a:lnTo>
                    <a:pt x="106600" y="97833"/>
                  </a:lnTo>
                  <a:lnTo>
                    <a:pt x="118410" y="51400"/>
                  </a:lnTo>
                  <a:lnTo>
                    <a:pt x="128328" y="20210"/>
                  </a:lnTo>
                  <a:lnTo>
                    <a:pt x="136449" y="9720"/>
                  </a:lnTo>
                  <a:lnTo>
                    <a:pt x="143721" y="3144"/>
                  </a:lnTo>
                  <a:lnTo>
                    <a:pt x="148341" y="1672"/>
                  </a:lnTo>
                  <a:lnTo>
                    <a:pt x="159120" y="1919"/>
                  </a:lnTo>
                  <a:lnTo>
                    <a:pt x="163546" y="3678"/>
                  </a:lnTo>
                  <a:lnTo>
                    <a:pt x="170346" y="9396"/>
                  </a:lnTo>
                  <a:lnTo>
                    <a:pt x="182289" y="31110"/>
                  </a:lnTo>
                  <a:lnTo>
                    <a:pt x="185967" y="40991"/>
                  </a:lnTo>
                  <a:lnTo>
                    <a:pt x="188889" y="83243"/>
                  </a:lnTo>
                  <a:lnTo>
                    <a:pt x="191806" y="126175"/>
                  </a:lnTo>
                  <a:lnTo>
                    <a:pt x="192368" y="141092"/>
                  </a:lnTo>
                  <a:lnTo>
                    <a:pt x="192062" y="142674"/>
                  </a:lnTo>
                  <a:lnTo>
                    <a:pt x="191505" y="143728"/>
                  </a:lnTo>
                  <a:lnTo>
                    <a:pt x="190781" y="144431"/>
                  </a:lnTo>
                  <a:lnTo>
                    <a:pt x="190298" y="144548"/>
                  </a:lnTo>
                  <a:lnTo>
                    <a:pt x="189976" y="144272"/>
                  </a:lnTo>
                  <a:lnTo>
                    <a:pt x="189761" y="143736"/>
                  </a:lnTo>
                  <a:lnTo>
                    <a:pt x="189349" y="101287"/>
                  </a:lnTo>
                  <a:lnTo>
                    <a:pt x="190040" y="56441"/>
                  </a:lnTo>
                  <a:lnTo>
                    <a:pt x="200163" y="22962"/>
                  </a:lnTo>
                  <a:lnTo>
                    <a:pt x="209372" y="9396"/>
                  </a:lnTo>
                  <a:lnTo>
                    <a:pt x="219592" y="0"/>
                  </a:lnTo>
                  <a:lnTo>
                    <a:pt x="223264" y="282"/>
                  </a:lnTo>
                  <a:lnTo>
                    <a:pt x="232988" y="4359"/>
                  </a:lnTo>
                  <a:lnTo>
                    <a:pt x="246991" y="19643"/>
                  </a:lnTo>
                  <a:lnTo>
                    <a:pt x="255021" y="36441"/>
                  </a:lnTo>
                  <a:lnTo>
                    <a:pt x="264601" y="78315"/>
                  </a:lnTo>
                  <a:lnTo>
                    <a:pt x="267896" y="101024"/>
                  </a:lnTo>
                  <a:lnTo>
                    <a:pt x="259864" y="144896"/>
                  </a:lnTo>
                  <a:lnTo>
                    <a:pt x="259284" y="145563"/>
                  </a:lnTo>
                  <a:lnTo>
                    <a:pt x="258544" y="145302"/>
                  </a:lnTo>
                  <a:lnTo>
                    <a:pt x="257699" y="144422"/>
                  </a:lnTo>
                  <a:lnTo>
                    <a:pt x="258876" y="124849"/>
                  </a:lnTo>
                  <a:lnTo>
                    <a:pt x="270602" y="80385"/>
                  </a:lnTo>
                  <a:lnTo>
                    <a:pt x="284231" y="32952"/>
                  </a:lnTo>
                  <a:lnTo>
                    <a:pt x="288986" y="21413"/>
                  </a:lnTo>
                  <a:lnTo>
                    <a:pt x="291596" y="18218"/>
                  </a:lnTo>
                  <a:lnTo>
                    <a:pt x="294872" y="16799"/>
                  </a:lnTo>
                  <a:lnTo>
                    <a:pt x="296734" y="16420"/>
                  </a:lnTo>
                  <a:lnTo>
                    <a:pt x="301625" y="18822"/>
                  </a:lnTo>
                  <a:lnTo>
                    <a:pt x="306620" y="23417"/>
                  </a:lnTo>
                  <a:lnTo>
                    <a:pt x="312122" y="34423"/>
                  </a:lnTo>
                  <a:lnTo>
                    <a:pt x="324503" y="75088"/>
                  </a:lnTo>
                  <a:lnTo>
                    <a:pt x="332496" y="116356"/>
                  </a:lnTo>
                  <a:lnTo>
                    <a:pt x="339583" y="138631"/>
                  </a:lnTo>
                  <a:lnTo>
                    <a:pt x="345363" y="147456"/>
                  </a:lnTo>
                  <a:lnTo>
                    <a:pt x="359926" y="151849"/>
                  </a:lnTo>
                  <a:lnTo>
                    <a:pt x="378394" y="152743"/>
                  </a:lnTo>
                  <a:lnTo>
                    <a:pt x="408407" y="145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386">
              <a:extLst>
                <a:ext uri="{FF2B5EF4-FFF2-40B4-BE49-F238E27FC236}">
                  <a16:creationId xmlns:a16="http://schemas.microsoft.com/office/drawing/2014/main" xmlns="" id="{4391BBF5-7DE7-4400-B621-D8DEDEE0F48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449329" y="3063983"/>
              <a:ext cx="167677" cy="271449"/>
            </a:xfrm>
            <a:custGeom>
              <a:avLst/>
              <a:gdLst/>
              <a:ahLst/>
              <a:cxnLst/>
              <a:rect l="0" t="0" r="0" b="0"/>
              <a:pathLst>
                <a:path w="167677" h="271449">
                  <a:moveTo>
                    <a:pt x="144646" y="44342"/>
                  </a:moveTo>
                  <a:lnTo>
                    <a:pt x="144646" y="44342"/>
                  </a:lnTo>
                  <a:lnTo>
                    <a:pt x="144646" y="40971"/>
                  </a:lnTo>
                  <a:lnTo>
                    <a:pt x="134759" y="23948"/>
                  </a:lnTo>
                  <a:lnTo>
                    <a:pt x="120534" y="8668"/>
                  </a:lnTo>
                  <a:lnTo>
                    <a:pt x="107154" y="255"/>
                  </a:lnTo>
                  <a:lnTo>
                    <a:pt x="103355" y="0"/>
                  </a:lnTo>
                  <a:lnTo>
                    <a:pt x="59075" y="16180"/>
                  </a:lnTo>
                  <a:lnTo>
                    <a:pt x="26287" y="45090"/>
                  </a:lnTo>
                  <a:lnTo>
                    <a:pt x="17253" y="58785"/>
                  </a:lnTo>
                  <a:lnTo>
                    <a:pt x="5705" y="99145"/>
                  </a:lnTo>
                  <a:lnTo>
                    <a:pt x="0" y="137482"/>
                  </a:lnTo>
                  <a:lnTo>
                    <a:pt x="1055" y="179849"/>
                  </a:lnTo>
                  <a:lnTo>
                    <a:pt x="2970" y="204790"/>
                  </a:lnTo>
                  <a:lnTo>
                    <a:pt x="15544" y="235321"/>
                  </a:lnTo>
                  <a:lnTo>
                    <a:pt x="24826" y="247402"/>
                  </a:lnTo>
                  <a:lnTo>
                    <a:pt x="38358" y="258651"/>
                  </a:lnTo>
                  <a:lnTo>
                    <a:pt x="65215" y="269844"/>
                  </a:lnTo>
                  <a:lnTo>
                    <a:pt x="79592" y="271448"/>
                  </a:lnTo>
                  <a:lnTo>
                    <a:pt x="98442" y="267443"/>
                  </a:lnTo>
                  <a:lnTo>
                    <a:pt x="110705" y="262384"/>
                  </a:lnTo>
                  <a:lnTo>
                    <a:pt x="118507" y="256608"/>
                  </a:lnTo>
                  <a:lnTo>
                    <a:pt x="144135" y="224172"/>
                  </a:lnTo>
                  <a:lnTo>
                    <a:pt x="154020" y="199343"/>
                  </a:lnTo>
                  <a:lnTo>
                    <a:pt x="163470" y="154922"/>
                  </a:lnTo>
                  <a:lnTo>
                    <a:pt x="167676" y="124210"/>
                  </a:lnTo>
                  <a:lnTo>
                    <a:pt x="160989" y="79350"/>
                  </a:lnTo>
                  <a:lnTo>
                    <a:pt x="137893" y="42449"/>
                  </a:lnTo>
                  <a:lnTo>
                    <a:pt x="128004" y="37268"/>
                  </a:lnTo>
                  <a:lnTo>
                    <a:pt x="103219" y="32753"/>
                  </a:lnTo>
                  <a:lnTo>
                    <a:pt x="68446" y="379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387">
              <a:extLst>
                <a:ext uri="{FF2B5EF4-FFF2-40B4-BE49-F238E27FC236}">
                  <a16:creationId xmlns:a16="http://schemas.microsoft.com/office/drawing/2014/main" xmlns="" id="{00D1E75B-5FC4-4C25-AB91-969CE92C62E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183546" y="3017782"/>
              <a:ext cx="164609" cy="287700"/>
            </a:xfrm>
            <a:custGeom>
              <a:avLst/>
              <a:gdLst/>
              <a:ahLst/>
              <a:cxnLst/>
              <a:rect l="0" t="0" r="0" b="0"/>
              <a:pathLst>
                <a:path w="164609" h="287700">
                  <a:moveTo>
                    <a:pt x="162779" y="7993"/>
                  </a:moveTo>
                  <a:lnTo>
                    <a:pt x="162779" y="7993"/>
                  </a:lnTo>
                  <a:lnTo>
                    <a:pt x="164465" y="7993"/>
                  </a:lnTo>
                  <a:lnTo>
                    <a:pt x="164608" y="7640"/>
                  </a:lnTo>
                  <a:lnTo>
                    <a:pt x="163090" y="5259"/>
                  </a:lnTo>
                  <a:lnTo>
                    <a:pt x="154823" y="0"/>
                  </a:lnTo>
                  <a:lnTo>
                    <a:pt x="107939" y="3620"/>
                  </a:lnTo>
                  <a:lnTo>
                    <a:pt x="63620" y="9190"/>
                  </a:lnTo>
                  <a:lnTo>
                    <a:pt x="17079" y="19754"/>
                  </a:lnTo>
                  <a:lnTo>
                    <a:pt x="13357" y="20628"/>
                  </a:lnTo>
                  <a:lnTo>
                    <a:pt x="12364" y="21356"/>
                  </a:lnTo>
                  <a:lnTo>
                    <a:pt x="11702" y="22193"/>
                  </a:lnTo>
                  <a:lnTo>
                    <a:pt x="11614" y="23104"/>
                  </a:lnTo>
                  <a:lnTo>
                    <a:pt x="13229" y="26454"/>
                  </a:lnTo>
                  <a:lnTo>
                    <a:pt x="15143" y="28554"/>
                  </a:lnTo>
                  <a:lnTo>
                    <a:pt x="16965" y="29479"/>
                  </a:lnTo>
                  <a:lnTo>
                    <a:pt x="17945" y="29725"/>
                  </a:lnTo>
                  <a:lnTo>
                    <a:pt x="18598" y="30242"/>
                  </a:lnTo>
                  <a:lnTo>
                    <a:pt x="19324" y="31757"/>
                  </a:lnTo>
                  <a:lnTo>
                    <a:pt x="19889" y="50600"/>
                  </a:lnTo>
                  <a:lnTo>
                    <a:pt x="13767" y="97639"/>
                  </a:lnTo>
                  <a:lnTo>
                    <a:pt x="13296" y="102516"/>
                  </a:lnTo>
                  <a:lnTo>
                    <a:pt x="12677" y="103817"/>
                  </a:lnTo>
                  <a:lnTo>
                    <a:pt x="11911" y="104684"/>
                  </a:lnTo>
                  <a:lnTo>
                    <a:pt x="11753" y="105262"/>
                  </a:lnTo>
                  <a:lnTo>
                    <a:pt x="12001" y="105647"/>
                  </a:lnTo>
                  <a:lnTo>
                    <a:pt x="12518" y="105904"/>
                  </a:lnTo>
                  <a:lnTo>
                    <a:pt x="13216" y="105723"/>
                  </a:lnTo>
                  <a:lnTo>
                    <a:pt x="14933" y="104580"/>
                  </a:lnTo>
                  <a:lnTo>
                    <a:pt x="24973" y="92943"/>
                  </a:lnTo>
                  <a:lnTo>
                    <a:pt x="36153" y="86784"/>
                  </a:lnTo>
                  <a:lnTo>
                    <a:pt x="51703" y="84534"/>
                  </a:lnTo>
                  <a:lnTo>
                    <a:pt x="57673" y="84697"/>
                  </a:lnTo>
                  <a:lnTo>
                    <a:pt x="66059" y="87478"/>
                  </a:lnTo>
                  <a:lnTo>
                    <a:pt x="85828" y="100501"/>
                  </a:lnTo>
                  <a:lnTo>
                    <a:pt x="118816" y="147263"/>
                  </a:lnTo>
                  <a:lnTo>
                    <a:pt x="136947" y="193319"/>
                  </a:lnTo>
                  <a:lnTo>
                    <a:pt x="142971" y="224879"/>
                  </a:lnTo>
                  <a:lnTo>
                    <a:pt x="135077" y="249977"/>
                  </a:lnTo>
                  <a:lnTo>
                    <a:pt x="124938" y="266272"/>
                  </a:lnTo>
                  <a:lnTo>
                    <a:pt x="106803" y="278940"/>
                  </a:lnTo>
                  <a:lnTo>
                    <a:pt x="83556" y="286574"/>
                  </a:lnTo>
                  <a:lnTo>
                    <a:pt x="65536" y="287699"/>
                  </a:lnTo>
                  <a:lnTo>
                    <a:pt x="31577" y="280267"/>
                  </a:lnTo>
                  <a:lnTo>
                    <a:pt x="13495" y="271091"/>
                  </a:lnTo>
                  <a:lnTo>
                    <a:pt x="8471" y="266507"/>
                  </a:lnTo>
                  <a:lnTo>
                    <a:pt x="2372" y="255280"/>
                  </a:lnTo>
                  <a:lnTo>
                    <a:pt x="0" y="249132"/>
                  </a:lnTo>
                  <a:lnTo>
                    <a:pt x="854" y="2365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388">
              <a:extLst>
                <a:ext uri="{FF2B5EF4-FFF2-40B4-BE49-F238E27FC236}">
                  <a16:creationId xmlns:a16="http://schemas.microsoft.com/office/drawing/2014/main" xmlns="" id="{A9CC6A27-9736-4C36-9DB1-B8875A96BA9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539875" y="2549975"/>
              <a:ext cx="2031936" cy="339276"/>
            </a:xfrm>
            <a:custGeom>
              <a:avLst/>
              <a:gdLst/>
              <a:ahLst/>
              <a:cxnLst/>
              <a:rect l="0" t="0" r="0" b="0"/>
              <a:pathLst>
                <a:path w="2031936" h="339276">
                  <a:moveTo>
                    <a:pt x="0" y="12250"/>
                  </a:moveTo>
                  <a:lnTo>
                    <a:pt x="0" y="12250"/>
                  </a:lnTo>
                  <a:lnTo>
                    <a:pt x="1686" y="10564"/>
                  </a:lnTo>
                  <a:lnTo>
                    <a:pt x="3454" y="9737"/>
                  </a:lnTo>
                  <a:lnTo>
                    <a:pt x="36367" y="7253"/>
                  </a:lnTo>
                  <a:lnTo>
                    <a:pt x="78127" y="8869"/>
                  </a:lnTo>
                  <a:lnTo>
                    <a:pt x="117267" y="9048"/>
                  </a:lnTo>
                  <a:lnTo>
                    <a:pt x="155004" y="10752"/>
                  </a:lnTo>
                  <a:lnTo>
                    <a:pt x="188998" y="13492"/>
                  </a:lnTo>
                  <a:lnTo>
                    <a:pt x="219231" y="16447"/>
                  </a:lnTo>
                  <a:lnTo>
                    <a:pt x="266511" y="20196"/>
                  </a:lnTo>
                  <a:lnTo>
                    <a:pt x="311329" y="22248"/>
                  </a:lnTo>
                  <a:lnTo>
                    <a:pt x="358593" y="24149"/>
                  </a:lnTo>
                  <a:lnTo>
                    <a:pt x="400584" y="25654"/>
                  </a:lnTo>
                  <a:lnTo>
                    <a:pt x="443130" y="27393"/>
                  </a:lnTo>
                  <a:lnTo>
                    <a:pt x="490308" y="28849"/>
                  </a:lnTo>
                  <a:lnTo>
                    <a:pt x="530476" y="30563"/>
                  </a:lnTo>
                  <a:lnTo>
                    <a:pt x="567143" y="32501"/>
                  </a:lnTo>
                  <a:lnTo>
                    <a:pt x="614463" y="33890"/>
                  </a:lnTo>
                  <a:lnTo>
                    <a:pt x="654158" y="34302"/>
                  </a:lnTo>
                  <a:lnTo>
                    <a:pt x="692182" y="34424"/>
                  </a:lnTo>
                  <a:lnTo>
                    <a:pt x="731945" y="34460"/>
                  </a:lnTo>
                  <a:lnTo>
                    <a:pt x="777609" y="34472"/>
                  </a:lnTo>
                  <a:lnTo>
                    <a:pt x="817738" y="34474"/>
                  </a:lnTo>
                  <a:lnTo>
                    <a:pt x="852742" y="33534"/>
                  </a:lnTo>
                  <a:lnTo>
                    <a:pt x="896249" y="31962"/>
                  </a:lnTo>
                  <a:lnTo>
                    <a:pt x="943477" y="30555"/>
                  </a:lnTo>
                  <a:lnTo>
                    <a:pt x="979181" y="29205"/>
                  </a:lnTo>
                  <a:lnTo>
                    <a:pt x="1023435" y="28092"/>
                  </a:lnTo>
                  <a:lnTo>
                    <a:pt x="1065083" y="26038"/>
                  </a:lnTo>
                  <a:lnTo>
                    <a:pt x="1106508" y="25272"/>
                  </a:lnTo>
                  <a:lnTo>
                    <a:pt x="1140187" y="25093"/>
                  </a:lnTo>
                  <a:lnTo>
                    <a:pt x="1184735" y="23307"/>
                  </a:lnTo>
                  <a:lnTo>
                    <a:pt x="1224746" y="22229"/>
                  </a:lnTo>
                  <a:lnTo>
                    <a:pt x="1263412" y="21909"/>
                  </a:lnTo>
                  <a:lnTo>
                    <a:pt x="1301679" y="21815"/>
                  </a:lnTo>
                  <a:lnTo>
                    <a:pt x="1348257" y="20101"/>
                  </a:lnTo>
                  <a:lnTo>
                    <a:pt x="1389927" y="17359"/>
                  </a:lnTo>
                  <a:lnTo>
                    <a:pt x="1428536" y="15998"/>
                  </a:lnTo>
                  <a:lnTo>
                    <a:pt x="1467225" y="15680"/>
                  </a:lnTo>
                  <a:lnTo>
                    <a:pt x="1512525" y="15185"/>
                  </a:lnTo>
                  <a:lnTo>
                    <a:pt x="1555001" y="13790"/>
                  </a:lnTo>
                  <a:lnTo>
                    <a:pt x="1599743" y="12706"/>
                  </a:lnTo>
                  <a:lnTo>
                    <a:pt x="1641535" y="12385"/>
                  </a:lnTo>
                  <a:lnTo>
                    <a:pt x="1686878" y="12277"/>
                  </a:lnTo>
                  <a:lnTo>
                    <a:pt x="1733725" y="11315"/>
                  </a:lnTo>
                  <a:lnTo>
                    <a:pt x="1774994" y="9739"/>
                  </a:lnTo>
                  <a:lnTo>
                    <a:pt x="1819701" y="9206"/>
                  </a:lnTo>
                  <a:lnTo>
                    <a:pt x="1860872" y="7428"/>
                  </a:lnTo>
                  <a:lnTo>
                    <a:pt x="1904351" y="4667"/>
                  </a:lnTo>
                  <a:lnTo>
                    <a:pt x="1950449" y="2040"/>
                  </a:lnTo>
                  <a:lnTo>
                    <a:pt x="1991105" y="0"/>
                  </a:lnTo>
                  <a:lnTo>
                    <a:pt x="2011122" y="3475"/>
                  </a:lnTo>
                  <a:lnTo>
                    <a:pt x="2015137" y="5421"/>
                  </a:lnTo>
                  <a:lnTo>
                    <a:pt x="2020829" y="15347"/>
                  </a:lnTo>
                  <a:lnTo>
                    <a:pt x="2030892" y="60891"/>
                  </a:lnTo>
                  <a:lnTo>
                    <a:pt x="2031935" y="102595"/>
                  </a:lnTo>
                  <a:lnTo>
                    <a:pt x="2029263" y="145147"/>
                  </a:lnTo>
                  <a:lnTo>
                    <a:pt x="2028883" y="186402"/>
                  </a:lnTo>
                  <a:lnTo>
                    <a:pt x="2026651" y="228767"/>
                  </a:lnTo>
                  <a:lnTo>
                    <a:pt x="2025782" y="268548"/>
                  </a:lnTo>
                  <a:lnTo>
                    <a:pt x="2022475" y="339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SMARTInkShape-389">
              <a:extLst>
                <a:ext uri="{FF2B5EF4-FFF2-40B4-BE49-F238E27FC236}">
                  <a16:creationId xmlns:a16="http://schemas.microsoft.com/office/drawing/2014/main" xmlns="" id="{C296E20F-2CEB-4FE7-9EBA-732FD77346D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524000" y="2609850"/>
              <a:ext cx="2041526" cy="307975"/>
            </a:xfrm>
            <a:custGeom>
              <a:avLst/>
              <a:gdLst/>
              <a:ahLst/>
              <a:cxnLst/>
              <a:rect l="0" t="0" r="0" b="0"/>
              <a:pathLst>
                <a:path w="2041526" h="307975">
                  <a:moveTo>
                    <a:pt x="0" y="0"/>
                  </a:moveTo>
                  <a:lnTo>
                    <a:pt x="0" y="0"/>
                  </a:lnTo>
                  <a:lnTo>
                    <a:pt x="0" y="36691"/>
                  </a:lnTo>
                  <a:lnTo>
                    <a:pt x="353" y="76174"/>
                  </a:lnTo>
                  <a:lnTo>
                    <a:pt x="2734" y="116971"/>
                  </a:lnTo>
                  <a:lnTo>
                    <a:pt x="5270" y="155815"/>
                  </a:lnTo>
                  <a:lnTo>
                    <a:pt x="6208" y="201864"/>
                  </a:lnTo>
                  <a:lnTo>
                    <a:pt x="3807" y="246082"/>
                  </a:lnTo>
                  <a:lnTo>
                    <a:pt x="0" y="282522"/>
                  </a:lnTo>
                  <a:lnTo>
                    <a:pt x="43966" y="279841"/>
                  </a:lnTo>
                  <a:lnTo>
                    <a:pt x="89842" y="276904"/>
                  </a:lnTo>
                  <a:lnTo>
                    <a:pt x="133513" y="278496"/>
                  </a:lnTo>
                  <a:lnTo>
                    <a:pt x="178061" y="279281"/>
                  </a:lnTo>
                  <a:lnTo>
                    <a:pt x="225542" y="281050"/>
                  </a:lnTo>
                  <a:lnTo>
                    <a:pt x="263520" y="283809"/>
                  </a:lnTo>
                  <a:lnTo>
                    <a:pt x="303048" y="285719"/>
                  </a:lnTo>
                  <a:lnTo>
                    <a:pt x="342146" y="288171"/>
                  </a:lnTo>
                  <a:lnTo>
                    <a:pt x="382781" y="290119"/>
                  </a:lnTo>
                  <a:lnTo>
                    <a:pt x="427977" y="291513"/>
                  </a:lnTo>
                  <a:lnTo>
                    <a:pt x="463162" y="293612"/>
                  </a:lnTo>
                  <a:lnTo>
                    <a:pt x="496421" y="295477"/>
                  </a:lnTo>
                  <a:lnTo>
                    <a:pt x="532840" y="297481"/>
                  </a:lnTo>
                  <a:lnTo>
                    <a:pt x="579174" y="300593"/>
                  </a:lnTo>
                  <a:lnTo>
                    <a:pt x="625005" y="302695"/>
                  </a:lnTo>
                  <a:lnTo>
                    <a:pt x="663013" y="304805"/>
                  </a:lnTo>
                  <a:lnTo>
                    <a:pt x="708211" y="307036"/>
                  </a:lnTo>
                  <a:lnTo>
                    <a:pt x="747474" y="307697"/>
                  </a:lnTo>
                  <a:lnTo>
                    <a:pt x="790269" y="307893"/>
                  </a:lnTo>
                  <a:lnTo>
                    <a:pt x="836581" y="307950"/>
                  </a:lnTo>
                  <a:lnTo>
                    <a:pt x="876761" y="307968"/>
                  </a:lnTo>
                  <a:lnTo>
                    <a:pt x="910372" y="307972"/>
                  </a:lnTo>
                  <a:lnTo>
                    <a:pt x="934645" y="307973"/>
                  </a:lnTo>
                  <a:lnTo>
                    <a:pt x="961763" y="307974"/>
                  </a:lnTo>
                  <a:lnTo>
                    <a:pt x="1003184" y="307974"/>
                  </a:lnTo>
                  <a:lnTo>
                    <a:pt x="1036057" y="307622"/>
                  </a:lnTo>
                  <a:lnTo>
                    <a:pt x="1079994" y="305793"/>
                  </a:lnTo>
                  <a:lnTo>
                    <a:pt x="1122097" y="305094"/>
                  </a:lnTo>
                  <a:lnTo>
                    <a:pt x="1155935" y="304931"/>
                  </a:lnTo>
                  <a:lnTo>
                    <a:pt x="1202258" y="304839"/>
                  </a:lnTo>
                  <a:lnTo>
                    <a:pt x="1243343" y="303126"/>
                  </a:lnTo>
                  <a:lnTo>
                    <a:pt x="1282328" y="302070"/>
                  </a:lnTo>
                  <a:lnTo>
                    <a:pt x="1314520" y="301823"/>
                  </a:lnTo>
                  <a:lnTo>
                    <a:pt x="1348700" y="301360"/>
                  </a:lnTo>
                  <a:lnTo>
                    <a:pt x="1391744" y="299116"/>
                  </a:lnTo>
                  <a:lnTo>
                    <a:pt x="1431308" y="296570"/>
                  </a:lnTo>
                  <a:lnTo>
                    <a:pt x="1470195" y="295659"/>
                  </a:lnTo>
                  <a:lnTo>
                    <a:pt x="1512017" y="295036"/>
                  </a:lnTo>
                  <a:lnTo>
                    <a:pt x="1544662" y="293640"/>
                  </a:lnTo>
                  <a:lnTo>
                    <a:pt x="1588330" y="290871"/>
                  </a:lnTo>
                  <a:lnTo>
                    <a:pt x="1624440" y="288849"/>
                  </a:lnTo>
                  <a:lnTo>
                    <a:pt x="1664596" y="286775"/>
                  </a:lnTo>
                  <a:lnTo>
                    <a:pt x="1702433" y="284677"/>
                  </a:lnTo>
                  <a:lnTo>
                    <a:pt x="1743004" y="282568"/>
                  </a:lnTo>
                  <a:lnTo>
                    <a:pt x="1781849" y="280455"/>
                  </a:lnTo>
                  <a:lnTo>
                    <a:pt x="1824962" y="277282"/>
                  </a:lnTo>
                  <a:lnTo>
                    <a:pt x="1866625" y="274108"/>
                  </a:lnTo>
                  <a:lnTo>
                    <a:pt x="1910041" y="269875"/>
                  </a:lnTo>
                  <a:lnTo>
                    <a:pt x="1946122" y="265759"/>
                  </a:lnTo>
                  <a:lnTo>
                    <a:pt x="1988657" y="261419"/>
                  </a:lnTo>
                  <a:lnTo>
                    <a:pt x="2031807" y="257878"/>
                  </a:lnTo>
                  <a:lnTo>
                    <a:pt x="2041525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SMARTInkShape-Group141">
            <a:extLst>
              <a:ext uri="{FF2B5EF4-FFF2-40B4-BE49-F238E27FC236}">
                <a16:creationId xmlns:a16="http://schemas.microsoft.com/office/drawing/2014/main" xmlns="" id="{1A51DC74-4951-4474-98E8-544BEDADB426}"/>
              </a:ext>
            </a:extLst>
          </p:cNvPr>
          <p:cNvGrpSpPr/>
          <p:nvPr/>
        </p:nvGrpSpPr>
        <p:grpSpPr>
          <a:xfrm>
            <a:off x="2393360" y="2153091"/>
            <a:ext cx="930866" cy="256501"/>
            <a:chOff x="2393360" y="2153091"/>
            <a:chExt cx="930866" cy="256501"/>
          </a:xfrm>
        </p:grpSpPr>
        <p:sp>
          <p:nvSpPr>
            <p:cNvPr id="21" name="SMARTInkShape-390">
              <a:extLst>
                <a:ext uri="{FF2B5EF4-FFF2-40B4-BE49-F238E27FC236}">
                  <a16:creationId xmlns:a16="http://schemas.microsoft.com/office/drawing/2014/main" xmlns="" id="{B7EED17A-4610-4B6A-ADE7-D3172C343D9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112497" y="2276154"/>
              <a:ext cx="211729" cy="124147"/>
            </a:xfrm>
            <a:custGeom>
              <a:avLst/>
              <a:gdLst/>
              <a:ahLst/>
              <a:cxnLst/>
              <a:rect l="0" t="0" r="0" b="0"/>
              <a:pathLst>
                <a:path w="211729" h="124147">
                  <a:moveTo>
                    <a:pt x="46628" y="22546"/>
                  </a:moveTo>
                  <a:lnTo>
                    <a:pt x="46628" y="22546"/>
                  </a:lnTo>
                  <a:lnTo>
                    <a:pt x="46628" y="12659"/>
                  </a:lnTo>
                  <a:lnTo>
                    <a:pt x="40539" y="786"/>
                  </a:lnTo>
                  <a:lnTo>
                    <a:pt x="26872" y="459"/>
                  </a:lnTo>
                  <a:lnTo>
                    <a:pt x="21110" y="3941"/>
                  </a:lnTo>
                  <a:lnTo>
                    <a:pt x="6337" y="23227"/>
                  </a:lnTo>
                  <a:lnTo>
                    <a:pt x="2263" y="32726"/>
                  </a:lnTo>
                  <a:lnTo>
                    <a:pt x="0" y="58358"/>
                  </a:lnTo>
                  <a:lnTo>
                    <a:pt x="975" y="67743"/>
                  </a:lnTo>
                  <a:lnTo>
                    <a:pt x="11934" y="84033"/>
                  </a:lnTo>
                  <a:lnTo>
                    <a:pt x="30273" y="97209"/>
                  </a:lnTo>
                  <a:lnTo>
                    <a:pt x="46290" y="104444"/>
                  </a:lnTo>
                  <a:lnTo>
                    <a:pt x="72719" y="107162"/>
                  </a:lnTo>
                  <a:lnTo>
                    <a:pt x="86579" y="105160"/>
                  </a:lnTo>
                  <a:lnTo>
                    <a:pt x="95193" y="102067"/>
                  </a:lnTo>
                  <a:lnTo>
                    <a:pt x="101844" y="97400"/>
                  </a:lnTo>
                  <a:lnTo>
                    <a:pt x="109555" y="87881"/>
                  </a:lnTo>
                  <a:lnTo>
                    <a:pt x="113401" y="80159"/>
                  </a:lnTo>
                  <a:lnTo>
                    <a:pt x="116442" y="55212"/>
                  </a:lnTo>
                  <a:lnTo>
                    <a:pt x="116807" y="54907"/>
                  </a:lnTo>
                  <a:lnTo>
                    <a:pt x="118153" y="54567"/>
                  </a:lnTo>
                  <a:lnTo>
                    <a:pt x="136863" y="56840"/>
                  </a:lnTo>
                  <a:lnTo>
                    <a:pt x="144000" y="55662"/>
                  </a:lnTo>
                  <a:lnTo>
                    <a:pt x="159022" y="47667"/>
                  </a:lnTo>
                  <a:lnTo>
                    <a:pt x="163373" y="44530"/>
                  </a:lnTo>
                  <a:lnTo>
                    <a:pt x="166483" y="38196"/>
                  </a:lnTo>
                  <a:lnTo>
                    <a:pt x="169669" y="23129"/>
                  </a:lnTo>
                  <a:lnTo>
                    <a:pt x="166850" y="9823"/>
                  </a:lnTo>
                  <a:lnTo>
                    <a:pt x="164523" y="6303"/>
                  </a:lnTo>
                  <a:lnTo>
                    <a:pt x="158175" y="1451"/>
                  </a:lnTo>
                  <a:lnTo>
                    <a:pt x="149709" y="0"/>
                  </a:lnTo>
                  <a:lnTo>
                    <a:pt x="133273" y="1943"/>
                  </a:lnTo>
                  <a:lnTo>
                    <a:pt x="116358" y="14834"/>
                  </a:lnTo>
                  <a:lnTo>
                    <a:pt x="102449" y="32608"/>
                  </a:lnTo>
                  <a:lnTo>
                    <a:pt x="94996" y="47909"/>
                  </a:lnTo>
                  <a:lnTo>
                    <a:pt x="97523" y="60747"/>
                  </a:lnTo>
                  <a:lnTo>
                    <a:pt x="110147" y="83557"/>
                  </a:lnTo>
                  <a:lnTo>
                    <a:pt x="143175" y="108459"/>
                  </a:lnTo>
                  <a:lnTo>
                    <a:pt x="181682" y="122625"/>
                  </a:lnTo>
                  <a:lnTo>
                    <a:pt x="211728" y="1241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SMARTInkShape-391">
              <a:extLst>
                <a:ext uri="{FF2B5EF4-FFF2-40B4-BE49-F238E27FC236}">
                  <a16:creationId xmlns:a16="http://schemas.microsoft.com/office/drawing/2014/main" xmlns="" id="{B5ECEF2C-ABA9-4F9A-B231-D6CA781DA57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763094" y="2254222"/>
              <a:ext cx="335707" cy="136000"/>
            </a:xfrm>
            <a:custGeom>
              <a:avLst/>
              <a:gdLst/>
              <a:ahLst/>
              <a:cxnLst/>
              <a:rect l="0" t="0" r="0" b="0"/>
              <a:pathLst>
                <a:path w="335707" h="136000">
                  <a:moveTo>
                    <a:pt x="62656" y="82578"/>
                  </a:moveTo>
                  <a:lnTo>
                    <a:pt x="62656" y="82578"/>
                  </a:lnTo>
                  <a:lnTo>
                    <a:pt x="65191" y="79690"/>
                  </a:lnTo>
                  <a:lnTo>
                    <a:pt x="67075" y="76473"/>
                  </a:lnTo>
                  <a:lnTo>
                    <a:pt x="67207" y="71751"/>
                  </a:lnTo>
                  <a:lnTo>
                    <a:pt x="62254" y="30606"/>
                  </a:lnTo>
                  <a:lnTo>
                    <a:pt x="53521" y="7951"/>
                  </a:lnTo>
                  <a:lnTo>
                    <a:pt x="48483" y="1785"/>
                  </a:lnTo>
                  <a:lnTo>
                    <a:pt x="45446" y="494"/>
                  </a:lnTo>
                  <a:lnTo>
                    <a:pt x="38309" y="0"/>
                  </a:lnTo>
                  <a:lnTo>
                    <a:pt x="32315" y="1897"/>
                  </a:lnTo>
                  <a:lnTo>
                    <a:pt x="29729" y="3391"/>
                  </a:lnTo>
                  <a:lnTo>
                    <a:pt x="12133" y="29372"/>
                  </a:lnTo>
                  <a:lnTo>
                    <a:pt x="3431" y="56141"/>
                  </a:lnTo>
                  <a:lnTo>
                    <a:pt x="0" y="83236"/>
                  </a:lnTo>
                  <a:lnTo>
                    <a:pt x="2353" y="94629"/>
                  </a:lnTo>
                  <a:lnTo>
                    <a:pt x="7280" y="104868"/>
                  </a:lnTo>
                  <a:lnTo>
                    <a:pt x="14173" y="112946"/>
                  </a:lnTo>
                  <a:lnTo>
                    <a:pt x="23822" y="118182"/>
                  </a:lnTo>
                  <a:lnTo>
                    <a:pt x="29358" y="120072"/>
                  </a:lnTo>
                  <a:lnTo>
                    <a:pt x="40213" y="120291"/>
                  </a:lnTo>
                  <a:lnTo>
                    <a:pt x="56498" y="116368"/>
                  </a:lnTo>
                  <a:lnTo>
                    <a:pt x="61801" y="112413"/>
                  </a:lnTo>
                  <a:lnTo>
                    <a:pt x="64203" y="109876"/>
                  </a:lnTo>
                  <a:lnTo>
                    <a:pt x="65451" y="106774"/>
                  </a:lnTo>
                  <a:lnTo>
                    <a:pt x="65897" y="99564"/>
                  </a:lnTo>
                  <a:lnTo>
                    <a:pt x="62695" y="61879"/>
                  </a:lnTo>
                  <a:lnTo>
                    <a:pt x="63035" y="61723"/>
                  </a:lnTo>
                  <a:lnTo>
                    <a:pt x="64353" y="62491"/>
                  </a:lnTo>
                  <a:lnTo>
                    <a:pt x="77582" y="102664"/>
                  </a:lnTo>
                  <a:lnTo>
                    <a:pt x="85165" y="113730"/>
                  </a:lnTo>
                  <a:lnTo>
                    <a:pt x="98645" y="124852"/>
                  </a:lnTo>
                  <a:lnTo>
                    <a:pt x="106168" y="127825"/>
                  </a:lnTo>
                  <a:lnTo>
                    <a:pt x="123985" y="129380"/>
                  </a:lnTo>
                  <a:lnTo>
                    <a:pt x="131541" y="128309"/>
                  </a:lnTo>
                  <a:lnTo>
                    <a:pt x="134685" y="126471"/>
                  </a:lnTo>
                  <a:lnTo>
                    <a:pt x="147052" y="112835"/>
                  </a:lnTo>
                  <a:lnTo>
                    <a:pt x="155030" y="90423"/>
                  </a:lnTo>
                  <a:lnTo>
                    <a:pt x="160188" y="48246"/>
                  </a:lnTo>
                  <a:lnTo>
                    <a:pt x="165336" y="17279"/>
                  </a:lnTo>
                  <a:lnTo>
                    <a:pt x="171867" y="6786"/>
                  </a:lnTo>
                  <a:lnTo>
                    <a:pt x="175635" y="3031"/>
                  </a:lnTo>
                  <a:lnTo>
                    <a:pt x="177134" y="2030"/>
                  </a:lnTo>
                  <a:lnTo>
                    <a:pt x="178838" y="3127"/>
                  </a:lnTo>
                  <a:lnTo>
                    <a:pt x="182614" y="9049"/>
                  </a:lnTo>
                  <a:lnTo>
                    <a:pt x="197303" y="48558"/>
                  </a:lnTo>
                  <a:lnTo>
                    <a:pt x="215440" y="92266"/>
                  </a:lnTo>
                  <a:lnTo>
                    <a:pt x="223355" y="125794"/>
                  </a:lnTo>
                  <a:lnTo>
                    <a:pt x="224420" y="135999"/>
                  </a:lnTo>
                  <a:lnTo>
                    <a:pt x="212517" y="93004"/>
                  </a:lnTo>
                  <a:lnTo>
                    <a:pt x="210776" y="73908"/>
                  </a:lnTo>
                  <a:lnTo>
                    <a:pt x="216178" y="40189"/>
                  </a:lnTo>
                  <a:lnTo>
                    <a:pt x="220494" y="30930"/>
                  </a:lnTo>
                  <a:lnTo>
                    <a:pt x="233720" y="16405"/>
                  </a:lnTo>
                  <a:lnTo>
                    <a:pt x="235965" y="16238"/>
                  </a:lnTo>
                  <a:lnTo>
                    <a:pt x="241282" y="18874"/>
                  </a:lnTo>
                  <a:lnTo>
                    <a:pt x="245292" y="23574"/>
                  </a:lnTo>
                  <a:lnTo>
                    <a:pt x="261503" y="63714"/>
                  </a:lnTo>
                  <a:lnTo>
                    <a:pt x="276381" y="109137"/>
                  </a:lnTo>
                  <a:lnTo>
                    <a:pt x="283562" y="123834"/>
                  </a:lnTo>
                  <a:lnTo>
                    <a:pt x="287366" y="128666"/>
                  </a:lnTo>
                  <a:lnTo>
                    <a:pt x="297053" y="131284"/>
                  </a:lnTo>
                  <a:lnTo>
                    <a:pt x="310060" y="131389"/>
                  </a:lnTo>
                  <a:lnTo>
                    <a:pt x="335706" y="1238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SMARTInkShape-392">
              <a:extLst>
                <a:ext uri="{FF2B5EF4-FFF2-40B4-BE49-F238E27FC236}">
                  <a16:creationId xmlns:a16="http://schemas.microsoft.com/office/drawing/2014/main" xmlns="" id="{E17056DF-5CBC-4646-9E86-076EC495EF5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584450" y="2153091"/>
              <a:ext cx="1" cy="2735"/>
            </a:xfrm>
            <a:custGeom>
              <a:avLst/>
              <a:gdLst/>
              <a:ahLst/>
              <a:cxnLst/>
              <a:rect l="0" t="0" r="0" b="0"/>
              <a:pathLst>
                <a:path w="1" h="2735">
                  <a:moveTo>
                    <a:pt x="0" y="2734"/>
                  </a:moveTo>
                  <a:lnTo>
                    <a:pt x="0" y="27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SMARTInkShape-393">
              <a:extLst>
                <a:ext uri="{FF2B5EF4-FFF2-40B4-BE49-F238E27FC236}">
                  <a16:creationId xmlns:a16="http://schemas.microsoft.com/office/drawing/2014/main" xmlns="" id="{AAFEE6FC-84B6-4672-86B3-EDB3D95EE0B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393360" y="2261106"/>
              <a:ext cx="364545" cy="148486"/>
            </a:xfrm>
            <a:custGeom>
              <a:avLst/>
              <a:gdLst/>
              <a:ahLst/>
              <a:cxnLst/>
              <a:rect l="0" t="0" r="0" b="0"/>
              <a:pathLst>
                <a:path w="364545" h="148486">
                  <a:moveTo>
                    <a:pt x="54565" y="72519"/>
                  </a:moveTo>
                  <a:lnTo>
                    <a:pt x="54565" y="72519"/>
                  </a:lnTo>
                  <a:lnTo>
                    <a:pt x="51831" y="72519"/>
                  </a:lnTo>
                  <a:lnTo>
                    <a:pt x="60267" y="72519"/>
                  </a:lnTo>
                  <a:lnTo>
                    <a:pt x="61542" y="72166"/>
                  </a:lnTo>
                  <a:lnTo>
                    <a:pt x="62391" y="71578"/>
                  </a:lnTo>
                  <a:lnTo>
                    <a:pt x="62957" y="70833"/>
                  </a:lnTo>
                  <a:lnTo>
                    <a:pt x="64527" y="70006"/>
                  </a:lnTo>
                  <a:lnTo>
                    <a:pt x="66724" y="69475"/>
                  </a:lnTo>
                  <a:lnTo>
                    <a:pt x="66904" y="69078"/>
                  </a:lnTo>
                  <a:lnTo>
                    <a:pt x="67105" y="67697"/>
                  </a:lnTo>
                  <a:lnTo>
                    <a:pt x="62850" y="39990"/>
                  </a:lnTo>
                  <a:lnTo>
                    <a:pt x="57372" y="27486"/>
                  </a:lnTo>
                  <a:lnTo>
                    <a:pt x="55378" y="24505"/>
                  </a:lnTo>
                  <a:lnTo>
                    <a:pt x="52638" y="22518"/>
                  </a:lnTo>
                  <a:lnTo>
                    <a:pt x="45830" y="20310"/>
                  </a:lnTo>
                  <a:lnTo>
                    <a:pt x="38100" y="22151"/>
                  </a:lnTo>
                  <a:lnTo>
                    <a:pt x="30667" y="26497"/>
                  </a:lnTo>
                  <a:lnTo>
                    <a:pt x="25011" y="31957"/>
                  </a:lnTo>
                  <a:lnTo>
                    <a:pt x="5806" y="64025"/>
                  </a:lnTo>
                  <a:lnTo>
                    <a:pt x="450" y="83486"/>
                  </a:lnTo>
                  <a:lnTo>
                    <a:pt x="0" y="102070"/>
                  </a:lnTo>
                  <a:lnTo>
                    <a:pt x="5471" y="120433"/>
                  </a:lnTo>
                  <a:lnTo>
                    <a:pt x="17167" y="135909"/>
                  </a:lnTo>
                  <a:lnTo>
                    <a:pt x="28432" y="144374"/>
                  </a:lnTo>
                  <a:lnTo>
                    <a:pt x="32204" y="145117"/>
                  </a:lnTo>
                  <a:lnTo>
                    <a:pt x="43549" y="143144"/>
                  </a:lnTo>
                  <a:lnTo>
                    <a:pt x="49199" y="141185"/>
                  </a:lnTo>
                  <a:lnTo>
                    <a:pt x="59717" y="127985"/>
                  </a:lnTo>
                  <a:lnTo>
                    <a:pt x="66714" y="113491"/>
                  </a:lnTo>
                  <a:lnTo>
                    <a:pt x="70113" y="68677"/>
                  </a:lnTo>
                  <a:lnTo>
                    <a:pt x="69456" y="47624"/>
                  </a:lnTo>
                  <a:lnTo>
                    <a:pt x="67886" y="42052"/>
                  </a:lnTo>
                  <a:lnTo>
                    <a:pt x="66012" y="39575"/>
                  </a:lnTo>
                  <a:lnTo>
                    <a:pt x="65372" y="39620"/>
                  </a:lnTo>
                  <a:lnTo>
                    <a:pt x="64944" y="40356"/>
                  </a:lnTo>
                  <a:lnTo>
                    <a:pt x="64259" y="49977"/>
                  </a:lnTo>
                  <a:lnTo>
                    <a:pt x="68524" y="80251"/>
                  </a:lnTo>
                  <a:lnTo>
                    <a:pt x="81206" y="109548"/>
                  </a:lnTo>
                  <a:lnTo>
                    <a:pt x="96051" y="124334"/>
                  </a:lnTo>
                  <a:lnTo>
                    <a:pt x="106752" y="130826"/>
                  </a:lnTo>
                  <a:lnTo>
                    <a:pt x="115507" y="133358"/>
                  </a:lnTo>
                  <a:lnTo>
                    <a:pt x="121749" y="133308"/>
                  </a:lnTo>
                  <a:lnTo>
                    <a:pt x="127816" y="127406"/>
                  </a:lnTo>
                  <a:lnTo>
                    <a:pt x="140960" y="104036"/>
                  </a:lnTo>
                  <a:lnTo>
                    <a:pt x="151479" y="60810"/>
                  </a:lnTo>
                  <a:lnTo>
                    <a:pt x="157536" y="27972"/>
                  </a:lnTo>
                  <a:lnTo>
                    <a:pt x="157432" y="26593"/>
                  </a:lnTo>
                  <a:lnTo>
                    <a:pt x="157010" y="26026"/>
                  </a:lnTo>
                  <a:lnTo>
                    <a:pt x="157139" y="67453"/>
                  </a:lnTo>
                  <a:lnTo>
                    <a:pt x="160591" y="90999"/>
                  </a:lnTo>
                  <a:lnTo>
                    <a:pt x="171921" y="115432"/>
                  </a:lnTo>
                  <a:lnTo>
                    <a:pt x="181177" y="127214"/>
                  </a:lnTo>
                  <a:lnTo>
                    <a:pt x="186214" y="130342"/>
                  </a:lnTo>
                  <a:lnTo>
                    <a:pt x="188897" y="130118"/>
                  </a:lnTo>
                  <a:lnTo>
                    <a:pt x="194702" y="127046"/>
                  </a:lnTo>
                  <a:lnTo>
                    <a:pt x="203919" y="119367"/>
                  </a:lnTo>
                  <a:lnTo>
                    <a:pt x="217992" y="96028"/>
                  </a:lnTo>
                  <a:lnTo>
                    <a:pt x="223481" y="79171"/>
                  </a:lnTo>
                  <a:lnTo>
                    <a:pt x="227367" y="36798"/>
                  </a:lnTo>
                  <a:lnTo>
                    <a:pt x="229143" y="6104"/>
                  </a:lnTo>
                  <a:lnTo>
                    <a:pt x="234523" y="39110"/>
                  </a:lnTo>
                  <a:lnTo>
                    <a:pt x="243806" y="68428"/>
                  </a:lnTo>
                  <a:lnTo>
                    <a:pt x="268930" y="113272"/>
                  </a:lnTo>
                  <a:lnTo>
                    <a:pt x="271547" y="121676"/>
                  </a:lnTo>
                  <a:lnTo>
                    <a:pt x="271334" y="134043"/>
                  </a:lnTo>
                  <a:lnTo>
                    <a:pt x="269037" y="141587"/>
                  </a:lnTo>
                  <a:lnTo>
                    <a:pt x="262422" y="144726"/>
                  </a:lnTo>
                  <a:lnTo>
                    <a:pt x="238135" y="148485"/>
                  </a:lnTo>
                  <a:lnTo>
                    <a:pt x="227882" y="145279"/>
                  </a:lnTo>
                  <a:lnTo>
                    <a:pt x="222376" y="141781"/>
                  </a:lnTo>
                  <a:lnTo>
                    <a:pt x="220414" y="139860"/>
                  </a:lnTo>
                  <a:lnTo>
                    <a:pt x="219812" y="137521"/>
                  </a:lnTo>
                  <a:lnTo>
                    <a:pt x="221024" y="132100"/>
                  </a:lnTo>
                  <a:lnTo>
                    <a:pt x="223987" y="126470"/>
                  </a:lnTo>
                  <a:lnTo>
                    <a:pt x="233842" y="120882"/>
                  </a:lnTo>
                  <a:lnTo>
                    <a:pt x="260978" y="115016"/>
                  </a:lnTo>
                  <a:lnTo>
                    <a:pt x="274693" y="112154"/>
                  </a:lnTo>
                  <a:lnTo>
                    <a:pt x="278575" y="110584"/>
                  </a:lnTo>
                  <a:lnTo>
                    <a:pt x="290781" y="99947"/>
                  </a:lnTo>
                  <a:lnTo>
                    <a:pt x="298278" y="90680"/>
                  </a:lnTo>
                  <a:lnTo>
                    <a:pt x="304210" y="63012"/>
                  </a:lnTo>
                  <a:lnTo>
                    <a:pt x="307526" y="19434"/>
                  </a:lnTo>
                  <a:lnTo>
                    <a:pt x="309301" y="3015"/>
                  </a:lnTo>
                  <a:lnTo>
                    <a:pt x="310114" y="783"/>
                  </a:lnTo>
                  <a:lnTo>
                    <a:pt x="310656" y="0"/>
                  </a:lnTo>
                  <a:lnTo>
                    <a:pt x="311017" y="184"/>
                  </a:lnTo>
                  <a:lnTo>
                    <a:pt x="311526" y="3814"/>
                  </a:lnTo>
                  <a:lnTo>
                    <a:pt x="311998" y="7411"/>
                  </a:lnTo>
                  <a:lnTo>
                    <a:pt x="320680" y="53786"/>
                  </a:lnTo>
                  <a:lnTo>
                    <a:pt x="324180" y="66310"/>
                  </a:lnTo>
                  <a:lnTo>
                    <a:pt x="341897" y="96252"/>
                  </a:lnTo>
                  <a:lnTo>
                    <a:pt x="361763" y="122453"/>
                  </a:lnTo>
                  <a:lnTo>
                    <a:pt x="364544" y="132587"/>
                  </a:lnTo>
                  <a:lnTo>
                    <a:pt x="363523" y="135142"/>
                  </a:lnTo>
                  <a:lnTo>
                    <a:pt x="361432" y="137199"/>
                  </a:lnTo>
                  <a:lnTo>
                    <a:pt x="355345" y="140071"/>
                  </a:lnTo>
                  <a:lnTo>
                    <a:pt x="343279" y="141335"/>
                  </a:lnTo>
                  <a:lnTo>
                    <a:pt x="321211" y="137860"/>
                  </a:lnTo>
                  <a:lnTo>
                    <a:pt x="314891" y="133074"/>
                  </a:lnTo>
                  <a:lnTo>
                    <a:pt x="309613" y="126949"/>
                  </a:lnTo>
                  <a:lnTo>
                    <a:pt x="305390" y="1169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SMARTInkShape-Group142">
            <a:extLst>
              <a:ext uri="{FF2B5EF4-FFF2-40B4-BE49-F238E27FC236}">
                <a16:creationId xmlns:a16="http://schemas.microsoft.com/office/drawing/2014/main" xmlns="" id="{81D5D9A6-A7A8-4196-9BA0-6F68B97902CE}"/>
              </a:ext>
            </a:extLst>
          </p:cNvPr>
          <p:cNvGrpSpPr/>
          <p:nvPr/>
        </p:nvGrpSpPr>
        <p:grpSpPr>
          <a:xfrm>
            <a:off x="3556000" y="2099413"/>
            <a:ext cx="2063301" cy="777131"/>
            <a:chOff x="3556000" y="2099413"/>
            <a:chExt cx="2063301" cy="777131"/>
          </a:xfrm>
        </p:grpSpPr>
        <p:sp>
          <p:nvSpPr>
            <p:cNvPr id="26" name="SMARTInkShape-394">
              <a:extLst>
                <a:ext uri="{FF2B5EF4-FFF2-40B4-BE49-F238E27FC236}">
                  <a16:creationId xmlns:a16="http://schemas.microsoft.com/office/drawing/2014/main" xmlns="" id="{5A410E05-8A3D-4C52-A751-A2F65901EE7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257848" y="2175772"/>
              <a:ext cx="361453" cy="123364"/>
            </a:xfrm>
            <a:custGeom>
              <a:avLst/>
              <a:gdLst/>
              <a:ahLst/>
              <a:cxnLst/>
              <a:rect l="0" t="0" r="0" b="0"/>
              <a:pathLst>
                <a:path w="361453" h="123364">
                  <a:moveTo>
                    <a:pt x="66627" y="27678"/>
                  </a:moveTo>
                  <a:lnTo>
                    <a:pt x="66627" y="27678"/>
                  </a:lnTo>
                  <a:lnTo>
                    <a:pt x="68312" y="27678"/>
                  </a:lnTo>
                  <a:lnTo>
                    <a:pt x="70081" y="26737"/>
                  </a:lnTo>
                  <a:lnTo>
                    <a:pt x="72043" y="25496"/>
                  </a:lnTo>
                  <a:lnTo>
                    <a:pt x="75971" y="24542"/>
                  </a:lnTo>
                  <a:lnTo>
                    <a:pt x="75763" y="12895"/>
                  </a:lnTo>
                  <a:lnTo>
                    <a:pt x="74451" y="7467"/>
                  </a:lnTo>
                  <a:lnTo>
                    <a:pt x="72548" y="5385"/>
                  </a:lnTo>
                  <a:lnTo>
                    <a:pt x="66672" y="2130"/>
                  </a:lnTo>
                  <a:lnTo>
                    <a:pt x="53744" y="0"/>
                  </a:lnTo>
                  <a:lnTo>
                    <a:pt x="40428" y="1054"/>
                  </a:lnTo>
                  <a:lnTo>
                    <a:pt x="32758" y="4556"/>
                  </a:lnTo>
                  <a:lnTo>
                    <a:pt x="23431" y="12478"/>
                  </a:lnTo>
                  <a:lnTo>
                    <a:pt x="10587" y="31378"/>
                  </a:lnTo>
                  <a:lnTo>
                    <a:pt x="1966" y="50059"/>
                  </a:lnTo>
                  <a:lnTo>
                    <a:pt x="0" y="70685"/>
                  </a:lnTo>
                  <a:lnTo>
                    <a:pt x="1652" y="85694"/>
                  </a:lnTo>
                  <a:lnTo>
                    <a:pt x="5294" y="93327"/>
                  </a:lnTo>
                  <a:lnTo>
                    <a:pt x="7746" y="96844"/>
                  </a:lnTo>
                  <a:lnTo>
                    <a:pt x="17998" y="101692"/>
                  </a:lnTo>
                  <a:lnTo>
                    <a:pt x="29845" y="103965"/>
                  </a:lnTo>
                  <a:lnTo>
                    <a:pt x="37462" y="102623"/>
                  </a:lnTo>
                  <a:lnTo>
                    <a:pt x="44140" y="94971"/>
                  </a:lnTo>
                  <a:lnTo>
                    <a:pt x="51027" y="80543"/>
                  </a:lnTo>
                  <a:lnTo>
                    <a:pt x="56611" y="35946"/>
                  </a:lnTo>
                  <a:lnTo>
                    <a:pt x="57824" y="30412"/>
                  </a:lnTo>
                  <a:lnTo>
                    <a:pt x="58642" y="28442"/>
                  </a:lnTo>
                  <a:lnTo>
                    <a:pt x="59187" y="27835"/>
                  </a:lnTo>
                  <a:lnTo>
                    <a:pt x="59550" y="28135"/>
                  </a:lnTo>
                  <a:lnTo>
                    <a:pt x="68772" y="74116"/>
                  </a:lnTo>
                  <a:lnTo>
                    <a:pt x="74864" y="92198"/>
                  </a:lnTo>
                  <a:lnTo>
                    <a:pt x="82121" y="103592"/>
                  </a:lnTo>
                  <a:lnTo>
                    <a:pt x="84364" y="105804"/>
                  </a:lnTo>
                  <a:lnTo>
                    <a:pt x="90620" y="108262"/>
                  </a:lnTo>
                  <a:lnTo>
                    <a:pt x="94264" y="108917"/>
                  </a:lnTo>
                  <a:lnTo>
                    <a:pt x="98105" y="107590"/>
                  </a:lnTo>
                  <a:lnTo>
                    <a:pt x="106135" y="101412"/>
                  </a:lnTo>
                  <a:lnTo>
                    <a:pt x="110644" y="93727"/>
                  </a:lnTo>
                  <a:lnTo>
                    <a:pt x="120843" y="56346"/>
                  </a:lnTo>
                  <a:lnTo>
                    <a:pt x="129035" y="23627"/>
                  </a:lnTo>
                  <a:lnTo>
                    <a:pt x="134664" y="15267"/>
                  </a:lnTo>
                  <a:lnTo>
                    <a:pt x="138729" y="11814"/>
                  </a:lnTo>
                  <a:lnTo>
                    <a:pt x="143828" y="10044"/>
                  </a:lnTo>
                  <a:lnTo>
                    <a:pt x="146669" y="9572"/>
                  </a:lnTo>
                  <a:lnTo>
                    <a:pt x="149622" y="10316"/>
                  </a:lnTo>
                  <a:lnTo>
                    <a:pt x="155725" y="13964"/>
                  </a:lnTo>
                  <a:lnTo>
                    <a:pt x="163425" y="23654"/>
                  </a:lnTo>
                  <a:lnTo>
                    <a:pt x="174958" y="56099"/>
                  </a:lnTo>
                  <a:lnTo>
                    <a:pt x="180469" y="101278"/>
                  </a:lnTo>
                  <a:lnTo>
                    <a:pt x="180867" y="115356"/>
                  </a:lnTo>
                  <a:lnTo>
                    <a:pt x="180534" y="115058"/>
                  </a:lnTo>
                  <a:lnTo>
                    <a:pt x="179224" y="112845"/>
                  </a:lnTo>
                  <a:lnTo>
                    <a:pt x="173890" y="72057"/>
                  </a:lnTo>
                  <a:lnTo>
                    <a:pt x="172435" y="38997"/>
                  </a:lnTo>
                  <a:lnTo>
                    <a:pt x="176921" y="24055"/>
                  </a:lnTo>
                  <a:lnTo>
                    <a:pt x="181969" y="16190"/>
                  </a:lnTo>
                  <a:lnTo>
                    <a:pt x="188680" y="11048"/>
                  </a:lnTo>
                  <a:lnTo>
                    <a:pt x="192446" y="9183"/>
                  </a:lnTo>
                  <a:lnTo>
                    <a:pt x="202275" y="8992"/>
                  </a:lnTo>
                  <a:lnTo>
                    <a:pt x="211934" y="11259"/>
                  </a:lnTo>
                  <a:lnTo>
                    <a:pt x="217403" y="14619"/>
                  </a:lnTo>
                  <a:lnTo>
                    <a:pt x="232563" y="40614"/>
                  </a:lnTo>
                  <a:lnTo>
                    <a:pt x="243630" y="85078"/>
                  </a:lnTo>
                  <a:lnTo>
                    <a:pt x="249404" y="98739"/>
                  </a:lnTo>
                  <a:lnTo>
                    <a:pt x="257308" y="108588"/>
                  </a:lnTo>
                  <a:lnTo>
                    <a:pt x="262029" y="111263"/>
                  </a:lnTo>
                  <a:lnTo>
                    <a:pt x="269301" y="110570"/>
                  </a:lnTo>
                  <a:lnTo>
                    <a:pt x="277354" y="107911"/>
                  </a:lnTo>
                  <a:lnTo>
                    <a:pt x="283285" y="104377"/>
                  </a:lnTo>
                  <a:lnTo>
                    <a:pt x="299388" y="86573"/>
                  </a:lnTo>
                  <a:lnTo>
                    <a:pt x="307670" y="69901"/>
                  </a:lnTo>
                  <a:lnTo>
                    <a:pt x="313337" y="34710"/>
                  </a:lnTo>
                  <a:lnTo>
                    <a:pt x="311557" y="14538"/>
                  </a:lnTo>
                  <a:lnTo>
                    <a:pt x="308806" y="5871"/>
                  </a:lnTo>
                  <a:lnTo>
                    <a:pt x="305355" y="64"/>
                  </a:lnTo>
                  <a:lnTo>
                    <a:pt x="305154" y="96"/>
                  </a:lnTo>
                  <a:lnTo>
                    <a:pt x="304931" y="1073"/>
                  </a:lnTo>
                  <a:lnTo>
                    <a:pt x="334290" y="46064"/>
                  </a:lnTo>
                  <a:lnTo>
                    <a:pt x="356776" y="83081"/>
                  </a:lnTo>
                  <a:lnTo>
                    <a:pt x="361452" y="115870"/>
                  </a:lnTo>
                  <a:lnTo>
                    <a:pt x="360544" y="118575"/>
                  </a:lnTo>
                  <a:lnTo>
                    <a:pt x="356712" y="122522"/>
                  </a:lnTo>
                  <a:lnTo>
                    <a:pt x="354562" y="123363"/>
                  </a:lnTo>
                  <a:lnTo>
                    <a:pt x="350291" y="123356"/>
                  </a:lnTo>
                  <a:lnTo>
                    <a:pt x="330890" y="115761"/>
                  </a:lnTo>
                  <a:lnTo>
                    <a:pt x="311102" y="1038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SMARTInkShape-395">
              <a:extLst>
                <a:ext uri="{FF2B5EF4-FFF2-40B4-BE49-F238E27FC236}">
                  <a16:creationId xmlns:a16="http://schemas.microsoft.com/office/drawing/2014/main" xmlns="" id="{3CBA072D-A653-4AA7-9D73-12B5474483C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054600" y="2099413"/>
              <a:ext cx="148544" cy="197767"/>
            </a:xfrm>
            <a:custGeom>
              <a:avLst/>
              <a:gdLst/>
              <a:ahLst/>
              <a:cxnLst/>
              <a:rect l="0" t="0" r="0" b="0"/>
              <a:pathLst>
                <a:path w="148544" h="197767">
                  <a:moveTo>
                    <a:pt x="9525" y="50062"/>
                  </a:moveTo>
                  <a:lnTo>
                    <a:pt x="9525" y="50062"/>
                  </a:lnTo>
                  <a:lnTo>
                    <a:pt x="11210" y="48376"/>
                  </a:lnTo>
                  <a:lnTo>
                    <a:pt x="12979" y="47549"/>
                  </a:lnTo>
                  <a:lnTo>
                    <a:pt x="13944" y="47328"/>
                  </a:lnTo>
                  <a:lnTo>
                    <a:pt x="56063" y="5850"/>
                  </a:lnTo>
                  <a:lnTo>
                    <a:pt x="68587" y="1214"/>
                  </a:lnTo>
                  <a:lnTo>
                    <a:pt x="90676" y="0"/>
                  </a:lnTo>
                  <a:lnTo>
                    <a:pt x="98039" y="1119"/>
                  </a:lnTo>
                  <a:lnTo>
                    <a:pt x="104603" y="6555"/>
                  </a:lnTo>
                  <a:lnTo>
                    <a:pt x="114070" y="19361"/>
                  </a:lnTo>
                  <a:lnTo>
                    <a:pt x="118152" y="29833"/>
                  </a:lnTo>
                  <a:lnTo>
                    <a:pt x="116717" y="40601"/>
                  </a:lnTo>
                  <a:lnTo>
                    <a:pt x="110901" y="55843"/>
                  </a:lnTo>
                  <a:lnTo>
                    <a:pt x="105733" y="62862"/>
                  </a:lnTo>
                  <a:lnTo>
                    <a:pt x="93966" y="73336"/>
                  </a:lnTo>
                  <a:lnTo>
                    <a:pt x="81251" y="78531"/>
                  </a:lnTo>
                  <a:lnTo>
                    <a:pt x="63756" y="83513"/>
                  </a:lnTo>
                  <a:lnTo>
                    <a:pt x="64907" y="82803"/>
                  </a:lnTo>
                  <a:lnTo>
                    <a:pt x="71208" y="82106"/>
                  </a:lnTo>
                  <a:lnTo>
                    <a:pt x="89717" y="84758"/>
                  </a:lnTo>
                  <a:lnTo>
                    <a:pt x="117068" y="97073"/>
                  </a:lnTo>
                  <a:lnTo>
                    <a:pt x="129663" y="107030"/>
                  </a:lnTo>
                  <a:lnTo>
                    <a:pt x="144250" y="131139"/>
                  </a:lnTo>
                  <a:lnTo>
                    <a:pt x="148543" y="141600"/>
                  </a:lnTo>
                  <a:lnTo>
                    <a:pt x="146923" y="155657"/>
                  </a:lnTo>
                  <a:lnTo>
                    <a:pt x="138077" y="177658"/>
                  </a:lnTo>
                  <a:lnTo>
                    <a:pt x="130512" y="188263"/>
                  </a:lnTo>
                  <a:lnTo>
                    <a:pt x="122446" y="194152"/>
                  </a:lnTo>
                  <a:lnTo>
                    <a:pt x="101544" y="197766"/>
                  </a:lnTo>
                  <a:lnTo>
                    <a:pt x="76928" y="195465"/>
                  </a:lnTo>
                  <a:lnTo>
                    <a:pt x="35822" y="180396"/>
                  </a:lnTo>
                  <a:lnTo>
                    <a:pt x="12211" y="167568"/>
                  </a:lnTo>
                  <a:lnTo>
                    <a:pt x="0" y="1580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SMARTInkShape-396">
              <a:extLst>
                <a:ext uri="{FF2B5EF4-FFF2-40B4-BE49-F238E27FC236}">
                  <a16:creationId xmlns:a16="http://schemas.microsoft.com/office/drawing/2014/main" xmlns="" id="{ECD7C9C2-4B40-49FE-BE59-5A4F3DC4C59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565656" y="2784475"/>
              <a:ext cx="1863595" cy="92069"/>
            </a:xfrm>
            <a:custGeom>
              <a:avLst/>
              <a:gdLst/>
              <a:ahLst/>
              <a:cxnLst/>
              <a:rect l="0" t="0" r="0" b="0"/>
              <a:pathLst>
                <a:path w="1863595" h="92069">
                  <a:moveTo>
                    <a:pt x="3044" y="85725"/>
                  </a:moveTo>
                  <a:lnTo>
                    <a:pt x="3044" y="85725"/>
                  </a:lnTo>
                  <a:lnTo>
                    <a:pt x="0" y="91814"/>
                  </a:lnTo>
                  <a:lnTo>
                    <a:pt x="2917" y="92068"/>
                  </a:lnTo>
                  <a:lnTo>
                    <a:pt x="42392" y="82354"/>
                  </a:lnTo>
                  <a:lnTo>
                    <a:pt x="88669" y="74848"/>
                  </a:lnTo>
                  <a:lnTo>
                    <a:pt x="128358" y="70155"/>
                  </a:lnTo>
                  <a:lnTo>
                    <a:pt x="174187" y="67467"/>
                  </a:lnTo>
                  <a:lnTo>
                    <a:pt x="212268" y="66910"/>
                  </a:lnTo>
                  <a:lnTo>
                    <a:pt x="247657" y="65804"/>
                  </a:lnTo>
                  <a:lnTo>
                    <a:pt x="286365" y="64183"/>
                  </a:lnTo>
                  <a:lnTo>
                    <a:pt x="322294" y="63702"/>
                  </a:lnTo>
                  <a:lnTo>
                    <a:pt x="359868" y="63560"/>
                  </a:lnTo>
                  <a:lnTo>
                    <a:pt x="406276" y="63512"/>
                  </a:lnTo>
                  <a:lnTo>
                    <a:pt x="450459" y="62797"/>
                  </a:lnTo>
                  <a:lnTo>
                    <a:pt x="495680" y="59137"/>
                  </a:lnTo>
                  <a:lnTo>
                    <a:pt x="532362" y="57739"/>
                  </a:lnTo>
                  <a:lnTo>
                    <a:pt x="572315" y="56972"/>
                  </a:lnTo>
                  <a:lnTo>
                    <a:pt x="617195" y="54671"/>
                  </a:lnTo>
                  <a:lnTo>
                    <a:pt x="657384" y="53241"/>
                  </a:lnTo>
                  <a:lnTo>
                    <a:pt x="692148" y="51885"/>
                  </a:lnTo>
                  <a:lnTo>
                    <a:pt x="738075" y="51121"/>
                  </a:lnTo>
                  <a:lnTo>
                    <a:pt x="784973" y="50864"/>
                  </a:lnTo>
                  <a:lnTo>
                    <a:pt x="824571" y="50819"/>
                  </a:lnTo>
                  <a:lnTo>
                    <a:pt x="858528" y="50456"/>
                  </a:lnTo>
                  <a:lnTo>
                    <a:pt x="891259" y="49118"/>
                  </a:lnTo>
                  <a:lnTo>
                    <a:pt x="928149" y="48289"/>
                  </a:lnTo>
                  <a:lnTo>
                    <a:pt x="964535" y="47920"/>
                  </a:lnTo>
                  <a:lnTo>
                    <a:pt x="1004853" y="47360"/>
                  </a:lnTo>
                  <a:lnTo>
                    <a:pt x="1044081" y="45116"/>
                  </a:lnTo>
                  <a:lnTo>
                    <a:pt x="1084499" y="43217"/>
                  </a:lnTo>
                  <a:lnTo>
                    <a:pt x="1127863" y="41197"/>
                  </a:lnTo>
                  <a:lnTo>
                    <a:pt x="1172888" y="39124"/>
                  </a:lnTo>
                  <a:lnTo>
                    <a:pt x="1196748" y="38077"/>
                  </a:lnTo>
                  <a:lnTo>
                    <a:pt x="1240546" y="36326"/>
                  </a:lnTo>
                  <a:lnTo>
                    <a:pt x="1286581" y="35340"/>
                  </a:lnTo>
                  <a:lnTo>
                    <a:pt x="1322217" y="35109"/>
                  </a:lnTo>
                  <a:lnTo>
                    <a:pt x="1363108" y="34980"/>
                  </a:lnTo>
                  <a:lnTo>
                    <a:pt x="1403760" y="33256"/>
                  </a:lnTo>
                  <a:lnTo>
                    <a:pt x="1446535" y="32047"/>
                  </a:lnTo>
                  <a:lnTo>
                    <a:pt x="1490628" y="31809"/>
                  </a:lnTo>
                  <a:lnTo>
                    <a:pt x="1534245" y="31767"/>
                  </a:lnTo>
                  <a:lnTo>
                    <a:pt x="1576803" y="31755"/>
                  </a:lnTo>
                  <a:lnTo>
                    <a:pt x="1621045" y="30811"/>
                  </a:lnTo>
                  <a:lnTo>
                    <a:pt x="1665282" y="27331"/>
                  </a:lnTo>
                  <a:lnTo>
                    <a:pt x="1702765" y="24287"/>
                  </a:lnTo>
                  <a:lnTo>
                    <a:pt x="1750170" y="21556"/>
                  </a:lnTo>
                  <a:lnTo>
                    <a:pt x="1791612" y="14663"/>
                  </a:lnTo>
                  <a:lnTo>
                    <a:pt x="1834616" y="8916"/>
                  </a:lnTo>
                  <a:lnTo>
                    <a:pt x="1855649" y="4153"/>
                  </a:lnTo>
                  <a:lnTo>
                    <a:pt x="186359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SMARTInkShape-397">
              <a:extLst>
                <a:ext uri="{FF2B5EF4-FFF2-40B4-BE49-F238E27FC236}">
                  <a16:creationId xmlns:a16="http://schemas.microsoft.com/office/drawing/2014/main" xmlns="" id="{F7493A43-C472-426C-B4F9-250A0B023E0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556000" y="2435277"/>
              <a:ext cx="1873251" cy="358724"/>
            </a:xfrm>
            <a:custGeom>
              <a:avLst/>
              <a:gdLst/>
              <a:ahLst/>
              <a:cxnLst/>
              <a:rect l="0" t="0" r="0" b="0"/>
              <a:pathLst>
                <a:path w="1873251" h="358724">
                  <a:moveTo>
                    <a:pt x="0" y="98373"/>
                  </a:moveTo>
                  <a:lnTo>
                    <a:pt x="0" y="98373"/>
                  </a:lnTo>
                  <a:lnTo>
                    <a:pt x="1686" y="98373"/>
                  </a:lnTo>
                  <a:lnTo>
                    <a:pt x="23545" y="104581"/>
                  </a:lnTo>
                  <a:lnTo>
                    <a:pt x="66073" y="99978"/>
                  </a:lnTo>
                  <a:lnTo>
                    <a:pt x="105615" y="94212"/>
                  </a:lnTo>
                  <a:lnTo>
                    <a:pt x="151957" y="91371"/>
                  </a:lnTo>
                  <a:lnTo>
                    <a:pt x="189546" y="89595"/>
                  </a:lnTo>
                  <a:lnTo>
                    <a:pt x="226765" y="88827"/>
                  </a:lnTo>
                  <a:lnTo>
                    <a:pt x="259769" y="87310"/>
                  </a:lnTo>
                  <a:lnTo>
                    <a:pt x="292783" y="86401"/>
                  </a:lnTo>
                  <a:lnTo>
                    <a:pt x="339339" y="85888"/>
                  </a:lnTo>
                  <a:lnTo>
                    <a:pt x="384649" y="84796"/>
                  </a:lnTo>
                  <a:lnTo>
                    <a:pt x="428530" y="82238"/>
                  </a:lnTo>
                  <a:lnTo>
                    <a:pt x="475752" y="80187"/>
                  </a:lnTo>
                  <a:lnTo>
                    <a:pt x="514481" y="79354"/>
                  </a:lnTo>
                  <a:lnTo>
                    <a:pt x="557663" y="76549"/>
                  </a:lnTo>
                  <a:lnTo>
                    <a:pt x="592632" y="73269"/>
                  </a:lnTo>
                  <a:lnTo>
                    <a:pt x="636160" y="69459"/>
                  </a:lnTo>
                  <a:lnTo>
                    <a:pt x="679613" y="65767"/>
                  </a:lnTo>
                  <a:lnTo>
                    <a:pt x="724615" y="61705"/>
                  </a:lnTo>
                  <a:lnTo>
                    <a:pt x="764093" y="58267"/>
                  </a:lnTo>
                  <a:lnTo>
                    <a:pt x="800524" y="55014"/>
                  </a:lnTo>
                  <a:lnTo>
                    <a:pt x="837659" y="51463"/>
                  </a:lnTo>
                  <a:lnTo>
                    <a:pt x="881863" y="46452"/>
                  </a:lnTo>
                  <a:lnTo>
                    <a:pt x="920321" y="42576"/>
                  </a:lnTo>
                  <a:lnTo>
                    <a:pt x="956645" y="39547"/>
                  </a:lnTo>
                  <a:lnTo>
                    <a:pt x="993710" y="38139"/>
                  </a:lnTo>
                  <a:lnTo>
                    <a:pt x="1031542" y="35645"/>
                  </a:lnTo>
                  <a:lnTo>
                    <a:pt x="1077676" y="32671"/>
                  </a:lnTo>
                  <a:lnTo>
                    <a:pt x="1123214" y="29203"/>
                  </a:lnTo>
                  <a:lnTo>
                    <a:pt x="1146037" y="27566"/>
                  </a:lnTo>
                  <a:lnTo>
                    <a:pt x="1190564" y="24570"/>
                  </a:lnTo>
                  <a:lnTo>
                    <a:pt x="1231059" y="22530"/>
                  </a:lnTo>
                  <a:lnTo>
                    <a:pt x="1261277" y="20803"/>
                  </a:lnTo>
                  <a:lnTo>
                    <a:pt x="1298226" y="17919"/>
                  </a:lnTo>
                  <a:lnTo>
                    <a:pt x="1335814" y="14638"/>
                  </a:lnTo>
                  <a:lnTo>
                    <a:pt x="1381262" y="10807"/>
                  </a:lnTo>
                  <a:lnTo>
                    <a:pt x="1415758" y="8537"/>
                  </a:lnTo>
                  <a:lnTo>
                    <a:pt x="1448493" y="7293"/>
                  </a:lnTo>
                  <a:lnTo>
                    <a:pt x="1481269" y="6388"/>
                  </a:lnTo>
                  <a:lnTo>
                    <a:pt x="1518179" y="4809"/>
                  </a:lnTo>
                  <a:lnTo>
                    <a:pt x="1554104" y="2932"/>
                  </a:lnTo>
                  <a:lnTo>
                    <a:pt x="1601358" y="832"/>
                  </a:lnTo>
                  <a:lnTo>
                    <a:pt x="1641818" y="210"/>
                  </a:lnTo>
                  <a:lnTo>
                    <a:pt x="1684778" y="0"/>
                  </a:lnTo>
                  <a:lnTo>
                    <a:pt x="1728215" y="3969"/>
                  </a:lnTo>
                  <a:lnTo>
                    <a:pt x="1775027" y="3177"/>
                  </a:lnTo>
                  <a:lnTo>
                    <a:pt x="1787151" y="3124"/>
                  </a:lnTo>
                  <a:lnTo>
                    <a:pt x="1790559" y="6167"/>
                  </a:lnTo>
                  <a:lnTo>
                    <a:pt x="1791758" y="39736"/>
                  </a:lnTo>
                  <a:lnTo>
                    <a:pt x="1798239" y="60293"/>
                  </a:lnTo>
                  <a:lnTo>
                    <a:pt x="1805916" y="107598"/>
                  </a:lnTo>
                  <a:lnTo>
                    <a:pt x="1815233" y="153341"/>
                  </a:lnTo>
                  <a:lnTo>
                    <a:pt x="1822197" y="193749"/>
                  </a:lnTo>
                  <a:lnTo>
                    <a:pt x="1830596" y="241265"/>
                  </a:lnTo>
                  <a:lnTo>
                    <a:pt x="1841541" y="282133"/>
                  </a:lnTo>
                  <a:lnTo>
                    <a:pt x="1859343" y="326693"/>
                  </a:lnTo>
                  <a:lnTo>
                    <a:pt x="1873250" y="3587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SMARTInkShape-Group143">
            <a:extLst>
              <a:ext uri="{FF2B5EF4-FFF2-40B4-BE49-F238E27FC236}">
                <a16:creationId xmlns:a16="http://schemas.microsoft.com/office/drawing/2014/main" xmlns="" id="{447AB6FC-0C2C-4494-BBE4-30390B9E1B28}"/>
              </a:ext>
            </a:extLst>
          </p:cNvPr>
          <p:cNvGrpSpPr/>
          <p:nvPr/>
        </p:nvGrpSpPr>
        <p:grpSpPr>
          <a:xfrm>
            <a:off x="1425614" y="3377091"/>
            <a:ext cx="4054437" cy="899635"/>
            <a:chOff x="1425614" y="3377091"/>
            <a:chExt cx="4054437" cy="899635"/>
          </a:xfrm>
        </p:grpSpPr>
        <p:sp>
          <p:nvSpPr>
            <p:cNvPr id="31" name="SMARTInkShape-398">
              <a:extLst>
                <a:ext uri="{FF2B5EF4-FFF2-40B4-BE49-F238E27FC236}">
                  <a16:creationId xmlns:a16="http://schemas.microsoft.com/office/drawing/2014/main" xmlns="" id="{8012BE8E-8617-43AC-B1F3-47B7EDD30E3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543813" y="3377091"/>
              <a:ext cx="18663" cy="26510"/>
            </a:xfrm>
            <a:custGeom>
              <a:avLst/>
              <a:gdLst/>
              <a:ahLst/>
              <a:cxnLst/>
              <a:rect l="0" t="0" r="0" b="0"/>
              <a:pathLst>
                <a:path w="18663" h="26510">
                  <a:moveTo>
                    <a:pt x="15487" y="26509"/>
                  </a:moveTo>
                  <a:lnTo>
                    <a:pt x="15487" y="26509"/>
                  </a:lnTo>
                  <a:lnTo>
                    <a:pt x="15840" y="14358"/>
                  </a:lnTo>
                  <a:lnTo>
                    <a:pt x="18221" y="5820"/>
                  </a:lnTo>
                  <a:lnTo>
                    <a:pt x="18015" y="4955"/>
                  </a:lnTo>
                  <a:lnTo>
                    <a:pt x="16846" y="3053"/>
                  </a:lnTo>
                  <a:lnTo>
                    <a:pt x="10833" y="0"/>
                  </a:lnTo>
                  <a:lnTo>
                    <a:pt x="8504" y="722"/>
                  </a:lnTo>
                  <a:lnTo>
                    <a:pt x="4034" y="5288"/>
                  </a:lnTo>
                  <a:lnTo>
                    <a:pt x="1577" y="10139"/>
                  </a:lnTo>
                  <a:lnTo>
                    <a:pt x="0" y="19003"/>
                  </a:lnTo>
                  <a:lnTo>
                    <a:pt x="224" y="20447"/>
                  </a:lnTo>
                  <a:lnTo>
                    <a:pt x="725" y="21409"/>
                  </a:lnTo>
                  <a:lnTo>
                    <a:pt x="1412" y="22051"/>
                  </a:lnTo>
                  <a:lnTo>
                    <a:pt x="2929" y="21420"/>
                  </a:lnTo>
                  <a:lnTo>
                    <a:pt x="9414" y="15829"/>
                  </a:lnTo>
                  <a:lnTo>
                    <a:pt x="18662" y="11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SMARTInkShape-399">
              <a:extLst>
                <a:ext uri="{FF2B5EF4-FFF2-40B4-BE49-F238E27FC236}">
                  <a16:creationId xmlns:a16="http://schemas.microsoft.com/office/drawing/2014/main" xmlns="" id="{C3BD0BD8-1A35-481F-B21D-5A8CB06C200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295775" y="4097897"/>
              <a:ext cx="317501" cy="178829"/>
            </a:xfrm>
            <a:custGeom>
              <a:avLst/>
              <a:gdLst/>
              <a:ahLst/>
              <a:cxnLst/>
              <a:rect l="0" t="0" r="0" b="0"/>
              <a:pathLst>
                <a:path w="317501" h="178829">
                  <a:moveTo>
                    <a:pt x="0" y="153428"/>
                  </a:moveTo>
                  <a:lnTo>
                    <a:pt x="0" y="153428"/>
                  </a:lnTo>
                  <a:lnTo>
                    <a:pt x="1686" y="153428"/>
                  </a:lnTo>
                  <a:lnTo>
                    <a:pt x="3454" y="152487"/>
                  </a:lnTo>
                  <a:lnTo>
                    <a:pt x="5778" y="150694"/>
                  </a:lnTo>
                  <a:lnTo>
                    <a:pt x="13798" y="125141"/>
                  </a:lnTo>
                  <a:lnTo>
                    <a:pt x="18309" y="87613"/>
                  </a:lnTo>
                  <a:lnTo>
                    <a:pt x="31844" y="41578"/>
                  </a:lnTo>
                  <a:lnTo>
                    <a:pt x="43633" y="8724"/>
                  </a:lnTo>
                  <a:lnTo>
                    <a:pt x="46022" y="5100"/>
                  </a:lnTo>
                  <a:lnTo>
                    <a:pt x="49378" y="2684"/>
                  </a:lnTo>
                  <a:lnTo>
                    <a:pt x="57812" y="0"/>
                  </a:lnTo>
                  <a:lnTo>
                    <a:pt x="61825" y="1401"/>
                  </a:lnTo>
                  <a:lnTo>
                    <a:pt x="69105" y="8602"/>
                  </a:lnTo>
                  <a:lnTo>
                    <a:pt x="75783" y="22871"/>
                  </a:lnTo>
                  <a:lnTo>
                    <a:pt x="84869" y="67905"/>
                  </a:lnTo>
                  <a:lnTo>
                    <a:pt x="91059" y="112419"/>
                  </a:lnTo>
                  <a:lnTo>
                    <a:pt x="92058" y="149880"/>
                  </a:lnTo>
                  <a:lnTo>
                    <a:pt x="94609" y="104417"/>
                  </a:lnTo>
                  <a:lnTo>
                    <a:pt x="103113" y="62010"/>
                  </a:lnTo>
                  <a:lnTo>
                    <a:pt x="113302" y="34676"/>
                  </a:lnTo>
                  <a:lnTo>
                    <a:pt x="120324" y="28212"/>
                  </a:lnTo>
                  <a:lnTo>
                    <a:pt x="130777" y="21685"/>
                  </a:lnTo>
                  <a:lnTo>
                    <a:pt x="135970" y="22674"/>
                  </a:lnTo>
                  <a:lnTo>
                    <a:pt x="142275" y="25818"/>
                  </a:lnTo>
                  <a:lnTo>
                    <a:pt x="147430" y="30743"/>
                  </a:lnTo>
                  <a:lnTo>
                    <a:pt x="166269" y="68526"/>
                  </a:lnTo>
                  <a:lnTo>
                    <a:pt x="173281" y="114008"/>
                  </a:lnTo>
                  <a:lnTo>
                    <a:pt x="171868" y="160332"/>
                  </a:lnTo>
                  <a:lnTo>
                    <a:pt x="171729" y="160147"/>
                  </a:lnTo>
                  <a:lnTo>
                    <a:pt x="174909" y="114667"/>
                  </a:lnTo>
                  <a:lnTo>
                    <a:pt x="182136" y="68125"/>
                  </a:lnTo>
                  <a:lnTo>
                    <a:pt x="189711" y="35990"/>
                  </a:lnTo>
                  <a:lnTo>
                    <a:pt x="195479" y="26282"/>
                  </a:lnTo>
                  <a:lnTo>
                    <a:pt x="203382" y="17918"/>
                  </a:lnTo>
                  <a:lnTo>
                    <a:pt x="208102" y="15590"/>
                  </a:lnTo>
                  <a:lnTo>
                    <a:pt x="218097" y="14280"/>
                  </a:lnTo>
                  <a:lnTo>
                    <a:pt x="226872" y="18677"/>
                  </a:lnTo>
                  <a:lnTo>
                    <a:pt x="235240" y="25805"/>
                  </a:lnTo>
                  <a:lnTo>
                    <a:pt x="240136" y="32501"/>
                  </a:lnTo>
                  <a:lnTo>
                    <a:pt x="251247" y="67795"/>
                  </a:lnTo>
                  <a:lnTo>
                    <a:pt x="256727" y="111466"/>
                  </a:lnTo>
                  <a:lnTo>
                    <a:pt x="265861" y="147502"/>
                  </a:lnTo>
                  <a:lnTo>
                    <a:pt x="278799" y="164568"/>
                  </a:lnTo>
                  <a:lnTo>
                    <a:pt x="292891" y="171667"/>
                  </a:lnTo>
                  <a:lnTo>
                    <a:pt x="317500" y="1788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SMARTInkShape-400">
              <a:extLst>
                <a:ext uri="{FF2B5EF4-FFF2-40B4-BE49-F238E27FC236}">
                  <a16:creationId xmlns:a16="http://schemas.microsoft.com/office/drawing/2014/main" xmlns="" id="{BD19EC9B-48D7-4D43-AAFA-5655A2C556D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060825" y="3967164"/>
              <a:ext cx="154954" cy="290512"/>
            </a:xfrm>
            <a:custGeom>
              <a:avLst/>
              <a:gdLst/>
              <a:ahLst/>
              <a:cxnLst/>
              <a:rect l="0" t="0" r="0" b="0"/>
              <a:pathLst>
                <a:path w="154954" h="290512">
                  <a:moveTo>
                    <a:pt x="0" y="211136"/>
                  </a:moveTo>
                  <a:lnTo>
                    <a:pt x="0" y="211136"/>
                  </a:lnTo>
                  <a:lnTo>
                    <a:pt x="1686" y="212822"/>
                  </a:lnTo>
                  <a:lnTo>
                    <a:pt x="3454" y="213649"/>
                  </a:lnTo>
                  <a:lnTo>
                    <a:pt x="15468" y="214308"/>
                  </a:lnTo>
                  <a:lnTo>
                    <a:pt x="59564" y="168926"/>
                  </a:lnTo>
                  <a:lnTo>
                    <a:pt x="88342" y="125680"/>
                  </a:lnTo>
                  <a:lnTo>
                    <a:pt x="109996" y="84777"/>
                  </a:lnTo>
                  <a:lnTo>
                    <a:pt x="130305" y="39662"/>
                  </a:lnTo>
                  <a:lnTo>
                    <a:pt x="151380" y="265"/>
                  </a:lnTo>
                  <a:lnTo>
                    <a:pt x="152425" y="0"/>
                  </a:lnTo>
                  <a:lnTo>
                    <a:pt x="153475" y="528"/>
                  </a:lnTo>
                  <a:lnTo>
                    <a:pt x="154953" y="11385"/>
                  </a:lnTo>
                  <a:lnTo>
                    <a:pt x="153835" y="58774"/>
                  </a:lnTo>
                  <a:lnTo>
                    <a:pt x="152331" y="100045"/>
                  </a:lnTo>
                  <a:lnTo>
                    <a:pt x="150302" y="140551"/>
                  </a:lnTo>
                  <a:lnTo>
                    <a:pt x="149438" y="184716"/>
                  </a:lnTo>
                  <a:lnTo>
                    <a:pt x="149267" y="225359"/>
                  </a:lnTo>
                  <a:lnTo>
                    <a:pt x="148875" y="272171"/>
                  </a:lnTo>
                  <a:lnTo>
                    <a:pt x="146050" y="2905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SMARTInkShape-401">
              <a:extLst>
                <a:ext uri="{FF2B5EF4-FFF2-40B4-BE49-F238E27FC236}">
                  <a16:creationId xmlns:a16="http://schemas.microsoft.com/office/drawing/2014/main" xmlns="" id="{7EE17560-6F22-4C52-AE07-122C4DE9EB9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425614" y="3536950"/>
              <a:ext cx="4054437" cy="417891"/>
            </a:xfrm>
            <a:custGeom>
              <a:avLst/>
              <a:gdLst/>
              <a:ahLst/>
              <a:cxnLst/>
              <a:rect l="0" t="0" r="0" b="0"/>
              <a:pathLst>
                <a:path w="4054437" h="417891">
                  <a:moveTo>
                    <a:pt x="3136" y="12700"/>
                  </a:moveTo>
                  <a:lnTo>
                    <a:pt x="3136" y="12700"/>
                  </a:lnTo>
                  <a:lnTo>
                    <a:pt x="3136" y="15434"/>
                  </a:lnTo>
                  <a:lnTo>
                    <a:pt x="954" y="18323"/>
                  </a:lnTo>
                  <a:lnTo>
                    <a:pt x="0" y="22052"/>
                  </a:lnTo>
                  <a:lnTo>
                    <a:pt x="1658" y="23859"/>
                  </a:lnTo>
                  <a:lnTo>
                    <a:pt x="4823" y="62879"/>
                  </a:lnTo>
                  <a:lnTo>
                    <a:pt x="11936" y="90502"/>
                  </a:lnTo>
                  <a:lnTo>
                    <a:pt x="33612" y="133372"/>
                  </a:lnTo>
                  <a:lnTo>
                    <a:pt x="60183" y="174885"/>
                  </a:lnTo>
                  <a:lnTo>
                    <a:pt x="105119" y="212833"/>
                  </a:lnTo>
                  <a:lnTo>
                    <a:pt x="145420" y="239244"/>
                  </a:lnTo>
                  <a:lnTo>
                    <a:pt x="181545" y="256801"/>
                  </a:lnTo>
                  <a:lnTo>
                    <a:pt x="220275" y="271606"/>
                  </a:lnTo>
                  <a:lnTo>
                    <a:pt x="262677" y="286302"/>
                  </a:lnTo>
                  <a:lnTo>
                    <a:pt x="301582" y="297673"/>
                  </a:lnTo>
                  <a:lnTo>
                    <a:pt x="341801" y="304455"/>
                  </a:lnTo>
                  <a:lnTo>
                    <a:pt x="388447" y="310852"/>
                  </a:lnTo>
                  <a:lnTo>
                    <a:pt x="422506" y="315604"/>
                  </a:lnTo>
                  <a:lnTo>
                    <a:pt x="457987" y="320185"/>
                  </a:lnTo>
                  <a:lnTo>
                    <a:pt x="501542" y="323117"/>
                  </a:lnTo>
                  <a:lnTo>
                    <a:pt x="547295" y="325357"/>
                  </a:lnTo>
                  <a:lnTo>
                    <a:pt x="584840" y="324453"/>
                  </a:lnTo>
                  <a:lnTo>
                    <a:pt x="622109" y="324029"/>
                  </a:lnTo>
                  <a:lnTo>
                    <a:pt x="658592" y="323550"/>
                  </a:lnTo>
                  <a:lnTo>
                    <a:pt x="699544" y="321331"/>
                  </a:lnTo>
                  <a:lnTo>
                    <a:pt x="731986" y="319438"/>
                  </a:lnTo>
                  <a:lnTo>
                    <a:pt x="777225" y="316388"/>
                  </a:lnTo>
                  <a:lnTo>
                    <a:pt x="817989" y="313251"/>
                  </a:lnTo>
                  <a:lnTo>
                    <a:pt x="858564" y="310087"/>
                  </a:lnTo>
                  <a:lnTo>
                    <a:pt x="897946" y="306915"/>
                  </a:lnTo>
                  <a:lnTo>
                    <a:pt x="938111" y="305427"/>
                  </a:lnTo>
                  <a:lnTo>
                    <a:pt x="971013" y="305079"/>
                  </a:lnTo>
                  <a:lnTo>
                    <a:pt x="1005862" y="304571"/>
                  </a:lnTo>
                  <a:lnTo>
                    <a:pt x="1051265" y="302302"/>
                  </a:lnTo>
                  <a:lnTo>
                    <a:pt x="1093763" y="299748"/>
                  </a:lnTo>
                  <a:lnTo>
                    <a:pt x="1133636" y="298834"/>
                  </a:lnTo>
                  <a:lnTo>
                    <a:pt x="1170459" y="297858"/>
                  </a:lnTo>
                  <a:lnTo>
                    <a:pt x="1212567" y="295130"/>
                  </a:lnTo>
                  <a:lnTo>
                    <a:pt x="1249627" y="292506"/>
                  </a:lnTo>
                  <a:lnTo>
                    <a:pt x="1296274" y="289986"/>
                  </a:lnTo>
                  <a:lnTo>
                    <a:pt x="1340082" y="288299"/>
                  </a:lnTo>
                  <a:lnTo>
                    <a:pt x="1384341" y="285564"/>
                  </a:lnTo>
                  <a:lnTo>
                    <a:pt x="1415694" y="283551"/>
                  </a:lnTo>
                  <a:lnTo>
                    <a:pt x="1451971" y="281480"/>
                  </a:lnTo>
                  <a:lnTo>
                    <a:pt x="1484792" y="280324"/>
                  </a:lnTo>
                  <a:lnTo>
                    <a:pt x="1529995" y="278733"/>
                  </a:lnTo>
                  <a:lnTo>
                    <a:pt x="1573726" y="276968"/>
                  </a:lnTo>
                  <a:lnTo>
                    <a:pt x="1614789" y="275505"/>
                  </a:lnTo>
                  <a:lnTo>
                    <a:pt x="1660352" y="273777"/>
                  </a:lnTo>
                  <a:lnTo>
                    <a:pt x="1694646" y="273373"/>
                  </a:lnTo>
                  <a:lnTo>
                    <a:pt x="1737753" y="273146"/>
                  </a:lnTo>
                  <a:lnTo>
                    <a:pt x="1777336" y="273431"/>
                  </a:lnTo>
                  <a:lnTo>
                    <a:pt x="1821520" y="275593"/>
                  </a:lnTo>
                  <a:lnTo>
                    <a:pt x="1868347" y="277473"/>
                  </a:lnTo>
                  <a:lnTo>
                    <a:pt x="1906092" y="279484"/>
                  </a:lnTo>
                  <a:lnTo>
                    <a:pt x="1938978" y="282260"/>
                  </a:lnTo>
                  <a:lnTo>
                    <a:pt x="1977112" y="287021"/>
                  </a:lnTo>
                  <a:lnTo>
                    <a:pt x="2019461" y="294546"/>
                  </a:lnTo>
                  <a:lnTo>
                    <a:pt x="2058861" y="302712"/>
                  </a:lnTo>
                  <a:lnTo>
                    <a:pt x="2097042" y="312334"/>
                  </a:lnTo>
                  <a:lnTo>
                    <a:pt x="2143372" y="328971"/>
                  </a:lnTo>
                  <a:lnTo>
                    <a:pt x="2190592" y="356470"/>
                  </a:lnTo>
                  <a:lnTo>
                    <a:pt x="2217528" y="374416"/>
                  </a:lnTo>
                  <a:lnTo>
                    <a:pt x="2244697" y="406300"/>
                  </a:lnTo>
                  <a:lnTo>
                    <a:pt x="2250479" y="417814"/>
                  </a:lnTo>
                  <a:lnTo>
                    <a:pt x="2250665" y="417890"/>
                  </a:lnTo>
                  <a:lnTo>
                    <a:pt x="2250789" y="417587"/>
                  </a:lnTo>
                  <a:lnTo>
                    <a:pt x="2255424" y="396196"/>
                  </a:lnTo>
                  <a:lnTo>
                    <a:pt x="2277411" y="351896"/>
                  </a:lnTo>
                  <a:lnTo>
                    <a:pt x="2315507" y="313868"/>
                  </a:lnTo>
                  <a:lnTo>
                    <a:pt x="2359288" y="284640"/>
                  </a:lnTo>
                  <a:lnTo>
                    <a:pt x="2405573" y="262679"/>
                  </a:lnTo>
                  <a:lnTo>
                    <a:pt x="2451300" y="247038"/>
                  </a:lnTo>
                  <a:lnTo>
                    <a:pt x="2498561" y="234495"/>
                  </a:lnTo>
                  <a:lnTo>
                    <a:pt x="2538499" y="224499"/>
                  </a:lnTo>
                  <a:lnTo>
                    <a:pt x="2574453" y="216566"/>
                  </a:lnTo>
                  <a:lnTo>
                    <a:pt x="2606091" y="211610"/>
                  </a:lnTo>
                  <a:lnTo>
                    <a:pt x="2631320" y="208807"/>
                  </a:lnTo>
                  <a:lnTo>
                    <a:pt x="2660134" y="205879"/>
                  </a:lnTo>
                  <a:lnTo>
                    <a:pt x="2687104" y="203222"/>
                  </a:lnTo>
                  <a:lnTo>
                    <a:pt x="2712845" y="200745"/>
                  </a:lnTo>
                  <a:lnTo>
                    <a:pt x="2757909" y="196817"/>
                  </a:lnTo>
                  <a:lnTo>
                    <a:pt x="2789697" y="195071"/>
                  </a:lnTo>
                  <a:lnTo>
                    <a:pt x="2832518" y="194296"/>
                  </a:lnTo>
                  <a:lnTo>
                    <a:pt x="2878125" y="193951"/>
                  </a:lnTo>
                  <a:lnTo>
                    <a:pt x="2910154" y="193797"/>
                  </a:lnTo>
                  <a:lnTo>
                    <a:pt x="2946497" y="195611"/>
                  </a:lnTo>
                  <a:lnTo>
                    <a:pt x="2984169" y="198416"/>
                  </a:lnTo>
                  <a:lnTo>
                    <a:pt x="3030588" y="202331"/>
                  </a:lnTo>
                  <a:lnTo>
                    <a:pt x="3077699" y="207803"/>
                  </a:lnTo>
                  <a:lnTo>
                    <a:pt x="3120546" y="214599"/>
                  </a:lnTo>
                  <a:lnTo>
                    <a:pt x="3158185" y="221436"/>
                  </a:lnTo>
                  <a:lnTo>
                    <a:pt x="3191141" y="227297"/>
                  </a:lnTo>
                  <a:lnTo>
                    <a:pt x="3238199" y="235505"/>
                  </a:lnTo>
                  <a:lnTo>
                    <a:pt x="3285421" y="243699"/>
                  </a:lnTo>
                  <a:lnTo>
                    <a:pt x="3325282" y="250595"/>
                  </a:lnTo>
                  <a:lnTo>
                    <a:pt x="3353954" y="255309"/>
                  </a:lnTo>
                  <a:lnTo>
                    <a:pt x="3393743" y="260932"/>
                  </a:lnTo>
                  <a:lnTo>
                    <a:pt x="3432829" y="266959"/>
                  </a:lnTo>
                  <a:lnTo>
                    <a:pt x="3468427" y="272459"/>
                  </a:lnTo>
                  <a:lnTo>
                    <a:pt x="3511563" y="277892"/>
                  </a:lnTo>
                  <a:lnTo>
                    <a:pt x="3559042" y="283989"/>
                  </a:lnTo>
                  <a:lnTo>
                    <a:pt x="3606263" y="288050"/>
                  </a:lnTo>
                  <a:lnTo>
                    <a:pt x="3647815" y="292064"/>
                  </a:lnTo>
                  <a:lnTo>
                    <a:pt x="3686273" y="293848"/>
                  </a:lnTo>
                  <a:lnTo>
                    <a:pt x="3728157" y="293167"/>
                  </a:lnTo>
                  <a:lnTo>
                    <a:pt x="3767448" y="291252"/>
                  </a:lnTo>
                  <a:lnTo>
                    <a:pt x="3803009" y="283852"/>
                  </a:lnTo>
                  <a:lnTo>
                    <a:pt x="3843767" y="271861"/>
                  </a:lnTo>
                  <a:lnTo>
                    <a:pt x="3889559" y="255307"/>
                  </a:lnTo>
                  <a:lnTo>
                    <a:pt x="3935163" y="232229"/>
                  </a:lnTo>
                  <a:lnTo>
                    <a:pt x="3977829" y="199697"/>
                  </a:lnTo>
                  <a:lnTo>
                    <a:pt x="3999047" y="177468"/>
                  </a:lnTo>
                  <a:lnTo>
                    <a:pt x="4025701" y="133215"/>
                  </a:lnTo>
                  <a:lnTo>
                    <a:pt x="4043718" y="89832"/>
                  </a:lnTo>
                  <a:lnTo>
                    <a:pt x="4051940" y="49116"/>
                  </a:lnTo>
                  <a:lnTo>
                    <a:pt x="405443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" name="SMARTInkShape-402">
            <a:extLst>
              <a:ext uri="{FF2B5EF4-FFF2-40B4-BE49-F238E27FC236}">
                <a16:creationId xmlns:a16="http://schemas.microsoft.com/office/drawing/2014/main" xmlns="" id="{0E64E24D-804E-46CF-8C2E-AA47121F83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25404" y="2968084"/>
            <a:ext cx="55050" cy="257717"/>
          </a:xfrm>
          <a:custGeom>
            <a:avLst/>
            <a:gdLst/>
            <a:ahLst/>
            <a:cxnLst/>
            <a:rect l="0" t="0" r="0" b="0"/>
            <a:pathLst>
              <a:path w="55050" h="257717">
                <a:moveTo>
                  <a:pt x="40246" y="92616"/>
                </a:moveTo>
                <a:lnTo>
                  <a:pt x="40246" y="92616"/>
                </a:lnTo>
                <a:lnTo>
                  <a:pt x="40246" y="94302"/>
                </a:lnTo>
                <a:lnTo>
                  <a:pt x="39893" y="94798"/>
                </a:lnTo>
                <a:lnTo>
                  <a:pt x="39305" y="95129"/>
                </a:lnTo>
                <a:lnTo>
                  <a:pt x="16370" y="101568"/>
                </a:lnTo>
                <a:lnTo>
                  <a:pt x="11878" y="100005"/>
                </a:lnTo>
                <a:lnTo>
                  <a:pt x="7882" y="96958"/>
                </a:lnTo>
                <a:lnTo>
                  <a:pt x="4931" y="93252"/>
                </a:lnTo>
                <a:lnTo>
                  <a:pt x="0" y="69530"/>
                </a:lnTo>
                <a:lnTo>
                  <a:pt x="860" y="48231"/>
                </a:lnTo>
                <a:lnTo>
                  <a:pt x="5136" y="34192"/>
                </a:lnTo>
                <a:lnTo>
                  <a:pt x="21458" y="6255"/>
                </a:lnTo>
                <a:lnTo>
                  <a:pt x="26722" y="1317"/>
                </a:lnTo>
                <a:lnTo>
                  <a:pt x="29113" y="0"/>
                </a:lnTo>
                <a:lnTo>
                  <a:pt x="31766" y="180"/>
                </a:lnTo>
                <a:lnTo>
                  <a:pt x="37535" y="3203"/>
                </a:lnTo>
                <a:lnTo>
                  <a:pt x="43363" y="9169"/>
                </a:lnTo>
                <a:lnTo>
                  <a:pt x="50695" y="22147"/>
                </a:lnTo>
                <a:lnTo>
                  <a:pt x="55049" y="49507"/>
                </a:lnTo>
                <a:lnTo>
                  <a:pt x="54745" y="68828"/>
                </a:lnTo>
                <a:lnTo>
                  <a:pt x="44507" y="110611"/>
                </a:lnTo>
                <a:lnTo>
                  <a:pt x="29814" y="152632"/>
                </a:lnTo>
                <a:lnTo>
                  <a:pt x="20371" y="194855"/>
                </a:lnTo>
                <a:lnTo>
                  <a:pt x="17345" y="213769"/>
                </a:lnTo>
                <a:lnTo>
                  <a:pt x="27546" y="25771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SMARTInkShape-Group145">
            <a:extLst>
              <a:ext uri="{FF2B5EF4-FFF2-40B4-BE49-F238E27FC236}">
                <a16:creationId xmlns:a16="http://schemas.microsoft.com/office/drawing/2014/main" xmlns="" id="{384C9C14-8E4F-45CF-B39B-ABAFEF8BB617}"/>
              </a:ext>
            </a:extLst>
          </p:cNvPr>
          <p:cNvGrpSpPr/>
          <p:nvPr/>
        </p:nvGrpSpPr>
        <p:grpSpPr>
          <a:xfrm>
            <a:off x="4762500" y="4111423"/>
            <a:ext cx="1050926" cy="289128"/>
            <a:chOff x="4762500" y="4111423"/>
            <a:chExt cx="1050926" cy="289128"/>
          </a:xfrm>
        </p:grpSpPr>
        <p:sp>
          <p:nvSpPr>
            <p:cNvPr id="37" name="SMARTInkShape-403">
              <a:extLst>
                <a:ext uri="{FF2B5EF4-FFF2-40B4-BE49-F238E27FC236}">
                  <a16:creationId xmlns:a16="http://schemas.microsoft.com/office/drawing/2014/main" xmlns="" id="{0AD163CC-3006-4CA4-8C6E-E06ECCD2730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494099" y="4231777"/>
              <a:ext cx="319327" cy="168774"/>
            </a:xfrm>
            <a:custGeom>
              <a:avLst/>
              <a:gdLst/>
              <a:ahLst/>
              <a:cxnLst/>
              <a:rect l="0" t="0" r="0" b="0"/>
              <a:pathLst>
                <a:path w="319327" h="168774">
                  <a:moveTo>
                    <a:pt x="43101" y="16373"/>
                  </a:moveTo>
                  <a:lnTo>
                    <a:pt x="43101" y="16373"/>
                  </a:lnTo>
                  <a:lnTo>
                    <a:pt x="43101" y="14687"/>
                  </a:lnTo>
                  <a:lnTo>
                    <a:pt x="43454" y="14191"/>
                  </a:lnTo>
                  <a:lnTo>
                    <a:pt x="44042" y="13860"/>
                  </a:lnTo>
                  <a:lnTo>
                    <a:pt x="44786" y="13639"/>
                  </a:lnTo>
                  <a:lnTo>
                    <a:pt x="45283" y="13139"/>
                  </a:lnTo>
                  <a:lnTo>
                    <a:pt x="45835" y="11643"/>
                  </a:lnTo>
                  <a:lnTo>
                    <a:pt x="46265" y="3976"/>
                  </a:lnTo>
                  <a:lnTo>
                    <a:pt x="39531" y="3763"/>
                  </a:lnTo>
                  <a:lnTo>
                    <a:pt x="37193" y="4438"/>
                  </a:lnTo>
                  <a:lnTo>
                    <a:pt x="33655" y="7070"/>
                  </a:lnTo>
                  <a:lnTo>
                    <a:pt x="11962" y="34593"/>
                  </a:lnTo>
                  <a:lnTo>
                    <a:pt x="2012" y="59588"/>
                  </a:lnTo>
                  <a:lnTo>
                    <a:pt x="0" y="76410"/>
                  </a:lnTo>
                  <a:lnTo>
                    <a:pt x="2539" y="99308"/>
                  </a:lnTo>
                  <a:lnTo>
                    <a:pt x="8258" y="112030"/>
                  </a:lnTo>
                  <a:lnTo>
                    <a:pt x="14562" y="119800"/>
                  </a:lnTo>
                  <a:lnTo>
                    <a:pt x="21950" y="124782"/>
                  </a:lnTo>
                  <a:lnTo>
                    <a:pt x="41118" y="131848"/>
                  </a:lnTo>
                  <a:lnTo>
                    <a:pt x="44954" y="132515"/>
                  </a:lnTo>
                  <a:lnTo>
                    <a:pt x="58780" y="130082"/>
                  </a:lnTo>
                  <a:lnTo>
                    <a:pt x="68992" y="126578"/>
                  </a:lnTo>
                  <a:lnTo>
                    <a:pt x="75069" y="117799"/>
                  </a:lnTo>
                  <a:lnTo>
                    <a:pt x="84223" y="94224"/>
                  </a:lnTo>
                  <a:lnTo>
                    <a:pt x="89626" y="48410"/>
                  </a:lnTo>
                  <a:lnTo>
                    <a:pt x="91570" y="15174"/>
                  </a:lnTo>
                  <a:lnTo>
                    <a:pt x="94151" y="8374"/>
                  </a:lnTo>
                  <a:lnTo>
                    <a:pt x="95126" y="6807"/>
                  </a:lnTo>
                  <a:lnTo>
                    <a:pt x="106611" y="1231"/>
                  </a:lnTo>
                  <a:lnTo>
                    <a:pt x="113779" y="0"/>
                  </a:lnTo>
                  <a:lnTo>
                    <a:pt x="116678" y="166"/>
                  </a:lnTo>
                  <a:lnTo>
                    <a:pt x="122721" y="5054"/>
                  </a:lnTo>
                  <a:lnTo>
                    <a:pt x="138030" y="26432"/>
                  </a:lnTo>
                  <a:lnTo>
                    <a:pt x="151283" y="70507"/>
                  </a:lnTo>
                  <a:lnTo>
                    <a:pt x="153615" y="104247"/>
                  </a:lnTo>
                  <a:lnTo>
                    <a:pt x="151322" y="119981"/>
                  </a:lnTo>
                  <a:lnTo>
                    <a:pt x="151411" y="93651"/>
                  </a:lnTo>
                  <a:lnTo>
                    <a:pt x="158649" y="51308"/>
                  </a:lnTo>
                  <a:lnTo>
                    <a:pt x="165461" y="31623"/>
                  </a:lnTo>
                  <a:lnTo>
                    <a:pt x="171566" y="21740"/>
                  </a:lnTo>
                  <a:lnTo>
                    <a:pt x="183862" y="9653"/>
                  </a:lnTo>
                  <a:lnTo>
                    <a:pt x="189858" y="6331"/>
                  </a:lnTo>
                  <a:lnTo>
                    <a:pt x="196756" y="5795"/>
                  </a:lnTo>
                  <a:lnTo>
                    <a:pt x="200571" y="6146"/>
                  </a:lnTo>
                  <a:lnTo>
                    <a:pt x="208573" y="14062"/>
                  </a:lnTo>
                  <a:lnTo>
                    <a:pt x="220151" y="35398"/>
                  </a:lnTo>
                  <a:lnTo>
                    <a:pt x="229199" y="80922"/>
                  </a:lnTo>
                  <a:lnTo>
                    <a:pt x="227317" y="122068"/>
                  </a:lnTo>
                  <a:lnTo>
                    <a:pt x="227295" y="122114"/>
                  </a:lnTo>
                  <a:lnTo>
                    <a:pt x="227604" y="80387"/>
                  </a:lnTo>
                  <a:lnTo>
                    <a:pt x="235201" y="36062"/>
                  </a:lnTo>
                  <a:lnTo>
                    <a:pt x="241523" y="23696"/>
                  </a:lnTo>
                  <a:lnTo>
                    <a:pt x="249942" y="14192"/>
                  </a:lnTo>
                  <a:lnTo>
                    <a:pt x="256033" y="10347"/>
                  </a:lnTo>
                  <a:lnTo>
                    <a:pt x="264150" y="9344"/>
                  </a:lnTo>
                  <a:lnTo>
                    <a:pt x="275814" y="10762"/>
                  </a:lnTo>
                  <a:lnTo>
                    <a:pt x="278676" y="11574"/>
                  </a:lnTo>
                  <a:lnTo>
                    <a:pt x="283738" y="18121"/>
                  </a:lnTo>
                  <a:lnTo>
                    <a:pt x="291051" y="36199"/>
                  </a:lnTo>
                  <a:lnTo>
                    <a:pt x="291176" y="76877"/>
                  </a:lnTo>
                  <a:lnTo>
                    <a:pt x="291935" y="116380"/>
                  </a:lnTo>
                  <a:lnTo>
                    <a:pt x="295863" y="133728"/>
                  </a:lnTo>
                  <a:lnTo>
                    <a:pt x="319326" y="1687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SMARTInkShape-404">
              <a:extLst>
                <a:ext uri="{FF2B5EF4-FFF2-40B4-BE49-F238E27FC236}">
                  <a16:creationId xmlns:a16="http://schemas.microsoft.com/office/drawing/2014/main" xmlns="" id="{426DA4CC-B7D1-4685-90B1-382E4CEC722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333432" y="4190666"/>
              <a:ext cx="98870" cy="170250"/>
            </a:xfrm>
            <a:custGeom>
              <a:avLst/>
              <a:gdLst/>
              <a:ahLst/>
              <a:cxnLst/>
              <a:rect l="0" t="0" r="0" b="0"/>
              <a:pathLst>
                <a:path w="98870" h="170250">
                  <a:moveTo>
                    <a:pt x="76768" y="28909"/>
                  </a:moveTo>
                  <a:lnTo>
                    <a:pt x="76768" y="28909"/>
                  </a:lnTo>
                  <a:lnTo>
                    <a:pt x="76768" y="27223"/>
                  </a:lnTo>
                  <a:lnTo>
                    <a:pt x="75827" y="25455"/>
                  </a:lnTo>
                  <a:lnTo>
                    <a:pt x="66169" y="9368"/>
                  </a:lnTo>
                  <a:lnTo>
                    <a:pt x="49521" y="14221"/>
                  </a:lnTo>
                  <a:lnTo>
                    <a:pt x="34593" y="22911"/>
                  </a:lnTo>
                  <a:lnTo>
                    <a:pt x="13874" y="49126"/>
                  </a:lnTo>
                  <a:lnTo>
                    <a:pt x="6952" y="61413"/>
                  </a:lnTo>
                  <a:lnTo>
                    <a:pt x="0" y="101482"/>
                  </a:lnTo>
                  <a:lnTo>
                    <a:pt x="1301" y="126024"/>
                  </a:lnTo>
                  <a:lnTo>
                    <a:pt x="5480" y="142509"/>
                  </a:lnTo>
                  <a:lnTo>
                    <a:pt x="14628" y="155481"/>
                  </a:lnTo>
                  <a:lnTo>
                    <a:pt x="30839" y="167894"/>
                  </a:lnTo>
                  <a:lnTo>
                    <a:pt x="35566" y="170249"/>
                  </a:lnTo>
                  <a:lnTo>
                    <a:pt x="47402" y="170043"/>
                  </a:lnTo>
                  <a:lnTo>
                    <a:pt x="59836" y="165719"/>
                  </a:lnTo>
                  <a:lnTo>
                    <a:pt x="70066" y="157917"/>
                  </a:lnTo>
                  <a:lnTo>
                    <a:pt x="85444" y="135180"/>
                  </a:lnTo>
                  <a:lnTo>
                    <a:pt x="92744" y="112843"/>
                  </a:lnTo>
                  <a:lnTo>
                    <a:pt x="98869" y="65636"/>
                  </a:lnTo>
                  <a:lnTo>
                    <a:pt x="94748" y="28246"/>
                  </a:lnTo>
                  <a:lnTo>
                    <a:pt x="92988" y="22117"/>
                  </a:lnTo>
                  <a:lnTo>
                    <a:pt x="84447" y="11544"/>
                  </a:lnTo>
                  <a:lnTo>
                    <a:pt x="72773" y="3552"/>
                  </a:lnTo>
                  <a:lnTo>
                    <a:pt x="60529" y="0"/>
                  </a:lnTo>
                  <a:lnTo>
                    <a:pt x="32318" y="3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SMARTInkShape-405">
              <a:extLst>
                <a:ext uri="{FF2B5EF4-FFF2-40B4-BE49-F238E27FC236}">
                  <a16:creationId xmlns:a16="http://schemas.microsoft.com/office/drawing/2014/main" xmlns="" id="{9B5B48EE-9D2B-487E-8C46-A95820407F4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215211" y="4159250"/>
              <a:ext cx="84404" cy="187556"/>
            </a:xfrm>
            <a:custGeom>
              <a:avLst/>
              <a:gdLst/>
              <a:ahLst/>
              <a:cxnLst/>
              <a:rect l="0" t="0" r="0" b="0"/>
              <a:pathLst>
                <a:path w="84404" h="187556">
                  <a:moveTo>
                    <a:pt x="67989" y="73025"/>
                  </a:moveTo>
                  <a:lnTo>
                    <a:pt x="67989" y="73025"/>
                  </a:lnTo>
                  <a:lnTo>
                    <a:pt x="70723" y="73025"/>
                  </a:lnTo>
                  <a:lnTo>
                    <a:pt x="70870" y="72672"/>
                  </a:lnTo>
                  <a:lnTo>
                    <a:pt x="72047" y="68630"/>
                  </a:lnTo>
                  <a:lnTo>
                    <a:pt x="73886" y="64514"/>
                  </a:lnTo>
                  <a:lnTo>
                    <a:pt x="74205" y="58744"/>
                  </a:lnTo>
                  <a:lnTo>
                    <a:pt x="60515" y="24369"/>
                  </a:lnTo>
                  <a:lnTo>
                    <a:pt x="54554" y="16122"/>
                  </a:lnTo>
                  <a:lnTo>
                    <a:pt x="50566" y="14982"/>
                  </a:lnTo>
                  <a:lnTo>
                    <a:pt x="40490" y="16536"/>
                  </a:lnTo>
                  <a:lnTo>
                    <a:pt x="29897" y="27340"/>
                  </a:lnTo>
                  <a:lnTo>
                    <a:pt x="10683" y="62501"/>
                  </a:lnTo>
                  <a:lnTo>
                    <a:pt x="0" y="105798"/>
                  </a:lnTo>
                  <a:lnTo>
                    <a:pt x="3576" y="149675"/>
                  </a:lnTo>
                  <a:lnTo>
                    <a:pt x="9784" y="170250"/>
                  </a:lnTo>
                  <a:lnTo>
                    <a:pt x="16485" y="180560"/>
                  </a:lnTo>
                  <a:lnTo>
                    <a:pt x="23226" y="186082"/>
                  </a:lnTo>
                  <a:lnTo>
                    <a:pt x="26505" y="187555"/>
                  </a:lnTo>
                  <a:lnTo>
                    <a:pt x="37675" y="185428"/>
                  </a:lnTo>
                  <a:lnTo>
                    <a:pt x="44605" y="182885"/>
                  </a:lnTo>
                  <a:lnTo>
                    <a:pt x="56067" y="171593"/>
                  </a:lnTo>
                  <a:lnTo>
                    <a:pt x="71553" y="143530"/>
                  </a:lnTo>
                  <a:lnTo>
                    <a:pt x="81053" y="98319"/>
                  </a:lnTo>
                  <a:lnTo>
                    <a:pt x="84403" y="73307"/>
                  </a:lnTo>
                  <a:lnTo>
                    <a:pt x="82810" y="54336"/>
                  </a:lnTo>
                  <a:lnTo>
                    <a:pt x="69519" y="22136"/>
                  </a:lnTo>
                  <a:lnTo>
                    <a:pt x="63012" y="14757"/>
                  </a:lnTo>
                  <a:lnTo>
                    <a:pt x="3306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SMARTInkShape-406">
              <a:extLst>
                <a:ext uri="{FF2B5EF4-FFF2-40B4-BE49-F238E27FC236}">
                  <a16:creationId xmlns:a16="http://schemas.microsoft.com/office/drawing/2014/main" xmlns="" id="{B2544115-A2FB-47CE-ABBE-44353DFF76C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994275" y="4111423"/>
              <a:ext cx="171110" cy="228485"/>
            </a:xfrm>
            <a:custGeom>
              <a:avLst/>
              <a:gdLst/>
              <a:ahLst/>
              <a:cxnLst/>
              <a:rect l="0" t="0" r="0" b="0"/>
              <a:pathLst>
                <a:path w="171110" h="228485">
                  <a:moveTo>
                    <a:pt x="0" y="187527"/>
                  </a:moveTo>
                  <a:lnTo>
                    <a:pt x="0" y="187527"/>
                  </a:lnTo>
                  <a:lnTo>
                    <a:pt x="3371" y="189213"/>
                  </a:lnTo>
                  <a:lnTo>
                    <a:pt x="15580" y="186889"/>
                  </a:lnTo>
                  <a:lnTo>
                    <a:pt x="32739" y="179107"/>
                  </a:lnTo>
                  <a:lnTo>
                    <a:pt x="73619" y="132833"/>
                  </a:lnTo>
                  <a:lnTo>
                    <a:pt x="103246" y="93306"/>
                  </a:lnTo>
                  <a:lnTo>
                    <a:pt x="135252" y="50232"/>
                  </a:lnTo>
                  <a:lnTo>
                    <a:pt x="168863" y="3186"/>
                  </a:lnTo>
                  <a:lnTo>
                    <a:pt x="170300" y="0"/>
                  </a:lnTo>
                  <a:lnTo>
                    <a:pt x="170684" y="420"/>
                  </a:lnTo>
                  <a:lnTo>
                    <a:pt x="171109" y="4650"/>
                  </a:lnTo>
                  <a:lnTo>
                    <a:pt x="166070" y="27577"/>
                  </a:lnTo>
                  <a:lnTo>
                    <a:pt x="158655" y="66654"/>
                  </a:lnTo>
                  <a:lnTo>
                    <a:pt x="151402" y="114118"/>
                  </a:lnTo>
                  <a:lnTo>
                    <a:pt x="146284" y="155035"/>
                  </a:lnTo>
                  <a:lnTo>
                    <a:pt x="140441" y="201453"/>
                  </a:lnTo>
                  <a:lnTo>
                    <a:pt x="140199" y="224118"/>
                  </a:lnTo>
                  <a:lnTo>
                    <a:pt x="141450" y="228484"/>
                  </a:lnTo>
                  <a:lnTo>
                    <a:pt x="142278" y="228237"/>
                  </a:lnTo>
                  <a:lnTo>
                    <a:pt x="146050" y="2192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SMARTInkShape-407">
              <a:extLst>
                <a:ext uri="{FF2B5EF4-FFF2-40B4-BE49-F238E27FC236}">
                  <a16:creationId xmlns:a16="http://schemas.microsoft.com/office/drawing/2014/main" xmlns="" id="{1180CA53-E10E-49BF-A08A-616397B1FD6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772025" y="4278071"/>
              <a:ext cx="155576" cy="11355"/>
            </a:xfrm>
            <a:custGeom>
              <a:avLst/>
              <a:gdLst/>
              <a:ahLst/>
              <a:cxnLst/>
              <a:rect l="0" t="0" r="0" b="0"/>
              <a:pathLst>
                <a:path w="155576" h="11355">
                  <a:moveTo>
                    <a:pt x="0" y="1829"/>
                  </a:moveTo>
                  <a:lnTo>
                    <a:pt x="0" y="1829"/>
                  </a:lnTo>
                  <a:lnTo>
                    <a:pt x="0" y="0"/>
                  </a:lnTo>
                  <a:lnTo>
                    <a:pt x="0" y="781"/>
                  </a:lnTo>
                  <a:lnTo>
                    <a:pt x="12177" y="1802"/>
                  </a:lnTo>
                  <a:lnTo>
                    <a:pt x="57116" y="5282"/>
                  </a:lnTo>
                  <a:lnTo>
                    <a:pt x="98454" y="9695"/>
                  </a:lnTo>
                  <a:lnTo>
                    <a:pt x="155575" y="113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SMARTInkShape-408">
              <a:extLst>
                <a:ext uri="{FF2B5EF4-FFF2-40B4-BE49-F238E27FC236}">
                  <a16:creationId xmlns:a16="http://schemas.microsoft.com/office/drawing/2014/main" xmlns="" id="{717EB48B-17E2-4A53-873D-014279726C8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762500" y="418147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37383" y="705"/>
                  </a:lnTo>
                  <a:lnTo>
                    <a:pt x="82612" y="4364"/>
                  </a:lnTo>
                  <a:lnTo>
                    <a:pt x="128026" y="8358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SMARTInkShape-Group146">
            <a:extLst>
              <a:ext uri="{FF2B5EF4-FFF2-40B4-BE49-F238E27FC236}">
                <a16:creationId xmlns:a16="http://schemas.microsoft.com/office/drawing/2014/main" xmlns="" id="{DDB915DA-3E5A-4DEA-BBA8-98F7A0999F30}"/>
              </a:ext>
            </a:extLst>
          </p:cNvPr>
          <p:cNvGrpSpPr/>
          <p:nvPr/>
        </p:nvGrpSpPr>
        <p:grpSpPr>
          <a:xfrm>
            <a:off x="6645275" y="2648140"/>
            <a:ext cx="895351" cy="218886"/>
            <a:chOff x="6645275" y="2648140"/>
            <a:chExt cx="895351" cy="218886"/>
          </a:xfrm>
        </p:grpSpPr>
        <p:sp>
          <p:nvSpPr>
            <p:cNvPr id="44" name="SMARTInkShape-409">
              <a:extLst>
                <a:ext uri="{FF2B5EF4-FFF2-40B4-BE49-F238E27FC236}">
                  <a16:creationId xmlns:a16="http://schemas.microsoft.com/office/drawing/2014/main" xmlns="" id="{7236772F-C3D7-496F-8B9A-845A21E302A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391400" y="2825750"/>
              <a:ext cx="149226" cy="3176"/>
            </a:xfrm>
            <a:custGeom>
              <a:avLst/>
              <a:gdLst/>
              <a:ahLst/>
              <a:cxnLst/>
              <a:rect l="0" t="0" r="0" b="0"/>
              <a:pathLst>
                <a:path w="149226" h="3176">
                  <a:moveTo>
                    <a:pt x="0" y="3175"/>
                  </a:moveTo>
                  <a:lnTo>
                    <a:pt x="0" y="3175"/>
                  </a:lnTo>
                  <a:lnTo>
                    <a:pt x="43279" y="1489"/>
                  </a:lnTo>
                  <a:lnTo>
                    <a:pt x="71274" y="2096"/>
                  </a:lnTo>
                  <a:lnTo>
                    <a:pt x="83536" y="932"/>
                  </a:lnTo>
                  <a:lnTo>
                    <a:pt x="1492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SMARTInkShape-410">
              <a:extLst>
                <a:ext uri="{FF2B5EF4-FFF2-40B4-BE49-F238E27FC236}">
                  <a16:creationId xmlns:a16="http://schemas.microsoft.com/office/drawing/2014/main" xmlns="" id="{A7D2AD9A-72FF-48CB-BAA3-5BE3E30F7C9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120121" y="2689757"/>
              <a:ext cx="129633" cy="170797"/>
            </a:xfrm>
            <a:custGeom>
              <a:avLst/>
              <a:gdLst/>
              <a:ahLst/>
              <a:cxnLst/>
              <a:rect l="0" t="0" r="0" b="0"/>
              <a:pathLst>
                <a:path w="129633" h="170797">
                  <a:moveTo>
                    <a:pt x="106179" y="24868"/>
                  </a:moveTo>
                  <a:lnTo>
                    <a:pt x="106179" y="24868"/>
                  </a:lnTo>
                  <a:lnTo>
                    <a:pt x="100074" y="14344"/>
                  </a:lnTo>
                  <a:lnTo>
                    <a:pt x="84566" y="0"/>
                  </a:lnTo>
                  <a:lnTo>
                    <a:pt x="39377" y="9359"/>
                  </a:lnTo>
                  <a:lnTo>
                    <a:pt x="24278" y="15506"/>
                  </a:lnTo>
                  <a:lnTo>
                    <a:pt x="14040" y="26469"/>
                  </a:lnTo>
                  <a:lnTo>
                    <a:pt x="4208" y="46627"/>
                  </a:lnTo>
                  <a:lnTo>
                    <a:pt x="0" y="71649"/>
                  </a:lnTo>
                  <a:lnTo>
                    <a:pt x="780" y="92932"/>
                  </a:lnTo>
                  <a:lnTo>
                    <a:pt x="11136" y="121706"/>
                  </a:lnTo>
                  <a:lnTo>
                    <a:pt x="26787" y="144107"/>
                  </a:lnTo>
                  <a:lnTo>
                    <a:pt x="55101" y="165936"/>
                  </a:lnTo>
                  <a:lnTo>
                    <a:pt x="60486" y="168655"/>
                  </a:lnTo>
                  <a:lnTo>
                    <a:pt x="83233" y="170796"/>
                  </a:lnTo>
                  <a:lnTo>
                    <a:pt x="99969" y="167511"/>
                  </a:lnTo>
                  <a:lnTo>
                    <a:pt x="108004" y="159291"/>
                  </a:lnTo>
                  <a:lnTo>
                    <a:pt x="117539" y="139839"/>
                  </a:lnTo>
                  <a:lnTo>
                    <a:pt x="128580" y="94192"/>
                  </a:lnTo>
                  <a:lnTo>
                    <a:pt x="129632" y="71005"/>
                  </a:lnTo>
                  <a:lnTo>
                    <a:pt x="123359" y="41243"/>
                  </a:lnTo>
                  <a:lnTo>
                    <a:pt x="116519" y="27795"/>
                  </a:lnTo>
                  <a:lnTo>
                    <a:pt x="109716" y="19936"/>
                  </a:lnTo>
                  <a:lnTo>
                    <a:pt x="106421" y="17347"/>
                  </a:lnTo>
                  <a:lnTo>
                    <a:pt x="79871" y="13702"/>
                  </a:lnTo>
                  <a:lnTo>
                    <a:pt x="26804" y="185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SMARTInkShape-411">
              <a:extLst>
                <a:ext uri="{FF2B5EF4-FFF2-40B4-BE49-F238E27FC236}">
                  <a16:creationId xmlns:a16="http://schemas.microsoft.com/office/drawing/2014/main" xmlns="" id="{D49DB8CB-0421-4532-9445-ED4CC52FF6F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926311" y="2689178"/>
              <a:ext cx="132417" cy="177611"/>
            </a:xfrm>
            <a:custGeom>
              <a:avLst/>
              <a:gdLst/>
              <a:ahLst/>
              <a:cxnLst/>
              <a:rect l="0" t="0" r="0" b="0"/>
              <a:pathLst>
                <a:path w="132417" h="177611">
                  <a:moveTo>
                    <a:pt x="115839" y="38147"/>
                  </a:moveTo>
                  <a:lnTo>
                    <a:pt x="115839" y="38147"/>
                  </a:lnTo>
                  <a:lnTo>
                    <a:pt x="75238" y="3726"/>
                  </a:lnTo>
                  <a:lnTo>
                    <a:pt x="68022" y="0"/>
                  </a:lnTo>
                  <a:lnTo>
                    <a:pt x="40092" y="7912"/>
                  </a:lnTo>
                  <a:lnTo>
                    <a:pt x="20763" y="16919"/>
                  </a:lnTo>
                  <a:lnTo>
                    <a:pt x="13493" y="23656"/>
                  </a:lnTo>
                  <a:lnTo>
                    <a:pt x="10566" y="27428"/>
                  </a:lnTo>
                  <a:lnTo>
                    <a:pt x="1506" y="59248"/>
                  </a:lnTo>
                  <a:lnTo>
                    <a:pt x="0" y="80304"/>
                  </a:lnTo>
                  <a:lnTo>
                    <a:pt x="8277" y="117030"/>
                  </a:lnTo>
                  <a:lnTo>
                    <a:pt x="21528" y="149645"/>
                  </a:lnTo>
                  <a:lnTo>
                    <a:pt x="31119" y="160256"/>
                  </a:lnTo>
                  <a:lnTo>
                    <a:pt x="49462" y="172282"/>
                  </a:lnTo>
                  <a:lnTo>
                    <a:pt x="61997" y="176785"/>
                  </a:lnTo>
                  <a:lnTo>
                    <a:pt x="74623" y="177610"/>
                  </a:lnTo>
                  <a:lnTo>
                    <a:pt x="88575" y="174406"/>
                  </a:lnTo>
                  <a:lnTo>
                    <a:pt x="106154" y="158875"/>
                  </a:lnTo>
                  <a:lnTo>
                    <a:pt x="120260" y="136399"/>
                  </a:lnTo>
                  <a:lnTo>
                    <a:pt x="130902" y="102674"/>
                  </a:lnTo>
                  <a:lnTo>
                    <a:pt x="132416" y="72216"/>
                  </a:lnTo>
                  <a:lnTo>
                    <a:pt x="125180" y="44792"/>
                  </a:lnTo>
                  <a:lnTo>
                    <a:pt x="114099" y="24437"/>
                  </a:lnTo>
                  <a:lnTo>
                    <a:pt x="103189" y="17002"/>
                  </a:lnTo>
                  <a:lnTo>
                    <a:pt x="91167" y="13227"/>
                  </a:lnTo>
                  <a:lnTo>
                    <a:pt x="81119" y="12725"/>
                  </a:lnTo>
                  <a:lnTo>
                    <a:pt x="26939" y="317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SMARTInkShape-412">
              <a:extLst>
                <a:ext uri="{FF2B5EF4-FFF2-40B4-BE49-F238E27FC236}">
                  <a16:creationId xmlns:a16="http://schemas.microsoft.com/office/drawing/2014/main" xmlns="" id="{0631D944-9E35-4D98-BDBA-61DD26D523F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645275" y="2648140"/>
              <a:ext cx="145870" cy="218886"/>
            </a:xfrm>
            <a:custGeom>
              <a:avLst/>
              <a:gdLst/>
              <a:ahLst/>
              <a:cxnLst/>
              <a:rect l="0" t="0" r="0" b="0"/>
              <a:pathLst>
                <a:path w="145870" h="218886">
                  <a:moveTo>
                    <a:pt x="0" y="218885"/>
                  </a:moveTo>
                  <a:lnTo>
                    <a:pt x="0" y="218885"/>
                  </a:lnTo>
                  <a:lnTo>
                    <a:pt x="26826" y="207883"/>
                  </a:lnTo>
                  <a:lnTo>
                    <a:pt x="74234" y="161732"/>
                  </a:lnTo>
                  <a:lnTo>
                    <a:pt x="109264" y="118439"/>
                  </a:lnTo>
                  <a:lnTo>
                    <a:pt x="129734" y="77482"/>
                  </a:lnTo>
                  <a:lnTo>
                    <a:pt x="138248" y="34458"/>
                  </a:lnTo>
                  <a:lnTo>
                    <a:pt x="143991" y="2304"/>
                  </a:lnTo>
                  <a:lnTo>
                    <a:pt x="145135" y="95"/>
                  </a:lnTo>
                  <a:lnTo>
                    <a:pt x="145440" y="0"/>
                  </a:lnTo>
                  <a:lnTo>
                    <a:pt x="145869" y="4923"/>
                  </a:lnTo>
                  <a:lnTo>
                    <a:pt x="142573" y="48317"/>
                  </a:lnTo>
                  <a:lnTo>
                    <a:pt x="140267" y="88257"/>
                  </a:lnTo>
                  <a:lnTo>
                    <a:pt x="139812" y="130026"/>
                  </a:lnTo>
                  <a:lnTo>
                    <a:pt x="138030" y="173996"/>
                  </a:lnTo>
                  <a:lnTo>
                    <a:pt x="134079" y="210068"/>
                  </a:lnTo>
                  <a:lnTo>
                    <a:pt x="131488" y="215763"/>
                  </a:lnTo>
                  <a:lnTo>
                    <a:pt x="131050" y="216098"/>
                  </a:lnTo>
                  <a:lnTo>
                    <a:pt x="130759" y="215969"/>
                  </a:lnTo>
                  <a:lnTo>
                    <a:pt x="133350" y="2093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4" name="SMARTInkShape-Group147">
            <a:extLst>
              <a:ext uri="{FF2B5EF4-FFF2-40B4-BE49-F238E27FC236}">
                <a16:creationId xmlns:a16="http://schemas.microsoft.com/office/drawing/2014/main" xmlns="" id="{A474F7ED-7DC0-483C-9677-F44ED2C6835D}"/>
              </a:ext>
            </a:extLst>
          </p:cNvPr>
          <p:cNvGrpSpPr/>
          <p:nvPr/>
        </p:nvGrpSpPr>
        <p:grpSpPr>
          <a:xfrm>
            <a:off x="7763790" y="2673495"/>
            <a:ext cx="627736" cy="199787"/>
            <a:chOff x="7763790" y="2673495"/>
            <a:chExt cx="627736" cy="199787"/>
          </a:xfrm>
        </p:grpSpPr>
        <p:sp>
          <p:nvSpPr>
            <p:cNvPr id="50" name="SMARTInkShape-413">
              <a:extLst>
                <a:ext uri="{FF2B5EF4-FFF2-40B4-BE49-F238E27FC236}">
                  <a16:creationId xmlns:a16="http://schemas.microsoft.com/office/drawing/2014/main" xmlns="" id="{2258AB8B-174F-4B77-BCD1-598BBDA324F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299450" y="2854325"/>
              <a:ext cx="92076" cy="8513"/>
            </a:xfrm>
            <a:custGeom>
              <a:avLst/>
              <a:gdLst/>
              <a:ahLst/>
              <a:cxnLst/>
              <a:rect l="0" t="0" r="0" b="0"/>
              <a:pathLst>
                <a:path w="92076" h="8513">
                  <a:moveTo>
                    <a:pt x="0" y="0"/>
                  </a:moveTo>
                  <a:lnTo>
                    <a:pt x="0" y="0"/>
                  </a:lnTo>
                  <a:lnTo>
                    <a:pt x="31639" y="8512"/>
                  </a:lnTo>
                  <a:lnTo>
                    <a:pt x="76668" y="5017"/>
                  </a:lnTo>
                  <a:lnTo>
                    <a:pt x="92075" y="3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SMARTInkShape-414">
              <a:extLst>
                <a:ext uri="{FF2B5EF4-FFF2-40B4-BE49-F238E27FC236}">
                  <a16:creationId xmlns:a16="http://schemas.microsoft.com/office/drawing/2014/main" xmlns="" id="{9BB8F3D5-049A-4384-82D9-8A17767CA64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277225" y="2790825"/>
              <a:ext cx="69851" cy="4862"/>
            </a:xfrm>
            <a:custGeom>
              <a:avLst/>
              <a:gdLst/>
              <a:ahLst/>
              <a:cxnLst/>
              <a:rect l="0" t="0" r="0" b="0"/>
              <a:pathLst>
                <a:path w="69851" h="4862">
                  <a:moveTo>
                    <a:pt x="0" y="3175"/>
                  </a:moveTo>
                  <a:lnTo>
                    <a:pt x="0" y="3175"/>
                  </a:lnTo>
                  <a:lnTo>
                    <a:pt x="7951" y="3528"/>
                  </a:lnTo>
                  <a:lnTo>
                    <a:pt x="11882" y="4861"/>
                  </a:lnTo>
                  <a:lnTo>
                    <a:pt x="58329" y="3267"/>
                  </a:lnTo>
                  <a:lnTo>
                    <a:pt x="61968" y="3202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SMARTInkShape-415">
              <a:extLst>
                <a:ext uri="{FF2B5EF4-FFF2-40B4-BE49-F238E27FC236}">
                  <a16:creationId xmlns:a16="http://schemas.microsoft.com/office/drawing/2014/main" xmlns="" id="{2C148443-6A2F-4541-AE7C-308B7C1274B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961933" y="2696846"/>
              <a:ext cx="162303" cy="176436"/>
            </a:xfrm>
            <a:custGeom>
              <a:avLst/>
              <a:gdLst/>
              <a:ahLst/>
              <a:cxnLst/>
              <a:rect l="0" t="0" r="0" b="0"/>
              <a:pathLst>
                <a:path w="162303" h="176436">
                  <a:moveTo>
                    <a:pt x="131142" y="33654"/>
                  </a:moveTo>
                  <a:lnTo>
                    <a:pt x="131142" y="33654"/>
                  </a:lnTo>
                  <a:lnTo>
                    <a:pt x="132827" y="31968"/>
                  </a:lnTo>
                  <a:lnTo>
                    <a:pt x="132714" y="27378"/>
                  </a:lnTo>
                  <a:lnTo>
                    <a:pt x="129767" y="16304"/>
                  </a:lnTo>
                  <a:lnTo>
                    <a:pt x="125129" y="9503"/>
                  </a:lnTo>
                  <a:lnTo>
                    <a:pt x="113724" y="0"/>
                  </a:lnTo>
                  <a:lnTo>
                    <a:pt x="73204" y="2573"/>
                  </a:lnTo>
                  <a:lnTo>
                    <a:pt x="55650" y="8316"/>
                  </a:lnTo>
                  <a:lnTo>
                    <a:pt x="33867" y="24539"/>
                  </a:lnTo>
                  <a:lnTo>
                    <a:pt x="17379" y="44986"/>
                  </a:lnTo>
                  <a:lnTo>
                    <a:pt x="2758" y="79859"/>
                  </a:lnTo>
                  <a:lnTo>
                    <a:pt x="0" y="93583"/>
                  </a:lnTo>
                  <a:lnTo>
                    <a:pt x="6874" y="123025"/>
                  </a:lnTo>
                  <a:lnTo>
                    <a:pt x="23452" y="150132"/>
                  </a:lnTo>
                  <a:lnTo>
                    <a:pt x="38948" y="165376"/>
                  </a:lnTo>
                  <a:lnTo>
                    <a:pt x="65961" y="174361"/>
                  </a:lnTo>
                  <a:lnTo>
                    <a:pt x="87291" y="176435"/>
                  </a:lnTo>
                  <a:lnTo>
                    <a:pt x="110976" y="168074"/>
                  </a:lnTo>
                  <a:lnTo>
                    <a:pt x="129675" y="152740"/>
                  </a:lnTo>
                  <a:lnTo>
                    <a:pt x="151941" y="122049"/>
                  </a:lnTo>
                  <a:lnTo>
                    <a:pt x="159843" y="98651"/>
                  </a:lnTo>
                  <a:lnTo>
                    <a:pt x="162302" y="63770"/>
                  </a:lnTo>
                  <a:lnTo>
                    <a:pt x="156750" y="37749"/>
                  </a:lnTo>
                  <a:lnTo>
                    <a:pt x="143699" y="19364"/>
                  </a:lnTo>
                  <a:lnTo>
                    <a:pt x="127903" y="8253"/>
                  </a:lnTo>
                  <a:lnTo>
                    <a:pt x="115003" y="4490"/>
                  </a:lnTo>
                  <a:lnTo>
                    <a:pt x="73992" y="82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SMARTInkShape-416">
              <a:extLst>
                <a:ext uri="{FF2B5EF4-FFF2-40B4-BE49-F238E27FC236}">
                  <a16:creationId xmlns:a16="http://schemas.microsoft.com/office/drawing/2014/main" xmlns="" id="{1AE3FFB2-1178-45F3-A7F6-C9D578D1F33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763790" y="2673495"/>
              <a:ext cx="131294" cy="184456"/>
            </a:xfrm>
            <a:custGeom>
              <a:avLst/>
              <a:gdLst/>
              <a:ahLst/>
              <a:cxnLst/>
              <a:rect l="0" t="0" r="0" b="0"/>
              <a:pathLst>
                <a:path w="131294" h="184456">
                  <a:moveTo>
                    <a:pt x="126085" y="15730"/>
                  </a:moveTo>
                  <a:lnTo>
                    <a:pt x="126085" y="15730"/>
                  </a:lnTo>
                  <a:lnTo>
                    <a:pt x="126085" y="14044"/>
                  </a:lnTo>
                  <a:lnTo>
                    <a:pt x="127914" y="8485"/>
                  </a:lnTo>
                  <a:lnTo>
                    <a:pt x="127657" y="7725"/>
                  </a:lnTo>
                  <a:lnTo>
                    <a:pt x="127133" y="7218"/>
                  </a:lnTo>
                  <a:lnTo>
                    <a:pt x="126551" y="5715"/>
                  </a:lnTo>
                  <a:lnTo>
                    <a:pt x="126093" y="343"/>
                  </a:lnTo>
                  <a:lnTo>
                    <a:pt x="125738" y="180"/>
                  </a:lnTo>
                  <a:lnTo>
                    <a:pt x="124401" y="0"/>
                  </a:lnTo>
                  <a:lnTo>
                    <a:pt x="79291" y="10548"/>
                  </a:lnTo>
                  <a:lnTo>
                    <a:pt x="32532" y="13418"/>
                  </a:lnTo>
                  <a:lnTo>
                    <a:pt x="2175" y="21778"/>
                  </a:lnTo>
                  <a:lnTo>
                    <a:pt x="1145" y="22584"/>
                  </a:lnTo>
                  <a:lnTo>
                    <a:pt x="0" y="25362"/>
                  </a:lnTo>
                  <a:lnTo>
                    <a:pt x="48" y="26384"/>
                  </a:lnTo>
                  <a:lnTo>
                    <a:pt x="433" y="27066"/>
                  </a:lnTo>
                  <a:lnTo>
                    <a:pt x="6383" y="30785"/>
                  </a:lnTo>
                  <a:lnTo>
                    <a:pt x="15676" y="43442"/>
                  </a:lnTo>
                  <a:lnTo>
                    <a:pt x="17406" y="49654"/>
                  </a:lnTo>
                  <a:lnTo>
                    <a:pt x="18133" y="64850"/>
                  </a:lnTo>
                  <a:lnTo>
                    <a:pt x="18487" y="65057"/>
                  </a:lnTo>
                  <a:lnTo>
                    <a:pt x="19075" y="64843"/>
                  </a:lnTo>
                  <a:lnTo>
                    <a:pt x="19820" y="64347"/>
                  </a:lnTo>
                  <a:lnTo>
                    <a:pt x="20317" y="63663"/>
                  </a:lnTo>
                  <a:lnTo>
                    <a:pt x="20869" y="61963"/>
                  </a:lnTo>
                  <a:lnTo>
                    <a:pt x="22995" y="60032"/>
                  </a:lnTo>
                  <a:lnTo>
                    <a:pt x="26293" y="58350"/>
                  </a:lnTo>
                  <a:lnTo>
                    <a:pt x="46288" y="57058"/>
                  </a:lnTo>
                  <a:lnTo>
                    <a:pt x="72076" y="61429"/>
                  </a:lnTo>
                  <a:lnTo>
                    <a:pt x="92761" y="74172"/>
                  </a:lnTo>
                  <a:lnTo>
                    <a:pt x="114616" y="95608"/>
                  </a:lnTo>
                  <a:lnTo>
                    <a:pt x="128014" y="120565"/>
                  </a:lnTo>
                  <a:lnTo>
                    <a:pt x="131293" y="132173"/>
                  </a:lnTo>
                  <a:lnTo>
                    <a:pt x="131222" y="141919"/>
                  </a:lnTo>
                  <a:lnTo>
                    <a:pt x="125215" y="166560"/>
                  </a:lnTo>
                  <a:lnTo>
                    <a:pt x="117350" y="173782"/>
                  </a:lnTo>
                  <a:lnTo>
                    <a:pt x="100606" y="183671"/>
                  </a:lnTo>
                  <a:lnTo>
                    <a:pt x="84395" y="184455"/>
                  </a:lnTo>
                  <a:lnTo>
                    <a:pt x="56375" y="176842"/>
                  </a:lnTo>
                  <a:lnTo>
                    <a:pt x="24398" y="164092"/>
                  </a:lnTo>
                  <a:lnTo>
                    <a:pt x="14960" y="1617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8" name="SMARTInkShape-Group148">
            <a:extLst>
              <a:ext uri="{FF2B5EF4-FFF2-40B4-BE49-F238E27FC236}">
                <a16:creationId xmlns:a16="http://schemas.microsoft.com/office/drawing/2014/main" xmlns="" id="{48D8AF93-0971-4DA7-BECA-85A04D4297AB}"/>
              </a:ext>
            </a:extLst>
          </p:cNvPr>
          <p:cNvGrpSpPr/>
          <p:nvPr/>
        </p:nvGrpSpPr>
        <p:grpSpPr>
          <a:xfrm>
            <a:off x="8763000" y="2657475"/>
            <a:ext cx="428455" cy="235944"/>
            <a:chOff x="8763000" y="2657475"/>
            <a:chExt cx="428455" cy="235944"/>
          </a:xfrm>
        </p:grpSpPr>
        <p:sp>
          <p:nvSpPr>
            <p:cNvPr id="55" name="SMARTInkShape-417">
              <a:extLst>
                <a:ext uri="{FF2B5EF4-FFF2-40B4-BE49-F238E27FC236}">
                  <a16:creationId xmlns:a16="http://schemas.microsoft.com/office/drawing/2014/main" xmlns="" id="{2AEA1E6D-D733-461A-8DBB-18CB54DDCB1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034462" y="2689459"/>
              <a:ext cx="156993" cy="194590"/>
            </a:xfrm>
            <a:custGeom>
              <a:avLst/>
              <a:gdLst/>
              <a:ahLst/>
              <a:cxnLst/>
              <a:rect l="0" t="0" r="0" b="0"/>
              <a:pathLst>
                <a:path w="156993" h="194590">
                  <a:moveTo>
                    <a:pt x="144463" y="56916"/>
                  </a:moveTo>
                  <a:lnTo>
                    <a:pt x="144463" y="56916"/>
                  </a:lnTo>
                  <a:lnTo>
                    <a:pt x="136362" y="27473"/>
                  </a:lnTo>
                  <a:lnTo>
                    <a:pt x="128069" y="15776"/>
                  </a:lnTo>
                  <a:lnTo>
                    <a:pt x="114549" y="4393"/>
                  </a:lnTo>
                  <a:lnTo>
                    <a:pt x="106515" y="0"/>
                  </a:lnTo>
                  <a:lnTo>
                    <a:pt x="66544" y="7714"/>
                  </a:lnTo>
                  <a:lnTo>
                    <a:pt x="33064" y="21720"/>
                  </a:lnTo>
                  <a:lnTo>
                    <a:pt x="18870" y="36569"/>
                  </a:lnTo>
                  <a:lnTo>
                    <a:pt x="5768" y="61000"/>
                  </a:lnTo>
                  <a:lnTo>
                    <a:pt x="1682" y="77781"/>
                  </a:lnTo>
                  <a:lnTo>
                    <a:pt x="0" y="121271"/>
                  </a:lnTo>
                  <a:lnTo>
                    <a:pt x="2999" y="138082"/>
                  </a:lnTo>
                  <a:lnTo>
                    <a:pt x="11387" y="156137"/>
                  </a:lnTo>
                  <a:lnTo>
                    <a:pt x="38123" y="180781"/>
                  </a:lnTo>
                  <a:lnTo>
                    <a:pt x="59372" y="193610"/>
                  </a:lnTo>
                  <a:lnTo>
                    <a:pt x="88089" y="194589"/>
                  </a:lnTo>
                  <a:lnTo>
                    <a:pt x="109925" y="190410"/>
                  </a:lnTo>
                  <a:lnTo>
                    <a:pt x="130388" y="172905"/>
                  </a:lnTo>
                  <a:lnTo>
                    <a:pt x="147034" y="137497"/>
                  </a:lnTo>
                  <a:lnTo>
                    <a:pt x="156992" y="96992"/>
                  </a:lnTo>
                  <a:lnTo>
                    <a:pt x="156211" y="66870"/>
                  </a:lnTo>
                  <a:lnTo>
                    <a:pt x="152154" y="53461"/>
                  </a:lnTo>
                  <a:lnTo>
                    <a:pt x="135534" y="39976"/>
                  </a:lnTo>
                  <a:lnTo>
                    <a:pt x="100013" y="188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SMARTInkShape-418">
              <a:extLst>
                <a:ext uri="{FF2B5EF4-FFF2-40B4-BE49-F238E27FC236}">
                  <a16:creationId xmlns:a16="http://schemas.microsoft.com/office/drawing/2014/main" xmlns="" id="{E702E686-13EA-4539-B7D5-F8F3BB0B6EF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763000" y="2657475"/>
              <a:ext cx="144569" cy="235944"/>
            </a:xfrm>
            <a:custGeom>
              <a:avLst/>
              <a:gdLst/>
              <a:ahLst/>
              <a:cxnLst/>
              <a:rect l="0" t="0" r="0" b="0"/>
              <a:pathLst>
                <a:path w="144569" h="235944">
                  <a:moveTo>
                    <a:pt x="34925" y="0"/>
                  </a:moveTo>
                  <a:lnTo>
                    <a:pt x="34925" y="0"/>
                  </a:lnTo>
                  <a:lnTo>
                    <a:pt x="29862" y="11184"/>
                  </a:lnTo>
                  <a:lnTo>
                    <a:pt x="25205" y="56966"/>
                  </a:lnTo>
                  <a:lnTo>
                    <a:pt x="16525" y="103541"/>
                  </a:lnTo>
                  <a:lnTo>
                    <a:pt x="16661" y="105011"/>
                  </a:lnTo>
                  <a:lnTo>
                    <a:pt x="17105" y="105990"/>
                  </a:lnTo>
                  <a:lnTo>
                    <a:pt x="17753" y="106644"/>
                  </a:lnTo>
                  <a:lnTo>
                    <a:pt x="18891" y="106374"/>
                  </a:lnTo>
                  <a:lnTo>
                    <a:pt x="27976" y="98871"/>
                  </a:lnTo>
                  <a:lnTo>
                    <a:pt x="43748" y="84932"/>
                  </a:lnTo>
                  <a:lnTo>
                    <a:pt x="53218" y="83256"/>
                  </a:lnTo>
                  <a:lnTo>
                    <a:pt x="64961" y="84445"/>
                  </a:lnTo>
                  <a:lnTo>
                    <a:pt x="108717" y="104321"/>
                  </a:lnTo>
                  <a:lnTo>
                    <a:pt x="119227" y="110688"/>
                  </a:lnTo>
                  <a:lnTo>
                    <a:pt x="135358" y="132319"/>
                  </a:lnTo>
                  <a:lnTo>
                    <a:pt x="144568" y="161071"/>
                  </a:lnTo>
                  <a:lnTo>
                    <a:pt x="144474" y="183505"/>
                  </a:lnTo>
                  <a:lnTo>
                    <a:pt x="134922" y="203009"/>
                  </a:lnTo>
                  <a:lnTo>
                    <a:pt x="117549" y="218822"/>
                  </a:lnTo>
                  <a:lnTo>
                    <a:pt x="85896" y="233215"/>
                  </a:lnTo>
                  <a:lnTo>
                    <a:pt x="72866" y="235943"/>
                  </a:lnTo>
                  <a:lnTo>
                    <a:pt x="30571" y="231871"/>
                  </a:lnTo>
                  <a:lnTo>
                    <a:pt x="19231" y="228995"/>
                  </a:lnTo>
                  <a:lnTo>
                    <a:pt x="9488" y="224190"/>
                  </a:lnTo>
                  <a:lnTo>
                    <a:pt x="6325" y="221074"/>
                  </a:lnTo>
                  <a:lnTo>
                    <a:pt x="2811" y="213848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SMARTInkShape-419">
              <a:extLst>
                <a:ext uri="{FF2B5EF4-FFF2-40B4-BE49-F238E27FC236}">
                  <a16:creationId xmlns:a16="http://schemas.microsoft.com/office/drawing/2014/main" xmlns="" id="{A829E4B6-1E2A-48EE-A736-97FAAC61D8C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766175" y="26670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46950" y="6350"/>
                  </a:lnTo>
                  <a:lnTo>
                    <a:pt x="86192" y="466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34107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227814" y="706948"/>
            <a:ext cx="10817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Depuis que Chloé est née, son papa la mesure chaque mois. À sa naissance, Chloé mesurait 50 cm. À deux ans, Chloé mesure 85 cm. </a:t>
            </a:r>
          </a:p>
          <a:p>
            <a:r>
              <a:rPr lang="fr-FR" sz="2800" b="1" dirty="0"/>
              <a:t>De combien a-t-elle grandi depuis sa naissance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1520B6-3BE5-4E45-98CB-ED2D7EA35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sp>
        <p:nvSpPr>
          <p:cNvPr id="47" name="Titre 1">
            <a:extLst>
              <a:ext uri="{FF2B5EF4-FFF2-40B4-BE49-F238E27FC236}">
                <a16:creationId xmlns:a16="http://schemas.microsoft.com/office/drawing/2014/main" xmlns="" id="{E2492AE4-4D2E-4104-A3E3-DF68B96BFA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7448" y="191974"/>
            <a:ext cx="10515600" cy="348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dirty="0">
                <a:solidFill>
                  <a:srgbClr val="7030A0"/>
                </a:solidFill>
              </a:rPr>
              <a:t>Pour t’entraîner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925CF65A-F371-405E-B1C1-BCA058C4D75B}"/>
              </a:ext>
            </a:extLst>
          </p:cNvPr>
          <p:cNvGrpSpPr/>
          <p:nvPr/>
        </p:nvGrpSpPr>
        <p:grpSpPr>
          <a:xfrm rot="16200000">
            <a:off x="10319832" y="251830"/>
            <a:ext cx="1207471" cy="747734"/>
            <a:chOff x="8625839" y="39918"/>
            <a:chExt cx="1207471" cy="74773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6E312CBB-34E9-485D-866C-D2BB612AD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8625839" y="39918"/>
              <a:ext cx="1207471" cy="652255"/>
            </a:xfrm>
            <a:prstGeom prst="rect">
              <a:avLst/>
            </a:prstGeom>
          </p:spPr>
        </p:pic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xmlns="" id="{DE865F91-FD93-409F-A40B-5E83C1E6AEB0}"/>
                </a:ext>
              </a:extLst>
            </p:cNvPr>
            <p:cNvCxnSpPr/>
            <p:nvPr/>
          </p:nvCxnSpPr>
          <p:spPr>
            <a:xfrm>
              <a:off x="862583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xmlns="" id="{EFC8A9B7-221A-43CA-9598-789C28E49B78}"/>
                </a:ext>
              </a:extLst>
            </p:cNvPr>
            <p:cNvCxnSpPr/>
            <p:nvPr/>
          </p:nvCxnSpPr>
          <p:spPr>
            <a:xfrm>
              <a:off x="983330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xmlns="" id="{8849482A-AF02-465E-956A-5DFAEAB1B57F}"/>
                </a:ext>
              </a:extLst>
            </p:cNvPr>
            <p:cNvCxnSpPr/>
            <p:nvPr/>
          </p:nvCxnSpPr>
          <p:spPr>
            <a:xfrm>
              <a:off x="8625839" y="787652"/>
              <a:ext cx="1207471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52918B46-E669-4248-8BAA-13981CF8F5BD}"/>
              </a:ext>
            </a:extLst>
          </p:cNvPr>
          <p:cNvGrpSpPr/>
          <p:nvPr/>
        </p:nvGrpSpPr>
        <p:grpSpPr>
          <a:xfrm rot="16200000" flipV="1">
            <a:off x="386308" y="322286"/>
            <a:ext cx="1207471" cy="769322"/>
            <a:chOff x="8625839" y="39918"/>
            <a:chExt cx="1207471" cy="747734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BD095382-AFB1-4548-B655-7848BED7E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8625839" y="39918"/>
              <a:ext cx="1207471" cy="652255"/>
            </a:xfrm>
            <a:prstGeom prst="rect">
              <a:avLst/>
            </a:prstGeom>
          </p:spPr>
        </p:pic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xmlns="" id="{33E8C6C2-41F8-4B9B-84DA-820A1EA7434F}"/>
                </a:ext>
              </a:extLst>
            </p:cNvPr>
            <p:cNvCxnSpPr/>
            <p:nvPr/>
          </p:nvCxnSpPr>
          <p:spPr>
            <a:xfrm>
              <a:off x="862583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xmlns="" id="{1D7C6BC4-BB0D-4AF0-A876-D17894F25EA6}"/>
                </a:ext>
              </a:extLst>
            </p:cNvPr>
            <p:cNvCxnSpPr/>
            <p:nvPr/>
          </p:nvCxnSpPr>
          <p:spPr>
            <a:xfrm>
              <a:off x="9833309" y="142240"/>
              <a:ext cx="0" cy="645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xmlns="" id="{461F0417-B7C1-4FC7-8456-EBC3EE309BCF}"/>
                </a:ext>
              </a:extLst>
            </p:cNvPr>
            <p:cNvCxnSpPr/>
            <p:nvPr/>
          </p:nvCxnSpPr>
          <p:spPr>
            <a:xfrm>
              <a:off x="8625839" y="787652"/>
              <a:ext cx="1207471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4588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8842" y="1272618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7521" y="3602037"/>
            <a:ext cx="10897385" cy="979691"/>
          </a:xfrm>
        </p:spPr>
        <p:txBody>
          <a:bodyPr>
            <a:normAutofit fontScale="92500"/>
          </a:bodyPr>
          <a:lstStyle/>
          <a:p>
            <a:r>
              <a:rPr lang="fr-FR" sz="6000" dirty="0"/>
              <a:t>Révision  sommes inférieures à 100</a:t>
            </a:r>
          </a:p>
        </p:txBody>
      </p:sp>
    </p:spTree>
    <p:extLst>
      <p:ext uri="{BB962C8B-B14F-4D97-AF65-F5344CB8AC3E}">
        <p14:creationId xmlns:p14="http://schemas.microsoft.com/office/powerpoint/2010/main" val="145569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8842" y="1272618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Numération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7521" y="3602037"/>
            <a:ext cx="10897385" cy="979691"/>
          </a:xfrm>
        </p:spPr>
        <p:txBody>
          <a:bodyPr>
            <a:normAutofit fontScale="62500" lnSpcReduction="20000"/>
          </a:bodyPr>
          <a:lstStyle/>
          <a:p>
            <a:r>
              <a:rPr lang="fr-FR" sz="6000" dirty="0"/>
              <a:t>Repérer un rang ou une position dans une suite ordonnée</a:t>
            </a:r>
          </a:p>
        </p:txBody>
      </p:sp>
    </p:spTree>
    <p:extLst>
      <p:ext uri="{BB962C8B-B14F-4D97-AF65-F5344CB8AC3E}">
        <p14:creationId xmlns:p14="http://schemas.microsoft.com/office/powerpoint/2010/main" val="358260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7 + 19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473481" y="1226664"/>
            <a:ext cx="3222092" cy="4335150"/>
            <a:chOff x="1529024" y="1248465"/>
            <a:chExt cx="2421514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529024" y="2297123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19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tables d’addition : 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6" y="1226664"/>
            <a:ext cx="3206541" cy="4335150"/>
            <a:chOff x="1540711" y="1248465"/>
            <a:chExt cx="2409827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540711" y="2297124"/>
              <a:ext cx="2262946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27+ 9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9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761035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36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57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35 + 9 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834475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44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31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56 + 9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83447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65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3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540714" y="2297124"/>
              <a:ext cx="2262944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27 +29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1415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64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39 + 8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834475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47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15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A7F92EC4-7848-E346-BCA8-DD2BEF9C55DE}"/>
              </a:ext>
            </a:extLst>
          </p:cNvPr>
          <p:cNvSpPr txBox="1">
            <a:spLocks/>
          </p:cNvSpPr>
          <p:nvPr/>
        </p:nvSpPr>
        <p:spPr>
          <a:xfrm>
            <a:off x="838200" y="-98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cartes recto-verso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68759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91 + 9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80160F2E-2A9B-4C10-BDE0-BFB3408A70B3}"/>
              </a:ext>
            </a:extLst>
          </p:cNvPr>
          <p:cNvGrpSpPr/>
          <p:nvPr/>
        </p:nvGrpSpPr>
        <p:grpSpPr>
          <a:xfrm>
            <a:off x="4504588" y="1226664"/>
            <a:ext cx="3206538" cy="4335150"/>
            <a:chOff x="1540713" y="1248465"/>
            <a:chExt cx="2409825" cy="3288186"/>
          </a:xfrm>
        </p:grpSpPr>
        <p:sp>
          <p:nvSpPr>
            <p:cNvPr id="7" name="Rectangle : coins arrondis 1">
              <a:extLst>
                <a:ext uri="{FF2B5EF4-FFF2-40B4-BE49-F238E27FC236}">
                  <a16:creationId xmlns:a16="http://schemas.microsoft.com/office/drawing/2014/main" xmlns="" id="{8929CCA6-48FC-4F28-B52E-CC6E2551662A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xmlns="" id="{2056AB58-9062-4978-8C24-709B1A08618F}"/>
                </a:ext>
              </a:extLst>
            </p:cNvPr>
            <p:cNvSpPr txBox="1"/>
            <p:nvPr/>
          </p:nvSpPr>
          <p:spPr>
            <a:xfrm>
              <a:off x="1761034" y="2297124"/>
              <a:ext cx="2116063" cy="1003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0" dirty="0"/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99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43CA9CF3-79CF-4801-9586-D11E7B42D909}"/>
              </a:ext>
            </a:extLst>
          </p:cNvPr>
          <p:cNvSpPr txBox="1">
            <a:spLocks/>
          </p:cNvSpPr>
          <p:nvPr/>
        </p:nvSpPr>
        <p:spPr>
          <a:xfrm>
            <a:off x="763166" y="254000"/>
            <a:ext cx="10515600" cy="349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>
                <a:solidFill>
                  <a:srgbClr val="7030A0"/>
                </a:solidFill>
              </a:rPr>
              <a:t>Première situation</a:t>
            </a:r>
            <a:endParaRPr lang="fr-FR" sz="2800" dirty="0">
              <a:solidFill>
                <a:srgbClr val="7030A0"/>
              </a:solidFill>
            </a:endParaRP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xmlns="" id="{78AD931E-4A7F-40C0-938D-5B621882FD74}"/>
              </a:ext>
            </a:extLst>
          </p:cNvPr>
          <p:cNvSpPr txBox="1"/>
          <p:nvPr/>
        </p:nvSpPr>
        <p:spPr>
          <a:xfrm>
            <a:off x="650240" y="819717"/>
            <a:ext cx="692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/>
              <a:t>Assemblage de 24 cubes</a:t>
            </a:r>
          </a:p>
        </p:txBody>
      </p:sp>
      <p:sp>
        <p:nvSpPr>
          <p:cNvPr id="141" name="Flèche : haut 140">
            <a:extLst>
              <a:ext uri="{FF2B5EF4-FFF2-40B4-BE49-F238E27FC236}">
                <a16:creationId xmlns:a16="http://schemas.microsoft.com/office/drawing/2014/main" xmlns="" id="{1142D257-0495-4536-B8BC-7D023E5FCBF2}"/>
              </a:ext>
            </a:extLst>
          </p:cNvPr>
          <p:cNvSpPr/>
          <p:nvPr/>
        </p:nvSpPr>
        <p:spPr>
          <a:xfrm>
            <a:off x="3663461" y="3643766"/>
            <a:ext cx="528320" cy="985520"/>
          </a:xfrm>
          <a:prstGeom prst="upArrow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58A14DEA-1330-4A4D-A0A1-EE12582E1E6E}"/>
              </a:ext>
            </a:extLst>
          </p:cNvPr>
          <p:cNvGrpSpPr/>
          <p:nvPr/>
        </p:nvGrpSpPr>
        <p:grpSpPr>
          <a:xfrm>
            <a:off x="695180" y="1809345"/>
            <a:ext cx="11037436" cy="589280"/>
            <a:chOff x="621272" y="1828800"/>
            <a:chExt cx="11037436" cy="589280"/>
          </a:xfrm>
          <a:solidFill>
            <a:srgbClr val="FEA0A0"/>
          </a:solidFill>
        </p:grpSpPr>
        <p:sp>
          <p:nvSpPr>
            <p:cNvPr id="106" name="Cube 105">
              <a:extLst>
                <a:ext uri="{FF2B5EF4-FFF2-40B4-BE49-F238E27FC236}">
                  <a16:creationId xmlns:a16="http://schemas.microsoft.com/office/drawing/2014/main" xmlns="" id="{CB32AAD4-A9AA-4096-BC5E-3557493DD0EF}"/>
                </a:ext>
              </a:extLst>
            </p:cNvPr>
            <p:cNvSpPr/>
            <p:nvPr/>
          </p:nvSpPr>
          <p:spPr>
            <a:xfrm>
              <a:off x="621272" y="1828800"/>
              <a:ext cx="599440" cy="589280"/>
            </a:xfrm>
            <a:prstGeom prst="cube">
              <a:avLst/>
            </a:pr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xmlns="" id="{6B0AB146-143A-451D-B927-15F3C8181B39}"/>
                </a:ext>
              </a:extLst>
            </p:cNvPr>
            <p:cNvGrpSpPr/>
            <p:nvPr/>
          </p:nvGrpSpPr>
          <p:grpSpPr>
            <a:xfrm>
              <a:off x="1069934" y="1828800"/>
              <a:ext cx="9733280" cy="589280"/>
              <a:chOff x="843280" y="1361440"/>
              <a:chExt cx="9733280" cy="589280"/>
            </a:xfrm>
            <a:grpFill/>
          </p:grpSpPr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xmlns="" id="{4441C7FE-700A-4630-B09B-B8FE6348CDDD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35" name="Groupe 34">
                  <a:extLst>
                    <a:ext uri="{FF2B5EF4-FFF2-40B4-BE49-F238E27FC236}">
                      <a16:creationId xmlns:a16="http://schemas.microsoft.com/office/drawing/2014/main" xmlns="" id="{E96C47C0-4E04-491C-8EE9-EE58FDC961F3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5" name="Cube 4">
                    <a:extLst>
                      <a:ext uri="{FF2B5EF4-FFF2-40B4-BE49-F238E27FC236}">
                        <a16:creationId xmlns:a16="http://schemas.microsoft.com/office/drawing/2014/main" xmlns="" id="{FD1EB15A-8079-4A48-B2D5-152E703D5C57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Cube 32">
                    <a:extLst>
                      <a:ext uri="{FF2B5EF4-FFF2-40B4-BE49-F238E27FC236}">
                        <a16:creationId xmlns:a16="http://schemas.microsoft.com/office/drawing/2014/main" xmlns="" id="{167B0499-288C-41FB-953D-6F09CF3DDF92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4" name="Cube 33">
                  <a:extLst>
                    <a:ext uri="{FF2B5EF4-FFF2-40B4-BE49-F238E27FC236}">
                      <a16:creationId xmlns:a16="http://schemas.microsoft.com/office/drawing/2014/main" xmlns="" id="{F04569D4-3D24-4754-B0E0-00CF6177DEFC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37" name="Groupe 36">
                <a:extLst>
                  <a:ext uri="{FF2B5EF4-FFF2-40B4-BE49-F238E27FC236}">
                    <a16:creationId xmlns:a16="http://schemas.microsoft.com/office/drawing/2014/main" xmlns="" id="{D21C10B2-8768-401B-90ED-28FFB1BE0FDF}"/>
                  </a:ext>
                </a:extLst>
              </p:cNvPr>
              <p:cNvGrpSpPr/>
              <p:nvPr/>
            </p:nvGrpSpPr>
            <p:grpSpPr>
              <a:xfrm>
                <a:off x="22148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38" name="Groupe 37">
                  <a:extLst>
                    <a:ext uri="{FF2B5EF4-FFF2-40B4-BE49-F238E27FC236}">
                      <a16:creationId xmlns:a16="http://schemas.microsoft.com/office/drawing/2014/main" xmlns="" id="{BFD6188B-7883-43A6-8B30-A642B92F8939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40" name="Cube 39">
                    <a:extLst>
                      <a:ext uri="{FF2B5EF4-FFF2-40B4-BE49-F238E27FC236}">
                        <a16:creationId xmlns:a16="http://schemas.microsoft.com/office/drawing/2014/main" xmlns="" id="{9BE081F8-BEEF-4ECA-B76C-6529ECB40F52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solidFill>
                    <a:srgbClr val="FEA0A0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41" name="Cube 40">
                    <a:extLst>
                      <a:ext uri="{FF2B5EF4-FFF2-40B4-BE49-F238E27FC236}">
                        <a16:creationId xmlns:a16="http://schemas.microsoft.com/office/drawing/2014/main" xmlns="" id="{39A9796A-675C-4BD4-8D9E-B6F532AA23DD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9" name="Cube 38">
                  <a:extLst>
                    <a:ext uri="{FF2B5EF4-FFF2-40B4-BE49-F238E27FC236}">
                      <a16:creationId xmlns:a16="http://schemas.microsoft.com/office/drawing/2014/main" xmlns="" id="{B0471D98-FD8B-406E-B15C-E4BFE32506AB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2" name="Groupe 41">
                <a:extLst>
                  <a:ext uri="{FF2B5EF4-FFF2-40B4-BE49-F238E27FC236}">
                    <a16:creationId xmlns:a16="http://schemas.microsoft.com/office/drawing/2014/main" xmlns="" id="{71575CC5-C93A-4C63-BBB4-B23AC4BE6DCF}"/>
                  </a:ext>
                </a:extLst>
              </p:cNvPr>
              <p:cNvGrpSpPr/>
              <p:nvPr/>
            </p:nvGrpSpPr>
            <p:grpSpPr>
              <a:xfrm>
                <a:off x="35864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43" name="Groupe 42">
                  <a:extLst>
                    <a:ext uri="{FF2B5EF4-FFF2-40B4-BE49-F238E27FC236}">
                      <a16:creationId xmlns:a16="http://schemas.microsoft.com/office/drawing/2014/main" xmlns="" id="{0324D66F-8931-4EA6-93C6-5923554C0A2C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45" name="Cube 44">
                    <a:extLst>
                      <a:ext uri="{FF2B5EF4-FFF2-40B4-BE49-F238E27FC236}">
                        <a16:creationId xmlns:a16="http://schemas.microsoft.com/office/drawing/2014/main" xmlns="" id="{A1AB4754-2CB8-46FD-B79D-A43ADA4C0F8D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6" name="Cube 45">
                    <a:extLst>
                      <a:ext uri="{FF2B5EF4-FFF2-40B4-BE49-F238E27FC236}">
                        <a16:creationId xmlns:a16="http://schemas.microsoft.com/office/drawing/2014/main" xmlns="" id="{3411E243-156D-4A5A-BC89-5ACF9A2162AA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44" name="Cube 43">
                  <a:extLst>
                    <a:ext uri="{FF2B5EF4-FFF2-40B4-BE49-F238E27FC236}">
                      <a16:creationId xmlns:a16="http://schemas.microsoft.com/office/drawing/2014/main" xmlns="" id="{69D62416-962C-4D0B-B171-136C9C593D7B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xmlns="" id="{D95D2E39-54D1-447E-AA7E-6AB0E661F34F}"/>
                  </a:ext>
                </a:extLst>
              </p:cNvPr>
              <p:cNvGrpSpPr/>
              <p:nvPr/>
            </p:nvGrpSpPr>
            <p:grpSpPr>
              <a:xfrm>
                <a:off x="49580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48" name="Groupe 47">
                  <a:extLst>
                    <a:ext uri="{FF2B5EF4-FFF2-40B4-BE49-F238E27FC236}">
                      <a16:creationId xmlns:a16="http://schemas.microsoft.com/office/drawing/2014/main" xmlns="" id="{70795AB1-6FC7-4596-9F3E-3BDCD76BEC92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50" name="Cube 49">
                    <a:extLst>
                      <a:ext uri="{FF2B5EF4-FFF2-40B4-BE49-F238E27FC236}">
                        <a16:creationId xmlns:a16="http://schemas.microsoft.com/office/drawing/2014/main" xmlns="" id="{20804FBD-3307-4B53-A978-46D6F06A536C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1" name="Cube 50">
                    <a:extLst>
                      <a:ext uri="{FF2B5EF4-FFF2-40B4-BE49-F238E27FC236}">
                        <a16:creationId xmlns:a16="http://schemas.microsoft.com/office/drawing/2014/main" xmlns="" id="{6B946E17-C6DF-433B-B57D-6C50B21EFEAF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49" name="Cube 48">
                  <a:extLst>
                    <a:ext uri="{FF2B5EF4-FFF2-40B4-BE49-F238E27FC236}">
                      <a16:creationId xmlns:a16="http://schemas.microsoft.com/office/drawing/2014/main" xmlns="" id="{1D9BAA7D-8C93-43F3-96FC-666088B4B26C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2" name="Groupe 51">
                <a:extLst>
                  <a:ext uri="{FF2B5EF4-FFF2-40B4-BE49-F238E27FC236}">
                    <a16:creationId xmlns:a16="http://schemas.microsoft.com/office/drawing/2014/main" xmlns="" id="{ABD868CF-DDFC-4105-B130-021087819CB4}"/>
                  </a:ext>
                </a:extLst>
              </p:cNvPr>
              <p:cNvGrpSpPr/>
              <p:nvPr/>
            </p:nvGrpSpPr>
            <p:grpSpPr>
              <a:xfrm>
                <a:off x="63296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53" name="Groupe 52">
                  <a:extLst>
                    <a:ext uri="{FF2B5EF4-FFF2-40B4-BE49-F238E27FC236}">
                      <a16:creationId xmlns:a16="http://schemas.microsoft.com/office/drawing/2014/main" xmlns="" id="{E1040663-917C-443F-8CF3-38B5D2DD567D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55" name="Cube 54">
                    <a:extLst>
                      <a:ext uri="{FF2B5EF4-FFF2-40B4-BE49-F238E27FC236}">
                        <a16:creationId xmlns:a16="http://schemas.microsoft.com/office/drawing/2014/main" xmlns="" id="{13170CAD-AB0C-4BE4-84A1-0B525CD2C618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6" name="Cube 55">
                    <a:extLst>
                      <a:ext uri="{FF2B5EF4-FFF2-40B4-BE49-F238E27FC236}">
                        <a16:creationId xmlns:a16="http://schemas.microsoft.com/office/drawing/2014/main" xmlns="" id="{0338917E-85FC-476C-8647-73FF01D655FC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4" name="Cube 53">
                  <a:extLst>
                    <a:ext uri="{FF2B5EF4-FFF2-40B4-BE49-F238E27FC236}">
                      <a16:creationId xmlns:a16="http://schemas.microsoft.com/office/drawing/2014/main" xmlns="" id="{B8F3BC56-6A5B-45CD-A53C-2D28825288CA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7" name="Groupe 56">
                <a:extLst>
                  <a:ext uri="{FF2B5EF4-FFF2-40B4-BE49-F238E27FC236}">
                    <a16:creationId xmlns:a16="http://schemas.microsoft.com/office/drawing/2014/main" xmlns="" id="{1700BFE4-09B0-4FA4-8F0E-78D2EE97CE5F}"/>
                  </a:ext>
                </a:extLst>
              </p:cNvPr>
              <p:cNvGrpSpPr/>
              <p:nvPr/>
            </p:nvGrpSpPr>
            <p:grpSpPr>
              <a:xfrm>
                <a:off x="769112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58" name="Groupe 57">
                  <a:extLst>
                    <a:ext uri="{FF2B5EF4-FFF2-40B4-BE49-F238E27FC236}">
                      <a16:creationId xmlns:a16="http://schemas.microsoft.com/office/drawing/2014/main" xmlns="" id="{3B37464C-4517-42D6-8716-CFAAE432C32A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60" name="Cube 59">
                    <a:extLst>
                      <a:ext uri="{FF2B5EF4-FFF2-40B4-BE49-F238E27FC236}">
                        <a16:creationId xmlns:a16="http://schemas.microsoft.com/office/drawing/2014/main" xmlns="" id="{5C6B4F0E-3F18-4D4E-AE51-4D070D020019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1" name="Cube 60">
                    <a:extLst>
                      <a:ext uri="{FF2B5EF4-FFF2-40B4-BE49-F238E27FC236}">
                        <a16:creationId xmlns:a16="http://schemas.microsoft.com/office/drawing/2014/main" xmlns="" id="{707EB24E-352F-4227-86C7-B23078870D38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59" name="Cube 58">
                  <a:extLst>
                    <a:ext uri="{FF2B5EF4-FFF2-40B4-BE49-F238E27FC236}">
                      <a16:creationId xmlns:a16="http://schemas.microsoft.com/office/drawing/2014/main" xmlns="" id="{2E8F062B-7898-402A-A67A-C4B7B511247F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62" name="Groupe 61">
                <a:extLst>
                  <a:ext uri="{FF2B5EF4-FFF2-40B4-BE49-F238E27FC236}">
                    <a16:creationId xmlns:a16="http://schemas.microsoft.com/office/drawing/2014/main" xmlns="" id="{5FBA458A-618A-46FB-9E45-F991015DC140}"/>
                  </a:ext>
                </a:extLst>
              </p:cNvPr>
              <p:cNvGrpSpPr/>
              <p:nvPr/>
            </p:nvGrpSpPr>
            <p:grpSpPr>
              <a:xfrm>
                <a:off x="906272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63" name="Groupe 62">
                  <a:extLst>
                    <a:ext uri="{FF2B5EF4-FFF2-40B4-BE49-F238E27FC236}">
                      <a16:creationId xmlns:a16="http://schemas.microsoft.com/office/drawing/2014/main" xmlns="" id="{AD0A2499-F913-470B-AB9B-7927662CE6C9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65" name="Cube 64">
                    <a:extLst>
                      <a:ext uri="{FF2B5EF4-FFF2-40B4-BE49-F238E27FC236}">
                        <a16:creationId xmlns:a16="http://schemas.microsoft.com/office/drawing/2014/main" xmlns="" id="{F6ADF22B-FD90-4B85-8209-B354823F864F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6" name="Cube 65">
                    <a:extLst>
                      <a:ext uri="{FF2B5EF4-FFF2-40B4-BE49-F238E27FC236}">
                        <a16:creationId xmlns:a16="http://schemas.microsoft.com/office/drawing/2014/main" xmlns="" id="{CF1E87A6-A97F-43AA-BBEF-1D9590B90577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4" name="Cube 63">
                  <a:extLst>
                    <a:ext uri="{FF2B5EF4-FFF2-40B4-BE49-F238E27FC236}">
                      <a16:creationId xmlns:a16="http://schemas.microsoft.com/office/drawing/2014/main" xmlns="" id="{DA1B3747-5C33-41DC-83AC-C6D109F39C60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xmlns="" id="{DC8324EB-13BF-4AC7-885B-5EC8906A2282}"/>
                </a:ext>
              </a:extLst>
            </p:cNvPr>
            <p:cNvSpPr/>
            <p:nvPr/>
          </p:nvSpPr>
          <p:spPr>
            <a:xfrm>
              <a:off x="10617200" y="1828800"/>
              <a:ext cx="599440" cy="589280"/>
            </a:xfrm>
            <a:prstGeom prst="cube">
              <a:avLst/>
            </a:pr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xmlns="" id="{F0966940-4FC2-4891-81D4-D299B092AC9E}"/>
                </a:ext>
              </a:extLst>
            </p:cNvPr>
            <p:cNvSpPr/>
            <p:nvPr/>
          </p:nvSpPr>
          <p:spPr>
            <a:xfrm>
              <a:off x="11059268" y="1828800"/>
              <a:ext cx="599440" cy="589280"/>
            </a:xfrm>
            <a:prstGeom prst="cube">
              <a:avLst/>
            </a:prstGeom>
            <a:grp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xmlns="" id="{6D3686AF-A12D-43F0-8108-49C8951C6DC5}"/>
              </a:ext>
            </a:extLst>
          </p:cNvPr>
          <p:cNvGrpSpPr/>
          <p:nvPr/>
        </p:nvGrpSpPr>
        <p:grpSpPr>
          <a:xfrm>
            <a:off x="524027" y="3054486"/>
            <a:ext cx="11024087" cy="589280"/>
            <a:chOff x="634621" y="1828800"/>
            <a:chExt cx="11024087" cy="589280"/>
          </a:xfrm>
        </p:grpSpPr>
        <p:sp>
          <p:nvSpPr>
            <p:cNvPr id="109" name="Cube 108">
              <a:extLst>
                <a:ext uri="{FF2B5EF4-FFF2-40B4-BE49-F238E27FC236}">
                  <a16:creationId xmlns:a16="http://schemas.microsoft.com/office/drawing/2014/main" xmlns="" id="{CB6FF0FE-8E88-4AF5-8FEE-1289527D54FA}"/>
                </a:ext>
              </a:extLst>
            </p:cNvPr>
            <p:cNvSpPr/>
            <p:nvPr/>
          </p:nvSpPr>
          <p:spPr>
            <a:xfrm>
              <a:off x="634621" y="1828800"/>
              <a:ext cx="599440" cy="589280"/>
            </a:xfrm>
            <a:prstGeom prst="cube">
              <a:avLst/>
            </a:prstGeom>
            <a:solidFill>
              <a:srgbClr val="FEA0A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10" name="Groupe 109">
              <a:extLst>
                <a:ext uri="{FF2B5EF4-FFF2-40B4-BE49-F238E27FC236}">
                  <a16:creationId xmlns:a16="http://schemas.microsoft.com/office/drawing/2014/main" xmlns="" id="{8B30853B-00AB-4F43-8C99-8A8C31927739}"/>
                </a:ext>
              </a:extLst>
            </p:cNvPr>
            <p:cNvGrpSpPr/>
            <p:nvPr/>
          </p:nvGrpSpPr>
          <p:grpSpPr>
            <a:xfrm>
              <a:off x="1069934" y="1828800"/>
              <a:ext cx="9733280" cy="589280"/>
              <a:chOff x="843280" y="1361440"/>
              <a:chExt cx="9733280" cy="589280"/>
            </a:xfrm>
            <a:solidFill>
              <a:srgbClr val="FEA0A0"/>
            </a:solidFill>
          </p:grpSpPr>
          <p:grpSp>
            <p:nvGrpSpPr>
              <p:cNvPr id="113" name="Groupe 112">
                <a:extLst>
                  <a:ext uri="{FF2B5EF4-FFF2-40B4-BE49-F238E27FC236}">
                    <a16:creationId xmlns:a16="http://schemas.microsoft.com/office/drawing/2014/main" xmlns="" id="{E90B1176-68BC-42AB-93E2-DA46D361E5A3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145" name="Groupe 144">
                  <a:extLst>
                    <a:ext uri="{FF2B5EF4-FFF2-40B4-BE49-F238E27FC236}">
                      <a16:creationId xmlns:a16="http://schemas.microsoft.com/office/drawing/2014/main" xmlns="" id="{B03F6B2D-D0AE-4704-A27D-920B33C76FEB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147" name="Cube 146">
                    <a:extLst>
                      <a:ext uri="{FF2B5EF4-FFF2-40B4-BE49-F238E27FC236}">
                        <a16:creationId xmlns:a16="http://schemas.microsoft.com/office/drawing/2014/main" xmlns="" id="{E7E4724F-60A6-4B95-892A-225D4EC51318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8" name="Cube 147">
                    <a:extLst>
                      <a:ext uri="{FF2B5EF4-FFF2-40B4-BE49-F238E27FC236}">
                        <a16:creationId xmlns:a16="http://schemas.microsoft.com/office/drawing/2014/main" xmlns="" id="{BEFDE13F-9BCC-4755-9F3E-9091B4CD288A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46" name="Cube 145">
                  <a:extLst>
                    <a:ext uri="{FF2B5EF4-FFF2-40B4-BE49-F238E27FC236}">
                      <a16:creationId xmlns:a16="http://schemas.microsoft.com/office/drawing/2014/main" xmlns="" id="{263107E0-630D-4DCA-90D9-B5E9850C4CF3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114" name="Groupe 113">
                <a:extLst>
                  <a:ext uri="{FF2B5EF4-FFF2-40B4-BE49-F238E27FC236}">
                    <a16:creationId xmlns:a16="http://schemas.microsoft.com/office/drawing/2014/main" xmlns="" id="{A4B034FE-76CE-48E6-A104-612C7C1E6B13}"/>
                  </a:ext>
                </a:extLst>
              </p:cNvPr>
              <p:cNvGrpSpPr/>
              <p:nvPr/>
            </p:nvGrpSpPr>
            <p:grpSpPr>
              <a:xfrm>
                <a:off x="22148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140" name="Groupe 139">
                  <a:extLst>
                    <a:ext uri="{FF2B5EF4-FFF2-40B4-BE49-F238E27FC236}">
                      <a16:creationId xmlns:a16="http://schemas.microsoft.com/office/drawing/2014/main" xmlns="" id="{15A50A38-8820-45D9-B7F6-E5505435468F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143" name="Cube 142">
                    <a:extLst>
                      <a:ext uri="{FF2B5EF4-FFF2-40B4-BE49-F238E27FC236}">
                        <a16:creationId xmlns:a16="http://schemas.microsoft.com/office/drawing/2014/main" xmlns="" id="{A968BE62-AB4D-42B2-A9BC-3B9D7EEFDEBA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4" name="Cube 143">
                    <a:extLst>
                      <a:ext uri="{FF2B5EF4-FFF2-40B4-BE49-F238E27FC236}">
                        <a16:creationId xmlns:a16="http://schemas.microsoft.com/office/drawing/2014/main" xmlns="" id="{138A0959-C241-4C53-8E21-A779AC51AB36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42" name="Cube 141">
                  <a:extLst>
                    <a:ext uri="{FF2B5EF4-FFF2-40B4-BE49-F238E27FC236}">
                      <a16:creationId xmlns:a16="http://schemas.microsoft.com/office/drawing/2014/main" xmlns="" id="{84EC0A44-54C5-4BB8-AD03-9AF3F0E426C4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15" name="Groupe 114">
                <a:extLst>
                  <a:ext uri="{FF2B5EF4-FFF2-40B4-BE49-F238E27FC236}">
                    <a16:creationId xmlns:a16="http://schemas.microsoft.com/office/drawing/2014/main" xmlns="" id="{76DDB730-44E2-4850-A22F-6550302758A9}"/>
                  </a:ext>
                </a:extLst>
              </p:cNvPr>
              <p:cNvGrpSpPr/>
              <p:nvPr/>
            </p:nvGrpSpPr>
            <p:grpSpPr>
              <a:xfrm>
                <a:off x="35864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136" name="Groupe 135">
                  <a:extLst>
                    <a:ext uri="{FF2B5EF4-FFF2-40B4-BE49-F238E27FC236}">
                      <a16:creationId xmlns:a16="http://schemas.microsoft.com/office/drawing/2014/main" xmlns="" id="{5D481CDB-9D10-4FD1-81AB-636B69B593EE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138" name="Cube 137">
                    <a:extLst>
                      <a:ext uri="{FF2B5EF4-FFF2-40B4-BE49-F238E27FC236}">
                        <a16:creationId xmlns:a16="http://schemas.microsoft.com/office/drawing/2014/main" xmlns="" id="{E79CCE4C-FF00-4152-86A7-DE65867429BD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9" name="Cube 138">
                    <a:extLst>
                      <a:ext uri="{FF2B5EF4-FFF2-40B4-BE49-F238E27FC236}">
                        <a16:creationId xmlns:a16="http://schemas.microsoft.com/office/drawing/2014/main" xmlns="" id="{7A27E9E6-11F7-457D-8438-B97DB35F90BC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37" name="Cube 136">
                  <a:extLst>
                    <a:ext uri="{FF2B5EF4-FFF2-40B4-BE49-F238E27FC236}">
                      <a16:creationId xmlns:a16="http://schemas.microsoft.com/office/drawing/2014/main" xmlns="" id="{7A55D574-0953-4C50-B6C1-27504EDAC9C1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116" name="Groupe 115">
                <a:extLst>
                  <a:ext uri="{FF2B5EF4-FFF2-40B4-BE49-F238E27FC236}">
                    <a16:creationId xmlns:a16="http://schemas.microsoft.com/office/drawing/2014/main" xmlns="" id="{9F974499-B3FC-4F37-9C81-F38E03A182AE}"/>
                  </a:ext>
                </a:extLst>
              </p:cNvPr>
              <p:cNvGrpSpPr/>
              <p:nvPr/>
            </p:nvGrpSpPr>
            <p:grpSpPr>
              <a:xfrm>
                <a:off x="49580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132" name="Groupe 131">
                  <a:extLst>
                    <a:ext uri="{FF2B5EF4-FFF2-40B4-BE49-F238E27FC236}">
                      <a16:creationId xmlns:a16="http://schemas.microsoft.com/office/drawing/2014/main" xmlns="" id="{514A8B8C-8BD1-483A-BB33-B46BCE27B343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134" name="Cube 133">
                    <a:extLst>
                      <a:ext uri="{FF2B5EF4-FFF2-40B4-BE49-F238E27FC236}">
                        <a16:creationId xmlns:a16="http://schemas.microsoft.com/office/drawing/2014/main" xmlns="" id="{8433C0EA-9969-4E51-8C74-F08CFC246AB7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5" name="Cube 134">
                    <a:extLst>
                      <a:ext uri="{FF2B5EF4-FFF2-40B4-BE49-F238E27FC236}">
                        <a16:creationId xmlns:a16="http://schemas.microsoft.com/office/drawing/2014/main" xmlns="" id="{E17A6A97-977C-4637-AE51-86021551BF61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33" name="Cube 132">
                  <a:extLst>
                    <a:ext uri="{FF2B5EF4-FFF2-40B4-BE49-F238E27FC236}">
                      <a16:creationId xmlns:a16="http://schemas.microsoft.com/office/drawing/2014/main" xmlns="" id="{72887EEC-2259-49B6-B4E6-5EDBE5AE5B69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17" name="Groupe 116">
                <a:extLst>
                  <a:ext uri="{FF2B5EF4-FFF2-40B4-BE49-F238E27FC236}">
                    <a16:creationId xmlns:a16="http://schemas.microsoft.com/office/drawing/2014/main" xmlns="" id="{9B105C3F-51B1-4F9C-838C-4DDE8198B839}"/>
                  </a:ext>
                </a:extLst>
              </p:cNvPr>
              <p:cNvGrpSpPr/>
              <p:nvPr/>
            </p:nvGrpSpPr>
            <p:grpSpPr>
              <a:xfrm>
                <a:off x="63296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128" name="Groupe 127">
                  <a:extLst>
                    <a:ext uri="{FF2B5EF4-FFF2-40B4-BE49-F238E27FC236}">
                      <a16:creationId xmlns:a16="http://schemas.microsoft.com/office/drawing/2014/main" xmlns="" id="{F4809A7D-79D7-4762-99B1-8103DE540B0B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130" name="Cube 129">
                    <a:extLst>
                      <a:ext uri="{FF2B5EF4-FFF2-40B4-BE49-F238E27FC236}">
                        <a16:creationId xmlns:a16="http://schemas.microsoft.com/office/drawing/2014/main" xmlns="" id="{70BB35A3-33AE-4C63-8B30-DE5A04DD19AE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1" name="Cube 130">
                    <a:extLst>
                      <a:ext uri="{FF2B5EF4-FFF2-40B4-BE49-F238E27FC236}">
                        <a16:creationId xmlns:a16="http://schemas.microsoft.com/office/drawing/2014/main" xmlns="" id="{738FCCD9-F81A-470B-B35E-E922750CFCC7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29" name="Cube 128">
                  <a:extLst>
                    <a:ext uri="{FF2B5EF4-FFF2-40B4-BE49-F238E27FC236}">
                      <a16:creationId xmlns:a16="http://schemas.microsoft.com/office/drawing/2014/main" xmlns="" id="{5E7F09A9-42E9-436D-9C43-14E53EE388DB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18" name="Groupe 117">
                <a:extLst>
                  <a:ext uri="{FF2B5EF4-FFF2-40B4-BE49-F238E27FC236}">
                    <a16:creationId xmlns:a16="http://schemas.microsoft.com/office/drawing/2014/main" xmlns="" id="{9FEEF42C-989C-48EE-83DE-F2001A65F52E}"/>
                  </a:ext>
                </a:extLst>
              </p:cNvPr>
              <p:cNvGrpSpPr/>
              <p:nvPr/>
            </p:nvGrpSpPr>
            <p:grpSpPr>
              <a:xfrm>
                <a:off x="769112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124" name="Groupe 123">
                  <a:extLst>
                    <a:ext uri="{FF2B5EF4-FFF2-40B4-BE49-F238E27FC236}">
                      <a16:creationId xmlns:a16="http://schemas.microsoft.com/office/drawing/2014/main" xmlns="" id="{B970435E-EBC3-4A00-99AE-6D4337E19857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126" name="Cube 125">
                    <a:extLst>
                      <a:ext uri="{FF2B5EF4-FFF2-40B4-BE49-F238E27FC236}">
                        <a16:creationId xmlns:a16="http://schemas.microsoft.com/office/drawing/2014/main" xmlns="" id="{C1D1CAD7-8444-48F5-868E-FA3549542BF3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7" name="Cube 126">
                    <a:extLst>
                      <a:ext uri="{FF2B5EF4-FFF2-40B4-BE49-F238E27FC236}">
                        <a16:creationId xmlns:a16="http://schemas.microsoft.com/office/drawing/2014/main" xmlns="" id="{A9F7F731-31B4-467D-9D3D-8C6EF6998404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solidFill>
                    <a:srgbClr val="FEA0A0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125" name="Cube 124">
                  <a:extLst>
                    <a:ext uri="{FF2B5EF4-FFF2-40B4-BE49-F238E27FC236}">
                      <a16:creationId xmlns:a16="http://schemas.microsoft.com/office/drawing/2014/main" xmlns="" id="{0BD5BC83-7E9D-45C2-9AF8-825C8E7AB8F1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19" name="Groupe 118">
                <a:extLst>
                  <a:ext uri="{FF2B5EF4-FFF2-40B4-BE49-F238E27FC236}">
                    <a16:creationId xmlns:a16="http://schemas.microsoft.com/office/drawing/2014/main" xmlns="" id="{70D7E9EF-D0F2-4EF3-816F-BF745118BC55}"/>
                  </a:ext>
                </a:extLst>
              </p:cNvPr>
              <p:cNvGrpSpPr/>
              <p:nvPr/>
            </p:nvGrpSpPr>
            <p:grpSpPr>
              <a:xfrm>
                <a:off x="906272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120" name="Groupe 119">
                  <a:extLst>
                    <a:ext uri="{FF2B5EF4-FFF2-40B4-BE49-F238E27FC236}">
                      <a16:creationId xmlns:a16="http://schemas.microsoft.com/office/drawing/2014/main" xmlns="" id="{88CA3111-527B-4293-B9FB-BA7B617AAF5A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122" name="Cube 121">
                    <a:extLst>
                      <a:ext uri="{FF2B5EF4-FFF2-40B4-BE49-F238E27FC236}">
                        <a16:creationId xmlns:a16="http://schemas.microsoft.com/office/drawing/2014/main" xmlns="" id="{503EF956-AC85-46DE-974B-2057D4E46619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3" name="Cube 122">
                    <a:extLst>
                      <a:ext uri="{FF2B5EF4-FFF2-40B4-BE49-F238E27FC236}">
                        <a16:creationId xmlns:a16="http://schemas.microsoft.com/office/drawing/2014/main" xmlns="" id="{CEB4B0F7-5116-4A60-9218-7608FB39A8F8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21" name="Cube 120">
                  <a:extLst>
                    <a:ext uri="{FF2B5EF4-FFF2-40B4-BE49-F238E27FC236}">
                      <a16:creationId xmlns:a16="http://schemas.microsoft.com/office/drawing/2014/main" xmlns="" id="{B3F12D17-AF95-475A-8FA3-0D46E21AE45B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xmlns="" id="{25CB0971-87DA-4999-B8DC-FEAFD9188CF2}"/>
                </a:ext>
              </a:extLst>
            </p:cNvPr>
            <p:cNvSpPr/>
            <p:nvPr/>
          </p:nvSpPr>
          <p:spPr>
            <a:xfrm>
              <a:off x="10617200" y="1828800"/>
              <a:ext cx="599440" cy="589280"/>
            </a:xfrm>
            <a:prstGeom prst="cube">
              <a:avLst/>
            </a:prstGeom>
            <a:solidFill>
              <a:srgbClr val="FEA0A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xmlns="" id="{A85240A4-08CE-4730-A1F0-053745A9E5CC}"/>
                </a:ext>
              </a:extLst>
            </p:cNvPr>
            <p:cNvSpPr/>
            <p:nvPr/>
          </p:nvSpPr>
          <p:spPr>
            <a:xfrm>
              <a:off x="11059268" y="1828800"/>
              <a:ext cx="599440" cy="589280"/>
            </a:xfrm>
            <a:prstGeom prst="cube">
              <a:avLst/>
            </a:prstGeom>
            <a:solidFill>
              <a:srgbClr val="FEA0A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1039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ZoneTexte 66">
            <a:extLst>
              <a:ext uri="{FF2B5EF4-FFF2-40B4-BE49-F238E27FC236}">
                <a16:creationId xmlns:a16="http://schemas.microsoft.com/office/drawing/2014/main" xmlns="" id="{78AD931E-4A7F-40C0-938D-5B621882FD74}"/>
              </a:ext>
            </a:extLst>
          </p:cNvPr>
          <p:cNvSpPr txBox="1"/>
          <p:nvPr/>
        </p:nvSpPr>
        <p:spPr>
          <a:xfrm>
            <a:off x="650240" y="819717"/>
            <a:ext cx="692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/>
              <a:t>Assemblage de 24 cubes</a:t>
            </a:r>
          </a:p>
        </p:txBody>
      </p:sp>
      <p:sp>
        <p:nvSpPr>
          <p:cNvPr id="141" name="Flèche : haut 140">
            <a:extLst>
              <a:ext uri="{FF2B5EF4-FFF2-40B4-BE49-F238E27FC236}">
                <a16:creationId xmlns:a16="http://schemas.microsoft.com/office/drawing/2014/main" xmlns="" id="{1142D257-0495-4536-B8BC-7D023E5FCBF2}"/>
              </a:ext>
            </a:extLst>
          </p:cNvPr>
          <p:cNvSpPr/>
          <p:nvPr/>
        </p:nvSpPr>
        <p:spPr>
          <a:xfrm>
            <a:off x="7389454" y="3643766"/>
            <a:ext cx="528320" cy="98552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58A14DEA-1330-4A4D-A0A1-EE12582E1E6E}"/>
              </a:ext>
            </a:extLst>
          </p:cNvPr>
          <p:cNvGrpSpPr/>
          <p:nvPr/>
        </p:nvGrpSpPr>
        <p:grpSpPr>
          <a:xfrm>
            <a:off x="604412" y="1828800"/>
            <a:ext cx="11054296" cy="589280"/>
            <a:chOff x="604412" y="1828800"/>
            <a:chExt cx="11054296" cy="589280"/>
          </a:xfrm>
        </p:grpSpPr>
        <p:sp>
          <p:nvSpPr>
            <p:cNvPr id="106" name="Cube 105">
              <a:extLst>
                <a:ext uri="{FF2B5EF4-FFF2-40B4-BE49-F238E27FC236}">
                  <a16:creationId xmlns:a16="http://schemas.microsoft.com/office/drawing/2014/main" xmlns="" id="{CB32AAD4-A9AA-4096-BC5E-3557493DD0EF}"/>
                </a:ext>
              </a:extLst>
            </p:cNvPr>
            <p:cNvSpPr/>
            <p:nvPr/>
          </p:nvSpPr>
          <p:spPr>
            <a:xfrm>
              <a:off x="604412" y="1828800"/>
              <a:ext cx="599440" cy="589280"/>
            </a:xfrm>
            <a:prstGeom prst="cube">
              <a:avLst/>
            </a:prstGeom>
            <a:solidFill>
              <a:srgbClr val="FEA0A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xmlns="" id="{6B0AB146-143A-451D-B927-15F3C8181B39}"/>
                </a:ext>
              </a:extLst>
            </p:cNvPr>
            <p:cNvGrpSpPr/>
            <p:nvPr/>
          </p:nvGrpSpPr>
          <p:grpSpPr>
            <a:xfrm>
              <a:off x="1069934" y="1828800"/>
              <a:ext cx="9733280" cy="589280"/>
              <a:chOff x="843280" y="1361440"/>
              <a:chExt cx="9733280" cy="589280"/>
            </a:xfrm>
            <a:solidFill>
              <a:srgbClr val="FEA0A0"/>
            </a:solidFill>
          </p:grpSpPr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xmlns="" id="{4441C7FE-700A-4630-B09B-B8FE6348CDDD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35" name="Groupe 34">
                  <a:extLst>
                    <a:ext uri="{FF2B5EF4-FFF2-40B4-BE49-F238E27FC236}">
                      <a16:creationId xmlns:a16="http://schemas.microsoft.com/office/drawing/2014/main" xmlns="" id="{E96C47C0-4E04-491C-8EE9-EE58FDC961F3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5" name="Cube 4">
                    <a:extLst>
                      <a:ext uri="{FF2B5EF4-FFF2-40B4-BE49-F238E27FC236}">
                        <a16:creationId xmlns:a16="http://schemas.microsoft.com/office/drawing/2014/main" xmlns="" id="{FD1EB15A-8079-4A48-B2D5-152E703D5C57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Cube 32">
                    <a:extLst>
                      <a:ext uri="{FF2B5EF4-FFF2-40B4-BE49-F238E27FC236}">
                        <a16:creationId xmlns:a16="http://schemas.microsoft.com/office/drawing/2014/main" xmlns="" id="{167B0499-288C-41FB-953D-6F09CF3DDF92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4" name="Cube 33">
                  <a:extLst>
                    <a:ext uri="{FF2B5EF4-FFF2-40B4-BE49-F238E27FC236}">
                      <a16:creationId xmlns:a16="http://schemas.microsoft.com/office/drawing/2014/main" xmlns="" id="{F04569D4-3D24-4754-B0E0-00CF6177DEFC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37" name="Groupe 36">
                <a:extLst>
                  <a:ext uri="{FF2B5EF4-FFF2-40B4-BE49-F238E27FC236}">
                    <a16:creationId xmlns:a16="http://schemas.microsoft.com/office/drawing/2014/main" xmlns="" id="{D21C10B2-8768-401B-90ED-28FFB1BE0FDF}"/>
                  </a:ext>
                </a:extLst>
              </p:cNvPr>
              <p:cNvGrpSpPr/>
              <p:nvPr/>
            </p:nvGrpSpPr>
            <p:grpSpPr>
              <a:xfrm>
                <a:off x="22148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38" name="Groupe 37">
                  <a:extLst>
                    <a:ext uri="{FF2B5EF4-FFF2-40B4-BE49-F238E27FC236}">
                      <a16:creationId xmlns:a16="http://schemas.microsoft.com/office/drawing/2014/main" xmlns="" id="{BFD6188B-7883-43A6-8B30-A642B92F8939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40" name="Cube 39">
                    <a:extLst>
                      <a:ext uri="{FF2B5EF4-FFF2-40B4-BE49-F238E27FC236}">
                        <a16:creationId xmlns:a16="http://schemas.microsoft.com/office/drawing/2014/main" xmlns="" id="{9BE081F8-BEEF-4ECA-B76C-6529ECB40F52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1" name="Cube 40">
                    <a:extLst>
                      <a:ext uri="{FF2B5EF4-FFF2-40B4-BE49-F238E27FC236}">
                        <a16:creationId xmlns:a16="http://schemas.microsoft.com/office/drawing/2014/main" xmlns="" id="{39A9796A-675C-4BD4-8D9E-B6F532AA23DD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9" name="Cube 38">
                  <a:extLst>
                    <a:ext uri="{FF2B5EF4-FFF2-40B4-BE49-F238E27FC236}">
                      <a16:creationId xmlns:a16="http://schemas.microsoft.com/office/drawing/2014/main" xmlns="" id="{B0471D98-FD8B-406E-B15C-E4BFE32506AB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42" name="Groupe 41">
                <a:extLst>
                  <a:ext uri="{FF2B5EF4-FFF2-40B4-BE49-F238E27FC236}">
                    <a16:creationId xmlns:a16="http://schemas.microsoft.com/office/drawing/2014/main" xmlns="" id="{71575CC5-C93A-4C63-BBB4-B23AC4BE6DCF}"/>
                  </a:ext>
                </a:extLst>
              </p:cNvPr>
              <p:cNvGrpSpPr/>
              <p:nvPr/>
            </p:nvGrpSpPr>
            <p:grpSpPr>
              <a:xfrm>
                <a:off x="35864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43" name="Groupe 42">
                  <a:extLst>
                    <a:ext uri="{FF2B5EF4-FFF2-40B4-BE49-F238E27FC236}">
                      <a16:creationId xmlns:a16="http://schemas.microsoft.com/office/drawing/2014/main" xmlns="" id="{0324D66F-8931-4EA6-93C6-5923554C0A2C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45" name="Cube 44">
                    <a:extLst>
                      <a:ext uri="{FF2B5EF4-FFF2-40B4-BE49-F238E27FC236}">
                        <a16:creationId xmlns:a16="http://schemas.microsoft.com/office/drawing/2014/main" xmlns="" id="{A1AB4754-2CB8-46FD-B79D-A43ADA4C0F8D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6" name="Cube 45">
                    <a:extLst>
                      <a:ext uri="{FF2B5EF4-FFF2-40B4-BE49-F238E27FC236}">
                        <a16:creationId xmlns:a16="http://schemas.microsoft.com/office/drawing/2014/main" xmlns="" id="{3411E243-156D-4A5A-BC89-5ACF9A2162AA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44" name="Cube 43">
                  <a:extLst>
                    <a:ext uri="{FF2B5EF4-FFF2-40B4-BE49-F238E27FC236}">
                      <a16:creationId xmlns:a16="http://schemas.microsoft.com/office/drawing/2014/main" xmlns="" id="{69D62416-962C-4D0B-B171-136C9C593D7B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xmlns="" id="{D95D2E39-54D1-447E-AA7E-6AB0E661F34F}"/>
                  </a:ext>
                </a:extLst>
              </p:cNvPr>
              <p:cNvGrpSpPr/>
              <p:nvPr/>
            </p:nvGrpSpPr>
            <p:grpSpPr>
              <a:xfrm>
                <a:off x="49580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48" name="Groupe 47">
                  <a:extLst>
                    <a:ext uri="{FF2B5EF4-FFF2-40B4-BE49-F238E27FC236}">
                      <a16:creationId xmlns:a16="http://schemas.microsoft.com/office/drawing/2014/main" xmlns="" id="{70795AB1-6FC7-4596-9F3E-3BDCD76BEC92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50" name="Cube 49">
                    <a:extLst>
                      <a:ext uri="{FF2B5EF4-FFF2-40B4-BE49-F238E27FC236}">
                        <a16:creationId xmlns:a16="http://schemas.microsoft.com/office/drawing/2014/main" xmlns="" id="{20804FBD-3307-4B53-A978-46D6F06A536C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1" name="Cube 50">
                    <a:extLst>
                      <a:ext uri="{FF2B5EF4-FFF2-40B4-BE49-F238E27FC236}">
                        <a16:creationId xmlns:a16="http://schemas.microsoft.com/office/drawing/2014/main" xmlns="" id="{6B946E17-C6DF-433B-B57D-6C50B21EFEAF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49" name="Cube 48">
                  <a:extLst>
                    <a:ext uri="{FF2B5EF4-FFF2-40B4-BE49-F238E27FC236}">
                      <a16:creationId xmlns:a16="http://schemas.microsoft.com/office/drawing/2014/main" xmlns="" id="{1D9BAA7D-8C93-43F3-96FC-666088B4B26C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2" name="Groupe 51">
                <a:extLst>
                  <a:ext uri="{FF2B5EF4-FFF2-40B4-BE49-F238E27FC236}">
                    <a16:creationId xmlns:a16="http://schemas.microsoft.com/office/drawing/2014/main" xmlns="" id="{ABD868CF-DDFC-4105-B130-021087819CB4}"/>
                  </a:ext>
                </a:extLst>
              </p:cNvPr>
              <p:cNvGrpSpPr/>
              <p:nvPr/>
            </p:nvGrpSpPr>
            <p:grpSpPr>
              <a:xfrm>
                <a:off x="63296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53" name="Groupe 52">
                  <a:extLst>
                    <a:ext uri="{FF2B5EF4-FFF2-40B4-BE49-F238E27FC236}">
                      <a16:creationId xmlns:a16="http://schemas.microsoft.com/office/drawing/2014/main" xmlns="" id="{E1040663-917C-443F-8CF3-38B5D2DD567D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55" name="Cube 54">
                    <a:extLst>
                      <a:ext uri="{FF2B5EF4-FFF2-40B4-BE49-F238E27FC236}">
                        <a16:creationId xmlns:a16="http://schemas.microsoft.com/office/drawing/2014/main" xmlns="" id="{13170CAD-AB0C-4BE4-84A1-0B525CD2C618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6" name="Cube 55">
                    <a:extLst>
                      <a:ext uri="{FF2B5EF4-FFF2-40B4-BE49-F238E27FC236}">
                        <a16:creationId xmlns:a16="http://schemas.microsoft.com/office/drawing/2014/main" xmlns="" id="{0338917E-85FC-476C-8647-73FF01D655FC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4" name="Cube 53">
                  <a:extLst>
                    <a:ext uri="{FF2B5EF4-FFF2-40B4-BE49-F238E27FC236}">
                      <a16:creationId xmlns:a16="http://schemas.microsoft.com/office/drawing/2014/main" xmlns="" id="{B8F3BC56-6A5B-45CD-A53C-2D28825288CA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57" name="Groupe 56">
                <a:extLst>
                  <a:ext uri="{FF2B5EF4-FFF2-40B4-BE49-F238E27FC236}">
                    <a16:creationId xmlns:a16="http://schemas.microsoft.com/office/drawing/2014/main" xmlns="" id="{1700BFE4-09B0-4FA4-8F0E-78D2EE97CE5F}"/>
                  </a:ext>
                </a:extLst>
              </p:cNvPr>
              <p:cNvGrpSpPr/>
              <p:nvPr/>
            </p:nvGrpSpPr>
            <p:grpSpPr>
              <a:xfrm>
                <a:off x="769112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58" name="Groupe 57">
                  <a:extLst>
                    <a:ext uri="{FF2B5EF4-FFF2-40B4-BE49-F238E27FC236}">
                      <a16:creationId xmlns:a16="http://schemas.microsoft.com/office/drawing/2014/main" xmlns="" id="{3B37464C-4517-42D6-8716-CFAAE432C32A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60" name="Cube 59">
                    <a:extLst>
                      <a:ext uri="{FF2B5EF4-FFF2-40B4-BE49-F238E27FC236}">
                        <a16:creationId xmlns:a16="http://schemas.microsoft.com/office/drawing/2014/main" xmlns="" id="{5C6B4F0E-3F18-4D4E-AE51-4D070D020019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1" name="Cube 60">
                    <a:extLst>
                      <a:ext uri="{FF2B5EF4-FFF2-40B4-BE49-F238E27FC236}">
                        <a16:creationId xmlns:a16="http://schemas.microsoft.com/office/drawing/2014/main" xmlns="" id="{707EB24E-352F-4227-86C7-B23078870D38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solidFill>
                    <a:srgbClr val="FEA0A0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59" name="Cube 58">
                  <a:extLst>
                    <a:ext uri="{FF2B5EF4-FFF2-40B4-BE49-F238E27FC236}">
                      <a16:creationId xmlns:a16="http://schemas.microsoft.com/office/drawing/2014/main" xmlns="" id="{2E8F062B-7898-402A-A67A-C4B7B511247F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62" name="Groupe 61">
                <a:extLst>
                  <a:ext uri="{FF2B5EF4-FFF2-40B4-BE49-F238E27FC236}">
                    <a16:creationId xmlns:a16="http://schemas.microsoft.com/office/drawing/2014/main" xmlns="" id="{5FBA458A-618A-46FB-9E45-F991015DC140}"/>
                  </a:ext>
                </a:extLst>
              </p:cNvPr>
              <p:cNvGrpSpPr/>
              <p:nvPr/>
            </p:nvGrpSpPr>
            <p:grpSpPr>
              <a:xfrm>
                <a:off x="906272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63" name="Groupe 62">
                  <a:extLst>
                    <a:ext uri="{FF2B5EF4-FFF2-40B4-BE49-F238E27FC236}">
                      <a16:creationId xmlns:a16="http://schemas.microsoft.com/office/drawing/2014/main" xmlns="" id="{AD0A2499-F913-470B-AB9B-7927662CE6C9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65" name="Cube 64">
                    <a:extLst>
                      <a:ext uri="{FF2B5EF4-FFF2-40B4-BE49-F238E27FC236}">
                        <a16:creationId xmlns:a16="http://schemas.microsoft.com/office/drawing/2014/main" xmlns="" id="{F6ADF22B-FD90-4B85-8209-B354823F864F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6" name="Cube 65">
                    <a:extLst>
                      <a:ext uri="{FF2B5EF4-FFF2-40B4-BE49-F238E27FC236}">
                        <a16:creationId xmlns:a16="http://schemas.microsoft.com/office/drawing/2014/main" xmlns="" id="{CF1E87A6-A97F-43AA-BBEF-1D9590B90577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64" name="Cube 63">
                  <a:extLst>
                    <a:ext uri="{FF2B5EF4-FFF2-40B4-BE49-F238E27FC236}">
                      <a16:creationId xmlns:a16="http://schemas.microsoft.com/office/drawing/2014/main" xmlns="" id="{DA1B3747-5C33-41DC-83AC-C6D109F39C60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xmlns="" id="{DC8324EB-13BF-4AC7-885B-5EC8906A2282}"/>
                </a:ext>
              </a:extLst>
            </p:cNvPr>
            <p:cNvSpPr/>
            <p:nvPr/>
          </p:nvSpPr>
          <p:spPr>
            <a:xfrm>
              <a:off x="10617200" y="1828800"/>
              <a:ext cx="599440" cy="589280"/>
            </a:xfrm>
            <a:prstGeom prst="cube">
              <a:avLst/>
            </a:prstGeom>
            <a:solidFill>
              <a:srgbClr val="FEA0A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xmlns="" id="{F0966940-4FC2-4891-81D4-D299B092AC9E}"/>
                </a:ext>
              </a:extLst>
            </p:cNvPr>
            <p:cNvSpPr/>
            <p:nvPr/>
          </p:nvSpPr>
          <p:spPr>
            <a:xfrm>
              <a:off x="11059268" y="1828800"/>
              <a:ext cx="599440" cy="589280"/>
            </a:xfrm>
            <a:prstGeom prst="cube">
              <a:avLst/>
            </a:prstGeom>
            <a:solidFill>
              <a:srgbClr val="FEA0A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xmlns="" id="{6D3686AF-A12D-43F0-8108-49C8951C6DC5}"/>
              </a:ext>
            </a:extLst>
          </p:cNvPr>
          <p:cNvGrpSpPr/>
          <p:nvPr/>
        </p:nvGrpSpPr>
        <p:grpSpPr>
          <a:xfrm>
            <a:off x="568852" y="3054486"/>
            <a:ext cx="11054296" cy="589280"/>
            <a:chOff x="604412" y="1828800"/>
            <a:chExt cx="11054296" cy="589280"/>
          </a:xfrm>
        </p:grpSpPr>
        <p:sp>
          <p:nvSpPr>
            <p:cNvPr id="109" name="Cube 108">
              <a:extLst>
                <a:ext uri="{FF2B5EF4-FFF2-40B4-BE49-F238E27FC236}">
                  <a16:creationId xmlns:a16="http://schemas.microsoft.com/office/drawing/2014/main" xmlns="" id="{CB6FF0FE-8E88-4AF5-8FEE-1289527D54FA}"/>
                </a:ext>
              </a:extLst>
            </p:cNvPr>
            <p:cNvSpPr/>
            <p:nvPr/>
          </p:nvSpPr>
          <p:spPr>
            <a:xfrm>
              <a:off x="604412" y="1828800"/>
              <a:ext cx="599440" cy="589280"/>
            </a:xfrm>
            <a:prstGeom prst="cube">
              <a:avLst/>
            </a:prstGeom>
            <a:solidFill>
              <a:srgbClr val="FEA0A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10" name="Groupe 109">
              <a:extLst>
                <a:ext uri="{FF2B5EF4-FFF2-40B4-BE49-F238E27FC236}">
                  <a16:creationId xmlns:a16="http://schemas.microsoft.com/office/drawing/2014/main" xmlns="" id="{8B30853B-00AB-4F43-8C99-8A8C31927739}"/>
                </a:ext>
              </a:extLst>
            </p:cNvPr>
            <p:cNvGrpSpPr/>
            <p:nvPr/>
          </p:nvGrpSpPr>
          <p:grpSpPr>
            <a:xfrm>
              <a:off x="1069934" y="1828800"/>
              <a:ext cx="9733280" cy="589280"/>
              <a:chOff x="843280" y="1361440"/>
              <a:chExt cx="9733280" cy="589280"/>
            </a:xfrm>
            <a:solidFill>
              <a:srgbClr val="FEA0A0"/>
            </a:solidFill>
          </p:grpSpPr>
          <p:grpSp>
            <p:nvGrpSpPr>
              <p:cNvPr id="113" name="Groupe 112">
                <a:extLst>
                  <a:ext uri="{FF2B5EF4-FFF2-40B4-BE49-F238E27FC236}">
                    <a16:creationId xmlns:a16="http://schemas.microsoft.com/office/drawing/2014/main" xmlns="" id="{E90B1176-68BC-42AB-93E2-DA46D361E5A3}"/>
                  </a:ext>
                </a:extLst>
              </p:cNvPr>
              <p:cNvGrpSpPr/>
              <p:nvPr/>
            </p:nvGrpSpPr>
            <p:grpSpPr>
              <a:xfrm>
                <a:off x="8432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145" name="Groupe 144">
                  <a:extLst>
                    <a:ext uri="{FF2B5EF4-FFF2-40B4-BE49-F238E27FC236}">
                      <a16:creationId xmlns:a16="http://schemas.microsoft.com/office/drawing/2014/main" xmlns="" id="{B03F6B2D-D0AE-4704-A27D-920B33C76FEB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147" name="Cube 146">
                    <a:extLst>
                      <a:ext uri="{FF2B5EF4-FFF2-40B4-BE49-F238E27FC236}">
                        <a16:creationId xmlns:a16="http://schemas.microsoft.com/office/drawing/2014/main" xmlns="" id="{E7E4724F-60A6-4B95-892A-225D4EC51318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8" name="Cube 147">
                    <a:extLst>
                      <a:ext uri="{FF2B5EF4-FFF2-40B4-BE49-F238E27FC236}">
                        <a16:creationId xmlns:a16="http://schemas.microsoft.com/office/drawing/2014/main" xmlns="" id="{BEFDE13F-9BCC-4755-9F3E-9091B4CD288A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46" name="Cube 145">
                  <a:extLst>
                    <a:ext uri="{FF2B5EF4-FFF2-40B4-BE49-F238E27FC236}">
                      <a16:creationId xmlns:a16="http://schemas.microsoft.com/office/drawing/2014/main" xmlns="" id="{263107E0-630D-4DCA-90D9-B5E9850C4CF3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114" name="Groupe 113">
                <a:extLst>
                  <a:ext uri="{FF2B5EF4-FFF2-40B4-BE49-F238E27FC236}">
                    <a16:creationId xmlns:a16="http://schemas.microsoft.com/office/drawing/2014/main" xmlns="" id="{A4B034FE-76CE-48E6-A104-612C7C1E6B13}"/>
                  </a:ext>
                </a:extLst>
              </p:cNvPr>
              <p:cNvGrpSpPr/>
              <p:nvPr/>
            </p:nvGrpSpPr>
            <p:grpSpPr>
              <a:xfrm>
                <a:off x="22148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140" name="Groupe 139">
                  <a:extLst>
                    <a:ext uri="{FF2B5EF4-FFF2-40B4-BE49-F238E27FC236}">
                      <a16:creationId xmlns:a16="http://schemas.microsoft.com/office/drawing/2014/main" xmlns="" id="{15A50A38-8820-45D9-B7F6-E5505435468F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143" name="Cube 142">
                    <a:extLst>
                      <a:ext uri="{FF2B5EF4-FFF2-40B4-BE49-F238E27FC236}">
                        <a16:creationId xmlns:a16="http://schemas.microsoft.com/office/drawing/2014/main" xmlns="" id="{A968BE62-AB4D-42B2-A9BC-3B9D7EEFDEBA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44" name="Cube 143">
                    <a:extLst>
                      <a:ext uri="{FF2B5EF4-FFF2-40B4-BE49-F238E27FC236}">
                        <a16:creationId xmlns:a16="http://schemas.microsoft.com/office/drawing/2014/main" xmlns="" id="{138A0959-C241-4C53-8E21-A779AC51AB36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42" name="Cube 141">
                  <a:extLst>
                    <a:ext uri="{FF2B5EF4-FFF2-40B4-BE49-F238E27FC236}">
                      <a16:creationId xmlns:a16="http://schemas.microsoft.com/office/drawing/2014/main" xmlns="" id="{84EC0A44-54C5-4BB8-AD03-9AF3F0E426C4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15" name="Groupe 114">
                <a:extLst>
                  <a:ext uri="{FF2B5EF4-FFF2-40B4-BE49-F238E27FC236}">
                    <a16:creationId xmlns:a16="http://schemas.microsoft.com/office/drawing/2014/main" xmlns="" id="{76DDB730-44E2-4850-A22F-6550302758A9}"/>
                  </a:ext>
                </a:extLst>
              </p:cNvPr>
              <p:cNvGrpSpPr/>
              <p:nvPr/>
            </p:nvGrpSpPr>
            <p:grpSpPr>
              <a:xfrm>
                <a:off x="35864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136" name="Groupe 135">
                  <a:extLst>
                    <a:ext uri="{FF2B5EF4-FFF2-40B4-BE49-F238E27FC236}">
                      <a16:creationId xmlns:a16="http://schemas.microsoft.com/office/drawing/2014/main" xmlns="" id="{5D481CDB-9D10-4FD1-81AB-636B69B593EE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138" name="Cube 137">
                    <a:extLst>
                      <a:ext uri="{FF2B5EF4-FFF2-40B4-BE49-F238E27FC236}">
                        <a16:creationId xmlns:a16="http://schemas.microsoft.com/office/drawing/2014/main" xmlns="" id="{E79CCE4C-FF00-4152-86A7-DE65867429BD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9" name="Cube 138">
                    <a:extLst>
                      <a:ext uri="{FF2B5EF4-FFF2-40B4-BE49-F238E27FC236}">
                        <a16:creationId xmlns:a16="http://schemas.microsoft.com/office/drawing/2014/main" xmlns="" id="{7A27E9E6-11F7-457D-8438-B97DB35F90BC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37" name="Cube 136">
                  <a:extLst>
                    <a:ext uri="{FF2B5EF4-FFF2-40B4-BE49-F238E27FC236}">
                      <a16:creationId xmlns:a16="http://schemas.microsoft.com/office/drawing/2014/main" xmlns="" id="{7A55D574-0953-4C50-B6C1-27504EDAC9C1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116" name="Groupe 115">
                <a:extLst>
                  <a:ext uri="{FF2B5EF4-FFF2-40B4-BE49-F238E27FC236}">
                    <a16:creationId xmlns:a16="http://schemas.microsoft.com/office/drawing/2014/main" xmlns="" id="{9F974499-B3FC-4F37-9C81-F38E03A182AE}"/>
                  </a:ext>
                </a:extLst>
              </p:cNvPr>
              <p:cNvGrpSpPr/>
              <p:nvPr/>
            </p:nvGrpSpPr>
            <p:grpSpPr>
              <a:xfrm>
                <a:off x="49580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132" name="Groupe 131">
                  <a:extLst>
                    <a:ext uri="{FF2B5EF4-FFF2-40B4-BE49-F238E27FC236}">
                      <a16:creationId xmlns:a16="http://schemas.microsoft.com/office/drawing/2014/main" xmlns="" id="{514A8B8C-8BD1-483A-BB33-B46BCE27B343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134" name="Cube 133">
                    <a:extLst>
                      <a:ext uri="{FF2B5EF4-FFF2-40B4-BE49-F238E27FC236}">
                        <a16:creationId xmlns:a16="http://schemas.microsoft.com/office/drawing/2014/main" xmlns="" id="{8433C0EA-9969-4E51-8C74-F08CFC246AB7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5" name="Cube 134">
                    <a:extLst>
                      <a:ext uri="{FF2B5EF4-FFF2-40B4-BE49-F238E27FC236}">
                        <a16:creationId xmlns:a16="http://schemas.microsoft.com/office/drawing/2014/main" xmlns="" id="{E17A6A97-977C-4637-AE51-86021551BF61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33" name="Cube 132">
                  <a:extLst>
                    <a:ext uri="{FF2B5EF4-FFF2-40B4-BE49-F238E27FC236}">
                      <a16:creationId xmlns:a16="http://schemas.microsoft.com/office/drawing/2014/main" xmlns="" id="{72887EEC-2259-49B6-B4E6-5EDBE5AE5B69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17" name="Groupe 116">
                <a:extLst>
                  <a:ext uri="{FF2B5EF4-FFF2-40B4-BE49-F238E27FC236}">
                    <a16:creationId xmlns:a16="http://schemas.microsoft.com/office/drawing/2014/main" xmlns="" id="{9B105C3F-51B1-4F9C-838C-4DDE8198B839}"/>
                  </a:ext>
                </a:extLst>
              </p:cNvPr>
              <p:cNvGrpSpPr/>
              <p:nvPr/>
            </p:nvGrpSpPr>
            <p:grpSpPr>
              <a:xfrm>
                <a:off x="632968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128" name="Groupe 127">
                  <a:extLst>
                    <a:ext uri="{FF2B5EF4-FFF2-40B4-BE49-F238E27FC236}">
                      <a16:creationId xmlns:a16="http://schemas.microsoft.com/office/drawing/2014/main" xmlns="" id="{F4809A7D-79D7-4762-99B1-8103DE540B0B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130" name="Cube 129">
                    <a:extLst>
                      <a:ext uri="{FF2B5EF4-FFF2-40B4-BE49-F238E27FC236}">
                        <a16:creationId xmlns:a16="http://schemas.microsoft.com/office/drawing/2014/main" xmlns="" id="{70BB35A3-33AE-4C63-8B30-DE5A04DD19AE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31" name="Cube 130">
                    <a:extLst>
                      <a:ext uri="{FF2B5EF4-FFF2-40B4-BE49-F238E27FC236}">
                        <a16:creationId xmlns:a16="http://schemas.microsoft.com/office/drawing/2014/main" xmlns="" id="{738FCCD9-F81A-470B-B35E-E922750CFCC7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29" name="Cube 128">
                  <a:extLst>
                    <a:ext uri="{FF2B5EF4-FFF2-40B4-BE49-F238E27FC236}">
                      <a16:creationId xmlns:a16="http://schemas.microsoft.com/office/drawing/2014/main" xmlns="" id="{5E7F09A9-42E9-436D-9C43-14E53EE388DB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18" name="Groupe 117">
                <a:extLst>
                  <a:ext uri="{FF2B5EF4-FFF2-40B4-BE49-F238E27FC236}">
                    <a16:creationId xmlns:a16="http://schemas.microsoft.com/office/drawing/2014/main" xmlns="" id="{9FEEF42C-989C-48EE-83DE-F2001A65F52E}"/>
                  </a:ext>
                </a:extLst>
              </p:cNvPr>
              <p:cNvGrpSpPr/>
              <p:nvPr/>
            </p:nvGrpSpPr>
            <p:grpSpPr>
              <a:xfrm>
                <a:off x="769112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124" name="Groupe 123">
                  <a:extLst>
                    <a:ext uri="{FF2B5EF4-FFF2-40B4-BE49-F238E27FC236}">
                      <a16:creationId xmlns:a16="http://schemas.microsoft.com/office/drawing/2014/main" xmlns="" id="{B970435E-EBC3-4A00-99AE-6D4337E19857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126" name="Cube 125">
                    <a:extLst>
                      <a:ext uri="{FF2B5EF4-FFF2-40B4-BE49-F238E27FC236}">
                        <a16:creationId xmlns:a16="http://schemas.microsoft.com/office/drawing/2014/main" xmlns="" id="{C1D1CAD7-8444-48F5-868E-FA3549542BF3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7" name="Cube 126">
                    <a:extLst>
                      <a:ext uri="{FF2B5EF4-FFF2-40B4-BE49-F238E27FC236}">
                        <a16:creationId xmlns:a16="http://schemas.microsoft.com/office/drawing/2014/main" xmlns="" id="{A9F7F731-31B4-467D-9D3D-8C6EF6998404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solidFill>
                    <a:srgbClr val="FEA0A0"/>
                  </a:solidFill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125" name="Cube 124">
                  <a:extLst>
                    <a:ext uri="{FF2B5EF4-FFF2-40B4-BE49-F238E27FC236}">
                      <a16:creationId xmlns:a16="http://schemas.microsoft.com/office/drawing/2014/main" xmlns="" id="{0BD5BC83-7E9D-45C2-9AF8-825C8E7AB8F1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19" name="Groupe 118">
                <a:extLst>
                  <a:ext uri="{FF2B5EF4-FFF2-40B4-BE49-F238E27FC236}">
                    <a16:creationId xmlns:a16="http://schemas.microsoft.com/office/drawing/2014/main" xmlns="" id="{70D7E9EF-D0F2-4EF3-816F-BF745118BC55}"/>
                  </a:ext>
                </a:extLst>
              </p:cNvPr>
              <p:cNvGrpSpPr/>
              <p:nvPr/>
            </p:nvGrpSpPr>
            <p:grpSpPr>
              <a:xfrm>
                <a:off x="9062720" y="1361440"/>
                <a:ext cx="1513840" cy="589280"/>
                <a:chOff x="843280" y="1361440"/>
                <a:chExt cx="1513840" cy="589280"/>
              </a:xfrm>
              <a:grpFill/>
            </p:grpSpPr>
            <p:grpSp>
              <p:nvGrpSpPr>
                <p:cNvPr id="120" name="Groupe 119">
                  <a:extLst>
                    <a:ext uri="{FF2B5EF4-FFF2-40B4-BE49-F238E27FC236}">
                      <a16:creationId xmlns:a16="http://schemas.microsoft.com/office/drawing/2014/main" xmlns="" id="{88CA3111-527B-4293-B9FB-BA7B617AAF5A}"/>
                    </a:ext>
                  </a:extLst>
                </p:cNvPr>
                <p:cNvGrpSpPr/>
                <p:nvPr/>
              </p:nvGrpSpPr>
              <p:grpSpPr>
                <a:xfrm>
                  <a:off x="843280" y="1361440"/>
                  <a:ext cx="1056640" cy="589280"/>
                  <a:chOff x="843280" y="1361440"/>
                  <a:chExt cx="1056640" cy="589280"/>
                </a:xfrm>
                <a:grpFill/>
              </p:grpSpPr>
              <p:sp>
                <p:nvSpPr>
                  <p:cNvPr id="122" name="Cube 121">
                    <a:extLst>
                      <a:ext uri="{FF2B5EF4-FFF2-40B4-BE49-F238E27FC236}">
                        <a16:creationId xmlns:a16="http://schemas.microsoft.com/office/drawing/2014/main" xmlns="" id="{503EF956-AC85-46DE-974B-2057D4E46619}"/>
                      </a:ext>
                    </a:extLst>
                  </p:cNvPr>
                  <p:cNvSpPr/>
                  <p:nvPr/>
                </p:nvSpPr>
                <p:spPr>
                  <a:xfrm>
                    <a:off x="8432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3" name="Cube 122">
                    <a:extLst>
                      <a:ext uri="{FF2B5EF4-FFF2-40B4-BE49-F238E27FC236}">
                        <a16:creationId xmlns:a16="http://schemas.microsoft.com/office/drawing/2014/main" xmlns="" id="{CEB4B0F7-5116-4A60-9218-7608FB39A8F8}"/>
                      </a:ext>
                    </a:extLst>
                  </p:cNvPr>
                  <p:cNvSpPr/>
                  <p:nvPr/>
                </p:nvSpPr>
                <p:spPr>
                  <a:xfrm>
                    <a:off x="1300480" y="1361440"/>
                    <a:ext cx="599440" cy="589280"/>
                  </a:xfrm>
                  <a:prstGeom prst="cube">
                    <a:avLst/>
                  </a:prstGeom>
                  <a:grp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21" name="Cube 120">
                  <a:extLst>
                    <a:ext uri="{FF2B5EF4-FFF2-40B4-BE49-F238E27FC236}">
                      <a16:creationId xmlns:a16="http://schemas.microsoft.com/office/drawing/2014/main" xmlns="" id="{B3F12D17-AF95-475A-8FA3-0D46E21AE45B}"/>
                    </a:ext>
                  </a:extLst>
                </p:cNvPr>
                <p:cNvSpPr/>
                <p:nvPr/>
              </p:nvSpPr>
              <p:spPr>
                <a:xfrm>
                  <a:off x="1757680" y="1361440"/>
                  <a:ext cx="599440" cy="589280"/>
                </a:xfrm>
                <a:prstGeom prst="cub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xmlns="" id="{25CB0971-87DA-4999-B8DC-FEAFD9188CF2}"/>
                </a:ext>
              </a:extLst>
            </p:cNvPr>
            <p:cNvSpPr/>
            <p:nvPr/>
          </p:nvSpPr>
          <p:spPr>
            <a:xfrm>
              <a:off x="10617200" y="1828800"/>
              <a:ext cx="599440" cy="589280"/>
            </a:xfrm>
            <a:prstGeom prst="cube">
              <a:avLst/>
            </a:prstGeom>
            <a:solidFill>
              <a:srgbClr val="FEA0A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xmlns="" id="{A85240A4-08CE-4730-A1F0-053745A9E5CC}"/>
                </a:ext>
              </a:extLst>
            </p:cNvPr>
            <p:cNvSpPr/>
            <p:nvPr/>
          </p:nvSpPr>
          <p:spPr>
            <a:xfrm>
              <a:off x="11059268" y="1828800"/>
              <a:ext cx="599440" cy="589280"/>
            </a:xfrm>
            <a:prstGeom prst="cube">
              <a:avLst/>
            </a:prstGeom>
            <a:solidFill>
              <a:srgbClr val="FEA0A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756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C9560920-3765-464C-9D3C-BFA229D1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66" y="254000"/>
            <a:ext cx="10515600" cy="349114"/>
          </a:xfrm>
        </p:spPr>
        <p:txBody>
          <a:bodyPr>
            <a:no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Deuxième situation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FA300D6B-493C-44F1-A29F-882F29164DB6}"/>
              </a:ext>
            </a:extLst>
          </p:cNvPr>
          <p:cNvSpPr/>
          <p:nvPr/>
        </p:nvSpPr>
        <p:spPr>
          <a:xfrm>
            <a:off x="1454046" y="1090794"/>
            <a:ext cx="9133840" cy="21285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xmlns="" id="{BEBB1280-E302-43A7-AE7E-BA6AD0F0FA31}"/>
              </a:ext>
            </a:extLst>
          </p:cNvPr>
          <p:cNvSpPr/>
          <p:nvPr/>
        </p:nvSpPr>
        <p:spPr>
          <a:xfrm>
            <a:off x="1668359" y="1861548"/>
            <a:ext cx="732685" cy="29464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xmlns="" id="{7E222BB8-9C92-4740-BEFC-3CA111E98812}"/>
              </a:ext>
            </a:extLst>
          </p:cNvPr>
          <p:cNvSpPr/>
          <p:nvPr/>
        </p:nvSpPr>
        <p:spPr>
          <a:xfrm>
            <a:off x="2264855" y="2286272"/>
            <a:ext cx="665399" cy="25146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xmlns="" id="{53A8C819-3F8A-4241-A5F3-430FF0320789}"/>
              </a:ext>
            </a:extLst>
          </p:cNvPr>
          <p:cNvSpPr/>
          <p:nvPr/>
        </p:nvSpPr>
        <p:spPr>
          <a:xfrm>
            <a:off x="2966928" y="2601822"/>
            <a:ext cx="665399" cy="25146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xmlns="" id="{1BE7C88F-9D8C-4111-BC92-1164CC9E26D5}"/>
              </a:ext>
            </a:extLst>
          </p:cNvPr>
          <p:cNvSpPr/>
          <p:nvPr/>
        </p:nvSpPr>
        <p:spPr>
          <a:xfrm>
            <a:off x="3632327" y="2357710"/>
            <a:ext cx="818751" cy="19939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xmlns="" id="{0380B0D4-A8EE-40E9-BD7F-92094317B218}"/>
              </a:ext>
            </a:extLst>
          </p:cNvPr>
          <p:cNvSpPr/>
          <p:nvPr/>
        </p:nvSpPr>
        <p:spPr>
          <a:xfrm>
            <a:off x="3844877" y="1885997"/>
            <a:ext cx="755323" cy="225787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>
            <a:extLst>
              <a:ext uri="{FF2B5EF4-FFF2-40B4-BE49-F238E27FC236}">
                <a16:creationId xmlns:a16="http://schemas.microsoft.com/office/drawing/2014/main" xmlns="" id="{9CD5116F-236A-4000-933A-801A3997A7D8}"/>
              </a:ext>
            </a:extLst>
          </p:cNvPr>
          <p:cNvSpPr/>
          <p:nvPr/>
        </p:nvSpPr>
        <p:spPr>
          <a:xfrm>
            <a:off x="4304365" y="1471114"/>
            <a:ext cx="661662" cy="26035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>
            <a:extLst>
              <a:ext uri="{FF2B5EF4-FFF2-40B4-BE49-F238E27FC236}">
                <a16:creationId xmlns:a16="http://schemas.microsoft.com/office/drawing/2014/main" xmlns="" id="{5730E1B4-3767-4437-82B7-6848DB330C1F}"/>
              </a:ext>
            </a:extLst>
          </p:cNvPr>
          <p:cNvSpPr/>
          <p:nvPr/>
        </p:nvSpPr>
        <p:spPr>
          <a:xfrm>
            <a:off x="5010231" y="1358220"/>
            <a:ext cx="772449" cy="22352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>
            <a:extLst>
              <a:ext uri="{FF2B5EF4-FFF2-40B4-BE49-F238E27FC236}">
                <a16:creationId xmlns:a16="http://schemas.microsoft.com/office/drawing/2014/main" xmlns="" id="{9231CA50-7F12-4179-BB49-FED89A1A7436}"/>
              </a:ext>
            </a:extLst>
          </p:cNvPr>
          <p:cNvSpPr/>
          <p:nvPr/>
        </p:nvSpPr>
        <p:spPr>
          <a:xfrm>
            <a:off x="5724775" y="1754596"/>
            <a:ext cx="772450" cy="27813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xmlns="" id="{259D3EDB-1210-4C8B-9EFE-9A289DDC28CB}"/>
              </a:ext>
            </a:extLst>
          </p:cNvPr>
          <p:cNvSpPr/>
          <p:nvPr/>
        </p:nvSpPr>
        <p:spPr>
          <a:xfrm>
            <a:off x="6154616" y="2080284"/>
            <a:ext cx="818752" cy="328226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xmlns="" id="{095D3709-6036-454B-98F9-1E972D7CCA17}"/>
              </a:ext>
            </a:extLst>
          </p:cNvPr>
          <p:cNvSpPr/>
          <p:nvPr/>
        </p:nvSpPr>
        <p:spPr>
          <a:xfrm>
            <a:off x="5549582" y="2509520"/>
            <a:ext cx="841946" cy="324576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xmlns="" id="{08E68165-C218-4BC2-BB77-F9A2BD1E41B6}"/>
              </a:ext>
            </a:extLst>
          </p:cNvPr>
          <p:cNvSpPr/>
          <p:nvPr/>
        </p:nvSpPr>
        <p:spPr>
          <a:xfrm>
            <a:off x="6418002" y="2834096"/>
            <a:ext cx="841946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xmlns="" id="{50D660B8-C147-446F-A626-9AA59EA996C4}"/>
              </a:ext>
            </a:extLst>
          </p:cNvPr>
          <p:cNvSpPr/>
          <p:nvPr/>
        </p:nvSpPr>
        <p:spPr>
          <a:xfrm>
            <a:off x="8768080" y="1432560"/>
            <a:ext cx="680928" cy="214494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Connecteur 18">
            <a:extLst>
              <a:ext uri="{FF2B5EF4-FFF2-40B4-BE49-F238E27FC236}">
                <a16:creationId xmlns:a16="http://schemas.microsoft.com/office/drawing/2014/main" xmlns="" id="{96239EF2-6410-48FD-857E-3645BC64D5A2}"/>
              </a:ext>
            </a:extLst>
          </p:cNvPr>
          <p:cNvSpPr/>
          <p:nvPr/>
        </p:nvSpPr>
        <p:spPr>
          <a:xfrm>
            <a:off x="7463491" y="2793138"/>
            <a:ext cx="741366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xmlns="" id="{2721CD36-F59E-4B9A-A256-279F92951A07}"/>
              </a:ext>
            </a:extLst>
          </p:cNvPr>
          <p:cNvSpPr/>
          <p:nvPr/>
        </p:nvSpPr>
        <p:spPr>
          <a:xfrm>
            <a:off x="7787122" y="1421266"/>
            <a:ext cx="680928" cy="214494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Connecteur 21">
            <a:extLst>
              <a:ext uri="{FF2B5EF4-FFF2-40B4-BE49-F238E27FC236}">
                <a16:creationId xmlns:a16="http://schemas.microsoft.com/office/drawing/2014/main" xmlns="" id="{B91442D5-0F16-4E55-A777-C33877B82B52}"/>
              </a:ext>
            </a:extLst>
          </p:cNvPr>
          <p:cNvSpPr/>
          <p:nvPr/>
        </p:nvSpPr>
        <p:spPr>
          <a:xfrm>
            <a:off x="8950752" y="2286272"/>
            <a:ext cx="680928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rganigramme : Connecteur 22">
            <a:extLst>
              <a:ext uri="{FF2B5EF4-FFF2-40B4-BE49-F238E27FC236}">
                <a16:creationId xmlns:a16="http://schemas.microsoft.com/office/drawing/2014/main" xmlns="" id="{9E0ED4D2-0D3C-467B-AFAA-D7634DCC57FC}"/>
              </a:ext>
            </a:extLst>
          </p:cNvPr>
          <p:cNvSpPr/>
          <p:nvPr/>
        </p:nvSpPr>
        <p:spPr>
          <a:xfrm>
            <a:off x="8166565" y="2570049"/>
            <a:ext cx="772450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xmlns="" id="{E214EB94-0407-4360-9EAE-C270B8532E64}"/>
              </a:ext>
            </a:extLst>
          </p:cNvPr>
          <p:cNvSpPr/>
          <p:nvPr/>
        </p:nvSpPr>
        <p:spPr>
          <a:xfrm>
            <a:off x="8231040" y="2062752"/>
            <a:ext cx="680928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Connecteur 24">
            <a:extLst>
              <a:ext uri="{FF2B5EF4-FFF2-40B4-BE49-F238E27FC236}">
                <a16:creationId xmlns:a16="http://schemas.microsoft.com/office/drawing/2014/main" xmlns="" id="{75FFC036-AAB1-4A34-BDF6-BB7D7766E0A5}"/>
              </a:ext>
            </a:extLst>
          </p:cNvPr>
          <p:cNvSpPr/>
          <p:nvPr/>
        </p:nvSpPr>
        <p:spPr>
          <a:xfrm>
            <a:off x="7505699" y="1767840"/>
            <a:ext cx="772449" cy="22352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D3E7D2B-0355-4EB5-AB03-9DBD63D1E5A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9820" y="1276486"/>
            <a:ext cx="772450" cy="60311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4918C23C-0BBE-4381-9C1F-71A4318ADE8F}"/>
              </a:ext>
            </a:extLst>
          </p:cNvPr>
          <p:cNvPicPr>
            <a:picLocks noChangeAspect="1"/>
          </p:cNvPicPr>
          <p:nvPr/>
        </p:nvPicPr>
        <p:blipFill>
          <a:blip r:embed="rId2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0238090" y="1153588"/>
            <a:ext cx="548640" cy="48217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77D5D265-FBB7-424D-AC5D-80C1AFBB89F4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sp>
        <p:nvSpPr>
          <p:cNvPr id="28" name="Organigramme : Connecteur 27">
            <a:extLst>
              <a:ext uri="{FF2B5EF4-FFF2-40B4-BE49-F238E27FC236}">
                <a16:creationId xmlns:a16="http://schemas.microsoft.com/office/drawing/2014/main" xmlns="" id="{E1FC6EB8-9C35-4974-B8FD-22D592356DAC}"/>
              </a:ext>
            </a:extLst>
          </p:cNvPr>
          <p:cNvSpPr/>
          <p:nvPr/>
        </p:nvSpPr>
        <p:spPr>
          <a:xfrm flipV="1">
            <a:off x="9462653" y="1228249"/>
            <a:ext cx="680928" cy="180612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545CB497-D5BA-40E9-A93C-95845CB12C58}"/>
              </a:ext>
            </a:extLst>
          </p:cNvPr>
          <p:cNvGrpSpPr/>
          <p:nvPr/>
        </p:nvGrpSpPr>
        <p:grpSpPr>
          <a:xfrm>
            <a:off x="1266045" y="3433059"/>
            <a:ext cx="633394" cy="815340"/>
            <a:chOff x="1540713" y="1248465"/>
            <a:chExt cx="2409825" cy="3288186"/>
          </a:xfrm>
        </p:grpSpPr>
        <p:sp>
          <p:nvSpPr>
            <p:cNvPr id="30" name="Rectangle : coins arrondis 1">
              <a:extLst>
                <a:ext uri="{FF2B5EF4-FFF2-40B4-BE49-F238E27FC236}">
                  <a16:creationId xmlns:a16="http://schemas.microsoft.com/office/drawing/2014/main" xmlns="" id="{F11FD0D4-61A5-4848-9D50-AFF2CF019168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xmlns="" id="{05FF273C-6496-4B83-A7C9-8C6550E15ED7}"/>
                </a:ext>
              </a:extLst>
            </p:cNvPr>
            <p:cNvSpPr txBox="1"/>
            <p:nvPr/>
          </p:nvSpPr>
          <p:spPr>
            <a:xfrm>
              <a:off x="1614960" y="1666818"/>
              <a:ext cx="2116062" cy="211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3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03016CB6-DEBD-4639-BD48-C7D69A7D131B}"/>
              </a:ext>
            </a:extLst>
          </p:cNvPr>
          <p:cNvGrpSpPr/>
          <p:nvPr/>
        </p:nvGrpSpPr>
        <p:grpSpPr>
          <a:xfrm>
            <a:off x="2342497" y="3433059"/>
            <a:ext cx="633394" cy="815340"/>
            <a:chOff x="1540713" y="1248465"/>
            <a:chExt cx="2409825" cy="3288186"/>
          </a:xfrm>
        </p:grpSpPr>
        <p:sp>
          <p:nvSpPr>
            <p:cNvPr id="33" name="Rectangle : coins arrondis 1">
              <a:extLst>
                <a:ext uri="{FF2B5EF4-FFF2-40B4-BE49-F238E27FC236}">
                  <a16:creationId xmlns:a16="http://schemas.microsoft.com/office/drawing/2014/main" xmlns="" id="{BEE72266-CF2A-4443-B4B0-50B6C810037F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xmlns="" id="{9D544A01-3A21-4671-9A26-3D737F92C434}"/>
                </a:ext>
              </a:extLst>
            </p:cNvPr>
            <p:cNvSpPr txBox="1"/>
            <p:nvPr/>
          </p:nvSpPr>
          <p:spPr>
            <a:xfrm>
              <a:off x="1614960" y="1666818"/>
              <a:ext cx="2116062" cy="211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5</a:t>
              </a:r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F9431CA6-2CDD-4346-AC0E-09BDD3C4FA4A}"/>
              </a:ext>
            </a:extLst>
          </p:cNvPr>
          <p:cNvSpPr txBox="1"/>
          <p:nvPr/>
        </p:nvSpPr>
        <p:spPr>
          <a:xfrm>
            <a:off x="3700922" y="3543890"/>
            <a:ext cx="672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Sur quelle pierre arrive la grenouille jaune ?</a:t>
            </a:r>
          </a:p>
        </p:txBody>
      </p:sp>
      <p:grpSp>
        <p:nvGrpSpPr>
          <p:cNvPr id="20" name="SMARTInkShape-Group1">
            <a:extLst>
              <a:ext uri="{FF2B5EF4-FFF2-40B4-BE49-F238E27FC236}">
                <a16:creationId xmlns:a16="http://schemas.microsoft.com/office/drawing/2014/main" xmlns="" id="{29B9F6C0-E1DB-483F-9438-8F792E8569E9}"/>
              </a:ext>
            </a:extLst>
          </p:cNvPr>
          <p:cNvGrpSpPr/>
          <p:nvPr/>
        </p:nvGrpSpPr>
        <p:grpSpPr>
          <a:xfrm>
            <a:off x="2656177" y="4892171"/>
            <a:ext cx="388649" cy="413186"/>
            <a:chOff x="2656177" y="4892171"/>
            <a:chExt cx="388649" cy="413186"/>
          </a:xfrm>
        </p:grpSpPr>
        <p:sp>
          <p:nvSpPr>
            <p:cNvPr id="7" name="SMARTInkShape-1">
              <a:extLst>
                <a:ext uri="{FF2B5EF4-FFF2-40B4-BE49-F238E27FC236}">
                  <a16:creationId xmlns:a16="http://schemas.microsoft.com/office/drawing/2014/main" xmlns="" id="{6D80200E-8F84-45D6-A08D-CE05CC015EC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656177" y="4892171"/>
              <a:ext cx="243755" cy="413186"/>
            </a:xfrm>
            <a:custGeom>
              <a:avLst/>
              <a:gdLst/>
              <a:ahLst/>
              <a:cxnLst/>
              <a:rect l="0" t="0" r="0" b="0"/>
              <a:pathLst>
                <a:path w="243755" h="413186">
                  <a:moveTo>
                    <a:pt x="48923" y="504"/>
                  </a:moveTo>
                  <a:lnTo>
                    <a:pt x="48923" y="504"/>
                  </a:lnTo>
                  <a:lnTo>
                    <a:pt x="50609" y="504"/>
                  </a:lnTo>
                  <a:lnTo>
                    <a:pt x="58809" y="5530"/>
                  </a:lnTo>
                  <a:lnTo>
                    <a:pt x="60806" y="5971"/>
                  </a:lnTo>
                  <a:lnTo>
                    <a:pt x="62137" y="7677"/>
                  </a:lnTo>
                  <a:lnTo>
                    <a:pt x="64009" y="16819"/>
                  </a:lnTo>
                  <a:lnTo>
                    <a:pt x="65693" y="40647"/>
                  </a:lnTo>
                  <a:lnTo>
                    <a:pt x="69208" y="50022"/>
                  </a:lnTo>
                  <a:lnTo>
                    <a:pt x="97153" y="97031"/>
                  </a:lnTo>
                  <a:lnTo>
                    <a:pt x="123143" y="142103"/>
                  </a:lnTo>
                  <a:lnTo>
                    <a:pt x="139953" y="161667"/>
                  </a:lnTo>
                  <a:lnTo>
                    <a:pt x="149941" y="167147"/>
                  </a:lnTo>
                  <a:lnTo>
                    <a:pt x="165481" y="170530"/>
                  </a:lnTo>
                  <a:lnTo>
                    <a:pt x="184628" y="168161"/>
                  </a:lnTo>
                  <a:lnTo>
                    <a:pt x="197513" y="162991"/>
                  </a:lnTo>
                  <a:lnTo>
                    <a:pt x="216916" y="143307"/>
                  </a:lnTo>
                  <a:lnTo>
                    <a:pt x="234791" y="113623"/>
                  </a:lnTo>
                  <a:lnTo>
                    <a:pt x="243238" y="83735"/>
                  </a:lnTo>
                  <a:lnTo>
                    <a:pt x="243754" y="39277"/>
                  </a:lnTo>
                  <a:lnTo>
                    <a:pt x="239570" y="20342"/>
                  </a:lnTo>
                  <a:lnTo>
                    <a:pt x="230490" y="6343"/>
                  </a:lnTo>
                  <a:lnTo>
                    <a:pt x="223811" y="1335"/>
                  </a:lnTo>
                  <a:lnTo>
                    <a:pt x="220549" y="0"/>
                  </a:lnTo>
                  <a:lnTo>
                    <a:pt x="216257" y="873"/>
                  </a:lnTo>
                  <a:lnTo>
                    <a:pt x="196982" y="13068"/>
                  </a:lnTo>
                  <a:lnTo>
                    <a:pt x="193137" y="16288"/>
                  </a:lnTo>
                  <a:lnTo>
                    <a:pt x="172464" y="52227"/>
                  </a:lnTo>
                  <a:lnTo>
                    <a:pt x="157823" y="97478"/>
                  </a:lnTo>
                  <a:lnTo>
                    <a:pt x="149456" y="139251"/>
                  </a:lnTo>
                  <a:lnTo>
                    <a:pt x="137961" y="184494"/>
                  </a:lnTo>
                  <a:lnTo>
                    <a:pt x="122642" y="228602"/>
                  </a:lnTo>
                  <a:lnTo>
                    <a:pt x="105779" y="272906"/>
                  </a:lnTo>
                  <a:lnTo>
                    <a:pt x="88465" y="305033"/>
                  </a:lnTo>
                  <a:lnTo>
                    <a:pt x="59587" y="335790"/>
                  </a:lnTo>
                  <a:lnTo>
                    <a:pt x="52604" y="340020"/>
                  </a:lnTo>
                  <a:lnTo>
                    <a:pt x="49261" y="341148"/>
                  </a:lnTo>
                  <a:lnTo>
                    <a:pt x="31071" y="337679"/>
                  </a:lnTo>
                  <a:lnTo>
                    <a:pt x="19587" y="330864"/>
                  </a:lnTo>
                  <a:lnTo>
                    <a:pt x="8011" y="318992"/>
                  </a:lnTo>
                  <a:lnTo>
                    <a:pt x="2346" y="307831"/>
                  </a:lnTo>
                  <a:lnTo>
                    <a:pt x="0" y="298313"/>
                  </a:lnTo>
                  <a:lnTo>
                    <a:pt x="56" y="267873"/>
                  </a:lnTo>
                  <a:lnTo>
                    <a:pt x="2627" y="260328"/>
                  </a:lnTo>
                  <a:lnTo>
                    <a:pt x="4301" y="257329"/>
                  </a:lnTo>
                  <a:lnTo>
                    <a:pt x="13398" y="249736"/>
                  </a:lnTo>
                  <a:lnTo>
                    <a:pt x="22904" y="248033"/>
                  </a:lnTo>
                  <a:lnTo>
                    <a:pt x="33126" y="248806"/>
                  </a:lnTo>
                  <a:lnTo>
                    <a:pt x="41196" y="251501"/>
                  </a:lnTo>
                  <a:lnTo>
                    <a:pt x="53376" y="260356"/>
                  </a:lnTo>
                  <a:lnTo>
                    <a:pt x="66122" y="275572"/>
                  </a:lnTo>
                  <a:lnTo>
                    <a:pt x="77812" y="296848"/>
                  </a:lnTo>
                  <a:lnTo>
                    <a:pt x="84739" y="337852"/>
                  </a:lnTo>
                  <a:lnTo>
                    <a:pt x="91117" y="382837"/>
                  </a:lnTo>
                  <a:lnTo>
                    <a:pt x="92927" y="388743"/>
                  </a:lnTo>
                  <a:lnTo>
                    <a:pt x="101524" y="400008"/>
                  </a:lnTo>
                  <a:lnTo>
                    <a:pt x="112518" y="409131"/>
                  </a:lnTo>
                  <a:lnTo>
                    <a:pt x="122108" y="413185"/>
                  </a:lnTo>
                  <a:lnTo>
                    <a:pt x="164159" y="410035"/>
                  </a:lnTo>
                  <a:lnTo>
                    <a:pt x="187122" y="404151"/>
                  </a:lnTo>
                  <a:lnTo>
                    <a:pt x="194189" y="400271"/>
                  </a:lnTo>
                  <a:lnTo>
                    <a:pt x="196567" y="398249"/>
                  </a:lnTo>
                  <a:lnTo>
                    <a:pt x="199209" y="393179"/>
                  </a:lnTo>
                  <a:lnTo>
                    <a:pt x="201323" y="3846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SMARTInkShape-2">
              <a:extLst>
                <a:ext uri="{FF2B5EF4-FFF2-40B4-BE49-F238E27FC236}">
                  <a16:creationId xmlns:a16="http://schemas.microsoft.com/office/drawing/2014/main" xmlns="" id="{780DFF97-F8F4-4151-AAE6-9967BA7E4D7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858541" y="5164924"/>
              <a:ext cx="186285" cy="136047"/>
            </a:xfrm>
            <a:custGeom>
              <a:avLst/>
              <a:gdLst/>
              <a:ahLst/>
              <a:cxnLst/>
              <a:rect l="0" t="0" r="0" b="0"/>
              <a:pathLst>
                <a:path w="186285" h="136047">
                  <a:moveTo>
                    <a:pt x="87859" y="51601"/>
                  </a:moveTo>
                  <a:lnTo>
                    <a:pt x="87859" y="51601"/>
                  </a:lnTo>
                  <a:lnTo>
                    <a:pt x="102360" y="51601"/>
                  </a:lnTo>
                  <a:lnTo>
                    <a:pt x="104064" y="50660"/>
                  </a:lnTo>
                  <a:lnTo>
                    <a:pt x="106743" y="48557"/>
                  </a:lnTo>
                  <a:lnTo>
                    <a:pt x="98083" y="42652"/>
                  </a:lnTo>
                  <a:lnTo>
                    <a:pt x="95906" y="37190"/>
                  </a:lnTo>
                  <a:lnTo>
                    <a:pt x="91200" y="32731"/>
                  </a:lnTo>
                  <a:lnTo>
                    <a:pt x="51756" y="851"/>
                  </a:lnTo>
                  <a:lnTo>
                    <a:pt x="44179" y="0"/>
                  </a:lnTo>
                  <a:lnTo>
                    <a:pt x="29999" y="643"/>
                  </a:lnTo>
                  <a:lnTo>
                    <a:pt x="23102" y="4494"/>
                  </a:lnTo>
                  <a:lnTo>
                    <a:pt x="19288" y="7496"/>
                  </a:lnTo>
                  <a:lnTo>
                    <a:pt x="8863" y="23520"/>
                  </a:lnTo>
                  <a:lnTo>
                    <a:pt x="2442" y="38851"/>
                  </a:lnTo>
                  <a:lnTo>
                    <a:pt x="0" y="65754"/>
                  </a:lnTo>
                  <a:lnTo>
                    <a:pt x="4788" y="103346"/>
                  </a:lnTo>
                  <a:lnTo>
                    <a:pt x="8135" y="111170"/>
                  </a:lnTo>
                  <a:lnTo>
                    <a:pt x="22578" y="128135"/>
                  </a:lnTo>
                  <a:lnTo>
                    <a:pt x="28389" y="133006"/>
                  </a:lnTo>
                  <a:lnTo>
                    <a:pt x="34264" y="135406"/>
                  </a:lnTo>
                  <a:lnTo>
                    <a:pt x="37312" y="136046"/>
                  </a:lnTo>
                  <a:lnTo>
                    <a:pt x="55087" y="126834"/>
                  </a:lnTo>
                  <a:lnTo>
                    <a:pt x="68114" y="117440"/>
                  </a:lnTo>
                  <a:lnTo>
                    <a:pt x="78128" y="100076"/>
                  </a:lnTo>
                  <a:lnTo>
                    <a:pt x="88933" y="53554"/>
                  </a:lnTo>
                  <a:lnTo>
                    <a:pt x="91698" y="37864"/>
                  </a:lnTo>
                  <a:lnTo>
                    <a:pt x="93093" y="35265"/>
                  </a:lnTo>
                  <a:lnTo>
                    <a:pt x="93465" y="35066"/>
                  </a:lnTo>
                  <a:lnTo>
                    <a:pt x="93713" y="35286"/>
                  </a:lnTo>
                  <a:lnTo>
                    <a:pt x="97657" y="80379"/>
                  </a:lnTo>
                  <a:lnTo>
                    <a:pt x="109610" y="111574"/>
                  </a:lnTo>
                  <a:lnTo>
                    <a:pt x="114695" y="120119"/>
                  </a:lnTo>
                  <a:lnTo>
                    <a:pt x="131637" y="130581"/>
                  </a:lnTo>
                  <a:lnTo>
                    <a:pt x="145651" y="131506"/>
                  </a:lnTo>
                  <a:lnTo>
                    <a:pt x="169713" y="125162"/>
                  </a:lnTo>
                  <a:lnTo>
                    <a:pt x="186284" y="1151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" name="SMARTInkShape-3">
            <a:extLst>
              <a:ext uri="{FF2B5EF4-FFF2-40B4-BE49-F238E27FC236}">
                <a16:creationId xmlns:a16="http://schemas.microsoft.com/office/drawing/2014/main" xmlns="" id="{00E80518-E10D-4B13-9C5A-C93D3BEDCC8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16358" y="5151338"/>
            <a:ext cx="688893" cy="359891"/>
          </a:xfrm>
          <a:custGeom>
            <a:avLst/>
            <a:gdLst/>
            <a:ahLst/>
            <a:cxnLst/>
            <a:rect l="0" t="0" r="0" b="0"/>
            <a:pathLst>
              <a:path w="688893" h="359891">
                <a:moveTo>
                  <a:pt x="76117" y="55662"/>
                </a:moveTo>
                <a:lnTo>
                  <a:pt x="76117" y="55662"/>
                </a:lnTo>
                <a:lnTo>
                  <a:pt x="77803" y="55662"/>
                </a:lnTo>
                <a:lnTo>
                  <a:pt x="78299" y="55309"/>
                </a:lnTo>
                <a:lnTo>
                  <a:pt x="78630" y="54721"/>
                </a:lnTo>
                <a:lnTo>
                  <a:pt x="78851" y="53976"/>
                </a:lnTo>
                <a:lnTo>
                  <a:pt x="80847" y="51243"/>
                </a:lnTo>
                <a:lnTo>
                  <a:pt x="82688" y="50170"/>
                </a:lnTo>
                <a:lnTo>
                  <a:pt x="85469" y="49362"/>
                </a:lnTo>
                <a:lnTo>
                  <a:pt x="81225" y="25452"/>
                </a:lnTo>
                <a:lnTo>
                  <a:pt x="75440" y="12339"/>
                </a:lnTo>
                <a:lnTo>
                  <a:pt x="68626" y="4255"/>
                </a:lnTo>
                <a:lnTo>
                  <a:pt x="62910" y="1065"/>
                </a:lnTo>
                <a:lnTo>
                  <a:pt x="56136" y="0"/>
                </a:lnTo>
                <a:lnTo>
                  <a:pt x="47246" y="702"/>
                </a:lnTo>
                <a:lnTo>
                  <a:pt x="34009" y="6451"/>
                </a:lnTo>
                <a:lnTo>
                  <a:pt x="19782" y="22240"/>
                </a:lnTo>
                <a:lnTo>
                  <a:pt x="11761" y="35411"/>
                </a:lnTo>
                <a:lnTo>
                  <a:pt x="0" y="76810"/>
                </a:lnTo>
                <a:lnTo>
                  <a:pt x="1012" y="90931"/>
                </a:lnTo>
                <a:lnTo>
                  <a:pt x="8473" y="109739"/>
                </a:lnTo>
                <a:lnTo>
                  <a:pt x="20265" y="128315"/>
                </a:lnTo>
                <a:lnTo>
                  <a:pt x="35619" y="138102"/>
                </a:lnTo>
                <a:lnTo>
                  <a:pt x="52437" y="142648"/>
                </a:lnTo>
                <a:lnTo>
                  <a:pt x="63534" y="142309"/>
                </a:lnTo>
                <a:lnTo>
                  <a:pt x="69819" y="138975"/>
                </a:lnTo>
                <a:lnTo>
                  <a:pt x="77426" y="132088"/>
                </a:lnTo>
                <a:lnTo>
                  <a:pt x="93744" y="104438"/>
                </a:lnTo>
                <a:lnTo>
                  <a:pt x="96980" y="87361"/>
                </a:lnTo>
                <a:lnTo>
                  <a:pt x="94709" y="58477"/>
                </a:lnTo>
                <a:lnTo>
                  <a:pt x="90843" y="45204"/>
                </a:lnTo>
                <a:lnTo>
                  <a:pt x="87836" y="41254"/>
                </a:lnTo>
                <a:lnTo>
                  <a:pt x="86047" y="39706"/>
                </a:lnTo>
                <a:lnTo>
                  <a:pt x="84148" y="39028"/>
                </a:lnTo>
                <a:lnTo>
                  <a:pt x="80157" y="39215"/>
                </a:lnTo>
                <a:lnTo>
                  <a:pt x="79163" y="40464"/>
                </a:lnTo>
                <a:lnTo>
                  <a:pt x="78853" y="42355"/>
                </a:lnTo>
                <a:lnTo>
                  <a:pt x="85247" y="84757"/>
                </a:lnTo>
                <a:lnTo>
                  <a:pt x="92898" y="124957"/>
                </a:lnTo>
                <a:lnTo>
                  <a:pt x="100865" y="165041"/>
                </a:lnTo>
                <a:lnTo>
                  <a:pt x="112864" y="210672"/>
                </a:lnTo>
                <a:lnTo>
                  <a:pt x="119385" y="252100"/>
                </a:lnTo>
                <a:lnTo>
                  <a:pt x="125786" y="299716"/>
                </a:lnTo>
                <a:lnTo>
                  <a:pt x="122399" y="340297"/>
                </a:lnTo>
                <a:lnTo>
                  <a:pt x="117739" y="352841"/>
                </a:lnTo>
                <a:lnTo>
                  <a:pt x="113901" y="358016"/>
                </a:lnTo>
                <a:lnTo>
                  <a:pt x="111890" y="359890"/>
                </a:lnTo>
                <a:lnTo>
                  <a:pt x="108079" y="359728"/>
                </a:lnTo>
                <a:lnTo>
                  <a:pt x="84028" y="349002"/>
                </a:lnTo>
                <a:lnTo>
                  <a:pt x="71719" y="332411"/>
                </a:lnTo>
                <a:lnTo>
                  <a:pt x="64191" y="318049"/>
                </a:lnTo>
                <a:lnTo>
                  <a:pt x="61412" y="300349"/>
                </a:lnTo>
                <a:lnTo>
                  <a:pt x="66363" y="257731"/>
                </a:lnTo>
                <a:lnTo>
                  <a:pt x="69665" y="245659"/>
                </a:lnTo>
                <a:lnTo>
                  <a:pt x="98513" y="198076"/>
                </a:lnTo>
                <a:lnTo>
                  <a:pt x="134397" y="153008"/>
                </a:lnTo>
                <a:lnTo>
                  <a:pt x="166345" y="111333"/>
                </a:lnTo>
                <a:lnTo>
                  <a:pt x="179704" y="85395"/>
                </a:lnTo>
                <a:lnTo>
                  <a:pt x="185034" y="58661"/>
                </a:lnTo>
                <a:lnTo>
                  <a:pt x="184732" y="50410"/>
                </a:lnTo>
                <a:lnTo>
                  <a:pt x="180893" y="38427"/>
                </a:lnTo>
                <a:lnTo>
                  <a:pt x="165288" y="12002"/>
                </a:lnTo>
                <a:lnTo>
                  <a:pt x="165041" y="18434"/>
                </a:lnTo>
                <a:lnTo>
                  <a:pt x="176990" y="29716"/>
                </a:lnTo>
                <a:lnTo>
                  <a:pt x="183744" y="34840"/>
                </a:lnTo>
                <a:lnTo>
                  <a:pt x="212975" y="43772"/>
                </a:lnTo>
                <a:lnTo>
                  <a:pt x="224500" y="45436"/>
                </a:lnTo>
                <a:lnTo>
                  <a:pt x="253567" y="36189"/>
                </a:lnTo>
                <a:lnTo>
                  <a:pt x="259171" y="31837"/>
                </a:lnTo>
                <a:lnTo>
                  <a:pt x="268915" y="21642"/>
                </a:lnTo>
                <a:lnTo>
                  <a:pt x="267846" y="22691"/>
                </a:lnTo>
                <a:lnTo>
                  <a:pt x="248471" y="66628"/>
                </a:lnTo>
                <a:lnTo>
                  <a:pt x="243016" y="87566"/>
                </a:lnTo>
                <a:lnTo>
                  <a:pt x="242017" y="103003"/>
                </a:lnTo>
                <a:lnTo>
                  <a:pt x="249882" y="131229"/>
                </a:lnTo>
                <a:lnTo>
                  <a:pt x="261698" y="150136"/>
                </a:lnTo>
                <a:lnTo>
                  <a:pt x="269016" y="155859"/>
                </a:lnTo>
                <a:lnTo>
                  <a:pt x="272450" y="157385"/>
                </a:lnTo>
                <a:lnTo>
                  <a:pt x="290766" y="156162"/>
                </a:lnTo>
                <a:lnTo>
                  <a:pt x="303954" y="151331"/>
                </a:lnTo>
                <a:lnTo>
                  <a:pt x="329167" y="124909"/>
                </a:lnTo>
                <a:lnTo>
                  <a:pt x="340245" y="96997"/>
                </a:lnTo>
                <a:lnTo>
                  <a:pt x="342591" y="75796"/>
                </a:lnTo>
                <a:lnTo>
                  <a:pt x="341776" y="72489"/>
                </a:lnTo>
                <a:lnTo>
                  <a:pt x="340274" y="68644"/>
                </a:lnTo>
                <a:lnTo>
                  <a:pt x="339923" y="67076"/>
                </a:lnTo>
                <a:lnTo>
                  <a:pt x="339829" y="67152"/>
                </a:lnTo>
                <a:lnTo>
                  <a:pt x="339767" y="67555"/>
                </a:lnTo>
                <a:lnTo>
                  <a:pt x="349999" y="74763"/>
                </a:lnTo>
                <a:lnTo>
                  <a:pt x="351838" y="75805"/>
                </a:lnTo>
                <a:lnTo>
                  <a:pt x="361169" y="77270"/>
                </a:lnTo>
                <a:lnTo>
                  <a:pt x="369500" y="76019"/>
                </a:lnTo>
                <a:lnTo>
                  <a:pt x="379807" y="70043"/>
                </a:lnTo>
                <a:lnTo>
                  <a:pt x="394522" y="54531"/>
                </a:lnTo>
                <a:lnTo>
                  <a:pt x="399832" y="41693"/>
                </a:lnTo>
                <a:lnTo>
                  <a:pt x="402488" y="29149"/>
                </a:lnTo>
                <a:lnTo>
                  <a:pt x="400970" y="23417"/>
                </a:lnTo>
                <a:lnTo>
                  <a:pt x="399577" y="20407"/>
                </a:lnTo>
                <a:lnTo>
                  <a:pt x="395208" y="16122"/>
                </a:lnTo>
                <a:lnTo>
                  <a:pt x="390090" y="13394"/>
                </a:lnTo>
                <a:lnTo>
                  <a:pt x="385464" y="12182"/>
                </a:lnTo>
                <a:lnTo>
                  <a:pt x="373837" y="14870"/>
                </a:lnTo>
                <a:lnTo>
                  <a:pt x="368010" y="18247"/>
                </a:lnTo>
                <a:lnTo>
                  <a:pt x="355424" y="33305"/>
                </a:lnTo>
                <a:lnTo>
                  <a:pt x="348748" y="45706"/>
                </a:lnTo>
                <a:lnTo>
                  <a:pt x="345688" y="55353"/>
                </a:lnTo>
                <a:lnTo>
                  <a:pt x="349452" y="96320"/>
                </a:lnTo>
                <a:lnTo>
                  <a:pt x="356264" y="120792"/>
                </a:lnTo>
                <a:lnTo>
                  <a:pt x="362317" y="128000"/>
                </a:lnTo>
                <a:lnTo>
                  <a:pt x="375518" y="137880"/>
                </a:lnTo>
                <a:lnTo>
                  <a:pt x="389430" y="140348"/>
                </a:lnTo>
                <a:lnTo>
                  <a:pt x="400216" y="139394"/>
                </a:lnTo>
                <a:lnTo>
                  <a:pt x="409566" y="135191"/>
                </a:lnTo>
                <a:lnTo>
                  <a:pt x="437798" y="106914"/>
                </a:lnTo>
                <a:lnTo>
                  <a:pt x="445827" y="93700"/>
                </a:lnTo>
                <a:lnTo>
                  <a:pt x="461537" y="46286"/>
                </a:lnTo>
                <a:lnTo>
                  <a:pt x="475626" y="28583"/>
                </a:lnTo>
                <a:lnTo>
                  <a:pt x="479219" y="25988"/>
                </a:lnTo>
                <a:lnTo>
                  <a:pt x="481024" y="25649"/>
                </a:lnTo>
                <a:lnTo>
                  <a:pt x="484911" y="26213"/>
                </a:lnTo>
                <a:lnTo>
                  <a:pt x="489380" y="28513"/>
                </a:lnTo>
                <a:lnTo>
                  <a:pt x="494624" y="38171"/>
                </a:lnTo>
                <a:lnTo>
                  <a:pt x="501699" y="78939"/>
                </a:lnTo>
                <a:lnTo>
                  <a:pt x="504564" y="122243"/>
                </a:lnTo>
                <a:lnTo>
                  <a:pt x="507905" y="166299"/>
                </a:lnTo>
                <a:lnTo>
                  <a:pt x="503198" y="155846"/>
                </a:lnTo>
                <a:lnTo>
                  <a:pt x="499095" y="129768"/>
                </a:lnTo>
                <a:lnTo>
                  <a:pt x="503600" y="104572"/>
                </a:lnTo>
                <a:lnTo>
                  <a:pt x="521584" y="61684"/>
                </a:lnTo>
                <a:lnTo>
                  <a:pt x="525986" y="51636"/>
                </a:lnTo>
                <a:lnTo>
                  <a:pt x="536397" y="38751"/>
                </a:lnTo>
                <a:lnTo>
                  <a:pt x="547714" y="30857"/>
                </a:lnTo>
                <a:lnTo>
                  <a:pt x="553356" y="28762"/>
                </a:lnTo>
                <a:lnTo>
                  <a:pt x="560098" y="29713"/>
                </a:lnTo>
                <a:lnTo>
                  <a:pt x="567092" y="32487"/>
                </a:lnTo>
                <a:lnTo>
                  <a:pt x="572552" y="36072"/>
                </a:lnTo>
                <a:lnTo>
                  <a:pt x="579593" y="48799"/>
                </a:lnTo>
                <a:lnTo>
                  <a:pt x="591463" y="93159"/>
                </a:lnTo>
                <a:lnTo>
                  <a:pt x="599555" y="138162"/>
                </a:lnTo>
                <a:lnTo>
                  <a:pt x="603782" y="148820"/>
                </a:lnTo>
                <a:lnTo>
                  <a:pt x="609908" y="153628"/>
                </a:lnTo>
                <a:lnTo>
                  <a:pt x="620452" y="158420"/>
                </a:lnTo>
                <a:lnTo>
                  <a:pt x="623156" y="159092"/>
                </a:lnTo>
                <a:lnTo>
                  <a:pt x="635391" y="156667"/>
                </a:lnTo>
                <a:lnTo>
                  <a:pt x="661961" y="142104"/>
                </a:lnTo>
                <a:lnTo>
                  <a:pt x="688892" y="11598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SMARTInkShape-Group3">
            <a:extLst>
              <a:ext uri="{FF2B5EF4-FFF2-40B4-BE49-F238E27FC236}">
                <a16:creationId xmlns:a16="http://schemas.microsoft.com/office/drawing/2014/main" xmlns="" id="{DEB513F3-9706-4412-B5E2-2B57BEC95F5F}"/>
              </a:ext>
            </a:extLst>
          </p:cNvPr>
          <p:cNvGrpSpPr/>
          <p:nvPr/>
        </p:nvGrpSpPr>
        <p:grpSpPr>
          <a:xfrm>
            <a:off x="3907680" y="4927368"/>
            <a:ext cx="765921" cy="372273"/>
            <a:chOff x="3907680" y="4927368"/>
            <a:chExt cx="765921" cy="372273"/>
          </a:xfrm>
        </p:grpSpPr>
        <p:sp>
          <p:nvSpPr>
            <p:cNvPr id="37" name="SMARTInkShape-4">
              <a:extLst>
                <a:ext uri="{FF2B5EF4-FFF2-40B4-BE49-F238E27FC236}">
                  <a16:creationId xmlns:a16="http://schemas.microsoft.com/office/drawing/2014/main" xmlns="" id="{52DC0E58-20D2-45C0-A8ED-85DDAAC7141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907680" y="4927368"/>
              <a:ext cx="765921" cy="372273"/>
            </a:xfrm>
            <a:custGeom>
              <a:avLst/>
              <a:gdLst/>
              <a:ahLst/>
              <a:cxnLst/>
              <a:rect l="0" t="0" r="0" b="0"/>
              <a:pathLst>
                <a:path w="765921" h="372273">
                  <a:moveTo>
                    <a:pt x="80120" y="289157"/>
                  </a:moveTo>
                  <a:lnTo>
                    <a:pt x="80120" y="289157"/>
                  </a:lnTo>
                  <a:lnTo>
                    <a:pt x="77607" y="283190"/>
                  </a:lnTo>
                  <a:lnTo>
                    <a:pt x="77386" y="282004"/>
                  </a:lnTo>
                  <a:lnTo>
                    <a:pt x="76200" y="279746"/>
                  </a:lnTo>
                  <a:lnTo>
                    <a:pt x="65503" y="264181"/>
                  </a:lnTo>
                  <a:lnTo>
                    <a:pt x="55204" y="257922"/>
                  </a:lnTo>
                  <a:lnTo>
                    <a:pt x="45338" y="255325"/>
                  </a:lnTo>
                  <a:lnTo>
                    <a:pt x="32171" y="256983"/>
                  </a:lnTo>
                  <a:lnTo>
                    <a:pt x="21855" y="259712"/>
                  </a:lnTo>
                  <a:lnTo>
                    <a:pt x="18947" y="261724"/>
                  </a:lnTo>
                  <a:lnTo>
                    <a:pt x="5933" y="278877"/>
                  </a:lnTo>
                  <a:lnTo>
                    <a:pt x="85" y="295554"/>
                  </a:lnTo>
                  <a:lnTo>
                    <a:pt x="0" y="308965"/>
                  </a:lnTo>
                  <a:lnTo>
                    <a:pt x="5099" y="335687"/>
                  </a:lnTo>
                  <a:lnTo>
                    <a:pt x="13245" y="349353"/>
                  </a:lnTo>
                  <a:lnTo>
                    <a:pt x="27935" y="363999"/>
                  </a:lnTo>
                  <a:lnTo>
                    <a:pt x="33526" y="368046"/>
                  </a:lnTo>
                  <a:lnTo>
                    <a:pt x="39303" y="370080"/>
                  </a:lnTo>
                  <a:lnTo>
                    <a:pt x="48265" y="371386"/>
                  </a:lnTo>
                  <a:lnTo>
                    <a:pt x="62513" y="362210"/>
                  </a:lnTo>
                  <a:lnTo>
                    <a:pt x="71532" y="353684"/>
                  </a:lnTo>
                  <a:lnTo>
                    <a:pt x="82122" y="338027"/>
                  </a:lnTo>
                  <a:lnTo>
                    <a:pt x="90498" y="314555"/>
                  </a:lnTo>
                  <a:lnTo>
                    <a:pt x="91435" y="305384"/>
                  </a:lnTo>
                  <a:lnTo>
                    <a:pt x="89162" y="286013"/>
                  </a:lnTo>
                  <a:lnTo>
                    <a:pt x="83937" y="268282"/>
                  </a:lnTo>
                  <a:lnTo>
                    <a:pt x="80523" y="262711"/>
                  </a:lnTo>
                  <a:lnTo>
                    <a:pt x="74772" y="258824"/>
                  </a:lnTo>
                  <a:lnTo>
                    <a:pt x="62954" y="253453"/>
                  </a:lnTo>
                  <a:lnTo>
                    <a:pt x="57321" y="253063"/>
                  </a:lnTo>
                  <a:lnTo>
                    <a:pt x="51995" y="254065"/>
                  </a:lnTo>
                  <a:lnTo>
                    <a:pt x="42789" y="258583"/>
                  </a:lnTo>
                  <a:lnTo>
                    <a:pt x="36643" y="265046"/>
                  </a:lnTo>
                  <a:lnTo>
                    <a:pt x="33724" y="270293"/>
                  </a:lnTo>
                  <a:lnTo>
                    <a:pt x="34923" y="274776"/>
                  </a:lnTo>
                  <a:lnTo>
                    <a:pt x="39756" y="282906"/>
                  </a:lnTo>
                  <a:lnTo>
                    <a:pt x="44720" y="288442"/>
                  </a:lnTo>
                  <a:lnTo>
                    <a:pt x="57402" y="292865"/>
                  </a:lnTo>
                  <a:lnTo>
                    <a:pt x="95152" y="295275"/>
                  </a:lnTo>
                  <a:lnTo>
                    <a:pt x="123334" y="290019"/>
                  </a:lnTo>
                  <a:lnTo>
                    <a:pt x="131312" y="285777"/>
                  </a:lnTo>
                  <a:lnTo>
                    <a:pt x="138855" y="279188"/>
                  </a:lnTo>
                  <a:lnTo>
                    <a:pt x="147565" y="266282"/>
                  </a:lnTo>
                  <a:lnTo>
                    <a:pt x="152563" y="253763"/>
                  </a:lnTo>
                  <a:lnTo>
                    <a:pt x="152973" y="250173"/>
                  </a:lnTo>
                  <a:lnTo>
                    <a:pt x="152677" y="249409"/>
                  </a:lnTo>
                  <a:lnTo>
                    <a:pt x="152128" y="248901"/>
                  </a:lnTo>
                  <a:lnTo>
                    <a:pt x="151409" y="248561"/>
                  </a:lnTo>
                  <a:lnTo>
                    <a:pt x="150929" y="249040"/>
                  </a:lnTo>
                  <a:lnTo>
                    <a:pt x="147513" y="266740"/>
                  </a:lnTo>
                  <a:lnTo>
                    <a:pt x="151537" y="309824"/>
                  </a:lnTo>
                  <a:lnTo>
                    <a:pt x="160648" y="340164"/>
                  </a:lnTo>
                  <a:lnTo>
                    <a:pt x="163300" y="345105"/>
                  </a:lnTo>
                  <a:lnTo>
                    <a:pt x="167536" y="348477"/>
                  </a:lnTo>
                  <a:lnTo>
                    <a:pt x="170147" y="349871"/>
                  </a:lnTo>
                  <a:lnTo>
                    <a:pt x="176812" y="350478"/>
                  </a:lnTo>
                  <a:lnTo>
                    <a:pt x="186616" y="348837"/>
                  </a:lnTo>
                  <a:lnTo>
                    <a:pt x="201306" y="341750"/>
                  </a:lnTo>
                  <a:lnTo>
                    <a:pt x="209317" y="334883"/>
                  </a:lnTo>
                  <a:lnTo>
                    <a:pt x="221403" y="318144"/>
                  </a:lnTo>
                  <a:lnTo>
                    <a:pt x="229906" y="297547"/>
                  </a:lnTo>
                  <a:lnTo>
                    <a:pt x="235555" y="258360"/>
                  </a:lnTo>
                  <a:lnTo>
                    <a:pt x="235602" y="258395"/>
                  </a:lnTo>
                  <a:lnTo>
                    <a:pt x="235654" y="259375"/>
                  </a:lnTo>
                  <a:lnTo>
                    <a:pt x="230777" y="286431"/>
                  </a:lnTo>
                  <a:lnTo>
                    <a:pt x="235802" y="326185"/>
                  </a:lnTo>
                  <a:lnTo>
                    <a:pt x="243334" y="346670"/>
                  </a:lnTo>
                  <a:lnTo>
                    <a:pt x="249874" y="355744"/>
                  </a:lnTo>
                  <a:lnTo>
                    <a:pt x="257653" y="362195"/>
                  </a:lnTo>
                  <a:lnTo>
                    <a:pt x="261094" y="363952"/>
                  </a:lnTo>
                  <a:lnTo>
                    <a:pt x="270071" y="363255"/>
                  </a:lnTo>
                  <a:lnTo>
                    <a:pt x="276726" y="358896"/>
                  </a:lnTo>
                  <a:lnTo>
                    <a:pt x="290983" y="343535"/>
                  </a:lnTo>
                  <a:lnTo>
                    <a:pt x="305034" y="316631"/>
                  </a:lnTo>
                  <a:lnTo>
                    <a:pt x="311385" y="282759"/>
                  </a:lnTo>
                  <a:lnTo>
                    <a:pt x="311391" y="271543"/>
                  </a:lnTo>
                  <a:lnTo>
                    <a:pt x="309142" y="262164"/>
                  </a:lnTo>
                  <a:lnTo>
                    <a:pt x="308648" y="262343"/>
                  </a:lnTo>
                  <a:lnTo>
                    <a:pt x="307159" y="264422"/>
                  </a:lnTo>
                  <a:lnTo>
                    <a:pt x="304001" y="276187"/>
                  </a:lnTo>
                  <a:lnTo>
                    <a:pt x="302513" y="295483"/>
                  </a:lnTo>
                  <a:lnTo>
                    <a:pt x="305965" y="323139"/>
                  </a:lnTo>
                  <a:lnTo>
                    <a:pt x="310530" y="330897"/>
                  </a:lnTo>
                  <a:lnTo>
                    <a:pt x="314346" y="335460"/>
                  </a:lnTo>
                  <a:lnTo>
                    <a:pt x="327784" y="342818"/>
                  </a:lnTo>
                  <a:lnTo>
                    <a:pt x="328837" y="343981"/>
                  </a:lnTo>
                  <a:lnTo>
                    <a:pt x="337062" y="347303"/>
                  </a:lnTo>
                  <a:lnTo>
                    <a:pt x="355276" y="349291"/>
                  </a:lnTo>
                  <a:lnTo>
                    <a:pt x="376164" y="346003"/>
                  </a:lnTo>
                  <a:lnTo>
                    <a:pt x="379083" y="345046"/>
                  </a:lnTo>
                  <a:lnTo>
                    <a:pt x="413574" y="318796"/>
                  </a:lnTo>
                  <a:lnTo>
                    <a:pt x="436611" y="286841"/>
                  </a:lnTo>
                  <a:lnTo>
                    <a:pt x="457583" y="246062"/>
                  </a:lnTo>
                  <a:lnTo>
                    <a:pt x="470885" y="200174"/>
                  </a:lnTo>
                  <a:lnTo>
                    <a:pt x="481129" y="152976"/>
                  </a:lnTo>
                  <a:lnTo>
                    <a:pt x="488535" y="112122"/>
                  </a:lnTo>
                  <a:lnTo>
                    <a:pt x="491645" y="67665"/>
                  </a:lnTo>
                  <a:lnTo>
                    <a:pt x="484708" y="22610"/>
                  </a:lnTo>
                  <a:lnTo>
                    <a:pt x="483951" y="15940"/>
                  </a:lnTo>
                  <a:lnTo>
                    <a:pt x="480792" y="9683"/>
                  </a:lnTo>
                  <a:lnTo>
                    <a:pt x="475886" y="2091"/>
                  </a:lnTo>
                  <a:lnTo>
                    <a:pt x="475197" y="413"/>
                  </a:lnTo>
                  <a:lnTo>
                    <a:pt x="474033" y="0"/>
                  </a:lnTo>
                  <a:lnTo>
                    <a:pt x="472551" y="430"/>
                  </a:lnTo>
                  <a:lnTo>
                    <a:pt x="465103" y="6190"/>
                  </a:lnTo>
                  <a:lnTo>
                    <a:pt x="460615" y="12071"/>
                  </a:lnTo>
                  <a:lnTo>
                    <a:pt x="445821" y="58997"/>
                  </a:lnTo>
                  <a:lnTo>
                    <a:pt x="439665" y="102939"/>
                  </a:lnTo>
                  <a:lnTo>
                    <a:pt x="437424" y="147168"/>
                  </a:lnTo>
                  <a:lnTo>
                    <a:pt x="438766" y="191999"/>
                  </a:lnTo>
                  <a:lnTo>
                    <a:pt x="439825" y="235925"/>
                  </a:lnTo>
                  <a:lnTo>
                    <a:pt x="446358" y="282820"/>
                  </a:lnTo>
                  <a:lnTo>
                    <a:pt x="455970" y="307491"/>
                  </a:lnTo>
                  <a:lnTo>
                    <a:pt x="472764" y="333608"/>
                  </a:lnTo>
                  <a:lnTo>
                    <a:pt x="487801" y="346111"/>
                  </a:lnTo>
                  <a:lnTo>
                    <a:pt x="510102" y="353605"/>
                  </a:lnTo>
                  <a:lnTo>
                    <a:pt x="522592" y="353486"/>
                  </a:lnTo>
                  <a:lnTo>
                    <a:pt x="533544" y="351217"/>
                  </a:lnTo>
                  <a:lnTo>
                    <a:pt x="545178" y="344940"/>
                  </a:lnTo>
                  <a:lnTo>
                    <a:pt x="583383" y="303470"/>
                  </a:lnTo>
                  <a:lnTo>
                    <a:pt x="604304" y="269387"/>
                  </a:lnTo>
                  <a:lnTo>
                    <a:pt x="618029" y="224125"/>
                  </a:lnTo>
                  <a:lnTo>
                    <a:pt x="627101" y="182639"/>
                  </a:lnTo>
                  <a:lnTo>
                    <a:pt x="631780" y="139580"/>
                  </a:lnTo>
                  <a:lnTo>
                    <a:pt x="625348" y="94238"/>
                  </a:lnTo>
                  <a:lnTo>
                    <a:pt x="615642" y="47138"/>
                  </a:lnTo>
                  <a:lnTo>
                    <a:pt x="609092" y="35884"/>
                  </a:lnTo>
                  <a:lnTo>
                    <a:pt x="604379" y="31953"/>
                  </a:lnTo>
                  <a:lnTo>
                    <a:pt x="599579" y="30205"/>
                  </a:lnTo>
                  <a:lnTo>
                    <a:pt x="593919" y="29428"/>
                  </a:lnTo>
                  <a:lnTo>
                    <a:pt x="587875" y="30965"/>
                  </a:lnTo>
                  <a:lnTo>
                    <a:pt x="581661" y="34705"/>
                  </a:lnTo>
                  <a:lnTo>
                    <a:pt x="573271" y="44038"/>
                  </a:lnTo>
                  <a:lnTo>
                    <a:pt x="570937" y="49217"/>
                  </a:lnTo>
                  <a:lnTo>
                    <a:pt x="561655" y="93701"/>
                  </a:lnTo>
                  <a:lnTo>
                    <a:pt x="562464" y="135359"/>
                  </a:lnTo>
                  <a:lnTo>
                    <a:pt x="563058" y="182767"/>
                  </a:lnTo>
                  <a:lnTo>
                    <a:pt x="566639" y="226193"/>
                  </a:lnTo>
                  <a:lnTo>
                    <a:pt x="570613" y="268453"/>
                  </a:lnTo>
                  <a:lnTo>
                    <a:pt x="582549" y="314436"/>
                  </a:lnTo>
                  <a:lnTo>
                    <a:pt x="589686" y="335542"/>
                  </a:lnTo>
                  <a:lnTo>
                    <a:pt x="594225" y="342463"/>
                  </a:lnTo>
                  <a:lnTo>
                    <a:pt x="615377" y="362329"/>
                  </a:lnTo>
                  <a:lnTo>
                    <a:pt x="625829" y="368379"/>
                  </a:lnTo>
                  <a:lnTo>
                    <a:pt x="641025" y="371050"/>
                  </a:lnTo>
                  <a:lnTo>
                    <a:pt x="647969" y="371415"/>
                  </a:lnTo>
                  <a:lnTo>
                    <a:pt x="654584" y="369696"/>
                  </a:lnTo>
                  <a:lnTo>
                    <a:pt x="663317" y="364761"/>
                  </a:lnTo>
                  <a:lnTo>
                    <a:pt x="704799" y="330939"/>
                  </a:lnTo>
                  <a:lnTo>
                    <a:pt x="711513" y="319371"/>
                  </a:lnTo>
                  <a:lnTo>
                    <a:pt x="719222" y="292084"/>
                  </a:lnTo>
                  <a:lnTo>
                    <a:pt x="720804" y="278265"/>
                  </a:lnTo>
                  <a:lnTo>
                    <a:pt x="718352" y="269970"/>
                  </a:lnTo>
                  <a:lnTo>
                    <a:pt x="713843" y="259248"/>
                  </a:lnTo>
                  <a:lnTo>
                    <a:pt x="713210" y="256518"/>
                  </a:lnTo>
                  <a:lnTo>
                    <a:pt x="710626" y="252543"/>
                  </a:lnTo>
                  <a:lnTo>
                    <a:pt x="708949" y="250990"/>
                  </a:lnTo>
                  <a:lnTo>
                    <a:pt x="706772" y="250306"/>
                  </a:lnTo>
                  <a:lnTo>
                    <a:pt x="701532" y="250488"/>
                  </a:lnTo>
                  <a:lnTo>
                    <a:pt x="694317" y="252574"/>
                  </a:lnTo>
                  <a:lnTo>
                    <a:pt x="687711" y="257112"/>
                  </a:lnTo>
                  <a:lnTo>
                    <a:pt x="677682" y="278058"/>
                  </a:lnTo>
                  <a:lnTo>
                    <a:pt x="674982" y="290258"/>
                  </a:lnTo>
                  <a:lnTo>
                    <a:pt x="675010" y="310907"/>
                  </a:lnTo>
                  <a:lnTo>
                    <a:pt x="682178" y="334093"/>
                  </a:lnTo>
                  <a:lnTo>
                    <a:pt x="698451" y="360235"/>
                  </a:lnTo>
                  <a:lnTo>
                    <a:pt x="710102" y="371126"/>
                  </a:lnTo>
                  <a:lnTo>
                    <a:pt x="718534" y="372272"/>
                  </a:lnTo>
                  <a:lnTo>
                    <a:pt x="728985" y="370900"/>
                  </a:lnTo>
                  <a:lnTo>
                    <a:pt x="744785" y="363825"/>
                  </a:lnTo>
                  <a:lnTo>
                    <a:pt x="765920" y="3494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SMARTInkShape-5">
              <a:extLst>
                <a:ext uri="{FF2B5EF4-FFF2-40B4-BE49-F238E27FC236}">
                  <a16:creationId xmlns:a16="http://schemas.microsoft.com/office/drawing/2014/main" xmlns="" id="{0E9C96D7-A06F-4E84-A0D5-72D232307B6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235450" y="5045075"/>
              <a:ext cx="6351" cy="9526"/>
            </a:xfrm>
            <a:custGeom>
              <a:avLst/>
              <a:gdLst/>
              <a:ahLst/>
              <a:cxnLst/>
              <a:rect l="0" t="0" r="0" b="0"/>
              <a:pathLst>
                <a:path w="6351" h="9526">
                  <a:moveTo>
                    <a:pt x="0" y="9525"/>
                  </a:moveTo>
                  <a:lnTo>
                    <a:pt x="0" y="9525"/>
                  </a:lnTo>
                  <a:lnTo>
                    <a:pt x="0" y="6154"/>
                  </a:lnTo>
                  <a:lnTo>
                    <a:pt x="941" y="3558"/>
                  </a:lnTo>
                  <a:lnTo>
                    <a:pt x="1686" y="2372"/>
                  </a:lnTo>
                  <a:lnTo>
                    <a:pt x="2535" y="158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2" name="SMARTInkShape-Group4">
            <a:extLst>
              <a:ext uri="{FF2B5EF4-FFF2-40B4-BE49-F238E27FC236}">
                <a16:creationId xmlns:a16="http://schemas.microsoft.com/office/drawing/2014/main" xmlns="" id="{F4F26DDC-A60E-4CD9-BE39-713741ACC68F}"/>
              </a:ext>
            </a:extLst>
          </p:cNvPr>
          <p:cNvGrpSpPr/>
          <p:nvPr/>
        </p:nvGrpSpPr>
        <p:grpSpPr>
          <a:xfrm>
            <a:off x="4893040" y="5074353"/>
            <a:ext cx="764811" cy="235275"/>
            <a:chOff x="4893040" y="5074353"/>
            <a:chExt cx="764811" cy="235275"/>
          </a:xfrm>
        </p:grpSpPr>
        <p:sp>
          <p:nvSpPr>
            <p:cNvPr id="40" name="SMARTInkShape-6">
              <a:extLst>
                <a:ext uri="{FF2B5EF4-FFF2-40B4-BE49-F238E27FC236}">
                  <a16:creationId xmlns:a16="http://schemas.microsoft.com/office/drawing/2014/main" xmlns="" id="{FE612F74-2DE3-464D-B220-15183F497FD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893040" y="5169360"/>
              <a:ext cx="764811" cy="140268"/>
            </a:xfrm>
            <a:custGeom>
              <a:avLst/>
              <a:gdLst/>
              <a:ahLst/>
              <a:cxnLst/>
              <a:rect l="0" t="0" r="0" b="0"/>
              <a:pathLst>
                <a:path w="764811" h="140268">
                  <a:moveTo>
                    <a:pt x="82185" y="63040"/>
                  </a:moveTo>
                  <a:lnTo>
                    <a:pt x="82185" y="63040"/>
                  </a:lnTo>
                  <a:lnTo>
                    <a:pt x="84919" y="63040"/>
                  </a:lnTo>
                  <a:lnTo>
                    <a:pt x="90342" y="60153"/>
                  </a:lnTo>
                  <a:lnTo>
                    <a:pt x="99644" y="51919"/>
                  </a:lnTo>
                  <a:lnTo>
                    <a:pt x="99078" y="35638"/>
                  </a:lnTo>
                  <a:lnTo>
                    <a:pt x="96631" y="26990"/>
                  </a:lnTo>
                  <a:lnTo>
                    <a:pt x="83160" y="4776"/>
                  </a:lnTo>
                  <a:lnTo>
                    <a:pt x="75210" y="1867"/>
                  </a:lnTo>
                  <a:lnTo>
                    <a:pt x="59601" y="0"/>
                  </a:lnTo>
                  <a:lnTo>
                    <a:pt x="32678" y="6733"/>
                  </a:lnTo>
                  <a:lnTo>
                    <a:pt x="23928" y="11745"/>
                  </a:lnTo>
                  <a:lnTo>
                    <a:pt x="3791" y="40333"/>
                  </a:lnTo>
                  <a:lnTo>
                    <a:pt x="0" y="76225"/>
                  </a:lnTo>
                  <a:lnTo>
                    <a:pt x="6485" y="92699"/>
                  </a:lnTo>
                  <a:lnTo>
                    <a:pt x="26127" y="123069"/>
                  </a:lnTo>
                  <a:lnTo>
                    <a:pt x="34693" y="127702"/>
                  </a:lnTo>
                  <a:lnTo>
                    <a:pt x="50697" y="131865"/>
                  </a:lnTo>
                  <a:lnTo>
                    <a:pt x="53784" y="131148"/>
                  </a:lnTo>
                  <a:lnTo>
                    <a:pt x="63187" y="125083"/>
                  </a:lnTo>
                  <a:lnTo>
                    <a:pt x="72323" y="116231"/>
                  </a:lnTo>
                  <a:lnTo>
                    <a:pt x="79302" y="104122"/>
                  </a:lnTo>
                  <a:lnTo>
                    <a:pt x="84493" y="80353"/>
                  </a:lnTo>
                  <a:lnTo>
                    <a:pt x="88087" y="33429"/>
                  </a:lnTo>
                  <a:lnTo>
                    <a:pt x="88447" y="29883"/>
                  </a:lnTo>
                  <a:lnTo>
                    <a:pt x="88496" y="30430"/>
                  </a:lnTo>
                  <a:lnTo>
                    <a:pt x="90416" y="68708"/>
                  </a:lnTo>
                  <a:lnTo>
                    <a:pt x="102661" y="101996"/>
                  </a:lnTo>
                  <a:lnTo>
                    <a:pt x="106690" y="108105"/>
                  </a:lnTo>
                  <a:lnTo>
                    <a:pt x="116296" y="115512"/>
                  </a:lnTo>
                  <a:lnTo>
                    <a:pt x="133661" y="121448"/>
                  </a:lnTo>
                  <a:lnTo>
                    <a:pt x="139870" y="122513"/>
                  </a:lnTo>
                  <a:lnTo>
                    <a:pt x="145923" y="121105"/>
                  </a:lnTo>
                  <a:lnTo>
                    <a:pt x="158432" y="114452"/>
                  </a:lnTo>
                  <a:lnTo>
                    <a:pt x="172571" y="101627"/>
                  </a:lnTo>
                  <a:lnTo>
                    <a:pt x="176802" y="95006"/>
                  </a:lnTo>
                  <a:lnTo>
                    <a:pt x="185135" y="66378"/>
                  </a:lnTo>
                  <a:lnTo>
                    <a:pt x="186599" y="50999"/>
                  </a:lnTo>
                  <a:lnTo>
                    <a:pt x="178433" y="21355"/>
                  </a:lnTo>
                  <a:lnTo>
                    <a:pt x="177042" y="18317"/>
                  </a:lnTo>
                  <a:lnTo>
                    <a:pt x="171733" y="13059"/>
                  </a:lnTo>
                  <a:lnTo>
                    <a:pt x="165376" y="9076"/>
                  </a:lnTo>
                  <a:lnTo>
                    <a:pt x="160198" y="7306"/>
                  </a:lnTo>
                  <a:lnTo>
                    <a:pt x="156486" y="7460"/>
                  </a:lnTo>
                  <a:lnTo>
                    <a:pt x="155003" y="7995"/>
                  </a:lnTo>
                  <a:lnTo>
                    <a:pt x="152413" y="10471"/>
                  </a:lnTo>
                  <a:lnTo>
                    <a:pt x="150439" y="13923"/>
                  </a:lnTo>
                  <a:lnTo>
                    <a:pt x="149068" y="22278"/>
                  </a:lnTo>
                  <a:lnTo>
                    <a:pt x="149704" y="23518"/>
                  </a:lnTo>
                  <a:lnTo>
                    <a:pt x="152293" y="25837"/>
                  </a:lnTo>
                  <a:lnTo>
                    <a:pt x="155795" y="27103"/>
                  </a:lnTo>
                  <a:lnTo>
                    <a:pt x="181854" y="28098"/>
                  </a:lnTo>
                  <a:lnTo>
                    <a:pt x="202217" y="24951"/>
                  </a:lnTo>
                  <a:lnTo>
                    <a:pt x="202423" y="24595"/>
                  </a:lnTo>
                  <a:lnTo>
                    <a:pt x="202713" y="23113"/>
                  </a:lnTo>
                  <a:lnTo>
                    <a:pt x="206755" y="70109"/>
                  </a:lnTo>
                  <a:lnTo>
                    <a:pt x="209923" y="86640"/>
                  </a:lnTo>
                  <a:lnTo>
                    <a:pt x="219029" y="103324"/>
                  </a:lnTo>
                  <a:lnTo>
                    <a:pt x="227781" y="109627"/>
                  </a:lnTo>
                  <a:lnTo>
                    <a:pt x="234255" y="112592"/>
                  </a:lnTo>
                  <a:lnTo>
                    <a:pt x="247207" y="113240"/>
                  </a:lnTo>
                  <a:lnTo>
                    <a:pt x="264151" y="109388"/>
                  </a:lnTo>
                  <a:lnTo>
                    <a:pt x="279564" y="100504"/>
                  </a:lnTo>
                  <a:lnTo>
                    <a:pt x="281857" y="97894"/>
                  </a:lnTo>
                  <a:lnTo>
                    <a:pt x="286417" y="86851"/>
                  </a:lnTo>
                  <a:lnTo>
                    <a:pt x="291501" y="41916"/>
                  </a:lnTo>
                  <a:lnTo>
                    <a:pt x="290003" y="23237"/>
                  </a:lnTo>
                  <a:lnTo>
                    <a:pt x="287302" y="16047"/>
                  </a:lnTo>
                  <a:lnTo>
                    <a:pt x="282582" y="9997"/>
                  </a:lnTo>
                  <a:lnTo>
                    <a:pt x="279671" y="7715"/>
                  </a:lnTo>
                  <a:lnTo>
                    <a:pt x="276848" y="6701"/>
                  </a:lnTo>
                  <a:lnTo>
                    <a:pt x="273242" y="6251"/>
                  </a:lnTo>
                  <a:lnTo>
                    <a:pt x="271998" y="6483"/>
                  </a:lnTo>
                  <a:lnTo>
                    <a:pt x="271168" y="6991"/>
                  </a:lnTo>
                  <a:lnTo>
                    <a:pt x="270615" y="7683"/>
                  </a:lnTo>
                  <a:lnTo>
                    <a:pt x="270001" y="9391"/>
                  </a:lnTo>
                  <a:lnTo>
                    <a:pt x="269607" y="16734"/>
                  </a:lnTo>
                  <a:lnTo>
                    <a:pt x="270494" y="20469"/>
                  </a:lnTo>
                  <a:lnTo>
                    <a:pt x="272417" y="23659"/>
                  </a:lnTo>
                  <a:lnTo>
                    <a:pt x="275623" y="27428"/>
                  </a:lnTo>
                  <a:lnTo>
                    <a:pt x="280341" y="29574"/>
                  </a:lnTo>
                  <a:lnTo>
                    <a:pt x="291993" y="30951"/>
                  </a:lnTo>
                  <a:lnTo>
                    <a:pt x="296318" y="30199"/>
                  </a:lnTo>
                  <a:lnTo>
                    <a:pt x="318359" y="22428"/>
                  </a:lnTo>
                  <a:lnTo>
                    <a:pt x="325752" y="17009"/>
                  </a:lnTo>
                  <a:lnTo>
                    <a:pt x="329566" y="15887"/>
                  </a:lnTo>
                  <a:lnTo>
                    <a:pt x="330714" y="15730"/>
                  </a:lnTo>
                  <a:lnTo>
                    <a:pt x="331126" y="15978"/>
                  </a:lnTo>
                  <a:lnTo>
                    <a:pt x="331049" y="16496"/>
                  </a:lnTo>
                  <a:lnTo>
                    <a:pt x="330375" y="18012"/>
                  </a:lnTo>
                  <a:lnTo>
                    <a:pt x="326663" y="63810"/>
                  </a:lnTo>
                  <a:lnTo>
                    <a:pt x="329394" y="92994"/>
                  </a:lnTo>
                  <a:lnTo>
                    <a:pt x="335263" y="107415"/>
                  </a:lnTo>
                  <a:lnTo>
                    <a:pt x="338598" y="111102"/>
                  </a:lnTo>
                  <a:lnTo>
                    <a:pt x="340968" y="113073"/>
                  </a:lnTo>
                  <a:lnTo>
                    <a:pt x="364019" y="121088"/>
                  </a:lnTo>
                  <a:lnTo>
                    <a:pt x="390261" y="117698"/>
                  </a:lnTo>
                  <a:lnTo>
                    <a:pt x="401400" y="113846"/>
                  </a:lnTo>
                  <a:lnTo>
                    <a:pt x="415323" y="104865"/>
                  </a:lnTo>
                  <a:lnTo>
                    <a:pt x="421687" y="96328"/>
                  </a:lnTo>
                  <a:lnTo>
                    <a:pt x="426312" y="83487"/>
                  </a:lnTo>
                  <a:lnTo>
                    <a:pt x="427875" y="66295"/>
                  </a:lnTo>
                  <a:lnTo>
                    <a:pt x="425088" y="28475"/>
                  </a:lnTo>
                  <a:lnTo>
                    <a:pt x="426026" y="37384"/>
                  </a:lnTo>
                  <a:lnTo>
                    <a:pt x="429184" y="82808"/>
                  </a:lnTo>
                  <a:lnTo>
                    <a:pt x="436573" y="118680"/>
                  </a:lnTo>
                  <a:lnTo>
                    <a:pt x="441479" y="130103"/>
                  </a:lnTo>
                  <a:lnTo>
                    <a:pt x="446012" y="135179"/>
                  </a:lnTo>
                  <a:lnTo>
                    <a:pt x="454217" y="139722"/>
                  </a:lnTo>
                  <a:lnTo>
                    <a:pt x="456501" y="140267"/>
                  </a:lnTo>
                  <a:lnTo>
                    <a:pt x="459979" y="139932"/>
                  </a:lnTo>
                  <a:lnTo>
                    <a:pt x="470662" y="134389"/>
                  </a:lnTo>
                  <a:lnTo>
                    <a:pt x="476268" y="128970"/>
                  </a:lnTo>
                  <a:lnTo>
                    <a:pt x="484428" y="113497"/>
                  </a:lnTo>
                  <a:lnTo>
                    <a:pt x="488423" y="70172"/>
                  </a:lnTo>
                  <a:lnTo>
                    <a:pt x="488582" y="33099"/>
                  </a:lnTo>
                  <a:lnTo>
                    <a:pt x="490466" y="28449"/>
                  </a:lnTo>
                  <a:lnTo>
                    <a:pt x="495738" y="21400"/>
                  </a:lnTo>
                  <a:lnTo>
                    <a:pt x="498937" y="19839"/>
                  </a:lnTo>
                  <a:lnTo>
                    <a:pt x="500778" y="19423"/>
                  </a:lnTo>
                  <a:lnTo>
                    <a:pt x="504705" y="19901"/>
                  </a:lnTo>
                  <a:lnTo>
                    <a:pt x="508449" y="21289"/>
                  </a:lnTo>
                  <a:lnTo>
                    <a:pt x="515609" y="26937"/>
                  </a:lnTo>
                  <a:lnTo>
                    <a:pt x="519999" y="31824"/>
                  </a:lnTo>
                  <a:lnTo>
                    <a:pt x="522822" y="39602"/>
                  </a:lnTo>
                  <a:lnTo>
                    <a:pt x="536020" y="84891"/>
                  </a:lnTo>
                  <a:lnTo>
                    <a:pt x="546480" y="122938"/>
                  </a:lnTo>
                  <a:lnTo>
                    <a:pt x="550652" y="128584"/>
                  </a:lnTo>
                  <a:lnTo>
                    <a:pt x="560269" y="136273"/>
                  </a:lnTo>
                  <a:lnTo>
                    <a:pt x="571874" y="138361"/>
                  </a:lnTo>
                  <a:lnTo>
                    <a:pt x="581428" y="137294"/>
                  </a:lnTo>
                  <a:lnTo>
                    <a:pt x="590413" y="133058"/>
                  </a:lnTo>
                  <a:lnTo>
                    <a:pt x="602225" y="118760"/>
                  </a:lnTo>
                  <a:lnTo>
                    <a:pt x="607706" y="108321"/>
                  </a:lnTo>
                  <a:lnTo>
                    <a:pt x="616630" y="77160"/>
                  </a:lnTo>
                  <a:lnTo>
                    <a:pt x="615792" y="61737"/>
                  </a:lnTo>
                  <a:lnTo>
                    <a:pt x="607219" y="48072"/>
                  </a:lnTo>
                  <a:lnTo>
                    <a:pt x="592168" y="33089"/>
                  </a:lnTo>
                  <a:lnTo>
                    <a:pt x="590802" y="32842"/>
                  </a:lnTo>
                  <a:lnTo>
                    <a:pt x="587402" y="33508"/>
                  </a:lnTo>
                  <a:lnTo>
                    <a:pt x="586213" y="34533"/>
                  </a:lnTo>
                  <a:lnTo>
                    <a:pt x="584892" y="37552"/>
                  </a:lnTo>
                  <a:lnTo>
                    <a:pt x="584148" y="43219"/>
                  </a:lnTo>
                  <a:lnTo>
                    <a:pt x="585613" y="49367"/>
                  </a:lnTo>
                  <a:lnTo>
                    <a:pt x="591653" y="57342"/>
                  </a:lnTo>
                  <a:lnTo>
                    <a:pt x="600145" y="63037"/>
                  </a:lnTo>
                  <a:lnTo>
                    <a:pt x="608135" y="63862"/>
                  </a:lnTo>
                  <a:lnTo>
                    <a:pt x="617565" y="62347"/>
                  </a:lnTo>
                  <a:lnTo>
                    <a:pt x="640870" y="51542"/>
                  </a:lnTo>
                  <a:lnTo>
                    <a:pt x="649338" y="45691"/>
                  </a:lnTo>
                  <a:lnTo>
                    <a:pt x="652106" y="44393"/>
                  </a:lnTo>
                  <a:lnTo>
                    <a:pt x="655647" y="42032"/>
                  </a:lnTo>
                  <a:lnTo>
                    <a:pt x="659388" y="40975"/>
                  </a:lnTo>
                  <a:lnTo>
                    <a:pt x="659604" y="41275"/>
                  </a:lnTo>
                  <a:lnTo>
                    <a:pt x="659950" y="44290"/>
                  </a:lnTo>
                  <a:lnTo>
                    <a:pt x="659978" y="45248"/>
                  </a:lnTo>
                  <a:lnTo>
                    <a:pt x="660703" y="46240"/>
                  </a:lnTo>
                  <a:lnTo>
                    <a:pt x="663389" y="48282"/>
                  </a:lnTo>
                  <a:lnTo>
                    <a:pt x="674470" y="52582"/>
                  </a:lnTo>
                  <a:lnTo>
                    <a:pt x="676008" y="52893"/>
                  </a:lnTo>
                  <a:lnTo>
                    <a:pt x="679599" y="52298"/>
                  </a:lnTo>
                  <a:lnTo>
                    <a:pt x="689339" y="47356"/>
                  </a:lnTo>
                  <a:lnTo>
                    <a:pt x="692461" y="44545"/>
                  </a:lnTo>
                  <a:lnTo>
                    <a:pt x="702806" y="32311"/>
                  </a:lnTo>
                  <a:lnTo>
                    <a:pt x="705950" y="20994"/>
                  </a:lnTo>
                  <a:lnTo>
                    <a:pt x="705959" y="15072"/>
                  </a:lnTo>
                  <a:lnTo>
                    <a:pt x="705467" y="12012"/>
                  </a:lnTo>
                  <a:lnTo>
                    <a:pt x="704435" y="9971"/>
                  </a:lnTo>
                  <a:lnTo>
                    <a:pt x="703040" y="8611"/>
                  </a:lnTo>
                  <a:lnTo>
                    <a:pt x="692362" y="4742"/>
                  </a:lnTo>
                  <a:lnTo>
                    <a:pt x="689348" y="4772"/>
                  </a:lnTo>
                  <a:lnTo>
                    <a:pt x="675519" y="10046"/>
                  </a:lnTo>
                  <a:lnTo>
                    <a:pt x="660197" y="21934"/>
                  </a:lnTo>
                  <a:lnTo>
                    <a:pt x="652734" y="47183"/>
                  </a:lnTo>
                  <a:lnTo>
                    <a:pt x="653484" y="66767"/>
                  </a:lnTo>
                  <a:lnTo>
                    <a:pt x="659717" y="90978"/>
                  </a:lnTo>
                  <a:lnTo>
                    <a:pt x="670603" y="106556"/>
                  </a:lnTo>
                  <a:lnTo>
                    <a:pt x="679942" y="115602"/>
                  </a:lnTo>
                  <a:lnTo>
                    <a:pt x="693921" y="122202"/>
                  </a:lnTo>
                  <a:lnTo>
                    <a:pt x="711468" y="125254"/>
                  </a:lnTo>
                  <a:lnTo>
                    <a:pt x="745190" y="119998"/>
                  </a:lnTo>
                  <a:lnTo>
                    <a:pt x="756488" y="115272"/>
                  </a:lnTo>
                  <a:lnTo>
                    <a:pt x="764810" y="107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SMARTInkShape-7">
              <a:extLst>
                <a:ext uri="{FF2B5EF4-FFF2-40B4-BE49-F238E27FC236}">
                  <a16:creationId xmlns:a16="http://schemas.microsoft.com/office/drawing/2014/main" xmlns="" id="{045EC481-7141-4C26-9A4E-4C1429CC483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337175" y="5074353"/>
              <a:ext cx="9526" cy="8823"/>
            </a:xfrm>
            <a:custGeom>
              <a:avLst/>
              <a:gdLst/>
              <a:ahLst/>
              <a:cxnLst/>
              <a:rect l="0" t="0" r="0" b="0"/>
              <a:pathLst>
                <a:path w="9526" h="8823">
                  <a:moveTo>
                    <a:pt x="0" y="8822"/>
                  </a:moveTo>
                  <a:lnTo>
                    <a:pt x="0" y="8822"/>
                  </a:lnTo>
                  <a:lnTo>
                    <a:pt x="2513" y="2855"/>
                  </a:lnTo>
                  <a:lnTo>
                    <a:pt x="2734" y="1669"/>
                  </a:lnTo>
                  <a:lnTo>
                    <a:pt x="3234" y="878"/>
                  </a:lnTo>
                  <a:lnTo>
                    <a:pt x="3920" y="351"/>
                  </a:lnTo>
                  <a:lnTo>
                    <a:pt x="4730" y="0"/>
                  </a:lnTo>
                  <a:lnTo>
                    <a:pt x="5623" y="118"/>
                  </a:lnTo>
                  <a:lnTo>
                    <a:pt x="9525" y="24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7" name="SMARTInkShape-Group5">
            <a:extLst>
              <a:ext uri="{FF2B5EF4-FFF2-40B4-BE49-F238E27FC236}">
                <a16:creationId xmlns:a16="http://schemas.microsoft.com/office/drawing/2014/main" xmlns="" id="{412E0787-2EB9-41AB-964E-DC827C5A8F4E}"/>
              </a:ext>
            </a:extLst>
          </p:cNvPr>
          <p:cNvGrpSpPr/>
          <p:nvPr/>
        </p:nvGrpSpPr>
        <p:grpSpPr>
          <a:xfrm>
            <a:off x="5959617" y="4966143"/>
            <a:ext cx="965059" cy="352399"/>
            <a:chOff x="5959617" y="4966143"/>
            <a:chExt cx="965059" cy="352399"/>
          </a:xfrm>
        </p:grpSpPr>
        <p:sp>
          <p:nvSpPr>
            <p:cNvPr id="43" name="SMARTInkShape-8">
              <a:extLst>
                <a:ext uri="{FF2B5EF4-FFF2-40B4-BE49-F238E27FC236}">
                  <a16:creationId xmlns:a16="http://schemas.microsoft.com/office/drawing/2014/main" xmlns="" id="{6C2EDF33-43BC-478B-AAA4-2DCFA65378F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959617" y="5175860"/>
              <a:ext cx="88288" cy="142682"/>
            </a:xfrm>
            <a:custGeom>
              <a:avLst/>
              <a:gdLst/>
              <a:ahLst/>
              <a:cxnLst/>
              <a:rect l="0" t="0" r="0" b="0"/>
              <a:pathLst>
                <a:path w="88288" h="142682">
                  <a:moveTo>
                    <a:pt x="6208" y="126390"/>
                  </a:moveTo>
                  <a:lnTo>
                    <a:pt x="6208" y="126390"/>
                  </a:lnTo>
                  <a:lnTo>
                    <a:pt x="4523" y="126390"/>
                  </a:lnTo>
                  <a:lnTo>
                    <a:pt x="4026" y="126743"/>
                  </a:lnTo>
                  <a:lnTo>
                    <a:pt x="3695" y="127331"/>
                  </a:lnTo>
                  <a:lnTo>
                    <a:pt x="3474" y="128075"/>
                  </a:lnTo>
                  <a:lnTo>
                    <a:pt x="2974" y="128219"/>
                  </a:lnTo>
                  <a:lnTo>
                    <a:pt x="0" y="126482"/>
                  </a:lnTo>
                  <a:lnTo>
                    <a:pt x="2604" y="126398"/>
                  </a:lnTo>
                  <a:lnTo>
                    <a:pt x="2842" y="125452"/>
                  </a:lnTo>
                  <a:lnTo>
                    <a:pt x="2906" y="124707"/>
                  </a:lnTo>
                  <a:lnTo>
                    <a:pt x="29224" y="81699"/>
                  </a:lnTo>
                  <a:lnTo>
                    <a:pt x="52282" y="35135"/>
                  </a:lnTo>
                  <a:lnTo>
                    <a:pt x="55608" y="21858"/>
                  </a:lnTo>
                  <a:lnTo>
                    <a:pt x="56926" y="834"/>
                  </a:lnTo>
                  <a:lnTo>
                    <a:pt x="56248" y="0"/>
                  </a:lnTo>
                  <a:lnTo>
                    <a:pt x="55090" y="150"/>
                  </a:lnTo>
                  <a:lnTo>
                    <a:pt x="53613" y="955"/>
                  </a:lnTo>
                  <a:lnTo>
                    <a:pt x="52628" y="1844"/>
                  </a:lnTo>
                  <a:lnTo>
                    <a:pt x="51534" y="3773"/>
                  </a:lnTo>
                  <a:lnTo>
                    <a:pt x="50735" y="24292"/>
                  </a:lnTo>
                  <a:lnTo>
                    <a:pt x="64212" y="70585"/>
                  </a:lnTo>
                  <a:lnTo>
                    <a:pt x="78280" y="113337"/>
                  </a:lnTo>
                  <a:lnTo>
                    <a:pt x="88051" y="140820"/>
                  </a:lnTo>
                  <a:lnTo>
                    <a:pt x="88287" y="142360"/>
                  </a:lnTo>
                  <a:lnTo>
                    <a:pt x="87033" y="142681"/>
                  </a:lnTo>
                  <a:lnTo>
                    <a:pt x="39481" y="130039"/>
                  </a:lnTo>
                  <a:lnTo>
                    <a:pt x="22083" y="129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SMARTInkShape-9">
              <a:extLst>
                <a:ext uri="{FF2B5EF4-FFF2-40B4-BE49-F238E27FC236}">
                  <a16:creationId xmlns:a16="http://schemas.microsoft.com/office/drawing/2014/main" xmlns="" id="{444D3D8C-0CFA-479A-89D9-4B5C51546BE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045214" y="5176944"/>
              <a:ext cx="323837" cy="125175"/>
            </a:xfrm>
            <a:custGeom>
              <a:avLst/>
              <a:gdLst/>
              <a:ahLst/>
              <a:cxnLst/>
              <a:rect l="0" t="0" r="0" b="0"/>
              <a:pathLst>
                <a:path w="323837" h="125175">
                  <a:moveTo>
                    <a:pt x="9511" y="122131"/>
                  </a:moveTo>
                  <a:lnTo>
                    <a:pt x="9511" y="122131"/>
                  </a:lnTo>
                  <a:lnTo>
                    <a:pt x="4044" y="119397"/>
                  </a:lnTo>
                  <a:lnTo>
                    <a:pt x="1737" y="119087"/>
                  </a:lnTo>
                  <a:lnTo>
                    <a:pt x="1153" y="119396"/>
                  </a:lnTo>
                  <a:lnTo>
                    <a:pt x="764" y="119955"/>
                  </a:lnTo>
                  <a:lnTo>
                    <a:pt x="0" y="122093"/>
                  </a:lnTo>
                  <a:lnTo>
                    <a:pt x="25731" y="125174"/>
                  </a:lnTo>
                  <a:lnTo>
                    <a:pt x="35013" y="123581"/>
                  </a:lnTo>
                  <a:lnTo>
                    <a:pt x="60075" y="101848"/>
                  </a:lnTo>
                  <a:lnTo>
                    <a:pt x="68629" y="90956"/>
                  </a:lnTo>
                  <a:lnTo>
                    <a:pt x="79973" y="67984"/>
                  </a:lnTo>
                  <a:lnTo>
                    <a:pt x="81044" y="60671"/>
                  </a:lnTo>
                  <a:lnTo>
                    <a:pt x="78857" y="42492"/>
                  </a:lnTo>
                  <a:lnTo>
                    <a:pt x="71573" y="18750"/>
                  </a:lnTo>
                  <a:lnTo>
                    <a:pt x="69079" y="14683"/>
                  </a:lnTo>
                  <a:lnTo>
                    <a:pt x="66795" y="12640"/>
                  </a:lnTo>
                  <a:lnTo>
                    <a:pt x="65692" y="12095"/>
                  </a:lnTo>
                  <a:lnTo>
                    <a:pt x="64957" y="12085"/>
                  </a:lnTo>
                  <a:lnTo>
                    <a:pt x="64466" y="12431"/>
                  </a:lnTo>
                  <a:lnTo>
                    <a:pt x="64139" y="13014"/>
                  </a:lnTo>
                  <a:lnTo>
                    <a:pt x="63543" y="27336"/>
                  </a:lnTo>
                  <a:lnTo>
                    <a:pt x="69258" y="61361"/>
                  </a:lnTo>
                  <a:lnTo>
                    <a:pt x="84627" y="106221"/>
                  </a:lnTo>
                  <a:lnTo>
                    <a:pt x="92628" y="121443"/>
                  </a:lnTo>
                  <a:lnTo>
                    <a:pt x="94909" y="122731"/>
                  </a:lnTo>
                  <a:lnTo>
                    <a:pt x="101205" y="124161"/>
                  </a:lnTo>
                  <a:lnTo>
                    <a:pt x="106826" y="123856"/>
                  </a:lnTo>
                  <a:lnTo>
                    <a:pt x="109313" y="123281"/>
                  </a:lnTo>
                  <a:lnTo>
                    <a:pt x="119554" y="115730"/>
                  </a:lnTo>
                  <a:lnTo>
                    <a:pt x="135809" y="94404"/>
                  </a:lnTo>
                  <a:lnTo>
                    <a:pt x="142457" y="82048"/>
                  </a:lnTo>
                  <a:lnTo>
                    <a:pt x="147158" y="56776"/>
                  </a:lnTo>
                  <a:lnTo>
                    <a:pt x="145726" y="15490"/>
                  </a:lnTo>
                  <a:lnTo>
                    <a:pt x="144369" y="11470"/>
                  </a:lnTo>
                  <a:lnTo>
                    <a:pt x="143514" y="10610"/>
                  </a:lnTo>
                  <a:lnTo>
                    <a:pt x="142591" y="10389"/>
                  </a:lnTo>
                  <a:lnTo>
                    <a:pt x="141622" y="10595"/>
                  </a:lnTo>
                  <a:lnTo>
                    <a:pt x="139606" y="12705"/>
                  </a:lnTo>
                  <a:lnTo>
                    <a:pt x="138574" y="14255"/>
                  </a:lnTo>
                  <a:lnTo>
                    <a:pt x="137123" y="23179"/>
                  </a:lnTo>
                  <a:lnTo>
                    <a:pt x="138212" y="69190"/>
                  </a:lnTo>
                  <a:lnTo>
                    <a:pt x="145661" y="99194"/>
                  </a:lnTo>
                  <a:lnTo>
                    <a:pt x="150455" y="106763"/>
                  </a:lnTo>
                  <a:lnTo>
                    <a:pt x="160471" y="117370"/>
                  </a:lnTo>
                  <a:lnTo>
                    <a:pt x="165857" y="120015"/>
                  </a:lnTo>
                  <a:lnTo>
                    <a:pt x="171073" y="120838"/>
                  </a:lnTo>
                  <a:lnTo>
                    <a:pt x="174567" y="120028"/>
                  </a:lnTo>
                  <a:lnTo>
                    <a:pt x="188413" y="111916"/>
                  </a:lnTo>
                  <a:lnTo>
                    <a:pt x="204084" y="92586"/>
                  </a:lnTo>
                  <a:lnTo>
                    <a:pt x="213526" y="75904"/>
                  </a:lnTo>
                  <a:lnTo>
                    <a:pt x="220150" y="46860"/>
                  </a:lnTo>
                  <a:lnTo>
                    <a:pt x="220883" y="19591"/>
                  </a:lnTo>
                  <a:lnTo>
                    <a:pt x="219165" y="11999"/>
                  </a:lnTo>
                  <a:lnTo>
                    <a:pt x="213700" y="318"/>
                  </a:lnTo>
                  <a:lnTo>
                    <a:pt x="211959" y="0"/>
                  </a:lnTo>
                  <a:lnTo>
                    <a:pt x="206262" y="588"/>
                  </a:lnTo>
                  <a:lnTo>
                    <a:pt x="202789" y="2025"/>
                  </a:lnTo>
                  <a:lnTo>
                    <a:pt x="201863" y="2902"/>
                  </a:lnTo>
                  <a:lnTo>
                    <a:pt x="200834" y="5758"/>
                  </a:lnTo>
                  <a:lnTo>
                    <a:pt x="200560" y="7507"/>
                  </a:lnTo>
                  <a:lnTo>
                    <a:pt x="202136" y="12273"/>
                  </a:lnTo>
                  <a:lnTo>
                    <a:pt x="204836" y="16861"/>
                  </a:lnTo>
                  <a:lnTo>
                    <a:pt x="207212" y="18900"/>
                  </a:lnTo>
                  <a:lnTo>
                    <a:pt x="223637" y="27541"/>
                  </a:lnTo>
                  <a:lnTo>
                    <a:pt x="230150" y="27997"/>
                  </a:lnTo>
                  <a:lnTo>
                    <a:pt x="266502" y="20547"/>
                  </a:lnTo>
                  <a:lnTo>
                    <a:pt x="261575" y="22221"/>
                  </a:lnTo>
                  <a:lnTo>
                    <a:pt x="257241" y="26809"/>
                  </a:lnTo>
                  <a:lnTo>
                    <a:pt x="245112" y="44928"/>
                  </a:lnTo>
                  <a:lnTo>
                    <a:pt x="240104" y="65045"/>
                  </a:lnTo>
                  <a:lnTo>
                    <a:pt x="241040" y="90799"/>
                  </a:lnTo>
                  <a:lnTo>
                    <a:pt x="242705" y="98916"/>
                  </a:lnTo>
                  <a:lnTo>
                    <a:pt x="248384" y="105816"/>
                  </a:lnTo>
                  <a:lnTo>
                    <a:pt x="261498" y="114710"/>
                  </a:lnTo>
                  <a:lnTo>
                    <a:pt x="271436" y="118833"/>
                  </a:lnTo>
                  <a:lnTo>
                    <a:pt x="286242" y="120801"/>
                  </a:lnTo>
                  <a:lnTo>
                    <a:pt x="294075" y="120011"/>
                  </a:lnTo>
                  <a:lnTo>
                    <a:pt x="323836" y="106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SMARTInkShape-10">
              <a:extLst>
                <a:ext uri="{FF2B5EF4-FFF2-40B4-BE49-F238E27FC236}">
                  <a16:creationId xmlns:a16="http://schemas.microsoft.com/office/drawing/2014/main" xmlns="" id="{0E67C547-EC2B-4B3E-AA7F-C88F0137312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532465" y="4966143"/>
              <a:ext cx="211236" cy="332691"/>
            </a:xfrm>
            <a:custGeom>
              <a:avLst/>
              <a:gdLst/>
              <a:ahLst/>
              <a:cxnLst/>
              <a:rect l="0" t="0" r="0" b="0"/>
              <a:pathLst>
                <a:path w="211236" h="332691">
                  <a:moveTo>
                    <a:pt x="1685" y="320232"/>
                  </a:moveTo>
                  <a:lnTo>
                    <a:pt x="1685" y="320232"/>
                  </a:lnTo>
                  <a:lnTo>
                    <a:pt x="0" y="321917"/>
                  </a:lnTo>
                  <a:lnTo>
                    <a:pt x="208" y="322414"/>
                  </a:lnTo>
                  <a:lnTo>
                    <a:pt x="2322" y="322966"/>
                  </a:lnTo>
                  <a:lnTo>
                    <a:pt x="11963" y="322967"/>
                  </a:lnTo>
                  <a:lnTo>
                    <a:pt x="37942" y="315540"/>
                  </a:lnTo>
                  <a:lnTo>
                    <a:pt x="85026" y="285827"/>
                  </a:lnTo>
                  <a:lnTo>
                    <a:pt x="121602" y="250803"/>
                  </a:lnTo>
                  <a:lnTo>
                    <a:pt x="143990" y="214759"/>
                  </a:lnTo>
                  <a:lnTo>
                    <a:pt x="164147" y="173858"/>
                  </a:lnTo>
                  <a:lnTo>
                    <a:pt x="177278" y="130961"/>
                  </a:lnTo>
                  <a:lnTo>
                    <a:pt x="181010" y="86742"/>
                  </a:lnTo>
                  <a:lnTo>
                    <a:pt x="176415" y="51664"/>
                  </a:lnTo>
                  <a:lnTo>
                    <a:pt x="165826" y="23739"/>
                  </a:lnTo>
                  <a:lnTo>
                    <a:pt x="154545" y="8878"/>
                  </a:lnTo>
                  <a:lnTo>
                    <a:pt x="146411" y="2406"/>
                  </a:lnTo>
                  <a:lnTo>
                    <a:pt x="136211" y="0"/>
                  </a:lnTo>
                  <a:lnTo>
                    <a:pt x="122330" y="629"/>
                  </a:lnTo>
                  <a:lnTo>
                    <a:pt x="119157" y="1330"/>
                  </a:lnTo>
                  <a:lnTo>
                    <a:pt x="107948" y="10744"/>
                  </a:lnTo>
                  <a:lnTo>
                    <a:pt x="100747" y="23019"/>
                  </a:lnTo>
                  <a:lnTo>
                    <a:pt x="89898" y="66325"/>
                  </a:lnTo>
                  <a:lnTo>
                    <a:pt x="88443" y="112040"/>
                  </a:lnTo>
                  <a:lnTo>
                    <a:pt x="94606" y="154431"/>
                  </a:lnTo>
                  <a:lnTo>
                    <a:pt x="100839" y="195315"/>
                  </a:lnTo>
                  <a:lnTo>
                    <a:pt x="106334" y="235896"/>
                  </a:lnTo>
                  <a:lnTo>
                    <a:pt x="111030" y="282530"/>
                  </a:lnTo>
                  <a:lnTo>
                    <a:pt x="117881" y="311648"/>
                  </a:lnTo>
                  <a:lnTo>
                    <a:pt x="123178" y="321003"/>
                  </a:lnTo>
                  <a:lnTo>
                    <a:pt x="133795" y="330534"/>
                  </a:lnTo>
                  <a:lnTo>
                    <a:pt x="141775" y="332690"/>
                  </a:lnTo>
                  <a:lnTo>
                    <a:pt x="151789" y="331766"/>
                  </a:lnTo>
                  <a:lnTo>
                    <a:pt x="211235" y="3107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SMARTInkShape-11">
              <a:extLst>
                <a:ext uri="{FF2B5EF4-FFF2-40B4-BE49-F238E27FC236}">
                  <a16:creationId xmlns:a16="http://schemas.microsoft.com/office/drawing/2014/main" xmlns="" id="{F42D31A5-0787-48B0-A592-214F9D17730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765512" y="5185144"/>
              <a:ext cx="159164" cy="114386"/>
            </a:xfrm>
            <a:custGeom>
              <a:avLst/>
              <a:gdLst/>
              <a:ahLst/>
              <a:cxnLst/>
              <a:rect l="0" t="0" r="0" b="0"/>
              <a:pathLst>
                <a:path w="159164" h="114386">
                  <a:moveTo>
                    <a:pt x="76613" y="34556"/>
                  </a:moveTo>
                  <a:lnTo>
                    <a:pt x="76613" y="34556"/>
                  </a:lnTo>
                  <a:lnTo>
                    <a:pt x="74928" y="32870"/>
                  </a:lnTo>
                  <a:lnTo>
                    <a:pt x="74100" y="31102"/>
                  </a:lnTo>
                  <a:lnTo>
                    <a:pt x="68724" y="14771"/>
                  </a:lnTo>
                  <a:lnTo>
                    <a:pt x="62931" y="3837"/>
                  </a:lnTo>
                  <a:lnTo>
                    <a:pt x="61495" y="2435"/>
                  </a:lnTo>
                  <a:lnTo>
                    <a:pt x="58016" y="877"/>
                  </a:lnTo>
                  <a:lnTo>
                    <a:pt x="48721" y="0"/>
                  </a:lnTo>
                  <a:lnTo>
                    <a:pt x="35826" y="2239"/>
                  </a:lnTo>
                  <a:lnTo>
                    <a:pt x="28388" y="5421"/>
                  </a:lnTo>
                  <a:lnTo>
                    <a:pt x="17407" y="12967"/>
                  </a:lnTo>
                  <a:lnTo>
                    <a:pt x="2686" y="38098"/>
                  </a:lnTo>
                  <a:lnTo>
                    <a:pt x="870" y="42209"/>
                  </a:lnTo>
                  <a:lnTo>
                    <a:pt x="0" y="58108"/>
                  </a:lnTo>
                  <a:lnTo>
                    <a:pt x="7530" y="92675"/>
                  </a:lnTo>
                  <a:lnTo>
                    <a:pt x="17652" y="105438"/>
                  </a:lnTo>
                  <a:lnTo>
                    <a:pt x="28452" y="113100"/>
                  </a:lnTo>
                  <a:lnTo>
                    <a:pt x="36040" y="114385"/>
                  </a:lnTo>
                  <a:lnTo>
                    <a:pt x="46364" y="113125"/>
                  </a:lnTo>
                  <a:lnTo>
                    <a:pt x="49039" y="112335"/>
                  </a:lnTo>
                  <a:lnTo>
                    <a:pt x="59545" y="104482"/>
                  </a:lnTo>
                  <a:lnTo>
                    <a:pt x="75264" y="82629"/>
                  </a:lnTo>
                  <a:lnTo>
                    <a:pt x="78894" y="58660"/>
                  </a:lnTo>
                  <a:lnTo>
                    <a:pt x="82487" y="29040"/>
                  </a:lnTo>
                  <a:lnTo>
                    <a:pt x="83692" y="25872"/>
                  </a:lnTo>
                  <a:lnTo>
                    <a:pt x="84507" y="24533"/>
                  </a:lnTo>
                  <a:lnTo>
                    <a:pt x="85051" y="23994"/>
                  </a:lnTo>
                  <a:lnTo>
                    <a:pt x="85413" y="23986"/>
                  </a:lnTo>
                  <a:lnTo>
                    <a:pt x="85655" y="24335"/>
                  </a:lnTo>
                  <a:lnTo>
                    <a:pt x="86136" y="70689"/>
                  </a:lnTo>
                  <a:lnTo>
                    <a:pt x="86843" y="78837"/>
                  </a:lnTo>
                  <a:lnTo>
                    <a:pt x="89508" y="88338"/>
                  </a:lnTo>
                  <a:lnTo>
                    <a:pt x="94927" y="95619"/>
                  </a:lnTo>
                  <a:lnTo>
                    <a:pt x="98347" y="98547"/>
                  </a:lnTo>
                  <a:lnTo>
                    <a:pt x="113274" y="104356"/>
                  </a:lnTo>
                  <a:lnTo>
                    <a:pt x="126046" y="106625"/>
                  </a:lnTo>
                  <a:lnTo>
                    <a:pt x="146036" y="102675"/>
                  </a:lnTo>
                  <a:lnTo>
                    <a:pt x="159163" y="98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SMARTInkShape-Group6">
            <a:extLst>
              <a:ext uri="{FF2B5EF4-FFF2-40B4-BE49-F238E27FC236}">
                <a16:creationId xmlns:a16="http://schemas.microsoft.com/office/drawing/2014/main" xmlns="" id="{5C0CC28F-5023-4183-A4DA-784962D57B25}"/>
              </a:ext>
            </a:extLst>
          </p:cNvPr>
          <p:cNvGrpSpPr/>
          <p:nvPr/>
        </p:nvGrpSpPr>
        <p:grpSpPr>
          <a:xfrm>
            <a:off x="7083425" y="4901241"/>
            <a:ext cx="647701" cy="400081"/>
            <a:chOff x="7083425" y="4901241"/>
            <a:chExt cx="647701" cy="400081"/>
          </a:xfrm>
        </p:grpSpPr>
        <p:sp>
          <p:nvSpPr>
            <p:cNvPr id="48" name="SMARTInkShape-12">
              <a:extLst>
                <a:ext uri="{FF2B5EF4-FFF2-40B4-BE49-F238E27FC236}">
                  <a16:creationId xmlns:a16="http://schemas.microsoft.com/office/drawing/2014/main" xmlns="" id="{262068DA-7677-4B0B-84B5-A34683DCC03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083425" y="4901241"/>
              <a:ext cx="527051" cy="396166"/>
            </a:xfrm>
            <a:custGeom>
              <a:avLst/>
              <a:gdLst/>
              <a:ahLst/>
              <a:cxnLst/>
              <a:rect l="0" t="0" r="0" b="0"/>
              <a:pathLst>
                <a:path w="527051" h="396166">
                  <a:moveTo>
                    <a:pt x="0" y="372434"/>
                  </a:moveTo>
                  <a:lnTo>
                    <a:pt x="0" y="372434"/>
                  </a:lnTo>
                  <a:lnTo>
                    <a:pt x="5422" y="372081"/>
                  </a:lnTo>
                  <a:lnTo>
                    <a:pt x="49767" y="354352"/>
                  </a:lnTo>
                  <a:lnTo>
                    <a:pt x="93433" y="330905"/>
                  </a:lnTo>
                  <a:lnTo>
                    <a:pt x="128148" y="306597"/>
                  </a:lnTo>
                  <a:lnTo>
                    <a:pt x="144669" y="285607"/>
                  </a:lnTo>
                  <a:lnTo>
                    <a:pt x="171510" y="241957"/>
                  </a:lnTo>
                  <a:lnTo>
                    <a:pt x="193679" y="200254"/>
                  </a:lnTo>
                  <a:lnTo>
                    <a:pt x="214852" y="155598"/>
                  </a:lnTo>
                  <a:lnTo>
                    <a:pt x="222217" y="128502"/>
                  </a:lnTo>
                  <a:lnTo>
                    <a:pt x="223293" y="116559"/>
                  </a:lnTo>
                  <a:lnTo>
                    <a:pt x="216325" y="69639"/>
                  </a:lnTo>
                  <a:lnTo>
                    <a:pt x="202703" y="26429"/>
                  </a:lnTo>
                  <a:lnTo>
                    <a:pt x="182173" y="7952"/>
                  </a:lnTo>
                  <a:lnTo>
                    <a:pt x="168297" y="50"/>
                  </a:lnTo>
                  <a:lnTo>
                    <a:pt x="165820" y="0"/>
                  </a:lnTo>
                  <a:lnTo>
                    <a:pt x="156651" y="2948"/>
                  </a:lnTo>
                  <a:lnTo>
                    <a:pt x="152760" y="5136"/>
                  </a:lnTo>
                  <a:lnTo>
                    <a:pt x="145216" y="13407"/>
                  </a:lnTo>
                  <a:lnTo>
                    <a:pt x="136426" y="32855"/>
                  </a:lnTo>
                  <a:lnTo>
                    <a:pt x="133530" y="67984"/>
                  </a:lnTo>
                  <a:lnTo>
                    <a:pt x="135892" y="113044"/>
                  </a:lnTo>
                  <a:lnTo>
                    <a:pt x="140387" y="157222"/>
                  </a:lnTo>
                  <a:lnTo>
                    <a:pt x="142778" y="201350"/>
                  </a:lnTo>
                  <a:lnTo>
                    <a:pt x="145605" y="245559"/>
                  </a:lnTo>
                  <a:lnTo>
                    <a:pt x="146033" y="291871"/>
                  </a:lnTo>
                  <a:lnTo>
                    <a:pt x="146049" y="337509"/>
                  </a:lnTo>
                  <a:lnTo>
                    <a:pt x="146403" y="384378"/>
                  </a:lnTo>
                  <a:lnTo>
                    <a:pt x="148930" y="392643"/>
                  </a:lnTo>
                  <a:lnTo>
                    <a:pt x="149029" y="392610"/>
                  </a:lnTo>
                  <a:lnTo>
                    <a:pt x="149186" y="390021"/>
                  </a:lnTo>
                  <a:lnTo>
                    <a:pt x="147388" y="381748"/>
                  </a:lnTo>
                  <a:lnTo>
                    <a:pt x="154842" y="334347"/>
                  </a:lnTo>
                  <a:lnTo>
                    <a:pt x="161341" y="295858"/>
                  </a:lnTo>
                  <a:lnTo>
                    <a:pt x="163437" y="290517"/>
                  </a:lnTo>
                  <a:lnTo>
                    <a:pt x="167978" y="284466"/>
                  </a:lnTo>
                  <a:lnTo>
                    <a:pt x="173792" y="279890"/>
                  </a:lnTo>
                  <a:lnTo>
                    <a:pt x="178841" y="279328"/>
                  </a:lnTo>
                  <a:lnTo>
                    <a:pt x="210479" y="282853"/>
                  </a:lnTo>
                  <a:lnTo>
                    <a:pt x="224615" y="289503"/>
                  </a:lnTo>
                  <a:lnTo>
                    <a:pt x="228593" y="293360"/>
                  </a:lnTo>
                  <a:lnTo>
                    <a:pt x="234949" y="312693"/>
                  </a:lnTo>
                  <a:lnTo>
                    <a:pt x="237498" y="325787"/>
                  </a:lnTo>
                  <a:lnTo>
                    <a:pt x="236750" y="358139"/>
                  </a:lnTo>
                  <a:lnTo>
                    <a:pt x="244077" y="379167"/>
                  </a:lnTo>
                  <a:lnTo>
                    <a:pt x="247355" y="383775"/>
                  </a:lnTo>
                  <a:lnTo>
                    <a:pt x="253046" y="387235"/>
                  </a:lnTo>
                  <a:lnTo>
                    <a:pt x="259573" y="389243"/>
                  </a:lnTo>
                  <a:lnTo>
                    <a:pt x="264826" y="388959"/>
                  </a:lnTo>
                  <a:lnTo>
                    <a:pt x="269513" y="386716"/>
                  </a:lnTo>
                  <a:lnTo>
                    <a:pt x="294656" y="371384"/>
                  </a:lnTo>
                  <a:lnTo>
                    <a:pt x="295921" y="369617"/>
                  </a:lnTo>
                  <a:lnTo>
                    <a:pt x="297950" y="361059"/>
                  </a:lnTo>
                  <a:lnTo>
                    <a:pt x="301179" y="322519"/>
                  </a:lnTo>
                  <a:lnTo>
                    <a:pt x="298450" y="286778"/>
                  </a:lnTo>
                  <a:lnTo>
                    <a:pt x="298450" y="333484"/>
                  </a:lnTo>
                  <a:lnTo>
                    <a:pt x="299390" y="378887"/>
                  </a:lnTo>
                  <a:lnTo>
                    <a:pt x="300135" y="380970"/>
                  </a:lnTo>
                  <a:lnTo>
                    <a:pt x="306240" y="387271"/>
                  </a:lnTo>
                  <a:lnTo>
                    <a:pt x="311790" y="389612"/>
                  </a:lnTo>
                  <a:lnTo>
                    <a:pt x="322291" y="391114"/>
                  </a:lnTo>
                  <a:lnTo>
                    <a:pt x="330679" y="389689"/>
                  </a:lnTo>
                  <a:lnTo>
                    <a:pt x="339867" y="385347"/>
                  </a:lnTo>
                  <a:lnTo>
                    <a:pt x="344257" y="379702"/>
                  </a:lnTo>
                  <a:lnTo>
                    <a:pt x="361045" y="341444"/>
                  </a:lnTo>
                  <a:lnTo>
                    <a:pt x="364886" y="303020"/>
                  </a:lnTo>
                  <a:lnTo>
                    <a:pt x="363369" y="293188"/>
                  </a:lnTo>
                  <a:lnTo>
                    <a:pt x="360685" y="286943"/>
                  </a:lnTo>
                  <a:lnTo>
                    <a:pt x="358683" y="285049"/>
                  </a:lnTo>
                  <a:lnTo>
                    <a:pt x="357656" y="284544"/>
                  </a:lnTo>
                  <a:lnTo>
                    <a:pt x="356970" y="284560"/>
                  </a:lnTo>
                  <a:lnTo>
                    <a:pt x="356514" y="284923"/>
                  </a:lnTo>
                  <a:lnTo>
                    <a:pt x="353538" y="291543"/>
                  </a:lnTo>
                  <a:lnTo>
                    <a:pt x="352920" y="295443"/>
                  </a:lnTo>
                  <a:lnTo>
                    <a:pt x="354257" y="303290"/>
                  </a:lnTo>
                  <a:lnTo>
                    <a:pt x="360949" y="320010"/>
                  </a:lnTo>
                  <a:lnTo>
                    <a:pt x="367361" y="366902"/>
                  </a:lnTo>
                  <a:lnTo>
                    <a:pt x="371498" y="377169"/>
                  </a:lnTo>
                  <a:lnTo>
                    <a:pt x="373249" y="380535"/>
                  </a:lnTo>
                  <a:lnTo>
                    <a:pt x="374028" y="384384"/>
                  </a:lnTo>
                  <a:lnTo>
                    <a:pt x="379077" y="389386"/>
                  </a:lnTo>
                  <a:lnTo>
                    <a:pt x="389949" y="396165"/>
                  </a:lnTo>
                  <a:lnTo>
                    <a:pt x="401016" y="395654"/>
                  </a:lnTo>
                  <a:lnTo>
                    <a:pt x="422718" y="390327"/>
                  </a:lnTo>
                  <a:lnTo>
                    <a:pt x="430586" y="385443"/>
                  </a:lnTo>
                  <a:lnTo>
                    <a:pt x="444628" y="371482"/>
                  </a:lnTo>
                  <a:lnTo>
                    <a:pt x="451647" y="356433"/>
                  </a:lnTo>
                  <a:lnTo>
                    <a:pt x="456550" y="334764"/>
                  </a:lnTo>
                  <a:lnTo>
                    <a:pt x="451148" y="311917"/>
                  </a:lnTo>
                  <a:lnTo>
                    <a:pt x="441420" y="287135"/>
                  </a:lnTo>
                  <a:lnTo>
                    <a:pt x="441327" y="299240"/>
                  </a:lnTo>
                  <a:lnTo>
                    <a:pt x="445245" y="322455"/>
                  </a:lnTo>
                  <a:lnTo>
                    <a:pt x="446055" y="324298"/>
                  </a:lnTo>
                  <a:lnTo>
                    <a:pt x="447094" y="361642"/>
                  </a:lnTo>
                  <a:lnTo>
                    <a:pt x="450286" y="369628"/>
                  </a:lnTo>
                  <a:lnTo>
                    <a:pt x="453657" y="374244"/>
                  </a:lnTo>
                  <a:lnTo>
                    <a:pt x="459388" y="377707"/>
                  </a:lnTo>
                  <a:lnTo>
                    <a:pt x="484685" y="383975"/>
                  </a:lnTo>
                  <a:lnTo>
                    <a:pt x="490112" y="384619"/>
                  </a:lnTo>
                  <a:lnTo>
                    <a:pt x="511576" y="379099"/>
                  </a:lnTo>
                  <a:lnTo>
                    <a:pt x="517351" y="376455"/>
                  </a:lnTo>
                  <a:lnTo>
                    <a:pt x="527050" y="3692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SMARTInkShape-13">
              <a:extLst>
                <a:ext uri="{FF2B5EF4-FFF2-40B4-BE49-F238E27FC236}">
                  <a16:creationId xmlns:a16="http://schemas.microsoft.com/office/drawing/2014/main" xmlns="" id="{E88CE6B3-8212-4CF9-A5A8-3FC4B65E607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512050" y="5092700"/>
              <a:ext cx="15876" cy="9526"/>
            </a:xfrm>
            <a:custGeom>
              <a:avLst/>
              <a:gdLst/>
              <a:ahLst/>
              <a:cxnLst/>
              <a:rect l="0" t="0" r="0" b="0"/>
              <a:pathLst>
                <a:path w="15876" h="9526">
                  <a:moveTo>
                    <a:pt x="0" y="9525"/>
                  </a:moveTo>
                  <a:lnTo>
                    <a:pt x="0" y="9525"/>
                  </a:lnTo>
                  <a:lnTo>
                    <a:pt x="10935" y="6791"/>
                  </a:lnTo>
                  <a:lnTo>
                    <a:pt x="13863" y="4795"/>
                  </a:lnTo>
                  <a:lnTo>
                    <a:pt x="15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SMARTInkShape-14">
              <a:extLst>
                <a:ext uri="{FF2B5EF4-FFF2-40B4-BE49-F238E27FC236}">
                  <a16:creationId xmlns:a16="http://schemas.microsoft.com/office/drawing/2014/main" xmlns="" id="{A2C55837-09E1-4D80-836F-071F9EDEA0E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581900" y="5041978"/>
              <a:ext cx="149226" cy="259344"/>
            </a:xfrm>
            <a:custGeom>
              <a:avLst/>
              <a:gdLst/>
              <a:ahLst/>
              <a:cxnLst/>
              <a:rect l="0" t="0" r="0" b="0"/>
              <a:pathLst>
                <a:path w="149226" h="259344">
                  <a:moveTo>
                    <a:pt x="0" y="6272"/>
                  </a:moveTo>
                  <a:lnTo>
                    <a:pt x="0" y="6272"/>
                  </a:lnTo>
                  <a:lnTo>
                    <a:pt x="4717" y="1908"/>
                  </a:lnTo>
                  <a:lnTo>
                    <a:pt x="9317" y="0"/>
                  </a:lnTo>
                  <a:lnTo>
                    <a:pt x="12405" y="47066"/>
                  </a:lnTo>
                  <a:lnTo>
                    <a:pt x="14374" y="92608"/>
                  </a:lnTo>
                  <a:lnTo>
                    <a:pt x="14244" y="138508"/>
                  </a:lnTo>
                  <a:lnTo>
                    <a:pt x="18811" y="183133"/>
                  </a:lnTo>
                  <a:lnTo>
                    <a:pt x="21582" y="229274"/>
                  </a:lnTo>
                  <a:lnTo>
                    <a:pt x="27906" y="247332"/>
                  </a:lnTo>
                  <a:lnTo>
                    <a:pt x="31335" y="252286"/>
                  </a:lnTo>
                  <a:lnTo>
                    <a:pt x="37092" y="255900"/>
                  </a:lnTo>
                  <a:lnTo>
                    <a:pt x="44355" y="258329"/>
                  </a:lnTo>
                  <a:lnTo>
                    <a:pt x="56024" y="259343"/>
                  </a:lnTo>
                  <a:lnTo>
                    <a:pt x="99091" y="249411"/>
                  </a:lnTo>
                  <a:lnTo>
                    <a:pt x="149225" y="231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SMARTInkShape-15">
              <a:extLst>
                <a:ext uri="{FF2B5EF4-FFF2-40B4-BE49-F238E27FC236}">
                  <a16:creationId xmlns:a16="http://schemas.microsoft.com/office/drawing/2014/main" xmlns="" id="{B7C4D4D7-8E65-4E58-9B40-46E8355E71E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575550" y="51308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1685" y="4664"/>
                  </a:lnTo>
                  <a:lnTo>
                    <a:pt x="3453" y="3837"/>
                  </a:lnTo>
                  <a:lnTo>
                    <a:pt x="22268" y="3192"/>
                  </a:lnTo>
                  <a:lnTo>
                    <a:pt x="59397" y="318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9" name="SMARTInkShape-Group7">
            <a:extLst>
              <a:ext uri="{FF2B5EF4-FFF2-40B4-BE49-F238E27FC236}">
                <a16:creationId xmlns:a16="http://schemas.microsoft.com/office/drawing/2014/main" xmlns="" id="{0E3BED38-AC07-45A6-99F0-B8957A293189}"/>
              </a:ext>
            </a:extLst>
          </p:cNvPr>
          <p:cNvGrpSpPr/>
          <p:nvPr/>
        </p:nvGrpSpPr>
        <p:grpSpPr>
          <a:xfrm>
            <a:off x="7702550" y="5000625"/>
            <a:ext cx="1133476" cy="485776"/>
            <a:chOff x="7702550" y="5000625"/>
            <a:chExt cx="1133476" cy="485776"/>
          </a:xfrm>
        </p:grpSpPr>
        <p:sp>
          <p:nvSpPr>
            <p:cNvPr id="53" name="SMARTInkShape-16">
              <a:extLst>
                <a:ext uri="{FF2B5EF4-FFF2-40B4-BE49-F238E27FC236}">
                  <a16:creationId xmlns:a16="http://schemas.microsoft.com/office/drawing/2014/main" xmlns="" id="{27F89492-3722-47CF-85F3-DC8DD8C06E0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702550" y="5182410"/>
              <a:ext cx="600076" cy="129091"/>
            </a:xfrm>
            <a:custGeom>
              <a:avLst/>
              <a:gdLst/>
              <a:ahLst/>
              <a:cxnLst/>
              <a:rect l="0" t="0" r="0" b="0"/>
              <a:pathLst>
                <a:path w="600076" h="129091">
                  <a:moveTo>
                    <a:pt x="0" y="11890"/>
                  </a:moveTo>
                  <a:lnTo>
                    <a:pt x="0" y="11890"/>
                  </a:lnTo>
                  <a:lnTo>
                    <a:pt x="5062" y="6474"/>
                  </a:lnTo>
                  <a:lnTo>
                    <a:pt x="6345" y="2381"/>
                  </a:lnTo>
                  <a:lnTo>
                    <a:pt x="5997" y="14248"/>
                  </a:lnTo>
                  <a:lnTo>
                    <a:pt x="453" y="49027"/>
                  </a:lnTo>
                  <a:lnTo>
                    <a:pt x="2624" y="63976"/>
                  </a:lnTo>
                  <a:lnTo>
                    <a:pt x="5090" y="71028"/>
                  </a:lnTo>
                  <a:lnTo>
                    <a:pt x="7869" y="86178"/>
                  </a:lnTo>
                  <a:lnTo>
                    <a:pt x="19266" y="103439"/>
                  </a:lnTo>
                  <a:lnTo>
                    <a:pt x="31462" y="107729"/>
                  </a:lnTo>
                  <a:lnTo>
                    <a:pt x="43424" y="109549"/>
                  </a:lnTo>
                  <a:lnTo>
                    <a:pt x="51985" y="108403"/>
                  </a:lnTo>
                  <a:lnTo>
                    <a:pt x="84135" y="89202"/>
                  </a:lnTo>
                  <a:lnTo>
                    <a:pt x="89487" y="83998"/>
                  </a:lnTo>
                  <a:lnTo>
                    <a:pt x="93394" y="78863"/>
                  </a:lnTo>
                  <a:lnTo>
                    <a:pt x="99770" y="72692"/>
                  </a:lnTo>
                  <a:lnTo>
                    <a:pt x="101239" y="69761"/>
                  </a:lnTo>
                  <a:lnTo>
                    <a:pt x="101568" y="66370"/>
                  </a:lnTo>
                  <a:lnTo>
                    <a:pt x="101591" y="67700"/>
                  </a:lnTo>
                  <a:lnTo>
                    <a:pt x="101946" y="68147"/>
                  </a:lnTo>
                  <a:lnTo>
                    <a:pt x="103283" y="68643"/>
                  </a:lnTo>
                  <a:lnTo>
                    <a:pt x="107378" y="69005"/>
                  </a:lnTo>
                  <a:lnTo>
                    <a:pt x="115053" y="71770"/>
                  </a:lnTo>
                  <a:lnTo>
                    <a:pt x="120128" y="72083"/>
                  </a:lnTo>
                  <a:lnTo>
                    <a:pt x="127786" y="70490"/>
                  </a:lnTo>
                  <a:lnTo>
                    <a:pt x="147105" y="60151"/>
                  </a:lnTo>
                  <a:lnTo>
                    <a:pt x="148870" y="58881"/>
                  </a:lnTo>
                  <a:lnTo>
                    <a:pt x="151771" y="54647"/>
                  </a:lnTo>
                  <a:lnTo>
                    <a:pt x="154824" y="46677"/>
                  </a:lnTo>
                  <a:lnTo>
                    <a:pt x="155556" y="21329"/>
                  </a:lnTo>
                  <a:lnTo>
                    <a:pt x="153684" y="15967"/>
                  </a:lnTo>
                  <a:lnTo>
                    <a:pt x="150502" y="11585"/>
                  </a:lnTo>
                  <a:lnTo>
                    <a:pt x="138962" y="3035"/>
                  </a:lnTo>
                  <a:lnTo>
                    <a:pt x="131642" y="329"/>
                  </a:lnTo>
                  <a:lnTo>
                    <a:pt x="127181" y="637"/>
                  </a:lnTo>
                  <a:lnTo>
                    <a:pt x="110230" y="5667"/>
                  </a:lnTo>
                  <a:lnTo>
                    <a:pt x="103570" y="10634"/>
                  </a:lnTo>
                  <a:lnTo>
                    <a:pt x="98595" y="15918"/>
                  </a:lnTo>
                  <a:lnTo>
                    <a:pt x="87931" y="38813"/>
                  </a:lnTo>
                  <a:lnTo>
                    <a:pt x="86513" y="57190"/>
                  </a:lnTo>
                  <a:lnTo>
                    <a:pt x="89702" y="79734"/>
                  </a:lnTo>
                  <a:lnTo>
                    <a:pt x="98270" y="95442"/>
                  </a:lnTo>
                  <a:lnTo>
                    <a:pt x="116604" y="116724"/>
                  </a:lnTo>
                  <a:lnTo>
                    <a:pt x="130113" y="122836"/>
                  </a:lnTo>
                  <a:lnTo>
                    <a:pt x="143601" y="123511"/>
                  </a:lnTo>
                  <a:lnTo>
                    <a:pt x="174772" y="114220"/>
                  </a:lnTo>
                  <a:lnTo>
                    <a:pt x="184742" y="109786"/>
                  </a:lnTo>
                  <a:lnTo>
                    <a:pt x="193850" y="101182"/>
                  </a:lnTo>
                  <a:lnTo>
                    <a:pt x="199881" y="93067"/>
                  </a:lnTo>
                  <a:lnTo>
                    <a:pt x="213651" y="49475"/>
                  </a:lnTo>
                  <a:lnTo>
                    <a:pt x="226814" y="14110"/>
                  </a:lnTo>
                  <a:lnTo>
                    <a:pt x="232932" y="7883"/>
                  </a:lnTo>
                  <a:lnTo>
                    <a:pt x="238860" y="4157"/>
                  </a:lnTo>
                  <a:lnTo>
                    <a:pt x="241744" y="3161"/>
                  </a:lnTo>
                  <a:lnTo>
                    <a:pt x="243360" y="3601"/>
                  </a:lnTo>
                  <a:lnTo>
                    <a:pt x="247037" y="5972"/>
                  </a:lnTo>
                  <a:lnTo>
                    <a:pt x="251388" y="11273"/>
                  </a:lnTo>
                  <a:lnTo>
                    <a:pt x="260924" y="35142"/>
                  </a:lnTo>
                  <a:lnTo>
                    <a:pt x="262755" y="47864"/>
                  </a:lnTo>
                  <a:lnTo>
                    <a:pt x="260071" y="94564"/>
                  </a:lnTo>
                  <a:lnTo>
                    <a:pt x="257201" y="124588"/>
                  </a:lnTo>
                  <a:lnTo>
                    <a:pt x="257187" y="123949"/>
                  </a:lnTo>
                  <a:lnTo>
                    <a:pt x="260631" y="115921"/>
                  </a:lnTo>
                  <a:lnTo>
                    <a:pt x="272624" y="69162"/>
                  </a:lnTo>
                  <a:lnTo>
                    <a:pt x="289980" y="22602"/>
                  </a:lnTo>
                  <a:lnTo>
                    <a:pt x="292098" y="20178"/>
                  </a:lnTo>
                  <a:lnTo>
                    <a:pt x="294216" y="19102"/>
                  </a:lnTo>
                  <a:lnTo>
                    <a:pt x="296333" y="18623"/>
                  </a:lnTo>
                  <a:lnTo>
                    <a:pt x="299390" y="20291"/>
                  </a:lnTo>
                  <a:lnTo>
                    <a:pt x="302748" y="23385"/>
                  </a:lnTo>
                  <a:lnTo>
                    <a:pt x="330916" y="70559"/>
                  </a:lnTo>
                  <a:lnTo>
                    <a:pt x="338077" y="93595"/>
                  </a:lnTo>
                  <a:lnTo>
                    <a:pt x="339723" y="129090"/>
                  </a:lnTo>
                  <a:lnTo>
                    <a:pt x="344455" y="84607"/>
                  </a:lnTo>
                  <a:lnTo>
                    <a:pt x="350452" y="37592"/>
                  </a:lnTo>
                  <a:lnTo>
                    <a:pt x="353015" y="14736"/>
                  </a:lnTo>
                  <a:lnTo>
                    <a:pt x="357877" y="5205"/>
                  </a:lnTo>
                  <a:lnTo>
                    <a:pt x="359235" y="4258"/>
                  </a:lnTo>
                  <a:lnTo>
                    <a:pt x="367137" y="2739"/>
                  </a:lnTo>
                  <a:lnTo>
                    <a:pt x="368582" y="2614"/>
                  </a:lnTo>
                  <a:lnTo>
                    <a:pt x="380690" y="7484"/>
                  </a:lnTo>
                  <a:lnTo>
                    <a:pt x="393464" y="15613"/>
                  </a:lnTo>
                  <a:lnTo>
                    <a:pt x="400920" y="24204"/>
                  </a:lnTo>
                  <a:lnTo>
                    <a:pt x="403964" y="32650"/>
                  </a:lnTo>
                  <a:lnTo>
                    <a:pt x="407322" y="78505"/>
                  </a:lnTo>
                  <a:lnTo>
                    <a:pt x="410815" y="94663"/>
                  </a:lnTo>
                  <a:lnTo>
                    <a:pt x="419619" y="106831"/>
                  </a:lnTo>
                  <a:lnTo>
                    <a:pt x="424152" y="111824"/>
                  </a:lnTo>
                  <a:lnTo>
                    <a:pt x="434042" y="116916"/>
                  </a:lnTo>
                  <a:lnTo>
                    <a:pt x="440852" y="118973"/>
                  </a:lnTo>
                  <a:lnTo>
                    <a:pt x="450162" y="116212"/>
                  </a:lnTo>
                  <a:lnTo>
                    <a:pt x="461856" y="105869"/>
                  </a:lnTo>
                  <a:lnTo>
                    <a:pt x="481405" y="76717"/>
                  </a:lnTo>
                  <a:lnTo>
                    <a:pt x="488253" y="56614"/>
                  </a:lnTo>
                  <a:lnTo>
                    <a:pt x="488889" y="50734"/>
                  </a:lnTo>
                  <a:lnTo>
                    <a:pt x="489262" y="50839"/>
                  </a:lnTo>
                  <a:lnTo>
                    <a:pt x="490617" y="51896"/>
                  </a:lnTo>
                  <a:lnTo>
                    <a:pt x="494362" y="57278"/>
                  </a:lnTo>
                  <a:lnTo>
                    <a:pt x="505319" y="63683"/>
                  </a:lnTo>
                  <a:lnTo>
                    <a:pt x="509866" y="64895"/>
                  </a:lnTo>
                  <a:lnTo>
                    <a:pt x="518078" y="63892"/>
                  </a:lnTo>
                  <a:lnTo>
                    <a:pt x="527214" y="61361"/>
                  </a:lnTo>
                  <a:lnTo>
                    <a:pt x="531592" y="58453"/>
                  </a:lnTo>
                  <a:lnTo>
                    <a:pt x="536980" y="50969"/>
                  </a:lnTo>
                  <a:lnTo>
                    <a:pt x="540283" y="44075"/>
                  </a:lnTo>
                  <a:lnTo>
                    <a:pt x="541751" y="37483"/>
                  </a:lnTo>
                  <a:lnTo>
                    <a:pt x="540891" y="26137"/>
                  </a:lnTo>
                  <a:lnTo>
                    <a:pt x="535050" y="6563"/>
                  </a:lnTo>
                  <a:lnTo>
                    <a:pt x="528489" y="3290"/>
                  </a:lnTo>
                  <a:lnTo>
                    <a:pt x="513772" y="0"/>
                  </a:lnTo>
                  <a:lnTo>
                    <a:pt x="502968" y="2801"/>
                  </a:lnTo>
                  <a:lnTo>
                    <a:pt x="496826" y="8086"/>
                  </a:lnTo>
                  <a:lnTo>
                    <a:pt x="488821" y="21291"/>
                  </a:lnTo>
                  <a:lnTo>
                    <a:pt x="488069" y="29591"/>
                  </a:lnTo>
                  <a:lnTo>
                    <a:pt x="486201" y="75673"/>
                  </a:lnTo>
                  <a:lnTo>
                    <a:pt x="487587" y="88919"/>
                  </a:lnTo>
                  <a:lnTo>
                    <a:pt x="495288" y="103466"/>
                  </a:lnTo>
                  <a:lnTo>
                    <a:pt x="503136" y="112205"/>
                  </a:lnTo>
                  <a:lnTo>
                    <a:pt x="527346" y="123426"/>
                  </a:lnTo>
                  <a:lnTo>
                    <a:pt x="543405" y="123686"/>
                  </a:lnTo>
                  <a:lnTo>
                    <a:pt x="576237" y="115284"/>
                  </a:lnTo>
                  <a:lnTo>
                    <a:pt x="592440" y="108409"/>
                  </a:lnTo>
                  <a:lnTo>
                    <a:pt x="600075" y="1007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SMARTInkShape-17">
              <a:extLst>
                <a:ext uri="{FF2B5EF4-FFF2-40B4-BE49-F238E27FC236}">
                  <a16:creationId xmlns:a16="http://schemas.microsoft.com/office/drawing/2014/main" xmlns="" id="{0F475E2A-6C05-49D9-BB5C-CD09617A4C8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712075" y="5057963"/>
              <a:ext cx="11987" cy="15626"/>
            </a:xfrm>
            <a:custGeom>
              <a:avLst/>
              <a:gdLst/>
              <a:ahLst/>
              <a:cxnLst/>
              <a:rect l="0" t="0" r="0" b="0"/>
              <a:pathLst>
                <a:path w="11987" h="15626">
                  <a:moveTo>
                    <a:pt x="0" y="6162"/>
                  </a:moveTo>
                  <a:lnTo>
                    <a:pt x="0" y="6162"/>
                  </a:lnTo>
                  <a:lnTo>
                    <a:pt x="3163" y="6162"/>
                  </a:lnTo>
                  <a:lnTo>
                    <a:pt x="3173" y="4333"/>
                  </a:lnTo>
                  <a:lnTo>
                    <a:pt x="3174" y="5114"/>
                  </a:lnTo>
                  <a:lnTo>
                    <a:pt x="2822" y="5463"/>
                  </a:lnTo>
                  <a:lnTo>
                    <a:pt x="1489" y="5852"/>
                  </a:lnTo>
                  <a:lnTo>
                    <a:pt x="993" y="6660"/>
                  </a:lnTo>
                  <a:lnTo>
                    <a:pt x="39" y="14976"/>
                  </a:lnTo>
                  <a:lnTo>
                    <a:pt x="379" y="15213"/>
                  </a:lnTo>
                  <a:lnTo>
                    <a:pt x="2737" y="15625"/>
                  </a:lnTo>
                  <a:lnTo>
                    <a:pt x="10289" y="8529"/>
                  </a:lnTo>
                  <a:lnTo>
                    <a:pt x="11629" y="6273"/>
                  </a:lnTo>
                  <a:lnTo>
                    <a:pt x="11986" y="5178"/>
                  </a:lnTo>
                  <a:lnTo>
                    <a:pt x="11871" y="4095"/>
                  </a:lnTo>
                  <a:lnTo>
                    <a:pt x="10802" y="1951"/>
                  </a:lnTo>
                  <a:lnTo>
                    <a:pt x="10024" y="1238"/>
                  </a:lnTo>
                  <a:lnTo>
                    <a:pt x="6903" y="0"/>
                  </a:lnTo>
                  <a:lnTo>
                    <a:pt x="4828" y="1553"/>
                  </a:lnTo>
                  <a:lnTo>
                    <a:pt x="3910" y="3290"/>
                  </a:lnTo>
                  <a:lnTo>
                    <a:pt x="3665" y="4247"/>
                  </a:lnTo>
                  <a:lnTo>
                    <a:pt x="0" y="93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SMARTInkShape-18">
              <a:extLst>
                <a:ext uri="{FF2B5EF4-FFF2-40B4-BE49-F238E27FC236}">
                  <a16:creationId xmlns:a16="http://schemas.microsoft.com/office/drawing/2014/main" xmlns="" id="{A225EF6F-E801-4B40-8117-988CD3B1EB9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808671" y="5000625"/>
              <a:ext cx="74855" cy="76201"/>
            </a:xfrm>
            <a:custGeom>
              <a:avLst/>
              <a:gdLst/>
              <a:ahLst/>
              <a:cxnLst/>
              <a:rect l="0" t="0" r="0" b="0"/>
              <a:pathLst>
                <a:path w="74855" h="76201">
                  <a:moveTo>
                    <a:pt x="1829" y="0"/>
                  </a:moveTo>
                  <a:lnTo>
                    <a:pt x="1829" y="0"/>
                  </a:lnTo>
                  <a:lnTo>
                    <a:pt x="144" y="1685"/>
                  </a:lnTo>
                  <a:lnTo>
                    <a:pt x="0" y="2182"/>
                  </a:lnTo>
                  <a:lnTo>
                    <a:pt x="257" y="2513"/>
                  </a:lnTo>
                  <a:lnTo>
                    <a:pt x="781" y="2734"/>
                  </a:lnTo>
                  <a:lnTo>
                    <a:pt x="1363" y="4860"/>
                  </a:lnTo>
                  <a:lnTo>
                    <a:pt x="1827" y="12545"/>
                  </a:lnTo>
                  <a:lnTo>
                    <a:pt x="28475" y="49456"/>
                  </a:lnTo>
                  <a:lnTo>
                    <a:pt x="53015" y="67500"/>
                  </a:lnTo>
                  <a:lnTo>
                    <a:pt x="74854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SMARTInkShape-19">
              <a:extLst>
                <a:ext uri="{FF2B5EF4-FFF2-40B4-BE49-F238E27FC236}">
                  <a16:creationId xmlns:a16="http://schemas.microsoft.com/office/drawing/2014/main" xmlns="" id="{FA46506F-1C56-4CAF-9F65-D3D26E1699E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486775" y="5150735"/>
              <a:ext cx="120108" cy="335666"/>
            </a:xfrm>
            <a:custGeom>
              <a:avLst/>
              <a:gdLst/>
              <a:ahLst/>
              <a:cxnLst/>
              <a:rect l="0" t="0" r="0" b="0"/>
              <a:pathLst>
                <a:path w="120108" h="335666">
                  <a:moveTo>
                    <a:pt x="0" y="164215"/>
                  </a:moveTo>
                  <a:lnTo>
                    <a:pt x="0" y="164215"/>
                  </a:lnTo>
                  <a:lnTo>
                    <a:pt x="1685" y="164215"/>
                  </a:lnTo>
                  <a:lnTo>
                    <a:pt x="2182" y="163862"/>
                  </a:lnTo>
                  <a:lnTo>
                    <a:pt x="2513" y="163274"/>
                  </a:lnTo>
                  <a:lnTo>
                    <a:pt x="2734" y="162529"/>
                  </a:lnTo>
                  <a:lnTo>
                    <a:pt x="3234" y="162033"/>
                  </a:lnTo>
                  <a:lnTo>
                    <a:pt x="6207" y="161079"/>
                  </a:lnTo>
                  <a:lnTo>
                    <a:pt x="29063" y="159356"/>
                  </a:lnTo>
                  <a:lnTo>
                    <a:pt x="37108" y="156621"/>
                  </a:lnTo>
                  <a:lnTo>
                    <a:pt x="70762" y="129667"/>
                  </a:lnTo>
                  <a:lnTo>
                    <a:pt x="79075" y="119227"/>
                  </a:lnTo>
                  <a:lnTo>
                    <a:pt x="99782" y="72720"/>
                  </a:lnTo>
                  <a:lnTo>
                    <a:pt x="113577" y="28516"/>
                  </a:lnTo>
                  <a:lnTo>
                    <a:pt x="120107" y="2100"/>
                  </a:lnTo>
                  <a:lnTo>
                    <a:pt x="119935" y="1105"/>
                  </a:lnTo>
                  <a:lnTo>
                    <a:pt x="119468" y="442"/>
                  </a:lnTo>
                  <a:lnTo>
                    <a:pt x="118804" y="0"/>
                  </a:lnTo>
                  <a:lnTo>
                    <a:pt x="118361" y="763"/>
                  </a:lnTo>
                  <a:lnTo>
                    <a:pt x="112082" y="44552"/>
                  </a:lnTo>
                  <a:lnTo>
                    <a:pt x="107930" y="80175"/>
                  </a:lnTo>
                  <a:lnTo>
                    <a:pt x="103712" y="120372"/>
                  </a:lnTo>
                  <a:lnTo>
                    <a:pt x="97300" y="166700"/>
                  </a:lnTo>
                  <a:lnTo>
                    <a:pt x="92271" y="213167"/>
                  </a:lnTo>
                  <a:lnTo>
                    <a:pt x="89899" y="250333"/>
                  </a:lnTo>
                  <a:lnTo>
                    <a:pt x="89737" y="296454"/>
                  </a:lnTo>
                  <a:lnTo>
                    <a:pt x="96070" y="325114"/>
                  </a:lnTo>
                  <a:lnTo>
                    <a:pt x="101600" y="335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SMARTInkShape-20">
              <a:extLst>
                <a:ext uri="{FF2B5EF4-FFF2-40B4-BE49-F238E27FC236}">
                  <a16:creationId xmlns:a16="http://schemas.microsoft.com/office/drawing/2014/main" xmlns="" id="{0AC11F34-9FE2-41B9-8040-759C3A48495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604289" y="5189895"/>
              <a:ext cx="231737" cy="119964"/>
            </a:xfrm>
            <a:custGeom>
              <a:avLst/>
              <a:gdLst/>
              <a:ahLst/>
              <a:cxnLst/>
              <a:rect l="0" t="0" r="0" b="0"/>
              <a:pathLst>
                <a:path w="231737" h="119964">
                  <a:moveTo>
                    <a:pt x="3136" y="52030"/>
                  </a:moveTo>
                  <a:lnTo>
                    <a:pt x="3136" y="52030"/>
                  </a:lnTo>
                  <a:lnTo>
                    <a:pt x="0" y="52030"/>
                  </a:lnTo>
                  <a:lnTo>
                    <a:pt x="5029" y="50344"/>
                  </a:lnTo>
                  <a:lnTo>
                    <a:pt x="9387" y="46695"/>
                  </a:lnTo>
                  <a:lnTo>
                    <a:pt x="14562" y="40785"/>
                  </a:lnTo>
                  <a:lnTo>
                    <a:pt x="17151" y="39976"/>
                  </a:lnTo>
                  <a:lnTo>
                    <a:pt x="18830" y="39761"/>
                  </a:lnTo>
                  <a:lnTo>
                    <a:pt x="19948" y="39265"/>
                  </a:lnTo>
                  <a:lnTo>
                    <a:pt x="20694" y="38581"/>
                  </a:lnTo>
                  <a:lnTo>
                    <a:pt x="23937" y="34486"/>
                  </a:lnTo>
                  <a:lnTo>
                    <a:pt x="26845" y="31885"/>
                  </a:lnTo>
                  <a:lnTo>
                    <a:pt x="57168" y="13342"/>
                  </a:lnTo>
                  <a:lnTo>
                    <a:pt x="72398" y="315"/>
                  </a:lnTo>
                  <a:lnTo>
                    <a:pt x="77311" y="0"/>
                  </a:lnTo>
                  <a:lnTo>
                    <a:pt x="82316" y="1036"/>
                  </a:lnTo>
                  <a:lnTo>
                    <a:pt x="85717" y="2673"/>
                  </a:lnTo>
                  <a:lnTo>
                    <a:pt x="88404" y="7398"/>
                  </a:lnTo>
                  <a:lnTo>
                    <a:pt x="91319" y="18558"/>
                  </a:lnTo>
                  <a:lnTo>
                    <a:pt x="89284" y="65164"/>
                  </a:lnTo>
                  <a:lnTo>
                    <a:pt x="89650" y="84780"/>
                  </a:lnTo>
                  <a:lnTo>
                    <a:pt x="96025" y="103545"/>
                  </a:lnTo>
                  <a:lnTo>
                    <a:pt x="100159" y="107616"/>
                  </a:lnTo>
                  <a:lnTo>
                    <a:pt x="105171" y="110249"/>
                  </a:lnTo>
                  <a:lnTo>
                    <a:pt x="109750" y="111419"/>
                  </a:lnTo>
                  <a:lnTo>
                    <a:pt x="119666" y="108707"/>
                  </a:lnTo>
                  <a:lnTo>
                    <a:pt x="131541" y="100064"/>
                  </a:lnTo>
                  <a:lnTo>
                    <a:pt x="148424" y="75584"/>
                  </a:lnTo>
                  <a:lnTo>
                    <a:pt x="155114" y="61204"/>
                  </a:lnTo>
                  <a:lnTo>
                    <a:pt x="164064" y="14826"/>
                  </a:lnTo>
                  <a:lnTo>
                    <a:pt x="167617" y="8604"/>
                  </a:lnTo>
                  <a:lnTo>
                    <a:pt x="167761" y="22285"/>
                  </a:lnTo>
                  <a:lnTo>
                    <a:pt x="165187" y="67193"/>
                  </a:lnTo>
                  <a:lnTo>
                    <a:pt x="171888" y="106782"/>
                  </a:lnTo>
                  <a:lnTo>
                    <a:pt x="176209" y="114465"/>
                  </a:lnTo>
                  <a:lnTo>
                    <a:pt x="179901" y="116936"/>
                  </a:lnTo>
                  <a:lnTo>
                    <a:pt x="189649" y="119683"/>
                  </a:lnTo>
                  <a:lnTo>
                    <a:pt x="197273" y="119963"/>
                  </a:lnTo>
                  <a:lnTo>
                    <a:pt x="200294" y="119543"/>
                  </a:lnTo>
                  <a:lnTo>
                    <a:pt x="231736" y="933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SMARTInkShape-21">
              <a:extLst>
                <a:ext uri="{FF2B5EF4-FFF2-40B4-BE49-F238E27FC236}">
                  <a16:creationId xmlns:a16="http://schemas.microsoft.com/office/drawing/2014/main" xmlns="" id="{6DBCA235-419E-4F2D-A369-F493213E41D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797925" y="5124450"/>
              <a:ext cx="3176" cy="1"/>
            </a:xfrm>
            <a:custGeom>
              <a:avLst/>
              <a:gdLst/>
              <a:ahLst/>
              <a:cxnLst/>
              <a:rect l="0" t="0" r="0" b="0"/>
              <a:pathLst>
                <a:path w="3176" h="1">
                  <a:moveTo>
                    <a:pt x="0" y="0"/>
                  </a:moveTo>
                  <a:lnTo>
                    <a:pt x="0" y="0"/>
                  </a:lnTo>
                  <a:lnTo>
                    <a:pt x="31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2" name="SMARTInkShape-Group8">
            <a:extLst>
              <a:ext uri="{FF2B5EF4-FFF2-40B4-BE49-F238E27FC236}">
                <a16:creationId xmlns:a16="http://schemas.microsoft.com/office/drawing/2014/main" xmlns="" id="{0E90F4C6-FFFB-4AB7-87E5-8D1FA95FFAF7}"/>
              </a:ext>
            </a:extLst>
          </p:cNvPr>
          <p:cNvGrpSpPr/>
          <p:nvPr/>
        </p:nvGrpSpPr>
        <p:grpSpPr>
          <a:xfrm>
            <a:off x="8851939" y="5182456"/>
            <a:ext cx="530187" cy="127377"/>
            <a:chOff x="8851939" y="5182456"/>
            <a:chExt cx="530187" cy="127377"/>
          </a:xfrm>
        </p:grpSpPr>
        <p:sp>
          <p:nvSpPr>
            <p:cNvPr id="60" name="SMARTInkShape-22">
              <a:extLst>
                <a:ext uri="{FF2B5EF4-FFF2-40B4-BE49-F238E27FC236}">
                  <a16:creationId xmlns:a16="http://schemas.microsoft.com/office/drawing/2014/main" xmlns="" id="{1A6CEA82-E376-49E9-AF6D-91AF77A2900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851939" y="5182456"/>
              <a:ext cx="447637" cy="127377"/>
            </a:xfrm>
            <a:custGeom>
              <a:avLst/>
              <a:gdLst/>
              <a:ahLst/>
              <a:cxnLst/>
              <a:rect l="0" t="0" r="0" b="0"/>
              <a:pathLst>
                <a:path w="447637" h="127377">
                  <a:moveTo>
                    <a:pt x="3136" y="49944"/>
                  </a:moveTo>
                  <a:lnTo>
                    <a:pt x="3136" y="49944"/>
                  </a:lnTo>
                  <a:lnTo>
                    <a:pt x="1451" y="48258"/>
                  </a:lnTo>
                  <a:lnTo>
                    <a:pt x="954" y="48115"/>
                  </a:lnTo>
                  <a:lnTo>
                    <a:pt x="624" y="48372"/>
                  </a:lnTo>
                  <a:lnTo>
                    <a:pt x="0" y="49852"/>
                  </a:lnTo>
                  <a:lnTo>
                    <a:pt x="20057" y="49591"/>
                  </a:lnTo>
                  <a:lnTo>
                    <a:pt x="26061" y="48258"/>
                  </a:lnTo>
                  <a:lnTo>
                    <a:pt x="39323" y="40164"/>
                  </a:lnTo>
                  <a:lnTo>
                    <a:pt x="42150" y="37013"/>
                  </a:lnTo>
                  <a:lnTo>
                    <a:pt x="49139" y="17498"/>
                  </a:lnTo>
                  <a:lnTo>
                    <a:pt x="49687" y="11887"/>
                  </a:lnTo>
                  <a:lnTo>
                    <a:pt x="48755" y="7042"/>
                  </a:lnTo>
                  <a:lnTo>
                    <a:pt x="47307" y="5115"/>
                  </a:lnTo>
                  <a:lnTo>
                    <a:pt x="40918" y="1070"/>
                  </a:lnTo>
                  <a:lnTo>
                    <a:pt x="37802" y="0"/>
                  </a:lnTo>
                  <a:lnTo>
                    <a:pt x="34300" y="465"/>
                  </a:lnTo>
                  <a:lnTo>
                    <a:pt x="32378" y="1083"/>
                  </a:lnTo>
                  <a:lnTo>
                    <a:pt x="24618" y="7009"/>
                  </a:lnTo>
                  <a:lnTo>
                    <a:pt x="11391" y="22857"/>
                  </a:lnTo>
                  <a:lnTo>
                    <a:pt x="6373" y="39733"/>
                  </a:lnTo>
                  <a:lnTo>
                    <a:pt x="3325" y="72364"/>
                  </a:lnTo>
                  <a:lnTo>
                    <a:pt x="5886" y="97752"/>
                  </a:lnTo>
                  <a:lnTo>
                    <a:pt x="8944" y="104000"/>
                  </a:lnTo>
                  <a:lnTo>
                    <a:pt x="14184" y="109952"/>
                  </a:lnTo>
                  <a:lnTo>
                    <a:pt x="21216" y="114949"/>
                  </a:lnTo>
                  <a:lnTo>
                    <a:pt x="36480" y="118358"/>
                  </a:lnTo>
                  <a:lnTo>
                    <a:pt x="49352" y="117683"/>
                  </a:lnTo>
                  <a:lnTo>
                    <a:pt x="79324" y="105457"/>
                  </a:lnTo>
                  <a:lnTo>
                    <a:pt x="94620" y="94850"/>
                  </a:lnTo>
                  <a:lnTo>
                    <a:pt x="101298" y="86836"/>
                  </a:lnTo>
                  <a:lnTo>
                    <a:pt x="118435" y="56428"/>
                  </a:lnTo>
                  <a:lnTo>
                    <a:pt x="123218" y="27972"/>
                  </a:lnTo>
                  <a:lnTo>
                    <a:pt x="122592" y="21599"/>
                  </a:lnTo>
                  <a:lnTo>
                    <a:pt x="121932" y="19406"/>
                  </a:lnTo>
                  <a:lnTo>
                    <a:pt x="114260" y="11262"/>
                  </a:lnTo>
                  <a:lnTo>
                    <a:pt x="96896" y="1581"/>
                  </a:lnTo>
                  <a:lnTo>
                    <a:pt x="78794" y="2091"/>
                  </a:lnTo>
                  <a:lnTo>
                    <a:pt x="78269" y="2520"/>
                  </a:lnTo>
                  <a:lnTo>
                    <a:pt x="78272" y="3159"/>
                  </a:lnTo>
                  <a:lnTo>
                    <a:pt x="79216" y="4809"/>
                  </a:lnTo>
                  <a:lnTo>
                    <a:pt x="80811" y="6718"/>
                  </a:lnTo>
                  <a:lnTo>
                    <a:pt x="106143" y="12917"/>
                  </a:lnTo>
                  <a:lnTo>
                    <a:pt x="146184" y="17510"/>
                  </a:lnTo>
                  <a:lnTo>
                    <a:pt x="158150" y="15054"/>
                  </a:lnTo>
                  <a:lnTo>
                    <a:pt x="158337" y="15395"/>
                  </a:lnTo>
                  <a:lnTo>
                    <a:pt x="158545" y="16715"/>
                  </a:lnTo>
                  <a:lnTo>
                    <a:pt x="145022" y="61665"/>
                  </a:lnTo>
                  <a:lnTo>
                    <a:pt x="143124" y="80145"/>
                  </a:lnTo>
                  <a:lnTo>
                    <a:pt x="146292" y="95816"/>
                  </a:lnTo>
                  <a:lnTo>
                    <a:pt x="149781" y="103023"/>
                  </a:lnTo>
                  <a:lnTo>
                    <a:pt x="151700" y="105438"/>
                  </a:lnTo>
                  <a:lnTo>
                    <a:pt x="164512" y="112208"/>
                  </a:lnTo>
                  <a:lnTo>
                    <a:pt x="203851" y="119238"/>
                  </a:lnTo>
                  <a:lnTo>
                    <a:pt x="224725" y="116797"/>
                  </a:lnTo>
                  <a:lnTo>
                    <a:pt x="236244" y="111811"/>
                  </a:lnTo>
                  <a:lnTo>
                    <a:pt x="240560" y="107897"/>
                  </a:lnTo>
                  <a:lnTo>
                    <a:pt x="242713" y="100043"/>
                  </a:lnTo>
                  <a:lnTo>
                    <a:pt x="247451" y="52855"/>
                  </a:lnTo>
                  <a:lnTo>
                    <a:pt x="247607" y="22820"/>
                  </a:lnTo>
                  <a:lnTo>
                    <a:pt x="243846" y="17428"/>
                  </a:lnTo>
                  <a:lnTo>
                    <a:pt x="236617" y="11264"/>
                  </a:lnTo>
                  <a:lnTo>
                    <a:pt x="221087" y="6087"/>
                  </a:lnTo>
                  <a:lnTo>
                    <a:pt x="211015" y="5546"/>
                  </a:lnTo>
                  <a:lnTo>
                    <a:pt x="210514" y="5882"/>
                  </a:lnTo>
                  <a:lnTo>
                    <a:pt x="210180" y="6458"/>
                  </a:lnTo>
                  <a:lnTo>
                    <a:pt x="209709" y="8955"/>
                  </a:lnTo>
                  <a:lnTo>
                    <a:pt x="209644" y="9918"/>
                  </a:lnTo>
                  <a:lnTo>
                    <a:pt x="212392" y="12869"/>
                  </a:lnTo>
                  <a:lnTo>
                    <a:pt x="217494" y="16180"/>
                  </a:lnTo>
                  <a:lnTo>
                    <a:pt x="248688" y="26283"/>
                  </a:lnTo>
                  <a:lnTo>
                    <a:pt x="263698" y="27530"/>
                  </a:lnTo>
                  <a:lnTo>
                    <a:pt x="279821" y="23283"/>
                  </a:lnTo>
                  <a:lnTo>
                    <a:pt x="285651" y="20251"/>
                  </a:lnTo>
                  <a:lnTo>
                    <a:pt x="287448" y="18167"/>
                  </a:lnTo>
                  <a:lnTo>
                    <a:pt x="287928" y="17118"/>
                  </a:lnTo>
                  <a:lnTo>
                    <a:pt x="288600" y="16418"/>
                  </a:lnTo>
                  <a:lnTo>
                    <a:pt x="291535" y="15203"/>
                  </a:lnTo>
                  <a:lnTo>
                    <a:pt x="287211" y="62732"/>
                  </a:lnTo>
                  <a:lnTo>
                    <a:pt x="281089" y="90988"/>
                  </a:lnTo>
                  <a:lnTo>
                    <a:pt x="282303" y="102047"/>
                  </a:lnTo>
                  <a:lnTo>
                    <a:pt x="288564" y="115859"/>
                  </a:lnTo>
                  <a:lnTo>
                    <a:pt x="294269" y="120749"/>
                  </a:lnTo>
                  <a:lnTo>
                    <a:pt x="311116" y="126764"/>
                  </a:lnTo>
                  <a:lnTo>
                    <a:pt x="327928" y="126877"/>
                  </a:lnTo>
                  <a:lnTo>
                    <a:pt x="337888" y="124675"/>
                  </a:lnTo>
                  <a:lnTo>
                    <a:pt x="346444" y="116733"/>
                  </a:lnTo>
                  <a:lnTo>
                    <a:pt x="357570" y="100759"/>
                  </a:lnTo>
                  <a:lnTo>
                    <a:pt x="359982" y="93342"/>
                  </a:lnTo>
                  <a:lnTo>
                    <a:pt x="362094" y="72125"/>
                  </a:lnTo>
                  <a:lnTo>
                    <a:pt x="362739" y="71081"/>
                  </a:lnTo>
                  <a:lnTo>
                    <a:pt x="370416" y="63649"/>
                  </a:lnTo>
                  <a:lnTo>
                    <a:pt x="384735" y="60168"/>
                  </a:lnTo>
                  <a:lnTo>
                    <a:pt x="390186" y="57164"/>
                  </a:lnTo>
                  <a:lnTo>
                    <a:pt x="391345" y="56874"/>
                  </a:lnTo>
                  <a:lnTo>
                    <a:pt x="396345" y="51409"/>
                  </a:lnTo>
                  <a:lnTo>
                    <a:pt x="400610" y="44773"/>
                  </a:lnTo>
                  <a:lnTo>
                    <a:pt x="402422" y="38338"/>
                  </a:lnTo>
                  <a:lnTo>
                    <a:pt x="402682" y="27660"/>
                  </a:lnTo>
                  <a:lnTo>
                    <a:pt x="400607" y="20960"/>
                  </a:lnTo>
                  <a:lnTo>
                    <a:pt x="398748" y="17894"/>
                  </a:lnTo>
                  <a:lnTo>
                    <a:pt x="388299" y="7943"/>
                  </a:lnTo>
                  <a:lnTo>
                    <a:pt x="384693" y="6582"/>
                  </a:lnTo>
                  <a:lnTo>
                    <a:pt x="378695" y="5816"/>
                  </a:lnTo>
                  <a:lnTo>
                    <a:pt x="370765" y="7275"/>
                  </a:lnTo>
                  <a:lnTo>
                    <a:pt x="357821" y="14003"/>
                  </a:lnTo>
                  <a:lnTo>
                    <a:pt x="355037" y="16096"/>
                  </a:lnTo>
                  <a:lnTo>
                    <a:pt x="351486" y="22629"/>
                  </a:lnTo>
                  <a:lnTo>
                    <a:pt x="343980" y="55530"/>
                  </a:lnTo>
                  <a:lnTo>
                    <a:pt x="342904" y="81664"/>
                  </a:lnTo>
                  <a:lnTo>
                    <a:pt x="349683" y="102088"/>
                  </a:lnTo>
                  <a:lnTo>
                    <a:pt x="356642" y="112392"/>
                  </a:lnTo>
                  <a:lnTo>
                    <a:pt x="362392" y="117798"/>
                  </a:lnTo>
                  <a:lnTo>
                    <a:pt x="376635" y="123122"/>
                  </a:lnTo>
                  <a:lnTo>
                    <a:pt x="401534" y="127376"/>
                  </a:lnTo>
                  <a:lnTo>
                    <a:pt x="424971" y="124691"/>
                  </a:lnTo>
                  <a:lnTo>
                    <a:pt x="431448" y="121853"/>
                  </a:lnTo>
                  <a:lnTo>
                    <a:pt x="447636" y="1102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SMARTInkShape-23">
              <a:extLst>
                <a:ext uri="{FF2B5EF4-FFF2-40B4-BE49-F238E27FC236}">
                  <a16:creationId xmlns:a16="http://schemas.microsoft.com/office/drawing/2014/main" xmlns="" id="{C59F7054-3303-4BF6-AF94-1F56D9A93BE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378950" y="5299075"/>
              <a:ext cx="3176" cy="1"/>
            </a:xfrm>
            <a:custGeom>
              <a:avLst/>
              <a:gdLst/>
              <a:ahLst/>
              <a:cxnLst/>
              <a:rect l="0" t="0" r="0" b="0"/>
              <a:pathLst>
                <a:path w="3176" h="1">
                  <a:moveTo>
                    <a:pt x="3175" y="0"/>
                  </a:moveTo>
                  <a:lnTo>
                    <a:pt x="3175" y="0"/>
                  </a:lnTo>
                  <a:lnTo>
                    <a:pt x="1346" y="0"/>
                  </a:lnTo>
                  <a:lnTo>
                    <a:pt x="2127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5627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0949 L -0.00456 -0.00949 C -0.00443 -0.01203 -0.0043 -0.02291 -0.003 -0.02731 C -0.00196 -0.03032 0.00039 -0.03611 0.00039 -0.03611 C 0.00182 -0.04653 3.95833E-6 -0.03819 0.00364 -0.04653 C 0.00494 -0.0493 0.00599 -0.05254 0.00703 -0.05555 C 0.00755 -0.05694 0.00781 -0.05903 0.00872 -0.05995 L 0.01614 -0.06875 C 0.01705 -0.0699 0.0177 -0.07153 0.01875 -0.07176 L 0.02369 -0.07315 C 0.02981 -0.07268 0.03593 -0.07338 0.04205 -0.07176 C 0.04466 -0.07106 0.04635 -0.06412 0.04791 -0.06134 C 0.04856 -0.06018 0.04961 -0.05949 0.05039 -0.05833 C 0.05859 -0.04629 0.04791 -0.06111 0.05455 -0.04953 C 0.0552 -0.04838 0.05625 -0.04745 0.05703 -0.04653 L 0.0595 -0.0331 C 0.06002 -0.03032 0.06041 -0.02708 0.06119 -0.0243 C 0.06171 -0.02245 0.06276 -0.0206 0.06289 -0.01828 C 0.06341 0.00278 0.06289 0.02408 0.06289 0.04537 L 0.06289 0.04699 " pathEditMode="relative" ptsTypes="AAAAAAAAAAAAAAAAAAAA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9 0.04236 L 0.06289 0.04236 C 0.06419 0.03797 0.06627 0.03403 0.06692 0.02917 C 0.06796 0.02153 0.06744 0.0132 0.06783 0.00533 C 0.06796 0.00301 0.06836 0.00047 0.06862 -0.00208 C 0.06901 -0.00486 0.06901 -0.0081 0.06953 -0.01088 C 0.07005 -0.01412 0.07109 -0.0169 0.072 -0.01967 C 0.07226 -0.02315 0.07239 -0.02662 0.07278 -0.03009 C 0.07317 -0.0331 0.07395 -0.03611 0.07448 -0.03912 C 0.07539 -0.04421 0.0763 -0.05115 0.08033 -0.05231 L 0.08528 -0.0537 C 0.08919 -0.05324 0.0931 -0.05347 0.097 -0.05231 C 0.09935 -0.05162 0.09987 -0.04768 0.10117 -0.0449 C 0.10195 -0.04328 0.10286 -0.04213 0.10364 -0.04051 C 0.11054 -0.02615 0.1013 -0.04328 0.1095 -0.0287 C 0.11484 0.00926 0.10937 -0.03078 0.11119 0.075 C 0.11119 0.07755 0.11237 0.08264 0.11276 0.08542 C 0.11419 0.09375 0.11276 0.08889 0.11536 0.09584 C 0.11406 0.10255 0.11536 0.10023 0.11028 0.10023 L 0.11028 0.10023 " pathEditMode="relative" ptsTypes="AAAAAAAAAAAAAAAAAAAA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72 0.09422 L 0.10872 0.09422 C 0.11341 0.07199 0.11015 0.09051 0.11198 0.05417 C 0.11211 0.05232 0.11185 0.04954 0.11276 0.04838 C 0.11497 0.0456 0.1177 0.04491 0.12031 0.04398 C 0.12174 0.04352 0.12304 0.04306 0.12448 0.04236 C 0.12539 0.04213 0.12617 0.04121 0.12695 0.04097 C 0.1289 0.04028 0.13086 0.04005 0.13281 0.03959 C 0.13698 0.04005 0.14127 0.03935 0.14531 0.04097 C 0.14921 0.04236 0.1483 0.0456 0.14948 0.04977 C 0.15273 0.06135 0.14987 0.04746 0.15195 0.0588 C 0.15221 0.0632 0.1526 0.0676 0.15286 0.07199 C 0.15338 0.08172 0.15325 0.08588 0.15442 0.09422 C 0.15468 0.09584 0.15507 0.09722 0.15533 0.09861 C 0.1556 0.10209 0.1556 0.10579 0.15612 0.10903 C 0.15638 0.11088 0.15755 0.11181 0.15781 0.11343 C 0.15833 0.1169 0.1582 0.12037 0.15859 0.12385 C 0.15885 0.12547 0.15924 0.12685 0.1595 0.12824 C 0.16093 0.14028 0.15937 0.1338 0.16119 0.14028 L 0.16028 0.14028 " pathEditMode="relative" ptsTypes="AAAAAAAAAAAAAAAAAAAA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19 0.14468 L 0.16119 0.14468 C 0.16171 0.13959 0.16211 0.13472 0.16276 0.12986 C 0.16302 0.12824 0.16341 0.12685 0.16367 0.12523 C 0.16393 0.12292 0.16419 0.12037 0.16445 0.11783 C 0.16471 0.10764 0.16497 0.09722 0.16536 0.08681 C 0.16549 0.08241 0.16523 0.07755 0.16614 0.07338 C 0.16666 0.07084 0.16836 0.06945 0.16953 0.0676 C 0.16979 0.06597 0.16979 0.06435 0.17031 0.0632 C 0.17435 0.05162 0.17565 0.04977 0.18203 0.04236 C 0.18281 0.04144 0.18359 0.04005 0.1845 0.03935 C 0.18606 0.0382 0.18945 0.03658 0.18945 0.03658 C 0.19231 0.03704 0.19518 0.03635 0.19791 0.03797 C 0.19882 0.03843 0.19869 0.04121 0.19948 0.04236 C 0.20026 0.04329 0.20117 0.04329 0.20208 0.04375 L 0.20533 0.05278 C 0.20586 0.05417 0.20677 0.05556 0.20703 0.05718 L 0.20872 0.06597 L 0.2095 0.0706 C 0.20976 0.07454 0.21002 0.07847 0.21041 0.08241 C 0.21054 0.0838 0.21106 0.08519 0.21119 0.08681 C 0.21158 0.09213 0.21211 0.10301 0.21211 0.10301 L 0.21211 0.10301 " pathEditMode="relative" ptsTypes="AAAAAAAAAAAAAAAAAAAAAAA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67 0.10463 L 0.21367 0.10463 C 0.21445 0.1 0.21562 0.09584 0.21614 0.09121 C 0.21666 0.08635 0.21692 0.08125 0.21692 0.07639 C 0.21744 0.03797 0.21705 -0.00069 0.21783 -0.03912 C 0.21783 -0.04352 0.21992 -0.05092 0.222 -0.05393 C 0.2233 -0.05602 0.22604 -0.0574 0.22773 -0.05833 C 0.23164 -0.04444 0.22799 -0.06134 0.22773 -0.04514 C 0.22747 -0.02778 0.22825 -0.01065 0.22864 0.00672 C 0.22942 0.04746 0.22942 0.04097 0.22942 0.03056 L 0.23033 0.03056 " pathEditMode="relative" ptsTypes="AAAAAAAAAAA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94 0.03218 L 0.23294 0.03218 C 0.2332 0.02709 0.2332 0.02222 0.23372 0.01713 C 0.23398 0.01459 0.23528 0.0125 0.23541 0.00972 C 0.23606 -0.00486 0.23593 -0.0199 0.23619 -0.03472 C 0.23724 -0.09444 0.23099 -0.07639 0.23867 -0.09676 C 0.23893 -0.09977 0.23893 -0.10301 0.23958 -0.10578 C 0.2401 -0.1081 0.24127 -0.10972 0.24205 -0.11157 C 0.24804 -0.12685 0.23802 -0.10278 0.24622 -0.12199 C 0.24648 -0.12361 0.24661 -0.125 0.247 -0.12639 C 0.24817 -0.13055 0.25078 -0.13518 0.25195 -0.13842 C 0.25273 -0.14028 0.25286 -0.14259 0.25364 -0.14421 C 0.25533 -0.14791 0.25794 -0.14791 0.26028 -0.14861 C 0.26198 -0.14722 0.26393 -0.14653 0.26536 -0.14421 C 0.26627 -0.14282 0.26692 -0.14051 0.26692 -0.13842 C 0.26757 -0.12268 0.26757 -0.1243 0.26445 -0.1162 C 0.26419 -0.11365 0.26419 -0.11111 0.26367 -0.10879 C 0.26328 -0.10694 0.2625 -0.10578 0.26198 -0.10416 C 0.26028 -0.09907 0.26041 -0.09884 0.2595 -0.09398 C 0.25976 -0.07754 0.25989 -0.06134 0.26028 -0.0449 C 0.26041 -0.04143 0.26067 -0.03796 0.26119 -0.03472 C 0.26171 -0.02963 0.26276 -0.02291 0.26445 -0.01828 C 0.26484 -0.01713 0.26562 -0.01643 0.26614 -0.01528 L 0.26614 -0.01528 " pathEditMode="relative" ptsTypes="AAAAAAAAAAAAAAAAAAAAAAAA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75 -0.01967 L 0.26875 -0.01967 C 0.26966 -0.02361 0.27317 -0.03634 0.27369 -0.0419 C 0.2776 -0.08171 0.27265 -0.04514 0.27539 -0.06412 C 0.27565 -0.06875 0.27604 -0.07315 0.27617 -0.07754 C 0.27656 -0.08981 0.27643 -0.10231 0.27695 -0.11458 C 0.27721 -0.11967 0.27812 -0.12453 0.27864 -0.1294 C 0.2789 -0.13773 0.27864 -0.14629 0.27955 -0.15463 C 0.28112 -0.1706 0.28164 -0.16898 0.28528 -0.17824 C 0.28685 -0.18217 0.28724 -0.18426 0.28945 -0.18727 C 0.29049 -0.18842 0.29166 -0.18912 0.29283 -0.19004 C 0.29804 -0.18958 0.3056 -0.19143 0.31119 -0.18727 C 0.31224 -0.18634 0.31354 -0.18565 0.31445 -0.18426 C 0.31575 -0.18264 0.31679 -0.18032 0.31783 -0.17824 C 0.32096 -0.17199 0.32695 -0.15903 0.32695 -0.15903 C 0.32955 -0.14514 0.325 -0.16828 0.33033 -0.14722 C 0.33385 -0.13287 0.32825 -0.14884 0.33281 -0.1368 C 0.33307 -0.13379 0.3332 -0.13078 0.33359 -0.12801 C 0.33398 -0.12592 0.33515 -0.1243 0.33528 -0.12199 C 0.33606 -0.11065 0.3358 -0.0993 0.33619 -0.08796 L 0.33528 -0.03449 L 0.3345 -0.0375 " pathEditMode="relative" ptsTypes="AAAAAAAAAAAAAAAAAAAAAA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19 -0.03449 L 0.33619 -0.03449 C 0.33658 -0.04305 0.33619 -0.04838 0.33776 -0.05532 C 0.33828 -0.0574 0.33893 -0.05926 0.33945 -0.06134 C 0.34283 -0.09953 0.33932 -0.06666 0.34283 -0.08935 C 0.34323 -0.0919 0.3431 -0.09444 0.34362 -0.09676 C 0.34479 -0.10115 0.34648 -0.10463 0.34778 -0.10856 C 0.34817 -0.10995 0.34843 -0.11157 0.34856 -0.11319 C 0.34895 -0.11504 0.34882 -0.11736 0.34948 -0.11898 C 0.3513 -0.12338 0.35429 -0.12569 0.3569 -0.12801 C 0.36093 -0.14236 0.3556 -0.12477 0.36198 -0.13981 C 0.36276 -0.14166 0.36276 -0.14421 0.36367 -0.1456 C 0.36692 -0.15162 0.36823 -0.15139 0.372 -0.15301 L 0.39283 -0.15162 C 0.39388 -0.15115 0.39296 -0.14745 0.39362 -0.1456 C 0.3944 -0.14375 0.39583 -0.14282 0.397 -0.1412 C 0.39817 -0.13935 0.39921 -0.13727 0.40026 -0.13541 C 0.40052 -0.13333 0.40117 -0.13148 0.40104 -0.1294 C 0.40091 -0.11643 0.40026 -0.1037 0.39948 -0.09097 C 0.39921 -0.0868 0.39817 -0.0831 0.39778 -0.07893 C 0.39739 -0.07569 0.39726 -0.07222 0.397 -0.06875 C 0.39635 -0.0544 0.3957 -0.04004 0.39531 -0.02569 C 0.39505 -0.01528 0.39479 -0.00486 0.3944 0.00533 C 0.39427 0.00996 0.39427 0.01435 0.39362 0.01875 C 0.39179 0.03172 0.39192 0.01922 0.39192 0.02477 L 0.39114 0.02477 " pathEditMode="relative" ptsTypes="AAAAAAAAAAAAAAAAAAAAAAAAAA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FA300D6B-493C-44F1-A29F-882F29164DB6}"/>
              </a:ext>
            </a:extLst>
          </p:cNvPr>
          <p:cNvSpPr/>
          <p:nvPr/>
        </p:nvSpPr>
        <p:spPr>
          <a:xfrm>
            <a:off x="1454046" y="1090794"/>
            <a:ext cx="9133840" cy="21285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xmlns="" id="{BEBB1280-E302-43A7-AE7E-BA6AD0F0FA31}"/>
              </a:ext>
            </a:extLst>
          </p:cNvPr>
          <p:cNvSpPr/>
          <p:nvPr/>
        </p:nvSpPr>
        <p:spPr>
          <a:xfrm>
            <a:off x="1668359" y="1861548"/>
            <a:ext cx="732685" cy="29464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xmlns="" id="{7E222BB8-9C92-4740-BEFC-3CA111E98812}"/>
              </a:ext>
            </a:extLst>
          </p:cNvPr>
          <p:cNvSpPr/>
          <p:nvPr/>
        </p:nvSpPr>
        <p:spPr>
          <a:xfrm>
            <a:off x="2264855" y="2286272"/>
            <a:ext cx="665399" cy="25146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xmlns="" id="{53A8C819-3F8A-4241-A5F3-430FF0320789}"/>
              </a:ext>
            </a:extLst>
          </p:cNvPr>
          <p:cNvSpPr/>
          <p:nvPr/>
        </p:nvSpPr>
        <p:spPr>
          <a:xfrm>
            <a:off x="2966928" y="2601822"/>
            <a:ext cx="665399" cy="25146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xmlns="" id="{1BE7C88F-9D8C-4111-BC92-1164CC9E26D5}"/>
              </a:ext>
            </a:extLst>
          </p:cNvPr>
          <p:cNvSpPr/>
          <p:nvPr/>
        </p:nvSpPr>
        <p:spPr>
          <a:xfrm>
            <a:off x="3632327" y="2357710"/>
            <a:ext cx="818751" cy="19939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xmlns="" id="{0380B0D4-A8EE-40E9-BD7F-92094317B218}"/>
              </a:ext>
            </a:extLst>
          </p:cNvPr>
          <p:cNvSpPr/>
          <p:nvPr/>
        </p:nvSpPr>
        <p:spPr>
          <a:xfrm>
            <a:off x="3844877" y="1885997"/>
            <a:ext cx="755323" cy="225787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>
            <a:extLst>
              <a:ext uri="{FF2B5EF4-FFF2-40B4-BE49-F238E27FC236}">
                <a16:creationId xmlns:a16="http://schemas.microsoft.com/office/drawing/2014/main" xmlns="" id="{9CD5116F-236A-4000-933A-801A3997A7D8}"/>
              </a:ext>
            </a:extLst>
          </p:cNvPr>
          <p:cNvSpPr/>
          <p:nvPr/>
        </p:nvSpPr>
        <p:spPr>
          <a:xfrm>
            <a:off x="4304365" y="1471114"/>
            <a:ext cx="661662" cy="26035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>
            <a:extLst>
              <a:ext uri="{FF2B5EF4-FFF2-40B4-BE49-F238E27FC236}">
                <a16:creationId xmlns:a16="http://schemas.microsoft.com/office/drawing/2014/main" xmlns="" id="{5730E1B4-3767-4437-82B7-6848DB330C1F}"/>
              </a:ext>
            </a:extLst>
          </p:cNvPr>
          <p:cNvSpPr/>
          <p:nvPr/>
        </p:nvSpPr>
        <p:spPr>
          <a:xfrm>
            <a:off x="5010231" y="1358220"/>
            <a:ext cx="772449" cy="22352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>
            <a:extLst>
              <a:ext uri="{FF2B5EF4-FFF2-40B4-BE49-F238E27FC236}">
                <a16:creationId xmlns:a16="http://schemas.microsoft.com/office/drawing/2014/main" xmlns="" id="{9231CA50-7F12-4179-BB49-FED89A1A7436}"/>
              </a:ext>
            </a:extLst>
          </p:cNvPr>
          <p:cNvSpPr/>
          <p:nvPr/>
        </p:nvSpPr>
        <p:spPr>
          <a:xfrm>
            <a:off x="5724775" y="1754596"/>
            <a:ext cx="772450" cy="27813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xmlns="" id="{259D3EDB-1210-4C8B-9EFE-9A289DDC28CB}"/>
              </a:ext>
            </a:extLst>
          </p:cNvPr>
          <p:cNvSpPr/>
          <p:nvPr/>
        </p:nvSpPr>
        <p:spPr>
          <a:xfrm>
            <a:off x="6154616" y="2080284"/>
            <a:ext cx="818752" cy="328226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xmlns="" id="{095D3709-6036-454B-98F9-1E972D7CCA17}"/>
              </a:ext>
            </a:extLst>
          </p:cNvPr>
          <p:cNvSpPr/>
          <p:nvPr/>
        </p:nvSpPr>
        <p:spPr>
          <a:xfrm>
            <a:off x="5549582" y="2509520"/>
            <a:ext cx="841946" cy="324576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xmlns="" id="{08E68165-C218-4BC2-BB77-F9A2BD1E41B6}"/>
              </a:ext>
            </a:extLst>
          </p:cNvPr>
          <p:cNvSpPr/>
          <p:nvPr/>
        </p:nvSpPr>
        <p:spPr>
          <a:xfrm>
            <a:off x="6418002" y="2834096"/>
            <a:ext cx="841946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xmlns="" id="{50D660B8-C147-446F-A626-9AA59EA996C4}"/>
              </a:ext>
            </a:extLst>
          </p:cNvPr>
          <p:cNvSpPr/>
          <p:nvPr/>
        </p:nvSpPr>
        <p:spPr>
          <a:xfrm>
            <a:off x="8768080" y="1432560"/>
            <a:ext cx="680928" cy="214494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Connecteur 18">
            <a:extLst>
              <a:ext uri="{FF2B5EF4-FFF2-40B4-BE49-F238E27FC236}">
                <a16:creationId xmlns:a16="http://schemas.microsoft.com/office/drawing/2014/main" xmlns="" id="{96239EF2-6410-48FD-857E-3645BC64D5A2}"/>
              </a:ext>
            </a:extLst>
          </p:cNvPr>
          <p:cNvSpPr/>
          <p:nvPr/>
        </p:nvSpPr>
        <p:spPr>
          <a:xfrm>
            <a:off x="7463491" y="2793138"/>
            <a:ext cx="741366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xmlns="" id="{2721CD36-F59E-4B9A-A256-279F92951A07}"/>
              </a:ext>
            </a:extLst>
          </p:cNvPr>
          <p:cNvSpPr/>
          <p:nvPr/>
        </p:nvSpPr>
        <p:spPr>
          <a:xfrm>
            <a:off x="7787122" y="1421266"/>
            <a:ext cx="680928" cy="214494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Connecteur 21">
            <a:extLst>
              <a:ext uri="{FF2B5EF4-FFF2-40B4-BE49-F238E27FC236}">
                <a16:creationId xmlns:a16="http://schemas.microsoft.com/office/drawing/2014/main" xmlns="" id="{B91442D5-0F16-4E55-A777-C33877B82B52}"/>
              </a:ext>
            </a:extLst>
          </p:cNvPr>
          <p:cNvSpPr/>
          <p:nvPr/>
        </p:nvSpPr>
        <p:spPr>
          <a:xfrm>
            <a:off x="8950752" y="2286272"/>
            <a:ext cx="680928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rganigramme : Connecteur 22">
            <a:extLst>
              <a:ext uri="{FF2B5EF4-FFF2-40B4-BE49-F238E27FC236}">
                <a16:creationId xmlns:a16="http://schemas.microsoft.com/office/drawing/2014/main" xmlns="" id="{9E0ED4D2-0D3C-467B-AFAA-D7634DCC57FC}"/>
              </a:ext>
            </a:extLst>
          </p:cNvPr>
          <p:cNvSpPr/>
          <p:nvPr/>
        </p:nvSpPr>
        <p:spPr>
          <a:xfrm>
            <a:off x="8166565" y="2570049"/>
            <a:ext cx="772450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xmlns="" id="{E214EB94-0407-4360-9EAE-C270B8532E64}"/>
              </a:ext>
            </a:extLst>
          </p:cNvPr>
          <p:cNvSpPr/>
          <p:nvPr/>
        </p:nvSpPr>
        <p:spPr>
          <a:xfrm>
            <a:off x="8231040" y="2062752"/>
            <a:ext cx="680928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Connecteur 24">
            <a:extLst>
              <a:ext uri="{FF2B5EF4-FFF2-40B4-BE49-F238E27FC236}">
                <a16:creationId xmlns:a16="http://schemas.microsoft.com/office/drawing/2014/main" xmlns="" id="{75FFC036-AAB1-4A34-BDF6-BB7D7766E0A5}"/>
              </a:ext>
            </a:extLst>
          </p:cNvPr>
          <p:cNvSpPr/>
          <p:nvPr/>
        </p:nvSpPr>
        <p:spPr>
          <a:xfrm>
            <a:off x="7505699" y="1767840"/>
            <a:ext cx="772449" cy="22352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D3E7D2B-0355-4EB5-AB03-9DBD63D1E5A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9820" y="1276486"/>
            <a:ext cx="772450" cy="60311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4918C23C-0BBE-4381-9C1F-71A4318ADE8F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0238090" y="1153588"/>
            <a:ext cx="548640" cy="48217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77D5D265-FBB7-424D-AC5D-80C1AFBB89F4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sp>
        <p:nvSpPr>
          <p:cNvPr id="28" name="Organigramme : Connecteur 27">
            <a:extLst>
              <a:ext uri="{FF2B5EF4-FFF2-40B4-BE49-F238E27FC236}">
                <a16:creationId xmlns:a16="http://schemas.microsoft.com/office/drawing/2014/main" xmlns="" id="{E1FC6EB8-9C35-4974-B8FD-22D592356DAC}"/>
              </a:ext>
            </a:extLst>
          </p:cNvPr>
          <p:cNvSpPr/>
          <p:nvPr/>
        </p:nvSpPr>
        <p:spPr>
          <a:xfrm flipV="1">
            <a:off x="9462653" y="1228249"/>
            <a:ext cx="680928" cy="180612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545CB497-D5BA-40E9-A93C-95845CB12C58}"/>
              </a:ext>
            </a:extLst>
          </p:cNvPr>
          <p:cNvGrpSpPr/>
          <p:nvPr/>
        </p:nvGrpSpPr>
        <p:grpSpPr>
          <a:xfrm>
            <a:off x="1266045" y="3433059"/>
            <a:ext cx="633394" cy="815340"/>
            <a:chOff x="1540713" y="1248465"/>
            <a:chExt cx="2409825" cy="3288186"/>
          </a:xfrm>
        </p:grpSpPr>
        <p:sp>
          <p:nvSpPr>
            <p:cNvPr id="30" name="Rectangle : coins arrondis 1">
              <a:extLst>
                <a:ext uri="{FF2B5EF4-FFF2-40B4-BE49-F238E27FC236}">
                  <a16:creationId xmlns:a16="http://schemas.microsoft.com/office/drawing/2014/main" xmlns="" id="{F11FD0D4-61A5-4848-9D50-AFF2CF019168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xmlns="" id="{05FF273C-6496-4B83-A7C9-8C6550E15ED7}"/>
                </a:ext>
              </a:extLst>
            </p:cNvPr>
            <p:cNvSpPr txBox="1"/>
            <p:nvPr/>
          </p:nvSpPr>
          <p:spPr>
            <a:xfrm>
              <a:off x="1614960" y="1666818"/>
              <a:ext cx="2116062" cy="211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4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03016CB6-DEBD-4639-BD48-C7D69A7D131B}"/>
              </a:ext>
            </a:extLst>
          </p:cNvPr>
          <p:cNvGrpSpPr/>
          <p:nvPr/>
        </p:nvGrpSpPr>
        <p:grpSpPr>
          <a:xfrm>
            <a:off x="2342497" y="3433059"/>
            <a:ext cx="633394" cy="815340"/>
            <a:chOff x="1540713" y="1248465"/>
            <a:chExt cx="2409825" cy="3288186"/>
          </a:xfrm>
        </p:grpSpPr>
        <p:sp>
          <p:nvSpPr>
            <p:cNvPr id="33" name="Rectangle : coins arrondis 1">
              <a:extLst>
                <a:ext uri="{FF2B5EF4-FFF2-40B4-BE49-F238E27FC236}">
                  <a16:creationId xmlns:a16="http://schemas.microsoft.com/office/drawing/2014/main" xmlns="" id="{BEE72266-CF2A-4443-B4B0-50B6C810037F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xmlns="" id="{9D544A01-3A21-4671-9A26-3D737F92C434}"/>
                </a:ext>
              </a:extLst>
            </p:cNvPr>
            <p:cNvSpPr txBox="1"/>
            <p:nvPr/>
          </p:nvSpPr>
          <p:spPr>
            <a:xfrm>
              <a:off x="1614960" y="1666818"/>
              <a:ext cx="2116062" cy="211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8</a:t>
              </a:r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F9431CA6-2CDD-4346-AC0E-09BDD3C4FA4A}"/>
              </a:ext>
            </a:extLst>
          </p:cNvPr>
          <p:cNvSpPr txBox="1"/>
          <p:nvPr/>
        </p:nvSpPr>
        <p:spPr>
          <a:xfrm>
            <a:off x="3700922" y="3543890"/>
            <a:ext cx="672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Sur quelle pierre arrive la grenouille jaune ?</a:t>
            </a:r>
          </a:p>
        </p:txBody>
      </p:sp>
      <p:grpSp>
        <p:nvGrpSpPr>
          <p:cNvPr id="18" name="SMARTInkShape-Group9">
            <a:extLst>
              <a:ext uri="{FF2B5EF4-FFF2-40B4-BE49-F238E27FC236}">
                <a16:creationId xmlns:a16="http://schemas.microsoft.com/office/drawing/2014/main" xmlns="" id="{F0D6E4BE-D392-414A-B8E1-D01B3F86F038}"/>
              </a:ext>
            </a:extLst>
          </p:cNvPr>
          <p:cNvGrpSpPr/>
          <p:nvPr/>
        </p:nvGrpSpPr>
        <p:grpSpPr>
          <a:xfrm>
            <a:off x="2690562" y="4888351"/>
            <a:ext cx="417764" cy="440259"/>
            <a:chOff x="2690562" y="4888351"/>
            <a:chExt cx="417764" cy="440259"/>
          </a:xfrm>
        </p:grpSpPr>
        <p:sp>
          <p:nvSpPr>
            <p:cNvPr id="4" name="SMARTInkShape-24">
              <a:extLst>
                <a:ext uri="{FF2B5EF4-FFF2-40B4-BE49-F238E27FC236}">
                  <a16:creationId xmlns:a16="http://schemas.microsoft.com/office/drawing/2014/main" xmlns="" id="{2FFBE0EA-C76C-4B7C-A10F-39298B37FA8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898603" y="5158104"/>
              <a:ext cx="209723" cy="170506"/>
            </a:xfrm>
            <a:custGeom>
              <a:avLst/>
              <a:gdLst/>
              <a:ahLst/>
              <a:cxnLst/>
              <a:rect l="0" t="0" r="0" b="0"/>
              <a:pathLst>
                <a:path w="209723" h="170506">
                  <a:moveTo>
                    <a:pt x="92247" y="33021"/>
                  </a:moveTo>
                  <a:lnTo>
                    <a:pt x="92247" y="33021"/>
                  </a:lnTo>
                  <a:lnTo>
                    <a:pt x="96977" y="33021"/>
                  </a:lnTo>
                  <a:lnTo>
                    <a:pt x="97517" y="32668"/>
                  </a:lnTo>
                  <a:lnTo>
                    <a:pt x="97877" y="32080"/>
                  </a:lnTo>
                  <a:lnTo>
                    <a:pt x="98584" y="29885"/>
                  </a:lnTo>
                  <a:lnTo>
                    <a:pt x="83060" y="13539"/>
                  </a:lnTo>
                  <a:lnTo>
                    <a:pt x="57343" y="2802"/>
                  </a:lnTo>
                  <a:lnTo>
                    <a:pt x="44001" y="0"/>
                  </a:lnTo>
                  <a:lnTo>
                    <a:pt x="37761" y="471"/>
                  </a:lnTo>
                  <a:lnTo>
                    <a:pt x="25225" y="6090"/>
                  </a:lnTo>
                  <a:lnTo>
                    <a:pt x="13710" y="14458"/>
                  </a:lnTo>
                  <a:lnTo>
                    <a:pt x="5281" y="28697"/>
                  </a:lnTo>
                  <a:lnTo>
                    <a:pt x="0" y="42950"/>
                  </a:lnTo>
                  <a:lnTo>
                    <a:pt x="846" y="82276"/>
                  </a:lnTo>
                  <a:lnTo>
                    <a:pt x="10975" y="119510"/>
                  </a:lnTo>
                  <a:lnTo>
                    <a:pt x="26742" y="149298"/>
                  </a:lnTo>
                  <a:lnTo>
                    <a:pt x="44696" y="166265"/>
                  </a:lnTo>
                  <a:lnTo>
                    <a:pt x="51240" y="169851"/>
                  </a:lnTo>
                  <a:lnTo>
                    <a:pt x="59323" y="170505"/>
                  </a:lnTo>
                  <a:lnTo>
                    <a:pt x="63947" y="170185"/>
                  </a:lnTo>
                  <a:lnTo>
                    <a:pt x="72849" y="166067"/>
                  </a:lnTo>
                  <a:lnTo>
                    <a:pt x="90062" y="150240"/>
                  </a:lnTo>
                  <a:lnTo>
                    <a:pt x="97753" y="136976"/>
                  </a:lnTo>
                  <a:lnTo>
                    <a:pt x="105838" y="89900"/>
                  </a:lnTo>
                  <a:lnTo>
                    <a:pt x="106965" y="65057"/>
                  </a:lnTo>
                  <a:lnTo>
                    <a:pt x="101881" y="39029"/>
                  </a:lnTo>
                  <a:lnTo>
                    <a:pt x="101844" y="39143"/>
                  </a:lnTo>
                  <a:lnTo>
                    <a:pt x="101793" y="42674"/>
                  </a:lnTo>
                  <a:lnTo>
                    <a:pt x="106846" y="54906"/>
                  </a:lnTo>
                  <a:lnTo>
                    <a:pt x="126753" y="98720"/>
                  </a:lnTo>
                  <a:lnTo>
                    <a:pt x="142098" y="144399"/>
                  </a:lnTo>
                  <a:lnTo>
                    <a:pt x="145918" y="151079"/>
                  </a:lnTo>
                  <a:lnTo>
                    <a:pt x="148136" y="153001"/>
                  </a:lnTo>
                  <a:lnTo>
                    <a:pt x="153423" y="155137"/>
                  </a:lnTo>
                  <a:lnTo>
                    <a:pt x="172462" y="152968"/>
                  </a:lnTo>
                  <a:lnTo>
                    <a:pt x="209722" y="1346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SMARTInkShape-25">
              <a:extLst>
                <a:ext uri="{FF2B5EF4-FFF2-40B4-BE49-F238E27FC236}">
                  <a16:creationId xmlns:a16="http://schemas.microsoft.com/office/drawing/2014/main" xmlns="" id="{847758FB-ECFD-4733-A145-1EC9D3018BC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690562" y="4888351"/>
              <a:ext cx="239805" cy="402701"/>
            </a:xfrm>
            <a:custGeom>
              <a:avLst/>
              <a:gdLst/>
              <a:ahLst/>
              <a:cxnLst/>
              <a:rect l="0" t="0" r="0" b="0"/>
              <a:pathLst>
                <a:path w="239805" h="402701">
                  <a:moveTo>
                    <a:pt x="74863" y="7499"/>
                  </a:moveTo>
                  <a:lnTo>
                    <a:pt x="74863" y="7499"/>
                  </a:lnTo>
                  <a:lnTo>
                    <a:pt x="74863" y="38548"/>
                  </a:lnTo>
                  <a:lnTo>
                    <a:pt x="93723" y="82344"/>
                  </a:lnTo>
                  <a:lnTo>
                    <a:pt x="115175" y="127928"/>
                  </a:lnTo>
                  <a:lnTo>
                    <a:pt x="122060" y="137929"/>
                  </a:lnTo>
                  <a:lnTo>
                    <a:pt x="138628" y="149509"/>
                  </a:lnTo>
                  <a:lnTo>
                    <a:pt x="155806" y="154586"/>
                  </a:lnTo>
                  <a:lnTo>
                    <a:pt x="177124" y="151034"/>
                  </a:lnTo>
                  <a:lnTo>
                    <a:pt x="197943" y="138222"/>
                  </a:lnTo>
                  <a:lnTo>
                    <a:pt x="214146" y="121021"/>
                  </a:lnTo>
                  <a:lnTo>
                    <a:pt x="233739" y="80260"/>
                  </a:lnTo>
                  <a:lnTo>
                    <a:pt x="239804" y="47363"/>
                  </a:lnTo>
                  <a:lnTo>
                    <a:pt x="237893" y="27451"/>
                  </a:lnTo>
                  <a:lnTo>
                    <a:pt x="235408" y="18684"/>
                  </a:lnTo>
                  <a:lnTo>
                    <a:pt x="231988" y="12486"/>
                  </a:lnTo>
                  <a:lnTo>
                    <a:pt x="223483" y="4659"/>
                  </a:lnTo>
                  <a:lnTo>
                    <a:pt x="213824" y="945"/>
                  </a:lnTo>
                  <a:lnTo>
                    <a:pt x="204004" y="0"/>
                  </a:lnTo>
                  <a:lnTo>
                    <a:pt x="194936" y="1932"/>
                  </a:lnTo>
                  <a:lnTo>
                    <a:pt x="175155" y="23841"/>
                  </a:lnTo>
                  <a:lnTo>
                    <a:pt x="159848" y="47031"/>
                  </a:lnTo>
                  <a:lnTo>
                    <a:pt x="146924" y="84162"/>
                  </a:lnTo>
                  <a:lnTo>
                    <a:pt x="137529" y="124171"/>
                  </a:lnTo>
                  <a:lnTo>
                    <a:pt x="131962" y="169578"/>
                  </a:lnTo>
                  <a:lnTo>
                    <a:pt x="127404" y="205946"/>
                  </a:lnTo>
                  <a:lnTo>
                    <a:pt x="122204" y="241042"/>
                  </a:lnTo>
                  <a:lnTo>
                    <a:pt x="113898" y="277153"/>
                  </a:lnTo>
                  <a:lnTo>
                    <a:pt x="99011" y="315565"/>
                  </a:lnTo>
                  <a:lnTo>
                    <a:pt x="82567" y="342626"/>
                  </a:lnTo>
                  <a:lnTo>
                    <a:pt x="69350" y="354823"/>
                  </a:lnTo>
                  <a:lnTo>
                    <a:pt x="61310" y="357582"/>
                  </a:lnTo>
                  <a:lnTo>
                    <a:pt x="42969" y="357825"/>
                  </a:lnTo>
                  <a:lnTo>
                    <a:pt x="30584" y="353464"/>
                  </a:lnTo>
                  <a:lnTo>
                    <a:pt x="15199" y="339167"/>
                  </a:lnTo>
                  <a:lnTo>
                    <a:pt x="3523" y="318496"/>
                  </a:lnTo>
                  <a:lnTo>
                    <a:pt x="0" y="304117"/>
                  </a:lnTo>
                  <a:lnTo>
                    <a:pt x="0" y="287885"/>
                  </a:lnTo>
                  <a:lnTo>
                    <a:pt x="613" y="284381"/>
                  </a:lnTo>
                  <a:lnTo>
                    <a:pt x="2432" y="281693"/>
                  </a:lnTo>
                  <a:lnTo>
                    <a:pt x="8217" y="277765"/>
                  </a:lnTo>
                  <a:lnTo>
                    <a:pt x="17722" y="275256"/>
                  </a:lnTo>
                  <a:lnTo>
                    <a:pt x="27830" y="279372"/>
                  </a:lnTo>
                  <a:lnTo>
                    <a:pt x="51069" y="296388"/>
                  </a:lnTo>
                  <a:lnTo>
                    <a:pt x="85819" y="335142"/>
                  </a:lnTo>
                  <a:lnTo>
                    <a:pt x="120867" y="379238"/>
                  </a:lnTo>
                  <a:lnTo>
                    <a:pt x="137883" y="394339"/>
                  </a:lnTo>
                  <a:lnTo>
                    <a:pt x="149438" y="399914"/>
                  </a:lnTo>
                  <a:lnTo>
                    <a:pt x="168417" y="402700"/>
                  </a:lnTo>
                  <a:lnTo>
                    <a:pt x="177473" y="402101"/>
                  </a:lnTo>
                  <a:lnTo>
                    <a:pt x="205038" y="3757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SMARTInkShape-26">
            <a:extLst>
              <a:ext uri="{FF2B5EF4-FFF2-40B4-BE49-F238E27FC236}">
                <a16:creationId xmlns:a16="http://schemas.microsoft.com/office/drawing/2014/main" xmlns="" id="{70C2A7D8-B9A8-4AA5-B580-D66C8568A65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74585" y="5164508"/>
            <a:ext cx="563991" cy="341266"/>
          </a:xfrm>
          <a:custGeom>
            <a:avLst/>
            <a:gdLst/>
            <a:ahLst/>
            <a:cxnLst/>
            <a:rect l="0" t="0" r="0" b="0"/>
            <a:pathLst>
              <a:path w="563991" h="341266">
                <a:moveTo>
                  <a:pt x="78215" y="32967"/>
                </a:moveTo>
                <a:lnTo>
                  <a:pt x="78215" y="32967"/>
                </a:lnTo>
                <a:lnTo>
                  <a:pt x="81351" y="32967"/>
                </a:lnTo>
                <a:lnTo>
                  <a:pt x="78345" y="29923"/>
                </a:lnTo>
                <a:lnTo>
                  <a:pt x="75353" y="18555"/>
                </a:lnTo>
                <a:lnTo>
                  <a:pt x="72122" y="14450"/>
                </a:lnTo>
                <a:lnTo>
                  <a:pt x="61603" y="5264"/>
                </a:lnTo>
                <a:lnTo>
                  <a:pt x="60790" y="3915"/>
                </a:lnTo>
                <a:lnTo>
                  <a:pt x="57065" y="1476"/>
                </a:lnTo>
                <a:lnTo>
                  <a:pt x="54590" y="331"/>
                </a:lnTo>
                <a:lnTo>
                  <a:pt x="48077" y="0"/>
                </a:lnTo>
                <a:lnTo>
                  <a:pt x="35769" y="976"/>
                </a:lnTo>
                <a:lnTo>
                  <a:pt x="20350" y="12432"/>
                </a:lnTo>
                <a:lnTo>
                  <a:pt x="15691" y="16550"/>
                </a:lnTo>
                <a:lnTo>
                  <a:pt x="5800" y="37617"/>
                </a:lnTo>
                <a:lnTo>
                  <a:pt x="0" y="62507"/>
                </a:lnTo>
                <a:lnTo>
                  <a:pt x="61" y="71496"/>
                </a:lnTo>
                <a:lnTo>
                  <a:pt x="12101" y="112387"/>
                </a:lnTo>
                <a:lnTo>
                  <a:pt x="25814" y="128709"/>
                </a:lnTo>
                <a:lnTo>
                  <a:pt x="31525" y="133492"/>
                </a:lnTo>
                <a:lnTo>
                  <a:pt x="39237" y="135853"/>
                </a:lnTo>
                <a:lnTo>
                  <a:pt x="43763" y="136483"/>
                </a:lnTo>
                <a:lnTo>
                  <a:pt x="47486" y="135844"/>
                </a:lnTo>
                <a:lnTo>
                  <a:pt x="60859" y="127745"/>
                </a:lnTo>
                <a:lnTo>
                  <a:pt x="70877" y="115730"/>
                </a:lnTo>
                <a:lnTo>
                  <a:pt x="83676" y="85799"/>
                </a:lnTo>
                <a:lnTo>
                  <a:pt x="90368" y="41955"/>
                </a:lnTo>
                <a:lnTo>
                  <a:pt x="88133" y="25555"/>
                </a:lnTo>
                <a:lnTo>
                  <a:pt x="87649" y="24851"/>
                </a:lnTo>
                <a:lnTo>
                  <a:pt x="86974" y="24381"/>
                </a:lnTo>
                <a:lnTo>
                  <a:pt x="85041" y="23627"/>
                </a:lnTo>
                <a:lnTo>
                  <a:pt x="84706" y="26868"/>
                </a:lnTo>
                <a:lnTo>
                  <a:pt x="90984" y="74396"/>
                </a:lnTo>
                <a:lnTo>
                  <a:pt x="97841" y="117494"/>
                </a:lnTo>
                <a:lnTo>
                  <a:pt x="101808" y="156477"/>
                </a:lnTo>
                <a:lnTo>
                  <a:pt x="107492" y="195731"/>
                </a:lnTo>
                <a:lnTo>
                  <a:pt x="112011" y="234621"/>
                </a:lnTo>
                <a:lnTo>
                  <a:pt x="115679" y="280901"/>
                </a:lnTo>
                <a:lnTo>
                  <a:pt x="115219" y="321714"/>
                </a:lnTo>
                <a:lnTo>
                  <a:pt x="107828" y="337667"/>
                </a:lnTo>
                <a:lnTo>
                  <a:pt x="106424" y="339817"/>
                </a:lnTo>
                <a:lnTo>
                  <a:pt x="104782" y="340897"/>
                </a:lnTo>
                <a:lnTo>
                  <a:pt x="102982" y="341265"/>
                </a:lnTo>
                <a:lnTo>
                  <a:pt x="101076" y="341157"/>
                </a:lnTo>
                <a:lnTo>
                  <a:pt x="91652" y="337635"/>
                </a:lnTo>
                <a:lnTo>
                  <a:pt x="78237" y="323695"/>
                </a:lnTo>
                <a:lnTo>
                  <a:pt x="69833" y="308982"/>
                </a:lnTo>
                <a:lnTo>
                  <a:pt x="63571" y="276086"/>
                </a:lnTo>
                <a:lnTo>
                  <a:pt x="64586" y="256109"/>
                </a:lnTo>
                <a:lnTo>
                  <a:pt x="76178" y="212727"/>
                </a:lnTo>
                <a:lnTo>
                  <a:pt x="100065" y="167324"/>
                </a:lnTo>
                <a:lnTo>
                  <a:pt x="129110" y="121760"/>
                </a:lnTo>
                <a:lnTo>
                  <a:pt x="148591" y="84798"/>
                </a:lnTo>
                <a:lnTo>
                  <a:pt x="153265" y="62582"/>
                </a:lnTo>
                <a:lnTo>
                  <a:pt x="154032" y="21731"/>
                </a:lnTo>
                <a:lnTo>
                  <a:pt x="151871" y="13959"/>
                </a:lnTo>
                <a:lnTo>
                  <a:pt x="149992" y="10643"/>
                </a:lnTo>
                <a:lnTo>
                  <a:pt x="145265" y="6793"/>
                </a:lnTo>
                <a:lnTo>
                  <a:pt x="143729" y="6698"/>
                </a:lnTo>
                <a:lnTo>
                  <a:pt x="142352" y="7341"/>
                </a:lnTo>
                <a:lnTo>
                  <a:pt x="135922" y="15127"/>
                </a:lnTo>
                <a:lnTo>
                  <a:pt x="133848" y="19864"/>
                </a:lnTo>
                <a:lnTo>
                  <a:pt x="133296" y="22115"/>
                </a:lnTo>
                <a:lnTo>
                  <a:pt x="133986" y="24674"/>
                </a:lnTo>
                <a:lnTo>
                  <a:pt x="137574" y="30339"/>
                </a:lnTo>
                <a:lnTo>
                  <a:pt x="143859" y="36108"/>
                </a:lnTo>
                <a:lnTo>
                  <a:pt x="158617" y="40052"/>
                </a:lnTo>
                <a:lnTo>
                  <a:pt x="167924" y="39526"/>
                </a:lnTo>
                <a:lnTo>
                  <a:pt x="214804" y="29798"/>
                </a:lnTo>
                <a:lnTo>
                  <a:pt x="229179" y="26803"/>
                </a:lnTo>
                <a:lnTo>
                  <a:pt x="229657" y="27094"/>
                </a:lnTo>
                <a:lnTo>
                  <a:pt x="229977" y="27640"/>
                </a:lnTo>
                <a:lnTo>
                  <a:pt x="230489" y="31052"/>
                </a:lnTo>
                <a:lnTo>
                  <a:pt x="228055" y="39488"/>
                </a:lnTo>
                <a:lnTo>
                  <a:pt x="212122" y="80173"/>
                </a:lnTo>
                <a:lnTo>
                  <a:pt x="211181" y="97284"/>
                </a:lnTo>
                <a:lnTo>
                  <a:pt x="213137" y="110703"/>
                </a:lnTo>
                <a:lnTo>
                  <a:pt x="217636" y="121381"/>
                </a:lnTo>
                <a:lnTo>
                  <a:pt x="225123" y="129563"/>
                </a:lnTo>
                <a:lnTo>
                  <a:pt x="233819" y="132343"/>
                </a:lnTo>
                <a:lnTo>
                  <a:pt x="242975" y="133226"/>
                </a:lnTo>
                <a:lnTo>
                  <a:pt x="248220" y="132442"/>
                </a:lnTo>
                <a:lnTo>
                  <a:pt x="266078" y="123995"/>
                </a:lnTo>
                <a:lnTo>
                  <a:pt x="282557" y="110715"/>
                </a:lnTo>
                <a:lnTo>
                  <a:pt x="286391" y="103387"/>
                </a:lnTo>
                <a:lnTo>
                  <a:pt x="296639" y="74683"/>
                </a:lnTo>
                <a:lnTo>
                  <a:pt x="297288" y="61585"/>
                </a:lnTo>
                <a:lnTo>
                  <a:pt x="302359" y="61198"/>
                </a:lnTo>
                <a:lnTo>
                  <a:pt x="307768" y="59010"/>
                </a:lnTo>
                <a:lnTo>
                  <a:pt x="321772" y="49257"/>
                </a:lnTo>
                <a:lnTo>
                  <a:pt x="328239" y="37781"/>
                </a:lnTo>
                <a:lnTo>
                  <a:pt x="326236" y="26399"/>
                </a:lnTo>
                <a:lnTo>
                  <a:pt x="322267" y="22875"/>
                </a:lnTo>
                <a:lnTo>
                  <a:pt x="316505" y="19662"/>
                </a:lnTo>
                <a:lnTo>
                  <a:pt x="308941" y="17854"/>
                </a:lnTo>
                <a:lnTo>
                  <a:pt x="303174" y="17431"/>
                </a:lnTo>
                <a:lnTo>
                  <a:pt x="298024" y="19124"/>
                </a:lnTo>
                <a:lnTo>
                  <a:pt x="288968" y="24275"/>
                </a:lnTo>
                <a:lnTo>
                  <a:pt x="285595" y="28398"/>
                </a:lnTo>
                <a:lnTo>
                  <a:pt x="283273" y="34112"/>
                </a:lnTo>
                <a:lnTo>
                  <a:pt x="281487" y="65861"/>
                </a:lnTo>
                <a:lnTo>
                  <a:pt x="288574" y="97698"/>
                </a:lnTo>
                <a:lnTo>
                  <a:pt x="296981" y="110277"/>
                </a:lnTo>
                <a:lnTo>
                  <a:pt x="317361" y="130573"/>
                </a:lnTo>
                <a:lnTo>
                  <a:pt x="335494" y="136554"/>
                </a:lnTo>
                <a:lnTo>
                  <a:pt x="337576" y="136950"/>
                </a:lnTo>
                <a:lnTo>
                  <a:pt x="342712" y="134567"/>
                </a:lnTo>
                <a:lnTo>
                  <a:pt x="350612" y="127276"/>
                </a:lnTo>
                <a:lnTo>
                  <a:pt x="375791" y="83931"/>
                </a:lnTo>
                <a:lnTo>
                  <a:pt x="389534" y="49052"/>
                </a:lnTo>
                <a:lnTo>
                  <a:pt x="395251" y="22941"/>
                </a:lnTo>
                <a:lnTo>
                  <a:pt x="402714" y="10872"/>
                </a:lnTo>
                <a:lnTo>
                  <a:pt x="406940" y="9036"/>
                </a:lnTo>
                <a:lnTo>
                  <a:pt x="409548" y="8546"/>
                </a:lnTo>
                <a:lnTo>
                  <a:pt x="411640" y="9278"/>
                </a:lnTo>
                <a:lnTo>
                  <a:pt x="414905" y="12914"/>
                </a:lnTo>
                <a:lnTo>
                  <a:pt x="420228" y="23100"/>
                </a:lnTo>
                <a:lnTo>
                  <a:pt x="429271" y="66239"/>
                </a:lnTo>
                <a:lnTo>
                  <a:pt x="436564" y="112656"/>
                </a:lnTo>
                <a:lnTo>
                  <a:pt x="436973" y="136025"/>
                </a:lnTo>
                <a:lnTo>
                  <a:pt x="438676" y="91368"/>
                </a:lnTo>
                <a:lnTo>
                  <a:pt x="450459" y="44867"/>
                </a:lnTo>
                <a:lnTo>
                  <a:pt x="456623" y="29399"/>
                </a:lnTo>
                <a:lnTo>
                  <a:pt x="459944" y="25149"/>
                </a:lnTo>
                <a:lnTo>
                  <a:pt x="461818" y="23521"/>
                </a:lnTo>
                <a:lnTo>
                  <a:pt x="464125" y="22789"/>
                </a:lnTo>
                <a:lnTo>
                  <a:pt x="469511" y="22917"/>
                </a:lnTo>
                <a:lnTo>
                  <a:pt x="471724" y="24503"/>
                </a:lnTo>
                <a:lnTo>
                  <a:pt x="476876" y="33830"/>
                </a:lnTo>
                <a:lnTo>
                  <a:pt x="494815" y="80674"/>
                </a:lnTo>
                <a:lnTo>
                  <a:pt x="508219" y="116978"/>
                </a:lnTo>
                <a:lnTo>
                  <a:pt x="518524" y="129968"/>
                </a:lnTo>
                <a:lnTo>
                  <a:pt x="521332" y="131149"/>
                </a:lnTo>
                <a:lnTo>
                  <a:pt x="528215" y="131519"/>
                </a:lnTo>
                <a:lnTo>
                  <a:pt x="534096" y="129567"/>
                </a:lnTo>
                <a:lnTo>
                  <a:pt x="546992" y="119194"/>
                </a:lnTo>
                <a:lnTo>
                  <a:pt x="563990" y="9646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SMARTInkShape-Group11">
            <a:extLst>
              <a:ext uri="{FF2B5EF4-FFF2-40B4-BE49-F238E27FC236}">
                <a16:creationId xmlns:a16="http://schemas.microsoft.com/office/drawing/2014/main" xmlns="" id="{69BCC8B6-5689-4AAB-90AC-DBF087DA8F10}"/>
              </a:ext>
            </a:extLst>
          </p:cNvPr>
          <p:cNvGrpSpPr/>
          <p:nvPr/>
        </p:nvGrpSpPr>
        <p:grpSpPr>
          <a:xfrm>
            <a:off x="3831514" y="4909987"/>
            <a:ext cx="705562" cy="399342"/>
            <a:chOff x="3831514" y="4909987"/>
            <a:chExt cx="705562" cy="399342"/>
          </a:xfrm>
        </p:grpSpPr>
        <p:sp>
          <p:nvSpPr>
            <p:cNvPr id="36" name="SMARTInkShape-27">
              <a:extLst>
                <a:ext uri="{FF2B5EF4-FFF2-40B4-BE49-F238E27FC236}">
                  <a16:creationId xmlns:a16="http://schemas.microsoft.com/office/drawing/2014/main" xmlns="" id="{12D1EA7E-8CA7-41A5-B871-54C6AE9A1BE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105275" y="5067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SMARTInkShape-28">
              <a:extLst>
                <a:ext uri="{FF2B5EF4-FFF2-40B4-BE49-F238E27FC236}">
                  <a16:creationId xmlns:a16="http://schemas.microsoft.com/office/drawing/2014/main" xmlns="" id="{AAAE69AA-B610-4DBE-968D-8FB0F06DE85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831514" y="4909987"/>
              <a:ext cx="705562" cy="399342"/>
            </a:xfrm>
            <a:custGeom>
              <a:avLst/>
              <a:gdLst/>
              <a:ahLst/>
              <a:cxnLst/>
              <a:rect l="0" t="0" r="0" b="0"/>
              <a:pathLst>
                <a:path w="705562" h="399342">
                  <a:moveTo>
                    <a:pt x="67386" y="300188"/>
                  </a:moveTo>
                  <a:lnTo>
                    <a:pt x="67386" y="300188"/>
                  </a:lnTo>
                  <a:lnTo>
                    <a:pt x="64873" y="294221"/>
                  </a:lnTo>
                  <a:lnTo>
                    <a:pt x="64250" y="290871"/>
                  </a:lnTo>
                  <a:lnTo>
                    <a:pt x="62537" y="289039"/>
                  </a:lnTo>
                  <a:lnTo>
                    <a:pt x="49012" y="283430"/>
                  </a:lnTo>
                  <a:lnTo>
                    <a:pt x="37286" y="282170"/>
                  </a:lnTo>
                  <a:lnTo>
                    <a:pt x="31548" y="283125"/>
                  </a:lnTo>
                  <a:lnTo>
                    <a:pt x="22665" y="287332"/>
                  </a:lnTo>
                  <a:lnTo>
                    <a:pt x="9967" y="300257"/>
                  </a:lnTo>
                  <a:lnTo>
                    <a:pt x="163" y="324549"/>
                  </a:lnTo>
                  <a:lnTo>
                    <a:pt x="0" y="339862"/>
                  </a:lnTo>
                  <a:lnTo>
                    <a:pt x="5640" y="364770"/>
                  </a:lnTo>
                  <a:lnTo>
                    <a:pt x="15619" y="382532"/>
                  </a:lnTo>
                  <a:lnTo>
                    <a:pt x="25276" y="392202"/>
                  </a:lnTo>
                  <a:lnTo>
                    <a:pt x="37074" y="398399"/>
                  </a:lnTo>
                  <a:lnTo>
                    <a:pt x="44389" y="399341"/>
                  </a:lnTo>
                  <a:lnTo>
                    <a:pt x="51873" y="397878"/>
                  </a:lnTo>
                  <a:lnTo>
                    <a:pt x="64593" y="391457"/>
                  </a:lnTo>
                  <a:lnTo>
                    <a:pt x="69437" y="387083"/>
                  </a:lnTo>
                  <a:lnTo>
                    <a:pt x="74148" y="372227"/>
                  </a:lnTo>
                  <a:lnTo>
                    <a:pt x="76013" y="353811"/>
                  </a:lnTo>
                  <a:lnTo>
                    <a:pt x="69266" y="317490"/>
                  </a:lnTo>
                  <a:lnTo>
                    <a:pt x="66693" y="310112"/>
                  </a:lnTo>
                  <a:lnTo>
                    <a:pt x="49075" y="288602"/>
                  </a:lnTo>
                  <a:lnTo>
                    <a:pt x="37893" y="283898"/>
                  </a:lnTo>
                  <a:lnTo>
                    <a:pt x="28466" y="281956"/>
                  </a:lnTo>
                  <a:lnTo>
                    <a:pt x="22571" y="283383"/>
                  </a:lnTo>
                  <a:lnTo>
                    <a:pt x="13535" y="288363"/>
                  </a:lnTo>
                  <a:lnTo>
                    <a:pt x="11702" y="293404"/>
                  </a:lnTo>
                  <a:lnTo>
                    <a:pt x="11213" y="296723"/>
                  </a:lnTo>
                  <a:lnTo>
                    <a:pt x="12299" y="299995"/>
                  </a:lnTo>
                  <a:lnTo>
                    <a:pt x="22942" y="312666"/>
                  </a:lnTo>
                  <a:lnTo>
                    <a:pt x="36970" y="318428"/>
                  </a:lnTo>
                  <a:lnTo>
                    <a:pt x="51711" y="321232"/>
                  </a:lnTo>
                  <a:lnTo>
                    <a:pt x="83044" y="315350"/>
                  </a:lnTo>
                  <a:lnTo>
                    <a:pt x="101306" y="307620"/>
                  </a:lnTo>
                  <a:lnTo>
                    <a:pt x="114125" y="298275"/>
                  </a:lnTo>
                  <a:lnTo>
                    <a:pt x="121617" y="288795"/>
                  </a:lnTo>
                  <a:lnTo>
                    <a:pt x="127194" y="278652"/>
                  </a:lnTo>
                  <a:lnTo>
                    <a:pt x="125074" y="282816"/>
                  </a:lnTo>
                  <a:lnTo>
                    <a:pt x="123246" y="285176"/>
                  </a:lnTo>
                  <a:lnTo>
                    <a:pt x="121919" y="293545"/>
                  </a:lnTo>
                  <a:lnTo>
                    <a:pt x="122099" y="319985"/>
                  </a:lnTo>
                  <a:lnTo>
                    <a:pt x="136075" y="366466"/>
                  </a:lnTo>
                  <a:lnTo>
                    <a:pt x="139895" y="373036"/>
                  </a:lnTo>
                  <a:lnTo>
                    <a:pt x="146296" y="379484"/>
                  </a:lnTo>
                  <a:lnTo>
                    <a:pt x="157834" y="385694"/>
                  </a:lnTo>
                  <a:lnTo>
                    <a:pt x="165133" y="388082"/>
                  </a:lnTo>
                  <a:lnTo>
                    <a:pt x="171037" y="386759"/>
                  </a:lnTo>
                  <a:lnTo>
                    <a:pt x="182953" y="381847"/>
                  </a:lnTo>
                  <a:lnTo>
                    <a:pt x="198648" y="363329"/>
                  </a:lnTo>
                  <a:lnTo>
                    <a:pt x="209639" y="342163"/>
                  </a:lnTo>
                  <a:lnTo>
                    <a:pt x="214545" y="322620"/>
                  </a:lnTo>
                  <a:lnTo>
                    <a:pt x="219309" y="284988"/>
                  </a:lnTo>
                  <a:lnTo>
                    <a:pt x="218633" y="281908"/>
                  </a:lnTo>
                  <a:lnTo>
                    <a:pt x="217011" y="278742"/>
                  </a:lnTo>
                  <a:lnTo>
                    <a:pt x="216789" y="280191"/>
                  </a:lnTo>
                  <a:lnTo>
                    <a:pt x="211903" y="325171"/>
                  </a:lnTo>
                  <a:lnTo>
                    <a:pt x="218261" y="369697"/>
                  </a:lnTo>
                  <a:lnTo>
                    <a:pt x="221577" y="379058"/>
                  </a:lnTo>
                  <a:lnTo>
                    <a:pt x="225403" y="384395"/>
                  </a:lnTo>
                  <a:lnTo>
                    <a:pt x="232278" y="387943"/>
                  </a:lnTo>
                  <a:lnTo>
                    <a:pt x="240508" y="389990"/>
                  </a:lnTo>
                  <a:lnTo>
                    <a:pt x="247693" y="389724"/>
                  </a:lnTo>
                  <a:lnTo>
                    <a:pt x="254414" y="385608"/>
                  </a:lnTo>
                  <a:lnTo>
                    <a:pt x="263207" y="375357"/>
                  </a:lnTo>
                  <a:lnTo>
                    <a:pt x="280678" y="342686"/>
                  </a:lnTo>
                  <a:lnTo>
                    <a:pt x="288748" y="305923"/>
                  </a:lnTo>
                  <a:lnTo>
                    <a:pt x="289620" y="280571"/>
                  </a:lnTo>
                  <a:lnTo>
                    <a:pt x="289273" y="280407"/>
                  </a:lnTo>
                  <a:lnTo>
                    <a:pt x="287946" y="282107"/>
                  </a:lnTo>
                  <a:lnTo>
                    <a:pt x="287121" y="284273"/>
                  </a:lnTo>
                  <a:lnTo>
                    <a:pt x="283349" y="330359"/>
                  </a:lnTo>
                  <a:lnTo>
                    <a:pt x="285186" y="346993"/>
                  </a:lnTo>
                  <a:lnTo>
                    <a:pt x="291127" y="372967"/>
                  </a:lnTo>
                  <a:lnTo>
                    <a:pt x="297368" y="382665"/>
                  </a:lnTo>
                  <a:lnTo>
                    <a:pt x="302951" y="388350"/>
                  </a:lnTo>
                  <a:lnTo>
                    <a:pt x="311690" y="393181"/>
                  </a:lnTo>
                  <a:lnTo>
                    <a:pt x="316606" y="394435"/>
                  </a:lnTo>
                  <a:lnTo>
                    <a:pt x="336774" y="390170"/>
                  </a:lnTo>
                  <a:lnTo>
                    <a:pt x="349582" y="383490"/>
                  </a:lnTo>
                  <a:lnTo>
                    <a:pt x="387923" y="348890"/>
                  </a:lnTo>
                  <a:lnTo>
                    <a:pt x="408795" y="306602"/>
                  </a:lnTo>
                  <a:lnTo>
                    <a:pt x="421592" y="264229"/>
                  </a:lnTo>
                  <a:lnTo>
                    <a:pt x="428538" y="225182"/>
                  </a:lnTo>
                  <a:lnTo>
                    <a:pt x="434170" y="184673"/>
                  </a:lnTo>
                  <a:lnTo>
                    <a:pt x="434847" y="141314"/>
                  </a:lnTo>
                  <a:lnTo>
                    <a:pt x="427731" y="97552"/>
                  </a:lnTo>
                  <a:lnTo>
                    <a:pt x="424682" y="52878"/>
                  </a:lnTo>
                  <a:lnTo>
                    <a:pt x="419764" y="22506"/>
                  </a:lnTo>
                  <a:lnTo>
                    <a:pt x="414192" y="11223"/>
                  </a:lnTo>
                  <a:lnTo>
                    <a:pt x="406387" y="3412"/>
                  </a:lnTo>
                  <a:lnTo>
                    <a:pt x="400742" y="0"/>
                  </a:lnTo>
                  <a:lnTo>
                    <a:pt x="397107" y="142"/>
                  </a:lnTo>
                  <a:lnTo>
                    <a:pt x="393493" y="1381"/>
                  </a:lnTo>
                  <a:lnTo>
                    <a:pt x="390710" y="3108"/>
                  </a:lnTo>
                  <a:lnTo>
                    <a:pt x="381685" y="19412"/>
                  </a:lnTo>
                  <a:lnTo>
                    <a:pt x="373781" y="51545"/>
                  </a:lnTo>
                  <a:lnTo>
                    <a:pt x="370497" y="90754"/>
                  </a:lnTo>
                  <a:lnTo>
                    <a:pt x="373579" y="131397"/>
                  </a:lnTo>
                  <a:lnTo>
                    <a:pt x="377640" y="178982"/>
                  </a:lnTo>
                  <a:lnTo>
                    <a:pt x="380953" y="219067"/>
                  </a:lnTo>
                  <a:lnTo>
                    <a:pt x="384847" y="266101"/>
                  </a:lnTo>
                  <a:lnTo>
                    <a:pt x="389723" y="313661"/>
                  </a:lnTo>
                  <a:lnTo>
                    <a:pt x="401480" y="357069"/>
                  </a:lnTo>
                  <a:lnTo>
                    <a:pt x="408421" y="368664"/>
                  </a:lnTo>
                  <a:lnTo>
                    <a:pt x="417024" y="376373"/>
                  </a:lnTo>
                  <a:lnTo>
                    <a:pt x="426276" y="380695"/>
                  </a:lnTo>
                  <a:lnTo>
                    <a:pt x="432562" y="381830"/>
                  </a:lnTo>
                  <a:lnTo>
                    <a:pt x="445422" y="380783"/>
                  </a:lnTo>
                  <a:lnTo>
                    <a:pt x="471410" y="370303"/>
                  </a:lnTo>
                  <a:lnTo>
                    <a:pt x="480138" y="364159"/>
                  </a:lnTo>
                  <a:lnTo>
                    <a:pt x="498285" y="343855"/>
                  </a:lnTo>
                  <a:lnTo>
                    <a:pt x="524885" y="301290"/>
                  </a:lnTo>
                  <a:lnTo>
                    <a:pt x="540291" y="255195"/>
                  </a:lnTo>
                  <a:lnTo>
                    <a:pt x="548809" y="209864"/>
                  </a:lnTo>
                  <a:lnTo>
                    <a:pt x="554470" y="171104"/>
                  </a:lnTo>
                  <a:lnTo>
                    <a:pt x="558778" y="128272"/>
                  </a:lnTo>
                  <a:lnTo>
                    <a:pt x="556713" y="83033"/>
                  </a:lnTo>
                  <a:lnTo>
                    <a:pt x="550902" y="42934"/>
                  </a:lnTo>
                  <a:lnTo>
                    <a:pt x="546630" y="34863"/>
                  </a:lnTo>
                  <a:lnTo>
                    <a:pt x="534075" y="22745"/>
                  </a:lnTo>
                  <a:lnTo>
                    <a:pt x="527745" y="19894"/>
                  </a:lnTo>
                  <a:lnTo>
                    <a:pt x="524575" y="19133"/>
                  </a:lnTo>
                  <a:lnTo>
                    <a:pt x="516350" y="21111"/>
                  </a:lnTo>
                  <a:lnTo>
                    <a:pt x="508225" y="25165"/>
                  </a:lnTo>
                  <a:lnTo>
                    <a:pt x="503438" y="29318"/>
                  </a:lnTo>
                  <a:lnTo>
                    <a:pt x="489673" y="52895"/>
                  </a:lnTo>
                  <a:lnTo>
                    <a:pt x="481610" y="93486"/>
                  </a:lnTo>
                  <a:lnTo>
                    <a:pt x="482015" y="134196"/>
                  </a:lnTo>
                  <a:lnTo>
                    <a:pt x="489302" y="175595"/>
                  </a:lnTo>
                  <a:lnTo>
                    <a:pt x="495897" y="219614"/>
                  </a:lnTo>
                  <a:lnTo>
                    <a:pt x="501528" y="265661"/>
                  </a:lnTo>
                  <a:lnTo>
                    <a:pt x="509665" y="311072"/>
                  </a:lnTo>
                  <a:lnTo>
                    <a:pt x="525164" y="357672"/>
                  </a:lnTo>
                  <a:lnTo>
                    <a:pt x="537420" y="378513"/>
                  </a:lnTo>
                  <a:lnTo>
                    <a:pt x="553451" y="393939"/>
                  </a:lnTo>
                  <a:lnTo>
                    <a:pt x="559401" y="397228"/>
                  </a:lnTo>
                  <a:lnTo>
                    <a:pt x="577641" y="392464"/>
                  </a:lnTo>
                  <a:lnTo>
                    <a:pt x="581122" y="391339"/>
                  </a:lnTo>
                  <a:lnTo>
                    <a:pt x="600732" y="373294"/>
                  </a:lnTo>
                  <a:lnTo>
                    <a:pt x="625183" y="340867"/>
                  </a:lnTo>
                  <a:lnTo>
                    <a:pt x="639381" y="305836"/>
                  </a:lnTo>
                  <a:lnTo>
                    <a:pt x="641826" y="280748"/>
                  </a:lnTo>
                  <a:lnTo>
                    <a:pt x="638621" y="269812"/>
                  </a:lnTo>
                  <a:lnTo>
                    <a:pt x="635122" y="264580"/>
                  </a:lnTo>
                  <a:lnTo>
                    <a:pt x="630863" y="261079"/>
                  </a:lnTo>
                  <a:lnTo>
                    <a:pt x="625443" y="258347"/>
                  </a:lnTo>
                  <a:lnTo>
                    <a:pt x="623221" y="257830"/>
                  </a:lnTo>
                  <a:lnTo>
                    <a:pt x="619812" y="258196"/>
                  </a:lnTo>
                  <a:lnTo>
                    <a:pt x="614224" y="262072"/>
                  </a:lnTo>
                  <a:lnTo>
                    <a:pt x="602356" y="274066"/>
                  </a:lnTo>
                  <a:lnTo>
                    <a:pt x="599720" y="279288"/>
                  </a:lnTo>
                  <a:lnTo>
                    <a:pt x="592936" y="309927"/>
                  </a:lnTo>
                  <a:lnTo>
                    <a:pt x="594142" y="335297"/>
                  </a:lnTo>
                  <a:lnTo>
                    <a:pt x="597720" y="346378"/>
                  </a:lnTo>
                  <a:lnTo>
                    <a:pt x="603249" y="355227"/>
                  </a:lnTo>
                  <a:lnTo>
                    <a:pt x="646021" y="385294"/>
                  </a:lnTo>
                  <a:lnTo>
                    <a:pt x="658365" y="387964"/>
                  </a:lnTo>
                  <a:lnTo>
                    <a:pt x="666241" y="386707"/>
                  </a:lnTo>
                  <a:lnTo>
                    <a:pt x="674327" y="382738"/>
                  </a:lnTo>
                  <a:lnTo>
                    <a:pt x="705561" y="360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SMARTInkShape-Group12">
            <a:extLst>
              <a:ext uri="{FF2B5EF4-FFF2-40B4-BE49-F238E27FC236}">
                <a16:creationId xmlns:a16="http://schemas.microsoft.com/office/drawing/2014/main" xmlns="" id="{40080FDD-8392-4EFE-815B-A418D3E9922A}"/>
              </a:ext>
            </a:extLst>
          </p:cNvPr>
          <p:cNvGrpSpPr/>
          <p:nvPr/>
        </p:nvGrpSpPr>
        <p:grpSpPr>
          <a:xfrm>
            <a:off x="4788060" y="5048250"/>
            <a:ext cx="787241" cy="262852"/>
            <a:chOff x="4788060" y="5048250"/>
            <a:chExt cx="787241" cy="262852"/>
          </a:xfrm>
        </p:grpSpPr>
        <p:sp>
          <p:nvSpPr>
            <p:cNvPr id="39" name="SMARTInkShape-29">
              <a:extLst>
                <a:ext uri="{FF2B5EF4-FFF2-40B4-BE49-F238E27FC236}">
                  <a16:creationId xmlns:a16="http://schemas.microsoft.com/office/drawing/2014/main" xmlns="" id="{720336F5-1F75-4508-BFFB-EBCEFE75159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210175" y="50482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7839"/>
                  </a:lnTo>
                  <a:lnTo>
                    <a:pt x="3371" y="3420"/>
                  </a:lnTo>
                  <a:lnTo>
                    <a:pt x="5967" y="152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SMARTInkShape-30">
              <a:extLst>
                <a:ext uri="{FF2B5EF4-FFF2-40B4-BE49-F238E27FC236}">
                  <a16:creationId xmlns:a16="http://schemas.microsoft.com/office/drawing/2014/main" xmlns="" id="{A1F3202C-AE9C-4A40-921C-D23CAE5930A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788060" y="5166938"/>
              <a:ext cx="787241" cy="144164"/>
            </a:xfrm>
            <a:custGeom>
              <a:avLst/>
              <a:gdLst/>
              <a:ahLst/>
              <a:cxnLst/>
              <a:rect l="0" t="0" r="0" b="0"/>
              <a:pathLst>
                <a:path w="787241" h="144164">
                  <a:moveTo>
                    <a:pt x="66515" y="30537"/>
                  </a:moveTo>
                  <a:lnTo>
                    <a:pt x="66515" y="30537"/>
                  </a:lnTo>
                  <a:lnTo>
                    <a:pt x="64830" y="28851"/>
                  </a:lnTo>
                  <a:lnTo>
                    <a:pt x="64686" y="28002"/>
                  </a:lnTo>
                  <a:lnTo>
                    <a:pt x="64943" y="27083"/>
                  </a:lnTo>
                  <a:lnTo>
                    <a:pt x="66423" y="24356"/>
                  </a:lnTo>
                  <a:lnTo>
                    <a:pt x="64802" y="24237"/>
                  </a:lnTo>
                  <a:lnTo>
                    <a:pt x="59138" y="13200"/>
                  </a:lnTo>
                  <a:lnTo>
                    <a:pt x="49810" y="5907"/>
                  </a:lnTo>
                  <a:lnTo>
                    <a:pt x="47617" y="4944"/>
                  </a:lnTo>
                  <a:lnTo>
                    <a:pt x="45803" y="4656"/>
                  </a:lnTo>
                  <a:lnTo>
                    <a:pt x="41787" y="5629"/>
                  </a:lnTo>
                  <a:lnTo>
                    <a:pt x="28769" y="10576"/>
                  </a:lnTo>
                  <a:lnTo>
                    <a:pt x="24927" y="13904"/>
                  </a:lnTo>
                  <a:lnTo>
                    <a:pt x="5986" y="34491"/>
                  </a:lnTo>
                  <a:lnTo>
                    <a:pt x="2572" y="44995"/>
                  </a:lnTo>
                  <a:lnTo>
                    <a:pt x="0" y="77903"/>
                  </a:lnTo>
                  <a:lnTo>
                    <a:pt x="3258" y="91530"/>
                  </a:lnTo>
                  <a:lnTo>
                    <a:pt x="15225" y="113667"/>
                  </a:lnTo>
                  <a:lnTo>
                    <a:pt x="27456" y="125902"/>
                  </a:lnTo>
                  <a:lnTo>
                    <a:pt x="35970" y="131975"/>
                  </a:lnTo>
                  <a:lnTo>
                    <a:pt x="42591" y="132889"/>
                  </a:lnTo>
                  <a:lnTo>
                    <a:pt x="46333" y="132638"/>
                  </a:lnTo>
                  <a:lnTo>
                    <a:pt x="53312" y="129537"/>
                  </a:lnTo>
                  <a:lnTo>
                    <a:pt x="64730" y="120609"/>
                  </a:lnTo>
                  <a:lnTo>
                    <a:pt x="68427" y="113490"/>
                  </a:lnTo>
                  <a:lnTo>
                    <a:pt x="71550" y="100506"/>
                  </a:lnTo>
                  <a:lnTo>
                    <a:pt x="71534" y="86782"/>
                  </a:lnTo>
                  <a:lnTo>
                    <a:pt x="65347" y="39874"/>
                  </a:lnTo>
                  <a:lnTo>
                    <a:pt x="63418" y="31219"/>
                  </a:lnTo>
                  <a:lnTo>
                    <a:pt x="65049" y="34110"/>
                  </a:lnTo>
                  <a:lnTo>
                    <a:pt x="75370" y="79020"/>
                  </a:lnTo>
                  <a:lnTo>
                    <a:pt x="90072" y="100596"/>
                  </a:lnTo>
                  <a:lnTo>
                    <a:pt x="112737" y="118818"/>
                  </a:lnTo>
                  <a:lnTo>
                    <a:pt x="122700" y="123173"/>
                  </a:lnTo>
                  <a:lnTo>
                    <a:pt x="132904" y="125013"/>
                  </a:lnTo>
                  <a:lnTo>
                    <a:pt x="147687" y="122186"/>
                  </a:lnTo>
                  <a:lnTo>
                    <a:pt x="157507" y="115955"/>
                  </a:lnTo>
                  <a:lnTo>
                    <a:pt x="169087" y="103471"/>
                  </a:lnTo>
                  <a:lnTo>
                    <a:pt x="176987" y="88013"/>
                  </a:lnTo>
                  <a:lnTo>
                    <a:pt x="181915" y="68734"/>
                  </a:lnTo>
                  <a:lnTo>
                    <a:pt x="183011" y="37605"/>
                  </a:lnTo>
                  <a:lnTo>
                    <a:pt x="180498" y="27564"/>
                  </a:lnTo>
                  <a:lnTo>
                    <a:pt x="167024" y="8126"/>
                  </a:lnTo>
                  <a:lnTo>
                    <a:pt x="165271" y="6071"/>
                  </a:lnTo>
                  <a:lnTo>
                    <a:pt x="160501" y="3788"/>
                  </a:lnTo>
                  <a:lnTo>
                    <a:pt x="157747" y="3179"/>
                  </a:lnTo>
                  <a:lnTo>
                    <a:pt x="154853" y="3832"/>
                  </a:lnTo>
                  <a:lnTo>
                    <a:pt x="142837" y="11955"/>
                  </a:lnTo>
                  <a:lnTo>
                    <a:pt x="138832" y="20602"/>
                  </a:lnTo>
                  <a:lnTo>
                    <a:pt x="138402" y="25299"/>
                  </a:lnTo>
                  <a:lnTo>
                    <a:pt x="138782" y="27045"/>
                  </a:lnTo>
                  <a:lnTo>
                    <a:pt x="143907" y="30866"/>
                  </a:lnTo>
                  <a:lnTo>
                    <a:pt x="151359" y="34211"/>
                  </a:lnTo>
                  <a:lnTo>
                    <a:pt x="158198" y="35698"/>
                  </a:lnTo>
                  <a:lnTo>
                    <a:pt x="186444" y="32364"/>
                  </a:lnTo>
                  <a:lnTo>
                    <a:pt x="206314" y="26278"/>
                  </a:lnTo>
                  <a:lnTo>
                    <a:pt x="209787" y="24176"/>
                  </a:lnTo>
                  <a:lnTo>
                    <a:pt x="210713" y="23121"/>
                  </a:lnTo>
                  <a:lnTo>
                    <a:pt x="211330" y="22771"/>
                  </a:lnTo>
                  <a:lnTo>
                    <a:pt x="211742" y="22890"/>
                  </a:lnTo>
                  <a:lnTo>
                    <a:pt x="212016" y="23322"/>
                  </a:lnTo>
                  <a:lnTo>
                    <a:pt x="212402" y="25616"/>
                  </a:lnTo>
                  <a:lnTo>
                    <a:pt x="205008" y="72086"/>
                  </a:lnTo>
                  <a:lnTo>
                    <a:pt x="204898" y="109050"/>
                  </a:lnTo>
                  <a:lnTo>
                    <a:pt x="207510" y="121965"/>
                  </a:lnTo>
                  <a:lnTo>
                    <a:pt x="211377" y="127734"/>
                  </a:lnTo>
                  <a:lnTo>
                    <a:pt x="213890" y="130260"/>
                  </a:lnTo>
                  <a:lnTo>
                    <a:pt x="222326" y="132126"/>
                  </a:lnTo>
                  <a:lnTo>
                    <a:pt x="232425" y="131426"/>
                  </a:lnTo>
                  <a:lnTo>
                    <a:pt x="241618" y="128764"/>
                  </a:lnTo>
                  <a:lnTo>
                    <a:pt x="267547" y="105638"/>
                  </a:lnTo>
                  <a:lnTo>
                    <a:pt x="289623" y="76493"/>
                  </a:lnTo>
                  <a:lnTo>
                    <a:pt x="291733" y="65544"/>
                  </a:lnTo>
                  <a:lnTo>
                    <a:pt x="290214" y="46820"/>
                  </a:lnTo>
                  <a:lnTo>
                    <a:pt x="279617" y="31963"/>
                  </a:lnTo>
                  <a:lnTo>
                    <a:pt x="271904" y="24218"/>
                  </a:lnTo>
                  <a:lnTo>
                    <a:pt x="263425" y="19884"/>
                  </a:lnTo>
                  <a:lnTo>
                    <a:pt x="258571" y="18747"/>
                  </a:lnTo>
                  <a:lnTo>
                    <a:pt x="254061" y="19182"/>
                  </a:lnTo>
                  <a:lnTo>
                    <a:pt x="250058" y="20552"/>
                  </a:lnTo>
                  <a:lnTo>
                    <a:pt x="247102" y="22336"/>
                  </a:lnTo>
                  <a:lnTo>
                    <a:pt x="246526" y="23306"/>
                  </a:lnTo>
                  <a:lnTo>
                    <a:pt x="246495" y="24305"/>
                  </a:lnTo>
                  <a:lnTo>
                    <a:pt x="246826" y="25324"/>
                  </a:lnTo>
                  <a:lnTo>
                    <a:pt x="248106" y="26003"/>
                  </a:lnTo>
                  <a:lnTo>
                    <a:pt x="264558" y="27283"/>
                  </a:lnTo>
                  <a:lnTo>
                    <a:pt x="285969" y="26646"/>
                  </a:lnTo>
                  <a:lnTo>
                    <a:pt x="322916" y="17899"/>
                  </a:lnTo>
                  <a:lnTo>
                    <a:pt x="326356" y="20576"/>
                  </a:lnTo>
                  <a:lnTo>
                    <a:pt x="326639" y="21759"/>
                  </a:lnTo>
                  <a:lnTo>
                    <a:pt x="327218" y="66815"/>
                  </a:lnTo>
                  <a:lnTo>
                    <a:pt x="337062" y="102146"/>
                  </a:lnTo>
                  <a:lnTo>
                    <a:pt x="342194" y="112668"/>
                  </a:lnTo>
                  <a:lnTo>
                    <a:pt x="349869" y="120802"/>
                  </a:lnTo>
                  <a:lnTo>
                    <a:pt x="355475" y="124310"/>
                  </a:lnTo>
                  <a:lnTo>
                    <a:pt x="364427" y="125349"/>
                  </a:lnTo>
                  <a:lnTo>
                    <a:pt x="369194" y="124652"/>
                  </a:lnTo>
                  <a:lnTo>
                    <a:pt x="378501" y="119644"/>
                  </a:lnTo>
                  <a:lnTo>
                    <a:pt x="387438" y="112208"/>
                  </a:lnTo>
                  <a:lnTo>
                    <a:pt x="396788" y="98245"/>
                  </a:lnTo>
                  <a:lnTo>
                    <a:pt x="407265" y="62697"/>
                  </a:lnTo>
                  <a:lnTo>
                    <a:pt x="411859" y="19624"/>
                  </a:lnTo>
                  <a:lnTo>
                    <a:pt x="409807" y="2881"/>
                  </a:lnTo>
                  <a:lnTo>
                    <a:pt x="408970" y="1516"/>
                  </a:lnTo>
                  <a:lnTo>
                    <a:pt x="407708" y="607"/>
                  </a:lnTo>
                  <a:lnTo>
                    <a:pt x="406160" y="0"/>
                  </a:lnTo>
                  <a:lnTo>
                    <a:pt x="405128" y="1007"/>
                  </a:lnTo>
                  <a:lnTo>
                    <a:pt x="403676" y="8460"/>
                  </a:lnTo>
                  <a:lnTo>
                    <a:pt x="403075" y="54689"/>
                  </a:lnTo>
                  <a:lnTo>
                    <a:pt x="408481" y="98210"/>
                  </a:lnTo>
                  <a:lnTo>
                    <a:pt x="412274" y="111344"/>
                  </a:lnTo>
                  <a:lnTo>
                    <a:pt x="423981" y="128733"/>
                  </a:lnTo>
                  <a:lnTo>
                    <a:pt x="429294" y="132388"/>
                  </a:lnTo>
                  <a:lnTo>
                    <a:pt x="432193" y="133363"/>
                  </a:lnTo>
                  <a:lnTo>
                    <a:pt x="443014" y="133049"/>
                  </a:lnTo>
                  <a:lnTo>
                    <a:pt x="449160" y="130661"/>
                  </a:lnTo>
                  <a:lnTo>
                    <a:pt x="463911" y="118322"/>
                  </a:lnTo>
                  <a:lnTo>
                    <a:pt x="476912" y="102205"/>
                  </a:lnTo>
                  <a:lnTo>
                    <a:pt x="491389" y="72387"/>
                  </a:lnTo>
                  <a:lnTo>
                    <a:pt x="497545" y="38344"/>
                  </a:lnTo>
                  <a:lnTo>
                    <a:pt x="498623" y="19708"/>
                  </a:lnTo>
                  <a:lnTo>
                    <a:pt x="499980" y="17140"/>
                  </a:lnTo>
                  <a:lnTo>
                    <a:pt x="501189" y="16314"/>
                  </a:lnTo>
                  <a:lnTo>
                    <a:pt x="506261" y="15152"/>
                  </a:lnTo>
                  <a:lnTo>
                    <a:pt x="510196" y="14879"/>
                  </a:lnTo>
                  <a:lnTo>
                    <a:pt x="518063" y="18097"/>
                  </a:lnTo>
                  <a:lnTo>
                    <a:pt x="523084" y="23480"/>
                  </a:lnTo>
                  <a:lnTo>
                    <a:pt x="530372" y="36747"/>
                  </a:lnTo>
                  <a:lnTo>
                    <a:pt x="534851" y="79648"/>
                  </a:lnTo>
                  <a:lnTo>
                    <a:pt x="543527" y="125891"/>
                  </a:lnTo>
                  <a:lnTo>
                    <a:pt x="546910" y="134206"/>
                  </a:lnTo>
                  <a:lnTo>
                    <a:pt x="549409" y="135633"/>
                  </a:lnTo>
                  <a:lnTo>
                    <a:pt x="556889" y="137218"/>
                  </a:lnTo>
                  <a:lnTo>
                    <a:pt x="564212" y="136042"/>
                  </a:lnTo>
                  <a:lnTo>
                    <a:pt x="576166" y="129531"/>
                  </a:lnTo>
                  <a:lnTo>
                    <a:pt x="590951" y="116374"/>
                  </a:lnTo>
                  <a:lnTo>
                    <a:pt x="602143" y="97038"/>
                  </a:lnTo>
                  <a:lnTo>
                    <a:pt x="607408" y="71815"/>
                  </a:lnTo>
                  <a:lnTo>
                    <a:pt x="607153" y="59505"/>
                  </a:lnTo>
                  <a:lnTo>
                    <a:pt x="601371" y="44660"/>
                  </a:lnTo>
                  <a:lnTo>
                    <a:pt x="592225" y="32495"/>
                  </a:lnTo>
                  <a:lnTo>
                    <a:pt x="591614" y="32195"/>
                  </a:lnTo>
                  <a:lnTo>
                    <a:pt x="591205" y="32348"/>
                  </a:lnTo>
                  <a:lnTo>
                    <a:pt x="590934" y="32802"/>
                  </a:lnTo>
                  <a:lnTo>
                    <a:pt x="592236" y="36814"/>
                  </a:lnTo>
                  <a:lnTo>
                    <a:pt x="598228" y="44156"/>
                  </a:lnTo>
                  <a:lnTo>
                    <a:pt x="602811" y="47173"/>
                  </a:lnTo>
                  <a:lnTo>
                    <a:pt x="642824" y="57710"/>
                  </a:lnTo>
                  <a:lnTo>
                    <a:pt x="686576" y="55842"/>
                  </a:lnTo>
                  <a:lnTo>
                    <a:pt x="714700" y="51217"/>
                  </a:lnTo>
                  <a:lnTo>
                    <a:pt x="719840" y="47489"/>
                  </a:lnTo>
                  <a:lnTo>
                    <a:pt x="724819" y="41322"/>
                  </a:lnTo>
                  <a:lnTo>
                    <a:pt x="726294" y="37260"/>
                  </a:lnTo>
                  <a:lnTo>
                    <a:pt x="726501" y="36077"/>
                  </a:lnTo>
                  <a:lnTo>
                    <a:pt x="725107" y="29356"/>
                  </a:lnTo>
                  <a:lnTo>
                    <a:pt x="722466" y="25544"/>
                  </a:lnTo>
                  <a:lnTo>
                    <a:pt x="715022" y="20222"/>
                  </a:lnTo>
                  <a:lnTo>
                    <a:pt x="707163" y="18544"/>
                  </a:lnTo>
                  <a:lnTo>
                    <a:pt x="691015" y="20511"/>
                  </a:lnTo>
                  <a:lnTo>
                    <a:pt x="671332" y="28534"/>
                  </a:lnTo>
                  <a:lnTo>
                    <a:pt x="667169" y="31176"/>
                  </a:lnTo>
                  <a:lnTo>
                    <a:pt x="653858" y="53262"/>
                  </a:lnTo>
                  <a:lnTo>
                    <a:pt x="651646" y="70862"/>
                  </a:lnTo>
                  <a:lnTo>
                    <a:pt x="655616" y="95613"/>
                  </a:lnTo>
                  <a:lnTo>
                    <a:pt x="657950" y="103086"/>
                  </a:lnTo>
                  <a:lnTo>
                    <a:pt x="687611" y="137165"/>
                  </a:lnTo>
                  <a:lnTo>
                    <a:pt x="694630" y="141427"/>
                  </a:lnTo>
                  <a:lnTo>
                    <a:pt x="702335" y="143321"/>
                  </a:lnTo>
                  <a:lnTo>
                    <a:pt x="712815" y="144163"/>
                  </a:lnTo>
                  <a:lnTo>
                    <a:pt x="730616" y="139581"/>
                  </a:lnTo>
                  <a:lnTo>
                    <a:pt x="753765" y="127492"/>
                  </a:lnTo>
                  <a:lnTo>
                    <a:pt x="776682" y="107701"/>
                  </a:lnTo>
                  <a:lnTo>
                    <a:pt x="787240" y="940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SMARTInkShape-Group13">
            <a:extLst>
              <a:ext uri="{FF2B5EF4-FFF2-40B4-BE49-F238E27FC236}">
                <a16:creationId xmlns:a16="http://schemas.microsoft.com/office/drawing/2014/main" xmlns="" id="{517340EA-4F53-452F-98C1-F45E8383A80B}"/>
              </a:ext>
            </a:extLst>
          </p:cNvPr>
          <p:cNvGrpSpPr/>
          <p:nvPr/>
        </p:nvGrpSpPr>
        <p:grpSpPr>
          <a:xfrm>
            <a:off x="5778500" y="4910139"/>
            <a:ext cx="1060451" cy="396266"/>
            <a:chOff x="5778500" y="4910139"/>
            <a:chExt cx="1060451" cy="396266"/>
          </a:xfrm>
        </p:grpSpPr>
        <p:sp>
          <p:nvSpPr>
            <p:cNvPr id="42" name="SMARTInkShape-31">
              <a:extLst>
                <a:ext uri="{FF2B5EF4-FFF2-40B4-BE49-F238E27FC236}">
                  <a16:creationId xmlns:a16="http://schemas.microsoft.com/office/drawing/2014/main" xmlns="" id="{DD3B3086-8AD9-413D-8AB7-3FE3B46DBAF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655636" y="5191182"/>
              <a:ext cx="183315" cy="115223"/>
            </a:xfrm>
            <a:custGeom>
              <a:avLst/>
              <a:gdLst/>
              <a:ahLst/>
              <a:cxnLst/>
              <a:rect l="0" t="0" r="0" b="0"/>
              <a:pathLst>
                <a:path w="183315" h="115223">
                  <a:moveTo>
                    <a:pt x="84889" y="63443"/>
                  </a:moveTo>
                  <a:lnTo>
                    <a:pt x="84889" y="63443"/>
                  </a:lnTo>
                  <a:lnTo>
                    <a:pt x="86574" y="63443"/>
                  </a:lnTo>
                  <a:lnTo>
                    <a:pt x="97369" y="60307"/>
                  </a:lnTo>
                  <a:lnTo>
                    <a:pt x="103739" y="44649"/>
                  </a:lnTo>
                  <a:lnTo>
                    <a:pt x="104085" y="39450"/>
                  </a:lnTo>
                  <a:lnTo>
                    <a:pt x="100611" y="31169"/>
                  </a:lnTo>
                  <a:lnTo>
                    <a:pt x="83549" y="14282"/>
                  </a:lnTo>
                  <a:lnTo>
                    <a:pt x="60483" y="4334"/>
                  </a:lnTo>
                  <a:lnTo>
                    <a:pt x="40361" y="231"/>
                  </a:lnTo>
                  <a:lnTo>
                    <a:pt x="33643" y="0"/>
                  </a:lnTo>
                  <a:lnTo>
                    <a:pt x="21609" y="5016"/>
                  </a:lnTo>
                  <a:lnTo>
                    <a:pt x="14314" y="11252"/>
                  </a:lnTo>
                  <a:lnTo>
                    <a:pt x="5567" y="23383"/>
                  </a:lnTo>
                  <a:lnTo>
                    <a:pt x="795" y="36937"/>
                  </a:lnTo>
                  <a:lnTo>
                    <a:pt x="0" y="46221"/>
                  </a:lnTo>
                  <a:lnTo>
                    <a:pt x="4974" y="72858"/>
                  </a:lnTo>
                  <a:lnTo>
                    <a:pt x="10567" y="86615"/>
                  </a:lnTo>
                  <a:lnTo>
                    <a:pt x="21440" y="102739"/>
                  </a:lnTo>
                  <a:lnTo>
                    <a:pt x="39644" y="114593"/>
                  </a:lnTo>
                  <a:lnTo>
                    <a:pt x="45612" y="115222"/>
                  </a:lnTo>
                  <a:lnTo>
                    <a:pt x="51910" y="114325"/>
                  </a:lnTo>
                  <a:lnTo>
                    <a:pt x="55885" y="112751"/>
                  </a:lnTo>
                  <a:lnTo>
                    <a:pt x="73479" y="94176"/>
                  </a:lnTo>
                  <a:lnTo>
                    <a:pt x="94693" y="46951"/>
                  </a:lnTo>
                  <a:lnTo>
                    <a:pt x="100703" y="25750"/>
                  </a:lnTo>
                  <a:lnTo>
                    <a:pt x="107800" y="69923"/>
                  </a:lnTo>
                  <a:lnTo>
                    <a:pt x="111020" y="89370"/>
                  </a:lnTo>
                  <a:lnTo>
                    <a:pt x="121818" y="105789"/>
                  </a:lnTo>
                  <a:lnTo>
                    <a:pt x="125031" y="107196"/>
                  </a:lnTo>
                  <a:lnTo>
                    <a:pt x="133304" y="107818"/>
                  </a:lnTo>
                  <a:lnTo>
                    <a:pt x="146193" y="104500"/>
                  </a:lnTo>
                  <a:lnTo>
                    <a:pt x="183314" y="793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SMARTInkShape-32">
              <a:extLst>
                <a:ext uri="{FF2B5EF4-FFF2-40B4-BE49-F238E27FC236}">
                  <a16:creationId xmlns:a16="http://schemas.microsoft.com/office/drawing/2014/main" xmlns="" id="{FF82AFEC-2AF6-4BF7-8E2D-C8B85C72142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442075" y="4910139"/>
              <a:ext cx="203201" cy="388937"/>
            </a:xfrm>
            <a:custGeom>
              <a:avLst/>
              <a:gdLst/>
              <a:ahLst/>
              <a:cxnLst/>
              <a:rect l="0" t="0" r="0" b="0"/>
              <a:pathLst>
                <a:path w="203201" h="388937">
                  <a:moveTo>
                    <a:pt x="0" y="388936"/>
                  </a:moveTo>
                  <a:lnTo>
                    <a:pt x="0" y="388936"/>
                  </a:lnTo>
                  <a:lnTo>
                    <a:pt x="47238" y="370894"/>
                  </a:lnTo>
                  <a:lnTo>
                    <a:pt x="93221" y="339169"/>
                  </a:lnTo>
                  <a:lnTo>
                    <a:pt x="123165" y="312278"/>
                  </a:lnTo>
                  <a:lnTo>
                    <a:pt x="146983" y="275439"/>
                  </a:lnTo>
                  <a:lnTo>
                    <a:pt x="164099" y="231350"/>
                  </a:lnTo>
                  <a:lnTo>
                    <a:pt x="169894" y="188096"/>
                  </a:lnTo>
                  <a:lnTo>
                    <a:pt x="171143" y="147240"/>
                  </a:lnTo>
                  <a:lnTo>
                    <a:pt x="171037" y="106505"/>
                  </a:lnTo>
                  <a:lnTo>
                    <a:pt x="163652" y="63376"/>
                  </a:lnTo>
                  <a:lnTo>
                    <a:pt x="155773" y="38251"/>
                  </a:lnTo>
                  <a:lnTo>
                    <a:pt x="137109" y="12804"/>
                  </a:lnTo>
                  <a:lnTo>
                    <a:pt x="117115" y="0"/>
                  </a:lnTo>
                  <a:lnTo>
                    <a:pt x="101650" y="2253"/>
                  </a:lnTo>
                  <a:lnTo>
                    <a:pt x="90804" y="8350"/>
                  </a:lnTo>
                  <a:lnTo>
                    <a:pt x="75713" y="23266"/>
                  </a:lnTo>
                  <a:lnTo>
                    <a:pt x="63212" y="60901"/>
                  </a:lnTo>
                  <a:lnTo>
                    <a:pt x="66672" y="104586"/>
                  </a:lnTo>
                  <a:lnTo>
                    <a:pt x="72319" y="149388"/>
                  </a:lnTo>
                  <a:lnTo>
                    <a:pt x="78306" y="190435"/>
                  </a:lnTo>
                  <a:lnTo>
                    <a:pt x="77595" y="232137"/>
                  </a:lnTo>
                  <a:lnTo>
                    <a:pt x="76281" y="274319"/>
                  </a:lnTo>
                  <a:lnTo>
                    <a:pt x="77889" y="318250"/>
                  </a:lnTo>
                  <a:lnTo>
                    <a:pt x="81969" y="340009"/>
                  </a:lnTo>
                  <a:lnTo>
                    <a:pt x="93973" y="359625"/>
                  </a:lnTo>
                  <a:lnTo>
                    <a:pt x="100798" y="366384"/>
                  </a:lnTo>
                  <a:lnTo>
                    <a:pt x="114258" y="372768"/>
                  </a:lnTo>
                  <a:lnTo>
                    <a:pt x="123336" y="373754"/>
                  </a:lnTo>
                  <a:lnTo>
                    <a:pt x="133133" y="372311"/>
                  </a:lnTo>
                  <a:lnTo>
                    <a:pt x="174612" y="358807"/>
                  </a:lnTo>
                  <a:lnTo>
                    <a:pt x="203200" y="347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SMARTInkShape-33">
              <a:extLst>
                <a:ext uri="{FF2B5EF4-FFF2-40B4-BE49-F238E27FC236}">
                  <a16:creationId xmlns:a16="http://schemas.microsoft.com/office/drawing/2014/main" xmlns="" id="{929BF94E-1C12-4072-B9D7-6D5DBF3AA3D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778500" y="5174526"/>
              <a:ext cx="444501" cy="131752"/>
            </a:xfrm>
            <a:custGeom>
              <a:avLst/>
              <a:gdLst/>
              <a:ahLst/>
              <a:cxnLst/>
              <a:rect l="0" t="0" r="0" b="0"/>
              <a:pathLst>
                <a:path w="444501" h="131752">
                  <a:moveTo>
                    <a:pt x="0" y="130899"/>
                  </a:moveTo>
                  <a:lnTo>
                    <a:pt x="0" y="130899"/>
                  </a:lnTo>
                  <a:lnTo>
                    <a:pt x="9002" y="130546"/>
                  </a:lnTo>
                  <a:lnTo>
                    <a:pt x="18596" y="127855"/>
                  </a:lnTo>
                  <a:lnTo>
                    <a:pt x="50766" y="86093"/>
                  </a:lnTo>
                  <a:lnTo>
                    <a:pt x="66476" y="47432"/>
                  </a:lnTo>
                  <a:lnTo>
                    <a:pt x="78743" y="167"/>
                  </a:lnTo>
                  <a:lnTo>
                    <a:pt x="78954" y="0"/>
                  </a:lnTo>
                  <a:lnTo>
                    <a:pt x="86737" y="18274"/>
                  </a:lnTo>
                  <a:lnTo>
                    <a:pt x="99471" y="61709"/>
                  </a:lnTo>
                  <a:lnTo>
                    <a:pt x="112863" y="102974"/>
                  </a:lnTo>
                  <a:lnTo>
                    <a:pt x="116772" y="125901"/>
                  </a:lnTo>
                  <a:lnTo>
                    <a:pt x="115634" y="128443"/>
                  </a:lnTo>
                  <a:lnTo>
                    <a:pt x="114131" y="128908"/>
                  </a:lnTo>
                  <a:lnTo>
                    <a:pt x="104531" y="127950"/>
                  </a:lnTo>
                  <a:lnTo>
                    <a:pt x="99097" y="126105"/>
                  </a:lnTo>
                  <a:lnTo>
                    <a:pt x="74024" y="107683"/>
                  </a:lnTo>
                  <a:lnTo>
                    <a:pt x="69401" y="106146"/>
                  </a:lnTo>
                  <a:lnTo>
                    <a:pt x="68140" y="106283"/>
                  </a:lnTo>
                  <a:lnTo>
                    <a:pt x="65797" y="107376"/>
                  </a:lnTo>
                  <a:lnTo>
                    <a:pt x="65384" y="108162"/>
                  </a:lnTo>
                  <a:lnTo>
                    <a:pt x="65462" y="109038"/>
                  </a:lnTo>
                  <a:lnTo>
                    <a:pt x="71023" y="123256"/>
                  </a:lnTo>
                  <a:lnTo>
                    <a:pt x="75898" y="126679"/>
                  </a:lnTo>
                  <a:lnTo>
                    <a:pt x="92211" y="131751"/>
                  </a:lnTo>
                  <a:lnTo>
                    <a:pt x="103875" y="131700"/>
                  </a:lnTo>
                  <a:lnTo>
                    <a:pt x="128070" y="124097"/>
                  </a:lnTo>
                  <a:lnTo>
                    <a:pt x="140958" y="115243"/>
                  </a:lnTo>
                  <a:lnTo>
                    <a:pt x="156059" y="99820"/>
                  </a:lnTo>
                  <a:lnTo>
                    <a:pt x="168060" y="72060"/>
                  </a:lnTo>
                  <a:lnTo>
                    <a:pt x="174049" y="47991"/>
                  </a:lnTo>
                  <a:lnTo>
                    <a:pt x="174615" y="38983"/>
                  </a:lnTo>
                  <a:lnTo>
                    <a:pt x="176307" y="42242"/>
                  </a:lnTo>
                  <a:lnTo>
                    <a:pt x="179474" y="88598"/>
                  </a:lnTo>
                  <a:lnTo>
                    <a:pt x="186744" y="108509"/>
                  </a:lnTo>
                  <a:lnTo>
                    <a:pt x="189536" y="112481"/>
                  </a:lnTo>
                  <a:lnTo>
                    <a:pt x="193129" y="115422"/>
                  </a:lnTo>
                  <a:lnTo>
                    <a:pt x="198019" y="116965"/>
                  </a:lnTo>
                  <a:lnTo>
                    <a:pt x="200804" y="117376"/>
                  </a:lnTo>
                  <a:lnTo>
                    <a:pt x="213152" y="112899"/>
                  </a:lnTo>
                  <a:lnTo>
                    <a:pt x="229534" y="97893"/>
                  </a:lnTo>
                  <a:lnTo>
                    <a:pt x="241981" y="77982"/>
                  </a:lnTo>
                  <a:lnTo>
                    <a:pt x="252381" y="45233"/>
                  </a:lnTo>
                  <a:lnTo>
                    <a:pt x="253280" y="40143"/>
                  </a:lnTo>
                  <a:lnTo>
                    <a:pt x="250416" y="30239"/>
                  </a:lnTo>
                  <a:lnTo>
                    <a:pt x="247938" y="26189"/>
                  </a:lnTo>
                  <a:lnTo>
                    <a:pt x="245159" y="23589"/>
                  </a:lnTo>
                  <a:lnTo>
                    <a:pt x="244578" y="24081"/>
                  </a:lnTo>
                  <a:lnTo>
                    <a:pt x="242992" y="26510"/>
                  </a:lnTo>
                  <a:lnTo>
                    <a:pt x="239217" y="49048"/>
                  </a:lnTo>
                  <a:lnTo>
                    <a:pt x="239282" y="65616"/>
                  </a:lnTo>
                  <a:lnTo>
                    <a:pt x="247286" y="98614"/>
                  </a:lnTo>
                  <a:lnTo>
                    <a:pt x="265868" y="123145"/>
                  </a:lnTo>
                  <a:lnTo>
                    <a:pt x="269320" y="124318"/>
                  </a:lnTo>
                  <a:lnTo>
                    <a:pt x="290982" y="124588"/>
                  </a:lnTo>
                  <a:lnTo>
                    <a:pt x="319253" y="111932"/>
                  </a:lnTo>
                  <a:lnTo>
                    <a:pt x="334835" y="97841"/>
                  </a:lnTo>
                  <a:lnTo>
                    <a:pt x="346116" y="81397"/>
                  </a:lnTo>
                  <a:lnTo>
                    <a:pt x="350556" y="68724"/>
                  </a:lnTo>
                  <a:lnTo>
                    <a:pt x="349712" y="59756"/>
                  </a:lnTo>
                  <a:lnTo>
                    <a:pt x="343554" y="40560"/>
                  </a:lnTo>
                  <a:lnTo>
                    <a:pt x="329232" y="28257"/>
                  </a:lnTo>
                  <a:lnTo>
                    <a:pt x="320584" y="24522"/>
                  </a:lnTo>
                  <a:lnTo>
                    <a:pt x="315813" y="23648"/>
                  </a:lnTo>
                  <a:lnTo>
                    <a:pt x="311341" y="24200"/>
                  </a:lnTo>
                  <a:lnTo>
                    <a:pt x="309161" y="24842"/>
                  </a:lnTo>
                  <a:lnTo>
                    <a:pt x="308060" y="25622"/>
                  </a:lnTo>
                  <a:lnTo>
                    <a:pt x="307679" y="26495"/>
                  </a:lnTo>
                  <a:lnTo>
                    <a:pt x="307916" y="30431"/>
                  </a:lnTo>
                  <a:lnTo>
                    <a:pt x="310771" y="33448"/>
                  </a:lnTo>
                  <a:lnTo>
                    <a:pt x="315921" y="36787"/>
                  </a:lnTo>
                  <a:lnTo>
                    <a:pt x="327106" y="40298"/>
                  </a:lnTo>
                  <a:lnTo>
                    <a:pt x="367528" y="41602"/>
                  </a:lnTo>
                  <a:lnTo>
                    <a:pt x="383853" y="38537"/>
                  </a:lnTo>
                  <a:lnTo>
                    <a:pt x="391828" y="35677"/>
                  </a:lnTo>
                  <a:lnTo>
                    <a:pt x="392452" y="34962"/>
                  </a:lnTo>
                  <a:lnTo>
                    <a:pt x="392868" y="34132"/>
                  </a:lnTo>
                  <a:lnTo>
                    <a:pt x="392440" y="33580"/>
                  </a:lnTo>
                  <a:lnTo>
                    <a:pt x="390083" y="32965"/>
                  </a:lnTo>
                  <a:lnTo>
                    <a:pt x="388819" y="33154"/>
                  </a:lnTo>
                  <a:lnTo>
                    <a:pt x="373366" y="42282"/>
                  </a:lnTo>
                  <a:lnTo>
                    <a:pt x="369023" y="45417"/>
                  </a:lnTo>
                  <a:lnTo>
                    <a:pt x="360000" y="64494"/>
                  </a:lnTo>
                  <a:lnTo>
                    <a:pt x="355767" y="80022"/>
                  </a:lnTo>
                  <a:lnTo>
                    <a:pt x="355711" y="85339"/>
                  </a:lnTo>
                  <a:lnTo>
                    <a:pt x="362605" y="103249"/>
                  </a:lnTo>
                  <a:lnTo>
                    <a:pt x="368709" y="107204"/>
                  </a:lnTo>
                  <a:lnTo>
                    <a:pt x="380180" y="110473"/>
                  </a:lnTo>
                  <a:lnTo>
                    <a:pt x="388397" y="110532"/>
                  </a:lnTo>
                  <a:lnTo>
                    <a:pt x="434374" y="97361"/>
                  </a:lnTo>
                  <a:lnTo>
                    <a:pt x="444500" y="927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8" name="SMARTInkShape-Group14">
            <a:extLst>
              <a:ext uri="{FF2B5EF4-FFF2-40B4-BE49-F238E27FC236}">
                <a16:creationId xmlns:a16="http://schemas.microsoft.com/office/drawing/2014/main" xmlns="" id="{05A04B70-9184-4800-90EA-5CD2461AFEFA}"/>
              </a:ext>
            </a:extLst>
          </p:cNvPr>
          <p:cNvGrpSpPr/>
          <p:nvPr/>
        </p:nvGrpSpPr>
        <p:grpSpPr>
          <a:xfrm>
            <a:off x="7048500" y="5011093"/>
            <a:ext cx="355601" cy="306461"/>
            <a:chOff x="7048500" y="5011093"/>
            <a:chExt cx="355601" cy="306461"/>
          </a:xfrm>
        </p:grpSpPr>
        <p:sp>
          <p:nvSpPr>
            <p:cNvPr id="46" name="SMARTInkShape-34">
              <a:extLst>
                <a:ext uri="{FF2B5EF4-FFF2-40B4-BE49-F238E27FC236}">
                  <a16:creationId xmlns:a16="http://schemas.microsoft.com/office/drawing/2014/main" xmlns="" id="{AB90D425-E816-467B-AF42-2EAA930C094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160274" y="5011093"/>
              <a:ext cx="243827" cy="290141"/>
            </a:xfrm>
            <a:custGeom>
              <a:avLst/>
              <a:gdLst/>
              <a:ahLst/>
              <a:cxnLst/>
              <a:rect l="0" t="0" r="0" b="0"/>
              <a:pathLst>
                <a:path w="243827" h="290141">
                  <a:moveTo>
                    <a:pt x="120001" y="195907"/>
                  </a:moveTo>
                  <a:lnTo>
                    <a:pt x="120001" y="195907"/>
                  </a:lnTo>
                  <a:lnTo>
                    <a:pt x="121686" y="197592"/>
                  </a:lnTo>
                  <a:lnTo>
                    <a:pt x="122183" y="197736"/>
                  </a:lnTo>
                  <a:lnTo>
                    <a:pt x="122514" y="197479"/>
                  </a:lnTo>
                  <a:lnTo>
                    <a:pt x="122735" y="196955"/>
                  </a:lnTo>
                  <a:lnTo>
                    <a:pt x="123235" y="196606"/>
                  </a:lnTo>
                  <a:lnTo>
                    <a:pt x="124731" y="196217"/>
                  </a:lnTo>
                  <a:lnTo>
                    <a:pt x="125271" y="195761"/>
                  </a:lnTo>
                  <a:lnTo>
                    <a:pt x="126309" y="192871"/>
                  </a:lnTo>
                  <a:lnTo>
                    <a:pt x="126339" y="191088"/>
                  </a:lnTo>
                  <a:lnTo>
                    <a:pt x="106577" y="177071"/>
                  </a:lnTo>
                  <a:lnTo>
                    <a:pt x="94811" y="172170"/>
                  </a:lnTo>
                  <a:lnTo>
                    <a:pt x="58718" y="170526"/>
                  </a:lnTo>
                  <a:lnTo>
                    <a:pt x="36760" y="177661"/>
                  </a:lnTo>
                  <a:lnTo>
                    <a:pt x="32675" y="180860"/>
                  </a:lnTo>
                  <a:lnTo>
                    <a:pt x="6746" y="215307"/>
                  </a:lnTo>
                  <a:lnTo>
                    <a:pt x="1542" y="227369"/>
                  </a:lnTo>
                  <a:lnTo>
                    <a:pt x="0" y="245524"/>
                  </a:lnTo>
                  <a:lnTo>
                    <a:pt x="2914" y="262036"/>
                  </a:lnTo>
                  <a:lnTo>
                    <a:pt x="7285" y="269512"/>
                  </a:lnTo>
                  <a:lnTo>
                    <a:pt x="22084" y="283432"/>
                  </a:lnTo>
                  <a:lnTo>
                    <a:pt x="29916" y="287723"/>
                  </a:lnTo>
                  <a:lnTo>
                    <a:pt x="42156" y="290140"/>
                  </a:lnTo>
                  <a:lnTo>
                    <a:pt x="54132" y="289915"/>
                  </a:lnTo>
                  <a:lnTo>
                    <a:pt x="60387" y="287783"/>
                  </a:lnTo>
                  <a:lnTo>
                    <a:pt x="90868" y="264577"/>
                  </a:lnTo>
                  <a:lnTo>
                    <a:pt x="95647" y="257942"/>
                  </a:lnTo>
                  <a:lnTo>
                    <a:pt x="116524" y="216621"/>
                  </a:lnTo>
                  <a:lnTo>
                    <a:pt x="119399" y="171896"/>
                  </a:lnTo>
                  <a:lnTo>
                    <a:pt x="119966" y="127597"/>
                  </a:lnTo>
                  <a:lnTo>
                    <a:pt x="119998" y="85833"/>
                  </a:lnTo>
                  <a:lnTo>
                    <a:pt x="119295" y="48531"/>
                  </a:lnTo>
                  <a:lnTo>
                    <a:pt x="106511" y="3830"/>
                  </a:lnTo>
                  <a:lnTo>
                    <a:pt x="104597" y="0"/>
                  </a:lnTo>
                  <a:lnTo>
                    <a:pt x="104440" y="38"/>
                  </a:lnTo>
                  <a:lnTo>
                    <a:pt x="104266" y="1022"/>
                  </a:lnTo>
                  <a:lnTo>
                    <a:pt x="104507" y="11426"/>
                  </a:lnTo>
                  <a:lnTo>
                    <a:pt x="108857" y="55161"/>
                  </a:lnTo>
                  <a:lnTo>
                    <a:pt x="110333" y="98386"/>
                  </a:lnTo>
                  <a:lnTo>
                    <a:pt x="113911" y="137687"/>
                  </a:lnTo>
                  <a:lnTo>
                    <a:pt x="117936" y="182525"/>
                  </a:lnTo>
                  <a:lnTo>
                    <a:pt x="124663" y="219434"/>
                  </a:lnTo>
                  <a:lnTo>
                    <a:pt x="139499" y="256221"/>
                  </a:lnTo>
                  <a:lnTo>
                    <a:pt x="143836" y="260696"/>
                  </a:lnTo>
                  <a:lnTo>
                    <a:pt x="167279" y="272614"/>
                  </a:lnTo>
                  <a:lnTo>
                    <a:pt x="191520" y="276584"/>
                  </a:lnTo>
                  <a:lnTo>
                    <a:pt x="201999" y="276096"/>
                  </a:lnTo>
                  <a:lnTo>
                    <a:pt x="220889" y="267096"/>
                  </a:lnTo>
                  <a:lnTo>
                    <a:pt x="243826" y="2498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SMARTInkShape-35">
              <a:extLst>
                <a:ext uri="{FF2B5EF4-FFF2-40B4-BE49-F238E27FC236}">
                  <a16:creationId xmlns:a16="http://schemas.microsoft.com/office/drawing/2014/main" xmlns="" id="{081DC47F-2680-42D0-B6A6-6A20B778892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048500" y="5235575"/>
              <a:ext cx="111126" cy="81979"/>
            </a:xfrm>
            <a:custGeom>
              <a:avLst/>
              <a:gdLst/>
              <a:ahLst/>
              <a:cxnLst/>
              <a:rect l="0" t="0" r="0" b="0"/>
              <a:pathLst>
                <a:path w="111126" h="81979">
                  <a:moveTo>
                    <a:pt x="0" y="76200"/>
                  </a:moveTo>
                  <a:lnTo>
                    <a:pt x="0" y="76200"/>
                  </a:lnTo>
                  <a:lnTo>
                    <a:pt x="1685" y="77885"/>
                  </a:lnTo>
                  <a:lnTo>
                    <a:pt x="1829" y="78735"/>
                  </a:lnTo>
                  <a:lnTo>
                    <a:pt x="1572" y="79654"/>
                  </a:lnTo>
                  <a:lnTo>
                    <a:pt x="1048" y="80619"/>
                  </a:lnTo>
                  <a:lnTo>
                    <a:pt x="1051" y="81262"/>
                  </a:lnTo>
                  <a:lnTo>
                    <a:pt x="1407" y="81692"/>
                  </a:lnTo>
                  <a:lnTo>
                    <a:pt x="1996" y="81978"/>
                  </a:lnTo>
                  <a:lnTo>
                    <a:pt x="16740" y="74299"/>
                  </a:lnTo>
                  <a:lnTo>
                    <a:pt x="58928" y="41670"/>
                  </a:lnTo>
                  <a:lnTo>
                    <a:pt x="111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3" name="SMARTInkShape-Group15">
            <a:extLst>
              <a:ext uri="{FF2B5EF4-FFF2-40B4-BE49-F238E27FC236}">
                <a16:creationId xmlns:a16="http://schemas.microsoft.com/office/drawing/2014/main" xmlns="" id="{9AE4427C-AB08-4278-A62E-B54457B56A55}"/>
              </a:ext>
            </a:extLst>
          </p:cNvPr>
          <p:cNvGrpSpPr/>
          <p:nvPr/>
        </p:nvGrpSpPr>
        <p:grpSpPr>
          <a:xfrm>
            <a:off x="7388413" y="4997450"/>
            <a:ext cx="1364464" cy="471897"/>
            <a:chOff x="7388413" y="4997450"/>
            <a:chExt cx="1364464" cy="471897"/>
          </a:xfrm>
        </p:grpSpPr>
        <p:sp>
          <p:nvSpPr>
            <p:cNvPr id="49" name="SMARTInkShape-36">
              <a:extLst>
                <a:ext uri="{FF2B5EF4-FFF2-40B4-BE49-F238E27FC236}">
                  <a16:creationId xmlns:a16="http://schemas.microsoft.com/office/drawing/2014/main" xmlns="" id="{68D1DE4E-71C1-4B8F-9E88-E481ACF0C00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718550" y="5299221"/>
              <a:ext cx="34327" cy="18905"/>
            </a:xfrm>
            <a:custGeom>
              <a:avLst/>
              <a:gdLst/>
              <a:ahLst/>
              <a:cxnLst/>
              <a:rect l="0" t="0" r="0" b="0"/>
              <a:pathLst>
                <a:path w="34327" h="18905">
                  <a:moveTo>
                    <a:pt x="28575" y="18904"/>
                  </a:moveTo>
                  <a:lnTo>
                    <a:pt x="28575" y="18904"/>
                  </a:lnTo>
                  <a:lnTo>
                    <a:pt x="26890" y="15533"/>
                  </a:lnTo>
                  <a:lnTo>
                    <a:pt x="26746" y="14187"/>
                  </a:lnTo>
                  <a:lnTo>
                    <a:pt x="27527" y="11751"/>
                  </a:lnTo>
                  <a:lnTo>
                    <a:pt x="34326" y="3663"/>
                  </a:lnTo>
                  <a:lnTo>
                    <a:pt x="34172" y="3451"/>
                  </a:lnTo>
                  <a:lnTo>
                    <a:pt x="33062" y="3217"/>
                  </a:lnTo>
                  <a:lnTo>
                    <a:pt x="31393" y="4053"/>
                  </a:lnTo>
                  <a:lnTo>
                    <a:pt x="22501" y="9237"/>
                  </a:lnTo>
                  <a:lnTo>
                    <a:pt x="19516" y="9367"/>
                  </a:lnTo>
                  <a:lnTo>
                    <a:pt x="22559" y="9375"/>
                  </a:lnTo>
                  <a:lnTo>
                    <a:pt x="23506" y="9024"/>
                  </a:lnTo>
                  <a:lnTo>
                    <a:pt x="24137" y="8436"/>
                  </a:lnTo>
                  <a:lnTo>
                    <a:pt x="27063" y="4316"/>
                  </a:lnTo>
                  <a:lnTo>
                    <a:pt x="26861" y="3887"/>
                  </a:lnTo>
                  <a:lnTo>
                    <a:pt x="26374" y="3601"/>
                  </a:lnTo>
                  <a:lnTo>
                    <a:pt x="26050" y="3057"/>
                  </a:lnTo>
                  <a:lnTo>
                    <a:pt x="25688" y="1513"/>
                  </a:lnTo>
                  <a:lnTo>
                    <a:pt x="25240" y="960"/>
                  </a:lnTo>
                  <a:lnTo>
                    <a:pt x="23800" y="345"/>
                  </a:lnTo>
                  <a:lnTo>
                    <a:pt x="19321" y="0"/>
                  </a:lnTo>
                  <a:lnTo>
                    <a:pt x="0" y="125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SMARTInkShape-37">
              <a:extLst>
                <a:ext uri="{FF2B5EF4-FFF2-40B4-BE49-F238E27FC236}">
                  <a16:creationId xmlns:a16="http://schemas.microsoft.com/office/drawing/2014/main" xmlns="" id="{CA5B6A9F-17F7-48E5-A291-9EFEB7329C8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086725" y="4997450"/>
              <a:ext cx="85726" cy="92076"/>
            </a:xfrm>
            <a:custGeom>
              <a:avLst/>
              <a:gdLst/>
              <a:ahLst/>
              <a:cxnLst/>
              <a:rect l="0" t="0" r="0" b="0"/>
              <a:pathLst>
                <a:path w="85726" h="92076">
                  <a:moveTo>
                    <a:pt x="0" y="0"/>
                  </a:moveTo>
                  <a:lnTo>
                    <a:pt x="0" y="0"/>
                  </a:lnTo>
                  <a:lnTo>
                    <a:pt x="2734" y="0"/>
                  </a:lnTo>
                  <a:lnTo>
                    <a:pt x="2880" y="353"/>
                  </a:lnTo>
                  <a:lnTo>
                    <a:pt x="3044" y="1685"/>
                  </a:lnTo>
                  <a:lnTo>
                    <a:pt x="4058" y="3454"/>
                  </a:lnTo>
                  <a:lnTo>
                    <a:pt x="9354" y="12388"/>
                  </a:lnTo>
                  <a:lnTo>
                    <a:pt x="31163" y="59579"/>
                  </a:lnTo>
                  <a:lnTo>
                    <a:pt x="46158" y="77273"/>
                  </a:lnTo>
                  <a:lnTo>
                    <a:pt x="57203" y="85496"/>
                  </a:lnTo>
                  <a:lnTo>
                    <a:pt x="71003" y="90126"/>
                  </a:lnTo>
                  <a:lnTo>
                    <a:pt x="85725" y="92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SMARTInkShape-38">
              <a:extLst>
                <a:ext uri="{FF2B5EF4-FFF2-40B4-BE49-F238E27FC236}">
                  <a16:creationId xmlns:a16="http://schemas.microsoft.com/office/drawing/2014/main" xmlns="" id="{610A076B-2850-4884-9604-F751E810391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975600" y="5073650"/>
              <a:ext cx="22226" cy="3176"/>
            </a:xfrm>
            <a:custGeom>
              <a:avLst/>
              <a:gdLst/>
              <a:ahLst/>
              <a:cxnLst/>
              <a:rect l="0" t="0" r="0" b="0"/>
              <a:pathLst>
                <a:path w="22226" h="3176">
                  <a:moveTo>
                    <a:pt x="0" y="3175"/>
                  </a:moveTo>
                  <a:lnTo>
                    <a:pt x="0" y="3175"/>
                  </a:lnTo>
                  <a:lnTo>
                    <a:pt x="11882" y="2822"/>
                  </a:lnTo>
                  <a:lnTo>
                    <a:pt x="222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SMARTInkShape-39">
              <a:extLst>
                <a:ext uri="{FF2B5EF4-FFF2-40B4-BE49-F238E27FC236}">
                  <a16:creationId xmlns:a16="http://schemas.microsoft.com/office/drawing/2014/main" xmlns="" id="{775BC049-6B6A-4791-ACF1-38175BAA2A8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388413" y="5169265"/>
              <a:ext cx="1212663" cy="300082"/>
            </a:xfrm>
            <a:custGeom>
              <a:avLst/>
              <a:gdLst/>
              <a:ahLst/>
              <a:cxnLst/>
              <a:rect l="0" t="0" r="0" b="0"/>
              <a:pathLst>
                <a:path w="1212663" h="300082">
                  <a:moveTo>
                    <a:pt x="66487" y="37735"/>
                  </a:moveTo>
                  <a:lnTo>
                    <a:pt x="66487" y="37735"/>
                  </a:lnTo>
                  <a:lnTo>
                    <a:pt x="66487" y="36049"/>
                  </a:lnTo>
                  <a:lnTo>
                    <a:pt x="66840" y="35553"/>
                  </a:lnTo>
                  <a:lnTo>
                    <a:pt x="67427" y="35222"/>
                  </a:lnTo>
                  <a:lnTo>
                    <a:pt x="68172" y="35001"/>
                  </a:lnTo>
                  <a:lnTo>
                    <a:pt x="68669" y="34149"/>
                  </a:lnTo>
                  <a:lnTo>
                    <a:pt x="69574" y="27766"/>
                  </a:lnTo>
                  <a:lnTo>
                    <a:pt x="69623" y="23427"/>
                  </a:lnTo>
                  <a:lnTo>
                    <a:pt x="69283" y="21846"/>
                  </a:lnTo>
                  <a:lnTo>
                    <a:pt x="68704" y="20792"/>
                  </a:lnTo>
                  <a:lnTo>
                    <a:pt x="64931" y="17123"/>
                  </a:lnTo>
                  <a:lnTo>
                    <a:pt x="47652" y="11817"/>
                  </a:lnTo>
                  <a:lnTo>
                    <a:pt x="40947" y="11870"/>
                  </a:lnTo>
                  <a:lnTo>
                    <a:pt x="31521" y="15568"/>
                  </a:lnTo>
                  <a:lnTo>
                    <a:pt x="18654" y="22818"/>
                  </a:lnTo>
                  <a:lnTo>
                    <a:pt x="7041" y="36725"/>
                  </a:lnTo>
                  <a:lnTo>
                    <a:pt x="1954" y="47509"/>
                  </a:lnTo>
                  <a:lnTo>
                    <a:pt x="0" y="71799"/>
                  </a:lnTo>
                  <a:lnTo>
                    <a:pt x="2737" y="91383"/>
                  </a:lnTo>
                  <a:lnTo>
                    <a:pt x="13385" y="109297"/>
                  </a:lnTo>
                  <a:lnTo>
                    <a:pt x="33736" y="123577"/>
                  </a:lnTo>
                  <a:lnTo>
                    <a:pt x="46520" y="128213"/>
                  </a:lnTo>
                  <a:lnTo>
                    <a:pt x="51851" y="129100"/>
                  </a:lnTo>
                  <a:lnTo>
                    <a:pt x="73552" y="124280"/>
                  </a:lnTo>
                  <a:lnTo>
                    <a:pt x="85945" y="116961"/>
                  </a:lnTo>
                  <a:lnTo>
                    <a:pt x="95732" y="107541"/>
                  </a:lnTo>
                  <a:lnTo>
                    <a:pt x="103100" y="92991"/>
                  </a:lnTo>
                  <a:lnTo>
                    <a:pt x="103809" y="84165"/>
                  </a:lnTo>
                  <a:lnTo>
                    <a:pt x="97860" y="54520"/>
                  </a:lnTo>
                  <a:lnTo>
                    <a:pt x="88833" y="35132"/>
                  </a:lnTo>
                  <a:lnTo>
                    <a:pt x="74573" y="20497"/>
                  </a:lnTo>
                  <a:lnTo>
                    <a:pt x="65551" y="14557"/>
                  </a:lnTo>
                  <a:lnTo>
                    <a:pt x="58192" y="11794"/>
                  </a:lnTo>
                  <a:lnTo>
                    <a:pt x="51158" y="11271"/>
                  </a:lnTo>
                  <a:lnTo>
                    <a:pt x="41391" y="12125"/>
                  </a:lnTo>
                  <a:lnTo>
                    <a:pt x="33887" y="17329"/>
                  </a:lnTo>
                  <a:lnTo>
                    <a:pt x="28331" y="23889"/>
                  </a:lnTo>
                  <a:lnTo>
                    <a:pt x="26598" y="29112"/>
                  </a:lnTo>
                  <a:lnTo>
                    <a:pt x="26181" y="34608"/>
                  </a:lnTo>
                  <a:lnTo>
                    <a:pt x="27929" y="41316"/>
                  </a:lnTo>
                  <a:lnTo>
                    <a:pt x="29713" y="44383"/>
                  </a:lnTo>
                  <a:lnTo>
                    <a:pt x="48438" y="51426"/>
                  </a:lnTo>
                  <a:lnTo>
                    <a:pt x="69768" y="52826"/>
                  </a:lnTo>
                  <a:lnTo>
                    <a:pt x="114304" y="49665"/>
                  </a:lnTo>
                  <a:lnTo>
                    <a:pt x="148842" y="40248"/>
                  </a:lnTo>
                  <a:lnTo>
                    <a:pt x="169118" y="30803"/>
                  </a:lnTo>
                  <a:lnTo>
                    <a:pt x="173014" y="27481"/>
                  </a:lnTo>
                  <a:lnTo>
                    <a:pt x="175569" y="24005"/>
                  </a:lnTo>
                  <a:lnTo>
                    <a:pt x="177007" y="20065"/>
                  </a:lnTo>
                  <a:lnTo>
                    <a:pt x="177343" y="17770"/>
                  </a:lnTo>
                  <a:lnTo>
                    <a:pt x="176552" y="15574"/>
                  </a:lnTo>
                  <a:lnTo>
                    <a:pt x="175847" y="14494"/>
                  </a:lnTo>
                  <a:lnTo>
                    <a:pt x="175730" y="13774"/>
                  </a:lnTo>
                  <a:lnTo>
                    <a:pt x="176004" y="13295"/>
                  </a:lnTo>
                  <a:lnTo>
                    <a:pt x="177518" y="12391"/>
                  </a:lnTo>
                  <a:lnTo>
                    <a:pt x="175899" y="14037"/>
                  </a:lnTo>
                  <a:lnTo>
                    <a:pt x="175087" y="16737"/>
                  </a:lnTo>
                  <a:lnTo>
                    <a:pt x="174870" y="18444"/>
                  </a:lnTo>
                  <a:lnTo>
                    <a:pt x="176066" y="31140"/>
                  </a:lnTo>
                  <a:lnTo>
                    <a:pt x="174808" y="73524"/>
                  </a:lnTo>
                  <a:lnTo>
                    <a:pt x="183640" y="118585"/>
                  </a:lnTo>
                  <a:lnTo>
                    <a:pt x="185347" y="124351"/>
                  </a:lnTo>
                  <a:lnTo>
                    <a:pt x="187002" y="126171"/>
                  </a:lnTo>
                  <a:lnTo>
                    <a:pt x="198552" y="131016"/>
                  </a:lnTo>
                  <a:lnTo>
                    <a:pt x="210118" y="130716"/>
                  </a:lnTo>
                  <a:lnTo>
                    <a:pt x="215931" y="128331"/>
                  </a:lnTo>
                  <a:lnTo>
                    <a:pt x="242661" y="103150"/>
                  </a:lnTo>
                  <a:lnTo>
                    <a:pt x="249410" y="91141"/>
                  </a:lnTo>
                  <a:lnTo>
                    <a:pt x="255737" y="60269"/>
                  </a:lnTo>
                  <a:lnTo>
                    <a:pt x="256983" y="13564"/>
                  </a:lnTo>
                  <a:lnTo>
                    <a:pt x="256985" y="12058"/>
                  </a:lnTo>
                  <a:lnTo>
                    <a:pt x="256985" y="12150"/>
                  </a:lnTo>
                  <a:lnTo>
                    <a:pt x="255301" y="15651"/>
                  </a:lnTo>
                  <a:lnTo>
                    <a:pt x="257462" y="43725"/>
                  </a:lnTo>
                  <a:lnTo>
                    <a:pt x="269503" y="87968"/>
                  </a:lnTo>
                  <a:lnTo>
                    <a:pt x="279818" y="120487"/>
                  </a:lnTo>
                  <a:lnTo>
                    <a:pt x="284997" y="129870"/>
                  </a:lnTo>
                  <a:lnTo>
                    <a:pt x="289897" y="134305"/>
                  </a:lnTo>
                  <a:lnTo>
                    <a:pt x="292686" y="135982"/>
                  </a:lnTo>
                  <a:lnTo>
                    <a:pt x="300487" y="136904"/>
                  </a:lnTo>
                  <a:lnTo>
                    <a:pt x="314812" y="136307"/>
                  </a:lnTo>
                  <a:lnTo>
                    <a:pt x="334222" y="126050"/>
                  </a:lnTo>
                  <a:lnTo>
                    <a:pt x="352585" y="111376"/>
                  </a:lnTo>
                  <a:lnTo>
                    <a:pt x="362806" y="96714"/>
                  </a:lnTo>
                  <a:lnTo>
                    <a:pt x="379885" y="57057"/>
                  </a:lnTo>
                  <a:lnTo>
                    <a:pt x="382772" y="42872"/>
                  </a:lnTo>
                  <a:lnTo>
                    <a:pt x="381941" y="30281"/>
                  </a:lnTo>
                  <a:lnTo>
                    <a:pt x="376090" y="17613"/>
                  </a:lnTo>
                  <a:lnTo>
                    <a:pt x="371025" y="9979"/>
                  </a:lnTo>
                  <a:lnTo>
                    <a:pt x="362233" y="3797"/>
                  </a:lnTo>
                  <a:lnTo>
                    <a:pt x="354062" y="868"/>
                  </a:lnTo>
                  <a:lnTo>
                    <a:pt x="347172" y="0"/>
                  </a:lnTo>
                  <a:lnTo>
                    <a:pt x="343754" y="738"/>
                  </a:lnTo>
                  <a:lnTo>
                    <a:pt x="342348" y="1429"/>
                  </a:lnTo>
                  <a:lnTo>
                    <a:pt x="339846" y="4078"/>
                  </a:lnTo>
                  <a:lnTo>
                    <a:pt x="338684" y="5772"/>
                  </a:lnTo>
                  <a:lnTo>
                    <a:pt x="338263" y="6901"/>
                  </a:lnTo>
                  <a:lnTo>
                    <a:pt x="338335" y="7654"/>
                  </a:lnTo>
                  <a:lnTo>
                    <a:pt x="338735" y="8156"/>
                  </a:lnTo>
                  <a:lnTo>
                    <a:pt x="340985" y="13919"/>
                  </a:lnTo>
                  <a:lnTo>
                    <a:pt x="345707" y="18448"/>
                  </a:lnTo>
                  <a:lnTo>
                    <a:pt x="351804" y="22108"/>
                  </a:lnTo>
                  <a:lnTo>
                    <a:pt x="372410" y="26960"/>
                  </a:lnTo>
                  <a:lnTo>
                    <a:pt x="418248" y="31058"/>
                  </a:lnTo>
                  <a:lnTo>
                    <a:pt x="459933" y="28143"/>
                  </a:lnTo>
                  <a:lnTo>
                    <a:pt x="466853" y="25760"/>
                  </a:lnTo>
                  <a:lnTo>
                    <a:pt x="472531" y="22735"/>
                  </a:lnTo>
                  <a:lnTo>
                    <a:pt x="475364" y="22033"/>
                  </a:lnTo>
                  <a:lnTo>
                    <a:pt x="475244" y="22328"/>
                  </a:lnTo>
                  <a:lnTo>
                    <a:pt x="473742" y="24429"/>
                  </a:lnTo>
                  <a:lnTo>
                    <a:pt x="470075" y="33254"/>
                  </a:lnTo>
                  <a:lnTo>
                    <a:pt x="449744" y="69880"/>
                  </a:lnTo>
                  <a:lnTo>
                    <a:pt x="445790" y="83437"/>
                  </a:lnTo>
                  <a:lnTo>
                    <a:pt x="446498" y="87563"/>
                  </a:lnTo>
                  <a:lnTo>
                    <a:pt x="450565" y="93852"/>
                  </a:lnTo>
                  <a:lnTo>
                    <a:pt x="470088" y="108673"/>
                  </a:lnTo>
                  <a:lnTo>
                    <a:pt x="517131" y="138442"/>
                  </a:lnTo>
                  <a:lnTo>
                    <a:pt x="524527" y="146871"/>
                  </a:lnTo>
                  <a:lnTo>
                    <a:pt x="546030" y="187227"/>
                  </a:lnTo>
                  <a:lnTo>
                    <a:pt x="550737" y="221155"/>
                  </a:lnTo>
                  <a:lnTo>
                    <a:pt x="544383" y="260163"/>
                  </a:lnTo>
                  <a:lnTo>
                    <a:pt x="541539" y="267877"/>
                  </a:lnTo>
                  <a:lnTo>
                    <a:pt x="530519" y="280816"/>
                  </a:lnTo>
                  <a:lnTo>
                    <a:pt x="507345" y="294983"/>
                  </a:lnTo>
                  <a:lnTo>
                    <a:pt x="496855" y="299400"/>
                  </a:lnTo>
                  <a:lnTo>
                    <a:pt x="490595" y="300081"/>
                  </a:lnTo>
                  <a:lnTo>
                    <a:pt x="455814" y="294675"/>
                  </a:lnTo>
                  <a:lnTo>
                    <a:pt x="450129" y="291983"/>
                  </a:lnTo>
                  <a:lnTo>
                    <a:pt x="434716" y="278649"/>
                  </a:lnTo>
                  <a:lnTo>
                    <a:pt x="431228" y="272513"/>
                  </a:lnTo>
                  <a:lnTo>
                    <a:pt x="428988" y="258265"/>
                  </a:lnTo>
                  <a:lnTo>
                    <a:pt x="429450" y="242699"/>
                  </a:lnTo>
                  <a:lnTo>
                    <a:pt x="431357" y="235722"/>
                  </a:lnTo>
                  <a:lnTo>
                    <a:pt x="455999" y="190567"/>
                  </a:lnTo>
                  <a:lnTo>
                    <a:pt x="484660" y="156182"/>
                  </a:lnTo>
                  <a:lnTo>
                    <a:pt x="502977" y="145674"/>
                  </a:lnTo>
                  <a:lnTo>
                    <a:pt x="516186" y="138902"/>
                  </a:lnTo>
                  <a:lnTo>
                    <a:pt x="560204" y="109129"/>
                  </a:lnTo>
                  <a:lnTo>
                    <a:pt x="578185" y="95652"/>
                  </a:lnTo>
                  <a:lnTo>
                    <a:pt x="600284" y="67902"/>
                  </a:lnTo>
                  <a:lnTo>
                    <a:pt x="604474" y="58197"/>
                  </a:lnTo>
                  <a:lnTo>
                    <a:pt x="606159" y="52827"/>
                  </a:lnTo>
                  <a:lnTo>
                    <a:pt x="611601" y="41003"/>
                  </a:lnTo>
                  <a:lnTo>
                    <a:pt x="612587" y="12513"/>
                  </a:lnTo>
                  <a:lnTo>
                    <a:pt x="612234" y="20296"/>
                  </a:lnTo>
                  <a:lnTo>
                    <a:pt x="610902" y="24222"/>
                  </a:lnTo>
                  <a:lnTo>
                    <a:pt x="611015" y="28319"/>
                  </a:lnTo>
                  <a:lnTo>
                    <a:pt x="611539" y="30399"/>
                  </a:lnTo>
                  <a:lnTo>
                    <a:pt x="610399" y="63326"/>
                  </a:lnTo>
                  <a:lnTo>
                    <a:pt x="611614" y="68159"/>
                  </a:lnTo>
                  <a:lnTo>
                    <a:pt x="613511" y="98215"/>
                  </a:lnTo>
                  <a:lnTo>
                    <a:pt x="615467" y="102362"/>
                  </a:lnTo>
                  <a:lnTo>
                    <a:pt x="623971" y="114294"/>
                  </a:lnTo>
                  <a:lnTo>
                    <a:pt x="626230" y="115859"/>
                  </a:lnTo>
                  <a:lnTo>
                    <a:pt x="638153" y="121419"/>
                  </a:lnTo>
                  <a:lnTo>
                    <a:pt x="641956" y="124541"/>
                  </a:lnTo>
                  <a:lnTo>
                    <a:pt x="657529" y="128872"/>
                  </a:lnTo>
                  <a:lnTo>
                    <a:pt x="679036" y="129755"/>
                  </a:lnTo>
                  <a:lnTo>
                    <a:pt x="686451" y="126964"/>
                  </a:lnTo>
                  <a:lnTo>
                    <a:pt x="710510" y="110766"/>
                  </a:lnTo>
                  <a:lnTo>
                    <a:pt x="715881" y="105039"/>
                  </a:lnTo>
                  <a:lnTo>
                    <a:pt x="735803" y="66865"/>
                  </a:lnTo>
                  <a:lnTo>
                    <a:pt x="742222" y="42431"/>
                  </a:lnTo>
                  <a:lnTo>
                    <a:pt x="740120" y="29582"/>
                  </a:lnTo>
                  <a:lnTo>
                    <a:pt x="738296" y="25527"/>
                  </a:lnTo>
                  <a:lnTo>
                    <a:pt x="731914" y="19576"/>
                  </a:lnTo>
                  <a:lnTo>
                    <a:pt x="725005" y="15029"/>
                  </a:lnTo>
                  <a:lnTo>
                    <a:pt x="718490" y="13133"/>
                  </a:lnTo>
                  <a:lnTo>
                    <a:pt x="710405" y="14257"/>
                  </a:lnTo>
                  <a:lnTo>
                    <a:pt x="704678" y="16824"/>
                  </a:lnTo>
                  <a:lnTo>
                    <a:pt x="694615" y="28408"/>
                  </a:lnTo>
                  <a:lnTo>
                    <a:pt x="688122" y="42413"/>
                  </a:lnTo>
                  <a:lnTo>
                    <a:pt x="684003" y="64502"/>
                  </a:lnTo>
                  <a:lnTo>
                    <a:pt x="687016" y="81947"/>
                  </a:lnTo>
                  <a:lnTo>
                    <a:pt x="695689" y="98496"/>
                  </a:lnTo>
                  <a:lnTo>
                    <a:pt x="703621" y="108507"/>
                  </a:lnTo>
                  <a:lnTo>
                    <a:pt x="705026" y="111375"/>
                  </a:lnTo>
                  <a:lnTo>
                    <a:pt x="712232" y="116442"/>
                  </a:lnTo>
                  <a:lnTo>
                    <a:pt x="740033" y="127550"/>
                  </a:lnTo>
                  <a:lnTo>
                    <a:pt x="751322" y="128788"/>
                  </a:lnTo>
                  <a:lnTo>
                    <a:pt x="763856" y="126224"/>
                  </a:lnTo>
                  <a:lnTo>
                    <a:pt x="769860" y="124006"/>
                  </a:lnTo>
                  <a:lnTo>
                    <a:pt x="788247" y="106468"/>
                  </a:lnTo>
                  <a:lnTo>
                    <a:pt x="793673" y="94358"/>
                  </a:lnTo>
                  <a:lnTo>
                    <a:pt x="802099" y="51357"/>
                  </a:lnTo>
                  <a:lnTo>
                    <a:pt x="810382" y="23920"/>
                  </a:lnTo>
                  <a:lnTo>
                    <a:pt x="822624" y="4175"/>
                  </a:lnTo>
                  <a:lnTo>
                    <a:pt x="823873" y="3014"/>
                  </a:lnTo>
                  <a:lnTo>
                    <a:pt x="825058" y="2593"/>
                  </a:lnTo>
                  <a:lnTo>
                    <a:pt x="826201" y="2665"/>
                  </a:lnTo>
                  <a:lnTo>
                    <a:pt x="828412" y="3686"/>
                  </a:lnTo>
                  <a:lnTo>
                    <a:pt x="829495" y="4453"/>
                  </a:lnTo>
                  <a:lnTo>
                    <a:pt x="832705" y="8902"/>
                  </a:lnTo>
                  <a:lnTo>
                    <a:pt x="837267" y="35584"/>
                  </a:lnTo>
                  <a:lnTo>
                    <a:pt x="840030" y="74611"/>
                  </a:lnTo>
                  <a:lnTo>
                    <a:pt x="837124" y="100449"/>
                  </a:lnTo>
                  <a:lnTo>
                    <a:pt x="835853" y="103002"/>
                  </a:lnTo>
                  <a:lnTo>
                    <a:pt x="834877" y="107385"/>
                  </a:lnTo>
                  <a:lnTo>
                    <a:pt x="835192" y="99270"/>
                  </a:lnTo>
                  <a:lnTo>
                    <a:pt x="843609" y="55108"/>
                  </a:lnTo>
                  <a:lnTo>
                    <a:pt x="851782" y="29657"/>
                  </a:lnTo>
                  <a:lnTo>
                    <a:pt x="854949" y="24719"/>
                  </a:lnTo>
                  <a:lnTo>
                    <a:pt x="861493" y="21022"/>
                  </a:lnTo>
                  <a:lnTo>
                    <a:pt x="868448" y="19378"/>
                  </a:lnTo>
                  <a:lnTo>
                    <a:pt x="879654" y="21357"/>
                  </a:lnTo>
                  <a:lnTo>
                    <a:pt x="890179" y="25145"/>
                  </a:lnTo>
                  <a:lnTo>
                    <a:pt x="891840" y="26166"/>
                  </a:lnTo>
                  <a:lnTo>
                    <a:pt x="894626" y="30124"/>
                  </a:lnTo>
                  <a:lnTo>
                    <a:pt x="905782" y="65218"/>
                  </a:lnTo>
                  <a:lnTo>
                    <a:pt x="910994" y="111390"/>
                  </a:lnTo>
                  <a:lnTo>
                    <a:pt x="911036" y="130202"/>
                  </a:lnTo>
                  <a:lnTo>
                    <a:pt x="911977" y="132689"/>
                  </a:lnTo>
                  <a:lnTo>
                    <a:pt x="912722" y="133846"/>
                  </a:lnTo>
                  <a:lnTo>
                    <a:pt x="912866" y="134617"/>
                  </a:lnTo>
                  <a:lnTo>
                    <a:pt x="912609" y="135132"/>
                  </a:lnTo>
                  <a:lnTo>
                    <a:pt x="911129" y="136100"/>
                  </a:lnTo>
                  <a:lnTo>
                    <a:pt x="910702" y="133261"/>
                  </a:lnTo>
                  <a:lnTo>
                    <a:pt x="909360" y="130050"/>
                  </a:lnTo>
                  <a:lnTo>
                    <a:pt x="909468" y="126271"/>
                  </a:lnTo>
                  <a:lnTo>
                    <a:pt x="919540" y="81272"/>
                  </a:lnTo>
                  <a:lnTo>
                    <a:pt x="923778" y="48212"/>
                  </a:lnTo>
                  <a:lnTo>
                    <a:pt x="926179" y="42878"/>
                  </a:lnTo>
                  <a:lnTo>
                    <a:pt x="932232" y="33869"/>
                  </a:lnTo>
                  <a:lnTo>
                    <a:pt x="934333" y="32489"/>
                  </a:lnTo>
                  <a:lnTo>
                    <a:pt x="939184" y="31712"/>
                  </a:lnTo>
                  <a:lnTo>
                    <a:pt x="946776" y="33167"/>
                  </a:lnTo>
                  <a:lnTo>
                    <a:pt x="971691" y="42415"/>
                  </a:lnTo>
                  <a:lnTo>
                    <a:pt x="980874" y="51007"/>
                  </a:lnTo>
                  <a:lnTo>
                    <a:pt x="984174" y="55510"/>
                  </a:lnTo>
                  <a:lnTo>
                    <a:pt x="992693" y="90267"/>
                  </a:lnTo>
                  <a:lnTo>
                    <a:pt x="995220" y="111910"/>
                  </a:lnTo>
                  <a:lnTo>
                    <a:pt x="1001362" y="122311"/>
                  </a:lnTo>
                  <a:lnTo>
                    <a:pt x="1008199" y="129274"/>
                  </a:lnTo>
                  <a:lnTo>
                    <a:pt x="1018064" y="133571"/>
                  </a:lnTo>
                  <a:lnTo>
                    <a:pt x="1040052" y="133199"/>
                  </a:lnTo>
                  <a:lnTo>
                    <a:pt x="1055146" y="125776"/>
                  </a:lnTo>
                  <a:lnTo>
                    <a:pt x="1066960" y="115268"/>
                  </a:lnTo>
                  <a:lnTo>
                    <a:pt x="1076010" y="103184"/>
                  </a:lnTo>
                  <a:lnTo>
                    <a:pt x="1080841" y="87104"/>
                  </a:lnTo>
                  <a:lnTo>
                    <a:pt x="1081647" y="77057"/>
                  </a:lnTo>
                  <a:lnTo>
                    <a:pt x="1076301" y="58760"/>
                  </a:lnTo>
                  <a:lnTo>
                    <a:pt x="1077150" y="56723"/>
                  </a:lnTo>
                  <a:lnTo>
                    <a:pt x="1077871" y="55685"/>
                  </a:lnTo>
                  <a:lnTo>
                    <a:pt x="1078704" y="55346"/>
                  </a:lnTo>
                  <a:lnTo>
                    <a:pt x="1079612" y="55473"/>
                  </a:lnTo>
                  <a:lnTo>
                    <a:pt x="1081915" y="56202"/>
                  </a:lnTo>
                  <a:lnTo>
                    <a:pt x="1095898" y="56778"/>
                  </a:lnTo>
                  <a:lnTo>
                    <a:pt x="1107565" y="53551"/>
                  </a:lnTo>
                  <a:lnTo>
                    <a:pt x="1110802" y="52055"/>
                  </a:lnTo>
                  <a:lnTo>
                    <a:pt x="1113651" y="49274"/>
                  </a:lnTo>
                  <a:lnTo>
                    <a:pt x="1115741" y="45686"/>
                  </a:lnTo>
                  <a:lnTo>
                    <a:pt x="1117082" y="37633"/>
                  </a:lnTo>
                  <a:lnTo>
                    <a:pt x="1117347" y="27563"/>
                  </a:lnTo>
                  <a:lnTo>
                    <a:pt x="1115501" y="22513"/>
                  </a:lnTo>
                  <a:lnTo>
                    <a:pt x="1110254" y="15208"/>
                  </a:lnTo>
                  <a:lnTo>
                    <a:pt x="1106117" y="13612"/>
                  </a:lnTo>
                  <a:lnTo>
                    <a:pt x="1101456" y="13255"/>
                  </a:lnTo>
                  <a:lnTo>
                    <a:pt x="1098209" y="14273"/>
                  </a:lnTo>
                  <a:lnTo>
                    <a:pt x="1089340" y="20200"/>
                  </a:lnTo>
                  <a:lnTo>
                    <a:pt x="1084592" y="25708"/>
                  </a:lnTo>
                  <a:lnTo>
                    <a:pt x="1081659" y="32037"/>
                  </a:lnTo>
                  <a:lnTo>
                    <a:pt x="1079621" y="56775"/>
                  </a:lnTo>
                  <a:lnTo>
                    <a:pt x="1081089" y="69090"/>
                  </a:lnTo>
                  <a:lnTo>
                    <a:pt x="1089578" y="94920"/>
                  </a:lnTo>
                  <a:lnTo>
                    <a:pt x="1098072" y="105792"/>
                  </a:lnTo>
                  <a:lnTo>
                    <a:pt x="1103054" y="110081"/>
                  </a:lnTo>
                  <a:lnTo>
                    <a:pt x="1114883" y="114479"/>
                  </a:lnTo>
                  <a:lnTo>
                    <a:pt x="1133206" y="116238"/>
                  </a:lnTo>
                  <a:lnTo>
                    <a:pt x="1176821" y="114183"/>
                  </a:lnTo>
                  <a:lnTo>
                    <a:pt x="1212662" y="1107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4" name="SMARTInkShape-40">
            <a:extLst>
              <a:ext uri="{FF2B5EF4-FFF2-40B4-BE49-F238E27FC236}">
                <a16:creationId xmlns:a16="http://schemas.microsoft.com/office/drawing/2014/main" xmlns="" id="{9A4BA952-5ECD-4D5D-B7CE-B4A9077DD1E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737601" y="5134857"/>
            <a:ext cx="79339" cy="408694"/>
          </a:xfrm>
          <a:custGeom>
            <a:avLst/>
            <a:gdLst/>
            <a:ahLst/>
            <a:cxnLst/>
            <a:rect l="0" t="0" r="0" b="0"/>
            <a:pathLst>
              <a:path w="79339" h="408694">
                <a:moveTo>
                  <a:pt x="9524" y="170568"/>
                </a:moveTo>
                <a:lnTo>
                  <a:pt x="9524" y="170568"/>
                </a:lnTo>
                <a:lnTo>
                  <a:pt x="7839" y="170568"/>
                </a:lnTo>
                <a:lnTo>
                  <a:pt x="7342" y="170921"/>
                </a:lnTo>
                <a:lnTo>
                  <a:pt x="7012" y="171509"/>
                </a:lnTo>
                <a:lnTo>
                  <a:pt x="6480" y="173302"/>
                </a:lnTo>
                <a:lnTo>
                  <a:pt x="5466" y="173547"/>
                </a:lnTo>
                <a:lnTo>
                  <a:pt x="1622" y="173732"/>
                </a:lnTo>
                <a:lnTo>
                  <a:pt x="1081" y="173383"/>
                </a:lnTo>
                <a:lnTo>
                  <a:pt x="721" y="172797"/>
                </a:lnTo>
                <a:lnTo>
                  <a:pt x="94" y="170509"/>
                </a:lnTo>
                <a:lnTo>
                  <a:pt x="0" y="167435"/>
                </a:lnTo>
                <a:lnTo>
                  <a:pt x="8479" y="163945"/>
                </a:lnTo>
                <a:lnTo>
                  <a:pt x="9886" y="162977"/>
                </a:lnTo>
                <a:lnTo>
                  <a:pt x="30010" y="128186"/>
                </a:lnTo>
                <a:lnTo>
                  <a:pt x="55782" y="81829"/>
                </a:lnTo>
                <a:lnTo>
                  <a:pt x="76290" y="34817"/>
                </a:lnTo>
                <a:lnTo>
                  <a:pt x="79338" y="2093"/>
                </a:lnTo>
                <a:lnTo>
                  <a:pt x="78997" y="1102"/>
                </a:lnTo>
                <a:lnTo>
                  <a:pt x="78417" y="440"/>
                </a:lnTo>
                <a:lnTo>
                  <a:pt x="77678" y="0"/>
                </a:lnTo>
                <a:lnTo>
                  <a:pt x="77185" y="764"/>
                </a:lnTo>
                <a:lnTo>
                  <a:pt x="76637" y="4436"/>
                </a:lnTo>
                <a:lnTo>
                  <a:pt x="74836" y="50286"/>
                </a:lnTo>
                <a:lnTo>
                  <a:pt x="73263" y="95144"/>
                </a:lnTo>
                <a:lnTo>
                  <a:pt x="73071" y="134346"/>
                </a:lnTo>
                <a:lnTo>
                  <a:pt x="73038" y="176769"/>
                </a:lnTo>
                <a:lnTo>
                  <a:pt x="73030" y="208602"/>
                </a:lnTo>
                <a:lnTo>
                  <a:pt x="72085" y="248748"/>
                </a:lnTo>
                <a:lnTo>
                  <a:pt x="68630" y="285690"/>
                </a:lnTo>
                <a:lnTo>
                  <a:pt x="65019" y="324270"/>
                </a:lnTo>
                <a:lnTo>
                  <a:pt x="61870" y="371535"/>
                </a:lnTo>
                <a:lnTo>
                  <a:pt x="63499" y="40869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8" name="SMARTInkShape-Group17">
            <a:extLst>
              <a:ext uri="{FF2B5EF4-FFF2-40B4-BE49-F238E27FC236}">
                <a16:creationId xmlns:a16="http://schemas.microsoft.com/office/drawing/2014/main" xmlns="" id="{4A9702BF-B042-471D-8E13-094B445D4847}"/>
              </a:ext>
            </a:extLst>
          </p:cNvPr>
          <p:cNvGrpSpPr/>
          <p:nvPr/>
        </p:nvGrpSpPr>
        <p:grpSpPr>
          <a:xfrm>
            <a:off x="8823325" y="5019675"/>
            <a:ext cx="796926" cy="286759"/>
            <a:chOff x="8823325" y="5019675"/>
            <a:chExt cx="796926" cy="286759"/>
          </a:xfrm>
        </p:grpSpPr>
        <p:sp>
          <p:nvSpPr>
            <p:cNvPr id="55" name="SMARTInkShape-41">
              <a:extLst>
                <a:ext uri="{FF2B5EF4-FFF2-40B4-BE49-F238E27FC236}">
                  <a16:creationId xmlns:a16="http://schemas.microsoft.com/office/drawing/2014/main" xmlns="" id="{0560058F-B7CE-412B-9F99-42B304CBB4D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975725" y="5019675"/>
              <a:ext cx="22357" cy="26892"/>
            </a:xfrm>
            <a:custGeom>
              <a:avLst/>
              <a:gdLst/>
              <a:ahLst/>
              <a:cxnLst/>
              <a:rect l="0" t="0" r="0" b="0"/>
              <a:pathLst>
                <a:path w="22357" h="26892">
                  <a:moveTo>
                    <a:pt x="22225" y="0"/>
                  </a:moveTo>
                  <a:lnTo>
                    <a:pt x="22225" y="0"/>
                  </a:lnTo>
                  <a:lnTo>
                    <a:pt x="22225" y="2734"/>
                  </a:lnTo>
                  <a:lnTo>
                    <a:pt x="16803" y="3793"/>
                  </a:lnTo>
                  <a:lnTo>
                    <a:pt x="6490" y="9446"/>
                  </a:lnTo>
                  <a:lnTo>
                    <a:pt x="15811" y="20420"/>
                  </a:lnTo>
                  <a:lnTo>
                    <a:pt x="21892" y="23924"/>
                  </a:lnTo>
                  <a:lnTo>
                    <a:pt x="22356" y="24416"/>
                  </a:lnTo>
                  <a:lnTo>
                    <a:pt x="22313" y="24744"/>
                  </a:lnTo>
                  <a:lnTo>
                    <a:pt x="15509" y="2689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SMARTInkShape-42">
              <a:extLst>
                <a:ext uri="{FF2B5EF4-FFF2-40B4-BE49-F238E27FC236}">
                  <a16:creationId xmlns:a16="http://schemas.microsoft.com/office/drawing/2014/main" xmlns="" id="{5B6A20CD-01CC-4150-AB64-BB02FF17FAD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593375" y="5261858"/>
              <a:ext cx="26876" cy="17731"/>
            </a:xfrm>
            <a:custGeom>
              <a:avLst/>
              <a:gdLst/>
              <a:ahLst/>
              <a:cxnLst/>
              <a:rect l="0" t="0" r="0" b="0"/>
              <a:pathLst>
                <a:path w="26876" h="17731">
                  <a:moveTo>
                    <a:pt x="26875" y="5467"/>
                  </a:moveTo>
                  <a:lnTo>
                    <a:pt x="26875" y="5467"/>
                  </a:lnTo>
                  <a:lnTo>
                    <a:pt x="23505" y="2096"/>
                  </a:lnTo>
                  <a:lnTo>
                    <a:pt x="19027" y="441"/>
                  </a:lnTo>
                  <a:lnTo>
                    <a:pt x="16352" y="0"/>
                  </a:lnTo>
                  <a:lnTo>
                    <a:pt x="10557" y="1391"/>
                  </a:lnTo>
                  <a:lnTo>
                    <a:pt x="2318" y="5283"/>
                  </a:lnTo>
                  <a:lnTo>
                    <a:pt x="321" y="6914"/>
                  </a:lnTo>
                  <a:lnTo>
                    <a:pt x="0" y="8548"/>
                  </a:lnTo>
                  <a:lnTo>
                    <a:pt x="584" y="13186"/>
                  </a:lnTo>
                  <a:lnTo>
                    <a:pt x="1939" y="14847"/>
                  </a:lnTo>
                  <a:lnTo>
                    <a:pt x="6268" y="16691"/>
                  </a:lnTo>
                  <a:lnTo>
                    <a:pt x="11283" y="17730"/>
                  </a:lnTo>
                  <a:lnTo>
                    <a:pt x="18375" y="16352"/>
                  </a:lnTo>
                  <a:lnTo>
                    <a:pt x="23808" y="13710"/>
                  </a:lnTo>
                  <a:lnTo>
                    <a:pt x="25512" y="11717"/>
                  </a:lnTo>
                  <a:lnTo>
                    <a:pt x="26269" y="965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SMARTInkShape-43">
              <a:extLst>
                <a:ext uri="{FF2B5EF4-FFF2-40B4-BE49-F238E27FC236}">
                  <a16:creationId xmlns:a16="http://schemas.microsoft.com/office/drawing/2014/main" xmlns="" id="{F048F1A4-4561-45F5-9626-961FAD93011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823325" y="5149729"/>
              <a:ext cx="701676" cy="156705"/>
            </a:xfrm>
            <a:custGeom>
              <a:avLst/>
              <a:gdLst/>
              <a:ahLst/>
              <a:cxnLst/>
              <a:rect l="0" t="0" r="0" b="0"/>
              <a:pathLst>
                <a:path w="701676" h="156705">
                  <a:moveTo>
                    <a:pt x="0" y="66796"/>
                  </a:moveTo>
                  <a:lnTo>
                    <a:pt x="0" y="66796"/>
                  </a:lnTo>
                  <a:lnTo>
                    <a:pt x="0" y="65110"/>
                  </a:lnTo>
                  <a:lnTo>
                    <a:pt x="353" y="64614"/>
                  </a:lnTo>
                  <a:lnTo>
                    <a:pt x="940" y="64283"/>
                  </a:lnTo>
                  <a:lnTo>
                    <a:pt x="1685" y="64062"/>
                  </a:lnTo>
                  <a:lnTo>
                    <a:pt x="4419" y="62066"/>
                  </a:lnTo>
                  <a:lnTo>
                    <a:pt x="16161" y="46072"/>
                  </a:lnTo>
                  <a:lnTo>
                    <a:pt x="37105" y="30401"/>
                  </a:lnTo>
                  <a:lnTo>
                    <a:pt x="53774" y="24548"/>
                  </a:lnTo>
                  <a:lnTo>
                    <a:pt x="59296" y="24265"/>
                  </a:lnTo>
                  <a:lnTo>
                    <a:pt x="61755" y="24684"/>
                  </a:lnTo>
                  <a:lnTo>
                    <a:pt x="65429" y="27031"/>
                  </a:lnTo>
                  <a:lnTo>
                    <a:pt x="66903" y="28644"/>
                  </a:lnTo>
                  <a:lnTo>
                    <a:pt x="67600" y="36081"/>
                  </a:lnTo>
                  <a:lnTo>
                    <a:pt x="64529" y="80379"/>
                  </a:lnTo>
                  <a:lnTo>
                    <a:pt x="64649" y="116384"/>
                  </a:lnTo>
                  <a:lnTo>
                    <a:pt x="73399" y="142444"/>
                  </a:lnTo>
                  <a:lnTo>
                    <a:pt x="77777" y="147219"/>
                  </a:lnTo>
                  <a:lnTo>
                    <a:pt x="80426" y="148987"/>
                  </a:lnTo>
                  <a:lnTo>
                    <a:pt x="92583" y="151474"/>
                  </a:lnTo>
                  <a:lnTo>
                    <a:pt x="102295" y="149233"/>
                  </a:lnTo>
                  <a:lnTo>
                    <a:pt x="117848" y="140857"/>
                  </a:lnTo>
                  <a:lnTo>
                    <a:pt x="127110" y="127781"/>
                  </a:lnTo>
                  <a:lnTo>
                    <a:pt x="142993" y="83474"/>
                  </a:lnTo>
                  <a:lnTo>
                    <a:pt x="154555" y="37662"/>
                  </a:lnTo>
                  <a:lnTo>
                    <a:pt x="155515" y="24802"/>
                  </a:lnTo>
                  <a:lnTo>
                    <a:pt x="155182" y="24688"/>
                  </a:lnTo>
                  <a:lnTo>
                    <a:pt x="153872" y="26445"/>
                  </a:lnTo>
                  <a:lnTo>
                    <a:pt x="152691" y="35856"/>
                  </a:lnTo>
                  <a:lnTo>
                    <a:pt x="154960" y="60713"/>
                  </a:lnTo>
                  <a:lnTo>
                    <a:pt x="167287" y="107582"/>
                  </a:lnTo>
                  <a:lnTo>
                    <a:pt x="175205" y="131944"/>
                  </a:lnTo>
                  <a:lnTo>
                    <a:pt x="180410" y="139142"/>
                  </a:lnTo>
                  <a:lnTo>
                    <a:pt x="187427" y="145164"/>
                  </a:lnTo>
                  <a:lnTo>
                    <a:pt x="195249" y="149016"/>
                  </a:lnTo>
                  <a:lnTo>
                    <a:pt x="203429" y="150022"/>
                  </a:lnTo>
                  <a:lnTo>
                    <a:pt x="211416" y="148941"/>
                  </a:lnTo>
                  <a:lnTo>
                    <a:pt x="218494" y="146109"/>
                  </a:lnTo>
                  <a:lnTo>
                    <a:pt x="220804" y="144366"/>
                  </a:lnTo>
                  <a:lnTo>
                    <a:pt x="239716" y="119223"/>
                  </a:lnTo>
                  <a:lnTo>
                    <a:pt x="249042" y="95885"/>
                  </a:lnTo>
                  <a:lnTo>
                    <a:pt x="252498" y="79254"/>
                  </a:lnTo>
                  <a:lnTo>
                    <a:pt x="250911" y="73405"/>
                  </a:lnTo>
                  <a:lnTo>
                    <a:pt x="257242" y="71467"/>
                  </a:lnTo>
                  <a:lnTo>
                    <a:pt x="269964" y="62949"/>
                  </a:lnTo>
                  <a:lnTo>
                    <a:pt x="279932" y="46360"/>
                  </a:lnTo>
                  <a:lnTo>
                    <a:pt x="284028" y="30260"/>
                  </a:lnTo>
                  <a:lnTo>
                    <a:pt x="283554" y="18497"/>
                  </a:lnTo>
                  <a:lnTo>
                    <a:pt x="281129" y="12639"/>
                  </a:lnTo>
                  <a:lnTo>
                    <a:pt x="275509" y="6004"/>
                  </a:lnTo>
                  <a:lnTo>
                    <a:pt x="271321" y="4499"/>
                  </a:lnTo>
                  <a:lnTo>
                    <a:pt x="263379" y="3534"/>
                  </a:lnTo>
                  <a:lnTo>
                    <a:pt x="257877" y="5052"/>
                  </a:lnTo>
                  <a:lnTo>
                    <a:pt x="253842" y="9603"/>
                  </a:lnTo>
                  <a:lnTo>
                    <a:pt x="251778" y="12792"/>
                  </a:lnTo>
                  <a:lnTo>
                    <a:pt x="248465" y="31709"/>
                  </a:lnTo>
                  <a:lnTo>
                    <a:pt x="251151" y="66992"/>
                  </a:lnTo>
                  <a:lnTo>
                    <a:pt x="255038" y="83082"/>
                  </a:lnTo>
                  <a:lnTo>
                    <a:pt x="264910" y="109679"/>
                  </a:lnTo>
                  <a:lnTo>
                    <a:pt x="272510" y="134243"/>
                  </a:lnTo>
                  <a:lnTo>
                    <a:pt x="275632" y="139812"/>
                  </a:lnTo>
                  <a:lnTo>
                    <a:pt x="283340" y="146560"/>
                  </a:lnTo>
                  <a:lnTo>
                    <a:pt x="289265" y="149637"/>
                  </a:lnTo>
                  <a:lnTo>
                    <a:pt x="301922" y="151666"/>
                  </a:lnTo>
                  <a:lnTo>
                    <a:pt x="310812" y="149319"/>
                  </a:lnTo>
                  <a:lnTo>
                    <a:pt x="346480" y="128048"/>
                  </a:lnTo>
                  <a:lnTo>
                    <a:pt x="355171" y="119948"/>
                  </a:lnTo>
                  <a:lnTo>
                    <a:pt x="358702" y="114055"/>
                  </a:lnTo>
                  <a:lnTo>
                    <a:pt x="365672" y="89328"/>
                  </a:lnTo>
                  <a:lnTo>
                    <a:pt x="366269" y="51253"/>
                  </a:lnTo>
                  <a:lnTo>
                    <a:pt x="362110" y="29937"/>
                  </a:lnTo>
                  <a:lnTo>
                    <a:pt x="354707" y="15737"/>
                  </a:lnTo>
                  <a:lnTo>
                    <a:pt x="341894" y="470"/>
                  </a:lnTo>
                  <a:lnTo>
                    <a:pt x="341171" y="0"/>
                  </a:lnTo>
                  <a:lnTo>
                    <a:pt x="340689" y="41"/>
                  </a:lnTo>
                  <a:lnTo>
                    <a:pt x="340368" y="773"/>
                  </a:lnTo>
                  <a:lnTo>
                    <a:pt x="340011" y="3468"/>
                  </a:lnTo>
                  <a:lnTo>
                    <a:pt x="340792" y="6077"/>
                  </a:lnTo>
                  <a:lnTo>
                    <a:pt x="360524" y="41844"/>
                  </a:lnTo>
                  <a:lnTo>
                    <a:pt x="366843" y="46064"/>
                  </a:lnTo>
                  <a:lnTo>
                    <a:pt x="391077" y="55056"/>
                  </a:lnTo>
                  <a:lnTo>
                    <a:pt x="397944" y="55346"/>
                  </a:lnTo>
                  <a:lnTo>
                    <a:pt x="409786" y="52657"/>
                  </a:lnTo>
                  <a:lnTo>
                    <a:pt x="413196" y="50752"/>
                  </a:lnTo>
                  <a:lnTo>
                    <a:pt x="414713" y="48729"/>
                  </a:lnTo>
                  <a:lnTo>
                    <a:pt x="415386" y="46654"/>
                  </a:lnTo>
                  <a:lnTo>
                    <a:pt x="415213" y="45960"/>
                  </a:lnTo>
                  <a:lnTo>
                    <a:pt x="414744" y="45497"/>
                  </a:lnTo>
                  <a:lnTo>
                    <a:pt x="414080" y="45188"/>
                  </a:lnTo>
                  <a:lnTo>
                    <a:pt x="411459" y="46727"/>
                  </a:lnTo>
                  <a:lnTo>
                    <a:pt x="396172" y="62885"/>
                  </a:lnTo>
                  <a:lnTo>
                    <a:pt x="390513" y="72928"/>
                  </a:lnTo>
                  <a:lnTo>
                    <a:pt x="386145" y="97771"/>
                  </a:lnTo>
                  <a:lnTo>
                    <a:pt x="387542" y="116661"/>
                  </a:lnTo>
                  <a:lnTo>
                    <a:pt x="390492" y="126823"/>
                  </a:lnTo>
                  <a:lnTo>
                    <a:pt x="401177" y="142163"/>
                  </a:lnTo>
                  <a:lnTo>
                    <a:pt x="410458" y="151137"/>
                  </a:lnTo>
                  <a:lnTo>
                    <a:pt x="426103" y="156031"/>
                  </a:lnTo>
                  <a:lnTo>
                    <a:pt x="439637" y="156344"/>
                  </a:lnTo>
                  <a:lnTo>
                    <a:pt x="453721" y="150832"/>
                  </a:lnTo>
                  <a:lnTo>
                    <a:pt x="467379" y="135753"/>
                  </a:lnTo>
                  <a:lnTo>
                    <a:pt x="476993" y="120702"/>
                  </a:lnTo>
                  <a:lnTo>
                    <a:pt x="480939" y="102249"/>
                  </a:lnTo>
                  <a:lnTo>
                    <a:pt x="480768" y="63668"/>
                  </a:lnTo>
                  <a:lnTo>
                    <a:pt x="476803" y="46187"/>
                  </a:lnTo>
                  <a:lnTo>
                    <a:pt x="462518" y="25399"/>
                  </a:lnTo>
                  <a:lnTo>
                    <a:pt x="457094" y="20175"/>
                  </a:lnTo>
                  <a:lnTo>
                    <a:pt x="452331" y="17853"/>
                  </a:lnTo>
                  <a:lnTo>
                    <a:pt x="450779" y="17587"/>
                  </a:lnTo>
                  <a:lnTo>
                    <a:pt x="449744" y="17762"/>
                  </a:lnTo>
                  <a:lnTo>
                    <a:pt x="449055" y="18232"/>
                  </a:lnTo>
                  <a:lnTo>
                    <a:pt x="449653" y="19250"/>
                  </a:lnTo>
                  <a:lnTo>
                    <a:pt x="457278" y="25014"/>
                  </a:lnTo>
                  <a:lnTo>
                    <a:pt x="472511" y="32575"/>
                  </a:lnTo>
                  <a:lnTo>
                    <a:pt x="518485" y="38061"/>
                  </a:lnTo>
                  <a:lnTo>
                    <a:pt x="531891" y="35654"/>
                  </a:lnTo>
                  <a:lnTo>
                    <a:pt x="537618" y="32796"/>
                  </a:lnTo>
                  <a:lnTo>
                    <a:pt x="542156" y="29305"/>
                  </a:lnTo>
                  <a:lnTo>
                    <a:pt x="542413" y="29455"/>
                  </a:lnTo>
                  <a:lnTo>
                    <a:pt x="542697" y="30562"/>
                  </a:lnTo>
                  <a:lnTo>
                    <a:pt x="526634" y="59694"/>
                  </a:lnTo>
                  <a:lnTo>
                    <a:pt x="518651" y="93098"/>
                  </a:lnTo>
                  <a:lnTo>
                    <a:pt x="522915" y="112650"/>
                  </a:lnTo>
                  <a:lnTo>
                    <a:pt x="529196" y="126204"/>
                  </a:lnTo>
                  <a:lnTo>
                    <a:pt x="546661" y="147901"/>
                  </a:lnTo>
                  <a:lnTo>
                    <a:pt x="554463" y="153995"/>
                  </a:lnTo>
                  <a:lnTo>
                    <a:pt x="561459" y="156704"/>
                  </a:lnTo>
                  <a:lnTo>
                    <a:pt x="576404" y="156544"/>
                  </a:lnTo>
                  <a:lnTo>
                    <a:pt x="589181" y="152576"/>
                  </a:lnTo>
                  <a:lnTo>
                    <a:pt x="596292" y="145137"/>
                  </a:lnTo>
                  <a:lnTo>
                    <a:pt x="603423" y="132812"/>
                  </a:lnTo>
                  <a:lnTo>
                    <a:pt x="611717" y="98587"/>
                  </a:lnTo>
                  <a:lnTo>
                    <a:pt x="612213" y="87318"/>
                  </a:lnTo>
                  <a:lnTo>
                    <a:pt x="609636" y="68605"/>
                  </a:lnTo>
                  <a:lnTo>
                    <a:pt x="609977" y="68002"/>
                  </a:lnTo>
                  <a:lnTo>
                    <a:pt x="610557" y="67600"/>
                  </a:lnTo>
                  <a:lnTo>
                    <a:pt x="613058" y="67034"/>
                  </a:lnTo>
                  <a:lnTo>
                    <a:pt x="614022" y="66955"/>
                  </a:lnTo>
                  <a:lnTo>
                    <a:pt x="639338" y="50825"/>
                  </a:lnTo>
                  <a:lnTo>
                    <a:pt x="648044" y="41917"/>
                  </a:lnTo>
                  <a:lnTo>
                    <a:pt x="651380" y="36218"/>
                  </a:lnTo>
                  <a:lnTo>
                    <a:pt x="655208" y="23440"/>
                  </a:lnTo>
                  <a:lnTo>
                    <a:pt x="655389" y="17423"/>
                  </a:lnTo>
                  <a:lnTo>
                    <a:pt x="653939" y="12397"/>
                  </a:lnTo>
                  <a:lnTo>
                    <a:pt x="650943" y="7811"/>
                  </a:lnTo>
                  <a:lnTo>
                    <a:pt x="647260" y="5302"/>
                  </a:lnTo>
                  <a:lnTo>
                    <a:pt x="645290" y="4634"/>
                  </a:lnTo>
                  <a:lnTo>
                    <a:pt x="639338" y="5772"/>
                  </a:lnTo>
                  <a:lnTo>
                    <a:pt x="635775" y="7063"/>
                  </a:lnTo>
                  <a:lnTo>
                    <a:pt x="628994" y="13202"/>
                  </a:lnTo>
                  <a:lnTo>
                    <a:pt x="617703" y="28144"/>
                  </a:lnTo>
                  <a:lnTo>
                    <a:pt x="611567" y="54732"/>
                  </a:lnTo>
                  <a:lnTo>
                    <a:pt x="610888" y="72119"/>
                  </a:lnTo>
                  <a:lnTo>
                    <a:pt x="615548" y="93459"/>
                  </a:lnTo>
                  <a:lnTo>
                    <a:pt x="626257" y="111424"/>
                  </a:lnTo>
                  <a:lnTo>
                    <a:pt x="647829" y="133590"/>
                  </a:lnTo>
                  <a:lnTo>
                    <a:pt x="658949" y="139661"/>
                  </a:lnTo>
                  <a:lnTo>
                    <a:pt x="679608" y="140322"/>
                  </a:lnTo>
                  <a:lnTo>
                    <a:pt x="701675" y="1334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8442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0949 L -0.00456 -0.00949 C -0.00443 -0.01203 -0.0043 -0.02291 -0.003 -0.02731 C -0.00196 -0.03032 0.00039 -0.03611 0.00039 -0.03611 C 0.00182 -0.04653 3.95833E-6 -0.03819 0.00364 -0.04653 C 0.00494 -0.0493 0.00599 -0.05254 0.00703 -0.05555 C 0.00755 -0.05694 0.00781 -0.05903 0.00872 -0.05995 L 0.01614 -0.06875 C 0.01705 -0.0699 0.0177 -0.07153 0.01875 -0.07176 L 0.02369 -0.07315 C 0.02981 -0.07268 0.03593 -0.07338 0.04205 -0.07176 C 0.04466 -0.07106 0.04635 -0.06412 0.04791 -0.06134 C 0.04856 -0.06018 0.04961 -0.05949 0.05039 -0.05833 C 0.05859 -0.04629 0.04791 -0.06111 0.05455 -0.04953 C 0.0552 -0.04838 0.05625 -0.04745 0.05703 -0.04653 L 0.0595 -0.0331 C 0.06002 -0.03032 0.06041 -0.02708 0.06119 -0.0243 C 0.06171 -0.02245 0.06276 -0.0206 0.06289 -0.01828 C 0.06341 0.00278 0.06289 0.02408 0.06289 0.04537 L 0.06289 0.04699 " pathEditMode="relative" ptsTypes="AAAAAAAAAAAAAAAAAA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9 0.04236 L 0.06289 0.04236 C 0.06419 0.03797 0.06627 0.03403 0.06692 0.02917 C 0.06796 0.02153 0.06744 0.0132 0.06783 0.00533 C 0.06796 0.00301 0.06836 0.00047 0.06862 -0.00208 C 0.06901 -0.00486 0.06901 -0.0081 0.06953 -0.01088 C 0.07005 -0.01412 0.07109 -0.0169 0.072 -0.01967 C 0.07226 -0.02315 0.07239 -0.02662 0.07278 -0.03009 C 0.07317 -0.0331 0.07395 -0.03611 0.07448 -0.03912 C 0.07539 -0.04421 0.0763 -0.05115 0.08033 -0.05231 L 0.08528 -0.0537 C 0.08919 -0.05324 0.0931 -0.05347 0.097 -0.05231 C 0.09935 -0.05162 0.09987 -0.04768 0.10117 -0.0449 C 0.10195 -0.04328 0.10286 -0.04213 0.10364 -0.04051 C 0.11054 -0.02615 0.1013 -0.04328 0.1095 -0.0287 C 0.11484 0.00926 0.10937 -0.03078 0.11119 0.075 C 0.11119 0.07755 0.11237 0.08264 0.11276 0.08542 C 0.11419 0.09375 0.11276 0.08889 0.11536 0.09584 C 0.11406 0.10255 0.11536 0.10023 0.11028 0.10023 L 0.11028 0.10023 " pathEditMode="relative" ptsTypes="AAAAAAAAAAAAAAAAAAAA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72 0.09422 L 0.10872 0.09422 C 0.11341 0.07199 0.11015 0.09051 0.11198 0.05417 C 0.11211 0.05232 0.11185 0.04954 0.11276 0.04838 C 0.11497 0.0456 0.1177 0.04491 0.12031 0.04398 C 0.12174 0.04352 0.12304 0.04306 0.12448 0.04236 C 0.12539 0.04213 0.12617 0.04121 0.12695 0.04097 C 0.1289 0.04028 0.13086 0.04005 0.13281 0.03959 C 0.13698 0.04005 0.14127 0.03935 0.14531 0.04097 C 0.14921 0.04236 0.1483 0.0456 0.14948 0.04977 C 0.15273 0.06135 0.14987 0.04746 0.15195 0.0588 C 0.15221 0.0632 0.1526 0.0676 0.15286 0.07199 C 0.15338 0.08172 0.15325 0.08588 0.15442 0.09422 C 0.15468 0.09584 0.15507 0.09722 0.15533 0.09861 C 0.1556 0.10209 0.1556 0.10579 0.15612 0.10903 C 0.15638 0.11088 0.15755 0.11181 0.15781 0.11343 C 0.15833 0.1169 0.1582 0.12037 0.15859 0.12385 C 0.15885 0.12547 0.15924 0.12685 0.1595 0.12824 C 0.16093 0.14028 0.15937 0.1338 0.16119 0.14028 L 0.16028 0.14028 " pathEditMode="relative" ptsTypes="AAAAAAAAAAAAAAAAAA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19 0.14468 L 0.16119 0.14468 C 0.16171 0.13959 0.16211 0.13472 0.16276 0.12986 C 0.16302 0.12824 0.16341 0.12685 0.16367 0.12523 C 0.16393 0.12292 0.16419 0.12037 0.16445 0.11783 C 0.16471 0.10764 0.16497 0.09722 0.16536 0.08681 C 0.16549 0.08241 0.16523 0.07755 0.16614 0.07338 C 0.16666 0.07084 0.16836 0.06945 0.16953 0.0676 C 0.16979 0.06597 0.16979 0.06435 0.17031 0.0632 C 0.17435 0.05162 0.17565 0.04977 0.18203 0.04236 C 0.18281 0.04144 0.18359 0.04005 0.1845 0.03935 C 0.18606 0.0382 0.18945 0.03658 0.18945 0.03658 C 0.19231 0.03704 0.19518 0.03635 0.19791 0.03797 C 0.19882 0.03843 0.19869 0.04121 0.19948 0.04236 C 0.20026 0.04329 0.20117 0.04329 0.20208 0.04375 L 0.20533 0.05278 C 0.20586 0.05417 0.20677 0.05556 0.20703 0.05718 L 0.20872 0.06597 L 0.2095 0.0706 C 0.20976 0.07454 0.21002 0.07847 0.21041 0.08241 C 0.21054 0.0838 0.21106 0.08519 0.21119 0.08681 C 0.21158 0.09213 0.21211 0.10301 0.21211 0.10301 L 0.21211 0.10301 " pathEditMode="relative" ptsTypes="AAAAAAAAAAAAAAAAAAAAAAA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67 0.10463 L 0.21367 0.10463 C 0.21445 0.1 0.21562 0.09584 0.21614 0.09121 C 0.21666 0.08635 0.21692 0.08125 0.21692 0.07639 C 0.21744 0.03797 0.21705 -0.00069 0.21783 -0.03912 C 0.21783 -0.04352 0.21992 -0.05092 0.222 -0.05393 C 0.2233 -0.05602 0.22604 -0.0574 0.22773 -0.05833 C 0.23164 -0.04444 0.22799 -0.06134 0.22773 -0.04514 C 0.22747 -0.02778 0.22825 -0.01065 0.22864 0.00672 C 0.22942 0.04746 0.22942 0.04097 0.22942 0.03056 L 0.23033 0.03056 " pathEditMode="relative" ptsTypes="AAAAAAAAAAA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94 0.03218 L 0.23294 0.03218 C 0.2332 0.02709 0.2332 0.02222 0.23372 0.01713 C 0.23398 0.01459 0.23528 0.0125 0.23541 0.00972 C 0.23606 -0.00486 0.23593 -0.0199 0.23619 -0.03472 C 0.23724 -0.09444 0.23099 -0.07639 0.23867 -0.09676 C 0.23893 -0.09977 0.23893 -0.10301 0.23958 -0.10578 C 0.2401 -0.1081 0.24127 -0.10972 0.24205 -0.11157 C 0.24804 -0.12685 0.23802 -0.10278 0.24622 -0.12199 C 0.24648 -0.12361 0.24661 -0.125 0.247 -0.12639 C 0.24817 -0.13055 0.25078 -0.13518 0.25195 -0.13842 C 0.25273 -0.14028 0.25286 -0.14259 0.25364 -0.14421 C 0.25533 -0.14791 0.25794 -0.14791 0.26028 -0.14861 C 0.26198 -0.14722 0.26393 -0.14653 0.26536 -0.14421 C 0.26627 -0.14282 0.26692 -0.14051 0.26692 -0.13842 C 0.26757 -0.12268 0.26757 -0.1243 0.26445 -0.1162 C 0.26419 -0.11365 0.26419 -0.11111 0.26367 -0.10879 C 0.26328 -0.10694 0.2625 -0.10578 0.26198 -0.10416 C 0.26028 -0.09907 0.26041 -0.09884 0.2595 -0.09398 C 0.25976 -0.07754 0.25989 -0.06134 0.26028 -0.0449 C 0.26041 -0.04143 0.26067 -0.03796 0.26119 -0.03472 C 0.26171 -0.02963 0.26276 -0.02291 0.26445 -0.01828 C 0.26484 -0.01713 0.26562 -0.01643 0.26614 -0.01528 L 0.26614 -0.01528 " pathEditMode="relative" ptsTypes="AAAAAAAAAAAAAAAAAAAAAAAA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75 -0.01967 L 0.26875 -0.01967 C 0.26966 -0.02361 0.27317 -0.03634 0.27369 -0.0419 C 0.2776 -0.08171 0.27265 -0.04514 0.27539 -0.06412 C 0.27565 -0.06875 0.27604 -0.07315 0.27617 -0.07754 C 0.27656 -0.08981 0.27643 -0.10231 0.27695 -0.11458 C 0.27721 -0.11967 0.27812 -0.12453 0.27864 -0.1294 C 0.2789 -0.13773 0.27864 -0.14629 0.27955 -0.15463 C 0.28112 -0.1706 0.28164 -0.16898 0.28528 -0.17824 C 0.28685 -0.18217 0.28724 -0.18426 0.28945 -0.18727 C 0.29049 -0.18842 0.29166 -0.18912 0.29283 -0.19004 C 0.29804 -0.18958 0.3056 -0.19143 0.31119 -0.18727 C 0.31224 -0.18634 0.31354 -0.18565 0.31445 -0.18426 C 0.31575 -0.18264 0.31679 -0.18032 0.31783 -0.17824 C 0.32096 -0.17199 0.32695 -0.15903 0.32695 -0.15903 C 0.32955 -0.14514 0.325 -0.16828 0.33033 -0.14722 C 0.33385 -0.13287 0.32825 -0.14884 0.33281 -0.1368 C 0.33307 -0.13379 0.3332 -0.13078 0.33359 -0.12801 C 0.33398 -0.12592 0.33515 -0.1243 0.33528 -0.12199 C 0.33606 -0.11065 0.3358 -0.0993 0.33619 -0.08796 L 0.33528 -0.03449 L 0.3345 -0.0375 " pathEditMode="relative" ptsTypes="AAAAAAAAAAAAAAAAAAAAAA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19 -0.03449 L 0.33619 -0.03449 C 0.33658 -0.04305 0.33619 -0.04838 0.33776 -0.05532 C 0.33828 -0.0574 0.33893 -0.05926 0.33945 -0.06134 C 0.34283 -0.09953 0.33932 -0.06666 0.34283 -0.08935 C 0.34323 -0.0919 0.3431 -0.09444 0.34362 -0.09676 C 0.34479 -0.10115 0.34648 -0.10463 0.34778 -0.10856 C 0.34817 -0.10995 0.34843 -0.11157 0.34856 -0.11319 C 0.34895 -0.11504 0.34882 -0.11736 0.34948 -0.11898 C 0.3513 -0.12338 0.35429 -0.12569 0.3569 -0.12801 C 0.36093 -0.14236 0.3556 -0.12477 0.36198 -0.13981 C 0.36276 -0.14166 0.36276 -0.14421 0.36367 -0.1456 C 0.36692 -0.15162 0.36823 -0.15139 0.372 -0.15301 L 0.39283 -0.15162 C 0.39388 -0.15115 0.39296 -0.14745 0.39362 -0.1456 C 0.3944 -0.14375 0.39583 -0.14282 0.397 -0.1412 C 0.39817 -0.13935 0.39921 -0.13727 0.40026 -0.13541 C 0.40052 -0.13333 0.40117 -0.13148 0.40104 -0.1294 C 0.40091 -0.11643 0.40026 -0.1037 0.39948 -0.09097 C 0.39921 -0.0868 0.39817 -0.0831 0.39778 -0.07893 C 0.39739 -0.07569 0.39726 -0.07222 0.397 -0.06875 C 0.39635 -0.0544 0.3957 -0.04004 0.39531 -0.02569 C 0.39505 -0.01528 0.39479 -0.00486 0.3944 0.00533 C 0.39427 0.00996 0.39427 0.01435 0.39362 0.01875 C 0.39179 0.03172 0.39192 0.01922 0.39192 0.02477 L 0.39114 0.02477 " pathEditMode="relative" ptsTypes="AAAAAAAAAAAAAAAAAAAAAAAAAA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83 0.02153 L 0.39283 0.02153 C 0.3931 0.01366 0.39323 0.00579 0.39362 -0.00208 C 0.39375 -0.00463 0.39427 -0.00694 0.3944 -0.00949 C 0.39518 -0.01967 0.39388 -0.02546 0.397 -0.0331 C 0.39765 -0.03495 0.39869 -0.03611 0.39948 -0.03773 C 0.40039 -0.03958 0.4026 -0.04699 0.40364 -0.04791 C 0.40533 -0.04977 0.40755 -0.05 0.4095 -0.05092 C 0.41041 -0.0537 0.41185 -0.0581 0.41367 -0.05995 C 0.4151 -0.06134 0.41862 -0.06273 0.41862 -0.06273 C 0.42135 -0.0618 0.42435 -0.0618 0.42695 -0.05995 C 0.42838 -0.05879 0.43112 -0.05092 0.4319 -0.04953 C 0.43294 -0.04768 0.43411 -0.04653 0.43528 -0.04514 C 0.4358 -0.04259 0.43632 -0.04004 0.43698 -0.03773 C 0.43737 -0.03611 0.43815 -0.03495 0.43867 -0.0331 C 0.43906 -0.03125 0.43906 -0.02916 0.43945 -0.02731 C 0.43997 -0.02477 0.44062 -0.02245 0.44114 -0.0199 C 0.4414 -0.01852 0.44166 -0.0169 0.44192 -0.01551 C 0.44218 -0.00995 0.44283 -0.00463 0.44283 0.00093 C 0.44283 0.025 0.44192 0.04931 0.44192 0.07361 L 0.44192 0.07361 " pathEditMode="relative" ptsTypes="AAAAAAAAAAAAAAAAAAAAA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36 0.06019 L 0.44036 0.06019 C 0.43867 0.05533 0.43711 0.05 0.43528 0.04537 C 0.43463 0.04352 0.43359 0.04236 0.43281 0.04097 C 0.43073 0.03704 0.42408 0.02292 0.42109 0.01875 C 0.41836 0.01482 0.41536 0.01135 0.41276 0.00695 C 0.41198 0.00533 0.41119 0.00371 0.41028 0.00232 C 0.40729 -0.00185 0.40377 -0.00463 0.40117 -0.00949 C 0.39843 -0.01412 0.39778 -0.01551 0.3944 -0.0199 C 0.3931 -0.02153 0.39179 -0.02315 0.39023 -0.0243 C 0.38893 -0.02523 0.3875 -0.02523 0.38606 -0.02569 C 0.38554 -0.02731 0.38515 -0.02893 0.3845 -0.03009 C 0.38255 -0.03287 0.38007 -0.03356 0.37773 -0.03449 C 0.37356 -0.03403 0.36927 -0.03541 0.36523 -0.0331 C 0.36419 -0.0324 0.36471 -0.02916 0.36445 -0.02731 C 0.36185 -0.01227 0.36393 -0.02384 0.36106 -0.0125 C 0.36015 -0.00833 0.35989 -0.00486 0.3595 -0.00046 C 0.35976 0.00926 0.35937 0.01922 0.36028 0.02917 C 0.36054 0.03148 0.36211 0.03287 0.36276 0.03496 C 0.36354 0.03773 0.36406 0.04074 0.36445 0.04398 C 0.36471 0.04584 0.36471 0.04792 0.36523 0.04977 C 0.36588 0.05162 0.36705 0.05255 0.36783 0.05417 C 0.36836 0.05556 0.36901 0.05718 0.3694 0.05857 C 0.37005 0.06065 0.3707 0.0625 0.37109 0.06459 C 0.37174 0.0676 0.37148 0.0713 0.37278 0.07338 C 0.37435 0.07616 0.37604 0.07871 0.37695 0.08241 C 0.3776 0.08519 0.3776 0.08866 0.37864 0.09121 C 0.38073 0.09699 0.37994 0.09398 0.38112 0.10023 C 0.38138 0.10463 0.38151 0.10903 0.3819 0.11343 C 0.38216 0.11551 0.38268 0.11736 0.38281 0.11945 C 0.38294 0.12523 0.38281 0.13125 0.38281 0.13727 L 0.38281 0.13727 " pathEditMode="relative" ptsTypes="AAAAAAAAAAAAAAAAAAAAAAAAAAAAAAAA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619 0.12986 L 0.38619 0.12986 C 0.38593 0.12454 0.38541 0.11898 0.38541 0.11366 C 0.38541 0.10926 0.38698 0.08264 0.38789 0.0794 C 0.38841 0.07755 0.38906 0.0757 0.38945 0.07361 C 0.3901 0.0706 0.39049 0.0676 0.39114 0.06459 C 0.39153 0.06297 0.39231 0.06181 0.39283 0.06019 C 0.39375 0.05764 0.39661 0.0456 0.39778 0.04537 L 0.42864 0.03959 C 0.43255 0.04005 0.43645 0.03982 0.44036 0.04097 C 0.44257 0.04167 0.44427 0.04514 0.44622 0.04699 C 0.45156 0.05162 0.44583 0.0426 0.45364 0.0544 C 0.4651 0.0713 0.45429 0.05787 0.46119 0.06621 C 0.46171 0.0676 0.46237 0.06898 0.46289 0.0706 C 0.46354 0.07338 0.46393 0.07662 0.46445 0.0794 L 0.46536 0.08403 C 0.46562 0.08542 0.46588 0.08681 0.46614 0.08843 L 0.46705 0.09422 C 0.46614 0.17639 0.46614 0.14676 0.46614 0.18334 L 0.46614 0.18334 " pathEditMode="relative" ptsTypes="AAAAAAAAAAAAAAAAAAAA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75 0.1713 L 0.46875 0.1713 C 0.46901 0.16597 0.46914 0.16042 0.46953 0.1551 C 0.46966 0.15255 0.47018 0.15 0.47031 0.14769 C 0.47278 0.12199 0.46992 0.14838 0.472 0.13125 C 0.47461 0.11088 0.47148 0.13334 0.47369 0.11945 C 0.47448 0.11435 0.47435 0.11227 0.47617 0.10764 C 0.47721 0.1051 0.47955 0.10162 0.48125 0.10023 C 0.48255 0.09885 0.48398 0.09815 0.48541 0.09722 C 0.49049 0.09375 0.48958 0.09445 0.49453 0.09283 C 0.497 0.09375 0.49961 0.09468 0.50208 0.0956 C 0.50286 0.09607 0.50377 0.09653 0.50455 0.09722 C 0.51093 0.10301 0.50325 0.09792 0.5095 0.10162 C 0.51119 0.11065 0.50898 0.10209 0.51367 0.10903 C 0.51796 0.11528 0.51328 0.11135 0.51614 0.11783 C 0.51796 0.12176 0.522 0.12824 0.522 0.12824 C 0.52395 0.13889 0.52122 0.12616 0.52539 0.13727 C 0.52591 0.13843 0.52578 0.14028 0.52617 0.14167 C 0.5276 0.14653 0.52786 0.14607 0.53033 0.14908 C 0.53242 0.16019 0.52968 0.14653 0.53281 0.1581 C 0.5332 0.15949 0.53333 0.16111 0.53372 0.1625 C 0.53411 0.16412 0.53489 0.16528 0.53541 0.1669 C 0.5358 0.16829 0.53567 0.17014 0.53619 0.1713 C 0.53685 0.17292 0.53932 0.17477 0.54036 0.17593 L 0.54127 0.17593 " pathEditMode="relative" ptsTypes="AAAAAAAAAAAAAAAAAAAAAAAAA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FA300D6B-493C-44F1-A29F-882F29164DB6}"/>
              </a:ext>
            </a:extLst>
          </p:cNvPr>
          <p:cNvSpPr/>
          <p:nvPr/>
        </p:nvSpPr>
        <p:spPr>
          <a:xfrm>
            <a:off x="1454046" y="1090794"/>
            <a:ext cx="9133840" cy="21285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Organigramme : Connecteur 4">
            <a:extLst>
              <a:ext uri="{FF2B5EF4-FFF2-40B4-BE49-F238E27FC236}">
                <a16:creationId xmlns:a16="http://schemas.microsoft.com/office/drawing/2014/main" xmlns="" id="{BEBB1280-E302-43A7-AE7E-BA6AD0F0FA31}"/>
              </a:ext>
            </a:extLst>
          </p:cNvPr>
          <p:cNvSpPr/>
          <p:nvPr/>
        </p:nvSpPr>
        <p:spPr>
          <a:xfrm>
            <a:off x="1668359" y="1861548"/>
            <a:ext cx="732685" cy="29464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xmlns="" id="{7E222BB8-9C92-4740-BEFC-3CA111E98812}"/>
              </a:ext>
            </a:extLst>
          </p:cNvPr>
          <p:cNvSpPr/>
          <p:nvPr/>
        </p:nvSpPr>
        <p:spPr>
          <a:xfrm>
            <a:off x="2264855" y="2286272"/>
            <a:ext cx="665399" cy="25146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xmlns="" id="{53A8C819-3F8A-4241-A5F3-430FF0320789}"/>
              </a:ext>
            </a:extLst>
          </p:cNvPr>
          <p:cNvSpPr/>
          <p:nvPr/>
        </p:nvSpPr>
        <p:spPr>
          <a:xfrm>
            <a:off x="2966928" y="2601822"/>
            <a:ext cx="665399" cy="25146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xmlns="" id="{1BE7C88F-9D8C-4111-BC92-1164CC9E26D5}"/>
              </a:ext>
            </a:extLst>
          </p:cNvPr>
          <p:cNvSpPr/>
          <p:nvPr/>
        </p:nvSpPr>
        <p:spPr>
          <a:xfrm>
            <a:off x="3632327" y="2357710"/>
            <a:ext cx="818751" cy="19939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xmlns="" id="{0380B0D4-A8EE-40E9-BD7F-92094317B218}"/>
              </a:ext>
            </a:extLst>
          </p:cNvPr>
          <p:cNvSpPr/>
          <p:nvPr/>
        </p:nvSpPr>
        <p:spPr>
          <a:xfrm>
            <a:off x="3844877" y="1885997"/>
            <a:ext cx="755323" cy="225787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Connecteur 10">
            <a:extLst>
              <a:ext uri="{FF2B5EF4-FFF2-40B4-BE49-F238E27FC236}">
                <a16:creationId xmlns:a16="http://schemas.microsoft.com/office/drawing/2014/main" xmlns="" id="{9CD5116F-236A-4000-933A-801A3997A7D8}"/>
              </a:ext>
            </a:extLst>
          </p:cNvPr>
          <p:cNvSpPr/>
          <p:nvPr/>
        </p:nvSpPr>
        <p:spPr>
          <a:xfrm>
            <a:off x="4304365" y="1471114"/>
            <a:ext cx="661662" cy="26035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Organigramme : Connecteur 11">
            <a:extLst>
              <a:ext uri="{FF2B5EF4-FFF2-40B4-BE49-F238E27FC236}">
                <a16:creationId xmlns:a16="http://schemas.microsoft.com/office/drawing/2014/main" xmlns="" id="{5730E1B4-3767-4437-82B7-6848DB330C1F}"/>
              </a:ext>
            </a:extLst>
          </p:cNvPr>
          <p:cNvSpPr/>
          <p:nvPr/>
        </p:nvSpPr>
        <p:spPr>
          <a:xfrm>
            <a:off x="5010231" y="1358220"/>
            <a:ext cx="772449" cy="22352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Connecteur 12">
            <a:extLst>
              <a:ext uri="{FF2B5EF4-FFF2-40B4-BE49-F238E27FC236}">
                <a16:creationId xmlns:a16="http://schemas.microsoft.com/office/drawing/2014/main" xmlns="" id="{9231CA50-7F12-4179-BB49-FED89A1A7436}"/>
              </a:ext>
            </a:extLst>
          </p:cNvPr>
          <p:cNvSpPr/>
          <p:nvPr/>
        </p:nvSpPr>
        <p:spPr>
          <a:xfrm>
            <a:off x="5724775" y="1754596"/>
            <a:ext cx="772450" cy="27813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Connecteur 13">
            <a:extLst>
              <a:ext uri="{FF2B5EF4-FFF2-40B4-BE49-F238E27FC236}">
                <a16:creationId xmlns:a16="http://schemas.microsoft.com/office/drawing/2014/main" xmlns="" id="{259D3EDB-1210-4C8B-9EFE-9A289DDC28CB}"/>
              </a:ext>
            </a:extLst>
          </p:cNvPr>
          <p:cNvSpPr/>
          <p:nvPr/>
        </p:nvSpPr>
        <p:spPr>
          <a:xfrm>
            <a:off x="6154616" y="2080284"/>
            <a:ext cx="818752" cy="328226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Connecteur 14">
            <a:extLst>
              <a:ext uri="{FF2B5EF4-FFF2-40B4-BE49-F238E27FC236}">
                <a16:creationId xmlns:a16="http://schemas.microsoft.com/office/drawing/2014/main" xmlns="" id="{095D3709-6036-454B-98F9-1E972D7CCA17}"/>
              </a:ext>
            </a:extLst>
          </p:cNvPr>
          <p:cNvSpPr/>
          <p:nvPr/>
        </p:nvSpPr>
        <p:spPr>
          <a:xfrm>
            <a:off x="5549582" y="2509520"/>
            <a:ext cx="841946" cy="324576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xmlns="" id="{08E68165-C218-4BC2-BB77-F9A2BD1E41B6}"/>
              </a:ext>
            </a:extLst>
          </p:cNvPr>
          <p:cNvSpPr/>
          <p:nvPr/>
        </p:nvSpPr>
        <p:spPr>
          <a:xfrm>
            <a:off x="6418002" y="2834096"/>
            <a:ext cx="841946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Connecteur 16">
            <a:extLst>
              <a:ext uri="{FF2B5EF4-FFF2-40B4-BE49-F238E27FC236}">
                <a16:creationId xmlns:a16="http://schemas.microsoft.com/office/drawing/2014/main" xmlns="" id="{50D660B8-C147-446F-A626-9AA59EA996C4}"/>
              </a:ext>
            </a:extLst>
          </p:cNvPr>
          <p:cNvSpPr/>
          <p:nvPr/>
        </p:nvSpPr>
        <p:spPr>
          <a:xfrm>
            <a:off x="8768080" y="1432560"/>
            <a:ext cx="680928" cy="214494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Organigramme : Connecteur 18">
            <a:extLst>
              <a:ext uri="{FF2B5EF4-FFF2-40B4-BE49-F238E27FC236}">
                <a16:creationId xmlns:a16="http://schemas.microsoft.com/office/drawing/2014/main" xmlns="" id="{96239EF2-6410-48FD-857E-3645BC64D5A2}"/>
              </a:ext>
            </a:extLst>
          </p:cNvPr>
          <p:cNvSpPr/>
          <p:nvPr/>
        </p:nvSpPr>
        <p:spPr>
          <a:xfrm>
            <a:off x="7463491" y="2793138"/>
            <a:ext cx="741366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xmlns="" id="{2721CD36-F59E-4B9A-A256-279F92951A07}"/>
              </a:ext>
            </a:extLst>
          </p:cNvPr>
          <p:cNvSpPr/>
          <p:nvPr/>
        </p:nvSpPr>
        <p:spPr>
          <a:xfrm>
            <a:off x="7787122" y="1421266"/>
            <a:ext cx="680928" cy="214494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rganigramme : Connecteur 21">
            <a:extLst>
              <a:ext uri="{FF2B5EF4-FFF2-40B4-BE49-F238E27FC236}">
                <a16:creationId xmlns:a16="http://schemas.microsoft.com/office/drawing/2014/main" xmlns="" id="{B91442D5-0F16-4E55-A777-C33877B82B52}"/>
              </a:ext>
            </a:extLst>
          </p:cNvPr>
          <p:cNvSpPr/>
          <p:nvPr/>
        </p:nvSpPr>
        <p:spPr>
          <a:xfrm>
            <a:off x="8950752" y="2286272"/>
            <a:ext cx="680928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rganigramme : Connecteur 22">
            <a:extLst>
              <a:ext uri="{FF2B5EF4-FFF2-40B4-BE49-F238E27FC236}">
                <a16:creationId xmlns:a16="http://schemas.microsoft.com/office/drawing/2014/main" xmlns="" id="{9E0ED4D2-0D3C-467B-AFAA-D7634DCC57FC}"/>
              </a:ext>
            </a:extLst>
          </p:cNvPr>
          <p:cNvSpPr/>
          <p:nvPr/>
        </p:nvSpPr>
        <p:spPr>
          <a:xfrm>
            <a:off x="8166565" y="2570049"/>
            <a:ext cx="772450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Connecteur 23">
            <a:extLst>
              <a:ext uri="{FF2B5EF4-FFF2-40B4-BE49-F238E27FC236}">
                <a16:creationId xmlns:a16="http://schemas.microsoft.com/office/drawing/2014/main" xmlns="" id="{E214EB94-0407-4360-9EAE-C270B8532E64}"/>
              </a:ext>
            </a:extLst>
          </p:cNvPr>
          <p:cNvSpPr/>
          <p:nvPr/>
        </p:nvSpPr>
        <p:spPr>
          <a:xfrm>
            <a:off x="8231040" y="2062752"/>
            <a:ext cx="680928" cy="284208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rganigramme : Connecteur 24">
            <a:extLst>
              <a:ext uri="{FF2B5EF4-FFF2-40B4-BE49-F238E27FC236}">
                <a16:creationId xmlns:a16="http://schemas.microsoft.com/office/drawing/2014/main" xmlns="" id="{75FFC036-AAB1-4A34-BDF6-BB7D7766E0A5}"/>
              </a:ext>
            </a:extLst>
          </p:cNvPr>
          <p:cNvSpPr/>
          <p:nvPr/>
        </p:nvSpPr>
        <p:spPr>
          <a:xfrm>
            <a:off x="7505699" y="1767840"/>
            <a:ext cx="772449" cy="223520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D3E7D2B-0355-4EB5-AB03-9DBD63D1E5A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820" y="1276486"/>
            <a:ext cx="772450" cy="60311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4918C23C-0BBE-4381-9C1F-71A4318ADE8F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0238090" y="1153588"/>
            <a:ext cx="548640" cy="48217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77D5D265-FBB7-424D-AC5D-80C1AFBB89F4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78082" b="2392"/>
          <a:stretch/>
        </p:blipFill>
        <p:spPr>
          <a:xfrm>
            <a:off x="1502875" y="4621122"/>
            <a:ext cx="9420692" cy="1449225"/>
          </a:xfrm>
          <a:prstGeom prst="rect">
            <a:avLst/>
          </a:prstGeom>
        </p:spPr>
      </p:pic>
      <p:sp>
        <p:nvSpPr>
          <p:cNvPr id="28" name="Organigramme : Connecteur 27">
            <a:extLst>
              <a:ext uri="{FF2B5EF4-FFF2-40B4-BE49-F238E27FC236}">
                <a16:creationId xmlns:a16="http://schemas.microsoft.com/office/drawing/2014/main" xmlns="" id="{E1FC6EB8-9C35-4974-B8FD-22D592356DAC}"/>
              </a:ext>
            </a:extLst>
          </p:cNvPr>
          <p:cNvSpPr/>
          <p:nvPr/>
        </p:nvSpPr>
        <p:spPr>
          <a:xfrm flipV="1">
            <a:off x="9462653" y="1228249"/>
            <a:ext cx="680928" cy="180612"/>
          </a:xfrm>
          <a:prstGeom prst="flowChartConnector">
            <a:avLst/>
          </a:prstGeom>
          <a:solidFill>
            <a:srgbClr val="FE72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545CB497-D5BA-40E9-A93C-95845CB12C58}"/>
              </a:ext>
            </a:extLst>
          </p:cNvPr>
          <p:cNvGrpSpPr/>
          <p:nvPr/>
        </p:nvGrpSpPr>
        <p:grpSpPr>
          <a:xfrm>
            <a:off x="1266045" y="3433059"/>
            <a:ext cx="633394" cy="815340"/>
            <a:chOff x="1540713" y="1248465"/>
            <a:chExt cx="2409825" cy="3288186"/>
          </a:xfrm>
        </p:grpSpPr>
        <p:sp>
          <p:nvSpPr>
            <p:cNvPr id="30" name="Rectangle : coins arrondis 1">
              <a:extLst>
                <a:ext uri="{FF2B5EF4-FFF2-40B4-BE49-F238E27FC236}">
                  <a16:creationId xmlns:a16="http://schemas.microsoft.com/office/drawing/2014/main" xmlns="" id="{F11FD0D4-61A5-4848-9D50-AFF2CF019168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xmlns="" id="{05FF273C-6496-4B83-A7C9-8C6550E15ED7}"/>
                </a:ext>
              </a:extLst>
            </p:cNvPr>
            <p:cNvSpPr txBox="1"/>
            <p:nvPr/>
          </p:nvSpPr>
          <p:spPr>
            <a:xfrm>
              <a:off x="1614960" y="1666818"/>
              <a:ext cx="2116062" cy="211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2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03016CB6-DEBD-4639-BD48-C7D69A7D131B}"/>
              </a:ext>
            </a:extLst>
          </p:cNvPr>
          <p:cNvGrpSpPr/>
          <p:nvPr/>
        </p:nvGrpSpPr>
        <p:grpSpPr>
          <a:xfrm>
            <a:off x="2342497" y="3433059"/>
            <a:ext cx="633394" cy="815340"/>
            <a:chOff x="1540713" y="1248465"/>
            <a:chExt cx="2409825" cy="3288186"/>
          </a:xfrm>
        </p:grpSpPr>
        <p:sp>
          <p:nvSpPr>
            <p:cNvPr id="33" name="Rectangle : coins arrondis 1">
              <a:extLst>
                <a:ext uri="{FF2B5EF4-FFF2-40B4-BE49-F238E27FC236}">
                  <a16:creationId xmlns:a16="http://schemas.microsoft.com/office/drawing/2014/main" xmlns="" id="{BEE72266-CF2A-4443-B4B0-50B6C810037F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xmlns="" id="{9D544A01-3A21-4671-9A26-3D737F92C434}"/>
                </a:ext>
              </a:extLst>
            </p:cNvPr>
            <p:cNvSpPr txBox="1"/>
            <p:nvPr/>
          </p:nvSpPr>
          <p:spPr>
            <a:xfrm>
              <a:off x="1614960" y="1666818"/>
              <a:ext cx="2116062" cy="211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4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782DD88F-0652-4AB6-B85C-AA1F30FBB5EE}"/>
              </a:ext>
            </a:extLst>
          </p:cNvPr>
          <p:cNvGrpSpPr/>
          <p:nvPr/>
        </p:nvGrpSpPr>
        <p:grpSpPr>
          <a:xfrm>
            <a:off x="3408308" y="3456486"/>
            <a:ext cx="633394" cy="768486"/>
            <a:chOff x="1540713" y="1248465"/>
            <a:chExt cx="2409825" cy="3288186"/>
          </a:xfrm>
        </p:grpSpPr>
        <p:sp>
          <p:nvSpPr>
            <p:cNvPr id="36" name="Rectangle : coins arrondis 1">
              <a:extLst>
                <a:ext uri="{FF2B5EF4-FFF2-40B4-BE49-F238E27FC236}">
                  <a16:creationId xmlns:a16="http://schemas.microsoft.com/office/drawing/2014/main" xmlns="" id="{3F5D91B0-33FB-4A0E-8B3A-94554F1FDFE1}"/>
                </a:ext>
              </a:extLst>
            </p:cNvPr>
            <p:cNvSpPr/>
            <p:nvPr/>
          </p:nvSpPr>
          <p:spPr>
            <a:xfrm>
              <a:off x="1540713" y="1248465"/>
              <a:ext cx="2409825" cy="3288186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CEB89933-7D22-4602-9CE5-417459AC8A97}"/>
                </a:ext>
              </a:extLst>
            </p:cNvPr>
            <p:cNvSpPr txBox="1"/>
            <p:nvPr/>
          </p:nvSpPr>
          <p:spPr>
            <a:xfrm>
              <a:off x="1614960" y="1666819"/>
              <a:ext cx="2116062" cy="22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/>
                <a:t>5</a:t>
              </a:r>
            </a:p>
          </p:txBody>
        </p: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6B2753A7-A3D0-497D-BFC1-B93847693A67}"/>
              </a:ext>
            </a:extLst>
          </p:cNvPr>
          <p:cNvSpPr txBox="1"/>
          <p:nvPr/>
        </p:nvSpPr>
        <p:spPr>
          <a:xfrm>
            <a:off x="4528981" y="3583345"/>
            <a:ext cx="672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Sur quelle pierre arrive la grenouille jaune ?</a:t>
            </a:r>
          </a:p>
        </p:txBody>
      </p:sp>
      <p:grpSp>
        <p:nvGrpSpPr>
          <p:cNvPr id="18" name="SMARTInkShape-Group18">
            <a:extLst>
              <a:ext uri="{FF2B5EF4-FFF2-40B4-BE49-F238E27FC236}">
                <a16:creationId xmlns:a16="http://schemas.microsoft.com/office/drawing/2014/main" xmlns="" id="{E7F40A83-E046-4C62-B806-64313468D7FD}"/>
              </a:ext>
            </a:extLst>
          </p:cNvPr>
          <p:cNvGrpSpPr/>
          <p:nvPr/>
        </p:nvGrpSpPr>
        <p:grpSpPr>
          <a:xfrm>
            <a:off x="2695374" y="4899200"/>
            <a:ext cx="368502" cy="399798"/>
            <a:chOff x="2695374" y="4899200"/>
            <a:chExt cx="368502" cy="399798"/>
          </a:xfrm>
        </p:grpSpPr>
        <p:sp>
          <p:nvSpPr>
            <p:cNvPr id="4" name="SMARTInkShape-44">
              <a:extLst>
                <a:ext uri="{FF2B5EF4-FFF2-40B4-BE49-F238E27FC236}">
                  <a16:creationId xmlns:a16="http://schemas.microsoft.com/office/drawing/2014/main" xmlns="" id="{F35CB9D8-2E80-440E-A20C-5F4E7DC3590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695374" y="4899200"/>
              <a:ext cx="205308" cy="386326"/>
            </a:xfrm>
            <a:custGeom>
              <a:avLst/>
              <a:gdLst/>
              <a:ahLst/>
              <a:cxnLst/>
              <a:rect l="0" t="0" r="0" b="0"/>
              <a:pathLst>
                <a:path w="205308" h="386326">
                  <a:moveTo>
                    <a:pt x="60526" y="37925"/>
                  </a:moveTo>
                  <a:lnTo>
                    <a:pt x="60526" y="37925"/>
                  </a:lnTo>
                  <a:lnTo>
                    <a:pt x="62212" y="37925"/>
                  </a:lnTo>
                  <a:lnTo>
                    <a:pt x="62708" y="37572"/>
                  </a:lnTo>
                  <a:lnTo>
                    <a:pt x="63039" y="36984"/>
                  </a:lnTo>
                  <a:lnTo>
                    <a:pt x="66781" y="28247"/>
                  </a:lnTo>
                  <a:lnTo>
                    <a:pt x="66834" y="26804"/>
                  </a:lnTo>
                  <a:lnTo>
                    <a:pt x="70328" y="45691"/>
                  </a:lnTo>
                  <a:lnTo>
                    <a:pt x="86956" y="89672"/>
                  </a:lnTo>
                  <a:lnTo>
                    <a:pt x="113041" y="131956"/>
                  </a:lnTo>
                  <a:lnTo>
                    <a:pt x="126416" y="144024"/>
                  </a:lnTo>
                  <a:lnTo>
                    <a:pt x="142099" y="151480"/>
                  </a:lnTo>
                  <a:lnTo>
                    <a:pt x="153578" y="151777"/>
                  </a:lnTo>
                  <a:lnTo>
                    <a:pt x="169118" y="147976"/>
                  </a:lnTo>
                  <a:lnTo>
                    <a:pt x="173137" y="146217"/>
                  </a:lnTo>
                  <a:lnTo>
                    <a:pt x="187222" y="133629"/>
                  </a:lnTo>
                  <a:lnTo>
                    <a:pt x="195824" y="119865"/>
                  </a:lnTo>
                  <a:lnTo>
                    <a:pt x="205307" y="87129"/>
                  </a:lnTo>
                  <a:lnTo>
                    <a:pt x="203085" y="49591"/>
                  </a:lnTo>
                  <a:lnTo>
                    <a:pt x="194127" y="16358"/>
                  </a:lnTo>
                  <a:lnTo>
                    <a:pt x="189049" y="8231"/>
                  </a:lnTo>
                  <a:lnTo>
                    <a:pt x="182088" y="2267"/>
                  </a:lnTo>
                  <a:lnTo>
                    <a:pt x="174291" y="87"/>
                  </a:lnTo>
                  <a:lnTo>
                    <a:pt x="170236" y="0"/>
                  </a:lnTo>
                  <a:lnTo>
                    <a:pt x="161967" y="3665"/>
                  </a:lnTo>
                  <a:lnTo>
                    <a:pt x="157787" y="6619"/>
                  </a:lnTo>
                  <a:lnTo>
                    <a:pt x="139462" y="37477"/>
                  </a:lnTo>
                  <a:lnTo>
                    <a:pt x="130795" y="61193"/>
                  </a:lnTo>
                  <a:lnTo>
                    <a:pt x="123586" y="104179"/>
                  </a:lnTo>
                  <a:lnTo>
                    <a:pt x="118486" y="139048"/>
                  </a:lnTo>
                  <a:lnTo>
                    <a:pt x="113603" y="181803"/>
                  </a:lnTo>
                  <a:lnTo>
                    <a:pt x="103573" y="224842"/>
                  </a:lnTo>
                  <a:lnTo>
                    <a:pt x="90575" y="267973"/>
                  </a:lnTo>
                  <a:lnTo>
                    <a:pt x="67206" y="314122"/>
                  </a:lnTo>
                  <a:lnTo>
                    <a:pt x="44050" y="347227"/>
                  </a:lnTo>
                  <a:lnTo>
                    <a:pt x="25972" y="360287"/>
                  </a:lnTo>
                  <a:lnTo>
                    <a:pt x="16829" y="363700"/>
                  </a:lnTo>
                  <a:lnTo>
                    <a:pt x="13403" y="364117"/>
                  </a:lnTo>
                  <a:lnTo>
                    <a:pt x="10413" y="363336"/>
                  </a:lnTo>
                  <a:lnTo>
                    <a:pt x="5210" y="359646"/>
                  </a:lnTo>
                  <a:lnTo>
                    <a:pt x="1486" y="352598"/>
                  </a:lnTo>
                  <a:lnTo>
                    <a:pt x="0" y="348248"/>
                  </a:lnTo>
                  <a:lnTo>
                    <a:pt x="229" y="338712"/>
                  </a:lnTo>
                  <a:lnTo>
                    <a:pt x="3389" y="328594"/>
                  </a:lnTo>
                  <a:lnTo>
                    <a:pt x="12395" y="314393"/>
                  </a:lnTo>
                  <a:lnTo>
                    <a:pt x="17497" y="309201"/>
                  </a:lnTo>
                  <a:lnTo>
                    <a:pt x="31079" y="304296"/>
                  </a:lnTo>
                  <a:lnTo>
                    <a:pt x="45137" y="302293"/>
                  </a:lnTo>
                  <a:lnTo>
                    <a:pt x="54863" y="306528"/>
                  </a:lnTo>
                  <a:lnTo>
                    <a:pt x="74884" y="323442"/>
                  </a:lnTo>
                  <a:lnTo>
                    <a:pt x="111450" y="369254"/>
                  </a:lnTo>
                  <a:lnTo>
                    <a:pt x="129864" y="382453"/>
                  </a:lnTo>
                  <a:lnTo>
                    <a:pt x="140967" y="385899"/>
                  </a:lnTo>
                  <a:lnTo>
                    <a:pt x="145903" y="386325"/>
                  </a:lnTo>
                  <a:lnTo>
                    <a:pt x="157033" y="382094"/>
                  </a:lnTo>
                  <a:lnTo>
                    <a:pt x="167623" y="374686"/>
                  </a:lnTo>
                  <a:lnTo>
                    <a:pt x="185994" y="350884"/>
                  </a:lnTo>
                  <a:lnTo>
                    <a:pt x="200226" y="32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SMARTInkShape-45">
              <a:extLst>
                <a:ext uri="{FF2B5EF4-FFF2-40B4-BE49-F238E27FC236}">
                  <a16:creationId xmlns:a16="http://schemas.microsoft.com/office/drawing/2014/main" xmlns="" id="{41C74502-248D-4CB4-98D7-AC2CDAF6721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909408" y="5161215"/>
              <a:ext cx="154468" cy="137783"/>
            </a:xfrm>
            <a:custGeom>
              <a:avLst/>
              <a:gdLst/>
              <a:ahLst/>
              <a:cxnLst/>
              <a:rect l="0" t="0" r="0" b="0"/>
              <a:pathLst>
                <a:path w="154468" h="137783">
                  <a:moveTo>
                    <a:pt x="62392" y="33085"/>
                  </a:moveTo>
                  <a:lnTo>
                    <a:pt x="62392" y="33085"/>
                  </a:lnTo>
                  <a:lnTo>
                    <a:pt x="62392" y="34770"/>
                  </a:lnTo>
                  <a:lnTo>
                    <a:pt x="62745" y="35267"/>
                  </a:lnTo>
                  <a:lnTo>
                    <a:pt x="63333" y="35598"/>
                  </a:lnTo>
                  <a:lnTo>
                    <a:pt x="64078" y="35819"/>
                  </a:lnTo>
                  <a:lnTo>
                    <a:pt x="66811" y="37815"/>
                  </a:lnTo>
                  <a:lnTo>
                    <a:pt x="67808" y="38002"/>
                  </a:lnTo>
                  <a:lnTo>
                    <a:pt x="68825" y="37774"/>
                  </a:lnTo>
                  <a:lnTo>
                    <a:pt x="71864" y="36286"/>
                  </a:lnTo>
                  <a:lnTo>
                    <a:pt x="69019" y="26832"/>
                  </a:lnTo>
                  <a:lnTo>
                    <a:pt x="57292" y="10543"/>
                  </a:lnTo>
                  <a:lnTo>
                    <a:pt x="47397" y="2299"/>
                  </a:lnTo>
                  <a:lnTo>
                    <a:pt x="42087" y="0"/>
                  </a:lnTo>
                  <a:lnTo>
                    <a:pt x="39683" y="92"/>
                  </a:lnTo>
                  <a:lnTo>
                    <a:pt x="35131" y="2076"/>
                  </a:lnTo>
                  <a:lnTo>
                    <a:pt x="28601" y="7160"/>
                  </a:lnTo>
                  <a:lnTo>
                    <a:pt x="13867" y="28273"/>
                  </a:lnTo>
                  <a:lnTo>
                    <a:pt x="9091" y="42713"/>
                  </a:lnTo>
                  <a:lnTo>
                    <a:pt x="554" y="87949"/>
                  </a:lnTo>
                  <a:lnTo>
                    <a:pt x="0" y="92944"/>
                  </a:lnTo>
                  <a:lnTo>
                    <a:pt x="4277" y="111773"/>
                  </a:lnTo>
                  <a:lnTo>
                    <a:pt x="8458" y="120151"/>
                  </a:lnTo>
                  <a:lnTo>
                    <a:pt x="18577" y="131775"/>
                  </a:lnTo>
                  <a:lnTo>
                    <a:pt x="29341" y="137743"/>
                  </a:lnTo>
                  <a:lnTo>
                    <a:pt x="33302" y="137782"/>
                  </a:lnTo>
                  <a:lnTo>
                    <a:pt x="41467" y="135003"/>
                  </a:lnTo>
                  <a:lnTo>
                    <a:pt x="59683" y="118050"/>
                  </a:lnTo>
                  <a:lnTo>
                    <a:pt x="72114" y="99649"/>
                  </a:lnTo>
                  <a:lnTo>
                    <a:pt x="82748" y="73836"/>
                  </a:lnTo>
                  <a:lnTo>
                    <a:pt x="87749" y="26652"/>
                  </a:lnTo>
                  <a:lnTo>
                    <a:pt x="86694" y="70146"/>
                  </a:lnTo>
                  <a:lnTo>
                    <a:pt x="95927" y="109961"/>
                  </a:lnTo>
                  <a:lnTo>
                    <a:pt x="104196" y="125713"/>
                  </a:lnTo>
                  <a:lnTo>
                    <a:pt x="107195" y="129762"/>
                  </a:lnTo>
                  <a:lnTo>
                    <a:pt x="111663" y="132461"/>
                  </a:lnTo>
                  <a:lnTo>
                    <a:pt x="123213" y="135461"/>
                  </a:lnTo>
                  <a:lnTo>
                    <a:pt x="133756" y="133971"/>
                  </a:lnTo>
                  <a:lnTo>
                    <a:pt x="138543" y="132093"/>
                  </a:lnTo>
                  <a:lnTo>
                    <a:pt x="154467" y="115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SMARTInkShape-46">
            <a:extLst>
              <a:ext uri="{FF2B5EF4-FFF2-40B4-BE49-F238E27FC236}">
                <a16:creationId xmlns:a16="http://schemas.microsoft.com/office/drawing/2014/main" xmlns="" id="{9ED69B77-CF62-477C-9DB8-56C23976596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73427" y="5161188"/>
            <a:ext cx="584199" cy="342287"/>
          </a:xfrm>
          <a:custGeom>
            <a:avLst/>
            <a:gdLst/>
            <a:ahLst/>
            <a:cxnLst/>
            <a:rect l="0" t="0" r="0" b="0"/>
            <a:pathLst>
              <a:path w="584199" h="342287">
                <a:moveTo>
                  <a:pt x="57148" y="45812"/>
                </a:moveTo>
                <a:lnTo>
                  <a:pt x="57148" y="45812"/>
                </a:lnTo>
                <a:lnTo>
                  <a:pt x="58834" y="44126"/>
                </a:lnTo>
                <a:lnTo>
                  <a:pt x="59661" y="42358"/>
                </a:lnTo>
                <a:lnTo>
                  <a:pt x="60320" y="24861"/>
                </a:lnTo>
                <a:lnTo>
                  <a:pt x="55253" y="11504"/>
                </a:lnTo>
                <a:lnTo>
                  <a:pt x="51484" y="4811"/>
                </a:lnTo>
                <a:lnTo>
                  <a:pt x="48786" y="2603"/>
                </a:lnTo>
                <a:lnTo>
                  <a:pt x="42025" y="150"/>
                </a:lnTo>
                <a:lnTo>
                  <a:pt x="36198" y="0"/>
                </a:lnTo>
                <a:lnTo>
                  <a:pt x="33656" y="454"/>
                </a:lnTo>
                <a:lnTo>
                  <a:pt x="21652" y="9520"/>
                </a:lnTo>
                <a:lnTo>
                  <a:pt x="15737" y="17570"/>
                </a:lnTo>
                <a:lnTo>
                  <a:pt x="0" y="57824"/>
                </a:lnTo>
                <a:lnTo>
                  <a:pt x="695" y="99670"/>
                </a:lnTo>
                <a:lnTo>
                  <a:pt x="3130" y="110319"/>
                </a:lnTo>
                <a:lnTo>
                  <a:pt x="7740" y="120931"/>
                </a:lnTo>
                <a:lnTo>
                  <a:pt x="15198" y="129645"/>
                </a:lnTo>
                <a:lnTo>
                  <a:pt x="26491" y="137679"/>
                </a:lnTo>
                <a:lnTo>
                  <a:pt x="29302" y="138807"/>
                </a:lnTo>
                <a:lnTo>
                  <a:pt x="32939" y="137442"/>
                </a:lnTo>
                <a:lnTo>
                  <a:pt x="45075" y="126466"/>
                </a:lnTo>
                <a:lnTo>
                  <a:pt x="51886" y="114983"/>
                </a:lnTo>
                <a:lnTo>
                  <a:pt x="58447" y="93616"/>
                </a:lnTo>
                <a:lnTo>
                  <a:pt x="60250" y="49367"/>
                </a:lnTo>
                <a:lnTo>
                  <a:pt x="60319" y="31043"/>
                </a:lnTo>
                <a:lnTo>
                  <a:pt x="65658" y="73213"/>
                </a:lnTo>
                <a:lnTo>
                  <a:pt x="74941" y="119127"/>
                </a:lnTo>
                <a:lnTo>
                  <a:pt x="80333" y="153613"/>
                </a:lnTo>
                <a:lnTo>
                  <a:pt x="83969" y="194052"/>
                </a:lnTo>
                <a:lnTo>
                  <a:pt x="84436" y="237855"/>
                </a:lnTo>
                <a:lnTo>
                  <a:pt x="81235" y="279852"/>
                </a:lnTo>
                <a:lnTo>
                  <a:pt x="73966" y="312541"/>
                </a:lnTo>
                <a:lnTo>
                  <a:pt x="63934" y="330316"/>
                </a:lnTo>
                <a:lnTo>
                  <a:pt x="54455" y="339817"/>
                </a:lnTo>
                <a:lnTo>
                  <a:pt x="49366" y="342286"/>
                </a:lnTo>
                <a:lnTo>
                  <a:pt x="45963" y="341181"/>
                </a:lnTo>
                <a:lnTo>
                  <a:pt x="37478" y="335249"/>
                </a:lnTo>
                <a:lnTo>
                  <a:pt x="27840" y="320307"/>
                </a:lnTo>
                <a:lnTo>
                  <a:pt x="23888" y="305845"/>
                </a:lnTo>
                <a:lnTo>
                  <a:pt x="25439" y="282542"/>
                </a:lnTo>
                <a:lnTo>
                  <a:pt x="34996" y="246789"/>
                </a:lnTo>
                <a:lnTo>
                  <a:pt x="54623" y="204086"/>
                </a:lnTo>
                <a:lnTo>
                  <a:pt x="88108" y="160633"/>
                </a:lnTo>
                <a:lnTo>
                  <a:pt x="124995" y="114990"/>
                </a:lnTo>
                <a:lnTo>
                  <a:pt x="144045" y="88692"/>
                </a:lnTo>
                <a:lnTo>
                  <a:pt x="158832" y="52165"/>
                </a:lnTo>
                <a:lnTo>
                  <a:pt x="160372" y="28187"/>
                </a:lnTo>
                <a:lnTo>
                  <a:pt x="158764" y="21045"/>
                </a:lnTo>
                <a:lnTo>
                  <a:pt x="155698" y="14343"/>
                </a:lnTo>
                <a:lnTo>
                  <a:pt x="153187" y="12133"/>
                </a:lnTo>
                <a:lnTo>
                  <a:pt x="143969" y="9022"/>
                </a:lnTo>
                <a:lnTo>
                  <a:pt x="140067" y="8294"/>
                </a:lnTo>
                <a:lnTo>
                  <a:pt x="135276" y="10793"/>
                </a:lnTo>
                <a:lnTo>
                  <a:pt x="130677" y="14726"/>
                </a:lnTo>
                <a:lnTo>
                  <a:pt x="128633" y="17650"/>
                </a:lnTo>
                <a:lnTo>
                  <a:pt x="128794" y="19629"/>
                </a:lnTo>
                <a:lnTo>
                  <a:pt x="130854" y="24650"/>
                </a:lnTo>
                <a:lnTo>
                  <a:pt x="132391" y="26412"/>
                </a:lnTo>
                <a:lnTo>
                  <a:pt x="141967" y="31158"/>
                </a:lnTo>
                <a:lnTo>
                  <a:pt x="165938" y="34555"/>
                </a:lnTo>
                <a:lnTo>
                  <a:pt x="211349" y="28405"/>
                </a:lnTo>
                <a:lnTo>
                  <a:pt x="218470" y="27249"/>
                </a:lnTo>
                <a:lnTo>
                  <a:pt x="221510" y="27919"/>
                </a:lnTo>
                <a:lnTo>
                  <a:pt x="224650" y="29538"/>
                </a:lnTo>
                <a:lnTo>
                  <a:pt x="225194" y="34875"/>
                </a:lnTo>
                <a:lnTo>
                  <a:pt x="211646" y="81978"/>
                </a:lnTo>
                <a:lnTo>
                  <a:pt x="208445" y="96157"/>
                </a:lnTo>
                <a:lnTo>
                  <a:pt x="209333" y="120488"/>
                </a:lnTo>
                <a:lnTo>
                  <a:pt x="215097" y="129567"/>
                </a:lnTo>
                <a:lnTo>
                  <a:pt x="219597" y="134457"/>
                </a:lnTo>
                <a:lnTo>
                  <a:pt x="231183" y="139890"/>
                </a:lnTo>
                <a:lnTo>
                  <a:pt x="250315" y="143379"/>
                </a:lnTo>
                <a:lnTo>
                  <a:pt x="263568" y="140612"/>
                </a:lnTo>
                <a:lnTo>
                  <a:pt x="275296" y="133638"/>
                </a:lnTo>
                <a:lnTo>
                  <a:pt x="290095" y="114611"/>
                </a:lnTo>
                <a:lnTo>
                  <a:pt x="293324" y="107786"/>
                </a:lnTo>
                <a:lnTo>
                  <a:pt x="301578" y="65625"/>
                </a:lnTo>
                <a:lnTo>
                  <a:pt x="301946" y="65370"/>
                </a:lnTo>
                <a:lnTo>
                  <a:pt x="304502" y="65013"/>
                </a:lnTo>
                <a:lnTo>
                  <a:pt x="325718" y="64160"/>
                </a:lnTo>
                <a:lnTo>
                  <a:pt x="339923" y="58896"/>
                </a:lnTo>
                <a:lnTo>
                  <a:pt x="341972" y="57710"/>
                </a:lnTo>
                <a:lnTo>
                  <a:pt x="343339" y="56213"/>
                </a:lnTo>
                <a:lnTo>
                  <a:pt x="348015" y="46827"/>
                </a:lnTo>
                <a:lnTo>
                  <a:pt x="348700" y="43206"/>
                </a:lnTo>
                <a:lnTo>
                  <a:pt x="348064" y="39245"/>
                </a:lnTo>
                <a:lnTo>
                  <a:pt x="343095" y="29267"/>
                </a:lnTo>
                <a:lnTo>
                  <a:pt x="339340" y="26111"/>
                </a:lnTo>
                <a:lnTo>
                  <a:pt x="332866" y="24085"/>
                </a:lnTo>
                <a:lnTo>
                  <a:pt x="328562" y="27572"/>
                </a:lnTo>
                <a:lnTo>
                  <a:pt x="322069" y="36527"/>
                </a:lnTo>
                <a:lnTo>
                  <a:pt x="317912" y="48705"/>
                </a:lnTo>
                <a:lnTo>
                  <a:pt x="314533" y="82230"/>
                </a:lnTo>
                <a:lnTo>
                  <a:pt x="317252" y="101362"/>
                </a:lnTo>
                <a:lnTo>
                  <a:pt x="320446" y="110130"/>
                </a:lnTo>
                <a:lnTo>
                  <a:pt x="326099" y="116848"/>
                </a:lnTo>
                <a:lnTo>
                  <a:pt x="337855" y="125225"/>
                </a:lnTo>
                <a:lnTo>
                  <a:pt x="343479" y="126027"/>
                </a:lnTo>
                <a:lnTo>
                  <a:pt x="351654" y="124495"/>
                </a:lnTo>
                <a:lnTo>
                  <a:pt x="354027" y="123667"/>
                </a:lnTo>
                <a:lnTo>
                  <a:pt x="364109" y="115760"/>
                </a:lnTo>
                <a:lnTo>
                  <a:pt x="388631" y="77203"/>
                </a:lnTo>
                <a:lnTo>
                  <a:pt x="407786" y="37270"/>
                </a:lnTo>
                <a:lnTo>
                  <a:pt x="421580" y="19731"/>
                </a:lnTo>
                <a:lnTo>
                  <a:pt x="423575" y="18547"/>
                </a:lnTo>
                <a:lnTo>
                  <a:pt x="425258" y="18110"/>
                </a:lnTo>
                <a:lnTo>
                  <a:pt x="427085" y="18525"/>
                </a:lnTo>
                <a:lnTo>
                  <a:pt x="430997" y="20867"/>
                </a:lnTo>
                <a:lnTo>
                  <a:pt x="434146" y="26141"/>
                </a:lnTo>
                <a:lnTo>
                  <a:pt x="439043" y="47767"/>
                </a:lnTo>
                <a:lnTo>
                  <a:pt x="443857" y="90762"/>
                </a:lnTo>
                <a:lnTo>
                  <a:pt x="444481" y="135853"/>
                </a:lnTo>
                <a:lnTo>
                  <a:pt x="444493" y="141753"/>
                </a:lnTo>
                <a:lnTo>
                  <a:pt x="444142" y="141875"/>
                </a:lnTo>
                <a:lnTo>
                  <a:pt x="442811" y="140130"/>
                </a:lnTo>
                <a:lnTo>
                  <a:pt x="441764" y="133495"/>
                </a:lnTo>
                <a:lnTo>
                  <a:pt x="443853" y="87763"/>
                </a:lnTo>
                <a:lnTo>
                  <a:pt x="444917" y="78921"/>
                </a:lnTo>
                <a:lnTo>
                  <a:pt x="451613" y="59179"/>
                </a:lnTo>
                <a:lnTo>
                  <a:pt x="473585" y="27538"/>
                </a:lnTo>
                <a:lnTo>
                  <a:pt x="482750" y="20838"/>
                </a:lnTo>
                <a:lnTo>
                  <a:pt x="485168" y="20343"/>
                </a:lnTo>
                <a:lnTo>
                  <a:pt x="487134" y="20719"/>
                </a:lnTo>
                <a:lnTo>
                  <a:pt x="494509" y="26391"/>
                </a:lnTo>
                <a:lnTo>
                  <a:pt x="500669" y="37314"/>
                </a:lnTo>
                <a:lnTo>
                  <a:pt x="511868" y="84383"/>
                </a:lnTo>
                <a:lnTo>
                  <a:pt x="523982" y="129052"/>
                </a:lnTo>
                <a:lnTo>
                  <a:pt x="528923" y="139777"/>
                </a:lnTo>
                <a:lnTo>
                  <a:pt x="532702" y="143784"/>
                </a:lnTo>
                <a:lnTo>
                  <a:pt x="542378" y="143918"/>
                </a:lnTo>
                <a:lnTo>
                  <a:pt x="555734" y="140567"/>
                </a:lnTo>
                <a:lnTo>
                  <a:pt x="584198" y="12518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1" name="SMARTInkShape-Group20">
            <a:extLst>
              <a:ext uri="{FF2B5EF4-FFF2-40B4-BE49-F238E27FC236}">
                <a16:creationId xmlns:a16="http://schemas.microsoft.com/office/drawing/2014/main" xmlns="" id="{E68A88E6-C9B4-4F41-9E36-7EBFB7EC38EA}"/>
              </a:ext>
            </a:extLst>
          </p:cNvPr>
          <p:cNvGrpSpPr/>
          <p:nvPr/>
        </p:nvGrpSpPr>
        <p:grpSpPr>
          <a:xfrm>
            <a:off x="3885150" y="4932145"/>
            <a:ext cx="807501" cy="375539"/>
            <a:chOff x="3885150" y="4932145"/>
            <a:chExt cx="807501" cy="375539"/>
          </a:xfrm>
        </p:grpSpPr>
        <p:sp>
          <p:nvSpPr>
            <p:cNvPr id="39" name="SMARTInkShape-47">
              <a:extLst>
                <a:ext uri="{FF2B5EF4-FFF2-40B4-BE49-F238E27FC236}">
                  <a16:creationId xmlns:a16="http://schemas.microsoft.com/office/drawing/2014/main" xmlns="" id="{408C8E43-D446-4581-A02C-6CFE01AF946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885150" y="4932145"/>
              <a:ext cx="807501" cy="375539"/>
            </a:xfrm>
            <a:custGeom>
              <a:avLst/>
              <a:gdLst/>
              <a:ahLst/>
              <a:cxnLst/>
              <a:rect l="0" t="0" r="0" b="0"/>
              <a:pathLst>
                <a:path w="807501" h="375539">
                  <a:moveTo>
                    <a:pt x="55025" y="287555"/>
                  </a:moveTo>
                  <a:lnTo>
                    <a:pt x="55025" y="287555"/>
                  </a:lnTo>
                  <a:lnTo>
                    <a:pt x="56711" y="285869"/>
                  </a:lnTo>
                  <a:lnTo>
                    <a:pt x="57538" y="284101"/>
                  </a:lnTo>
                  <a:lnTo>
                    <a:pt x="58199" y="278073"/>
                  </a:lnTo>
                  <a:lnTo>
                    <a:pt x="49551" y="261793"/>
                  </a:lnTo>
                  <a:lnTo>
                    <a:pt x="46007" y="258701"/>
                  </a:lnTo>
                  <a:lnTo>
                    <a:pt x="42080" y="257092"/>
                  </a:lnTo>
                  <a:lnTo>
                    <a:pt x="40045" y="256663"/>
                  </a:lnTo>
                  <a:lnTo>
                    <a:pt x="36843" y="257127"/>
                  </a:lnTo>
                  <a:lnTo>
                    <a:pt x="33539" y="258156"/>
                  </a:lnTo>
                  <a:lnTo>
                    <a:pt x="26434" y="259089"/>
                  </a:lnTo>
                  <a:lnTo>
                    <a:pt x="23150" y="260557"/>
                  </a:lnTo>
                  <a:lnTo>
                    <a:pt x="6996" y="284871"/>
                  </a:lnTo>
                  <a:lnTo>
                    <a:pt x="1871" y="300048"/>
                  </a:lnTo>
                  <a:lnTo>
                    <a:pt x="0" y="318303"/>
                  </a:lnTo>
                  <a:lnTo>
                    <a:pt x="1994" y="329796"/>
                  </a:lnTo>
                  <a:lnTo>
                    <a:pt x="11051" y="347461"/>
                  </a:lnTo>
                  <a:lnTo>
                    <a:pt x="22671" y="361240"/>
                  </a:lnTo>
                  <a:lnTo>
                    <a:pt x="35404" y="369752"/>
                  </a:lnTo>
                  <a:lnTo>
                    <a:pt x="49486" y="373959"/>
                  </a:lnTo>
                  <a:lnTo>
                    <a:pt x="57149" y="373817"/>
                  </a:lnTo>
                  <a:lnTo>
                    <a:pt x="65024" y="367874"/>
                  </a:lnTo>
                  <a:lnTo>
                    <a:pt x="76520" y="353554"/>
                  </a:lnTo>
                  <a:lnTo>
                    <a:pt x="79268" y="336077"/>
                  </a:lnTo>
                  <a:lnTo>
                    <a:pt x="77309" y="306652"/>
                  </a:lnTo>
                  <a:lnTo>
                    <a:pt x="64304" y="273391"/>
                  </a:lnTo>
                  <a:lnTo>
                    <a:pt x="54701" y="259332"/>
                  </a:lnTo>
                  <a:lnTo>
                    <a:pt x="47638" y="255164"/>
                  </a:lnTo>
                  <a:lnTo>
                    <a:pt x="35472" y="255066"/>
                  </a:lnTo>
                  <a:lnTo>
                    <a:pt x="28578" y="258299"/>
                  </a:lnTo>
                  <a:lnTo>
                    <a:pt x="22612" y="264187"/>
                  </a:lnTo>
                  <a:lnTo>
                    <a:pt x="21775" y="265626"/>
                  </a:lnTo>
                  <a:lnTo>
                    <a:pt x="22726" y="270989"/>
                  </a:lnTo>
                  <a:lnTo>
                    <a:pt x="23967" y="274394"/>
                  </a:lnTo>
                  <a:lnTo>
                    <a:pt x="29110" y="280059"/>
                  </a:lnTo>
                  <a:lnTo>
                    <a:pt x="36451" y="284576"/>
                  </a:lnTo>
                  <a:lnTo>
                    <a:pt x="58973" y="291535"/>
                  </a:lnTo>
                  <a:lnTo>
                    <a:pt x="85216" y="290549"/>
                  </a:lnTo>
                  <a:lnTo>
                    <a:pt x="108890" y="283646"/>
                  </a:lnTo>
                  <a:lnTo>
                    <a:pt x="116807" y="278557"/>
                  </a:lnTo>
                  <a:lnTo>
                    <a:pt x="121936" y="272581"/>
                  </a:lnTo>
                  <a:lnTo>
                    <a:pt x="123568" y="267494"/>
                  </a:lnTo>
                  <a:lnTo>
                    <a:pt x="124647" y="262411"/>
                  </a:lnTo>
                  <a:lnTo>
                    <a:pt x="127532" y="256744"/>
                  </a:lnTo>
                  <a:lnTo>
                    <a:pt x="127352" y="256079"/>
                  </a:lnTo>
                  <a:lnTo>
                    <a:pt x="126211" y="254398"/>
                  </a:lnTo>
                  <a:lnTo>
                    <a:pt x="125413" y="254514"/>
                  </a:lnTo>
                  <a:lnTo>
                    <a:pt x="123585" y="256525"/>
                  </a:lnTo>
                  <a:lnTo>
                    <a:pt x="122072" y="267928"/>
                  </a:lnTo>
                  <a:lnTo>
                    <a:pt x="122181" y="310008"/>
                  </a:lnTo>
                  <a:lnTo>
                    <a:pt x="124384" y="321170"/>
                  </a:lnTo>
                  <a:lnTo>
                    <a:pt x="139242" y="347804"/>
                  </a:lnTo>
                  <a:lnTo>
                    <a:pt x="140803" y="349946"/>
                  </a:lnTo>
                  <a:lnTo>
                    <a:pt x="146300" y="353267"/>
                  </a:lnTo>
                  <a:lnTo>
                    <a:pt x="153448" y="355566"/>
                  </a:lnTo>
                  <a:lnTo>
                    <a:pt x="164346" y="356507"/>
                  </a:lnTo>
                  <a:lnTo>
                    <a:pt x="168641" y="355477"/>
                  </a:lnTo>
                  <a:lnTo>
                    <a:pt x="189201" y="340034"/>
                  </a:lnTo>
                  <a:lnTo>
                    <a:pt x="203078" y="312462"/>
                  </a:lnTo>
                  <a:lnTo>
                    <a:pt x="208749" y="290358"/>
                  </a:lnTo>
                  <a:lnTo>
                    <a:pt x="210528" y="263356"/>
                  </a:lnTo>
                  <a:lnTo>
                    <a:pt x="209627" y="259984"/>
                  </a:lnTo>
                  <a:lnTo>
                    <a:pt x="208404" y="258015"/>
                  </a:lnTo>
                  <a:lnTo>
                    <a:pt x="208077" y="257984"/>
                  </a:lnTo>
                  <a:lnTo>
                    <a:pt x="205329" y="261736"/>
                  </a:lnTo>
                  <a:lnTo>
                    <a:pt x="204729" y="265027"/>
                  </a:lnTo>
                  <a:lnTo>
                    <a:pt x="208188" y="309778"/>
                  </a:lnTo>
                  <a:lnTo>
                    <a:pt x="213523" y="337741"/>
                  </a:lnTo>
                  <a:lnTo>
                    <a:pt x="223489" y="360525"/>
                  </a:lnTo>
                  <a:lnTo>
                    <a:pt x="227970" y="365024"/>
                  </a:lnTo>
                  <a:lnTo>
                    <a:pt x="230647" y="366718"/>
                  </a:lnTo>
                  <a:lnTo>
                    <a:pt x="236443" y="367659"/>
                  </a:lnTo>
                  <a:lnTo>
                    <a:pt x="239470" y="367416"/>
                  </a:lnTo>
                  <a:lnTo>
                    <a:pt x="245656" y="363383"/>
                  </a:lnTo>
                  <a:lnTo>
                    <a:pt x="251580" y="356534"/>
                  </a:lnTo>
                  <a:lnTo>
                    <a:pt x="271499" y="312015"/>
                  </a:lnTo>
                  <a:lnTo>
                    <a:pt x="276134" y="291015"/>
                  </a:lnTo>
                  <a:lnTo>
                    <a:pt x="277262" y="257158"/>
                  </a:lnTo>
                  <a:lnTo>
                    <a:pt x="274540" y="264125"/>
                  </a:lnTo>
                  <a:lnTo>
                    <a:pt x="279541" y="307872"/>
                  </a:lnTo>
                  <a:lnTo>
                    <a:pt x="288074" y="335904"/>
                  </a:lnTo>
                  <a:lnTo>
                    <a:pt x="305866" y="364203"/>
                  </a:lnTo>
                  <a:lnTo>
                    <a:pt x="310678" y="369011"/>
                  </a:lnTo>
                  <a:lnTo>
                    <a:pt x="318932" y="370442"/>
                  </a:lnTo>
                  <a:lnTo>
                    <a:pt x="329656" y="369197"/>
                  </a:lnTo>
                  <a:lnTo>
                    <a:pt x="346535" y="362545"/>
                  </a:lnTo>
                  <a:lnTo>
                    <a:pt x="382112" y="333336"/>
                  </a:lnTo>
                  <a:lnTo>
                    <a:pt x="418866" y="287048"/>
                  </a:lnTo>
                  <a:lnTo>
                    <a:pt x="444989" y="239545"/>
                  </a:lnTo>
                  <a:lnTo>
                    <a:pt x="461445" y="192621"/>
                  </a:lnTo>
                  <a:lnTo>
                    <a:pt x="468406" y="156123"/>
                  </a:lnTo>
                  <a:lnTo>
                    <a:pt x="472995" y="113936"/>
                  </a:lnTo>
                  <a:lnTo>
                    <a:pt x="469581" y="71095"/>
                  </a:lnTo>
                  <a:lnTo>
                    <a:pt x="459834" y="26974"/>
                  </a:lnTo>
                  <a:lnTo>
                    <a:pt x="451781" y="9694"/>
                  </a:lnTo>
                  <a:lnTo>
                    <a:pt x="447026" y="3782"/>
                  </a:lnTo>
                  <a:lnTo>
                    <a:pt x="440679" y="920"/>
                  </a:lnTo>
                  <a:lnTo>
                    <a:pt x="434213" y="0"/>
                  </a:lnTo>
                  <a:lnTo>
                    <a:pt x="430163" y="767"/>
                  </a:lnTo>
                  <a:lnTo>
                    <a:pt x="419158" y="9925"/>
                  </a:lnTo>
                  <a:lnTo>
                    <a:pt x="409782" y="22124"/>
                  </a:lnTo>
                  <a:lnTo>
                    <a:pt x="400606" y="59114"/>
                  </a:lnTo>
                  <a:lnTo>
                    <a:pt x="395874" y="104445"/>
                  </a:lnTo>
                  <a:lnTo>
                    <a:pt x="399271" y="149730"/>
                  </a:lnTo>
                  <a:lnTo>
                    <a:pt x="400739" y="188141"/>
                  </a:lnTo>
                  <a:lnTo>
                    <a:pt x="401029" y="227976"/>
                  </a:lnTo>
                  <a:lnTo>
                    <a:pt x="401443" y="270040"/>
                  </a:lnTo>
                  <a:lnTo>
                    <a:pt x="406515" y="316587"/>
                  </a:lnTo>
                  <a:lnTo>
                    <a:pt x="408563" y="325976"/>
                  </a:lnTo>
                  <a:lnTo>
                    <a:pt x="423498" y="344251"/>
                  </a:lnTo>
                  <a:lnTo>
                    <a:pt x="439055" y="355193"/>
                  </a:lnTo>
                  <a:lnTo>
                    <a:pt x="462715" y="357298"/>
                  </a:lnTo>
                  <a:lnTo>
                    <a:pt x="481955" y="355688"/>
                  </a:lnTo>
                  <a:lnTo>
                    <a:pt x="503334" y="346235"/>
                  </a:lnTo>
                  <a:lnTo>
                    <a:pt x="546402" y="313013"/>
                  </a:lnTo>
                  <a:lnTo>
                    <a:pt x="560576" y="299223"/>
                  </a:lnTo>
                  <a:lnTo>
                    <a:pt x="588960" y="258593"/>
                  </a:lnTo>
                  <a:lnTo>
                    <a:pt x="607149" y="220843"/>
                  </a:lnTo>
                  <a:lnTo>
                    <a:pt x="620124" y="181348"/>
                  </a:lnTo>
                  <a:lnTo>
                    <a:pt x="627599" y="140830"/>
                  </a:lnTo>
                  <a:lnTo>
                    <a:pt x="627599" y="103311"/>
                  </a:lnTo>
                  <a:lnTo>
                    <a:pt x="619467" y="56197"/>
                  </a:lnTo>
                  <a:lnTo>
                    <a:pt x="610236" y="34774"/>
                  </a:lnTo>
                  <a:lnTo>
                    <a:pt x="605644" y="29040"/>
                  </a:lnTo>
                  <a:lnTo>
                    <a:pt x="597408" y="23829"/>
                  </a:lnTo>
                  <a:lnTo>
                    <a:pt x="595472" y="23543"/>
                  </a:lnTo>
                  <a:lnTo>
                    <a:pt x="594181" y="24058"/>
                  </a:lnTo>
                  <a:lnTo>
                    <a:pt x="583630" y="40105"/>
                  </a:lnTo>
                  <a:lnTo>
                    <a:pt x="567158" y="83293"/>
                  </a:lnTo>
                  <a:lnTo>
                    <a:pt x="561660" y="121513"/>
                  </a:lnTo>
                  <a:lnTo>
                    <a:pt x="561148" y="162251"/>
                  </a:lnTo>
                  <a:lnTo>
                    <a:pt x="565312" y="209135"/>
                  </a:lnTo>
                  <a:lnTo>
                    <a:pt x="568468" y="253315"/>
                  </a:lnTo>
                  <a:lnTo>
                    <a:pt x="574252" y="293374"/>
                  </a:lnTo>
                  <a:lnTo>
                    <a:pt x="589016" y="334132"/>
                  </a:lnTo>
                  <a:lnTo>
                    <a:pt x="601496" y="353919"/>
                  </a:lnTo>
                  <a:lnTo>
                    <a:pt x="610345" y="362088"/>
                  </a:lnTo>
                  <a:lnTo>
                    <a:pt x="620745" y="366895"/>
                  </a:lnTo>
                  <a:lnTo>
                    <a:pt x="652248" y="372370"/>
                  </a:lnTo>
                  <a:lnTo>
                    <a:pt x="670522" y="369639"/>
                  </a:lnTo>
                  <a:lnTo>
                    <a:pt x="689891" y="357620"/>
                  </a:lnTo>
                  <a:lnTo>
                    <a:pt x="713170" y="335478"/>
                  </a:lnTo>
                  <a:lnTo>
                    <a:pt x="726608" y="314934"/>
                  </a:lnTo>
                  <a:lnTo>
                    <a:pt x="733370" y="290964"/>
                  </a:lnTo>
                  <a:lnTo>
                    <a:pt x="731722" y="272236"/>
                  </a:lnTo>
                  <a:lnTo>
                    <a:pt x="729959" y="266871"/>
                  </a:lnTo>
                  <a:lnTo>
                    <a:pt x="723612" y="258496"/>
                  </a:lnTo>
                  <a:lnTo>
                    <a:pt x="720530" y="256893"/>
                  </a:lnTo>
                  <a:lnTo>
                    <a:pt x="706420" y="255879"/>
                  </a:lnTo>
                  <a:lnTo>
                    <a:pt x="696556" y="258354"/>
                  </a:lnTo>
                  <a:lnTo>
                    <a:pt x="693163" y="260231"/>
                  </a:lnTo>
                  <a:lnTo>
                    <a:pt x="690479" y="265063"/>
                  </a:lnTo>
                  <a:lnTo>
                    <a:pt x="685146" y="282228"/>
                  </a:lnTo>
                  <a:lnTo>
                    <a:pt x="684906" y="300496"/>
                  </a:lnTo>
                  <a:lnTo>
                    <a:pt x="692014" y="328747"/>
                  </a:lnTo>
                  <a:lnTo>
                    <a:pt x="712269" y="362158"/>
                  </a:lnTo>
                  <a:lnTo>
                    <a:pt x="717080" y="367867"/>
                  </a:lnTo>
                  <a:lnTo>
                    <a:pt x="723451" y="371815"/>
                  </a:lnTo>
                  <a:lnTo>
                    <a:pt x="731692" y="374393"/>
                  </a:lnTo>
                  <a:lnTo>
                    <a:pt x="742411" y="375538"/>
                  </a:lnTo>
                  <a:lnTo>
                    <a:pt x="767087" y="366070"/>
                  </a:lnTo>
                  <a:lnTo>
                    <a:pt x="807500" y="3415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SMARTInkShape-48">
              <a:extLst>
                <a:ext uri="{FF2B5EF4-FFF2-40B4-BE49-F238E27FC236}">
                  <a16:creationId xmlns:a16="http://schemas.microsoft.com/office/drawing/2014/main" xmlns="" id="{CBBEE27B-1E6A-421C-843A-19C126DCAAA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146550" y="5013325"/>
              <a:ext cx="15876" cy="9526"/>
            </a:xfrm>
            <a:custGeom>
              <a:avLst/>
              <a:gdLst/>
              <a:ahLst/>
              <a:cxnLst/>
              <a:rect l="0" t="0" r="0" b="0"/>
              <a:pathLst>
                <a:path w="15876" h="9526">
                  <a:moveTo>
                    <a:pt x="0" y="9525"/>
                  </a:moveTo>
                  <a:lnTo>
                    <a:pt x="0" y="9525"/>
                  </a:lnTo>
                  <a:lnTo>
                    <a:pt x="1686" y="7839"/>
                  </a:lnTo>
                  <a:lnTo>
                    <a:pt x="2513" y="6071"/>
                  </a:lnTo>
                  <a:lnTo>
                    <a:pt x="2734" y="5106"/>
                  </a:lnTo>
                  <a:lnTo>
                    <a:pt x="5801" y="3092"/>
                  </a:lnTo>
                  <a:lnTo>
                    <a:pt x="15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SMARTInkShape-Group21">
            <a:extLst>
              <a:ext uri="{FF2B5EF4-FFF2-40B4-BE49-F238E27FC236}">
                <a16:creationId xmlns:a16="http://schemas.microsoft.com/office/drawing/2014/main" xmlns="" id="{6814544F-CB1E-4206-AED6-79C3F3971326}"/>
              </a:ext>
            </a:extLst>
          </p:cNvPr>
          <p:cNvGrpSpPr/>
          <p:nvPr/>
        </p:nvGrpSpPr>
        <p:grpSpPr>
          <a:xfrm>
            <a:off x="4878215" y="5028810"/>
            <a:ext cx="801861" cy="277467"/>
            <a:chOff x="4878215" y="5028810"/>
            <a:chExt cx="801861" cy="277467"/>
          </a:xfrm>
        </p:grpSpPr>
        <p:sp>
          <p:nvSpPr>
            <p:cNvPr id="42" name="SMARTInkShape-49">
              <a:extLst>
                <a:ext uri="{FF2B5EF4-FFF2-40B4-BE49-F238E27FC236}">
                  <a16:creationId xmlns:a16="http://schemas.microsoft.com/office/drawing/2014/main" xmlns="" id="{6CBEDF7A-7F9F-4AF6-A034-84AC5FB8D4F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878215" y="5166350"/>
              <a:ext cx="801861" cy="139927"/>
            </a:xfrm>
            <a:custGeom>
              <a:avLst/>
              <a:gdLst/>
              <a:ahLst/>
              <a:cxnLst/>
              <a:rect l="0" t="0" r="0" b="0"/>
              <a:pathLst>
                <a:path w="801861" h="139927">
                  <a:moveTo>
                    <a:pt x="71610" y="56525"/>
                  </a:moveTo>
                  <a:lnTo>
                    <a:pt x="71610" y="56525"/>
                  </a:lnTo>
                  <a:lnTo>
                    <a:pt x="74344" y="56525"/>
                  </a:lnTo>
                  <a:lnTo>
                    <a:pt x="74784" y="42240"/>
                  </a:lnTo>
                  <a:lnTo>
                    <a:pt x="73099" y="31008"/>
                  </a:lnTo>
                  <a:lnTo>
                    <a:pt x="70486" y="27167"/>
                  </a:lnTo>
                  <a:lnTo>
                    <a:pt x="61938" y="21017"/>
                  </a:lnTo>
                  <a:lnTo>
                    <a:pt x="51968" y="16959"/>
                  </a:lnTo>
                  <a:lnTo>
                    <a:pt x="41174" y="15757"/>
                  </a:lnTo>
                  <a:lnTo>
                    <a:pt x="32410" y="17086"/>
                  </a:lnTo>
                  <a:lnTo>
                    <a:pt x="28553" y="19711"/>
                  </a:lnTo>
                  <a:lnTo>
                    <a:pt x="10995" y="39421"/>
                  </a:lnTo>
                  <a:lnTo>
                    <a:pt x="1768" y="64017"/>
                  </a:lnTo>
                  <a:lnTo>
                    <a:pt x="0" y="73260"/>
                  </a:lnTo>
                  <a:lnTo>
                    <a:pt x="4061" y="89471"/>
                  </a:lnTo>
                  <a:lnTo>
                    <a:pt x="10281" y="100937"/>
                  </a:lnTo>
                  <a:lnTo>
                    <a:pt x="26309" y="117679"/>
                  </a:lnTo>
                  <a:lnTo>
                    <a:pt x="36189" y="123803"/>
                  </a:lnTo>
                  <a:lnTo>
                    <a:pt x="46460" y="126055"/>
                  </a:lnTo>
                  <a:lnTo>
                    <a:pt x="56552" y="125527"/>
                  </a:lnTo>
                  <a:lnTo>
                    <a:pt x="75476" y="119203"/>
                  </a:lnTo>
                  <a:lnTo>
                    <a:pt x="87886" y="109120"/>
                  </a:lnTo>
                  <a:lnTo>
                    <a:pt x="95992" y="98332"/>
                  </a:lnTo>
                  <a:lnTo>
                    <a:pt x="97257" y="80005"/>
                  </a:lnTo>
                  <a:lnTo>
                    <a:pt x="94298" y="46454"/>
                  </a:lnTo>
                  <a:lnTo>
                    <a:pt x="93791" y="44872"/>
                  </a:lnTo>
                  <a:lnTo>
                    <a:pt x="93100" y="44170"/>
                  </a:lnTo>
                  <a:lnTo>
                    <a:pt x="92287" y="44055"/>
                  </a:lnTo>
                  <a:lnTo>
                    <a:pt x="91392" y="45037"/>
                  </a:lnTo>
                  <a:lnTo>
                    <a:pt x="89457" y="48949"/>
                  </a:lnTo>
                  <a:lnTo>
                    <a:pt x="88069" y="60474"/>
                  </a:lnTo>
                  <a:lnTo>
                    <a:pt x="91955" y="91600"/>
                  </a:lnTo>
                  <a:lnTo>
                    <a:pt x="102897" y="112921"/>
                  </a:lnTo>
                  <a:lnTo>
                    <a:pt x="114466" y="126330"/>
                  </a:lnTo>
                  <a:lnTo>
                    <a:pt x="118173" y="129520"/>
                  </a:lnTo>
                  <a:lnTo>
                    <a:pt x="126994" y="133065"/>
                  </a:lnTo>
                  <a:lnTo>
                    <a:pt x="135736" y="133934"/>
                  </a:lnTo>
                  <a:lnTo>
                    <a:pt x="141974" y="131969"/>
                  </a:lnTo>
                  <a:lnTo>
                    <a:pt x="152822" y="121839"/>
                  </a:lnTo>
                  <a:lnTo>
                    <a:pt x="166596" y="101203"/>
                  </a:lnTo>
                  <a:lnTo>
                    <a:pt x="180465" y="64494"/>
                  </a:lnTo>
                  <a:lnTo>
                    <a:pt x="182436" y="46211"/>
                  </a:lnTo>
                  <a:lnTo>
                    <a:pt x="173243" y="23587"/>
                  </a:lnTo>
                  <a:lnTo>
                    <a:pt x="168403" y="15898"/>
                  </a:lnTo>
                  <a:lnTo>
                    <a:pt x="163900" y="12010"/>
                  </a:lnTo>
                  <a:lnTo>
                    <a:pt x="161712" y="10974"/>
                  </a:lnTo>
                  <a:lnTo>
                    <a:pt x="159547" y="10988"/>
                  </a:lnTo>
                  <a:lnTo>
                    <a:pt x="155261" y="12885"/>
                  </a:lnTo>
                  <a:lnTo>
                    <a:pt x="153836" y="14379"/>
                  </a:lnTo>
                  <a:lnTo>
                    <a:pt x="152252" y="17920"/>
                  </a:lnTo>
                  <a:lnTo>
                    <a:pt x="153046" y="27252"/>
                  </a:lnTo>
                  <a:lnTo>
                    <a:pt x="155546" y="33049"/>
                  </a:lnTo>
                  <a:lnTo>
                    <a:pt x="159715" y="38330"/>
                  </a:lnTo>
                  <a:lnTo>
                    <a:pt x="166272" y="44205"/>
                  </a:lnTo>
                  <a:lnTo>
                    <a:pt x="182953" y="50092"/>
                  </a:lnTo>
                  <a:lnTo>
                    <a:pt x="196793" y="52385"/>
                  </a:lnTo>
                  <a:lnTo>
                    <a:pt x="210967" y="49693"/>
                  </a:lnTo>
                  <a:lnTo>
                    <a:pt x="219597" y="46112"/>
                  </a:lnTo>
                  <a:lnTo>
                    <a:pt x="229444" y="39446"/>
                  </a:lnTo>
                  <a:lnTo>
                    <a:pt x="233481" y="33765"/>
                  </a:lnTo>
                  <a:lnTo>
                    <a:pt x="236694" y="26498"/>
                  </a:lnTo>
                  <a:lnTo>
                    <a:pt x="239698" y="21886"/>
                  </a:lnTo>
                  <a:lnTo>
                    <a:pt x="233894" y="28545"/>
                  </a:lnTo>
                  <a:lnTo>
                    <a:pt x="232716" y="30463"/>
                  </a:lnTo>
                  <a:lnTo>
                    <a:pt x="227688" y="73102"/>
                  </a:lnTo>
                  <a:lnTo>
                    <a:pt x="229019" y="88836"/>
                  </a:lnTo>
                  <a:lnTo>
                    <a:pt x="235019" y="103571"/>
                  </a:lnTo>
                  <a:lnTo>
                    <a:pt x="259231" y="127094"/>
                  </a:lnTo>
                  <a:lnTo>
                    <a:pt x="263718" y="128265"/>
                  </a:lnTo>
                  <a:lnTo>
                    <a:pt x="284901" y="126017"/>
                  </a:lnTo>
                  <a:lnTo>
                    <a:pt x="288946" y="125078"/>
                  </a:lnTo>
                  <a:lnTo>
                    <a:pt x="303066" y="115329"/>
                  </a:lnTo>
                  <a:lnTo>
                    <a:pt x="309476" y="107119"/>
                  </a:lnTo>
                  <a:lnTo>
                    <a:pt x="321761" y="80356"/>
                  </a:lnTo>
                  <a:lnTo>
                    <a:pt x="323909" y="55091"/>
                  </a:lnTo>
                  <a:lnTo>
                    <a:pt x="319355" y="37623"/>
                  </a:lnTo>
                  <a:lnTo>
                    <a:pt x="315368" y="29131"/>
                  </a:lnTo>
                  <a:lnTo>
                    <a:pt x="311180" y="25770"/>
                  </a:lnTo>
                  <a:lnTo>
                    <a:pt x="308582" y="24380"/>
                  </a:lnTo>
                  <a:lnTo>
                    <a:pt x="303813" y="23777"/>
                  </a:lnTo>
                  <a:lnTo>
                    <a:pt x="297162" y="25420"/>
                  </a:lnTo>
                  <a:lnTo>
                    <a:pt x="295003" y="26263"/>
                  </a:lnTo>
                  <a:lnTo>
                    <a:pt x="291663" y="29082"/>
                  </a:lnTo>
                  <a:lnTo>
                    <a:pt x="290279" y="30821"/>
                  </a:lnTo>
                  <a:lnTo>
                    <a:pt x="289709" y="32333"/>
                  </a:lnTo>
                  <a:lnTo>
                    <a:pt x="289682" y="33694"/>
                  </a:lnTo>
                  <a:lnTo>
                    <a:pt x="290016" y="34955"/>
                  </a:lnTo>
                  <a:lnTo>
                    <a:pt x="292269" y="37296"/>
                  </a:lnTo>
                  <a:lnTo>
                    <a:pt x="296328" y="39512"/>
                  </a:lnTo>
                  <a:lnTo>
                    <a:pt x="310431" y="42868"/>
                  </a:lnTo>
                  <a:lnTo>
                    <a:pt x="317806" y="43047"/>
                  </a:lnTo>
                  <a:lnTo>
                    <a:pt x="347678" y="34660"/>
                  </a:lnTo>
                  <a:lnTo>
                    <a:pt x="356177" y="30487"/>
                  </a:lnTo>
                  <a:lnTo>
                    <a:pt x="358598" y="28136"/>
                  </a:lnTo>
                  <a:lnTo>
                    <a:pt x="359244" y="27016"/>
                  </a:lnTo>
                  <a:lnTo>
                    <a:pt x="360027" y="26269"/>
                  </a:lnTo>
                  <a:lnTo>
                    <a:pt x="364841" y="23286"/>
                  </a:lnTo>
                  <a:lnTo>
                    <a:pt x="365169" y="22724"/>
                  </a:lnTo>
                  <a:lnTo>
                    <a:pt x="365036" y="22349"/>
                  </a:lnTo>
                  <a:lnTo>
                    <a:pt x="364594" y="22100"/>
                  </a:lnTo>
                  <a:lnTo>
                    <a:pt x="363162" y="24644"/>
                  </a:lnTo>
                  <a:lnTo>
                    <a:pt x="361054" y="31530"/>
                  </a:lnTo>
                  <a:lnTo>
                    <a:pt x="358673" y="58816"/>
                  </a:lnTo>
                  <a:lnTo>
                    <a:pt x="356533" y="68479"/>
                  </a:lnTo>
                  <a:lnTo>
                    <a:pt x="360040" y="98631"/>
                  </a:lnTo>
                  <a:lnTo>
                    <a:pt x="367131" y="112079"/>
                  </a:lnTo>
                  <a:lnTo>
                    <a:pt x="375226" y="120139"/>
                  </a:lnTo>
                  <a:lnTo>
                    <a:pt x="391424" y="129376"/>
                  </a:lnTo>
                  <a:lnTo>
                    <a:pt x="401075" y="129355"/>
                  </a:lnTo>
                  <a:lnTo>
                    <a:pt x="419460" y="125278"/>
                  </a:lnTo>
                  <a:lnTo>
                    <a:pt x="435027" y="115388"/>
                  </a:lnTo>
                  <a:lnTo>
                    <a:pt x="443149" y="105264"/>
                  </a:lnTo>
                  <a:lnTo>
                    <a:pt x="452427" y="86574"/>
                  </a:lnTo>
                  <a:lnTo>
                    <a:pt x="455654" y="42982"/>
                  </a:lnTo>
                  <a:lnTo>
                    <a:pt x="454805" y="31463"/>
                  </a:lnTo>
                  <a:lnTo>
                    <a:pt x="452320" y="25816"/>
                  </a:lnTo>
                  <a:lnTo>
                    <a:pt x="450717" y="23121"/>
                  </a:lnTo>
                  <a:lnTo>
                    <a:pt x="450005" y="20747"/>
                  </a:lnTo>
                  <a:lnTo>
                    <a:pt x="449462" y="20679"/>
                  </a:lnTo>
                  <a:lnTo>
                    <a:pt x="447918" y="22484"/>
                  </a:lnTo>
                  <a:lnTo>
                    <a:pt x="445066" y="30838"/>
                  </a:lnTo>
                  <a:lnTo>
                    <a:pt x="446434" y="60578"/>
                  </a:lnTo>
                  <a:lnTo>
                    <a:pt x="455112" y="103965"/>
                  </a:lnTo>
                  <a:lnTo>
                    <a:pt x="460799" y="115698"/>
                  </a:lnTo>
                  <a:lnTo>
                    <a:pt x="468677" y="124975"/>
                  </a:lnTo>
                  <a:lnTo>
                    <a:pt x="473392" y="127517"/>
                  </a:lnTo>
                  <a:lnTo>
                    <a:pt x="485069" y="127262"/>
                  </a:lnTo>
                  <a:lnTo>
                    <a:pt x="490907" y="124888"/>
                  </a:lnTo>
                  <a:lnTo>
                    <a:pt x="495031" y="120775"/>
                  </a:lnTo>
                  <a:lnTo>
                    <a:pt x="507651" y="97494"/>
                  </a:lnTo>
                  <a:lnTo>
                    <a:pt x="519007" y="50218"/>
                  </a:lnTo>
                  <a:lnTo>
                    <a:pt x="525861" y="12007"/>
                  </a:lnTo>
                  <a:lnTo>
                    <a:pt x="526491" y="10972"/>
                  </a:lnTo>
                  <a:lnTo>
                    <a:pt x="527264" y="10281"/>
                  </a:lnTo>
                  <a:lnTo>
                    <a:pt x="528838" y="10526"/>
                  </a:lnTo>
                  <a:lnTo>
                    <a:pt x="533409" y="12680"/>
                  </a:lnTo>
                  <a:lnTo>
                    <a:pt x="535051" y="14242"/>
                  </a:lnTo>
                  <a:lnTo>
                    <a:pt x="547045" y="42319"/>
                  </a:lnTo>
                  <a:lnTo>
                    <a:pt x="554559" y="88102"/>
                  </a:lnTo>
                  <a:lnTo>
                    <a:pt x="576869" y="124466"/>
                  </a:lnTo>
                  <a:lnTo>
                    <a:pt x="595934" y="137467"/>
                  </a:lnTo>
                  <a:lnTo>
                    <a:pt x="606280" y="136913"/>
                  </a:lnTo>
                  <a:lnTo>
                    <a:pt x="617145" y="132829"/>
                  </a:lnTo>
                  <a:lnTo>
                    <a:pt x="637759" y="115532"/>
                  </a:lnTo>
                  <a:lnTo>
                    <a:pt x="641672" y="107092"/>
                  </a:lnTo>
                  <a:lnTo>
                    <a:pt x="645374" y="91169"/>
                  </a:lnTo>
                  <a:lnTo>
                    <a:pt x="644330" y="81842"/>
                  </a:lnTo>
                  <a:lnTo>
                    <a:pt x="637304" y="62895"/>
                  </a:lnTo>
                  <a:lnTo>
                    <a:pt x="634180" y="58650"/>
                  </a:lnTo>
                  <a:lnTo>
                    <a:pt x="626373" y="51118"/>
                  </a:lnTo>
                  <a:lnTo>
                    <a:pt x="621462" y="44507"/>
                  </a:lnTo>
                  <a:lnTo>
                    <a:pt x="621622" y="44280"/>
                  </a:lnTo>
                  <a:lnTo>
                    <a:pt x="623944" y="43843"/>
                  </a:lnTo>
                  <a:lnTo>
                    <a:pt x="630331" y="43825"/>
                  </a:lnTo>
                  <a:lnTo>
                    <a:pt x="630403" y="41091"/>
                  </a:lnTo>
                  <a:lnTo>
                    <a:pt x="627366" y="37617"/>
                  </a:lnTo>
                  <a:lnTo>
                    <a:pt x="625588" y="37517"/>
                  </a:lnTo>
                  <a:lnTo>
                    <a:pt x="625432" y="37856"/>
                  </a:lnTo>
                  <a:lnTo>
                    <a:pt x="627144" y="40521"/>
                  </a:lnTo>
                  <a:lnTo>
                    <a:pt x="628893" y="42297"/>
                  </a:lnTo>
                  <a:lnTo>
                    <a:pt x="630677" y="43146"/>
                  </a:lnTo>
                  <a:lnTo>
                    <a:pt x="643301" y="46519"/>
                  </a:lnTo>
                  <a:lnTo>
                    <a:pt x="644296" y="47032"/>
                  </a:lnTo>
                  <a:lnTo>
                    <a:pt x="644959" y="47727"/>
                  </a:lnTo>
                  <a:lnTo>
                    <a:pt x="645401" y="48543"/>
                  </a:lnTo>
                  <a:lnTo>
                    <a:pt x="657726" y="52035"/>
                  </a:lnTo>
                  <a:lnTo>
                    <a:pt x="696852" y="53335"/>
                  </a:lnTo>
                  <a:lnTo>
                    <a:pt x="713397" y="48630"/>
                  </a:lnTo>
                  <a:lnTo>
                    <a:pt x="724590" y="42842"/>
                  </a:lnTo>
                  <a:lnTo>
                    <a:pt x="727889" y="39743"/>
                  </a:lnTo>
                  <a:lnTo>
                    <a:pt x="731729" y="33090"/>
                  </a:lnTo>
                  <a:lnTo>
                    <a:pt x="733296" y="28118"/>
                  </a:lnTo>
                  <a:lnTo>
                    <a:pt x="732081" y="11351"/>
                  </a:lnTo>
                  <a:lnTo>
                    <a:pt x="730160" y="6344"/>
                  </a:lnTo>
                  <a:lnTo>
                    <a:pt x="728660" y="4021"/>
                  </a:lnTo>
                  <a:lnTo>
                    <a:pt x="726602" y="2472"/>
                  </a:lnTo>
                  <a:lnTo>
                    <a:pt x="719001" y="293"/>
                  </a:lnTo>
                  <a:lnTo>
                    <a:pt x="711771" y="0"/>
                  </a:lnTo>
                  <a:lnTo>
                    <a:pt x="698614" y="3830"/>
                  </a:lnTo>
                  <a:lnTo>
                    <a:pt x="695060" y="8646"/>
                  </a:lnTo>
                  <a:lnTo>
                    <a:pt x="692304" y="17254"/>
                  </a:lnTo>
                  <a:lnTo>
                    <a:pt x="686194" y="62485"/>
                  </a:lnTo>
                  <a:lnTo>
                    <a:pt x="687704" y="77459"/>
                  </a:lnTo>
                  <a:lnTo>
                    <a:pt x="696513" y="103739"/>
                  </a:lnTo>
                  <a:lnTo>
                    <a:pt x="708442" y="120973"/>
                  </a:lnTo>
                  <a:lnTo>
                    <a:pt x="721734" y="131517"/>
                  </a:lnTo>
                  <a:lnTo>
                    <a:pt x="734028" y="135716"/>
                  </a:lnTo>
                  <a:lnTo>
                    <a:pt x="774737" y="139926"/>
                  </a:lnTo>
                  <a:lnTo>
                    <a:pt x="789943" y="135957"/>
                  </a:lnTo>
                  <a:lnTo>
                    <a:pt x="801860" y="126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SMARTInkShape-50">
              <a:extLst>
                <a:ext uri="{FF2B5EF4-FFF2-40B4-BE49-F238E27FC236}">
                  <a16:creationId xmlns:a16="http://schemas.microsoft.com/office/drawing/2014/main" xmlns="" id="{88F32F99-9495-48C5-BFC1-051A65E3947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302021" y="5028810"/>
              <a:ext cx="22401" cy="13091"/>
            </a:xfrm>
            <a:custGeom>
              <a:avLst/>
              <a:gdLst/>
              <a:ahLst/>
              <a:cxnLst/>
              <a:rect l="0" t="0" r="0" b="0"/>
              <a:pathLst>
                <a:path w="22401" h="13091">
                  <a:moveTo>
                    <a:pt x="6579" y="390"/>
                  </a:moveTo>
                  <a:lnTo>
                    <a:pt x="6579" y="390"/>
                  </a:lnTo>
                  <a:lnTo>
                    <a:pt x="9313" y="390"/>
                  </a:lnTo>
                  <a:lnTo>
                    <a:pt x="9460" y="743"/>
                  </a:lnTo>
                  <a:lnTo>
                    <a:pt x="9623" y="2075"/>
                  </a:lnTo>
                  <a:lnTo>
                    <a:pt x="10637" y="3844"/>
                  </a:lnTo>
                  <a:lnTo>
                    <a:pt x="14575" y="8375"/>
                  </a:lnTo>
                  <a:lnTo>
                    <a:pt x="16365" y="9231"/>
                  </a:lnTo>
                  <a:lnTo>
                    <a:pt x="17336" y="9459"/>
                  </a:lnTo>
                  <a:lnTo>
                    <a:pt x="18337" y="9258"/>
                  </a:lnTo>
                  <a:lnTo>
                    <a:pt x="21842" y="7141"/>
                  </a:lnTo>
                  <a:lnTo>
                    <a:pt x="22182" y="5978"/>
                  </a:lnTo>
                  <a:lnTo>
                    <a:pt x="22400" y="4041"/>
                  </a:lnTo>
                  <a:lnTo>
                    <a:pt x="19067" y="335"/>
                  </a:lnTo>
                  <a:lnTo>
                    <a:pt x="17021" y="0"/>
                  </a:lnTo>
                  <a:lnTo>
                    <a:pt x="11926" y="1510"/>
                  </a:lnTo>
                  <a:lnTo>
                    <a:pt x="944" y="7804"/>
                  </a:lnTo>
                  <a:lnTo>
                    <a:pt x="0" y="8860"/>
                  </a:lnTo>
                  <a:lnTo>
                    <a:pt x="229" y="130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8" name="SMARTInkShape-Group22">
            <a:extLst>
              <a:ext uri="{FF2B5EF4-FFF2-40B4-BE49-F238E27FC236}">
                <a16:creationId xmlns:a16="http://schemas.microsoft.com/office/drawing/2014/main" xmlns="" id="{459498C5-B068-4F57-AD99-2C3B969D8307}"/>
              </a:ext>
            </a:extLst>
          </p:cNvPr>
          <p:cNvGrpSpPr/>
          <p:nvPr/>
        </p:nvGrpSpPr>
        <p:grpSpPr>
          <a:xfrm>
            <a:off x="5900496" y="4927673"/>
            <a:ext cx="992430" cy="390453"/>
            <a:chOff x="5900496" y="4927673"/>
            <a:chExt cx="992430" cy="390453"/>
          </a:xfrm>
        </p:grpSpPr>
        <p:sp>
          <p:nvSpPr>
            <p:cNvPr id="45" name="SMARTInkShape-51">
              <a:extLst>
                <a:ext uri="{FF2B5EF4-FFF2-40B4-BE49-F238E27FC236}">
                  <a16:creationId xmlns:a16="http://schemas.microsoft.com/office/drawing/2014/main" xmlns="" id="{0D126032-EAE2-4005-B3AC-B68CC9F5766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00496" y="5179720"/>
              <a:ext cx="481255" cy="138406"/>
            </a:xfrm>
            <a:custGeom>
              <a:avLst/>
              <a:gdLst/>
              <a:ahLst/>
              <a:cxnLst/>
              <a:rect l="0" t="0" r="0" b="0"/>
              <a:pathLst>
                <a:path w="481255" h="138406">
                  <a:moveTo>
                    <a:pt x="1829" y="138405"/>
                  </a:moveTo>
                  <a:lnTo>
                    <a:pt x="1829" y="138405"/>
                  </a:lnTo>
                  <a:lnTo>
                    <a:pt x="144" y="136719"/>
                  </a:lnTo>
                  <a:lnTo>
                    <a:pt x="0" y="136223"/>
                  </a:lnTo>
                  <a:lnTo>
                    <a:pt x="257" y="135892"/>
                  </a:lnTo>
                  <a:lnTo>
                    <a:pt x="1483" y="135524"/>
                  </a:lnTo>
                  <a:lnTo>
                    <a:pt x="3204" y="135361"/>
                  </a:lnTo>
                  <a:lnTo>
                    <a:pt x="5145" y="133407"/>
                  </a:lnTo>
                  <a:lnTo>
                    <a:pt x="7183" y="130892"/>
                  </a:lnTo>
                  <a:lnTo>
                    <a:pt x="53139" y="104705"/>
                  </a:lnTo>
                  <a:lnTo>
                    <a:pt x="78070" y="69289"/>
                  </a:lnTo>
                  <a:lnTo>
                    <a:pt x="96408" y="22407"/>
                  </a:lnTo>
                  <a:lnTo>
                    <a:pt x="105384" y="5218"/>
                  </a:lnTo>
                  <a:lnTo>
                    <a:pt x="106143" y="4458"/>
                  </a:lnTo>
                  <a:lnTo>
                    <a:pt x="107002" y="4304"/>
                  </a:lnTo>
                  <a:lnTo>
                    <a:pt x="107928" y="4554"/>
                  </a:lnTo>
                  <a:lnTo>
                    <a:pt x="108545" y="5074"/>
                  </a:lnTo>
                  <a:lnTo>
                    <a:pt x="118043" y="27614"/>
                  </a:lnTo>
                  <a:lnTo>
                    <a:pt x="135716" y="69427"/>
                  </a:lnTo>
                  <a:lnTo>
                    <a:pt x="152139" y="106565"/>
                  </a:lnTo>
                  <a:lnTo>
                    <a:pt x="152483" y="108006"/>
                  </a:lnTo>
                  <a:lnTo>
                    <a:pt x="152359" y="109320"/>
                  </a:lnTo>
                  <a:lnTo>
                    <a:pt x="151924" y="110548"/>
                  </a:lnTo>
                  <a:lnTo>
                    <a:pt x="151282" y="111367"/>
                  </a:lnTo>
                  <a:lnTo>
                    <a:pt x="149626" y="112277"/>
                  </a:lnTo>
                  <a:lnTo>
                    <a:pt x="105178" y="110820"/>
                  </a:lnTo>
                  <a:lnTo>
                    <a:pt x="82468" y="112967"/>
                  </a:lnTo>
                  <a:lnTo>
                    <a:pt x="86635" y="111308"/>
                  </a:lnTo>
                  <a:lnTo>
                    <a:pt x="94572" y="110268"/>
                  </a:lnTo>
                  <a:lnTo>
                    <a:pt x="139209" y="115619"/>
                  </a:lnTo>
                  <a:lnTo>
                    <a:pt x="162698" y="118864"/>
                  </a:lnTo>
                  <a:lnTo>
                    <a:pt x="197590" y="112159"/>
                  </a:lnTo>
                  <a:lnTo>
                    <a:pt x="217357" y="100503"/>
                  </a:lnTo>
                  <a:lnTo>
                    <a:pt x="226948" y="90133"/>
                  </a:lnTo>
                  <a:lnTo>
                    <a:pt x="233905" y="75145"/>
                  </a:lnTo>
                  <a:lnTo>
                    <a:pt x="239088" y="47311"/>
                  </a:lnTo>
                  <a:lnTo>
                    <a:pt x="236386" y="28071"/>
                  </a:lnTo>
                  <a:lnTo>
                    <a:pt x="232468" y="16422"/>
                  </a:lnTo>
                  <a:lnTo>
                    <a:pt x="230395" y="13635"/>
                  </a:lnTo>
                  <a:lnTo>
                    <a:pt x="229348" y="12891"/>
                  </a:lnTo>
                  <a:lnTo>
                    <a:pt x="228650" y="13101"/>
                  </a:lnTo>
                  <a:lnTo>
                    <a:pt x="228185" y="13947"/>
                  </a:lnTo>
                  <a:lnTo>
                    <a:pt x="227438" y="20373"/>
                  </a:lnTo>
                  <a:lnTo>
                    <a:pt x="234924" y="61352"/>
                  </a:lnTo>
                  <a:lnTo>
                    <a:pt x="234131" y="87140"/>
                  </a:lnTo>
                  <a:lnTo>
                    <a:pt x="236543" y="95424"/>
                  </a:lnTo>
                  <a:lnTo>
                    <a:pt x="239732" y="102487"/>
                  </a:lnTo>
                  <a:lnTo>
                    <a:pt x="241569" y="104935"/>
                  </a:lnTo>
                  <a:lnTo>
                    <a:pt x="245493" y="107654"/>
                  </a:lnTo>
                  <a:lnTo>
                    <a:pt x="251471" y="107922"/>
                  </a:lnTo>
                  <a:lnTo>
                    <a:pt x="257773" y="106865"/>
                  </a:lnTo>
                  <a:lnTo>
                    <a:pt x="261750" y="105220"/>
                  </a:lnTo>
                  <a:lnTo>
                    <a:pt x="284811" y="81126"/>
                  </a:lnTo>
                  <a:lnTo>
                    <a:pt x="294297" y="59096"/>
                  </a:lnTo>
                  <a:lnTo>
                    <a:pt x="299422" y="29976"/>
                  </a:lnTo>
                  <a:lnTo>
                    <a:pt x="297470" y="3474"/>
                  </a:lnTo>
                  <a:lnTo>
                    <a:pt x="296995" y="1884"/>
                  </a:lnTo>
                  <a:lnTo>
                    <a:pt x="296326" y="825"/>
                  </a:lnTo>
                  <a:lnTo>
                    <a:pt x="295527" y="118"/>
                  </a:lnTo>
                  <a:lnTo>
                    <a:pt x="294994" y="0"/>
                  </a:lnTo>
                  <a:lnTo>
                    <a:pt x="294639" y="274"/>
                  </a:lnTo>
                  <a:lnTo>
                    <a:pt x="294403" y="809"/>
                  </a:lnTo>
                  <a:lnTo>
                    <a:pt x="294290" y="45868"/>
                  </a:lnTo>
                  <a:lnTo>
                    <a:pt x="300051" y="82875"/>
                  </a:lnTo>
                  <a:lnTo>
                    <a:pt x="312049" y="111893"/>
                  </a:lnTo>
                  <a:lnTo>
                    <a:pt x="319994" y="121847"/>
                  </a:lnTo>
                  <a:lnTo>
                    <a:pt x="325975" y="127048"/>
                  </a:lnTo>
                  <a:lnTo>
                    <a:pt x="334042" y="129830"/>
                  </a:lnTo>
                  <a:lnTo>
                    <a:pt x="342449" y="130713"/>
                  </a:lnTo>
                  <a:lnTo>
                    <a:pt x="348537" y="129930"/>
                  </a:lnTo>
                  <a:lnTo>
                    <a:pt x="364358" y="124135"/>
                  </a:lnTo>
                  <a:lnTo>
                    <a:pt x="373914" y="116776"/>
                  </a:lnTo>
                  <a:lnTo>
                    <a:pt x="383363" y="104597"/>
                  </a:lnTo>
                  <a:lnTo>
                    <a:pt x="386947" y="95510"/>
                  </a:lnTo>
                  <a:lnTo>
                    <a:pt x="391572" y="64918"/>
                  </a:lnTo>
                  <a:lnTo>
                    <a:pt x="386893" y="27838"/>
                  </a:lnTo>
                  <a:lnTo>
                    <a:pt x="384870" y="22472"/>
                  </a:lnTo>
                  <a:lnTo>
                    <a:pt x="382795" y="19851"/>
                  </a:lnTo>
                  <a:lnTo>
                    <a:pt x="381748" y="19153"/>
                  </a:lnTo>
                  <a:lnTo>
                    <a:pt x="376903" y="18169"/>
                  </a:lnTo>
                  <a:lnTo>
                    <a:pt x="370999" y="19563"/>
                  </a:lnTo>
                  <a:lnTo>
                    <a:pt x="369651" y="20725"/>
                  </a:lnTo>
                  <a:lnTo>
                    <a:pt x="368152" y="23896"/>
                  </a:lnTo>
                  <a:lnTo>
                    <a:pt x="367309" y="29648"/>
                  </a:lnTo>
                  <a:lnTo>
                    <a:pt x="368053" y="32801"/>
                  </a:lnTo>
                  <a:lnTo>
                    <a:pt x="368745" y="34136"/>
                  </a:lnTo>
                  <a:lnTo>
                    <a:pt x="371395" y="36560"/>
                  </a:lnTo>
                  <a:lnTo>
                    <a:pt x="375631" y="38813"/>
                  </a:lnTo>
                  <a:lnTo>
                    <a:pt x="382217" y="40990"/>
                  </a:lnTo>
                  <a:lnTo>
                    <a:pt x="393858" y="40828"/>
                  </a:lnTo>
                  <a:lnTo>
                    <a:pt x="411910" y="35078"/>
                  </a:lnTo>
                  <a:lnTo>
                    <a:pt x="427657" y="23341"/>
                  </a:lnTo>
                  <a:lnTo>
                    <a:pt x="430740" y="20473"/>
                  </a:lnTo>
                  <a:lnTo>
                    <a:pt x="432345" y="17082"/>
                  </a:lnTo>
                  <a:lnTo>
                    <a:pt x="432773" y="15189"/>
                  </a:lnTo>
                  <a:lnTo>
                    <a:pt x="432705" y="13928"/>
                  </a:lnTo>
                  <a:lnTo>
                    <a:pt x="432308" y="13087"/>
                  </a:lnTo>
                  <a:lnTo>
                    <a:pt x="431690" y="12526"/>
                  </a:lnTo>
                  <a:lnTo>
                    <a:pt x="430925" y="12505"/>
                  </a:lnTo>
                  <a:lnTo>
                    <a:pt x="429135" y="13423"/>
                  </a:lnTo>
                  <a:lnTo>
                    <a:pt x="426143" y="17608"/>
                  </a:lnTo>
                  <a:lnTo>
                    <a:pt x="419790" y="34006"/>
                  </a:lnTo>
                  <a:lnTo>
                    <a:pt x="415335" y="62991"/>
                  </a:lnTo>
                  <a:lnTo>
                    <a:pt x="420645" y="87538"/>
                  </a:lnTo>
                  <a:lnTo>
                    <a:pt x="425901" y="98051"/>
                  </a:lnTo>
                  <a:lnTo>
                    <a:pt x="428477" y="101977"/>
                  </a:lnTo>
                  <a:lnTo>
                    <a:pt x="435102" y="107281"/>
                  </a:lnTo>
                  <a:lnTo>
                    <a:pt x="438845" y="109189"/>
                  </a:lnTo>
                  <a:lnTo>
                    <a:pt x="450529" y="107546"/>
                  </a:lnTo>
                  <a:lnTo>
                    <a:pt x="481254" y="907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SMARTInkShape-52">
              <a:extLst>
                <a:ext uri="{FF2B5EF4-FFF2-40B4-BE49-F238E27FC236}">
                  <a16:creationId xmlns:a16="http://schemas.microsoft.com/office/drawing/2014/main" xmlns="" id="{412FCCFD-F46C-4061-8F67-40B5B93692E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511925" y="4927673"/>
              <a:ext cx="215901" cy="358262"/>
            </a:xfrm>
            <a:custGeom>
              <a:avLst/>
              <a:gdLst/>
              <a:ahLst/>
              <a:cxnLst/>
              <a:rect l="0" t="0" r="0" b="0"/>
              <a:pathLst>
                <a:path w="215901" h="358262">
                  <a:moveTo>
                    <a:pt x="0" y="355527"/>
                  </a:moveTo>
                  <a:lnTo>
                    <a:pt x="0" y="355527"/>
                  </a:lnTo>
                  <a:lnTo>
                    <a:pt x="3240" y="355880"/>
                  </a:lnTo>
                  <a:lnTo>
                    <a:pt x="17987" y="358261"/>
                  </a:lnTo>
                  <a:lnTo>
                    <a:pt x="52925" y="349474"/>
                  </a:lnTo>
                  <a:lnTo>
                    <a:pt x="99524" y="304603"/>
                  </a:lnTo>
                  <a:lnTo>
                    <a:pt x="131411" y="264329"/>
                  </a:lnTo>
                  <a:lnTo>
                    <a:pt x="153271" y="220508"/>
                  </a:lnTo>
                  <a:lnTo>
                    <a:pt x="170721" y="179409"/>
                  </a:lnTo>
                  <a:lnTo>
                    <a:pt x="185509" y="135177"/>
                  </a:lnTo>
                  <a:lnTo>
                    <a:pt x="192062" y="92181"/>
                  </a:lnTo>
                  <a:lnTo>
                    <a:pt x="191581" y="50755"/>
                  </a:lnTo>
                  <a:lnTo>
                    <a:pt x="184795" y="22745"/>
                  </a:lnTo>
                  <a:lnTo>
                    <a:pt x="175364" y="10569"/>
                  </a:lnTo>
                  <a:lnTo>
                    <a:pt x="163633" y="1944"/>
                  </a:lnTo>
                  <a:lnTo>
                    <a:pt x="156335" y="0"/>
                  </a:lnTo>
                  <a:lnTo>
                    <a:pt x="148857" y="665"/>
                  </a:lnTo>
                  <a:lnTo>
                    <a:pt x="139654" y="3312"/>
                  </a:lnTo>
                  <a:lnTo>
                    <a:pt x="131566" y="8722"/>
                  </a:lnTo>
                  <a:lnTo>
                    <a:pt x="124443" y="16889"/>
                  </a:lnTo>
                  <a:lnTo>
                    <a:pt x="114836" y="36428"/>
                  </a:lnTo>
                  <a:lnTo>
                    <a:pt x="105090" y="79744"/>
                  </a:lnTo>
                  <a:lnTo>
                    <a:pt x="99741" y="123487"/>
                  </a:lnTo>
                  <a:lnTo>
                    <a:pt x="100867" y="166921"/>
                  </a:lnTo>
                  <a:lnTo>
                    <a:pt x="103189" y="212039"/>
                  </a:lnTo>
                  <a:lnTo>
                    <a:pt x="107080" y="256742"/>
                  </a:lnTo>
                  <a:lnTo>
                    <a:pt x="114004" y="303727"/>
                  </a:lnTo>
                  <a:lnTo>
                    <a:pt x="123189" y="320110"/>
                  </a:lnTo>
                  <a:lnTo>
                    <a:pt x="135275" y="333923"/>
                  </a:lnTo>
                  <a:lnTo>
                    <a:pt x="157540" y="348575"/>
                  </a:lnTo>
                  <a:lnTo>
                    <a:pt x="178029" y="351233"/>
                  </a:lnTo>
                  <a:lnTo>
                    <a:pt x="215900" y="3396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SMARTInkShape-53">
              <a:extLst>
                <a:ext uri="{FF2B5EF4-FFF2-40B4-BE49-F238E27FC236}">
                  <a16:creationId xmlns:a16="http://schemas.microsoft.com/office/drawing/2014/main" xmlns="" id="{BC4D0F0B-972C-4B79-9E18-F33327F7EFA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719587" y="5184313"/>
              <a:ext cx="173339" cy="115991"/>
            </a:xfrm>
            <a:custGeom>
              <a:avLst/>
              <a:gdLst/>
              <a:ahLst/>
              <a:cxnLst/>
              <a:rect l="0" t="0" r="0" b="0"/>
              <a:pathLst>
                <a:path w="173339" h="115991">
                  <a:moveTo>
                    <a:pt x="113013" y="54437"/>
                  </a:moveTo>
                  <a:lnTo>
                    <a:pt x="113013" y="54437"/>
                  </a:lnTo>
                  <a:lnTo>
                    <a:pt x="111328" y="54437"/>
                  </a:lnTo>
                  <a:lnTo>
                    <a:pt x="110831" y="54084"/>
                  </a:lnTo>
                  <a:lnTo>
                    <a:pt x="110500" y="53496"/>
                  </a:lnTo>
                  <a:lnTo>
                    <a:pt x="110034" y="50042"/>
                  </a:lnTo>
                  <a:lnTo>
                    <a:pt x="109511" y="42700"/>
                  </a:lnTo>
                  <a:lnTo>
                    <a:pt x="106861" y="34936"/>
                  </a:lnTo>
                  <a:lnTo>
                    <a:pt x="105017" y="27694"/>
                  </a:lnTo>
                  <a:lnTo>
                    <a:pt x="96185" y="13889"/>
                  </a:lnTo>
                  <a:lnTo>
                    <a:pt x="86978" y="4558"/>
                  </a:lnTo>
                  <a:lnTo>
                    <a:pt x="79452" y="754"/>
                  </a:lnTo>
                  <a:lnTo>
                    <a:pt x="63911" y="0"/>
                  </a:lnTo>
                  <a:lnTo>
                    <a:pt x="50957" y="2010"/>
                  </a:lnTo>
                  <a:lnTo>
                    <a:pt x="32734" y="15284"/>
                  </a:lnTo>
                  <a:lnTo>
                    <a:pt x="20905" y="27667"/>
                  </a:lnTo>
                  <a:lnTo>
                    <a:pt x="3055" y="58098"/>
                  </a:lnTo>
                  <a:lnTo>
                    <a:pt x="0" y="76257"/>
                  </a:lnTo>
                  <a:lnTo>
                    <a:pt x="3989" y="89182"/>
                  </a:lnTo>
                  <a:lnTo>
                    <a:pt x="15865" y="107985"/>
                  </a:lnTo>
                  <a:lnTo>
                    <a:pt x="25269" y="111750"/>
                  </a:lnTo>
                  <a:lnTo>
                    <a:pt x="35915" y="112718"/>
                  </a:lnTo>
                  <a:lnTo>
                    <a:pt x="42999" y="110796"/>
                  </a:lnTo>
                  <a:lnTo>
                    <a:pt x="60589" y="99306"/>
                  </a:lnTo>
                  <a:lnTo>
                    <a:pt x="63247" y="97050"/>
                  </a:lnTo>
                  <a:lnTo>
                    <a:pt x="73730" y="80390"/>
                  </a:lnTo>
                  <a:lnTo>
                    <a:pt x="86461" y="37382"/>
                  </a:lnTo>
                  <a:lnTo>
                    <a:pt x="87454" y="32393"/>
                  </a:lnTo>
                  <a:lnTo>
                    <a:pt x="89071" y="29000"/>
                  </a:lnTo>
                  <a:lnTo>
                    <a:pt x="89643" y="28306"/>
                  </a:lnTo>
                  <a:lnTo>
                    <a:pt x="90024" y="28197"/>
                  </a:lnTo>
                  <a:lnTo>
                    <a:pt x="90280" y="28477"/>
                  </a:lnTo>
                  <a:lnTo>
                    <a:pt x="96274" y="71512"/>
                  </a:lnTo>
                  <a:lnTo>
                    <a:pt x="98763" y="85602"/>
                  </a:lnTo>
                  <a:lnTo>
                    <a:pt x="104240" y="101319"/>
                  </a:lnTo>
                  <a:lnTo>
                    <a:pt x="112687" y="111367"/>
                  </a:lnTo>
                  <a:lnTo>
                    <a:pt x="120159" y="115017"/>
                  </a:lnTo>
                  <a:lnTo>
                    <a:pt x="124127" y="115990"/>
                  </a:lnTo>
                  <a:lnTo>
                    <a:pt x="144881" y="110618"/>
                  </a:lnTo>
                  <a:lnTo>
                    <a:pt x="173338" y="988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SMARTInkShape-Group23">
            <a:extLst>
              <a:ext uri="{FF2B5EF4-FFF2-40B4-BE49-F238E27FC236}">
                <a16:creationId xmlns:a16="http://schemas.microsoft.com/office/drawing/2014/main" xmlns="" id="{CD37C7FD-5D5A-4963-8C81-27AB11AE5038}"/>
              </a:ext>
            </a:extLst>
          </p:cNvPr>
          <p:cNvGrpSpPr/>
          <p:nvPr/>
        </p:nvGrpSpPr>
        <p:grpSpPr>
          <a:xfrm>
            <a:off x="7064898" y="5016500"/>
            <a:ext cx="1155178" cy="490368"/>
            <a:chOff x="7064898" y="5016500"/>
            <a:chExt cx="1155178" cy="490368"/>
          </a:xfrm>
        </p:grpSpPr>
        <p:sp>
          <p:nvSpPr>
            <p:cNvPr id="49" name="SMARTInkShape-54">
              <a:extLst>
                <a:ext uri="{FF2B5EF4-FFF2-40B4-BE49-F238E27FC236}">
                  <a16:creationId xmlns:a16="http://schemas.microsoft.com/office/drawing/2014/main" xmlns="" id="{2336AA0C-4464-4D83-9C40-7D6EE6442EA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064898" y="5166599"/>
              <a:ext cx="1155178" cy="340269"/>
            </a:xfrm>
            <a:custGeom>
              <a:avLst/>
              <a:gdLst/>
              <a:ahLst/>
              <a:cxnLst/>
              <a:rect l="0" t="0" r="0" b="0"/>
              <a:pathLst>
                <a:path w="1155178" h="340269">
                  <a:moveTo>
                    <a:pt x="75677" y="46751"/>
                  </a:moveTo>
                  <a:lnTo>
                    <a:pt x="75677" y="46751"/>
                  </a:lnTo>
                  <a:lnTo>
                    <a:pt x="72306" y="45065"/>
                  </a:lnTo>
                  <a:lnTo>
                    <a:pt x="72018" y="44216"/>
                  </a:lnTo>
                  <a:lnTo>
                    <a:pt x="72532" y="43297"/>
                  </a:lnTo>
                  <a:lnTo>
                    <a:pt x="74632" y="40983"/>
                  </a:lnTo>
                  <a:lnTo>
                    <a:pt x="76741" y="37602"/>
                  </a:lnTo>
                  <a:lnTo>
                    <a:pt x="78226" y="31732"/>
                  </a:lnTo>
                  <a:lnTo>
                    <a:pt x="78836" y="24762"/>
                  </a:lnTo>
                  <a:lnTo>
                    <a:pt x="75476" y="19539"/>
                  </a:lnTo>
                  <a:lnTo>
                    <a:pt x="73427" y="18026"/>
                  </a:lnTo>
                  <a:lnTo>
                    <a:pt x="62877" y="13714"/>
                  </a:lnTo>
                  <a:lnTo>
                    <a:pt x="47229" y="14071"/>
                  </a:lnTo>
                  <a:lnTo>
                    <a:pt x="37281" y="17410"/>
                  </a:lnTo>
                  <a:lnTo>
                    <a:pt x="29332" y="22774"/>
                  </a:lnTo>
                  <a:lnTo>
                    <a:pt x="14031" y="40101"/>
                  </a:lnTo>
                  <a:lnTo>
                    <a:pt x="5436" y="54894"/>
                  </a:lnTo>
                  <a:lnTo>
                    <a:pt x="654" y="77797"/>
                  </a:lnTo>
                  <a:lnTo>
                    <a:pt x="0" y="86302"/>
                  </a:lnTo>
                  <a:lnTo>
                    <a:pt x="6832" y="110943"/>
                  </a:lnTo>
                  <a:lnTo>
                    <a:pt x="11095" y="118907"/>
                  </a:lnTo>
                  <a:lnTo>
                    <a:pt x="26479" y="133781"/>
                  </a:lnTo>
                  <a:lnTo>
                    <a:pt x="45405" y="144220"/>
                  </a:lnTo>
                  <a:lnTo>
                    <a:pt x="52698" y="145574"/>
                  </a:lnTo>
                  <a:lnTo>
                    <a:pt x="69374" y="143569"/>
                  </a:lnTo>
                  <a:lnTo>
                    <a:pt x="84471" y="137409"/>
                  </a:lnTo>
                  <a:lnTo>
                    <a:pt x="96745" y="128881"/>
                  </a:lnTo>
                  <a:lnTo>
                    <a:pt x="116769" y="103318"/>
                  </a:lnTo>
                  <a:lnTo>
                    <a:pt x="122307" y="89147"/>
                  </a:lnTo>
                  <a:lnTo>
                    <a:pt x="126368" y="50791"/>
                  </a:lnTo>
                  <a:lnTo>
                    <a:pt x="126405" y="48386"/>
                  </a:lnTo>
                  <a:lnTo>
                    <a:pt x="118028" y="36574"/>
                  </a:lnTo>
                  <a:lnTo>
                    <a:pt x="104375" y="26959"/>
                  </a:lnTo>
                  <a:lnTo>
                    <a:pt x="80631" y="17424"/>
                  </a:lnTo>
                  <a:lnTo>
                    <a:pt x="71540" y="15719"/>
                  </a:lnTo>
                  <a:lnTo>
                    <a:pt x="57783" y="17678"/>
                  </a:lnTo>
                  <a:lnTo>
                    <a:pt x="52320" y="19483"/>
                  </a:lnTo>
                  <a:lnTo>
                    <a:pt x="43591" y="25854"/>
                  </a:lnTo>
                  <a:lnTo>
                    <a:pt x="35988" y="34444"/>
                  </a:lnTo>
                  <a:lnTo>
                    <a:pt x="33343" y="39635"/>
                  </a:lnTo>
                  <a:lnTo>
                    <a:pt x="32638" y="42007"/>
                  </a:lnTo>
                  <a:lnTo>
                    <a:pt x="32795" y="46524"/>
                  </a:lnTo>
                  <a:lnTo>
                    <a:pt x="33331" y="48716"/>
                  </a:lnTo>
                  <a:lnTo>
                    <a:pt x="34393" y="50178"/>
                  </a:lnTo>
                  <a:lnTo>
                    <a:pt x="35807" y="51152"/>
                  </a:lnTo>
                  <a:lnTo>
                    <a:pt x="37455" y="51802"/>
                  </a:lnTo>
                  <a:lnTo>
                    <a:pt x="59187" y="50253"/>
                  </a:lnTo>
                  <a:lnTo>
                    <a:pt x="86898" y="38667"/>
                  </a:lnTo>
                  <a:lnTo>
                    <a:pt x="132325" y="14316"/>
                  </a:lnTo>
                  <a:lnTo>
                    <a:pt x="137543" y="10816"/>
                  </a:lnTo>
                  <a:lnTo>
                    <a:pt x="150509" y="6636"/>
                  </a:lnTo>
                  <a:lnTo>
                    <a:pt x="153082" y="6249"/>
                  </a:lnTo>
                  <a:lnTo>
                    <a:pt x="155502" y="6697"/>
                  </a:lnTo>
                  <a:lnTo>
                    <a:pt x="160073" y="9076"/>
                  </a:lnTo>
                  <a:lnTo>
                    <a:pt x="168299" y="17753"/>
                  </a:lnTo>
                  <a:lnTo>
                    <a:pt x="171523" y="23397"/>
                  </a:lnTo>
                  <a:lnTo>
                    <a:pt x="175945" y="44394"/>
                  </a:lnTo>
                  <a:lnTo>
                    <a:pt x="177242" y="86568"/>
                  </a:lnTo>
                  <a:lnTo>
                    <a:pt x="177277" y="134082"/>
                  </a:lnTo>
                  <a:lnTo>
                    <a:pt x="177630" y="135663"/>
                  </a:lnTo>
                  <a:lnTo>
                    <a:pt x="178217" y="136718"/>
                  </a:lnTo>
                  <a:lnTo>
                    <a:pt x="179106" y="137536"/>
                  </a:lnTo>
                  <a:lnTo>
                    <a:pt x="178325" y="136724"/>
                  </a:lnTo>
                  <a:lnTo>
                    <a:pt x="177743" y="135187"/>
                  </a:lnTo>
                  <a:lnTo>
                    <a:pt x="177304" y="111176"/>
                  </a:lnTo>
                  <a:lnTo>
                    <a:pt x="182008" y="66152"/>
                  </a:lnTo>
                  <a:lnTo>
                    <a:pt x="193044" y="23014"/>
                  </a:lnTo>
                  <a:lnTo>
                    <a:pt x="199349" y="12603"/>
                  </a:lnTo>
                  <a:lnTo>
                    <a:pt x="200458" y="11285"/>
                  </a:lnTo>
                  <a:lnTo>
                    <a:pt x="201198" y="10760"/>
                  </a:lnTo>
                  <a:lnTo>
                    <a:pt x="201691" y="10762"/>
                  </a:lnTo>
                  <a:lnTo>
                    <a:pt x="221368" y="29468"/>
                  </a:lnTo>
                  <a:lnTo>
                    <a:pt x="232991" y="54314"/>
                  </a:lnTo>
                  <a:lnTo>
                    <a:pt x="239087" y="80828"/>
                  </a:lnTo>
                  <a:lnTo>
                    <a:pt x="237689" y="107479"/>
                  </a:lnTo>
                  <a:lnTo>
                    <a:pt x="245904" y="123448"/>
                  </a:lnTo>
                  <a:lnTo>
                    <a:pt x="249900" y="128115"/>
                  </a:lnTo>
                  <a:lnTo>
                    <a:pt x="265715" y="139260"/>
                  </a:lnTo>
                  <a:lnTo>
                    <a:pt x="280577" y="144354"/>
                  </a:lnTo>
                  <a:lnTo>
                    <a:pt x="282127" y="144628"/>
                  </a:lnTo>
                  <a:lnTo>
                    <a:pt x="289365" y="143328"/>
                  </a:lnTo>
                  <a:lnTo>
                    <a:pt x="298212" y="139023"/>
                  </a:lnTo>
                  <a:lnTo>
                    <a:pt x="307536" y="124852"/>
                  </a:lnTo>
                  <a:lnTo>
                    <a:pt x="315452" y="105256"/>
                  </a:lnTo>
                  <a:lnTo>
                    <a:pt x="325521" y="62722"/>
                  </a:lnTo>
                  <a:lnTo>
                    <a:pt x="329568" y="15216"/>
                  </a:lnTo>
                  <a:lnTo>
                    <a:pt x="327748" y="9688"/>
                  </a:lnTo>
                  <a:lnTo>
                    <a:pt x="322515" y="2075"/>
                  </a:lnTo>
                  <a:lnTo>
                    <a:pt x="320261" y="436"/>
                  </a:lnTo>
                  <a:lnTo>
                    <a:pt x="319167" y="0"/>
                  </a:lnTo>
                  <a:lnTo>
                    <a:pt x="318437" y="61"/>
                  </a:lnTo>
                  <a:lnTo>
                    <a:pt x="317950" y="455"/>
                  </a:lnTo>
                  <a:lnTo>
                    <a:pt x="317626" y="1070"/>
                  </a:lnTo>
                  <a:lnTo>
                    <a:pt x="312035" y="5651"/>
                  </a:lnTo>
                  <a:lnTo>
                    <a:pt x="303753" y="17933"/>
                  </a:lnTo>
                  <a:lnTo>
                    <a:pt x="303222" y="19426"/>
                  </a:lnTo>
                  <a:lnTo>
                    <a:pt x="303220" y="20773"/>
                  </a:lnTo>
                  <a:lnTo>
                    <a:pt x="304068" y="23785"/>
                  </a:lnTo>
                  <a:lnTo>
                    <a:pt x="319509" y="24507"/>
                  </a:lnTo>
                  <a:lnTo>
                    <a:pt x="363870" y="21729"/>
                  </a:lnTo>
                  <a:lnTo>
                    <a:pt x="384000" y="25774"/>
                  </a:lnTo>
                  <a:lnTo>
                    <a:pt x="393280" y="33872"/>
                  </a:lnTo>
                  <a:lnTo>
                    <a:pt x="407876" y="57254"/>
                  </a:lnTo>
                  <a:lnTo>
                    <a:pt x="405333" y="72284"/>
                  </a:lnTo>
                  <a:lnTo>
                    <a:pt x="393047" y="95320"/>
                  </a:lnTo>
                  <a:lnTo>
                    <a:pt x="378988" y="106557"/>
                  </a:lnTo>
                  <a:lnTo>
                    <a:pt x="361557" y="118790"/>
                  </a:lnTo>
                  <a:lnTo>
                    <a:pt x="360456" y="119118"/>
                  </a:lnTo>
                  <a:lnTo>
                    <a:pt x="360074" y="119338"/>
                  </a:lnTo>
                  <a:lnTo>
                    <a:pt x="360172" y="119483"/>
                  </a:lnTo>
                  <a:lnTo>
                    <a:pt x="361353" y="119759"/>
                  </a:lnTo>
                  <a:lnTo>
                    <a:pt x="363090" y="118085"/>
                  </a:lnTo>
                  <a:lnTo>
                    <a:pt x="369210" y="115355"/>
                  </a:lnTo>
                  <a:lnTo>
                    <a:pt x="388001" y="113595"/>
                  </a:lnTo>
                  <a:lnTo>
                    <a:pt x="403417" y="115994"/>
                  </a:lnTo>
                  <a:lnTo>
                    <a:pt x="422795" y="124265"/>
                  </a:lnTo>
                  <a:lnTo>
                    <a:pt x="437740" y="136236"/>
                  </a:lnTo>
                  <a:lnTo>
                    <a:pt x="453761" y="159695"/>
                  </a:lnTo>
                  <a:lnTo>
                    <a:pt x="469637" y="202843"/>
                  </a:lnTo>
                  <a:lnTo>
                    <a:pt x="472438" y="247416"/>
                  </a:lnTo>
                  <a:lnTo>
                    <a:pt x="469649" y="275527"/>
                  </a:lnTo>
                  <a:lnTo>
                    <a:pt x="458908" y="314862"/>
                  </a:lnTo>
                  <a:lnTo>
                    <a:pt x="448910" y="327314"/>
                  </a:lnTo>
                  <a:lnTo>
                    <a:pt x="439834" y="334883"/>
                  </a:lnTo>
                  <a:lnTo>
                    <a:pt x="432140" y="337088"/>
                  </a:lnTo>
                  <a:lnTo>
                    <a:pt x="408465" y="340268"/>
                  </a:lnTo>
                  <a:lnTo>
                    <a:pt x="393689" y="337445"/>
                  </a:lnTo>
                  <a:lnTo>
                    <a:pt x="382118" y="327773"/>
                  </a:lnTo>
                  <a:lnTo>
                    <a:pt x="373124" y="313735"/>
                  </a:lnTo>
                  <a:lnTo>
                    <a:pt x="369361" y="303462"/>
                  </a:lnTo>
                  <a:lnTo>
                    <a:pt x="368779" y="263304"/>
                  </a:lnTo>
                  <a:lnTo>
                    <a:pt x="372209" y="244984"/>
                  </a:lnTo>
                  <a:lnTo>
                    <a:pt x="393184" y="211988"/>
                  </a:lnTo>
                  <a:lnTo>
                    <a:pt x="424213" y="169887"/>
                  </a:lnTo>
                  <a:lnTo>
                    <a:pt x="454624" y="122496"/>
                  </a:lnTo>
                  <a:lnTo>
                    <a:pt x="476734" y="81155"/>
                  </a:lnTo>
                  <a:lnTo>
                    <a:pt x="494555" y="34481"/>
                  </a:lnTo>
                  <a:lnTo>
                    <a:pt x="499687" y="21342"/>
                  </a:lnTo>
                  <a:lnTo>
                    <a:pt x="501353" y="10220"/>
                  </a:lnTo>
                  <a:lnTo>
                    <a:pt x="502756" y="7819"/>
                  </a:lnTo>
                  <a:lnTo>
                    <a:pt x="502918" y="7038"/>
                  </a:lnTo>
                  <a:lnTo>
                    <a:pt x="502674" y="6517"/>
                  </a:lnTo>
                  <a:lnTo>
                    <a:pt x="501432" y="5682"/>
                  </a:lnTo>
                  <a:lnTo>
                    <a:pt x="499532" y="7222"/>
                  </a:lnTo>
                  <a:lnTo>
                    <a:pt x="499595" y="11779"/>
                  </a:lnTo>
                  <a:lnTo>
                    <a:pt x="506141" y="57793"/>
                  </a:lnTo>
                  <a:lnTo>
                    <a:pt x="511818" y="85361"/>
                  </a:lnTo>
                  <a:lnTo>
                    <a:pt x="525592" y="107452"/>
                  </a:lnTo>
                  <a:lnTo>
                    <a:pt x="537436" y="116466"/>
                  </a:lnTo>
                  <a:lnTo>
                    <a:pt x="550855" y="124279"/>
                  </a:lnTo>
                  <a:lnTo>
                    <a:pt x="560625" y="125226"/>
                  </a:lnTo>
                  <a:lnTo>
                    <a:pt x="586523" y="118641"/>
                  </a:lnTo>
                  <a:lnTo>
                    <a:pt x="596279" y="113835"/>
                  </a:lnTo>
                  <a:lnTo>
                    <a:pt x="599861" y="110903"/>
                  </a:lnTo>
                  <a:lnTo>
                    <a:pt x="602512" y="108071"/>
                  </a:lnTo>
                  <a:lnTo>
                    <a:pt x="621696" y="91168"/>
                  </a:lnTo>
                  <a:lnTo>
                    <a:pt x="631819" y="73996"/>
                  </a:lnTo>
                  <a:lnTo>
                    <a:pt x="639384" y="51972"/>
                  </a:lnTo>
                  <a:lnTo>
                    <a:pt x="640637" y="36076"/>
                  </a:lnTo>
                  <a:lnTo>
                    <a:pt x="638077" y="21446"/>
                  </a:lnTo>
                  <a:lnTo>
                    <a:pt x="636877" y="20356"/>
                  </a:lnTo>
                  <a:lnTo>
                    <a:pt x="632721" y="19145"/>
                  </a:lnTo>
                  <a:lnTo>
                    <a:pt x="619954" y="18720"/>
                  </a:lnTo>
                  <a:lnTo>
                    <a:pt x="615911" y="19946"/>
                  </a:lnTo>
                  <a:lnTo>
                    <a:pt x="606076" y="26143"/>
                  </a:lnTo>
                  <a:lnTo>
                    <a:pt x="597110" y="36241"/>
                  </a:lnTo>
                  <a:lnTo>
                    <a:pt x="592674" y="47596"/>
                  </a:lnTo>
                  <a:lnTo>
                    <a:pt x="590811" y="57075"/>
                  </a:lnTo>
                  <a:lnTo>
                    <a:pt x="595663" y="103289"/>
                  </a:lnTo>
                  <a:lnTo>
                    <a:pt x="601501" y="118466"/>
                  </a:lnTo>
                  <a:lnTo>
                    <a:pt x="610951" y="133079"/>
                  </a:lnTo>
                  <a:lnTo>
                    <a:pt x="620843" y="140495"/>
                  </a:lnTo>
                  <a:lnTo>
                    <a:pt x="644527" y="149184"/>
                  </a:lnTo>
                  <a:lnTo>
                    <a:pt x="650585" y="149544"/>
                  </a:lnTo>
                  <a:lnTo>
                    <a:pt x="675324" y="144002"/>
                  </a:lnTo>
                  <a:lnTo>
                    <a:pt x="683465" y="139223"/>
                  </a:lnTo>
                  <a:lnTo>
                    <a:pt x="696900" y="126217"/>
                  </a:lnTo>
                  <a:lnTo>
                    <a:pt x="704047" y="114903"/>
                  </a:lnTo>
                  <a:lnTo>
                    <a:pt x="709381" y="91162"/>
                  </a:lnTo>
                  <a:lnTo>
                    <a:pt x="715046" y="60311"/>
                  </a:lnTo>
                  <a:lnTo>
                    <a:pt x="723887" y="45092"/>
                  </a:lnTo>
                  <a:lnTo>
                    <a:pt x="742395" y="24636"/>
                  </a:lnTo>
                  <a:lnTo>
                    <a:pt x="746059" y="22811"/>
                  </a:lnTo>
                  <a:lnTo>
                    <a:pt x="748023" y="22325"/>
                  </a:lnTo>
                  <a:lnTo>
                    <a:pt x="753028" y="23665"/>
                  </a:lnTo>
                  <a:lnTo>
                    <a:pt x="761493" y="28589"/>
                  </a:lnTo>
                  <a:lnTo>
                    <a:pt x="771528" y="50448"/>
                  </a:lnTo>
                  <a:lnTo>
                    <a:pt x="776587" y="90424"/>
                  </a:lnTo>
                  <a:lnTo>
                    <a:pt x="775516" y="107981"/>
                  </a:lnTo>
                  <a:lnTo>
                    <a:pt x="771168" y="132352"/>
                  </a:lnTo>
                  <a:lnTo>
                    <a:pt x="772017" y="135125"/>
                  </a:lnTo>
                  <a:lnTo>
                    <a:pt x="772737" y="136359"/>
                  </a:lnTo>
                  <a:lnTo>
                    <a:pt x="773569" y="136828"/>
                  </a:lnTo>
                  <a:lnTo>
                    <a:pt x="774478" y="136789"/>
                  </a:lnTo>
                  <a:lnTo>
                    <a:pt x="775436" y="136409"/>
                  </a:lnTo>
                  <a:lnTo>
                    <a:pt x="776075" y="135804"/>
                  </a:lnTo>
                  <a:lnTo>
                    <a:pt x="776785" y="134190"/>
                  </a:lnTo>
                  <a:lnTo>
                    <a:pt x="784903" y="90309"/>
                  </a:lnTo>
                  <a:lnTo>
                    <a:pt x="790774" y="43302"/>
                  </a:lnTo>
                  <a:lnTo>
                    <a:pt x="793441" y="33617"/>
                  </a:lnTo>
                  <a:lnTo>
                    <a:pt x="794428" y="31645"/>
                  </a:lnTo>
                  <a:lnTo>
                    <a:pt x="800874" y="25498"/>
                  </a:lnTo>
                  <a:lnTo>
                    <a:pt x="805563" y="23194"/>
                  </a:lnTo>
                  <a:lnTo>
                    <a:pt x="807801" y="22580"/>
                  </a:lnTo>
                  <a:lnTo>
                    <a:pt x="817693" y="23400"/>
                  </a:lnTo>
                  <a:lnTo>
                    <a:pt x="827875" y="27563"/>
                  </a:lnTo>
                  <a:lnTo>
                    <a:pt x="833438" y="33167"/>
                  </a:lnTo>
                  <a:lnTo>
                    <a:pt x="835910" y="36637"/>
                  </a:lnTo>
                  <a:lnTo>
                    <a:pt x="839388" y="51632"/>
                  </a:lnTo>
                  <a:lnTo>
                    <a:pt x="840826" y="95550"/>
                  </a:lnTo>
                  <a:lnTo>
                    <a:pt x="843585" y="138168"/>
                  </a:lnTo>
                  <a:lnTo>
                    <a:pt x="844085" y="139445"/>
                  </a:lnTo>
                  <a:lnTo>
                    <a:pt x="844772" y="140297"/>
                  </a:lnTo>
                  <a:lnTo>
                    <a:pt x="845582" y="140865"/>
                  </a:lnTo>
                  <a:lnTo>
                    <a:pt x="846122" y="140538"/>
                  </a:lnTo>
                  <a:lnTo>
                    <a:pt x="847930" y="135885"/>
                  </a:lnTo>
                  <a:lnTo>
                    <a:pt x="848745" y="134748"/>
                  </a:lnTo>
                  <a:lnTo>
                    <a:pt x="850358" y="88371"/>
                  </a:lnTo>
                  <a:lnTo>
                    <a:pt x="852061" y="60764"/>
                  </a:lnTo>
                  <a:lnTo>
                    <a:pt x="856481" y="48081"/>
                  </a:lnTo>
                  <a:lnTo>
                    <a:pt x="863945" y="35934"/>
                  </a:lnTo>
                  <a:lnTo>
                    <a:pt x="868872" y="31360"/>
                  </a:lnTo>
                  <a:lnTo>
                    <a:pt x="874119" y="29327"/>
                  </a:lnTo>
                  <a:lnTo>
                    <a:pt x="883949" y="28535"/>
                  </a:lnTo>
                  <a:lnTo>
                    <a:pt x="887993" y="29600"/>
                  </a:lnTo>
                  <a:lnTo>
                    <a:pt x="893939" y="35554"/>
                  </a:lnTo>
                  <a:lnTo>
                    <a:pt x="898483" y="42336"/>
                  </a:lnTo>
                  <a:lnTo>
                    <a:pt x="913042" y="88790"/>
                  </a:lnTo>
                  <a:lnTo>
                    <a:pt x="936154" y="135445"/>
                  </a:lnTo>
                  <a:lnTo>
                    <a:pt x="938253" y="138689"/>
                  </a:lnTo>
                  <a:lnTo>
                    <a:pt x="940711" y="140851"/>
                  </a:lnTo>
                  <a:lnTo>
                    <a:pt x="946264" y="143254"/>
                  </a:lnTo>
                  <a:lnTo>
                    <a:pt x="969010" y="144443"/>
                  </a:lnTo>
                  <a:lnTo>
                    <a:pt x="976716" y="143322"/>
                  </a:lnTo>
                  <a:lnTo>
                    <a:pt x="984374" y="137885"/>
                  </a:lnTo>
                  <a:lnTo>
                    <a:pt x="1011075" y="107041"/>
                  </a:lnTo>
                  <a:lnTo>
                    <a:pt x="1013521" y="100710"/>
                  </a:lnTo>
                  <a:lnTo>
                    <a:pt x="1014255" y="94722"/>
                  </a:lnTo>
                  <a:lnTo>
                    <a:pt x="1012685" y="87384"/>
                  </a:lnTo>
                  <a:lnTo>
                    <a:pt x="1008425" y="75629"/>
                  </a:lnTo>
                  <a:lnTo>
                    <a:pt x="1006440" y="72838"/>
                  </a:lnTo>
                  <a:lnTo>
                    <a:pt x="1006630" y="72609"/>
                  </a:lnTo>
                  <a:lnTo>
                    <a:pt x="1007782" y="72354"/>
                  </a:lnTo>
                  <a:lnTo>
                    <a:pt x="1009470" y="73182"/>
                  </a:lnTo>
                  <a:lnTo>
                    <a:pt x="1011396" y="74373"/>
                  </a:lnTo>
                  <a:lnTo>
                    <a:pt x="1025821" y="78022"/>
                  </a:lnTo>
                  <a:lnTo>
                    <a:pt x="1045172" y="75725"/>
                  </a:lnTo>
                  <a:lnTo>
                    <a:pt x="1053909" y="72073"/>
                  </a:lnTo>
                  <a:lnTo>
                    <a:pt x="1063200" y="66523"/>
                  </a:lnTo>
                  <a:lnTo>
                    <a:pt x="1065284" y="63107"/>
                  </a:lnTo>
                  <a:lnTo>
                    <a:pt x="1067599" y="53668"/>
                  </a:lnTo>
                  <a:lnTo>
                    <a:pt x="1067688" y="47120"/>
                  </a:lnTo>
                  <a:lnTo>
                    <a:pt x="1066199" y="42329"/>
                  </a:lnTo>
                  <a:lnTo>
                    <a:pt x="1063185" y="36672"/>
                  </a:lnTo>
                  <a:lnTo>
                    <a:pt x="1051137" y="25122"/>
                  </a:lnTo>
                  <a:lnTo>
                    <a:pt x="1045907" y="21498"/>
                  </a:lnTo>
                  <a:lnTo>
                    <a:pt x="1029902" y="16650"/>
                  </a:lnTo>
                  <a:lnTo>
                    <a:pt x="1018810" y="15842"/>
                  </a:lnTo>
                  <a:lnTo>
                    <a:pt x="1004481" y="18551"/>
                  </a:lnTo>
                  <a:lnTo>
                    <a:pt x="1001796" y="19484"/>
                  </a:lnTo>
                  <a:lnTo>
                    <a:pt x="992961" y="27540"/>
                  </a:lnTo>
                  <a:lnTo>
                    <a:pt x="991294" y="30769"/>
                  </a:lnTo>
                  <a:lnTo>
                    <a:pt x="990383" y="37178"/>
                  </a:lnTo>
                  <a:lnTo>
                    <a:pt x="997693" y="74637"/>
                  </a:lnTo>
                  <a:lnTo>
                    <a:pt x="1009711" y="112999"/>
                  </a:lnTo>
                  <a:lnTo>
                    <a:pt x="1026380" y="133487"/>
                  </a:lnTo>
                  <a:lnTo>
                    <a:pt x="1034936" y="140615"/>
                  </a:lnTo>
                  <a:lnTo>
                    <a:pt x="1045859" y="145510"/>
                  </a:lnTo>
                  <a:lnTo>
                    <a:pt x="1056347" y="147509"/>
                  </a:lnTo>
                  <a:lnTo>
                    <a:pt x="1101157" y="144786"/>
                  </a:lnTo>
                  <a:lnTo>
                    <a:pt x="1138907" y="137745"/>
                  </a:lnTo>
                  <a:lnTo>
                    <a:pt x="1155177" y="129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SMARTInkShape-55">
              <a:extLst>
                <a:ext uri="{FF2B5EF4-FFF2-40B4-BE49-F238E27FC236}">
                  <a16:creationId xmlns:a16="http://schemas.microsoft.com/office/drawing/2014/main" xmlns="" id="{03E87145-7E9A-42B8-B686-AFE0FCAC9B3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559675" y="5099089"/>
              <a:ext cx="25401" cy="3137"/>
            </a:xfrm>
            <a:custGeom>
              <a:avLst/>
              <a:gdLst/>
              <a:ahLst/>
              <a:cxnLst/>
              <a:rect l="0" t="0" r="0" b="0"/>
              <a:pathLst>
                <a:path w="25401" h="3137">
                  <a:moveTo>
                    <a:pt x="0" y="3136"/>
                  </a:moveTo>
                  <a:lnTo>
                    <a:pt x="0" y="3136"/>
                  </a:lnTo>
                  <a:lnTo>
                    <a:pt x="5966" y="623"/>
                  </a:lnTo>
                  <a:lnTo>
                    <a:pt x="9317" y="0"/>
                  </a:lnTo>
                  <a:lnTo>
                    <a:pt x="25400" y="31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SMARTInkShape-56">
              <a:extLst>
                <a:ext uri="{FF2B5EF4-FFF2-40B4-BE49-F238E27FC236}">
                  <a16:creationId xmlns:a16="http://schemas.microsoft.com/office/drawing/2014/main" xmlns="" id="{A9BD1154-8FF0-4902-A2B6-A54DBCE6A07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670800" y="5016500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3371" y="14943"/>
                  </a:lnTo>
                  <a:lnTo>
                    <a:pt x="3810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6" name="SMARTInkShape-Group24">
            <a:extLst>
              <a:ext uri="{FF2B5EF4-FFF2-40B4-BE49-F238E27FC236}">
                <a16:creationId xmlns:a16="http://schemas.microsoft.com/office/drawing/2014/main" xmlns="" id="{6C888B3E-B7DC-4B12-8A50-47D0AB29E9CC}"/>
              </a:ext>
            </a:extLst>
          </p:cNvPr>
          <p:cNvGrpSpPr/>
          <p:nvPr/>
        </p:nvGrpSpPr>
        <p:grpSpPr>
          <a:xfrm>
            <a:off x="8467725" y="5016500"/>
            <a:ext cx="880484" cy="428231"/>
            <a:chOff x="8467725" y="5016500"/>
            <a:chExt cx="880484" cy="428231"/>
          </a:xfrm>
        </p:grpSpPr>
        <p:sp>
          <p:nvSpPr>
            <p:cNvPr id="53" name="SMARTInkShape-57">
              <a:extLst>
                <a:ext uri="{FF2B5EF4-FFF2-40B4-BE49-F238E27FC236}">
                  <a16:creationId xmlns:a16="http://schemas.microsoft.com/office/drawing/2014/main" xmlns="" id="{D11F8931-FD10-459A-998D-392A42D76FB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467725" y="5132994"/>
              <a:ext cx="793751" cy="311737"/>
            </a:xfrm>
            <a:custGeom>
              <a:avLst/>
              <a:gdLst/>
              <a:ahLst/>
              <a:cxnLst/>
              <a:rect l="0" t="0" r="0" b="0"/>
              <a:pathLst>
                <a:path w="793751" h="311737">
                  <a:moveTo>
                    <a:pt x="0" y="166081"/>
                  </a:moveTo>
                  <a:lnTo>
                    <a:pt x="0" y="166081"/>
                  </a:lnTo>
                  <a:lnTo>
                    <a:pt x="1685" y="167766"/>
                  </a:lnTo>
                  <a:lnTo>
                    <a:pt x="2887" y="167910"/>
                  </a:lnTo>
                  <a:lnTo>
                    <a:pt x="6105" y="167129"/>
                  </a:lnTo>
                  <a:lnTo>
                    <a:pt x="12558" y="163261"/>
                  </a:lnTo>
                  <a:lnTo>
                    <a:pt x="14166" y="163064"/>
                  </a:lnTo>
                  <a:lnTo>
                    <a:pt x="57064" y="115689"/>
                  </a:lnTo>
                  <a:lnTo>
                    <a:pt x="88661" y="71377"/>
                  </a:lnTo>
                  <a:lnTo>
                    <a:pt x="110616" y="28511"/>
                  </a:lnTo>
                  <a:lnTo>
                    <a:pt x="118401" y="4149"/>
                  </a:lnTo>
                  <a:lnTo>
                    <a:pt x="118445" y="2035"/>
                  </a:lnTo>
                  <a:lnTo>
                    <a:pt x="117906" y="38"/>
                  </a:lnTo>
                  <a:lnTo>
                    <a:pt x="117763" y="0"/>
                  </a:lnTo>
                  <a:lnTo>
                    <a:pt x="117603" y="898"/>
                  </a:lnTo>
                  <a:lnTo>
                    <a:pt x="110104" y="43304"/>
                  </a:lnTo>
                  <a:lnTo>
                    <a:pt x="100771" y="86482"/>
                  </a:lnTo>
                  <a:lnTo>
                    <a:pt x="90213" y="131255"/>
                  </a:lnTo>
                  <a:lnTo>
                    <a:pt x="78196" y="169442"/>
                  </a:lnTo>
                  <a:lnTo>
                    <a:pt x="65397" y="215128"/>
                  </a:lnTo>
                  <a:lnTo>
                    <a:pt x="54546" y="260632"/>
                  </a:lnTo>
                  <a:lnTo>
                    <a:pt x="43976" y="307096"/>
                  </a:lnTo>
                  <a:lnTo>
                    <a:pt x="42476" y="311539"/>
                  </a:lnTo>
                  <a:lnTo>
                    <a:pt x="42075" y="311736"/>
                  </a:lnTo>
                  <a:lnTo>
                    <a:pt x="41512" y="305272"/>
                  </a:lnTo>
                  <a:lnTo>
                    <a:pt x="47410" y="264111"/>
                  </a:lnTo>
                  <a:lnTo>
                    <a:pt x="59029" y="218336"/>
                  </a:lnTo>
                  <a:lnTo>
                    <a:pt x="74585" y="179800"/>
                  </a:lnTo>
                  <a:lnTo>
                    <a:pt x="90039" y="132212"/>
                  </a:lnTo>
                  <a:lnTo>
                    <a:pt x="100881" y="88599"/>
                  </a:lnTo>
                  <a:lnTo>
                    <a:pt x="111582" y="45097"/>
                  </a:lnTo>
                  <a:lnTo>
                    <a:pt x="115914" y="37874"/>
                  </a:lnTo>
                  <a:lnTo>
                    <a:pt x="128702" y="29035"/>
                  </a:lnTo>
                  <a:lnTo>
                    <a:pt x="135344" y="27167"/>
                  </a:lnTo>
                  <a:lnTo>
                    <a:pt x="145151" y="29985"/>
                  </a:lnTo>
                  <a:lnTo>
                    <a:pt x="150119" y="34333"/>
                  </a:lnTo>
                  <a:lnTo>
                    <a:pt x="153150" y="39793"/>
                  </a:lnTo>
                  <a:lnTo>
                    <a:pt x="155096" y="52863"/>
                  </a:lnTo>
                  <a:lnTo>
                    <a:pt x="155204" y="95123"/>
                  </a:lnTo>
                  <a:lnTo>
                    <a:pt x="153398" y="127688"/>
                  </a:lnTo>
                  <a:lnTo>
                    <a:pt x="159591" y="150194"/>
                  </a:lnTo>
                  <a:lnTo>
                    <a:pt x="165591" y="156550"/>
                  </a:lnTo>
                  <a:lnTo>
                    <a:pt x="169661" y="159727"/>
                  </a:lnTo>
                  <a:lnTo>
                    <a:pt x="178886" y="162317"/>
                  </a:lnTo>
                  <a:lnTo>
                    <a:pt x="191174" y="161790"/>
                  </a:lnTo>
                  <a:lnTo>
                    <a:pt x="194125" y="161104"/>
                  </a:lnTo>
                  <a:lnTo>
                    <a:pt x="205018" y="151711"/>
                  </a:lnTo>
                  <a:lnTo>
                    <a:pt x="213813" y="141127"/>
                  </a:lnTo>
                  <a:lnTo>
                    <a:pt x="224349" y="112931"/>
                  </a:lnTo>
                  <a:lnTo>
                    <a:pt x="231315" y="69106"/>
                  </a:lnTo>
                  <a:lnTo>
                    <a:pt x="231715" y="46598"/>
                  </a:lnTo>
                  <a:lnTo>
                    <a:pt x="231382" y="45150"/>
                  </a:lnTo>
                  <a:lnTo>
                    <a:pt x="230808" y="45244"/>
                  </a:lnTo>
                  <a:lnTo>
                    <a:pt x="230072" y="46365"/>
                  </a:lnTo>
                  <a:lnTo>
                    <a:pt x="229036" y="51313"/>
                  </a:lnTo>
                  <a:lnTo>
                    <a:pt x="230498" y="91837"/>
                  </a:lnTo>
                  <a:lnTo>
                    <a:pt x="242480" y="133653"/>
                  </a:lnTo>
                  <a:lnTo>
                    <a:pt x="251364" y="159715"/>
                  </a:lnTo>
                  <a:lnTo>
                    <a:pt x="253301" y="162896"/>
                  </a:lnTo>
                  <a:lnTo>
                    <a:pt x="260157" y="167370"/>
                  </a:lnTo>
                  <a:lnTo>
                    <a:pt x="272189" y="173117"/>
                  </a:lnTo>
                  <a:lnTo>
                    <a:pt x="274945" y="173241"/>
                  </a:lnTo>
                  <a:lnTo>
                    <a:pt x="290176" y="168234"/>
                  </a:lnTo>
                  <a:lnTo>
                    <a:pt x="298821" y="158292"/>
                  </a:lnTo>
                  <a:lnTo>
                    <a:pt x="304714" y="147545"/>
                  </a:lnTo>
                  <a:lnTo>
                    <a:pt x="309160" y="125705"/>
                  </a:lnTo>
                  <a:lnTo>
                    <a:pt x="307773" y="107655"/>
                  </a:lnTo>
                  <a:lnTo>
                    <a:pt x="305485" y="101811"/>
                  </a:lnTo>
                  <a:lnTo>
                    <a:pt x="302926" y="97336"/>
                  </a:lnTo>
                  <a:lnTo>
                    <a:pt x="301796" y="91002"/>
                  </a:lnTo>
                  <a:lnTo>
                    <a:pt x="302092" y="90628"/>
                  </a:lnTo>
                  <a:lnTo>
                    <a:pt x="303361" y="90213"/>
                  </a:lnTo>
                  <a:lnTo>
                    <a:pt x="306060" y="89979"/>
                  </a:lnTo>
                  <a:lnTo>
                    <a:pt x="324211" y="92928"/>
                  </a:lnTo>
                  <a:lnTo>
                    <a:pt x="335550" y="90496"/>
                  </a:lnTo>
                  <a:lnTo>
                    <a:pt x="341271" y="87280"/>
                  </a:lnTo>
                  <a:lnTo>
                    <a:pt x="351344" y="77817"/>
                  </a:lnTo>
                  <a:lnTo>
                    <a:pt x="356612" y="69726"/>
                  </a:lnTo>
                  <a:lnTo>
                    <a:pt x="359859" y="59606"/>
                  </a:lnTo>
                  <a:lnTo>
                    <a:pt x="359492" y="55494"/>
                  </a:lnTo>
                  <a:lnTo>
                    <a:pt x="356029" y="44910"/>
                  </a:lnTo>
                  <a:lnTo>
                    <a:pt x="350866" y="36457"/>
                  </a:lnTo>
                  <a:lnTo>
                    <a:pt x="346911" y="32859"/>
                  </a:lnTo>
                  <a:lnTo>
                    <a:pt x="342801" y="31024"/>
                  </a:lnTo>
                  <a:lnTo>
                    <a:pt x="331043" y="29846"/>
                  </a:lnTo>
                  <a:lnTo>
                    <a:pt x="322611" y="31328"/>
                  </a:lnTo>
                  <a:lnTo>
                    <a:pt x="312272" y="39057"/>
                  </a:lnTo>
                  <a:lnTo>
                    <a:pt x="303643" y="53655"/>
                  </a:lnTo>
                  <a:lnTo>
                    <a:pt x="299989" y="66330"/>
                  </a:lnTo>
                  <a:lnTo>
                    <a:pt x="299459" y="87345"/>
                  </a:lnTo>
                  <a:lnTo>
                    <a:pt x="309308" y="120954"/>
                  </a:lnTo>
                  <a:lnTo>
                    <a:pt x="320377" y="139568"/>
                  </a:lnTo>
                  <a:lnTo>
                    <a:pt x="337549" y="158257"/>
                  </a:lnTo>
                  <a:lnTo>
                    <a:pt x="348605" y="165448"/>
                  </a:lnTo>
                  <a:lnTo>
                    <a:pt x="375093" y="171267"/>
                  </a:lnTo>
                  <a:lnTo>
                    <a:pt x="379178" y="171655"/>
                  </a:lnTo>
                  <a:lnTo>
                    <a:pt x="387481" y="169264"/>
                  </a:lnTo>
                  <a:lnTo>
                    <a:pt x="402623" y="159105"/>
                  </a:lnTo>
                  <a:lnTo>
                    <a:pt x="412572" y="144964"/>
                  </a:lnTo>
                  <a:lnTo>
                    <a:pt x="417166" y="132425"/>
                  </a:lnTo>
                  <a:lnTo>
                    <a:pt x="418084" y="90768"/>
                  </a:lnTo>
                  <a:lnTo>
                    <a:pt x="412661" y="59076"/>
                  </a:lnTo>
                  <a:lnTo>
                    <a:pt x="407446" y="48378"/>
                  </a:lnTo>
                  <a:lnTo>
                    <a:pt x="405336" y="46741"/>
                  </a:lnTo>
                  <a:lnTo>
                    <a:pt x="402165" y="45819"/>
                  </a:lnTo>
                  <a:lnTo>
                    <a:pt x="401460" y="46042"/>
                  </a:lnTo>
                  <a:lnTo>
                    <a:pt x="400990" y="46544"/>
                  </a:lnTo>
                  <a:lnTo>
                    <a:pt x="400677" y="47231"/>
                  </a:lnTo>
                  <a:lnTo>
                    <a:pt x="400820" y="48042"/>
                  </a:lnTo>
                  <a:lnTo>
                    <a:pt x="401921" y="49884"/>
                  </a:lnTo>
                  <a:lnTo>
                    <a:pt x="410572" y="53941"/>
                  </a:lnTo>
                  <a:lnTo>
                    <a:pt x="420806" y="56733"/>
                  </a:lnTo>
                  <a:lnTo>
                    <a:pt x="462855" y="58126"/>
                  </a:lnTo>
                  <a:lnTo>
                    <a:pt x="462735" y="57775"/>
                  </a:lnTo>
                  <a:lnTo>
                    <a:pt x="461659" y="56444"/>
                  </a:lnTo>
                  <a:lnTo>
                    <a:pt x="460005" y="55618"/>
                  </a:lnTo>
                  <a:lnTo>
                    <a:pt x="459070" y="55397"/>
                  </a:lnTo>
                  <a:lnTo>
                    <a:pt x="458446" y="55603"/>
                  </a:lnTo>
                  <a:lnTo>
                    <a:pt x="458031" y="56093"/>
                  </a:lnTo>
                  <a:lnTo>
                    <a:pt x="457364" y="57728"/>
                  </a:lnTo>
                  <a:lnTo>
                    <a:pt x="456735" y="103156"/>
                  </a:lnTo>
                  <a:lnTo>
                    <a:pt x="458052" y="112361"/>
                  </a:lnTo>
                  <a:lnTo>
                    <a:pt x="468744" y="138763"/>
                  </a:lnTo>
                  <a:lnTo>
                    <a:pt x="485276" y="151323"/>
                  </a:lnTo>
                  <a:lnTo>
                    <a:pt x="501306" y="157240"/>
                  </a:lnTo>
                  <a:lnTo>
                    <a:pt x="532815" y="156778"/>
                  </a:lnTo>
                  <a:lnTo>
                    <a:pt x="540431" y="152892"/>
                  </a:lnTo>
                  <a:lnTo>
                    <a:pt x="548167" y="146108"/>
                  </a:lnTo>
                  <a:lnTo>
                    <a:pt x="557413" y="132725"/>
                  </a:lnTo>
                  <a:lnTo>
                    <a:pt x="560623" y="118607"/>
                  </a:lnTo>
                  <a:lnTo>
                    <a:pt x="561797" y="91852"/>
                  </a:lnTo>
                  <a:lnTo>
                    <a:pt x="552073" y="60069"/>
                  </a:lnTo>
                  <a:lnTo>
                    <a:pt x="537949" y="36518"/>
                  </a:lnTo>
                  <a:lnTo>
                    <a:pt x="534481" y="32650"/>
                  </a:lnTo>
                  <a:lnTo>
                    <a:pt x="533062" y="31619"/>
                  </a:lnTo>
                  <a:lnTo>
                    <a:pt x="532116" y="31284"/>
                  </a:lnTo>
                  <a:lnTo>
                    <a:pt x="531486" y="31413"/>
                  </a:lnTo>
                  <a:lnTo>
                    <a:pt x="530474" y="32471"/>
                  </a:lnTo>
                  <a:lnTo>
                    <a:pt x="532809" y="39578"/>
                  </a:lnTo>
                  <a:lnTo>
                    <a:pt x="534666" y="42595"/>
                  </a:lnTo>
                  <a:lnTo>
                    <a:pt x="556180" y="55069"/>
                  </a:lnTo>
                  <a:lnTo>
                    <a:pt x="583562" y="62281"/>
                  </a:lnTo>
                  <a:lnTo>
                    <a:pt x="591090" y="62563"/>
                  </a:lnTo>
                  <a:lnTo>
                    <a:pt x="607972" y="58937"/>
                  </a:lnTo>
                  <a:lnTo>
                    <a:pt x="613783" y="55939"/>
                  </a:lnTo>
                  <a:lnTo>
                    <a:pt x="618352" y="52398"/>
                  </a:lnTo>
                  <a:lnTo>
                    <a:pt x="617904" y="52193"/>
                  </a:lnTo>
                  <a:lnTo>
                    <a:pt x="615525" y="51964"/>
                  </a:lnTo>
                  <a:lnTo>
                    <a:pt x="608533" y="55206"/>
                  </a:lnTo>
                  <a:lnTo>
                    <a:pt x="604658" y="58712"/>
                  </a:lnTo>
                  <a:lnTo>
                    <a:pt x="597609" y="68398"/>
                  </a:lnTo>
                  <a:lnTo>
                    <a:pt x="595451" y="75277"/>
                  </a:lnTo>
                  <a:lnTo>
                    <a:pt x="595177" y="90845"/>
                  </a:lnTo>
                  <a:lnTo>
                    <a:pt x="598271" y="109570"/>
                  </a:lnTo>
                  <a:lnTo>
                    <a:pt x="607323" y="130224"/>
                  </a:lnTo>
                  <a:lnTo>
                    <a:pt x="616216" y="140953"/>
                  </a:lnTo>
                  <a:lnTo>
                    <a:pt x="630610" y="150287"/>
                  </a:lnTo>
                  <a:lnTo>
                    <a:pt x="643162" y="152829"/>
                  </a:lnTo>
                  <a:lnTo>
                    <a:pt x="664600" y="151587"/>
                  </a:lnTo>
                  <a:lnTo>
                    <a:pt x="684866" y="143227"/>
                  </a:lnTo>
                  <a:lnTo>
                    <a:pt x="690442" y="138755"/>
                  </a:lnTo>
                  <a:lnTo>
                    <a:pt x="702049" y="116632"/>
                  </a:lnTo>
                  <a:lnTo>
                    <a:pt x="702664" y="111295"/>
                  </a:lnTo>
                  <a:lnTo>
                    <a:pt x="701409" y="105748"/>
                  </a:lnTo>
                  <a:lnTo>
                    <a:pt x="695603" y="93910"/>
                  </a:lnTo>
                  <a:lnTo>
                    <a:pt x="695863" y="93978"/>
                  </a:lnTo>
                  <a:lnTo>
                    <a:pt x="697093" y="94995"/>
                  </a:lnTo>
                  <a:lnTo>
                    <a:pt x="705474" y="95987"/>
                  </a:lnTo>
                  <a:lnTo>
                    <a:pt x="723640" y="95504"/>
                  </a:lnTo>
                  <a:lnTo>
                    <a:pt x="737111" y="90260"/>
                  </a:lnTo>
                  <a:lnTo>
                    <a:pt x="739057" y="89076"/>
                  </a:lnTo>
                  <a:lnTo>
                    <a:pt x="748404" y="75085"/>
                  </a:lnTo>
                  <a:lnTo>
                    <a:pt x="749761" y="72608"/>
                  </a:lnTo>
                  <a:lnTo>
                    <a:pt x="750329" y="66094"/>
                  </a:lnTo>
                  <a:lnTo>
                    <a:pt x="749051" y="58848"/>
                  </a:lnTo>
                  <a:lnTo>
                    <a:pt x="744013" y="48818"/>
                  </a:lnTo>
                  <a:lnTo>
                    <a:pt x="733949" y="37830"/>
                  </a:lnTo>
                  <a:lnTo>
                    <a:pt x="731658" y="36130"/>
                  </a:lnTo>
                  <a:lnTo>
                    <a:pt x="728719" y="35703"/>
                  </a:lnTo>
                  <a:lnTo>
                    <a:pt x="721691" y="37109"/>
                  </a:lnTo>
                  <a:lnTo>
                    <a:pt x="714804" y="41968"/>
                  </a:lnTo>
                  <a:lnTo>
                    <a:pt x="706858" y="51696"/>
                  </a:lnTo>
                  <a:lnTo>
                    <a:pt x="703626" y="59857"/>
                  </a:lnTo>
                  <a:lnTo>
                    <a:pt x="699245" y="87669"/>
                  </a:lnTo>
                  <a:lnTo>
                    <a:pt x="710137" y="124728"/>
                  </a:lnTo>
                  <a:lnTo>
                    <a:pt x="719861" y="142148"/>
                  </a:lnTo>
                  <a:lnTo>
                    <a:pt x="731679" y="155109"/>
                  </a:lnTo>
                  <a:lnTo>
                    <a:pt x="760702" y="167912"/>
                  </a:lnTo>
                  <a:lnTo>
                    <a:pt x="769772" y="170423"/>
                  </a:lnTo>
                  <a:lnTo>
                    <a:pt x="793750" y="162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SMARTInkShape-58">
              <a:extLst>
                <a:ext uri="{FF2B5EF4-FFF2-40B4-BE49-F238E27FC236}">
                  <a16:creationId xmlns:a16="http://schemas.microsoft.com/office/drawing/2014/main" xmlns="" id="{C65E3C38-AF27-4D66-AF63-7A03AC09ADE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322410" y="5270503"/>
              <a:ext cx="25799" cy="19048"/>
            </a:xfrm>
            <a:custGeom>
              <a:avLst/>
              <a:gdLst/>
              <a:ahLst/>
              <a:cxnLst/>
              <a:rect l="0" t="0" r="0" b="0"/>
              <a:pathLst>
                <a:path w="25799" h="19048">
                  <a:moveTo>
                    <a:pt x="18440" y="3172"/>
                  </a:moveTo>
                  <a:lnTo>
                    <a:pt x="18440" y="3172"/>
                  </a:lnTo>
                  <a:lnTo>
                    <a:pt x="15200" y="2819"/>
                  </a:lnTo>
                  <a:lnTo>
                    <a:pt x="4485" y="128"/>
                  </a:lnTo>
                  <a:lnTo>
                    <a:pt x="0" y="8"/>
                  </a:lnTo>
                  <a:lnTo>
                    <a:pt x="1256" y="0"/>
                  </a:lnTo>
                  <a:lnTo>
                    <a:pt x="11813" y="5023"/>
                  </a:lnTo>
                  <a:lnTo>
                    <a:pt x="25205" y="6269"/>
                  </a:lnTo>
                  <a:lnTo>
                    <a:pt x="25772" y="5942"/>
                  </a:lnTo>
                  <a:lnTo>
                    <a:pt x="25798" y="5372"/>
                  </a:lnTo>
                  <a:lnTo>
                    <a:pt x="25462" y="4639"/>
                  </a:lnTo>
                  <a:lnTo>
                    <a:pt x="24885" y="4150"/>
                  </a:lnTo>
                  <a:lnTo>
                    <a:pt x="21425" y="2424"/>
                  </a:lnTo>
                  <a:lnTo>
                    <a:pt x="20430" y="1615"/>
                  </a:lnTo>
                  <a:lnTo>
                    <a:pt x="16502" y="1657"/>
                  </a:lnTo>
                  <a:lnTo>
                    <a:pt x="11934" y="2851"/>
                  </a:lnTo>
                  <a:lnTo>
                    <a:pt x="8728" y="4558"/>
                  </a:lnTo>
                  <a:lnTo>
                    <a:pt x="4940" y="9188"/>
                  </a:lnTo>
                  <a:lnTo>
                    <a:pt x="4501" y="11063"/>
                  </a:lnTo>
                  <a:lnTo>
                    <a:pt x="5740" y="190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SMARTInkShape-59">
              <a:extLst>
                <a:ext uri="{FF2B5EF4-FFF2-40B4-BE49-F238E27FC236}">
                  <a16:creationId xmlns:a16="http://schemas.microsoft.com/office/drawing/2014/main" xmlns="" id="{6DDD0B74-CF92-46B9-9C8E-4F31E6F04E1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676118" y="5016500"/>
              <a:ext cx="25687" cy="22226"/>
            </a:xfrm>
            <a:custGeom>
              <a:avLst/>
              <a:gdLst/>
              <a:ahLst/>
              <a:cxnLst/>
              <a:rect l="0" t="0" r="0" b="0"/>
              <a:pathLst>
                <a:path w="25687" h="22226">
                  <a:moveTo>
                    <a:pt x="4332" y="0"/>
                  </a:moveTo>
                  <a:lnTo>
                    <a:pt x="4332" y="0"/>
                  </a:lnTo>
                  <a:lnTo>
                    <a:pt x="2647" y="0"/>
                  </a:lnTo>
                  <a:lnTo>
                    <a:pt x="2503" y="353"/>
                  </a:lnTo>
                  <a:lnTo>
                    <a:pt x="3284" y="1685"/>
                  </a:lnTo>
                  <a:lnTo>
                    <a:pt x="3986" y="2182"/>
                  </a:lnTo>
                  <a:lnTo>
                    <a:pt x="5707" y="2734"/>
                  </a:lnTo>
                  <a:lnTo>
                    <a:pt x="10504" y="3164"/>
                  </a:lnTo>
                  <a:lnTo>
                    <a:pt x="8943" y="4857"/>
                  </a:lnTo>
                  <a:lnTo>
                    <a:pt x="480" y="10638"/>
                  </a:lnTo>
                  <a:lnTo>
                    <a:pt x="0" y="12031"/>
                  </a:lnTo>
                  <a:lnTo>
                    <a:pt x="408" y="15460"/>
                  </a:lnTo>
                  <a:lnTo>
                    <a:pt x="2620" y="19672"/>
                  </a:lnTo>
                  <a:lnTo>
                    <a:pt x="7334" y="21090"/>
                  </a:lnTo>
                  <a:lnTo>
                    <a:pt x="23617" y="22158"/>
                  </a:lnTo>
                  <a:lnTo>
                    <a:pt x="24597" y="21828"/>
                  </a:lnTo>
                  <a:lnTo>
                    <a:pt x="25251" y="21255"/>
                  </a:lnTo>
                  <a:lnTo>
                    <a:pt x="25686" y="20520"/>
                  </a:lnTo>
                  <a:lnTo>
                    <a:pt x="25624" y="20030"/>
                  </a:lnTo>
                  <a:lnTo>
                    <a:pt x="25229" y="19703"/>
                  </a:lnTo>
                  <a:lnTo>
                    <a:pt x="24613" y="19485"/>
                  </a:lnTo>
                  <a:lnTo>
                    <a:pt x="24203" y="19693"/>
                  </a:lnTo>
                  <a:lnTo>
                    <a:pt x="23928" y="20184"/>
                  </a:lnTo>
                  <a:lnTo>
                    <a:pt x="23382" y="22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5816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0949 L -0.00456 -0.00949 C -0.00443 -0.01203 -0.0043 -0.02291 -0.003 -0.02731 C -0.00196 -0.03032 0.00039 -0.03611 0.00039 -0.03611 C 0.00182 -0.04653 3.95833E-6 -0.03819 0.00364 -0.04653 C 0.00494 -0.0493 0.00599 -0.05254 0.00703 -0.05555 C 0.00755 -0.05694 0.00781 -0.05903 0.00872 -0.05995 L 0.01614 -0.06875 C 0.01705 -0.0699 0.0177 -0.07153 0.01875 -0.07176 L 0.02369 -0.07315 C 0.02981 -0.07268 0.03593 -0.07338 0.04205 -0.07176 C 0.04466 -0.07106 0.04635 -0.06412 0.04791 -0.06134 C 0.04856 -0.06018 0.04961 -0.05949 0.05039 -0.05833 C 0.05859 -0.04629 0.04791 -0.06111 0.05455 -0.04953 C 0.0552 -0.04838 0.05625 -0.04745 0.05703 -0.04653 L 0.0595 -0.0331 C 0.06002 -0.03032 0.06041 -0.02708 0.06119 -0.0243 C 0.06171 -0.02245 0.06276 -0.0206 0.06289 -0.01828 C 0.06341 0.00278 0.06289 0.02408 0.06289 0.04537 L 0.06289 0.04699 " pathEditMode="relative" ptsTypes="AAAAAAAAAAAAAAAAAA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9 0.04236 L 0.06289 0.04236 C 0.06419 0.03797 0.06627 0.03403 0.06692 0.02917 C 0.06796 0.02153 0.06744 0.0132 0.06783 0.00533 C 0.06796 0.00301 0.06836 0.00047 0.06862 -0.00208 C 0.06901 -0.00486 0.06901 -0.0081 0.06953 -0.01088 C 0.07005 -0.01412 0.07109 -0.0169 0.072 -0.01967 C 0.07226 -0.02315 0.07239 -0.02662 0.07278 -0.03009 C 0.07317 -0.0331 0.07395 -0.03611 0.07448 -0.03912 C 0.07539 -0.04421 0.0763 -0.05115 0.08033 -0.05231 L 0.08528 -0.0537 C 0.08919 -0.05324 0.0931 -0.05347 0.097 -0.05231 C 0.09935 -0.05162 0.09987 -0.04768 0.10117 -0.0449 C 0.10195 -0.04328 0.10286 -0.04213 0.10364 -0.04051 C 0.11054 -0.02615 0.1013 -0.04328 0.1095 -0.0287 C 0.11484 0.00926 0.10937 -0.03078 0.11119 0.075 C 0.11119 0.07755 0.11237 0.08264 0.11276 0.08542 C 0.11419 0.09375 0.11276 0.08889 0.11536 0.09584 C 0.11406 0.10255 0.11536 0.10023 0.11028 0.10023 L 0.11028 0.10023 " pathEditMode="relative" ptsTypes="AAAAAAAAAAAAAAAAAAAA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72 0.09422 L 0.10872 0.09422 C 0.11341 0.07199 0.11015 0.09051 0.11198 0.05417 C 0.11211 0.05232 0.11185 0.04954 0.11276 0.04838 C 0.11497 0.0456 0.1177 0.04491 0.12031 0.04398 C 0.12174 0.04352 0.12304 0.04306 0.12448 0.04236 C 0.12539 0.04213 0.12617 0.04121 0.12695 0.04097 C 0.1289 0.04028 0.13086 0.04005 0.13281 0.03959 C 0.13698 0.04005 0.14127 0.03935 0.14531 0.04097 C 0.14921 0.04236 0.1483 0.0456 0.14948 0.04977 C 0.15273 0.06135 0.14987 0.04746 0.15195 0.0588 C 0.15221 0.0632 0.1526 0.0676 0.15286 0.07199 C 0.15338 0.08172 0.15325 0.08588 0.15442 0.09422 C 0.15468 0.09584 0.15507 0.09722 0.15533 0.09861 C 0.1556 0.10209 0.1556 0.10579 0.15612 0.10903 C 0.15638 0.11088 0.15755 0.11181 0.15781 0.11343 C 0.15833 0.1169 0.1582 0.12037 0.15859 0.12385 C 0.15885 0.12547 0.15924 0.12685 0.1595 0.12824 C 0.16093 0.14028 0.15937 0.1338 0.16119 0.14028 L 0.16028 0.14028 " pathEditMode="relative" ptsTypes="AAAAAAAAAAAAAAAAAAAA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19 0.14468 L 0.16119 0.14468 C 0.16171 0.13959 0.16211 0.13472 0.16276 0.12986 C 0.16302 0.12824 0.16341 0.12685 0.16367 0.12523 C 0.16393 0.12292 0.16419 0.12037 0.16445 0.11783 C 0.16471 0.10764 0.16497 0.09722 0.16536 0.08681 C 0.16549 0.08241 0.16523 0.07755 0.16614 0.07338 C 0.16666 0.07084 0.16836 0.06945 0.16953 0.0676 C 0.16979 0.06597 0.16979 0.06435 0.17031 0.0632 C 0.17435 0.05162 0.17565 0.04977 0.18203 0.04236 C 0.18281 0.04144 0.18359 0.04005 0.1845 0.03935 C 0.18606 0.0382 0.18945 0.03658 0.18945 0.03658 C 0.19231 0.03704 0.19518 0.03635 0.19791 0.03797 C 0.19882 0.03843 0.19869 0.04121 0.19948 0.04236 C 0.20026 0.04329 0.20117 0.04329 0.20208 0.04375 L 0.20533 0.05278 C 0.20586 0.05417 0.20677 0.05556 0.20703 0.05718 L 0.20872 0.06597 L 0.2095 0.0706 C 0.20976 0.07454 0.21002 0.07847 0.21041 0.08241 C 0.21054 0.0838 0.21106 0.08519 0.21119 0.08681 C 0.21158 0.09213 0.21211 0.10301 0.21211 0.10301 L 0.21211 0.10301 " pathEditMode="relative" ptsTypes="AAAAAAAAAAAAAAAAAAAAAAA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67 0.10463 L 0.21367 0.10463 C 0.21445 0.1 0.21562 0.09584 0.21614 0.09121 C 0.21666 0.08635 0.21692 0.08125 0.21692 0.07639 C 0.21744 0.03797 0.21705 -0.00069 0.21783 -0.03912 C 0.21783 -0.04352 0.21992 -0.05092 0.222 -0.05393 C 0.2233 -0.05602 0.22604 -0.0574 0.22773 -0.05833 C 0.23164 -0.04444 0.22799 -0.06134 0.22773 -0.04514 C 0.22747 -0.02778 0.22825 -0.01065 0.22864 0.00672 C 0.22942 0.04746 0.22942 0.04097 0.22942 0.03056 L 0.23033 0.03056 " pathEditMode="relative" ptsTypes="AAAAAAAAAAA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94 0.03218 L 0.23294 0.03218 C 0.2332 0.02709 0.2332 0.02222 0.23372 0.01713 C 0.23398 0.01459 0.23528 0.0125 0.23541 0.00972 C 0.23606 -0.00486 0.23593 -0.0199 0.23619 -0.03472 C 0.23724 -0.09444 0.23099 -0.07639 0.23867 -0.09676 C 0.23893 -0.09977 0.23893 -0.10301 0.23958 -0.10578 C 0.2401 -0.1081 0.24127 -0.10972 0.24205 -0.11157 C 0.24804 -0.12685 0.23802 -0.10278 0.24622 -0.12199 C 0.24648 -0.12361 0.24661 -0.125 0.247 -0.12639 C 0.24817 -0.13055 0.25078 -0.13518 0.25195 -0.13842 C 0.25273 -0.14028 0.25286 -0.14259 0.25364 -0.14421 C 0.25533 -0.14791 0.25794 -0.14791 0.26028 -0.14861 C 0.26198 -0.14722 0.26393 -0.14653 0.26536 -0.14421 C 0.26627 -0.14282 0.26692 -0.14051 0.26692 -0.13842 C 0.26757 -0.12268 0.26757 -0.1243 0.26445 -0.1162 C 0.26419 -0.11365 0.26419 -0.11111 0.26367 -0.10879 C 0.26328 -0.10694 0.2625 -0.10578 0.26198 -0.10416 C 0.26028 -0.09907 0.26041 -0.09884 0.2595 -0.09398 C 0.25976 -0.07754 0.25989 -0.06134 0.26028 -0.0449 C 0.26041 -0.04143 0.26067 -0.03796 0.26119 -0.03472 C 0.26171 -0.02963 0.26276 -0.02291 0.26445 -0.01828 C 0.26484 -0.01713 0.26562 -0.01643 0.26614 -0.01528 L 0.26614 -0.01528 " pathEditMode="relative" ptsTypes="AAAAAAAAAAAAAAAAAAAAAAAA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875 -0.01967 L 0.26875 -0.01967 C 0.26966 -0.02361 0.27317 -0.03634 0.27369 -0.0419 C 0.2776 -0.08171 0.27265 -0.04514 0.27539 -0.06412 C 0.27565 -0.06875 0.27604 -0.07315 0.27617 -0.07754 C 0.27656 -0.08981 0.27643 -0.10231 0.27695 -0.11458 C 0.27721 -0.11967 0.27812 -0.12453 0.27864 -0.1294 C 0.2789 -0.13773 0.27864 -0.14629 0.27955 -0.15463 C 0.28112 -0.1706 0.28164 -0.16898 0.28528 -0.17824 C 0.28685 -0.18217 0.28724 -0.18426 0.28945 -0.18727 C 0.29049 -0.18842 0.29166 -0.18912 0.29283 -0.19004 C 0.29804 -0.18958 0.3056 -0.19143 0.31119 -0.18727 C 0.31224 -0.18634 0.31354 -0.18565 0.31445 -0.18426 C 0.31575 -0.18264 0.31679 -0.18032 0.31783 -0.17824 C 0.32096 -0.17199 0.32695 -0.15903 0.32695 -0.15903 C 0.32955 -0.14514 0.325 -0.16828 0.33033 -0.14722 C 0.33385 -0.13287 0.32825 -0.14884 0.33281 -0.1368 C 0.33307 -0.13379 0.3332 -0.13078 0.33359 -0.12801 C 0.33398 -0.12592 0.33515 -0.1243 0.33528 -0.12199 C 0.33606 -0.11065 0.3358 -0.0993 0.33619 -0.08796 L 0.33528 -0.03449 L 0.3345 -0.0375 " pathEditMode="relative" ptsTypes="AAAAAAAAAAAAAAAAAAAAAA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19 -0.03449 L 0.33619 -0.03449 C 0.33658 -0.04305 0.33619 -0.04838 0.33776 -0.05532 C 0.33828 -0.0574 0.33893 -0.05926 0.33945 -0.06134 C 0.34283 -0.09953 0.33932 -0.06666 0.34283 -0.08935 C 0.34323 -0.0919 0.3431 -0.09444 0.34362 -0.09676 C 0.34479 -0.10115 0.34648 -0.10463 0.34778 -0.10856 C 0.34817 -0.10995 0.34843 -0.11157 0.34856 -0.11319 C 0.34895 -0.11504 0.34882 -0.11736 0.34948 -0.11898 C 0.3513 -0.12338 0.35429 -0.12569 0.3569 -0.12801 C 0.36093 -0.14236 0.3556 -0.12477 0.36198 -0.13981 C 0.36276 -0.14166 0.36276 -0.14421 0.36367 -0.1456 C 0.36692 -0.15162 0.36823 -0.15139 0.372 -0.15301 L 0.39283 -0.15162 C 0.39388 -0.15115 0.39296 -0.14745 0.39362 -0.1456 C 0.3944 -0.14375 0.39583 -0.14282 0.397 -0.1412 C 0.39817 -0.13935 0.39921 -0.13727 0.40026 -0.13541 C 0.40052 -0.13333 0.40117 -0.13148 0.40104 -0.1294 C 0.40091 -0.11643 0.40026 -0.1037 0.39948 -0.09097 C 0.39921 -0.0868 0.39817 -0.0831 0.39778 -0.07893 C 0.39739 -0.07569 0.39726 -0.07222 0.397 -0.06875 C 0.39635 -0.0544 0.3957 -0.04004 0.39531 -0.02569 C 0.39505 -0.01528 0.39479 -0.00486 0.3944 0.00533 C 0.39427 0.00996 0.39427 0.01435 0.39362 0.01875 C 0.39179 0.03172 0.39192 0.01922 0.39192 0.02477 L 0.39114 0.02477 " pathEditMode="relative" ptsTypes="AAAAAAAAAAAAAAAAAAAAAAAAAA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27 0.02454 L 0.39127 0.02454 C 0.39231 0.0206 0.39427 0.01713 0.39453 0.01273 C 0.3957 -0.00648 0.39466 -0.02592 0.39531 -0.04514 C 0.39544 -0.04768 0.3983 -0.05185 0.39948 -0.05254 C 0.40143 -0.05347 0.40338 -0.05347 0.40533 -0.05393 C 0.40703 -0.0544 0.40872 -0.05486 0.41028 -0.05532 C 0.41315 -0.05486 0.41601 -0.05578 0.41862 -0.05393 C 0.41979 -0.05301 0.41992 -0.05023 0.42031 -0.04815 C 0.42356 -0.03078 0.41862 -0.04953 0.42278 -0.03472 C 0.42461 -0.00926 0.42213 -0.03588 0.42617 -0.0125 C 0.42656 -0.00972 0.42656 -0.00648 0.42695 -0.0037 C 0.42734 -0.00046 0.42838 0.00232 0.42864 0.00533 C 0.42955 0.01574 0.4289 0.01135 0.43033 0.01852 C 0.42994 0.03727 0.42942 0.05602 0.42942 0.075 L 0.42942 0.075 " pathEditMode="relative" ptsTypes="AAAAAAAAAAAAAAAA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5 0.09422 L 0.4345 0.09422 C 0.43411 0.08935 0.43398 0.08426 0.43359 0.0794 C 0.43294 0.0713 0.43268 0.06181 0.43033 0.05417 C 0.42955 0.05209 0.42864 0.05023 0.42773 0.04838 C 0.4276 0.04699 0.42669 0.03959 0.42617 0.03797 C 0.42513 0.03472 0.42474 0.0301 0.42278 0.02894 C 0.42031 0.02755 0.41783 0.0257 0.41536 0.02454 C 0.41119 0.02269 0.41106 0.02269 0.40612 0.02014 C 0.40533 0.01968 0.40442 0.01922 0.40364 0.01875 C 0.40169 0.01922 0.39961 0.01875 0.39778 0.02014 C 0.39492 0.02222 0.39557 0.02523 0.39453 0.02894 C 0.39401 0.03056 0.39323 0.03195 0.39283 0.03357 C 0.39114 0.03959 0.39283 0.03843 0.39114 0.04676 C 0.39062 0.04954 0.38945 0.05162 0.38867 0.05417 C 0.38841 0.05672 0.38828 0.05926 0.38789 0.06158 C 0.38737 0.06459 0.38619 0.0706 0.38619 0.0706 C 0.38593 0.09121 0.38541 0.11204 0.38541 0.13287 L 0.38541 0.13287 " pathEditMode="relative" ptsTypes="AAAAAAAAAAAAAAAAAAA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033 0.13565 L 0.38033 0.13565 C 0.3806 0.13079 0.3806 0.1257 0.38112 0.12084 C 0.38138 0.11783 0.38229 0.11505 0.38281 0.11204 C 0.38385 0.1051 0.38489 0.09746 0.38698 0.09121 C 0.3875 0.08935 0.38867 0.08843 0.38945 0.08681 C 0.39296 0.0794 0.38906 0.08472 0.39362 0.0794 C 0.39414 0.07801 0.3944 0.0757 0.39531 0.075 C 0.39739 0.07338 0.39974 0.07408 0.40195 0.07338 C 0.40364 0.07292 0.4052 0.07246 0.4069 0.07199 C 0.40885 0.07153 0.4108 0.07107 0.41276 0.0706 C 0.41666 0.07199 0.42057 0.07385 0.42448 0.075 C 0.43997 0.07963 0.43372 0.07315 0.44023 0.08079 C 0.44088 0.08241 0.4414 0.0838 0.44192 0.08542 C 0.44257 0.08727 0.44283 0.08959 0.44362 0.09121 C 0.44648 0.09838 0.45143 0.10625 0.45364 0.11505 C 0.45429 0.11783 0.45481 0.12084 0.45533 0.12385 C 0.45794 0.14236 0.45455 0.11945 0.4569 0.13426 C 0.45729 0.13635 0.45742 0.1382 0.45781 0.14028 C 0.45833 0.14329 0.4595 0.14908 0.4595 0.14908 C 0.45911 0.1544 0.45898 0.16713 0.4569 0.17292 L 0.45533 0.17732 L 0.45442 0.18334 L 0.45364 0.18172 " pathEditMode="relative" ptsTypes="AAAAAAAAAAAAAAAAAAAAAAAA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8842" y="1272618"/>
            <a:ext cx="9144000" cy="1473773"/>
          </a:xfrm>
        </p:spPr>
        <p:txBody>
          <a:bodyPr>
            <a:normAutofit/>
          </a:bodyPr>
          <a:lstStyle/>
          <a:p>
            <a:r>
              <a:rPr lang="fr-FR" sz="8000" dirty="0">
                <a:solidFill>
                  <a:srgbClr val="7030A0"/>
                </a:solidFill>
                <a:latin typeface="Comic Sans MS" panose="030F0702030302020204" pitchFamily="66" charset="0"/>
              </a:rPr>
              <a:t>Numération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7521" y="3602037"/>
            <a:ext cx="10897385" cy="1020763"/>
          </a:xfrm>
        </p:spPr>
        <p:txBody>
          <a:bodyPr>
            <a:normAutofit/>
          </a:bodyPr>
          <a:lstStyle/>
          <a:p>
            <a:r>
              <a:rPr lang="fr-FR" sz="3800" dirty="0"/>
              <a:t>Révision : les droites numériques</a:t>
            </a:r>
          </a:p>
        </p:txBody>
      </p:sp>
    </p:spTree>
    <p:extLst>
      <p:ext uri="{BB962C8B-B14F-4D97-AF65-F5344CB8AC3E}">
        <p14:creationId xmlns:p14="http://schemas.microsoft.com/office/powerpoint/2010/main" val="312861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2E4054F3-4D2A-4490-81BB-A3F542A7A516}"/>
              </a:ext>
            </a:extLst>
          </p:cNvPr>
          <p:cNvGrpSpPr/>
          <p:nvPr/>
        </p:nvGrpSpPr>
        <p:grpSpPr>
          <a:xfrm>
            <a:off x="1273813" y="2244763"/>
            <a:ext cx="9630382" cy="398832"/>
            <a:chOff x="2490281" y="515562"/>
            <a:chExt cx="7188740" cy="214012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xmlns="" id="{62964291-3414-485C-9084-8083BC245948}"/>
                </a:ext>
              </a:extLst>
            </p:cNvPr>
            <p:cNvCxnSpPr>
              <a:cxnSpLocks/>
            </p:cNvCxnSpPr>
            <p:nvPr/>
          </p:nvCxnSpPr>
          <p:spPr>
            <a:xfrm>
              <a:off x="2490281" y="729574"/>
              <a:ext cx="71887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xmlns="" id="{2B68012B-0AE6-4B12-B3B5-A6185327C0E2}"/>
                </a:ext>
              </a:extLst>
            </p:cNvPr>
            <p:cNvCxnSpPr/>
            <p:nvPr/>
          </p:nvCxnSpPr>
          <p:spPr>
            <a:xfrm>
              <a:off x="2490281" y="515565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xmlns="" id="{9D509869-6334-4467-BB68-47EF64878E37}"/>
                </a:ext>
              </a:extLst>
            </p:cNvPr>
            <p:cNvCxnSpPr/>
            <p:nvPr/>
          </p:nvCxnSpPr>
          <p:spPr>
            <a:xfrm>
              <a:off x="9625037" y="515562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xmlns="" id="{2FF662F0-F777-43CA-A4DE-7E09B6002025}"/>
                </a:ext>
              </a:extLst>
            </p:cNvPr>
            <p:cNvCxnSpPr/>
            <p:nvPr/>
          </p:nvCxnSpPr>
          <p:spPr>
            <a:xfrm>
              <a:off x="3909244" y="515562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xmlns="" id="{26F5C92B-2446-43F9-B278-039278EEB9A1}"/>
                </a:ext>
              </a:extLst>
            </p:cNvPr>
            <p:cNvCxnSpPr/>
            <p:nvPr/>
          </p:nvCxnSpPr>
          <p:spPr>
            <a:xfrm>
              <a:off x="4604426" y="515562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xmlns="" id="{AFE52FF9-3AAA-461C-B3B7-54DE3029B8CA}"/>
                </a:ext>
              </a:extLst>
            </p:cNvPr>
            <p:cNvCxnSpPr/>
            <p:nvPr/>
          </p:nvCxnSpPr>
          <p:spPr>
            <a:xfrm>
              <a:off x="5311303" y="515562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xmlns="" id="{D5DFA2B5-7DFC-4F0F-88AB-A5FAC832334D}"/>
                </a:ext>
              </a:extLst>
            </p:cNvPr>
            <p:cNvCxnSpPr/>
            <p:nvPr/>
          </p:nvCxnSpPr>
          <p:spPr>
            <a:xfrm>
              <a:off x="8899620" y="515562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xmlns="" id="{B68430FD-CA8A-43AE-93E9-E35753B77D6F}"/>
                </a:ext>
              </a:extLst>
            </p:cNvPr>
            <p:cNvCxnSpPr/>
            <p:nvPr/>
          </p:nvCxnSpPr>
          <p:spPr>
            <a:xfrm>
              <a:off x="8176668" y="515562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xmlns="" id="{BBF6CE49-5F0B-4C2D-ABCE-5BF09548A53B}"/>
                </a:ext>
              </a:extLst>
            </p:cNvPr>
            <p:cNvCxnSpPr/>
            <p:nvPr/>
          </p:nvCxnSpPr>
          <p:spPr>
            <a:xfrm>
              <a:off x="7457243" y="515562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xmlns="" id="{1271E293-ABD6-40B1-A665-CD9DABD7EAEE}"/>
                </a:ext>
              </a:extLst>
            </p:cNvPr>
            <p:cNvCxnSpPr/>
            <p:nvPr/>
          </p:nvCxnSpPr>
          <p:spPr>
            <a:xfrm>
              <a:off x="6756285" y="515562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xmlns="" id="{A643C245-9B78-438C-A329-37AAB6CAAE9A}"/>
                </a:ext>
              </a:extLst>
            </p:cNvPr>
            <p:cNvCxnSpPr/>
            <p:nvPr/>
          </p:nvCxnSpPr>
          <p:spPr>
            <a:xfrm>
              <a:off x="6025936" y="515562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xmlns="" id="{B2A8E0DF-1A84-445C-A7DE-C0B13560234A}"/>
                </a:ext>
              </a:extLst>
            </p:cNvPr>
            <p:cNvCxnSpPr/>
            <p:nvPr/>
          </p:nvCxnSpPr>
          <p:spPr>
            <a:xfrm>
              <a:off x="3206886" y="515562"/>
              <a:ext cx="0" cy="2140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B11A17D3-898F-4214-AA3A-FB0C2F8F1F1B}"/>
              </a:ext>
            </a:extLst>
          </p:cNvPr>
          <p:cNvGrpSpPr/>
          <p:nvPr/>
        </p:nvGrpSpPr>
        <p:grpSpPr>
          <a:xfrm>
            <a:off x="10418389" y="932912"/>
            <a:ext cx="802981" cy="1276284"/>
            <a:chOff x="10301193" y="399347"/>
            <a:chExt cx="802981" cy="127628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xmlns="" id="{002F41A3-AA90-423D-82A6-F187E8A1BB5B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D753AE13-6E4C-437C-BA28-D8D19D5416B7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xmlns="" id="{33B067D4-8F8C-4EA4-ACE1-9F9BCB491962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10</a:t>
                </a:r>
              </a:p>
            </p:txBody>
          </p:sp>
        </p:grp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xmlns="" id="{80F5E7FE-CEAE-41E7-A19A-7D34EBE421A2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AACCA979-D47B-435D-BA5F-E4D3C6862C50}"/>
              </a:ext>
            </a:extLst>
          </p:cNvPr>
          <p:cNvGrpSpPr/>
          <p:nvPr/>
        </p:nvGrpSpPr>
        <p:grpSpPr>
          <a:xfrm>
            <a:off x="4950026" y="4289148"/>
            <a:ext cx="802981" cy="1276284"/>
            <a:chOff x="10301193" y="399347"/>
            <a:chExt cx="802981" cy="1276284"/>
          </a:xfrm>
        </p:grpSpPr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xmlns="" id="{8F81A47E-EEC6-4C9B-AC45-489A7F60F386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03D50F3-CE09-4839-A438-306979F864E8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xmlns="" id="{5BDE929F-7E7B-41B7-AF94-3ACA1226DA89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4</a:t>
                </a:r>
              </a:p>
            </p:txBody>
          </p:sp>
        </p:grp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xmlns="" id="{33425178-4F9C-419C-8B6E-ED0FC209ED75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xmlns="" id="{A67A5646-9109-48D6-9FF0-A40F16FA8E68}"/>
              </a:ext>
            </a:extLst>
          </p:cNvPr>
          <p:cNvGrpSpPr/>
          <p:nvPr/>
        </p:nvGrpSpPr>
        <p:grpSpPr>
          <a:xfrm>
            <a:off x="1430831" y="4214405"/>
            <a:ext cx="802981" cy="1276284"/>
            <a:chOff x="10301193" y="399347"/>
            <a:chExt cx="802981" cy="1276284"/>
          </a:xfrm>
        </p:grpSpPr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xmlns="" id="{7961E952-90DE-4234-9A76-E4E234D0C203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1E0FDD36-CB69-4FDA-8273-B17B777E0200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xmlns="" id="{33A5A7B4-AB80-479A-BC6A-B050D18C8B76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2</a:t>
                </a:r>
              </a:p>
            </p:txBody>
          </p:sp>
        </p:grp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xmlns="" id="{E07B2119-51F5-4A33-8A53-60D322BCF019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89150614-8FA3-43BD-B91E-9CE926CDE016}"/>
              </a:ext>
            </a:extLst>
          </p:cNvPr>
          <p:cNvGrpSpPr/>
          <p:nvPr/>
        </p:nvGrpSpPr>
        <p:grpSpPr>
          <a:xfrm>
            <a:off x="8579872" y="3876051"/>
            <a:ext cx="802981" cy="1276284"/>
            <a:chOff x="10301193" y="399347"/>
            <a:chExt cx="802981" cy="1276284"/>
          </a:xfrm>
        </p:grpSpPr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xmlns="" id="{04B5DF2F-8E29-4CB5-A4DA-A9B383909A75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B8AA3075-F1DF-4A11-A065-B8DF06C23CFA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xmlns="" id="{5DE863C9-7565-440A-8570-4169F411177A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6</a:t>
                </a:r>
              </a:p>
            </p:txBody>
          </p:sp>
        </p:grpSp>
        <p:cxnSp>
          <p:nvCxnSpPr>
            <p:cNvPr id="63" name="Connecteur droit avec flèche 62">
              <a:extLst>
                <a:ext uri="{FF2B5EF4-FFF2-40B4-BE49-F238E27FC236}">
                  <a16:creationId xmlns:a16="http://schemas.microsoft.com/office/drawing/2014/main" xmlns="" id="{BE026DBB-A6D9-463A-A8C6-428D2DEE36C7}"/>
                </a:ext>
              </a:extLst>
            </p:cNvPr>
            <p:cNvCxnSpPr>
              <a:cxnSpLocks/>
              <a:stCxn id="65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xmlns="" id="{4E298230-4E32-4199-8871-2AD83F0AB0BA}"/>
              </a:ext>
            </a:extLst>
          </p:cNvPr>
          <p:cNvGrpSpPr/>
          <p:nvPr/>
        </p:nvGrpSpPr>
        <p:grpSpPr>
          <a:xfrm>
            <a:off x="993959" y="920465"/>
            <a:ext cx="559708" cy="1275358"/>
            <a:chOff x="10446453" y="399347"/>
            <a:chExt cx="559708" cy="127535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9DB3C531-4D73-4758-85CE-B399D16701F9}"/>
                </a:ext>
              </a:extLst>
            </p:cNvPr>
            <p:cNvSpPr/>
            <p:nvPr/>
          </p:nvSpPr>
          <p:spPr>
            <a:xfrm>
              <a:off x="10446453" y="399347"/>
              <a:ext cx="559708" cy="80310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xmlns="" id="{8A649F39-EB94-47EF-8F12-FB99A3B146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26307" y="1196239"/>
              <a:ext cx="1" cy="4784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xmlns="" id="{F0BE66E6-9506-47C7-B9D0-9C88B4CB21EA}"/>
              </a:ext>
            </a:extLst>
          </p:cNvPr>
          <p:cNvGrpSpPr/>
          <p:nvPr/>
        </p:nvGrpSpPr>
        <p:grpSpPr>
          <a:xfrm>
            <a:off x="7647940" y="932912"/>
            <a:ext cx="559708" cy="1276284"/>
            <a:chOff x="10446453" y="399347"/>
            <a:chExt cx="559708" cy="127628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751EE936-9E60-48D0-9ED4-18BF4B7A0E75}"/>
                </a:ext>
              </a:extLst>
            </p:cNvPr>
            <p:cNvSpPr/>
            <p:nvPr/>
          </p:nvSpPr>
          <p:spPr>
            <a:xfrm>
              <a:off x="10446453" y="399347"/>
              <a:ext cx="559708" cy="803108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xmlns="" id="{92F0F20B-5629-4697-9AF8-172557370F22}"/>
                </a:ext>
              </a:extLst>
            </p:cNvPr>
            <p:cNvCxnSpPr>
              <a:cxnSpLocks/>
            </p:cNvCxnSpPr>
            <p:nvPr/>
          </p:nvCxnSpPr>
          <p:spPr>
            <a:xfrm>
              <a:off x="10717918" y="1197165"/>
              <a:ext cx="1" cy="4784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6" name="ZoneTexte 75">
            <a:extLst>
              <a:ext uri="{FF2B5EF4-FFF2-40B4-BE49-F238E27FC236}">
                <a16:creationId xmlns:a16="http://schemas.microsoft.com/office/drawing/2014/main" xmlns="" id="{956DAB3D-B12E-4D8B-A6B7-3AF9124FDDC9}"/>
              </a:ext>
            </a:extLst>
          </p:cNvPr>
          <p:cNvSpPr txBox="1"/>
          <p:nvPr/>
        </p:nvSpPr>
        <p:spPr>
          <a:xfrm>
            <a:off x="3292246" y="-8210"/>
            <a:ext cx="739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La droite numérique graduée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xmlns="" id="{3AA6EFFB-2FA2-4728-8A0A-BD10D05FEE81}"/>
              </a:ext>
            </a:extLst>
          </p:cNvPr>
          <p:cNvGrpSpPr/>
          <p:nvPr/>
        </p:nvGrpSpPr>
        <p:grpSpPr>
          <a:xfrm>
            <a:off x="9457192" y="944942"/>
            <a:ext cx="802981" cy="1276284"/>
            <a:chOff x="10301193" y="399347"/>
            <a:chExt cx="802981" cy="1276284"/>
          </a:xfrm>
        </p:grpSpPr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xmlns="" id="{DA471048-6423-434C-A755-70A2E1CCB8D6}"/>
                </a:ext>
              </a:extLst>
            </p:cNvPr>
            <p:cNvGrpSpPr/>
            <p:nvPr/>
          </p:nvGrpSpPr>
          <p:grpSpPr>
            <a:xfrm>
              <a:off x="10301193" y="399347"/>
              <a:ext cx="802981" cy="803108"/>
              <a:chOff x="1345322" y="1282371"/>
              <a:chExt cx="802981" cy="803108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F49EEB2C-CE2B-452D-9204-4D9BC5F4EA8A}"/>
                  </a:ext>
                </a:extLst>
              </p:cNvPr>
              <p:cNvSpPr/>
              <p:nvPr/>
            </p:nvSpPr>
            <p:spPr>
              <a:xfrm>
                <a:off x="1490582" y="1282371"/>
                <a:ext cx="559708" cy="803108"/>
              </a:xfrm>
              <a:prstGeom prst="rect">
                <a:avLst/>
              </a:prstGeom>
              <a:noFill/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xmlns="" id="{DFA992DD-1478-4A51-83FD-FBC092CCA6E9}"/>
                  </a:ext>
                </a:extLst>
              </p:cNvPr>
              <p:cNvSpPr txBox="1"/>
              <p:nvPr/>
            </p:nvSpPr>
            <p:spPr>
              <a:xfrm>
                <a:off x="1345322" y="1310748"/>
                <a:ext cx="80298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dirty="0"/>
                  <a:t>9</a:t>
                </a:r>
              </a:p>
            </p:txBody>
          </p:sp>
        </p:grp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xmlns="" id="{664503F0-FA25-48AC-B9A3-8D3E1FD8A6A2}"/>
                </a:ext>
              </a:extLst>
            </p:cNvPr>
            <p:cNvCxnSpPr>
              <a:cxnSpLocks/>
              <a:stCxn id="70" idx="2"/>
            </p:cNvCxnSpPr>
            <p:nvPr/>
          </p:nvCxnSpPr>
          <p:spPr>
            <a:xfrm>
              <a:off x="10702684" y="1197165"/>
              <a:ext cx="1" cy="47846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SMARTInkShape-60">
            <a:extLst>
              <a:ext uri="{FF2B5EF4-FFF2-40B4-BE49-F238E27FC236}">
                <a16:creationId xmlns:a16="http://schemas.microsoft.com/office/drawing/2014/main" xmlns="" id="{FAB39447-873E-46EB-BFE3-F42B116A6BF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20341" y="1154643"/>
            <a:ext cx="249720" cy="312434"/>
          </a:xfrm>
          <a:custGeom>
            <a:avLst/>
            <a:gdLst/>
            <a:ahLst/>
            <a:cxnLst/>
            <a:rect l="0" t="0" r="0" b="0"/>
            <a:pathLst>
              <a:path w="249720" h="312434">
                <a:moveTo>
                  <a:pt x="165534" y="13757"/>
                </a:moveTo>
                <a:lnTo>
                  <a:pt x="165534" y="13757"/>
                </a:lnTo>
                <a:lnTo>
                  <a:pt x="165534" y="11023"/>
                </a:lnTo>
                <a:lnTo>
                  <a:pt x="165181" y="10876"/>
                </a:lnTo>
                <a:lnTo>
                  <a:pt x="127363" y="4078"/>
                </a:lnTo>
                <a:lnTo>
                  <a:pt x="112283" y="7557"/>
                </a:lnTo>
                <a:lnTo>
                  <a:pt x="77587" y="25546"/>
                </a:lnTo>
                <a:lnTo>
                  <a:pt x="45490" y="55335"/>
                </a:lnTo>
                <a:lnTo>
                  <a:pt x="25483" y="84764"/>
                </a:lnTo>
                <a:lnTo>
                  <a:pt x="6768" y="132160"/>
                </a:lnTo>
                <a:lnTo>
                  <a:pt x="0" y="167791"/>
                </a:lnTo>
                <a:lnTo>
                  <a:pt x="1041" y="204946"/>
                </a:lnTo>
                <a:lnTo>
                  <a:pt x="15165" y="252387"/>
                </a:lnTo>
                <a:lnTo>
                  <a:pt x="28827" y="274884"/>
                </a:lnTo>
                <a:lnTo>
                  <a:pt x="52387" y="296002"/>
                </a:lnTo>
                <a:lnTo>
                  <a:pt x="63741" y="302183"/>
                </a:lnTo>
                <a:lnTo>
                  <a:pt x="97592" y="312433"/>
                </a:lnTo>
                <a:lnTo>
                  <a:pt x="140467" y="307970"/>
                </a:lnTo>
                <a:lnTo>
                  <a:pt x="169193" y="295077"/>
                </a:lnTo>
                <a:lnTo>
                  <a:pt x="204530" y="269543"/>
                </a:lnTo>
                <a:lnTo>
                  <a:pt x="227410" y="235789"/>
                </a:lnTo>
                <a:lnTo>
                  <a:pt x="246060" y="190906"/>
                </a:lnTo>
                <a:lnTo>
                  <a:pt x="249719" y="166670"/>
                </a:lnTo>
                <a:lnTo>
                  <a:pt x="249269" y="123925"/>
                </a:lnTo>
                <a:lnTo>
                  <a:pt x="242905" y="85058"/>
                </a:lnTo>
                <a:lnTo>
                  <a:pt x="233499" y="54221"/>
                </a:lnTo>
                <a:lnTo>
                  <a:pt x="215413" y="26166"/>
                </a:lnTo>
                <a:lnTo>
                  <a:pt x="206282" y="16450"/>
                </a:lnTo>
                <a:lnTo>
                  <a:pt x="186466" y="5030"/>
                </a:lnTo>
                <a:lnTo>
                  <a:pt x="162721" y="0"/>
                </a:lnTo>
                <a:lnTo>
                  <a:pt x="124259" y="423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SMARTInkShape-Group26">
            <a:extLst>
              <a:ext uri="{FF2B5EF4-FFF2-40B4-BE49-F238E27FC236}">
                <a16:creationId xmlns:a16="http://schemas.microsoft.com/office/drawing/2014/main" xmlns="" id="{EB08D5E9-953F-457B-A2CA-7BDE24DD7861}"/>
              </a:ext>
            </a:extLst>
          </p:cNvPr>
          <p:cNvGrpSpPr/>
          <p:nvPr/>
        </p:nvGrpSpPr>
        <p:grpSpPr>
          <a:xfrm>
            <a:off x="1333542" y="1774744"/>
            <a:ext cx="1835109" cy="416007"/>
            <a:chOff x="1333542" y="1774744"/>
            <a:chExt cx="1835109" cy="416007"/>
          </a:xfrm>
        </p:grpSpPr>
        <p:sp>
          <p:nvSpPr>
            <p:cNvPr id="3" name="SMARTInkShape-61">
              <a:extLst>
                <a:ext uri="{FF2B5EF4-FFF2-40B4-BE49-F238E27FC236}">
                  <a16:creationId xmlns:a16="http://schemas.microsoft.com/office/drawing/2014/main" xmlns="" id="{B319D101-87E1-40C7-A85F-311C39F1F0C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216228" y="1774744"/>
              <a:ext cx="952423" cy="416007"/>
            </a:xfrm>
            <a:custGeom>
              <a:avLst/>
              <a:gdLst/>
              <a:ahLst/>
              <a:cxnLst/>
              <a:rect l="0" t="0" r="0" b="0"/>
              <a:pathLst>
                <a:path w="952423" h="416007">
                  <a:moveTo>
                    <a:pt x="6272" y="387431"/>
                  </a:moveTo>
                  <a:lnTo>
                    <a:pt x="6272" y="387431"/>
                  </a:lnTo>
                  <a:lnTo>
                    <a:pt x="183" y="387431"/>
                  </a:lnTo>
                  <a:lnTo>
                    <a:pt x="0" y="385745"/>
                  </a:lnTo>
                  <a:lnTo>
                    <a:pt x="326" y="385249"/>
                  </a:lnTo>
                  <a:lnTo>
                    <a:pt x="897" y="384918"/>
                  </a:lnTo>
                  <a:lnTo>
                    <a:pt x="1630" y="384697"/>
                  </a:lnTo>
                  <a:lnTo>
                    <a:pt x="5702" y="381561"/>
                  </a:lnTo>
                  <a:lnTo>
                    <a:pt x="6019" y="380354"/>
                  </a:lnTo>
                  <a:lnTo>
                    <a:pt x="6103" y="379538"/>
                  </a:lnTo>
                  <a:lnTo>
                    <a:pt x="35441" y="334989"/>
                  </a:lnTo>
                  <a:lnTo>
                    <a:pt x="66612" y="290370"/>
                  </a:lnTo>
                  <a:lnTo>
                    <a:pt x="107676" y="244061"/>
                  </a:lnTo>
                  <a:lnTo>
                    <a:pt x="155092" y="198975"/>
                  </a:lnTo>
                  <a:lnTo>
                    <a:pt x="198301" y="159230"/>
                  </a:lnTo>
                  <a:lnTo>
                    <a:pt x="244682" y="117138"/>
                  </a:lnTo>
                  <a:lnTo>
                    <a:pt x="288378" y="88668"/>
                  </a:lnTo>
                  <a:lnTo>
                    <a:pt x="332016" y="60012"/>
                  </a:lnTo>
                  <a:lnTo>
                    <a:pt x="377325" y="39366"/>
                  </a:lnTo>
                  <a:lnTo>
                    <a:pt x="424538" y="18987"/>
                  </a:lnTo>
                  <a:lnTo>
                    <a:pt x="462445" y="8931"/>
                  </a:lnTo>
                  <a:lnTo>
                    <a:pt x="502231" y="1006"/>
                  </a:lnTo>
                  <a:lnTo>
                    <a:pt x="546981" y="0"/>
                  </a:lnTo>
                  <a:lnTo>
                    <a:pt x="593927" y="5845"/>
                  </a:lnTo>
                  <a:lnTo>
                    <a:pt x="636969" y="15319"/>
                  </a:lnTo>
                  <a:lnTo>
                    <a:pt x="681046" y="31701"/>
                  </a:lnTo>
                  <a:lnTo>
                    <a:pt x="724769" y="50149"/>
                  </a:lnTo>
                  <a:lnTo>
                    <a:pt x="770417" y="79323"/>
                  </a:lnTo>
                  <a:lnTo>
                    <a:pt x="781960" y="88942"/>
                  </a:lnTo>
                  <a:lnTo>
                    <a:pt x="823709" y="124440"/>
                  </a:lnTo>
                  <a:lnTo>
                    <a:pt x="861829" y="169832"/>
                  </a:lnTo>
                  <a:lnTo>
                    <a:pt x="892798" y="214297"/>
                  </a:lnTo>
                  <a:lnTo>
                    <a:pt x="918081" y="259349"/>
                  </a:lnTo>
                  <a:lnTo>
                    <a:pt x="932396" y="304277"/>
                  </a:lnTo>
                  <a:lnTo>
                    <a:pt x="944257" y="335055"/>
                  </a:lnTo>
                  <a:lnTo>
                    <a:pt x="947009" y="381780"/>
                  </a:lnTo>
                  <a:lnTo>
                    <a:pt x="949160" y="401439"/>
                  </a:lnTo>
                  <a:lnTo>
                    <a:pt x="949592" y="408879"/>
                  </a:lnTo>
                  <a:lnTo>
                    <a:pt x="952422" y="4160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SMARTInkShape-62">
              <a:extLst>
                <a:ext uri="{FF2B5EF4-FFF2-40B4-BE49-F238E27FC236}">
                  <a16:creationId xmlns:a16="http://schemas.microsoft.com/office/drawing/2014/main" xmlns="" id="{14D924C2-EE0F-4B47-B8F6-645CA997C36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333542" y="1816401"/>
              <a:ext cx="895309" cy="352125"/>
            </a:xfrm>
            <a:custGeom>
              <a:avLst/>
              <a:gdLst/>
              <a:ahLst/>
              <a:cxnLst/>
              <a:rect l="0" t="0" r="0" b="0"/>
              <a:pathLst>
                <a:path w="895309" h="352125">
                  <a:moveTo>
                    <a:pt x="6308" y="320374"/>
                  </a:moveTo>
                  <a:lnTo>
                    <a:pt x="6308" y="320374"/>
                  </a:lnTo>
                  <a:lnTo>
                    <a:pt x="0" y="320374"/>
                  </a:lnTo>
                  <a:lnTo>
                    <a:pt x="3879" y="307984"/>
                  </a:lnTo>
                  <a:lnTo>
                    <a:pt x="4689" y="306822"/>
                  </a:lnTo>
                  <a:lnTo>
                    <a:pt x="5828" y="301816"/>
                  </a:lnTo>
                  <a:lnTo>
                    <a:pt x="9892" y="273106"/>
                  </a:lnTo>
                  <a:lnTo>
                    <a:pt x="16332" y="258721"/>
                  </a:lnTo>
                  <a:lnTo>
                    <a:pt x="47273" y="214776"/>
                  </a:lnTo>
                  <a:lnTo>
                    <a:pt x="71008" y="186682"/>
                  </a:lnTo>
                  <a:lnTo>
                    <a:pt x="118459" y="144011"/>
                  </a:lnTo>
                  <a:lnTo>
                    <a:pt x="164805" y="106197"/>
                  </a:lnTo>
                  <a:lnTo>
                    <a:pt x="208793" y="76081"/>
                  </a:lnTo>
                  <a:lnTo>
                    <a:pt x="252820" y="52780"/>
                  </a:lnTo>
                  <a:lnTo>
                    <a:pt x="297449" y="32034"/>
                  </a:lnTo>
                  <a:lnTo>
                    <a:pt x="343825" y="15984"/>
                  </a:lnTo>
                  <a:lnTo>
                    <a:pt x="382599" y="8390"/>
                  </a:lnTo>
                  <a:lnTo>
                    <a:pt x="423129" y="1985"/>
                  </a:lnTo>
                  <a:lnTo>
                    <a:pt x="466357" y="0"/>
                  </a:lnTo>
                  <a:lnTo>
                    <a:pt x="508456" y="666"/>
                  </a:lnTo>
                  <a:lnTo>
                    <a:pt x="553950" y="4562"/>
                  </a:lnTo>
                  <a:lnTo>
                    <a:pt x="600121" y="12981"/>
                  </a:lnTo>
                  <a:lnTo>
                    <a:pt x="647106" y="26334"/>
                  </a:lnTo>
                  <a:lnTo>
                    <a:pt x="669539" y="32947"/>
                  </a:lnTo>
                  <a:lnTo>
                    <a:pt x="708279" y="54869"/>
                  </a:lnTo>
                  <a:lnTo>
                    <a:pt x="752714" y="90106"/>
                  </a:lnTo>
                  <a:lnTo>
                    <a:pt x="789291" y="134583"/>
                  </a:lnTo>
                  <a:lnTo>
                    <a:pt x="821294" y="181789"/>
                  </a:lnTo>
                  <a:lnTo>
                    <a:pt x="846365" y="224826"/>
                  </a:lnTo>
                  <a:lnTo>
                    <a:pt x="865812" y="270735"/>
                  </a:lnTo>
                  <a:lnTo>
                    <a:pt x="884257" y="315958"/>
                  </a:lnTo>
                  <a:lnTo>
                    <a:pt x="891543" y="340877"/>
                  </a:lnTo>
                  <a:lnTo>
                    <a:pt x="894979" y="348613"/>
                  </a:lnTo>
                  <a:lnTo>
                    <a:pt x="895308" y="352124"/>
                  </a:lnTo>
                  <a:lnTo>
                    <a:pt x="892574" y="352124"/>
                  </a:lnTo>
                  <a:lnTo>
                    <a:pt x="892427" y="351771"/>
                  </a:lnTo>
                  <a:lnTo>
                    <a:pt x="892264" y="350438"/>
                  </a:lnTo>
                  <a:lnTo>
                    <a:pt x="892573" y="349942"/>
                  </a:lnTo>
                  <a:lnTo>
                    <a:pt x="893132" y="349611"/>
                  </a:lnTo>
                  <a:lnTo>
                    <a:pt x="893857" y="349390"/>
                  </a:lnTo>
                  <a:lnTo>
                    <a:pt x="893988" y="349243"/>
                  </a:lnTo>
                  <a:lnTo>
                    <a:pt x="893723" y="349145"/>
                  </a:lnTo>
                  <a:lnTo>
                    <a:pt x="892133" y="348949"/>
                  </a:lnTo>
                  <a:lnTo>
                    <a:pt x="894867" y="348949"/>
                  </a:lnTo>
                  <a:lnTo>
                    <a:pt x="892133" y="3489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SMARTInkShape-63">
            <a:extLst>
              <a:ext uri="{FF2B5EF4-FFF2-40B4-BE49-F238E27FC236}">
                <a16:creationId xmlns:a16="http://schemas.microsoft.com/office/drawing/2014/main" xmlns="" id="{53EBA9EE-5F03-4BFE-87AC-C6A8DBE82B6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671175" y="2438400"/>
            <a:ext cx="1" cy="3176"/>
          </a:xfrm>
          <a:custGeom>
            <a:avLst/>
            <a:gdLst/>
            <a:ahLst/>
            <a:cxnLst/>
            <a:rect l="0" t="0" r="0" b="0"/>
            <a:pathLst>
              <a:path w="1" h="3176">
                <a:moveTo>
                  <a:pt x="0" y="3175"/>
                </a:moveTo>
                <a:lnTo>
                  <a:pt x="0" y="3175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SMARTInkShape-Group28">
            <a:extLst>
              <a:ext uri="{FF2B5EF4-FFF2-40B4-BE49-F238E27FC236}">
                <a16:creationId xmlns:a16="http://schemas.microsoft.com/office/drawing/2014/main" xmlns="" id="{597827E9-7FA5-4D7B-AE6C-704AE0F59F72}"/>
              </a:ext>
            </a:extLst>
          </p:cNvPr>
          <p:cNvGrpSpPr/>
          <p:nvPr/>
        </p:nvGrpSpPr>
        <p:grpSpPr>
          <a:xfrm>
            <a:off x="7874000" y="1146409"/>
            <a:ext cx="193676" cy="338070"/>
            <a:chOff x="7874000" y="1146409"/>
            <a:chExt cx="193676" cy="338070"/>
          </a:xfrm>
        </p:grpSpPr>
        <p:sp>
          <p:nvSpPr>
            <p:cNvPr id="7" name="SMARTInkShape-64">
              <a:extLst>
                <a:ext uri="{FF2B5EF4-FFF2-40B4-BE49-F238E27FC236}">
                  <a16:creationId xmlns:a16="http://schemas.microsoft.com/office/drawing/2014/main" xmlns="" id="{ECB529B4-7658-4219-9ED4-3DAD5E54ACD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883525" y="1317625"/>
              <a:ext cx="184151" cy="15787"/>
            </a:xfrm>
            <a:custGeom>
              <a:avLst/>
              <a:gdLst/>
              <a:ahLst/>
              <a:cxnLst/>
              <a:rect l="0" t="0" r="0" b="0"/>
              <a:pathLst>
                <a:path w="184151" h="15787">
                  <a:moveTo>
                    <a:pt x="0" y="6350"/>
                  </a:moveTo>
                  <a:lnTo>
                    <a:pt x="0" y="6350"/>
                  </a:lnTo>
                  <a:lnTo>
                    <a:pt x="0" y="8035"/>
                  </a:lnTo>
                  <a:lnTo>
                    <a:pt x="10113" y="12455"/>
                  </a:lnTo>
                  <a:lnTo>
                    <a:pt x="44663" y="15786"/>
                  </a:lnTo>
                  <a:lnTo>
                    <a:pt x="78305" y="14923"/>
                  </a:lnTo>
                  <a:lnTo>
                    <a:pt x="123155" y="1053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65">
              <a:extLst>
                <a:ext uri="{FF2B5EF4-FFF2-40B4-BE49-F238E27FC236}">
                  <a16:creationId xmlns:a16="http://schemas.microsoft.com/office/drawing/2014/main" xmlns="" id="{A0C5D0EC-F3F0-4305-AAD8-2D8DB2B5E9D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874000" y="1146409"/>
              <a:ext cx="192401" cy="338070"/>
            </a:xfrm>
            <a:custGeom>
              <a:avLst/>
              <a:gdLst/>
              <a:ahLst/>
              <a:cxnLst/>
              <a:rect l="0" t="0" r="0" b="0"/>
              <a:pathLst>
                <a:path w="192401" h="338070">
                  <a:moveTo>
                    <a:pt x="0" y="21991"/>
                  </a:moveTo>
                  <a:lnTo>
                    <a:pt x="0" y="21991"/>
                  </a:lnTo>
                  <a:lnTo>
                    <a:pt x="5422" y="22344"/>
                  </a:lnTo>
                  <a:lnTo>
                    <a:pt x="42728" y="29206"/>
                  </a:lnTo>
                  <a:lnTo>
                    <a:pt x="87306" y="29374"/>
                  </a:lnTo>
                  <a:lnTo>
                    <a:pt x="131598" y="22201"/>
                  </a:lnTo>
                  <a:lnTo>
                    <a:pt x="174401" y="8926"/>
                  </a:lnTo>
                  <a:lnTo>
                    <a:pt x="192291" y="558"/>
                  </a:lnTo>
                  <a:lnTo>
                    <a:pt x="192400" y="294"/>
                  </a:lnTo>
                  <a:lnTo>
                    <a:pt x="192119" y="118"/>
                  </a:lnTo>
                  <a:lnTo>
                    <a:pt x="191580" y="0"/>
                  </a:lnTo>
                  <a:lnTo>
                    <a:pt x="190039" y="811"/>
                  </a:lnTo>
                  <a:lnTo>
                    <a:pt x="151661" y="39045"/>
                  </a:lnTo>
                  <a:lnTo>
                    <a:pt x="134672" y="71139"/>
                  </a:lnTo>
                  <a:lnTo>
                    <a:pt x="119883" y="117651"/>
                  </a:lnTo>
                  <a:lnTo>
                    <a:pt x="105614" y="165229"/>
                  </a:lnTo>
                  <a:lnTo>
                    <a:pt x="98160" y="203077"/>
                  </a:lnTo>
                  <a:lnTo>
                    <a:pt x="88926" y="248039"/>
                  </a:lnTo>
                  <a:lnTo>
                    <a:pt x="81774" y="289888"/>
                  </a:lnTo>
                  <a:lnTo>
                    <a:pt x="80632" y="323922"/>
                  </a:lnTo>
                  <a:lnTo>
                    <a:pt x="83857" y="334691"/>
                  </a:lnTo>
                  <a:lnTo>
                    <a:pt x="85836" y="337358"/>
                  </a:lnTo>
                  <a:lnTo>
                    <a:pt x="86857" y="338069"/>
                  </a:lnTo>
                  <a:lnTo>
                    <a:pt x="87538" y="337837"/>
                  </a:lnTo>
                  <a:lnTo>
                    <a:pt x="88900" y="3331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256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4.16667E-7 -0.23935 C -4.16667E-7 -0.34676 0.03021 -0.47639 0.05482 -0.47639 L 0.11003 -0.47639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01289 1.48148E-6 C -0.01797 1.48148E-6 -0.02448 -0.13634 -0.02448 -0.24583 L -0.02448 -0.4879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-0.0819 -3.33333E-6 C -0.11862 -3.33333E-6 -0.16341 -0.11898 -0.16341 -0.21481 L -0.16341 -0.42777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17594</TotalTime>
  <Words>488</Words>
  <Application>Microsoft Office PowerPoint</Application>
  <PresentationFormat>Personnalisé</PresentationFormat>
  <Paragraphs>111</Paragraphs>
  <Slides>26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Mercredi 24 juin 2020</vt:lpstr>
      <vt:lpstr>Numération</vt:lpstr>
      <vt:lpstr>Présentation PowerPoint</vt:lpstr>
      <vt:lpstr>Présentation PowerPoint</vt:lpstr>
      <vt:lpstr>Deuxième situation</vt:lpstr>
      <vt:lpstr>Présentation PowerPoint</vt:lpstr>
      <vt:lpstr>Présentation PowerPoint</vt:lpstr>
      <vt:lpstr>Numération</vt:lpstr>
      <vt:lpstr>Présentation PowerPoint</vt:lpstr>
      <vt:lpstr>Présentation PowerPoint</vt:lpstr>
      <vt:lpstr>Présentation PowerPoint</vt:lpstr>
      <vt:lpstr>Problèmes</vt:lpstr>
      <vt:lpstr>Présentation PowerPoint</vt:lpstr>
      <vt:lpstr>Première situation</vt:lpstr>
      <vt:lpstr>Deuxième situation</vt:lpstr>
      <vt:lpstr>Troisième situation</vt:lpstr>
      <vt:lpstr>Quatrième situation</vt:lpstr>
      <vt:lpstr>Pour t’entraîner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doubles</dc:title>
  <dc:creator>Vsg IEN</dc:creator>
  <cp:lastModifiedBy>Ollivier HUNAULT</cp:lastModifiedBy>
  <cp:revision>574</cp:revision>
  <dcterms:created xsi:type="dcterms:W3CDTF">2020-03-19T21:38:13Z</dcterms:created>
  <dcterms:modified xsi:type="dcterms:W3CDTF">2020-06-08T14:05:40Z</dcterms:modified>
</cp:coreProperties>
</file>