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8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9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12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13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14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3" r:id="rId2"/>
    <p:sldId id="425" r:id="rId3"/>
    <p:sldId id="686" r:id="rId4"/>
    <p:sldId id="688" r:id="rId5"/>
    <p:sldId id="689" r:id="rId6"/>
    <p:sldId id="696" r:id="rId7"/>
    <p:sldId id="680" r:id="rId8"/>
    <p:sldId id="684" r:id="rId9"/>
    <p:sldId id="685" r:id="rId10"/>
    <p:sldId id="697" r:id="rId11"/>
    <p:sldId id="700" r:id="rId12"/>
    <p:sldId id="439" r:id="rId13"/>
    <p:sldId id="582" r:id="rId14"/>
    <p:sldId id="694" r:id="rId15"/>
    <p:sldId id="692" r:id="rId16"/>
    <p:sldId id="693" r:id="rId17"/>
    <p:sldId id="695" r:id="rId18"/>
    <p:sldId id="690" r:id="rId19"/>
    <p:sldId id="521" r:id="rId20"/>
    <p:sldId id="698" r:id="rId21"/>
    <p:sldId id="528" r:id="rId22"/>
    <p:sldId id="526" r:id="rId23"/>
    <p:sldId id="530" r:id="rId24"/>
    <p:sldId id="623" r:id="rId25"/>
    <p:sldId id="532" r:id="rId26"/>
    <p:sldId id="536" r:id="rId27"/>
    <p:sldId id="534" r:id="rId28"/>
    <p:sldId id="699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 BREMONT" initials="LB" lastIdx="5" clrIdx="0"/>
  <p:cmAuthor id="2" name="DARDENNE" initials="D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00FF"/>
    <a:srgbClr val="FB0517"/>
    <a:srgbClr val="FEA0A0"/>
    <a:srgbClr val="FE7272"/>
    <a:srgbClr val="66CCFF"/>
    <a:srgbClr val="000000"/>
    <a:srgbClr val="905289"/>
    <a:srgbClr val="FF0000"/>
    <a:srgbClr val="E7B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83" autoAdjust="0"/>
    <p:restoredTop sz="69521" autoAdjust="0"/>
  </p:normalViewPr>
  <p:slideViewPr>
    <p:cSldViewPr snapToGrid="0">
      <p:cViewPr varScale="1">
        <p:scale>
          <a:sx n="34" d="100"/>
          <a:sy n="34" d="100"/>
        </p:scale>
        <p:origin x="-149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3DF88-DAA2-DB42-95A7-D20EEB214776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DDD27-6673-EA4F-B067-C7C5F7D6F7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16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649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031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u="sng" dirty="0"/>
              <a:t>Orientation de la file</a:t>
            </a:r>
          </a:p>
          <a:p>
            <a:endParaRPr lang="fr-FR" dirty="0"/>
          </a:p>
          <a:p>
            <a:r>
              <a:rPr lang="fr-FR" dirty="0"/>
              <a:t>déplacement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031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425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624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179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356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775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Révision rapide des tables d’addition s’il reste du temps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6100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S’il reste du temps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73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457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7546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05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5334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3205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1179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4467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9460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991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949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275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507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257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275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218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670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78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48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25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58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77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88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11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95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3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54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89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9061-4C17-47CE-9CA2-6C536BD058A7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52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3" Type="http://schemas.openxmlformats.org/officeDocument/2006/relationships/tags" Target="../tags/tag57.xml"/><Relationship Id="rId21" Type="http://schemas.openxmlformats.org/officeDocument/2006/relationships/notesSlide" Target="../notesSlides/notesSlide10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microsoft.com/office/2007/relationships/hdphoto" Target="../media/hdphoto1.wdp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23" Type="http://schemas.openxmlformats.org/officeDocument/2006/relationships/image" Target="../media/image2.png"/><Relationship Id="rId10" Type="http://schemas.openxmlformats.org/officeDocument/2006/relationships/tags" Target="../tags/tag64.xml"/><Relationship Id="rId19" Type="http://schemas.openxmlformats.org/officeDocument/2006/relationships/tags" Target="../tags/tag73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tags" Target="../tags/tag86.xml"/><Relationship Id="rId18" Type="http://schemas.openxmlformats.org/officeDocument/2006/relationships/tags" Target="../tags/tag91.xml"/><Relationship Id="rId26" Type="http://schemas.openxmlformats.org/officeDocument/2006/relationships/tags" Target="../tags/tag99.xml"/><Relationship Id="rId39" Type="http://schemas.openxmlformats.org/officeDocument/2006/relationships/tags" Target="../tags/tag112.xml"/><Relationship Id="rId3" Type="http://schemas.openxmlformats.org/officeDocument/2006/relationships/tags" Target="../tags/tag76.xml"/><Relationship Id="rId21" Type="http://schemas.openxmlformats.org/officeDocument/2006/relationships/tags" Target="../tags/tag94.xml"/><Relationship Id="rId34" Type="http://schemas.openxmlformats.org/officeDocument/2006/relationships/tags" Target="../tags/tag107.xml"/><Relationship Id="rId42" Type="http://schemas.openxmlformats.org/officeDocument/2006/relationships/tags" Target="../tags/tag115.xml"/><Relationship Id="rId47" Type="http://schemas.openxmlformats.org/officeDocument/2006/relationships/image" Target="../media/image3.png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17" Type="http://schemas.openxmlformats.org/officeDocument/2006/relationships/tags" Target="../tags/tag90.xml"/><Relationship Id="rId25" Type="http://schemas.openxmlformats.org/officeDocument/2006/relationships/tags" Target="../tags/tag98.xml"/><Relationship Id="rId33" Type="http://schemas.openxmlformats.org/officeDocument/2006/relationships/tags" Target="../tags/tag106.xml"/><Relationship Id="rId38" Type="http://schemas.openxmlformats.org/officeDocument/2006/relationships/tags" Target="../tags/tag111.xml"/><Relationship Id="rId46" Type="http://schemas.openxmlformats.org/officeDocument/2006/relationships/notesSlide" Target="../notesSlides/notesSlide12.xml"/><Relationship Id="rId2" Type="http://schemas.openxmlformats.org/officeDocument/2006/relationships/tags" Target="../tags/tag75.xml"/><Relationship Id="rId16" Type="http://schemas.openxmlformats.org/officeDocument/2006/relationships/tags" Target="../tags/tag89.xml"/><Relationship Id="rId20" Type="http://schemas.openxmlformats.org/officeDocument/2006/relationships/tags" Target="../tags/tag93.xml"/><Relationship Id="rId29" Type="http://schemas.openxmlformats.org/officeDocument/2006/relationships/tags" Target="../tags/tag102.xml"/><Relationship Id="rId41" Type="http://schemas.openxmlformats.org/officeDocument/2006/relationships/tags" Target="../tags/tag114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24" Type="http://schemas.openxmlformats.org/officeDocument/2006/relationships/tags" Target="../tags/tag97.xml"/><Relationship Id="rId32" Type="http://schemas.openxmlformats.org/officeDocument/2006/relationships/tags" Target="../tags/tag105.xml"/><Relationship Id="rId37" Type="http://schemas.openxmlformats.org/officeDocument/2006/relationships/tags" Target="../tags/tag110.xml"/><Relationship Id="rId40" Type="http://schemas.openxmlformats.org/officeDocument/2006/relationships/tags" Target="../tags/tag113.xml"/><Relationship Id="rId45" Type="http://schemas.openxmlformats.org/officeDocument/2006/relationships/slideLayout" Target="../slideLayouts/slideLayout6.xml"/><Relationship Id="rId5" Type="http://schemas.openxmlformats.org/officeDocument/2006/relationships/tags" Target="../tags/tag78.xml"/><Relationship Id="rId15" Type="http://schemas.openxmlformats.org/officeDocument/2006/relationships/tags" Target="../tags/tag88.xml"/><Relationship Id="rId23" Type="http://schemas.openxmlformats.org/officeDocument/2006/relationships/tags" Target="../tags/tag96.xml"/><Relationship Id="rId28" Type="http://schemas.openxmlformats.org/officeDocument/2006/relationships/tags" Target="../tags/tag101.xml"/><Relationship Id="rId36" Type="http://schemas.openxmlformats.org/officeDocument/2006/relationships/tags" Target="../tags/tag109.xml"/><Relationship Id="rId10" Type="http://schemas.openxmlformats.org/officeDocument/2006/relationships/tags" Target="../tags/tag83.xml"/><Relationship Id="rId19" Type="http://schemas.openxmlformats.org/officeDocument/2006/relationships/tags" Target="../tags/tag92.xml"/><Relationship Id="rId31" Type="http://schemas.openxmlformats.org/officeDocument/2006/relationships/tags" Target="../tags/tag104.xml"/><Relationship Id="rId44" Type="http://schemas.openxmlformats.org/officeDocument/2006/relationships/tags" Target="../tags/tag117.xml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tags" Target="../tags/tag87.xml"/><Relationship Id="rId22" Type="http://schemas.openxmlformats.org/officeDocument/2006/relationships/tags" Target="../tags/tag95.xml"/><Relationship Id="rId27" Type="http://schemas.openxmlformats.org/officeDocument/2006/relationships/tags" Target="../tags/tag100.xml"/><Relationship Id="rId30" Type="http://schemas.openxmlformats.org/officeDocument/2006/relationships/tags" Target="../tags/tag103.xml"/><Relationship Id="rId35" Type="http://schemas.openxmlformats.org/officeDocument/2006/relationships/tags" Target="../tags/tag108.xml"/><Relationship Id="rId43" Type="http://schemas.openxmlformats.org/officeDocument/2006/relationships/tags" Target="../tags/tag116.xml"/><Relationship Id="rId48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30.xml"/><Relationship Id="rId18" Type="http://schemas.openxmlformats.org/officeDocument/2006/relationships/tags" Target="../tags/tag135.xml"/><Relationship Id="rId26" Type="http://schemas.openxmlformats.org/officeDocument/2006/relationships/tags" Target="../tags/tag143.xml"/><Relationship Id="rId39" Type="http://schemas.openxmlformats.org/officeDocument/2006/relationships/tags" Target="../tags/tag156.xml"/><Relationship Id="rId21" Type="http://schemas.openxmlformats.org/officeDocument/2006/relationships/tags" Target="../tags/tag138.xml"/><Relationship Id="rId34" Type="http://schemas.openxmlformats.org/officeDocument/2006/relationships/tags" Target="../tags/tag151.xml"/><Relationship Id="rId42" Type="http://schemas.openxmlformats.org/officeDocument/2006/relationships/tags" Target="../tags/tag159.xml"/><Relationship Id="rId47" Type="http://schemas.openxmlformats.org/officeDocument/2006/relationships/tags" Target="../tags/tag164.xml"/><Relationship Id="rId50" Type="http://schemas.openxmlformats.org/officeDocument/2006/relationships/tags" Target="../tags/tag167.xml"/><Relationship Id="rId55" Type="http://schemas.openxmlformats.org/officeDocument/2006/relationships/tags" Target="../tags/tag172.xml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17" Type="http://schemas.openxmlformats.org/officeDocument/2006/relationships/tags" Target="../tags/tag134.xml"/><Relationship Id="rId25" Type="http://schemas.openxmlformats.org/officeDocument/2006/relationships/tags" Target="../tags/tag142.xml"/><Relationship Id="rId33" Type="http://schemas.openxmlformats.org/officeDocument/2006/relationships/tags" Target="../tags/tag150.xml"/><Relationship Id="rId38" Type="http://schemas.openxmlformats.org/officeDocument/2006/relationships/tags" Target="../tags/tag155.xml"/><Relationship Id="rId46" Type="http://schemas.openxmlformats.org/officeDocument/2006/relationships/tags" Target="../tags/tag163.xml"/><Relationship Id="rId59" Type="http://schemas.openxmlformats.org/officeDocument/2006/relationships/image" Target="../media/image1.png"/><Relationship Id="rId2" Type="http://schemas.openxmlformats.org/officeDocument/2006/relationships/tags" Target="../tags/tag119.xml"/><Relationship Id="rId16" Type="http://schemas.openxmlformats.org/officeDocument/2006/relationships/tags" Target="../tags/tag133.xml"/><Relationship Id="rId20" Type="http://schemas.openxmlformats.org/officeDocument/2006/relationships/tags" Target="../tags/tag137.xml"/><Relationship Id="rId29" Type="http://schemas.openxmlformats.org/officeDocument/2006/relationships/tags" Target="../tags/tag146.xml"/><Relationship Id="rId41" Type="http://schemas.openxmlformats.org/officeDocument/2006/relationships/tags" Target="../tags/tag158.xml"/><Relationship Id="rId54" Type="http://schemas.openxmlformats.org/officeDocument/2006/relationships/tags" Target="../tags/tag171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24" Type="http://schemas.openxmlformats.org/officeDocument/2006/relationships/tags" Target="../tags/tag141.xml"/><Relationship Id="rId32" Type="http://schemas.openxmlformats.org/officeDocument/2006/relationships/tags" Target="../tags/tag149.xml"/><Relationship Id="rId37" Type="http://schemas.openxmlformats.org/officeDocument/2006/relationships/tags" Target="../tags/tag154.xml"/><Relationship Id="rId40" Type="http://schemas.openxmlformats.org/officeDocument/2006/relationships/tags" Target="../tags/tag157.xml"/><Relationship Id="rId45" Type="http://schemas.openxmlformats.org/officeDocument/2006/relationships/tags" Target="../tags/tag162.xml"/><Relationship Id="rId53" Type="http://schemas.openxmlformats.org/officeDocument/2006/relationships/tags" Target="../tags/tag170.xml"/><Relationship Id="rId58" Type="http://schemas.openxmlformats.org/officeDocument/2006/relationships/image" Target="../media/image3.png"/><Relationship Id="rId5" Type="http://schemas.openxmlformats.org/officeDocument/2006/relationships/tags" Target="../tags/tag122.xml"/><Relationship Id="rId15" Type="http://schemas.openxmlformats.org/officeDocument/2006/relationships/tags" Target="../tags/tag132.xml"/><Relationship Id="rId23" Type="http://schemas.openxmlformats.org/officeDocument/2006/relationships/tags" Target="../tags/tag140.xml"/><Relationship Id="rId28" Type="http://schemas.openxmlformats.org/officeDocument/2006/relationships/tags" Target="../tags/tag145.xml"/><Relationship Id="rId36" Type="http://schemas.openxmlformats.org/officeDocument/2006/relationships/tags" Target="../tags/tag153.xml"/><Relationship Id="rId49" Type="http://schemas.openxmlformats.org/officeDocument/2006/relationships/tags" Target="../tags/tag166.xml"/><Relationship Id="rId57" Type="http://schemas.openxmlformats.org/officeDocument/2006/relationships/notesSlide" Target="../notesSlides/notesSlide13.xml"/><Relationship Id="rId10" Type="http://schemas.openxmlformats.org/officeDocument/2006/relationships/tags" Target="../tags/tag127.xml"/><Relationship Id="rId19" Type="http://schemas.openxmlformats.org/officeDocument/2006/relationships/tags" Target="../tags/tag136.xml"/><Relationship Id="rId31" Type="http://schemas.openxmlformats.org/officeDocument/2006/relationships/tags" Target="../tags/tag148.xml"/><Relationship Id="rId44" Type="http://schemas.openxmlformats.org/officeDocument/2006/relationships/tags" Target="../tags/tag161.xml"/><Relationship Id="rId52" Type="http://schemas.openxmlformats.org/officeDocument/2006/relationships/tags" Target="../tags/tag169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31.xml"/><Relationship Id="rId22" Type="http://schemas.openxmlformats.org/officeDocument/2006/relationships/tags" Target="../tags/tag139.xml"/><Relationship Id="rId27" Type="http://schemas.openxmlformats.org/officeDocument/2006/relationships/tags" Target="../tags/tag144.xml"/><Relationship Id="rId30" Type="http://schemas.openxmlformats.org/officeDocument/2006/relationships/tags" Target="../tags/tag147.xml"/><Relationship Id="rId35" Type="http://schemas.openxmlformats.org/officeDocument/2006/relationships/tags" Target="../tags/tag152.xml"/><Relationship Id="rId43" Type="http://schemas.openxmlformats.org/officeDocument/2006/relationships/tags" Target="../tags/tag160.xml"/><Relationship Id="rId48" Type="http://schemas.openxmlformats.org/officeDocument/2006/relationships/tags" Target="../tags/tag165.xml"/><Relationship Id="rId56" Type="http://schemas.openxmlformats.org/officeDocument/2006/relationships/slideLayout" Target="../slideLayouts/slideLayout6.xml"/><Relationship Id="rId8" Type="http://schemas.openxmlformats.org/officeDocument/2006/relationships/tags" Target="../tags/tag125.xml"/><Relationship Id="rId51" Type="http://schemas.openxmlformats.org/officeDocument/2006/relationships/tags" Target="../tags/tag168.xml"/><Relationship Id="rId3" Type="http://schemas.openxmlformats.org/officeDocument/2006/relationships/tags" Target="../tags/tag120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85.xml"/><Relationship Id="rId18" Type="http://schemas.openxmlformats.org/officeDocument/2006/relationships/tags" Target="../tags/tag190.xml"/><Relationship Id="rId26" Type="http://schemas.openxmlformats.org/officeDocument/2006/relationships/tags" Target="../tags/tag198.xml"/><Relationship Id="rId39" Type="http://schemas.openxmlformats.org/officeDocument/2006/relationships/tags" Target="../tags/tag211.xml"/><Relationship Id="rId21" Type="http://schemas.openxmlformats.org/officeDocument/2006/relationships/tags" Target="../tags/tag193.xml"/><Relationship Id="rId34" Type="http://schemas.openxmlformats.org/officeDocument/2006/relationships/tags" Target="../tags/tag206.xml"/><Relationship Id="rId42" Type="http://schemas.openxmlformats.org/officeDocument/2006/relationships/tags" Target="../tags/tag214.xml"/><Relationship Id="rId47" Type="http://schemas.openxmlformats.org/officeDocument/2006/relationships/tags" Target="../tags/tag219.xml"/><Relationship Id="rId50" Type="http://schemas.openxmlformats.org/officeDocument/2006/relationships/tags" Target="../tags/tag222.xml"/><Relationship Id="rId55" Type="http://schemas.openxmlformats.org/officeDocument/2006/relationships/tags" Target="../tags/tag227.xml"/><Relationship Id="rId63" Type="http://schemas.openxmlformats.org/officeDocument/2006/relationships/tags" Target="../tags/tag235.xml"/><Relationship Id="rId68" Type="http://schemas.openxmlformats.org/officeDocument/2006/relationships/tags" Target="../tags/tag240.xml"/><Relationship Id="rId7" Type="http://schemas.openxmlformats.org/officeDocument/2006/relationships/tags" Target="../tags/tag179.xml"/><Relationship Id="rId71" Type="http://schemas.openxmlformats.org/officeDocument/2006/relationships/notesSlide" Target="../notesSlides/notesSlide14.xml"/><Relationship Id="rId2" Type="http://schemas.openxmlformats.org/officeDocument/2006/relationships/tags" Target="../tags/tag174.xml"/><Relationship Id="rId16" Type="http://schemas.openxmlformats.org/officeDocument/2006/relationships/tags" Target="../tags/tag188.xml"/><Relationship Id="rId29" Type="http://schemas.openxmlformats.org/officeDocument/2006/relationships/tags" Target="../tags/tag201.xml"/><Relationship Id="rId11" Type="http://schemas.openxmlformats.org/officeDocument/2006/relationships/tags" Target="../tags/tag183.xml"/><Relationship Id="rId24" Type="http://schemas.openxmlformats.org/officeDocument/2006/relationships/tags" Target="../tags/tag196.xml"/><Relationship Id="rId32" Type="http://schemas.openxmlformats.org/officeDocument/2006/relationships/tags" Target="../tags/tag204.xml"/><Relationship Id="rId37" Type="http://schemas.openxmlformats.org/officeDocument/2006/relationships/tags" Target="../tags/tag209.xml"/><Relationship Id="rId40" Type="http://schemas.openxmlformats.org/officeDocument/2006/relationships/tags" Target="../tags/tag212.xml"/><Relationship Id="rId45" Type="http://schemas.openxmlformats.org/officeDocument/2006/relationships/tags" Target="../tags/tag217.xml"/><Relationship Id="rId53" Type="http://schemas.openxmlformats.org/officeDocument/2006/relationships/tags" Target="../tags/tag225.xml"/><Relationship Id="rId58" Type="http://schemas.openxmlformats.org/officeDocument/2006/relationships/tags" Target="../tags/tag230.xml"/><Relationship Id="rId66" Type="http://schemas.openxmlformats.org/officeDocument/2006/relationships/tags" Target="../tags/tag238.xml"/><Relationship Id="rId5" Type="http://schemas.openxmlformats.org/officeDocument/2006/relationships/tags" Target="../tags/tag177.xml"/><Relationship Id="rId15" Type="http://schemas.openxmlformats.org/officeDocument/2006/relationships/tags" Target="../tags/tag187.xml"/><Relationship Id="rId23" Type="http://schemas.openxmlformats.org/officeDocument/2006/relationships/tags" Target="../tags/tag195.xml"/><Relationship Id="rId28" Type="http://schemas.openxmlformats.org/officeDocument/2006/relationships/tags" Target="../tags/tag200.xml"/><Relationship Id="rId36" Type="http://schemas.openxmlformats.org/officeDocument/2006/relationships/tags" Target="../tags/tag208.xml"/><Relationship Id="rId49" Type="http://schemas.openxmlformats.org/officeDocument/2006/relationships/tags" Target="../tags/tag221.xml"/><Relationship Id="rId57" Type="http://schemas.openxmlformats.org/officeDocument/2006/relationships/tags" Target="../tags/tag229.xml"/><Relationship Id="rId61" Type="http://schemas.openxmlformats.org/officeDocument/2006/relationships/tags" Target="../tags/tag233.xml"/><Relationship Id="rId10" Type="http://schemas.openxmlformats.org/officeDocument/2006/relationships/tags" Target="../tags/tag182.xml"/><Relationship Id="rId19" Type="http://schemas.openxmlformats.org/officeDocument/2006/relationships/tags" Target="../tags/tag191.xml"/><Relationship Id="rId31" Type="http://schemas.openxmlformats.org/officeDocument/2006/relationships/tags" Target="../tags/tag203.xml"/><Relationship Id="rId44" Type="http://schemas.openxmlformats.org/officeDocument/2006/relationships/tags" Target="../tags/tag216.xml"/><Relationship Id="rId52" Type="http://schemas.openxmlformats.org/officeDocument/2006/relationships/tags" Target="../tags/tag224.xml"/><Relationship Id="rId60" Type="http://schemas.openxmlformats.org/officeDocument/2006/relationships/tags" Target="../tags/tag232.xml"/><Relationship Id="rId65" Type="http://schemas.openxmlformats.org/officeDocument/2006/relationships/tags" Target="../tags/tag237.xml"/><Relationship Id="rId73" Type="http://schemas.openxmlformats.org/officeDocument/2006/relationships/image" Target="../media/image1.png"/><Relationship Id="rId4" Type="http://schemas.openxmlformats.org/officeDocument/2006/relationships/tags" Target="../tags/tag176.xml"/><Relationship Id="rId9" Type="http://schemas.openxmlformats.org/officeDocument/2006/relationships/tags" Target="../tags/tag181.xml"/><Relationship Id="rId14" Type="http://schemas.openxmlformats.org/officeDocument/2006/relationships/tags" Target="../tags/tag186.xml"/><Relationship Id="rId22" Type="http://schemas.openxmlformats.org/officeDocument/2006/relationships/tags" Target="../tags/tag194.xml"/><Relationship Id="rId27" Type="http://schemas.openxmlformats.org/officeDocument/2006/relationships/tags" Target="../tags/tag199.xml"/><Relationship Id="rId30" Type="http://schemas.openxmlformats.org/officeDocument/2006/relationships/tags" Target="../tags/tag202.xml"/><Relationship Id="rId35" Type="http://schemas.openxmlformats.org/officeDocument/2006/relationships/tags" Target="../tags/tag207.xml"/><Relationship Id="rId43" Type="http://schemas.openxmlformats.org/officeDocument/2006/relationships/tags" Target="../tags/tag215.xml"/><Relationship Id="rId48" Type="http://schemas.openxmlformats.org/officeDocument/2006/relationships/tags" Target="../tags/tag220.xml"/><Relationship Id="rId56" Type="http://schemas.openxmlformats.org/officeDocument/2006/relationships/tags" Target="../tags/tag228.xml"/><Relationship Id="rId64" Type="http://schemas.openxmlformats.org/officeDocument/2006/relationships/tags" Target="../tags/tag236.xml"/><Relationship Id="rId69" Type="http://schemas.openxmlformats.org/officeDocument/2006/relationships/tags" Target="../tags/tag241.xml"/><Relationship Id="rId8" Type="http://schemas.openxmlformats.org/officeDocument/2006/relationships/tags" Target="../tags/tag180.xml"/><Relationship Id="rId51" Type="http://schemas.openxmlformats.org/officeDocument/2006/relationships/tags" Target="../tags/tag223.xml"/><Relationship Id="rId72" Type="http://schemas.openxmlformats.org/officeDocument/2006/relationships/image" Target="../media/image3.png"/><Relationship Id="rId3" Type="http://schemas.openxmlformats.org/officeDocument/2006/relationships/tags" Target="../tags/tag175.xml"/><Relationship Id="rId12" Type="http://schemas.openxmlformats.org/officeDocument/2006/relationships/tags" Target="../tags/tag184.xml"/><Relationship Id="rId17" Type="http://schemas.openxmlformats.org/officeDocument/2006/relationships/tags" Target="../tags/tag189.xml"/><Relationship Id="rId25" Type="http://schemas.openxmlformats.org/officeDocument/2006/relationships/tags" Target="../tags/tag197.xml"/><Relationship Id="rId33" Type="http://schemas.openxmlformats.org/officeDocument/2006/relationships/tags" Target="../tags/tag205.xml"/><Relationship Id="rId38" Type="http://schemas.openxmlformats.org/officeDocument/2006/relationships/tags" Target="../tags/tag210.xml"/><Relationship Id="rId46" Type="http://schemas.openxmlformats.org/officeDocument/2006/relationships/tags" Target="../tags/tag218.xml"/><Relationship Id="rId59" Type="http://schemas.openxmlformats.org/officeDocument/2006/relationships/tags" Target="../tags/tag231.xml"/><Relationship Id="rId67" Type="http://schemas.openxmlformats.org/officeDocument/2006/relationships/tags" Target="../tags/tag239.xml"/><Relationship Id="rId20" Type="http://schemas.openxmlformats.org/officeDocument/2006/relationships/tags" Target="../tags/tag192.xml"/><Relationship Id="rId41" Type="http://schemas.openxmlformats.org/officeDocument/2006/relationships/tags" Target="../tags/tag213.xml"/><Relationship Id="rId54" Type="http://schemas.openxmlformats.org/officeDocument/2006/relationships/tags" Target="../tags/tag226.xml"/><Relationship Id="rId62" Type="http://schemas.openxmlformats.org/officeDocument/2006/relationships/tags" Target="../tags/tag234.xml"/><Relationship Id="rId70" Type="http://schemas.openxmlformats.org/officeDocument/2006/relationships/slideLayout" Target="../slideLayouts/slideLayout6.xml"/><Relationship Id="rId1" Type="http://schemas.openxmlformats.org/officeDocument/2006/relationships/tags" Target="../tags/tag173.xml"/><Relationship Id="rId6" Type="http://schemas.openxmlformats.org/officeDocument/2006/relationships/tags" Target="../tags/tag178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254.xml"/><Relationship Id="rId18" Type="http://schemas.openxmlformats.org/officeDocument/2006/relationships/tags" Target="../tags/tag259.xml"/><Relationship Id="rId26" Type="http://schemas.openxmlformats.org/officeDocument/2006/relationships/tags" Target="../tags/tag267.xml"/><Relationship Id="rId39" Type="http://schemas.openxmlformats.org/officeDocument/2006/relationships/tags" Target="../tags/tag280.xml"/><Relationship Id="rId21" Type="http://schemas.openxmlformats.org/officeDocument/2006/relationships/tags" Target="../tags/tag262.xml"/><Relationship Id="rId34" Type="http://schemas.openxmlformats.org/officeDocument/2006/relationships/tags" Target="../tags/tag275.xml"/><Relationship Id="rId42" Type="http://schemas.openxmlformats.org/officeDocument/2006/relationships/tags" Target="../tags/tag283.xml"/><Relationship Id="rId47" Type="http://schemas.openxmlformats.org/officeDocument/2006/relationships/tags" Target="../tags/tag288.xml"/><Relationship Id="rId50" Type="http://schemas.openxmlformats.org/officeDocument/2006/relationships/tags" Target="../tags/tag291.xml"/><Relationship Id="rId55" Type="http://schemas.openxmlformats.org/officeDocument/2006/relationships/tags" Target="../tags/tag296.xml"/><Relationship Id="rId7" Type="http://schemas.openxmlformats.org/officeDocument/2006/relationships/tags" Target="../tags/tag248.xml"/><Relationship Id="rId2" Type="http://schemas.openxmlformats.org/officeDocument/2006/relationships/tags" Target="../tags/tag243.xml"/><Relationship Id="rId16" Type="http://schemas.openxmlformats.org/officeDocument/2006/relationships/tags" Target="../tags/tag257.xml"/><Relationship Id="rId20" Type="http://schemas.openxmlformats.org/officeDocument/2006/relationships/tags" Target="../tags/tag261.xml"/><Relationship Id="rId29" Type="http://schemas.openxmlformats.org/officeDocument/2006/relationships/tags" Target="../tags/tag270.xml"/><Relationship Id="rId41" Type="http://schemas.openxmlformats.org/officeDocument/2006/relationships/tags" Target="../tags/tag282.xml"/><Relationship Id="rId54" Type="http://schemas.openxmlformats.org/officeDocument/2006/relationships/tags" Target="../tags/tag295.xml"/><Relationship Id="rId62" Type="http://schemas.openxmlformats.org/officeDocument/2006/relationships/image" Target="../media/image1.png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24" Type="http://schemas.openxmlformats.org/officeDocument/2006/relationships/tags" Target="../tags/tag265.xml"/><Relationship Id="rId32" Type="http://schemas.openxmlformats.org/officeDocument/2006/relationships/tags" Target="../tags/tag273.xml"/><Relationship Id="rId37" Type="http://schemas.openxmlformats.org/officeDocument/2006/relationships/tags" Target="../tags/tag278.xml"/><Relationship Id="rId40" Type="http://schemas.openxmlformats.org/officeDocument/2006/relationships/tags" Target="../tags/tag281.xml"/><Relationship Id="rId45" Type="http://schemas.openxmlformats.org/officeDocument/2006/relationships/tags" Target="../tags/tag286.xml"/><Relationship Id="rId53" Type="http://schemas.openxmlformats.org/officeDocument/2006/relationships/tags" Target="../tags/tag294.xml"/><Relationship Id="rId58" Type="http://schemas.openxmlformats.org/officeDocument/2006/relationships/tags" Target="../tags/tag299.xml"/><Relationship Id="rId5" Type="http://schemas.openxmlformats.org/officeDocument/2006/relationships/tags" Target="../tags/tag246.xml"/><Relationship Id="rId15" Type="http://schemas.openxmlformats.org/officeDocument/2006/relationships/tags" Target="../tags/tag256.xml"/><Relationship Id="rId23" Type="http://schemas.openxmlformats.org/officeDocument/2006/relationships/tags" Target="../tags/tag264.xml"/><Relationship Id="rId28" Type="http://schemas.openxmlformats.org/officeDocument/2006/relationships/tags" Target="../tags/tag269.xml"/><Relationship Id="rId36" Type="http://schemas.openxmlformats.org/officeDocument/2006/relationships/tags" Target="../tags/tag277.xml"/><Relationship Id="rId49" Type="http://schemas.openxmlformats.org/officeDocument/2006/relationships/tags" Target="../tags/tag290.xml"/><Relationship Id="rId57" Type="http://schemas.openxmlformats.org/officeDocument/2006/relationships/tags" Target="../tags/tag298.xml"/><Relationship Id="rId61" Type="http://schemas.openxmlformats.org/officeDocument/2006/relationships/image" Target="../media/image3.png"/><Relationship Id="rId10" Type="http://schemas.openxmlformats.org/officeDocument/2006/relationships/tags" Target="../tags/tag251.xml"/><Relationship Id="rId19" Type="http://schemas.openxmlformats.org/officeDocument/2006/relationships/tags" Target="../tags/tag260.xml"/><Relationship Id="rId31" Type="http://schemas.openxmlformats.org/officeDocument/2006/relationships/tags" Target="../tags/tag272.xml"/><Relationship Id="rId44" Type="http://schemas.openxmlformats.org/officeDocument/2006/relationships/tags" Target="../tags/tag285.xml"/><Relationship Id="rId52" Type="http://schemas.openxmlformats.org/officeDocument/2006/relationships/tags" Target="../tags/tag293.xml"/><Relationship Id="rId60" Type="http://schemas.openxmlformats.org/officeDocument/2006/relationships/notesSlide" Target="../notesSlides/notesSlide15.xml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4" Type="http://schemas.openxmlformats.org/officeDocument/2006/relationships/tags" Target="../tags/tag255.xml"/><Relationship Id="rId22" Type="http://schemas.openxmlformats.org/officeDocument/2006/relationships/tags" Target="../tags/tag263.xml"/><Relationship Id="rId27" Type="http://schemas.openxmlformats.org/officeDocument/2006/relationships/tags" Target="../tags/tag268.xml"/><Relationship Id="rId30" Type="http://schemas.openxmlformats.org/officeDocument/2006/relationships/tags" Target="../tags/tag271.xml"/><Relationship Id="rId35" Type="http://schemas.openxmlformats.org/officeDocument/2006/relationships/tags" Target="../tags/tag276.xml"/><Relationship Id="rId43" Type="http://schemas.openxmlformats.org/officeDocument/2006/relationships/tags" Target="../tags/tag284.xml"/><Relationship Id="rId48" Type="http://schemas.openxmlformats.org/officeDocument/2006/relationships/tags" Target="../tags/tag289.xml"/><Relationship Id="rId56" Type="http://schemas.openxmlformats.org/officeDocument/2006/relationships/tags" Target="../tags/tag297.xml"/><Relationship Id="rId8" Type="http://schemas.openxmlformats.org/officeDocument/2006/relationships/tags" Target="../tags/tag249.xml"/><Relationship Id="rId51" Type="http://schemas.openxmlformats.org/officeDocument/2006/relationships/tags" Target="../tags/tag292.xml"/><Relationship Id="rId3" Type="http://schemas.openxmlformats.org/officeDocument/2006/relationships/tags" Target="../tags/tag244.xml"/><Relationship Id="rId12" Type="http://schemas.openxmlformats.org/officeDocument/2006/relationships/tags" Target="../tags/tag253.xml"/><Relationship Id="rId17" Type="http://schemas.openxmlformats.org/officeDocument/2006/relationships/tags" Target="../tags/tag258.xml"/><Relationship Id="rId25" Type="http://schemas.openxmlformats.org/officeDocument/2006/relationships/tags" Target="../tags/tag266.xml"/><Relationship Id="rId33" Type="http://schemas.openxmlformats.org/officeDocument/2006/relationships/tags" Target="../tags/tag274.xml"/><Relationship Id="rId38" Type="http://schemas.openxmlformats.org/officeDocument/2006/relationships/tags" Target="../tags/tag279.xml"/><Relationship Id="rId46" Type="http://schemas.openxmlformats.org/officeDocument/2006/relationships/tags" Target="../tags/tag287.xml"/><Relationship Id="rId59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5" Type="http://schemas.microsoft.com/office/2007/relationships/hdphoto" Target="../media/hdphoto1.wdp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26" Type="http://schemas.microsoft.com/office/2007/relationships/hdphoto" Target="../media/hdphoto1.wdp"/><Relationship Id="rId3" Type="http://schemas.openxmlformats.org/officeDocument/2006/relationships/tags" Target="../tags/tag13.xml"/><Relationship Id="rId21" Type="http://schemas.openxmlformats.org/officeDocument/2006/relationships/tags" Target="../tags/tag31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image" Target="../media/image2.png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tags" Target="../tags/tag30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image" Target="../media/image1.png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notesSlide" Target="../notesSlides/notesSlide8.xml"/><Relationship Id="rId10" Type="http://schemas.openxmlformats.org/officeDocument/2006/relationships/tags" Target="../tags/tag20.xml"/><Relationship Id="rId19" Type="http://schemas.openxmlformats.org/officeDocument/2006/relationships/tags" Target="../tags/tag29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26" Type="http://schemas.openxmlformats.org/officeDocument/2006/relationships/image" Target="../media/image1.png"/><Relationship Id="rId3" Type="http://schemas.openxmlformats.org/officeDocument/2006/relationships/tags" Target="../tags/tag34.xml"/><Relationship Id="rId21" Type="http://schemas.openxmlformats.org/officeDocument/2006/relationships/tags" Target="../tags/tag52.xml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notesSlide" Target="../notesSlides/notesSlide9.xml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tags" Target="../tags/tag51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tags" Target="../tags/tag54.xml"/><Relationship Id="rId28" Type="http://schemas.microsoft.com/office/2007/relationships/hdphoto" Target="../media/hdphoto1.wdp"/><Relationship Id="rId10" Type="http://schemas.openxmlformats.org/officeDocument/2006/relationships/tags" Target="../tags/tag41.xml"/><Relationship Id="rId19" Type="http://schemas.openxmlformats.org/officeDocument/2006/relationships/tags" Target="../tags/tag50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tags" Target="../tags/tag53.xml"/><Relationship Id="rId27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1FD31B9-7166-D642-A3AE-1BD99615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Lundi 22 juin 2020</a:t>
            </a:r>
          </a:p>
        </p:txBody>
      </p:sp>
      <p:sp>
        <p:nvSpPr>
          <p:cNvPr id="3" name="Rectangle 2"/>
          <p:cNvSpPr/>
          <p:nvPr/>
        </p:nvSpPr>
        <p:spPr>
          <a:xfrm>
            <a:off x="739140" y="1358630"/>
            <a:ext cx="1071372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440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D0C681DB-8269-4A9B-B0F9-D81C59C8BEFE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prstClr val="black"/>
              <a:srgbClr val="E7B7D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269052" y="900295"/>
            <a:ext cx="1489194" cy="8725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1376E63C-B50F-44EA-A479-49ECDBDBE705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prstClr val="black"/>
              <a:srgbClr val="FE727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1006890" y="837463"/>
            <a:ext cx="1489194" cy="99282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B796259-6AEC-4A4E-80EA-4590DDCE03DC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2548948" y="939201"/>
            <a:ext cx="1489194" cy="87252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AA27CAB-4021-494C-BC4B-8690218BAC51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prstClr val="black"/>
              <a:srgbClr val="FF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7285690" y="893726"/>
            <a:ext cx="1489194" cy="92188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7B893FAC-CC94-4C76-802C-F24FE93C6F32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4851931" y="939201"/>
            <a:ext cx="1489194" cy="87252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889D6C8A-B514-4454-ABFC-F76DB29E63AC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prstClr val="black"/>
              <a:srgbClr val="E7B7D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5609375" y="939201"/>
            <a:ext cx="1489194" cy="87252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AE9FE413-28F0-4D18-B403-8BF52100DEF6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prstClr val="black"/>
              <a:srgbClr val="FE727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4108953" y="918409"/>
            <a:ext cx="1489194" cy="87252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F8BA2342-49A5-41FF-9569-0214134718D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5400000">
            <a:off x="3350452" y="893726"/>
            <a:ext cx="1489194" cy="92188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F5B8182D-0008-4885-A28F-F0DEA56A29AA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prstClr val="black"/>
              <a:srgbClr val="FF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6436619" y="893726"/>
            <a:ext cx="1489194" cy="92188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219BCA83-7FA7-446C-80A5-9C7AF40EC0E1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prstClr val="black"/>
              <a:srgbClr val="90528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8876970" y="872934"/>
            <a:ext cx="1489194" cy="92188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4464DACF-BF24-4927-A00F-0CD0F3E9C6FC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1731108" y="850971"/>
            <a:ext cx="1489194" cy="92188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CD77241-65B7-40BD-9B87-77F808F1E909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8119526" y="901070"/>
            <a:ext cx="1489194" cy="92188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437024A0-E66D-438D-B845-2771CF08367D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10490351" y="956102"/>
            <a:ext cx="1489194" cy="921886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4334C622-CE1B-42A2-BD8F-05539F3DCBF3}"/>
              </a:ext>
            </a:extLst>
          </p:cNvPr>
          <p:cNvSpPr txBox="1"/>
          <p:nvPr/>
        </p:nvSpPr>
        <p:spPr>
          <a:xfrm>
            <a:off x="767080" y="2608858"/>
            <a:ext cx="10820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/>
          </a:p>
          <a:p>
            <a:r>
              <a:rPr lang="fr-FR" sz="2800" dirty="0"/>
              <a:t>Combien de kangourous précèdent le kangourou blanc ?</a:t>
            </a:r>
          </a:p>
          <a:p>
            <a:endParaRPr lang="fr-FR" sz="2800" dirty="0"/>
          </a:p>
          <a:p>
            <a:r>
              <a:rPr lang="fr-FR" sz="2800" dirty="0"/>
              <a:t>Quelle est la position du kangourou blanc ?</a:t>
            </a:r>
          </a:p>
          <a:p>
            <a:endParaRPr lang="fr-FR" sz="2800" dirty="0"/>
          </a:p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E358D436-A07B-40E2-B3DE-258AE6B6EFCB}"/>
              </a:ext>
            </a:extLst>
          </p:cNvPr>
          <p:cNvPicPr>
            <a:picLocks noChangeAspect="1"/>
          </p:cNvPicPr>
          <p:nvPr/>
        </p:nvPicPr>
        <p:blipFill>
          <a:blip r:embed="rId22">
            <a:biLevel thresh="50000"/>
          </a:blip>
          <a:stretch>
            <a:fillRect/>
          </a:stretch>
        </p:blipFill>
        <p:spPr>
          <a:xfrm rot="5400000">
            <a:off x="9646852" y="863240"/>
            <a:ext cx="1489194" cy="997546"/>
          </a:xfrm>
          <a:prstGeom prst="rect">
            <a:avLst/>
          </a:prstGeom>
        </p:spPr>
      </p:pic>
      <p:sp>
        <p:nvSpPr>
          <p:cNvPr id="2" name="SMARTInkShape-55">
            <a:extLst>
              <a:ext uri="{FF2B5EF4-FFF2-40B4-BE49-F238E27FC236}">
                <a16:creationId xmlns:a16="http://schemas.microsoft.com/office/drawing/2014/main" xmlns="" id="{C9BEB131-E100-47B6-BBAF-9EBBB0F26DB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236075" y="3017791"/>
            <a:ext cx="156720" cy="382635"/>
          </a:xfrm>
          <a:custGeom>
            <a:avLst/>
            <a:gdLst/>
            <a:ahLst/>
            <a:cxnLst/>
            <a:rect l="0" t="0" r="0" b="0"/>
            <a:pathLst>
              <a:path w="156720" h="382635">
                <a:moveTo>
                  <a:pt x="0" y="230234"/>
                </a:moveTo>
                <a:lnTo>
                  <a:pt x="0" y="230234"/>
                </a:lnTo>
                <a:lnTo>
                  <a:pt x="2535" y="227346"/>
                </a:lnTo>
                <a:lnTo>
                  <a:pt x="7463" y="220037"/>
                </a:lnTo>
                <a:lnTo>
                  <a:pt x="42773" y="186813"/>
                </a:lnTo>
                <a:lnTo>
                  <a:pt x="70516" y="144462"/>
                </a:lnTo>
                <a:lnTo>
                  <a:pt x="102561" y="99010"/>
                </a:lnTo>
                <a:lnTo>
                  <a:pt x="125761" y="55343"/>
                </a:lnTo>
                <a:lnTo>
                  <a:pt x="144754" y="10932"/>
                </a:lnTo>
                <a:lnTo>
                  <a:pt x="151254" y="241"/>
                </a:lnTo>
                <a:lnTo>
                  <a:pt x="151988" y="0"/>
                </a:lnTo>
                <a:lnTo>
                  <a:pt x="152831" y="192"/>
                </a:lnTo>
                <a:lnTo>
                  <a:pt x="153746" y="672"/>
                </a:lnTo>
                <a:lnTo>
                  <a:pt x="156719" y="8091"/>
                </a:lnTo>
                <a:lnTo>
                  <a:pt x="155814" y="27604"/>
                </a:lnTo>
                <a:lnTo>
                  <a:pt x="150211" y="72511"/>
                </a:lnTo>
                <a:lnTo>
                  <a:pt x="146035" y="114295"/>
                </a:lnTo>
                <a:lnTo>
                  <a:pt x="141814" y="158727"/>
                </a:lnTo>
                <a:lnTo>
                  <a:pt x="142299" y="198118"/>
                </a:lnTo>
                <a:lnTo>
                  <a:pt x="142761" y="243737"/>
                </a:lnTo>
                <a:lnTo>
                  <a:pt x="144538" y="288797"/>
                </a:lnTo>
                <a:lnTo>
                  <a:pt x="150245" y="332538"/>
                </a:lnTo>
                <a:lnTo>
                  <a:pt x="155575" y="38263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SMARTInkShape-Group20">
            <a:extLst>
              <a:ext uri="{FF2B5EF4-FFF2-40B4-BE49-F238E27FC236}">
                <a16:creationId xmlns:a16="http://schemas.microsoft.com/office/drawing/2014/main" xmlns="" id="{AE81186F-B2A6-4ADD-A55A-4DE1C02455BF}"/>
              </a:ext>
            </a:extLst>
          </p:cNvPr>
          <p:cNvGrpSpPr/>
          <p:nvPr/>
        </p:nvGrpSpPr>
        <p:grpSpPr>
          <a:xfrm>
            <a:off x="7391584" y="3911786"/>
            <a:ext cx="1606367" cy="352243"/>
            <a:chOff x="7391584" y="3911786"/>
            <a:chExt cx="1606367" cy="352243"/>
          </a:xfrm>
        </p:grpSpPr>
        <p:sp>
          <p:nvSpPr>
            <p:cNvPr id="3" name="SMARTInkShape-56">
              <a:extLst>
                <a:ext uri="{FF2B5EF4-FFF2-40B4-BE49-F238E27FC236}">
                  <a16:creationId xmlns:a16="http://schemas.microsoft.com/office/drawing/2014/main" xmlns="" id="{AF44FE7D-3BE7-433A-9FF3-E0F90F20004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597900" y="4094543"/>
              <a:ext cx="400051" cy="169486"/>
            </a:xfrm>
            <a:custGeom>
              <a:avLst/>
              <a:gdLst/>
              <a:ahLst/>
              <a:cxnLst/>
              <a:rect l="0" t="0" r="0" b="0"/>
              <a:pathLst>
                <a:path w="400051" h="169486">
                  <a:moveTo>
                    <a:pt x="0" y="80582"/>
                  </a:moveTo>
                  <a:lnTo>
                    <a:pt x="0" y="80582"/>
                  </a:lnTo>
                  <a:lnTo>
                    <a:pt x="18298" y="88045"/>
                  </a:lnTo>
                  <a:lnTo>
                    <a:pt x="33431" y="89347"/>
                  </a:lnTo>
                  <a:lnTo>
                    <a:pt x="43979" y="87047"/>
                  </a:lnTo>
                  <a:lnTo>
                    <a:pt x="76164" y="61702"/>
                  </a:lnTo>
                  <a:lnTo>
                    <a:pt x="82343" y="48686"/>
                  </a:lnTo>
                  <a:lnTo>
                    <a:pt x="84704" y="22998"/>
                  </a:lnTo>
                  <a:lnTo>
                    <a:pt x="83743" y="14890"/>
                  </a:lnTo>
                  <a:lnTo>
                    <a:pt x="80258" y="7994"/>
                  </a:lnTo>
                  <a:lnTo>
                    <a:pt x="74227" y="984"/>
                  </a:lnTo>
                  <a:lnTo>
                    <a:pt x="72768" y="0"/>
                  </a:lnTo>
                  <a:lnTo>
                    <a:pt x="66443" y="2669"/>
                  </a:lnTo>
                  <a:lnTo>
                    <a:pt x="53067" y="12510"/>
                  </a:lnTo>
                  <a:lnTo>
                    <a:pt x="42496" y="34268"/>
                  </a:lnTo>
                  <a:lnTo>
                    <a:pt x="32856" y="81795"/>
                  </a:lnTo>
                  <a:lnTo>
                    <a:pt x="43829" y="125688"/>
                  </a:lnTo>
                  <a:lnTo>
                    <a:pt x="49466" y="137671"/>
                  </a:lnTo>
                  <a:lnTo>
                    <a:pt x="57851" y="148876"/>
                  </a:lnTo>
                  <a:lnTo>
                    <a:pt x="73102" y="156914"/>
                  </a:lnTo>
                  <a:lnTo>
                    <a:pt x="82601" y="160045"/>
                  </a:lnTo>
                  <a:lnTo>
                    <a:pt x="97860" y="159761"/>
                  </a:lnTo>
                  <a:lnTo>
                    <a:pt x="109815" y="154931"/>
                  </a:lnTo>
                  <a:lnTo>
                    <a:pt x="122143" y="144278"/>
                  </a:lnTo>
                  <a:lnTo>
                    <a:pt x="127899" y="136291"/>
                  </a:lnTo>
                  <a:lnTo>
                    <a:pt x="139540" y="97879"/>
                  </a:lnTo>
                  <a:lnTo>
                    <a:pt x="152385" y="51923"/>
                  </a:lnTo>
                  <a:lnTo>
                    <a:pt x="158746" y="36695"/>
                  </a:lnTo>
                  <a:lnTo>
                    <a:pt x="168901" y="23543"/>
                  </a:lnTo>
                  <a:lnTo>
                    <a:pt x="171868" y="21742"/>
                  </a:lnTo>
                  <a:lnTo>
                    <a:pt x="177985" y="20682"/>
                  </a:lnTo>
                  <a:lnTo>
                    <a:pt x="184233" y="23268"/>
                  </a:lnTo>
                  <a:lnTo>
                    <a:pt x="187380" y="25439"/>
                  </a:lnTo>
                  <a:lnTo>
                    <a:pt x="202267" y="48051"/>
                  </a:lnTo>
                  <a:lnTo>
                    <a:pt x="207018" y="60127"/>
                  </a:lnTo>
                  <a:lnTo>
                    <a:pt x="214591" y="104708"/>
                  </a:lnTo>
                  <a:lnTo>
                    <a:pt x="220204" y="152171"/>
                  </a:lnTo>
                  <a:lnTo>
                    <a:pt x="222070" y="169485"/>
                  </a:lnTo>
                  <a:lnTo>
                    <a:pt x="227578" y="123442"/>
                  </a:lnTo>
                  <a:lnTo>
                    <a:pt x="237572" y="81117"/>
                  </a:lnTo>
                  <a:lnTo>
                    <a:pt x="253857" y="49586"/>
                  </a:lnTo>
                  <a:lnTo>
                    <a:pt x="263483" y="37296"/>
                  </a:lnTo>
                  <a:lnTo>
                    <a:pt x="266672" y="35497"/>
                  </a:lnTo>
                  <a:lnTo>
                    <a:pt x="269856" y="35003"/>
                  </a:lnTo>
                  <a:lnTo>
                    <a:pt x="273038" y="35379"/>
                  </a:lnTo>
                  <a:lnTo>
                    <a:pt x="275864" y="37041"/>
                  </a:lnTo>
                  <a:lnTo>
                    <a:pt x="291050" y="57113"/>
                  </a:lnTo>
                  <a:lnTo>
                    <a:pt x="297943" y="71433"/>
                  </a:lnTo>
                  <a:lnTo>
                    <a:pt x="307107" y="116750"/>
                  </a:lnTo>
                  <a:lnTo>
                    <a:pt x="313722" y="143700"/>
                  </a:lnTo>
                  <a:lnTo>
                    <a:pt x="324808" y="161333"/>
                  </a:lnTo>
                  <a:lnTo>
                    <a:pt x="332250" y="164050"/>
                  </a:lnTo>
                  <a:lnTo>
                    <a:pt x="352748" y="164245"/>
                  </a:lnTo>
                  <a:lnTo>
                    <a:pt x="374903" y="158406"/>
                  </a:lnTo>
                  <a:lnTo>
                    <a:pt x="400050" y="1409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SMARTInkShape-57">
              <a:extLst>
                <a:ext uri="{FF2B5EF4-FFF2-40B4-BE49-F238E27FC236}">
                  <a16:creationId xmlns:a16="http://schemas.microsoft.com/office/drawing/2014/main" xmlns="" id="{EA28C90E-AED2-4E15-A0C0-0C1326A3919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312150" y="4098925"/>
              <a:ext cx="85726" cy="3176"/>
            </a:xfrm>
            <a:custGeom>
              <a:avLst/>
              <a:gdLst/>
              <a:ahLst/>
              <a:cxnLst/>
              <a:rect l="0" t="0" r="0" b="0"/>
              <a:pathLst>
                <a:path w="85726" h="3176">
                  <a:moveTo>
                    <a:pt x="0" y="0"/>
                  </a:moveTo>
                  <a:lnTo>
                    <a:pt x="0" y="0"/>
                  </a:lnTo>
                  <a:lnTo>
                    <a:pt x="37212" y="353"/>
                  </a:lnTo>
                  <a:lnTo>
                    <a:pt x="85725" y="3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SMARTInkShape-58">
              <a:extLst>
                <a:ext uri="{FF2B5EF4-FFF2-40B4-BE49-F238E27FC236}">
                  <a16:creationId xmlns:a16="http://schemas.microsoft.com/office/drawing/2014/main" xmlns="" id="{5DA08096-52DE-46BC-984A-AEC3A3A5E61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969250" y="3955899"/>
              <a:ext cx="460376" cy="302141"/>
            </a:xfrm>
            <a:custGeom>
              <a:avLst/>
              <a:gdLst/>
              <a:ahLst/>
              <a:cxnLst/>
              <a:rect l="0" t="0" r="0" b="0"/>
              <a:pathLst>
                <a:path w="460376" h="302141">
                  <a:moveTo>
                    <a:pt x="0" y="279551"/>
                  </a:moveTo>
                  <a:lnTo>
                    <a:pt x="0" y="279551"/>
                  </a:lnTo>
                  <a:lnTo>
                    <a:pt x="0" y="283970"/>
                  </a:lnTo>
                  <a:lnTo>
                    <a:pt x="705" y="284614"/>
                  </a:lnTo>
                  <a:lnTo>
                    <a:pt x="3371" y="285329"/>
                  </a:lnTo>
                  <a:lnTo>
                    <a:pt x="6907" y="284706"/>
                  </a:lnTo>
                  <a:lnTo>
                    <a:pt x="50015" y="263176"/>
                  </a:lnTo>
                  <a:lnTo>
                    <a:pt x="85591" y="236917"/>
                  </a:lnTo>
                  <a:lnTo>
                    <a:pt x="107484" y="204387"/>
                  </a:lnTo>
                  <a:lnTo>
                    <a:pt x="116325" y="181566"/>
                  </a:lnTo>
                  <a:lnTo>
                    <a:pt x="115905" y="169562"/>
                  </a:lnTo>
                  <a:lnTo>
                    <a:pt x="112544" y="159759"/>
                  </a:lnTo>
                  <a:lnTo>
                    <a:pt x="108698" y="154226"/>
                  </a:lnTo>
                  <a:lnTo>
                    <a:pt x="102756" y="151531"/>
                  </a:lnTo>
                  <a:lnTo>
                    <a:pt x="99195" y="150813"/>
                  </a:lnTo>
                  <a:lnTo>
                    <a:pt x="96117" y="151039"/>
                  </a:lnTo>
                  <a:lnTo>
                    <a:pt x="90814" y="153173"/>
                  </a:lnTo>
                  <a:lnTo>
                    <a:pt x="83862" y="160026"/>
                  </a:lnTo>
                  <a:lnTo>
                    <a:pt x="79019" y="173816"/>
                  </a:lnTo>
                  <a:lnTo>
                    <a:pt x="77512" y="214326"/>
                  </a:lnTo>
                  <a:lnTo>
                    <a:pt x="82586" y="235178"/>
                  </a:lnTo>
                  <a:lnTo>
                    <a:pt x="95849" y="261465"/>
                  </a:lnTo>
                  <a:lnTo>
                    <a:pt x="112596" y="282776"/>
                  </a:lnTo>
                  <a:lnTo>
                    <a:pt x="122715" y="290510"/>
                  </a:lnTo>
                  <a:lnTo>
                    <a:pt x="140312" y="298124"/>
                  </a:lnTo>
                  <a:lnTo>
                    <a:pt x="152672" y="300153"/>
                  </a:lnTo>
                  <a:lnTo>
                    <a:pt x="164280" y="297292"/>
                  </a:lnTo>
                  <a:lnTo>
                    <a:pt x="182734" y="285642"/>
                  </a:lnTo>
                  <a:lnTo>
                    <a:pt x="212325" y="238854"/>
                  </a:lnTo>
                  <a:lnTo>
                    <a:pt x="219924" y="206092"/>
                  </a:lnTo>
                  <a:lnTo>
                    <a:pt x="222223" y="163625"/>
                  </a:lnTo>
                  <a:lnTo>
                    <a:pt x="220556" y="167592"/>
                  </a:lnTo>
                  <a:lnTo>
                    <a:pt x="220674" y="172641"/>
                  </a:lnTo>
                  <a:lnTo>
                    <a:pt x="228681" y="194619"/>
                  </a:lnTo>
                  <a:lnTo>
                    <a:pt x="251439" y="236988"/>
                  </a:lnTo>
                  <a:lnTo>
                    <a:pt x="281396" y="282397"/>
                  </a:lnTo>
                  <a:lnTo>
                    <a:pt x="284460" y="288783"/>
                  </a:lnTo>
                  <a:lnTo>
                    <a:pt x="284184" y="289939"/>
                  </a:lnTo>
                  <a:lnTo>
                    <a:pt x="283295" y="290710"/>
                  </a:lnTo>
                  <a:lnTo>
                    <a:pt x="281997" y="291223"/>
                  </a:lnTo>
                  <a:lnTo>
                    <a:pt x="278672" y="290853"/>
                  </a:lnTo>
                  <a:lnTo>
                    <a:pt x="234910" y="277198"/>
                  </a:lnTo>
                  <a:lnTo>
                    <a:pt x="214836" y="271898"/>
                  </a:lnTo>
                  <a:lnTo>
                    <a:pt x="210371" y="272387"/>
                  </a:lnTo>
                  <a:lnTo>
                    <a:pt x="209039" y="273716"/>
                  </a:lnTo>
                  <a:lnTo>
                    <a:pt x="207559" y="278016"/>
                  </a:lnTo>
                  <a:lnTo>
                    <a:pt x="207870" y="279939"/>
                  </a:lnTo>
                  <a:lnTo>
                    <a:pt x="208783" y="281574"/>
                  </a:lnTo>
                  <a:lnTo>
                    <a:pt x="210096" y="283016"/>
                  </a:lnTo>
                  <a:lnTo>
                    <a:pt x="220374" y="286732"/>
                  </a:lnTo>
                  <a:lnTo>
                    <a:pt x="241332" y="290067"/>
                  </a:lnTo>
                  <a:lnTo>
                    <a:pt x="269335" y="286547"/>
                  </a:lnTo>
                  <a:lnTo>
                    <a:pt x="293234" y="277116"/>
                  </a:lnTo>
                  <a:lnTo>
                    <a:pt x="321395" y="252207"/>
                  </a:lnTo>
                  <a:lnTo>
                    <a:pt x="330873" y="240351"/>
                  </a:lnTo>
                  <a:lnTo>
                    <a:pt x="344522" y="198025"/>
                  </a:lnTo>
                  <a:lnTo>
                    <a:pt x="349257" y="157679"/>
                  </a:lnTo>
                  <a:lnTo>
                    <a:pt x="351486" y="117617"/>
                  </a:lnTo>
                  <a:lnTo>
                    <a:pt x="350554" y="73527"/>
                  </a:lnTo>
                  <a:lnTo>
                    <a:pt x="345968" y="31176"/>
                  </a:lnTo>
                  <a:lnTo>
                    <a:pt x="344750" y="12284"/>
                  </a:lnTo>
                  <a:lnTo>
                    <a:pt x="345813" y="0"/>
                  </a:lnTo>
                  <a:lnTo>
                    <a:pt x="345548" y="50"/>
                  </a:lnTo>
                  <a:lnTo>
                    <a:pt x="344312" y="2928"/>
                  </a:lnTo>
                  <a:lnTo>
                    <a:pt x="344026" y="30838"/>
                  </a:lnTo>
                  <a:lnTo>
                    <a:pt x="349041" y="73084"/>
                  </a:lnTo>
                  <a:lnTo>
                    <a:pt x="352110" y="116654"/>
                  </a:lnTo>
                  <a:lnTo>
                    <a:pt x="355115" y="157202"/>
                  </a:lnTo>
                  <a:lnTo>
                    <a:pt x="359964" y="196850"/>
                  </a:lnTo>
                  <a:lnTo>
                    <a:pt x="363792" y="235017"/>
                  </a:lnTo>
                  <a:lnTo>
                    <a:pt x="371068" y="270009"/>
                  </a:lnTo>
                  <a:lnTo>
                    <a:pt x="374379" y="278482"/>
                  </a:lnTo>
                  <a:lnTo>
                    <a:pt x="384642" y="290717"/>
                  </a:lnTo>
                  <a:lnTo>
                    <a:pt x="400541" y="300734"/>
                  </a:lnTo>
                  <a:lnTo>
                    <a:pt x="404611" y="302140"/>
                  </a:lnTo>
                  <a:lnTo>
                    <a:pt x="428879" y="297376"/>
                  </a:lnTo>
                  <a:lnTo>
                    <a:pt x="442144" y="290766"/>
                  </a:lnTo>
                  <a:lnTo>
                    <a:pt x="450861" y="283477"/>
                  </a:lnTo>
                  <a:lnTo>
                    <a:pt x="460375" y="2700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SMARTInkShape-59">
              <a:extLst>
                <a:ext uri="{FF2B5EF4-FFF2-40B4-BE49-F238E27FC236}">
                  <a16:creationId xmlns:a16="http://schemas.microsoft.com/office/drawing/2014/main" xmlns="" id="{AE825222-0480-4318-92B0-5053412B8AC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562931" y="3933414"/>
              <a:ext cx="222170" cy="302231"/>
            </a:xfrm>
            <a:custGeom>
              <a:avLst/>
              <a:gdLst/>
              <a:ahLst/>
              <a:cxnLst/>
              <a:rect l="0" t="0" r="0" b="0"/>
              <a:pathLst>
                <a:path w="222170" h="302231">
                  <a:moveTo>
                    <a:pt x="9444" y="273461"/>
                  </a:moveTo>
                  <a:lnTo>
                    <a:pt x="9444" y="273461"/>
                  </a:lnTo>
                  <a:lnTo>
                    <a:pt x="7759" y="273461"/>
                  </a:lnTo>
                  <a:lnTo>
                    <a:pt x="7262" y="273814"/>
                  </a:lnTo>
                  <a:lnTo>
                    <a:pt x="6931" y="274402"/>
                  </a:lnTo>
                  <a:lnTo>
                    <a:pt x="6710" y="275147"/>
                  </a:lnTo>
                  <a:lnTo>
                    <a:pt x="4584" y="276915"/>
                  </a:lnTo>
                  <a:lnTo>
                    <a:pt x="1993" y="278877"/>
                  </a:lnTo>
                  <a:lnTo>
                    <a:pt x="0" y="282805"/>
                  </a:lnTo>
                  <a:lnTo>
                    <a:pt x="13427" y="284618"/>
                  </a:lnTo>
                  <a:lnTo>
                    <a:pt x="38651" y="277276"/>
                  </a:lnTo>
                  <a:lnTo>
                    <a:pt x="84477" y="249853"/>
                  </a:lnTo>
                  <a:lnTo>
                    <a:pt x="109052" y="226484"/>
                  </a:lnTo>
                  <a:lnTo>
                    <a:pt x="138638" y="187825"/>
                  </a:lnTo>
                  <a:lnTo>
                    <a:pt x="161572" y="140938"/>
                  </a:lnTo>
                  <a:lnTo>
                    <a:pt x="174542" y="106411"/>
                  </a:lnTo>
                  <a:lnTo>
                    <a:pt x="178698" y="62820"/>
                  </a:lnTo>
                  <a:lnTo>
                    <a:pt x="176390" y="45787"/>
                  </a:lnTo>
                  <a:lnTo>
                    <a:pt x="160737" y="9226"/>
                  </a:lnTo>
                  <a:lnTo>
                    <a:pt x="155002" y="3388"/>
                  </a:lnTo>
                  <a:lnTo>
                    <a:pt x="151991" y="1337"/>
                  </a:lnTo>
                  <a:lnTo>
                    <a:pt x="145823" y="0"/>
                  </a:lnTo>
                  <a:lnTo>
                    <a:pt x="142697" y="137"/>
                  </a:lnTo>
                  <a:lnTo>
                    <a:pt x="134519" y="6875"/>
                  </a:lnTo>
                  <a:lnTo>
                    <a:pt x="129869" y="12128"/>
                  </a:lnTo>
                  <a:lnTo>
                    <a:pt x="119954" y="44805"/>
                  </a:lnTo>
                  <a:lnTo>
                    <a:pt x="115918" y="82944"/>
                  </a:lnTo>
                  <a:lnTo>
                    <a:pt x="113037" y="127798"/>
                  </a:lnTo>
                  <a:lnTo>
                    <a:pt x="113320" y="163352"/>
                  </a:lnTo>
                  <a:lnTo>
                    <a:pt x="120695" y="210301"/>
                  </a:lnTo>
                  <a:lnTo>
                    <a:pt x="133502" y="253179"/>
                  </a:lnTo>
                  <a:lnTo>
                    <a:pt x="143412" y="278662"/>
                  </a:lnTo>
                  <a:lnTo>
                    <a:pt x="153182" y="290119"/>
                  </a:lnTo>
                  <a:lnTo>
                    <a:pt x="164697" y="298503"/>
                  </a:lnTo>
                  <a:lnTo>
                    <a:pt x="174518" y="302230"/>
                  </a:lnTo>
                  <a:lnTo>
                    <a:pt x="193037" y="300957"/>
                  </a:lnTo>
                  <a:lnTo>
                    <a:pt x="222169" y="2829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SMARTInkShape-60">
              <a:extLst>
                <a:ext uri="{FF2B5EF4-FFF2-40B4-BE49-F238E27FC236}">
                  <a16:creationId xmlns:a16="http://schemas.microsoft.com/office/drawing/2014/main" xmlns="" id="{89497B09-05A7-4BF9-A8D5-5DF4F6D5DBA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391584" y="3911786"/>
              <a:ext cx="151771" cy="325966"/>
            </a:xfrm>
            <a:custGeom>
              <a:avLst/>
              <a:gdLst/>
              <a:ahLst/>
              <a:cxnLst/>
              <a:rect l="0" t="0" r="0" b="0"/>
              <a:pathLst>
                <a:path w="151771" h="325966">
                  <a:moveTo>
                    <a:pt x="37916" y="110939"/>
                  </a:moveTo>
                  <a:lnTo>
                    <a:pt x="37916" y="110939"/>
                  </a:lnTo>
                  <a:lnTo>
                    <a:pt x="39601" y="110939"/>
                  </a:lnTo>
                  <a:lnTo>
                    <a:pt x="40098" y="111292"/>
                  </a:lnTo>
                  <a:lnTo>
                    <a:pt x="40429" y="111880"/>
                  </a:lnTo>
                  <a:lnTo>
                    <a:pt x="40650" y="112625"/>
                  </a:lnTo>
                  <a:lnTo>
                    <a:pt x="42646" y="115358"/>
                  </a:lnTo>
                  <a:lnTo>
                    <a:pt x="43186" y="115649"/>
                  </a:lnTo>
                  <a:lnTo>
                    <a:pt x="43546" y="115490"/>
                  </a:lnTo>
                  <a:lnTo>
                    <a:pt x="43786" y="115031"/>
                  </a:lnTo>
                  <a:lnTo>
                    <a:pt x="44254" y="111094"/>
                  </a:lnTo>
                  <a:lnTo>
                    <a:pt x="12626" y="65736"/>
                  </a:lnTo>
                  <a:lnTo>
                    <a:pt x="7089" y="47133"/>
                  </a:lnTo>
                  <a:lnTo>
                    <a:pt x="0" y="11864"/>
                  </a:lnTo>
                  <a:lnTo>
                    <a:pt x="997" y="11023"/>
                  </a:lnTo>
                  <a:lnTo>
                    <a:pt x="4927" y="10087"/>
                  </a:lnTo>
                  <a:lnTo>
                    <a:pt x="51910" y="18181"/>
                  </a:lnTo>
                  <a:lnTo>
                    <a:pt x="94512" y="14012"/>
                  </a:lnTo>
                  <a:lnTo>
                    <a:pt x="126588" y="5123"/>
                  </a:lnTo>
                  <a:lnTo>
                    <a:pt x="130243" y="2997"/>
                  </a:lnTo>
                  <a:lnTo>
                    <a:pt x="132995" y="0"/>
                  </a:lnTo>
                  <a:lnTo>
                    <a:pt x="133161" y="42603"/>
                  </a:lnTo>
                  <a:lnTo>
                    <a:pt x="135700" y="89314"/>
                  </a:lnTo>
                  <a:lnTo>
                    <a:pt x="139598" y="135229"/>
                  </a:lnTo>
                  <a:lnTo>
                    <a:pt x="144597" y="181989"/>
                  </a:lnTo>
                  <a:lnTo>
                    <a:pt x="149958" y="224771"/>
                  </a:lnTo>
                  <a:lnTo>
                    <a:pt x="151770" y="266617"/>
                  </a:lnTo>
                  <a:lnTo>
                    <a:pt x="146774" y="313111"/>
                  </a:lnTo>
                  <a:lnTo>
                    <a:pt x="144741" y="318738"/>
                  </a:lnTo>
                  <a:lnTo>
                    <a:pt x="140780" y="322416"/>
                  </a:lnTo>
                  <a:lnTo>
                    <a:pt x="135491" y="324873"/>
                  </a:lnTo>
                  <a:lnTo>
                    <a:pt x="129614" y="325965"/>
                  </a:lnTo>
                  <a:lnTo>
                    <a:pt x="91163" y="324131"/>
                  </a:lnTo>
                  <a:lnTo>
                    <a:pt x="43691" y="321313"/>
                  </a:lnTo>
                  <a:lnTo>
                    <a:pt x="9341" y="3204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4" name="SMARTInkShape-61">
            <a:extLst>
              <a:ext uri="{FF2B5EF4-FFF2-40B4-BE49-F238E27FC236}">
                <a16:creationId xmlns:a16="http://schemas.microsoft.com/office/drawing/2014/main" xmlns="" id="{84503209-4C14-45D0-9999-CDD1058F9BC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222315" y="3967349"/>
            <a:ext cx="631191" cy="294822"/>
          </a:xfrm>
          <a:custGeom>
            <a:avLst/>
            <a:gdLst/>
            <a:ahLst/>
            <a:cxnLst/>
            <a:rect l="0" t="0" r="0" b="0"/>
            <a:pathLst>
              <a:path w="631191" h="294822">
                <a:moveTo>
                  <a:pt x="83610" y="172851"/>
                </a:moveTo>
                <a:lnTo>
                  <a:pt x="83610" y="172851"/>
                </a:lnTo>
                <a:lnTo>
                  <a:pt x="83610" y="164012"/>
                </a:lnTo>
                <a:lnTo>
                  <a:pt x="74293" y="139862"/>
                </a:lnTo>
                <a:lnTo>
                  <a:pt x="58977" y="135128"/>
                </a:lnTo>
                <a:lnTo>
                  <a:pt x="44911" y="135977"/>
                </a:lnTo>
                <a:lnTo>
                  <a:pt x="24186" y="141774"/>
                </a:lnTo>
                <a:lnTo>
                  <a:pt x="16395" y="150690"/>
                </a:lnTo>
                <a:lnTo>
                  <a:pt x="4951" y="172668"/>
                </a:lnTo>
                <a:lnTo>
                  <a:pt x="0" y="205871"/>
                </a:lnTo>
                <a:lnTo>
                  <a:pt x="354" y="218336"/>
                </a:lnTo>
                <a:lnTo>
                  <a:pt x="7593" y="238343"/>
                </a:lnTo>
                <a:lnTo>
                  <a:pt x="22046" y="256540"/>
                </a:lnTo>
                <a:lnTo>
                  <a:pt x="34677" y="266361"/>
                </a:lnTo>
                <a:lnTo>
                  <a:pt x="45517" y="267210"/>
                </a:lnTo>
                <a:lnTo>
                  <a:pt x="56450" y="264883"/>
                </a:lnTo>
                <a:lnTo>
                  <a:pt x="62484" y="260321"/>
                </a:lnTo>
                <a:lnTo>
                  <a:pt x="87047" y="217335"/>
                </a:lnTo>
                <a:lnTo>
                  <a:pt x="96388" y="178035"/>
                </a:lnTo>
                <a:lnTo>
                  <a:pt x="103250" y="131097"/>
                </a:lnTo>
                <a:lnTo>
                  <a:pt x="101933" y="90708"/>
                </a:lnTo>
                <a:lnTo>
                  <a:pt x="95860" y="50989"/>
                </a:lnTo>
                <a:lnTo>
                  <a:pt x="86251" y="5403"/>
                </a:lnTo>
                <a:lnTo>
                  <a:pt x="86428" y="1952"/>
                </a:lnTo>
                <a:lnTo>
                  <a:pt x="87606" y="357"/>
                </a:lnTo>
                <a:lnTo>
                  <a:pt x="89448" y="0"/>
                </a:lnTo>
                <a:lnTo>
                  <a:pt x="91736" y="467"/>
                </a:lnTo>
                <a:lnTo>
                  <a:pt x="98325" y="4495"/>
                </a:lnTo>
                <a:lnTo>
                  <a:pt x="106433" y="27012"/>
                </a:lnTo>
                <a:lnTo>
                  <a:pt x="113231" y="70783"/>
                </a:lnTo>
                <a:lnTo>
                  <a:pt x="114939" y="116327"/>
                </a:lnTo>
                <a:lnTo>
                  <a:pt x="114294" y="158220"/>
                </a:lnTo>
                <a:lnTo>
                  <a:pt x="115351" y="205274"/>
                </a:lnTo>
                <a:lnTo>
                  <a:pt x="120923" y="243253"/>
                </a:lnTo>
                <a:lnTo>
                  <a:pt x="134150" y="277918"/>
                </a:lnTo>
                <a:lnTo>
                  <a:pt x="137411" y="283112"/>
                </a:lnTo>
                <a:lnTo>
                  <a:pt x="142055" y="286575"/>
                </a:lnTo>
                <a:lnTo>
                  <a:pt x="153800" y="290423"/>
                </a:lnTo>
                <a:lnTo>
                  <a:pt x="168193" y="288370"/>
                </a:lnTo>
                <a:lnTo>
                  <a:pt x="181880" y="283107"/>
                </a:lnTo>
                <a:lnTo>
                  <a:pt x="190315" y="277240"/>
                </a:lnTo>
                <a:lnTo>
                  <a:pt x="214283" y="237721"/>
                </a:lnTo>
                <a:lnTo>
                  <a:pt x="223343" y="209758"/>
                </a:lnTo>
                <a:lnTo>
                  <a:pt x="224849" y="191744"/>
                </a:lnTo>
                <a:lnTo>
                  <a:pt x="222700" y="180659"/>
                </a:lnTo>
                <a:lnTo>
                  <a:pt x="218452" y="172676"/>
                </a:lnTo>
                <a:lnTo>
                  <a:pt x="213742" y="167834"/>
                </a:lnTo>
                <a:lnTo>
                  <a:pt x="211993" y="167037"/>
                </a:lnTo>
                <a:lnTo>
                  <a:pt x="210474" y="166858"/>
                </a:lnTo>
                <a:lnTo>
                  <a:pt x="209460" y="167092"/>
                </a:lnTo>
                <a:lnTo>
                  <a:pt x="208786" y="167601"/>
                </a:lnTo>
                <a:lnTo>
                  <a:pt x="206016" y="170952"/>
                </a:lnTo>
                <a:lnTo>
                  <a:pt x="205784" y="172643"/>
                </a:lnTo>
                <a:lnTo>
                  <a:pt x="206465" y="177345"/>
                </a:lnTo>
                <a:lnTo>
                  <a:pt x="208833" y="182571"/>
                </a:lnTo>
                <a:lnTo>
                  <a:pt x="214524" y="185167"/>
                </a:lnTo>
                <a:lnTo>
                  <a:pt x="230865" y="188023"/>
                </a:lnTo>
                <a:lnTo>
                  <a:pt x="243461" y="185147"/>
                </a:lnTo>
                <a:lnTo>
                  <a:pt x="250963" y="179844"/>
                </a:lnTo>
                <a:lnTo>
                  <a:pt x="263532" y="164804"/>
                </a:lnTo>
                <a:lnTo>
                  <a:pt x="262587" y="153651"/>
                </a:lnTo>
                <a:lnTo>
                  <a:pt x="258170" y="144679"/>
                </a:lnTo>
                <a:lnTo>
                  <a:pt x="249632" y="134518"/>
                </a:lnTo>
                <a:lnTo>
                  <a:pt x="247208" y="132479"/>
                </a:lnTo>
                <a:lnTo>
                  <a:pt x="243828" y="131825"/>
                </a:lnTo>
                <a:lnTo>
                  <a:pt x="235369" y="132980"/>
                </a:lnTo>
                <a:lnTo>
                  <a:pt x="219004" y="146025"/>
                </a:lnTo>
                <a:lnTo>
                  <a:pt x="211636" y="156812"/>
                </a:lnTo>
                <a:lnTo>
                  <a:pt x="207185" y="170309"/>
                </a:lnTo>
                <a:lnTo>
                  <a:pt x="203643" y="215877"/>
                </a:lnTo>
                <a:lnTo>
                  <a:pt x="211742" y="250442"/>
                </a:lnTo>
                <a:lnTo>
                  <a:pt x="217463" y="262840"/>
                </a:lnTo>
                <a:lnTo>
                  <a:pt x="242851" y="287784"/>
                </a:lnTo>
                <a:lnTo>
                  <a:pt x="252456" y="294253"/>
                </a:lnTo>
                <a:lnTo>
                  <a:pt x="278983" y="294821"/>
                </a:lnTo>
                <a:lnTo>
                  <a:pt x="293209" y="291265"/>
                </a:lnTo>
                <a:lnTo>
                  <a:pt x="304117" y="285099"/>
                </a:lnTo>
                <a:lnTo>
                  <a:pt x="321806" y="268316"/>
                </a:lnTo>
                <a:lnTo>
                  <a:pt x="340003" y="236459"/>
                </a:lnTo>
                <a:lnTo>
                  <a:pt x="343612" y="222993"/>
                </a:lnTo>
                <a:lnTo>
                  <a:pt x="341441" y="179441"/>
                </a:lnTo>
                <a:lnTo>
                  <a:pt x="338346" y="145106"/>
                </a:lnTo>
                <a:lnTo>
                  <a:pt x="338806" y="143418"/>
                </a:lnTo>
                <a:lnTo>
                  <a:pt x="339466" y="142645"/>
                </a:lnTo>
                <a:lnTo>
                  <a:pt x="339905" y="142836"/>
                </a:lnTo>
                <a:lnTo>
                  <a:pt x="346178" y="182958"/>
                </a:lnTo>
                <a:lnTo>
                  <a:pt x="351381" y="226567"/>
                </a:lnTo>
                <a:lnTo>
                  <a:pt x="363561" y="259087"/>
                </a:lnTo>
                <a:lnTo>
                  <a:pt x="381647" y="283803"/>
                </a:lnTo>
                <a:lnTo>
                  <a:pt x="389990" y="290955"/>
                </a:lnTo>
                <a:lnTo>
                  <a:pt x="397226" y="294133"/>
                </a:lnTo>
                <a:lnTo>
                  <a:pt x="403029" y="294605"/>
                </a:lnTo>
                <a:lnTo>
                  <a:pt x="405565" y="294237"/>
                </a:lnTo>
                <a:lnTo>
                  <a:pt x="417560" y="285292"/>
                </a:lnTo>
                <a:lnTo>
                  <a:pt x="425544" y="274841"/>
                </a:lnTo>
                <a:lnTo>
                  <a:pt x="435107" y="232569"/>
                </a:lnTo>
                <a:lnTo>
                  <a:pt x="439791" y="185877"/>
                </a:lnTo>
                <a:lnTo>
                  <a:pt x="441873" y="168682"/>
                </a:lnTo>
                <a:lnTo>
                  <a:pt x="439606" y="152699"/>
                </a:lnTo>
                <a:lnTo>
                  <a:pt x="439474" y="153066"/>
                </a:lnTo>
                <a:lnTo>
                  <a:pt x="442804" y="195933"/>
                </a:lnTo>
                <a:lnTo>
                  <a:pt x="451185" y="235249"/>
                </a:lnTo>
                <a:lnTo>
                  <a:pt x="478935" y="271869"/>
                </a:lnTo>
                <a:lnTo>
                  <a:pt x="491236" y="283211"/>
                </a:lnTo>
                <a:lnTo>
                  <a:pt x="498669" y="287164"/>
                </a:lnTo>
                <a:lnTo>
                  <a:pt x="502133" y="288218"/>
                </a:lnTo>
                <a:lnTo>
                  <a:pt x="510685" y="286567"/>
                </a:lnTo>
                <a:lnTo>
                  <a:pt x="515435" y="284645"/>
                </a:lnTo>
                <a:lnTo>
                  <a:pt x="522594" y="277805"/>
                </a:lnTo>
                <a:lnTo>
                  <a:pt x="527422" y="269239"/>
                </a:lnTo>
                <a:lnTo>
                  <a:pt x="533481" y="223775"/>
                </a:lnTo>
                <a:lnTo>
                  <a:pt x="538704" y="180663"/>
                </a:lnTo>
                <a:lnTo>
                  <a:pt x="545044" y="150380"/>
                </a:lnTo>
                <a:lnTo>
                  <a:pt x="549904" y="142713"/>
                </a:lnTo>
                <a:lnTo>
                  <a:pt x="560869" y="134288"/>
                </a:lnTo>
                <a:lnTo>
                  <a:pt x="565472" y="133384"/>
                </a:lnTo>
                <a:lnTo>
                  <a:pt x="575289" y="135202"/>
                </a:lnTo>
                <a:lnTo>
                  <a:pt x="589047" y="143861"/>
                </a:lnTo>
                <a:lnTo>
                  <a:pt x="619684" y="178643"/>
                </a:lnTo>
                <a:lnTo>
                  <a:pt x="630659" y="221317"/>
                </a:lnTo>
                <a:lnTo>
                  <a:pt x="631190" y="234255"/>
                </a:lnTo>
                <a:lnTo>
                  <a:pt x="627522" y="255290"/>
                </a:lnTo>
                <a:lnTo>
                  <a:pt x="623916" y="263700"/>
                </a:lnTo>
                <a:lnTo>
                  <a:pt x="609492" y="277459"/>
                </a:lnTo>
                <a:lnTo>
                  <a:pt x="598382" y="282844"/>
                </a:lnTo>
                <a:lnTo>
                  <a:pt x="588270" y="284531"/>
                </a:lnTo>
                <a:lnTo>
                  <a:pt x="580247" y="282929"/>
                </a:lnTo>
                <a:lnTo>
                  <a:pt x="573155" y="277984"/>
                </a:lnTo>
                <a:lnTo>
                  <a:pt x="563348" y="266682"/>
                </a:lnTo>
                <a:lnTo>
                  <a:pt x="562891" y="263275"/>
                </a:lnTo>
                <a:lnTo>
                  <a:pt x="564265" y="254785"/>
                </a:lnTo>
                <a:lnTo>
                  <a:pt x="566287" y="249835"/>
                </a:lnTo>
                <a:lnTo>
                  <a:pt x="568714" y="247283"/>
                </a:lnTo>
                <a:lnTo>
                  <a:pt x="575735" y="24270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8" name="SMARTInkShape-Group22">
            <a:extLst>
              <a:ext uri="{FF2B5EF4-FFF2-40B4-BE49-F238E27FC236}">
                <a16:creationId xmlns:a16="http://schemas.microsoft.com/office/drawing/2014/main" xmlns="" id="{0C87C24C-2D64-41DD-AAB5-275CA1721620}"/>
              </a:ext>
            </a:extLst>
          </p:cNvPr>
          <p:cNvGrpSpPr/>
          <p:nvPr/>
        </p:nvGrpSpPr>
        <p:grpSpPr>
          <a:xfrm>
            <a:off x="9863413" y="3867150"/>
            <a:ext cx="903013" cy="487746"/>
            <a:chOff x="9863413" y="3867150"/>
            <a:chExt cx="903013" cy="487746"/>
          </a:xfrm>
        </p:grpSpPr>
        <p:sp>
          <p:nvSpPr>
            <p:cNvPr id="25" name="SMARTInkShape-62">
              <a:extLst>
                <a:ext uri="{FF2B5EF4-FFF2-40B4-BE49-F238E27FC236}">
                  <a16:creationId xmlns:a16="http://schemas.microsoft.com/office/drawing/2014/main" xmlns="" id="{1C02DF99-EB27-4B55-B360-3ECF9F3BFBA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096500" y="3867150"/>
              <a:ext cx="133351" cy="180976"/>
            </a:xfrm>
            <a:custGeom>
              <a:avLst/>
              <a:gdLst/>
              <a:ahLst/>
              <a:cxnLst/>
              <a:rect l="0" t="0" r="0" b="0"/>
              <a:pathLst>
                <a:path w="133351" h="180976">
                  <a:moveTo>
                    <a:pt x="0" y="0"/>
                  </a:moveTo>
                  <a:lnTo>
                    <a:pt x="0" y="0"/>
                  </a:lnTo>
                  <a:lnTo>
                    <a:pt x="2535" y="23000"/>
                  </a:lnTo>
                  <a:lnTo>
                    <a:pt x="12704" y="50600"/>
                  </a:lnTo>
                  <a:lnTo>
                    <a:pt x="29818" y="83112"/>
                  </a:lnTo>
                  <a:lnTo>
                    <a:pt x="58812" y="128577"/>
                  </a:lnTo>
                  <a:lnTo>
                    <a:pt x="87150" y="157847"/>
                  </a:lnTo>
                  <a:lnTo>
                    <a:pt x="133350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SMARTInkShape-63">
              <a:extLst>
                <a:ext uri="{FF2B5EF4-FFF2-40B4-BE49-F238E27FC236}">
                  <a16:creationId xmlns:a16="http://schemas.microsoft.com/office/drawing/2014/main" xmlns="" id="{895542B8-94D2-44B0-B0F8-81A72834208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953625" y="3968750"/>
              <a:ext cx="15876" cy="1"/>
            </a:xfrm>
            <a:custGeom>
              <a:avLst/>
              <a:gdLst/>
              <a:ahLst/>
              <a:cxnLst/>
              <a:rect l="0" t="0" r="0" b="0"/>
              <a:pathLst>
                <a:path w="15876" h="1">
                  <a:moveTo>
                    <a:pt x="0" y="0"/>
                  </a:moveTo>
                  <a:lnTo>
                    <a:pt x="0" y="0"/>
                  </a:lnTo>
                  <a:lnTo>
                    <a:pt x="15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SMARTInkShape-64">
              <a:extLst>
                <a:ext uri="{FF2B5EF4-FFF2-40B4-BE49-F238E27FC236}">
                  <a16:creationId xmlns:a16="http://schemas.microsoft.com/office/drawing/2014/main" xmlns="" id="{97877AB9-6CAE-4581-B3B9-53598A3F53C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863413" y="4101744"/>
              <a:ext cx="903013" cy="253152"/>
            </a:xfrm>
            <a:custGeom>
              <a:avLst/>
              <a:gdLst/>
              <a:ahLst/>
              <a:cxnLst/>
              <a:rect l="0" t="0" r="0" b="0"/>
              <a:pathLst>
                <a:path w="903013" h="253152">
                  <a:moveTo>
                    <a:pt x="48937" y="22581"/>
                  </a:moveTo>
                  <a:lnTo>
                    <a:pt x="48937" y="22581"/>
                  </a:lnTo>
                  <a:lnTo>
                    <a:pt x="48937" y="20895"/>
                  </a:lnTo>
                  <a:lnTo>
                    <a:pt x="47997" y="19127"/>
                  </a:lnTo>
                  <a:lnTo>
                    <a:pt x="46755" y="17165"/>
                  </a:lnTo>
                  <a:lnTo>
                    <a:pt x="43068" y="6084"/>
                  </a:lnTo>
                  <a:lnTo>
                    <a:pt x="42554" y="5233"/>
                  </a:lnTo>
                  <a:lnTo>
                    <a:pt x="41859" y="4666"/>
                  </a:lnTo>
                  <a:lnTo>
                    <a:pt x="41044" y="4288"/>
                  </a:lnTo>
                  <a:lnTo>
                    <a:pt x="33153" y="5441"/>
                  </a:lnTo>
                  <a:lnTo>
                    <a:pt x="27694" y="8025"/>
                  </a:lnTo>
                  <a:lnTo>
                    <a:pt x="25250" y="9702"/>
                  </a:lnTo>
                  <a:lnTo>
                    <a:pt x="12247" y="29079"/>
                  </a:lnTo>
                  <a:lnTo>
                    <a:pt x="851" y="61697"/>
                  </a:lnTo>
                  <a:lnTo>
                    <a:pt x="0" y="83873"/>
                  </a:lnTo>
                  <a:lnTo>
                    <a:pt x="8657" y="118832"/>
                  </a:lnTo>
                  <a:lnTo>
                    <a:pt x="11501" y="124848"/>
                  </a:lnTo>
                  <a:lnTo>
                    <a:pt x="22185" y="135296"/>
                  </a:lnTo>
                  <a:lnTo>
                    <a:pt x="36342" y="143232"/>
                  </a:lnTo>
                  <a:lnTo>
                    <a:pt x="52041" y="146759"/>
                  </a:lnTo>
                  <a:lnTo>
                    <a:pt x="75060" y="145374"/>
                  </a:lnTo>
                  <a:lnTo>
                    <a:pt x="97521" y="135438"/>
                  </a:lnTo>
                  <a:lnTo>
                    <a:pt x="113073" y="124694"/>
                  </a:lnTo>
                  <a:lnTo>
                    <a:pt x="126070" y="101324"/>
                  </a:lnTo>
                  <a:lnTo>
                    <a:pt x="135147" y="72459"/>
                  </a:lnTo>
                  <a:lnTo>
                    <a:pt x="137601" y="26233"/>
                  </a:lnTo>
                  <a:lnTo>
                    <a:pt x="137415" y="17117"/>
                  </a:lnTo>
                  <a:lnTo>
                    <a:pt x="136850" y="15763"/>
                  </a:lnTo>
                  <a:lnTo>
                    <a:pt x="136121" y="14861"/>
                  </a:lnTo>
                  <a:lnTo>
                    <a:pt x="135634" y="14965"/>
                  </a:lnTo>
                  <a:lnTo>
                    <a:pt x="135094" y="16962"/>
                  </a:lnTo>
                  <a:lnTo>
                    <a:pt x="136359" y="62026"/>
                  </a:lnTo>
                  <a:lnTo>
                    <a:pt x="147684" y="103816"/>
                  </a:lnTo>
                  <a:lnTo>
                    <a:pt x="160118" y="126182"/>
                  </a:lnTo>
                  <a:lnTo>
                    <a:pt x="184006" y="152210"/>
                  </a:lnTo>
                  <a:lnTo>
                    <a:pt x="204669" y="158748"/>
                  </a:lnTo>
                  <a:lnTo>
                    <a:pt x="220786" y="159549"/>
                  </a:lnTo>
                  <a:lnTo>
                    <a:pt x="229618" y="155540"/>
                  </a:lnTo>
                  <a:lnTo>
                    <a:pt x="237190" y="149407"/>
                  </a:lnTo>
                  <a:lnTo>
                    <a:pt x="241731" y="143153"/>
                  </a:lnTo>
                  <a:lnTo>
                    <a:pt x="249350" y="113830"/>
                  </a:lnTo>
                  <a:lnTo>
                    <a:pt x="250646" y="86924"/>
                  </a:lnTo>
                  <a:lnTo>
                    <a:pt x="245656" y="65149"/>
                  </a:lnTo>
                  <a:lnTo>
                    <a:pt x="242790" y="57953"/>
                  </a:lnTo>
                  <a:lnTo>
                    <a:pt x="249781" y="70165"/>
                  </a:lnTo>
                  <a:lnTo>
                    <a:pt x="268970" y="85719"/>
                  </a:lnTo>
                  <a:lnTo>
                    <a:pt x="282878" y="89893"/>
                  </a:lnTo>
                  <a:lnTo>
                    <a:pt x="300404" y="89994"/>
                  </a:lnTo>
                  <a:lnTo>
                    <a:pt x="308984" y="87702"/>
                  </a:lnTo>
                  <a:lnTo>
                    <a:pt x="315502" y="83626"/>
                  </a:lnTo>
                  <a:lnTo>
                    <a:pt x="328123" y="68881"/>
                  </a:lnTo>
                  <a:lnTo>
                    <a:pt x="329066" y="60445"/>
                  </a:lnTo>
                  <a:lnTo>
                    <a:pt x="325109" y="36096"/>
                  </a:lnTo>
                  <a:lnTo>
                    <a:pt x="319541" y="21529"/>
                  </a:lnTo>
                  <a:lnTo>
                    <a:pt x="310052" y="10510"/>
                  </a:lnTo>
                  <a:lnTo>
                    <a:pt x="298303" y="2228"/>
                  </a:lnTo>
                  <a:lnTo>
                    <a:pt x="291000" y="365"/>
                  </a:lnTo>
                  <a:lnTo>
                    <a:pt x="281879" y="1299"/>
                  </a:lnTo>
                  <a:lnTo>
                    <a:pt x="279373" y="2043"/>
                  </a:lnTo>
                  <a:lnTo>
                    <a:pt x="274708" y="9455"/>
                  </a:lnTo>
                  <a:lnTo>
                    <a:pt x="267649" y="29278"/>
                  </a:lnTo>
                  <a:lnTo>
                    <a:pt x="266148" y="71153"/>
                  </a:lnTo>
                  <a:lnTo>
                    <a:pt x="271007" y="112207"/>
                  </a:lnTo>
                  <a:lnTo>
                    <a:pt x="282596" y="147015"/>
                  </a:lnTo>
                  <a:lnTo>
                    <a:pt x="294166" y="162265"/>
                  </a:lnTo>
                  <a:lnTo>
                    <a:pt x="307080" y="170665"/>
                  </a:lnTo>
                  <a:lnTo>
                    <a:pt x="326585" y="172016"/>
                  </a:lnTo>
                  <a:lnTo>
                    <a:pt x="343497" y="170183"/>
                  </a:lnTo>
                  <a:lnTo>
                    <a:pt x="353890" y="164617"/>
                  </a:lnTo>
                  <a:lnTo>
                    <a:pt x="359130" y="160663"/>
                  </a:lnTo>
                  <a:lnTo>
                    <a:pt x="366835" y="146863"/>
                  </a:lnTo>
                  <a:lnTo>
                    <a:pt x="379556" y="102244"/>
                  </a:lnTo>
                  <a:lnTo>
                    <a:pt x="387594" y="59661"/>
                  </a:lnTo>
                  <a:lnTo>
                    <a:pt x="397338" y="13232"/>
                  </a:lnTo>
                  <a:lnTo>
                    <a:pt x="402396" y="4315"/>
                  </a:lnTo>
                  <a:lnTo>
                    <a:pt x="408172" y="352"/>
                  </a:lnTo>
                  <a:lnTo>
                    <a:pt x="410488" y="0"/>
                  </a:lnTo>
                  <a:lnTo>
                    <a:pt x="412385" y="472"/>
                  </a:lnTo>
                  <a:lnTo>
                    <a:pt x="414002" y="1492"/>
                  </a:lnTo>
                  <a:lnTo>
                    <a:pt x="428744" y="25557"/>
                  </a:lnTo>
                  <a:lnTo>
                    <a:pt x="449711" y="70976"/>
                  </a:lnTo>
                  <a:lnTo>
                    <a:pt x="464274" y="106748"/>
                  </a:lnTo>
                  <a:lnTo>
                    <a:pt x="467817" y="150713"/>
                  </a:lnTo>
                  <a:lnTo>
                    <a:pt x="467619" y="160970"/>
                  </a:lnTo>
                  <a:lnTo>
                    <a:pt x="466322" y="164991"/>
                  </a:lnTo>
                  <a:lnTo>
                    <a:pt x="465483" y="165852"/>
                  </a:lnTo>
                  <a:lnTo>
                    <a:pt x="464571" y="166073"/>
                  </a:lnTo>
                  <a:lnTo>
                    <a:pt x="463609" y="165867"/>
                  </a:lnTo>
                  <a:lnTo>
                    <a:pt x="462968" y="165024"/>
                  </a:lnTo>
                  <a:lnTo>
                    <a:pt x="462257" y="162207"/>
                  </a:lnTo>
                  <a:lnTo>
                    <a:pt x="467842" y="121702"/>
                  </a:lnTo>
                  <a:lnTo>
                    <a:pt x="475972" y="74852"/>
                  </a:lnTo>
                  <a:lnTo>
                    <a:pt x="486423" y="46819"/>
                  </a:lnTo>
                  <a:lnTo>
                    <a:pt x="492496" y="37563"/>
                  </a:lnTo>
                  <a:lnTo>
                    <a:pt x="497605" y="34531"/>
                  </a:lnTo>
                  <a:lnTo>
                    <a:pt x="502698" y="33537"/>
                  </a:lnTo>
                  <a:lnTo>
                    <a:pt x="506137" y="34271"/>
                  </a:lnTo>
                  <a:lnTo>
                    <a:pt x="511742" y="45094"/>
                  </a:lnTo>
                  <a:lnTo>
                    <a:pt x="524156" y="92018"/>
                  </a:lnTo>
                  <a:lnTo>
                    <a:pt x="535145" y="139106"/>
                  </a:lnTo>
                  <a:lnTo>
                    <a:pt x="543594" y="167263"/>
                  </a:lnTo>
                  <a:lnTo>
                    <a:pt x="543455" y="167366"/>
                  </a:lnTo>
                  <a:lnTo>
                    <a:pt x="542361" y="166540"/>
                  </a:lnTo>
                  <a:lnTo>
                    <a:pt x="546553" y="123521"/>
                  </a:lnTo>
                  <a:lnTo>
                    <a:pt x="554903" y="77907"/>
                  </a:lnTo>
                  <a:lnTo>
                    <a:pt x="560860" y="56584"/>
                  </a:lnTo>
                  <a:lnTo>
                    <a:pt x="565355" y="47133"/>
                  </a:lnTo>
                  <a:lnTo>
                    <a:pt x="567488" y="47062"/>
                  </a:lnTo>
                  <a:lnTo>
                    <a:pt x="578212" y="50335"/>
                  </a:lnTo>
                  <a:lnTo>
                    <a:pt x="585090" y="53848"/>
                  </a:lnTo>
                  <a:lnTo>
                    <a:pt x="601654" y="71592"/>
                  </a:lnTo>
                  <a:lnTo>
                    <a:pt x="624383" y="114007"/>
                  </a:lnTo>
                  <a:lnTo>
                    <a:pt x="643246" y="156525"/>
                  </a:lnTo>
                  <a:lnTo>
                    <a:pt x="661054" y="201109"/>
                  </a:lnTo>
                  <a:lnTo>
                    <a:pt x="663389" y="206158"/>
                  </a:lnTo>
                  <a:lnTo>
                    <a:pt x="666006" y="209524"/>
                  </a:lnTo>
                  <a:lnTo>
                    <a:pt x="671734" y="213264"/>
                  </a:lnTo>
                  <a:lnTo>
                    <a:pt x="692708" y="208627"/>
                  </a:lnTo>
                  <a:lnTo>
                    <a:pt x="711152" y="198317"/>
                  </a:lnTo>
                  <a:lnTo>
                    <a:pt x="740873" y="171114"/>
                  </a:lnTo>
                  <a:lnTo>
                    <a:pt x="750876" y="153152"/>
                  </a:lnTo>
                  <a:lnTo>
                    <a:pt x="751552" y="146582"/>
                  </a:lnTo>
                  <a:lnTo>
                    <a:pt x="750798" y="137112"/>
                  </a:lnTo>
                  <a:lnTo>
                    <a:pt x="751635" y="134279"/>
                  </a:lnTo>
                  <a:lnTo>
                    <a:pt x="752352" y="133030"/>
                  </a:lnTo>
                  <a:lnTo>
                    <a:pt x="753183" y="132549"/>
                  </a:lnTo>
                  <a:lnTo>
                    <a:pt x="754090" y="132582"/>
                  </a:lnTo>
                  <a:lnTo>
                    <a:pt x="756038" y="133559"/>
                  </a:lnTo>
                  <a:lnTo>
                    <a:pt x="759824" y="136093"/>
                  </a:lnTo>
                  <a:lnTo>
                    <a:pt x="769287" y="139169"/>
                  </a:lnTo>
                  <a:lnTo>
                    <a:pt x="774787" y="139309"/>
                  </a:lnTo>
                  <a:lnTo>
                    <a:pt x="790972" y="137271"/>
                  </a:lnTo>
                  <a:lnTo>
                    <a:pt x="800592" y="131940"/>
                  </a:lnTo>
                  <a:lnTo>
                    <a:pt x="805516" y="124689"/>
                  </a:lnTo>
                  <a:lnTo>
                    <a:pt x="809331" y="112572"/>
                  </a:lnTo>
                  <a:lnTo>
                    <a:pt x="809867" y="109033"/>
                  </a:lnTo>
                  <a:lnTo>
                    <a:pt x="807249" y="95626"/>
                  </a:lnTo>
                  <a:lnTo>
                    <a:pt x="802004" y="83852"/>
                  </a:lnTo>
                  <a:lnTo>
                    <a:pt x="789195" y="68564"/>
                  </a:lnTo>
                  <a:lnTo>
                    <a:pt x="782576" y="62891"/>
                  </a:lnTo>
                  <a:lnTo>
                    <a:pt x="767844" y="57416"/>
                  </a:lnTo>
                  <a:lnTo>
                    <a:pt x="750031" y="55293"/>
                  </a:lnTo>
                  <a:lnTo>
                    <a:pt x="745298" y="56287"/>
                  </a:lnTo>
                  <a:lnTo>
                    <a:pt x="737278" y="67258"/>
                  </a:lnTo>
                  <a:lnTo>
                    <a:pt x="733256" y="78857"/>
                  </a:lnTo>
                  <a:lnTo>
                    <a:pt x="737430" y="124272"/>
                  </a:lnTo>
                  <a:lnTo>
                    <a:pt x="749965" y="167376"/>
                  </a:lnTo>
                  <a:lnTo>
                    <a:pt x="772678" y="204854"/>
                  </a:lnTo>
                  <a:lnTo>
                    <a:pt x="794835" y="229252"/>
                  </a:lnTo>
                  <a:lnTo>
                    <a:pt x="833143" y="245739"/>
                  </a:lnTo>
                  <a:lnTo>
                    <a:pt x="875480" y="253151"/>
                  </a:lnTo>
                  <a:lnTo>
                    <a:pt x="903012" y="2511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8" name="SMARTInkShape-Group23">
            <a:extLst>
              <a:ext uri="{FF2B5EF4-FFF2-40B4-BE49-F238E27FC236}">
                <a16:creationId xmlns:a16="http://schemas.microsoft.com/office/drawing/2014/main" xmlns="" id="{CD690F84-DF23-4003-BF53-1AD56E067E95}"/>
              </a:ext>
            </a:extLst>
          </p:cNvPr>
          <p:cNvGrpSpPr/>
          <p:nvPr/>
        </p:nvGrpSpPr>
        <p:grpSpPr>
          <a:xfrm>
            <a:off x="7537450" y="4403725"/>
            <a:ext cx="1397001" cy="495351"/>
            <a:chOff x="7537450" y="4403725"/>
            <a:chExt cx="1397001" cy="495351"/>
          </a:xfrm>
        </p:grpSpPr>
        <p:sp>
          <p:nvSpPr>
            <p:cNvPr id="29" name="SMARTInkShape-65">
              <a:extLst>
                <a:ext uri="{FF2B5EF4-FFF2-40B4-BE49-F238E27FC236}">
                  <a16:creationId xmlns:a16="http://schemas.microsoft.com/office/drawing/2014/main" xmlns="" id="{628D4194-43C7-4972-BF04-B384B61E1EB4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846865" y="4565725"/>
              <a:ext cx="226873" cy="172903"/>
            </a:xfrm>
            <a:custGeom>
              <a:avLst/>
              <a:gdLst/>
              <a:ahLst/>
              <a:cxnLst/>
              <a:rect l="0" t="0" r="0" b="0"/>
              <a:pathLst>
                <a:path w="226873" h="172903">
                  <a:moveTo>
                    <a:pt x="68410" y="72950"/>
                  </a:moveTo>
                  <a:lnTo>
                    <a:pt x="68410" y="72950"/>
                  </a:lnTo>
                  <a:lnTo>
                    <a:pt x="68410" y="74779"/>
                  </a:lnTo>
                  <a:lnTo>
                    <a:pt x="65366" y="54509"/>
                  </a:lnTo>
                  <a:lnTo>
                    <a:pt x="47100" y="36917"/>
                  </a:lnTo>
                  <a:lnTo>
                    <a:pt x="40006" y="33769"/>
                  </a:lnTo>
                  <a:lnTo>
                    <a:pt x="36774" y="34483"/>
                  </a:lnTo>
                  <a:lnTo>
                    <a:pt x="30360" y="39037"/>
                  </a:lnTo>
                  <a:lnTo>
                    <a:pt x="17620" y="58882"/>
                  </a:lnTo>
                  <a:lnTo>
                    <a:pt x="3422" y="100177"/>
                  </a:lnTo>
                  <a:lnTo>
                    <a:pt x="0" y="122959"/>
                  </a:lnTo>
                  <a:lnTo>
                    <a:pt x="5729" y="147622"/>
                  </a:lnTo>
                  <a:lnTo>
                    <a:pt x="12992" y="163239"/>
                  </a:lnTo>
                  <a:lnTo>
                    <a:pt x="22143" y="168700"/>
                  </a:lnTo>
                  <a:lnTo>
                    <a:pt x="28040" y="170650"/>
                  </a:lnTo>
                  <a:lnTo>
                    <a:pt x="51509" y="170024"/>
                  </a:lnTo>
                  <a:lnTo>
                    <a:pt x="66774" y="167055"/>
                  </a:lnTo>
                  <a:lnTo>
                    <a:pt x="75914" y="158401"/>
                  </a:lnTo>
                  <a:lnTo>
                    <a:pt x="87214" y="140484"/>
                  </a:lnTo>
                  <a:lnTo>
                    <a:pt x="92797" y="118360"/>
                  </a:lnTo>
                  <a:lnTo>
                    <a:pt x="96158" y="86231"/>
                  </a:lnTo>
                  <a:lnTo>
                    <a:pt x="91683" y="61716"/>
                  </a:lnTo>
                  <a:lnTo>
                    <a:pt x="81970" y="41086"/>
                  </a:lnTo>
                  <a:lnTo>
                    <a:pt x="70154" y="28858"/>
                  </a:lnTo>
                  <a:lnTo>
                    <a:pt x="60954" y="25131"/>
                  </a:lnTo>
                  <a:lnTo>
                    <a:pt x="51691" y="23828"/>
                  </a:lnTo>
                  <a:lnTo>
                    <a:pt x="44046" y="24424"/>
                  </a:lnTo>
                  <a:lnTo>
                    <a:pt x="32107" y="30115"/>
                  </a:lnTo>
                  <a:lnTo>
                    <a:pt x="27581" y="33686"/>
                  </a:lnTo>
                  <a:lnTo>
                    <a:pt x="26374" y="35133"/>
                  </a:lnTo>
                  <a:lnTo>
                    <a:pt x="25974" y="40502"/>
                  </a:lnTo>
                  <a:lnTo>
                    <a:pt x="26361" y="43910"/>
                  </a:lnTo>
                  <a:lnTo>
                    <a:pt x="29613" y="50518"/>
                  </a:lnTo>
                  <a:lnTo>
                    <a:pt x="31963" y="53762"/>
                  </a:lnTo>
                  <a:lnTo>
                    <a:pt x="47066" y="63384"/>
                  </a:lnTo>
                  <a:lnTo>
                    <a:pt x="78306" y="70695"/>
                  </a:lnTo>
                  <a:lnTo>
                    <a:pt x="99682" y="71576"/>
                  </a:lnTo>
                  <a:lnTo>
                    <a:pt x="129478" y="65709"/>
                  </a:lnTo>
                  <a:lnTo>
                    <a:pt x="144085" y="55674"/>
                  </a:lnTo>
                  <a:lnTo>
                    <a:pt x="152843" y="46586"/>
                  </a:lnTo>
                  <a:lnTo>
                    <a:pt x="162973" y="28466"/>
                  </a:lnTo>
                  <a:lnTo>
                    <a:pt x="165119" y="21900"/>
                  </a:lnTo>
                  <a:lnTo>
                    <a:pt x="164641" y="10865"/>
                  </a:lnTo>
                  <a:lnTo>
                    <a:pt x="162265" y="2030"/>
                  </a:lnTo>
                  <a:lnTo>
                    <a:pt x="161319" y="623"/>
                  </a:lnTo>
                  <a:lnTo>
                    <a:pt x="160335" y="37"/>
                  </a:lnTo>
                  <a:lnTo>
                    <a:pt x="159327" y="0"/>
                  </a:lnTo>
                  <a:lnTo>
                    <a:pt x="158302" y="1033"/>
                  </a:lnTo>
                  <a:lnTo>
                    <a:pt x="156222" y="5004"/>
                  </a:lnTo>
                  <a:lnTo>
                    <a:pt x="154754" y="11504"/>
                  </a:lnTo>
                  <a:lnTo>
                    <a:pt x="156004" y="22954"/>
                  </a:lnTo>
                  <a:lnTo>
                    <a:pt x="176558" y="68586"/>
                  </a:lnTo>
                  <a:lnTo>
                    <a:pt x="199412" y="112217"/>
                  </a:lnTo>
                  <a:lnTo>
                    <a:pt x="226200" y="159479"/>
                  </a:lnTo>
                  <a:lnTo>
                    <a:pt x="226872" y="163092"/>
                  </a:lnTo>
                  <a:lnTo>
                    <a:pt x="225738" y="168987"/>
                  </a:lnTo>
                  <a:lnTo>
                    <a:pt x="224096" y="170841"/>
                  </a:lnTo>
                  <a:lnTo>
                    <a:pt x="219448" y="172902"/>
                  </a:lnTo>
                  <a:lnTo>
                    <a:pt x="177631" y="170566"/>
                  </a:lnTo>
                  <a:lnTo>
                    <a:pt x="135756" y="165059"/>
                  </a:lnTo>
                  <a:lnTo>
                    <a:pt x="134473" y="164342"/>
                  </a:lnTo>
                  <a:lnTo>
                    <a:pt x="133619" y="163511"/>
                  </a:lnTo>
                  <a:lnTo>
                    <a:pt x="134108" y="162605"/>
                  </a:lnTo>
                  <a:lnTo>
                    <a:pt x="141435" y="158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SMARTInkShape-66">
              <a:extLst>
                <a:ext uri="{FF2B5EF4-FFF2-40B4-BE49-F238E27FC236}">
                  <a16:creationId xmlns:a16="http://schemas.microsoft.com/office/drawing/2014/main" xmlns="" id="{607B975E-F630-44AB-AC4D-C38F11BD53E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537450" y="4513862"/>
              <a:ext cx="292101" cy="385214"/>
            </a:xfrm>
            <a:custGeom>
              <a:avLst/>
              <a:gdLst/>
              <a:ahLst/>
              <a:cxnLst/>
              <a:rect l="0" t="0" r="0" b="0"/>
              <a:pathLst>
                <a:path w="292101" h="385214">
                  <a:moveTo>
                    <a:pt x="0" y="210538"/>
                  </a:moveTo>
                  <a:lnTo>
                    <a:pt x="0" y="210538"/>
                  </a:lnTo>
                  <a:lnTo>
                    <a:pt x="0" y="218001"/>
                  </a:lnTo>
                  <a:lnTo>
                    <a:pt x="1058" y="218689"/>
                  </a:lnTo>
                  <a:lnTo>
                    <a:pt x="9133" y="220009"/>
                  </a:lnTo>
                  <a:lnTo>
                    <a:pt x="34089" y="208855"/>
                  </a:lnTo>
                  <a:lnTo>
                    <a:pt x="50311" y="197325"/>
                  </a:lnTo>
                  <a:lnTo>
                    <a:pt x="70254" y="168523"/>
                  </a:lnTo>
                  <a:lnTo>
                    <a:pt x="89260" y="121772"/>
                  </a:lnTo>
                  <a:lnTo>
                    <a:pt x="107645" y="79301"/>
                  </a:lnTo>
                  <a:lnTo>
                    <a:pt x="128946" y="36191"/>
                  </a:lnTo>
                  <a:lnTo>
                    <a:pt x="140492" y="7577"/>
                  </a:lnTo>
                  <a:lnTo>
                    <a:pt x="140288" y="1095"/>
                  </a:lnTo>
                  <a:lnTo>
                    <a:pt x="139033" y="0"/>
                  </a:lnTo>
                  <a:lnTo>
                    <a:pt x="137139" y="330"/>
                  </a:lnTo>
                  <a:lnTo>
                    <a:pt x="134817" y="1607"/>
                  </a:lnTo>
                  <a:lnTo>
                    <a:pt x="133270" y="3165"/>
                  </a:lnTo>
                  <a:lnTo>
                    <a:pt x="131551" y="6777"/>
                  </a:lnTo>
                  <a:lnTo>
                    <a:pt x="121567" y="44236"/>
                  </a:lnTo>
                  <a:lnTo>
                    <a:pt x="109817" y="89259"/>
                  </a:lnTo>
                  <a:lnTo>
                    <a:pt x="102898" y="133446"/>
                  </a:lnTo>
                  <a:lnTo>
                    <a:pt x="98065" y="180013"/>
                  </a:lnTo>
                  <a:lnTo>
                    <a:pt x="95560" y="213905"/>
                  </a:lnTo>
                  <a:lnTo>
                    <a:pt x="92167" y="259278"/>
                  </a:lnTo>
                  <a:lnTo>
                    <a:pt x="90809" y="298122"/>
                  </a:lnTo>
                  <a:lnTo>
                    <a:pt x="91700" y="339735"/>
                  </a:lnTo>
                  <a:lnTo>
                    <a:pt x="89491" y="377809"/>
                  </a:lnTo>
                  <a:lnTo>
                    <a:pt x="87350" y="384709"/>
                  </a:lnTo>
                  <a:lnTo>
                    <a:pt x="87514" y="385213"/>
                  </a:lnTo>
                  <a:lnTo>
                    <a:pt x="87976" y="385196"/>
                  </a:lnTo>
                  <a:lnTo>
                    <a:pt x="92318" y="338411"/>
                  </a:lnTo>
                  <a:lnTo>
                    <a:pt x="98042" y="300434"/>
                  </a:lnTo>
                  <a:lnTo>
                    <a:pt x="108501" y="257536"/>
                  </a:lnTo>
                  <a:lnTo>
                    <a:pt x="122212" y="211069"/>
                  </a:lnTo>
                  <a:lnTo>
                    <a:pt x="133586" y="169825"/>
                  </a:lnTo>
                  <a:lnTo>
                    <a:pt x="155317" y="126918"/>
                  </a:lnTo>
                  <a:lnTo>
                    <a:pt x="184300" y="90472"/>
                  </a:lnTo>
                  <a:lnTo>
                    <a:pt x="193719" y="83907"/>
                  </a:lnTo>
                  <a:lnTo>
                    <a:pt x="196174" y="84137"/>
                  </a:lnTo>
                  <a:lnTo>
                    <a:pt x="198163" y="85701"/>
                  </a:lnTo>
                  <a:lnTo>
                    <a:pt x="200961" y="90850"/>
                  </a:lnTo>
                  <a:lnTo>
                    <a:pt x="202757" y="108422"/>
                  </a:lnTo>
                  <a:lnTo>
                    <a:pt x="206382" y="149152"/>
                  </a:lnTo>
                  <a:lnTo>
                    <a:pt x="220347" y="196731"/>
                  </a:lnTo>
                  <a:lnTo>
                    <a:pt x="225990" y="206989"/>
                  </a:lnTo>
                  <a:lnTo>
                    <a:pt x="232967" y="213429"/>
                  </a:lnTo>
                  <a:lnTo>
                    <a:pt x="236803" y="215640"/>
                  </a:lnTo>
                  <a:lnTo>
                    <a:pt x="248591" y="216216"/>
                  </a:lnTo>
                  <a:lnTo>
                    <a:pt x="261474" y="213767"/>
                  </a:lnTo>
                  <a:lnTo>
                    <a:pt x="270728" y="209151"/>
                  </a:lnTo>
                  <a:lnTo>
                    <a:pt x="292100" y="1851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SMARTInkShape-67">
              <a:extLst>
                <a:ext uri="{FF2B5EF4-FFF2-40B4-BE49-F238E27FC236}">
                  <a16:creationId xmlns:a16="http://schemas.microsoft.com/office/drawing/2014/main" xmlns="" id="{C4347932-2E7C-49A5-B15E-CBD0B6825C6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054975" y="4576589"/>
              <a:ext cx="193676" cy="169559"/>
            </a:xfrm>
            <a:custGeom>
              <a:avLst/>
              <a:gdLst/>
              <a:ahLst/>
              <a:cxnLst/>
              <a:rect l="0" t="0" r="0" b="0"/>
              <a:pathLst>
                <a:path w="193676" h="169559">
                  <a:moveTo>
                    <a:pt x="0" y="144636"/>
                  </a:moveTo>
                  <a:lnTo>
                    <a:pt x="0" y="144636"/>
                  </a:lnTo>
                  <a:lnTo>
                    <a:pt x="1685" y="144636"/>
                  </a:lnTo>
                  <a:lnTo>
                    <a:pt x="2182" y="144283"/>
                  </a:lnTo>
                  <a:lnTo>
                    <a:pt x="2513" y="143695"/>
                  </a:lnTo>
                  <a:lnTo>
                    <a:pt x="3044" y="141902"/>
                  </a:lnTo>
                  <a:lnTo>
                    <a:pt x="3136" y="143277"/>
                  </a:lnTo>
                  <a:lnTo>
                    <a:pt x="3502" y="143730"/>
                  </a:lnTo>
                  <a:lnTo>
                    <a:pt x="4849" y="144233"/>
                  </a:lnTo>
                  <a:lnTo>
                    <a:pt x="27232" y="136309"/>
                  </a:lnTo>
                  <a:lnTo>
                    <a:pt x="54021" y="122151"/>
                  </a:lnTo>
                  <a:lnTo>
                    <a:pt x="71061" y="100579"/>
                  </a:lnTo>
                  <a:lnTo>
                    <a:pt x="93749" y="53505"/>
                  </a:lnTo>
                  <a:lnTo>
                    <a:pt x="104930" y="24045"/>
                  </a:lnTo>
                  <a:lnTo>
                    <a:pt x="107552" y="3359"/>
                  </a:lnTo>
                  <a:lnTo>
                    <a:pt x="106980" y="1768"/>
                  </a:lnTo>
                  <a:lnTo>
                    <a:pt x="105892" y="707"/>
                  </a:lnTo>
                  <a:lnTo>
                    <a:pt x="104461" y="0"/>
                  </a:lnTo>
                  <a:lnTo>
                    <a:pt x="103155" y="234"/>
                  </a:lnTo>
                  <a:lnTo>
                    <a:pt x="100762" y="2376"/>
                  </a:lnTo>
                  <a:lnTo>
                    <a:pt x="92341" y="16751"/>
                  </a:lnTo>
                  <a:lnTo>
                    <a:pt x="89919" y="32151"/>
                  </a:lnTo>
                  <a:lnTo>
                    <a:pt x="90042" y="74792"/>
                  </a:lnTo>
                  <a:lnTo>
                    <a:pt x="96730" y="118845"/>
                  </a:lnTo>
                  <a:lnTo>
                    <a:pt x="106021" y="135290"/>
                  </a:lnTo>
                  <a:lnTo>
                    <a:pt x="122313" y="152685"/>
                  </a:lnTo>
                  <a:lnTo>
                    <a:pt x="133736" y="159855"/>
                  </a:lnTo>
                  <a:lnTo>
                    <a:pt x="157531" y="168431"/>
                  </a:lnTo>
                  <a:lnTo>
                    <a:pt x="168086" y="169558"/>
                  </a:lnTo>
                  <a:lnTo>
                    <a:pt x="178187" y="165120"/>
                  </a:lnTo>
                  <a:lnTo>
                    <a:pt x="193675" y="1541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SMARTInkShape-68">
              <a:extLst>
                <a:ext uri="{FF2B5EF4-FFF2-40B4-BE49-F238E27FC236}">
                  <a16:creationId xmlns:a16="http://schemas.microsoft.com/office/drawing/2014/main" xmlns="" id="{DADA8F4F-2A25-499B-91DB-068E1A05D41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150225" y="4489450"/>
              <a:ext cx="9526" cy="15876"/>
            </a:xfrm>
            <a:custGeom>
              <a:avLst/>
              <a:gdLst/>
              <a:ahLst/>
              <a:cxnLst/>
              <a:rect l="0" t="0" r="0" b="0"/>
              <a:pathLst>
                <a:path w="9526" h="15876">
                  <a:moveTo>
                    <a:pt x="0" y="15875"/>
                  </a:moveTo>
                  <a:lnTo>
                    <a:pt x="0" y="15875"/>
                  </a:lnTo>
                  <a:lnTo>
                    <a:pt x="0" y="11456"/>
                  </a:lnTo>
                  <a:lnTo>
                    <a:pt x="940" y="9442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SMARTInkShape-69">
              <a:extLst>
                <a:ext uri="{FF2B5EF4-FFF2-40B4-BE49-F238E27FC236}">
                  <a16:creationId xmlns:a16="http://schemas.microsoft.com/office/drawing/2014/main" xmlns="" id="{CEF17B42-7639-42C8-AE37-2BC975A7234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283575" y="4403725"/>
              <a:ext cx="209551" cy="340986"/>
            </a:xfrm>
            <a:custGeom>
              <a:avLst/>
              <a:gdLst/>
              <a:ahLst/>
              <a:cxnLst/>
              <a:rect l="0" t="0" r="0" b="0"/>
              <a:pathLst>
                <a:path w="209551" h="340986">
                  <a:moveTo>
                    <a:pt x="0" y="0"/>
                  </a:moveTo>
                  <a:lnTo>
                    <a:pt x="0" y="0"/>
                  </a:lnTo>
                  <a:lnTo>
                    <a:pt x="0" y="1685"/>
                  </a:lnTo>
                  <a:lnTo>
                    <a:pt x="2734" y="11883"/>
                  </a:lnTo>
                  <a:lnTo>
                    <a:pt x="3873" y="45992"/>
                  </a:lnTo>
                  <a:lnTo>
                    <a:pt x="6542" y="90526"/>
                  </a:lnTo>
                  <a:lnTo>
                    <a:pt x="6318" y="133837"/>
                  </a:lnTo>
                  <a:lnTo>
                    <a:pt x="4572" y="172019"/>
                  </a:lnTo>
                  <a:lnTo>
                    <a:pt x="3236" y="218813"/>
                  </a:lnTo>
                  <a:lnTo>
                    <a:pt x="1684" y="262702"/>
                  </a:lnTo>
                  <a:lnTo>
                    <a:pt x="4566" y="298131"/>
                  </a:lnTo>
                  <a:lnTo>
                    <a:pt x="11202" y="311008"/>
                  </a:lnTo>
                  <a:lnTo>
                    <a:pt x="15934" y="317405"/>
                  </a:lnTo>
                  <a:lnTo>
                    <a:pt x="26838" y="324514"/>
                  </a:lnTo>
                  <a:lnTo>
                    <a:pt x="38033" y="327320"/>
                  </a:lnTo>
                  <a:lnTo>
                    <a:pt x="47713" y="327391"/>
                  </a:lnTo>
                  <a:lnTo>
                    <a:pt x="58600" y="322484"/>
                  </a:lnTo>
                  <a:lnTo>
                    <a:pt x="77780" y="308332"/>
                  </a:lnTo>
                  <a:lnTo>
                    <a:pt x="93236" y="275002"/>
                  </a:lnTo>
                  <a:lnTo>
                    <a:pt x="103001" y="230711"/>
                  </a:lnTo>
                  <a:lnTo>
                    <a:pt x="103484" y="208321"/>
                  </a:lnTo>
                  <a:lnTo>
                    <a:pt x="101218" y="201542"/>
                  </a:lnTo>
                  <a:lnTo>
                    <a:pt x="100287" y="199978"/>
                  </a:lnTo>
                  <a:lnTo>
                    <a:pt x="99666" y="199641"/>
                  </a:lnTo>
                  <a:lnTo>
                    <a:pt x="99252" y="200122"/>
                  </a:lnTo>
                  <a:lnTo>
                    <a:pt x="98670" y="206051"/>
                  </a:lnTo>
                  <a:lnTo>
                    <a:pt x="98439" y="250903"/>
                  </a:lnTo>
                  <a:lnTo>
                    <a:pt x="103762" y="291165"/>
                  </a:lnTo>
                  <a:lnTo>
                    <a:pt x="109969" y="308265"/>
                  </a:lnTo>
                  <a:lnTo>
                    <a:pt x="124306" y="329659"/>
                  </a:lnTo>
                  <a:lnTo>
                    <a:pt x="132152" y="336780"/>
                  </a:lnTo>
                  <a:lnTo>
                    <a:pt x="143871" y="340180"/>
                  </a:lnTo>
                  <a:lnTo>
                    <a:pt x="157782" y="340985"/>
                  </a:lnTo>
                  <a:lnTo>
                    <a:pt x="177513" y="336767"/>
                  </a:lnTo>
                  <a:lnTo>
                    <a:pt x="195354" y="327246"/>
                  </a:lnTo>
                  <a:lnTo>
                    <a:pt x="209550" y="314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SMARTInkShape-70">
              <a:extLst>
                <a:ext uri="{FF2B5EF4-FFF2-40B4-BE49-F238E27FC236}">
                  <a16:creationId xmlns:a16="http://schemas.microsoft.com/office/drawing/2014/main" xmlns="" id="{18F31CBA-B690-4593-AFD2-E3EB41708A3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267700" y="4543425"/>
              <a:ext cx="98426" cy="2882"/>
            </a:xfrm>
            <a:custGeom>
              <a:avLst/>
              <a:gdLst/>
              <a:ahLst/>
              <a:cxnLst/>
              <a:rect l="0" t="0" r="0" b="0"/>
              <a:pathLst>
                <a:path w="98426" h="2882">
                  <a:moveTo>
                    <a:pt x="0" y="0"/>
                  </a:moveTo>
                  <a:lnTo>
                    <a:pt x="0" y="0"/>
                  </a:lnTo>
                  <a:lnTo>
                    <a:pt x="42183" y="2881"/>
                  </a:lnTo>
                  <a:lnTo>
                    <a:pt x="89359" y="967"/>
                  </a:lnTo>
                  <a:lnTo>
                    <a:pt x="984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SMARTInkShape-71">
              <a:extLst>
                <a:ext uri="{FF2B5EF4-FFF2-40B4-BE49-F238E27FC236}">
                  <a16:creationId xmlns:a16="http://schemas.microsoft.com/office/drawing/2014/main" xmlns="" id="{1C98BEBD-5401-433F-953D-B6D9FB2FA6F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423275" y="4464050"/>
              <a:ext cx="3176" cy="6351"/>
            </a:xfrm>
            <a:custGeom>
              <a:avLst/>
              <a:gdLst/>
              <a:ahLst/>
              <a:cxnLst/>
              <a:rect l="0" t="0" r="0" b="0"/>
              <a:pathLst>
                <a:path w="3176" h="6351">
                  <a:moveTo>
                    <a:pt x="3175" y="6350"/>
                  </a:moveTo>
                  <a:lnTo>
                    <a:pt x="3175" y="6350"/>
                  </a:lnTo>
                  <a:lnTo>
                    <a:pt x="1490" y="6350"/>
                  </a:lnTo>
                  <a:lnTo>
                    <a:pt x="993" y="5997"/>
                  </a:lnTo>
                  <a:lnTo>
                    <a:pt x="662" y="5409"/>
                  </a:lnTo>
                  <a:lnTo>
                    <a:pt x="88" y="311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SMARTInkShape-72">
              <a:extLst>
                <a:ext uri="{FF2B5EF4-FFF2-40B4-BE49-F238E27FC236}">
                  <a16:creationId xmlns:a16="http://schemas.microsoft.com/office/drawing/2014/main" xmlns="" id="{A4CDD5D5-DDA9-46B4-972E-AD0B47B2A0A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504655" y="4568309"/>
              <a:ext cx="347246" cy="196765"/>
            </a:xfrm>
            <a:custGeom>
              <a:avLst/>
              <a:gdLst/>
              <a:ahLst/>
              <a:cxnLst/>
              <a:rect l="0" t="0" r="0" b="0"/>
              <a:pathLst>
                <a:path w="347246" h="196765">
                  <a:moveTo>
                    <a:pt x="42445" y="35441"/>
                  </a:moveTo>
                  <a:lnTo>
                    <a:pt x="42445" y="35441"/>
                  </a:lnTo>
                  <a:lnTo>
                    <a:pt x="48566" y="35088"/>
                  </a:lnTo>
                  <a:lnTo>
                    <a:pt x="55312" y="32906"/>
                  </a:lnTo>
                  <a:lnTo>
                    <a:pt x="58512" y="31022"/>
                  </a:lnTo>
                  <a:lnTo>
                    <a:pt x="66701" y="21059"/>
                  </a:lnTo>
                  <a:lnTo>
                    <a:pt x="67337" y="19289"/>
                  </a:lnTo>
                  <a:lnTo>
                    <a:pt x="67506" y="18323"/>
                  </a:lnTo>
                  <a:lnTo>
                    <a:pt x="64374" y="8536"/>
                  </a:lnTo>
                  <a:lnTo>
                    <a:pt x="62003" y="5510"/>
                  </a:lnTo>
                  <a:lnTo>
                    <a:pt x="55606" y="1207"/>
                  </a:lnTo>
                  <a:lnTo>
                    <a:pt x="48059" y="0"/>
                  </a:lnTo>
                  <a:lnTo>
                    <a:pt x="40354" y="992"/>
                  </a:lnTo>
                  <a:lnTo>
                    <a:pt x="33402" y="3785"/>
                  </a:lnTo>
                  <a:lnTo>
                    <a:pt x="20167" y="17751"/>
                  </a:lnTo>
                  <a:lnTo>
                    <a:pt x="8445" y="37530"/>
                  </a:lnTo>
                  <a:lnTo>
                    <a:pt x="425" y="82028"/>
                  </a:lnTo>
                  <a:lnTo>
                    <a:pt x="0" y="112201"/>
                  </a:lnTo>
                  <a:lnTo>
                    <a:pt x="14737" y="144468"/>
                  </a:lnTo>
                  <a:lnTo>
                    <a:pt x="20840" y="153983"/>
                  </a:lnTo>
                  <a:lnTo>
                    <a:pt x="38356" y="164991"/>
                  </a:lnTo>
                  <a:lnTo>
                    <a:pt x="54678" y="169899"/>
                  </a:lnTo>
                  <a:lnTo>
                    <a:pt x="66815" y="167285"/>
                  </a:lnTo>
                  <a:lnTo>
                    <a:pt x="73508" y="164612"/>
                  </a:lnTo>
                  <a:lnTo>
                    <a:pt x="85649" y="154116"/>
                  </a:lnTo>
                  <a:lnTo>
                    <a:pt x="102759" y="131124"/>
                  </a:lnTo>
                  <a:lnTo>
                    <a:pt x="108282" y="83533"/>
                  </a:lnTo>
                  <a:lnTo>
                    <a:pt x="107336" y="69162"/>
                  </a:lnTo>
                  <a:lnTo>
                    <a:pt x="96173" y="36836"/>
                  </a:lnTo>
                  <a:lnTo>
                    <a:pt x="89255" y="26183"/>
                  </a:lnTo>
                  <a:lnTo>
                    <a:pt x="70398" y="10690"/>
                  </a:lnTo>
                  <a:lnTo>
                    <a:pt x="60631" y="9507"/>
                  </a:lnTo>
                  <a:lnTo>
                    <a:pt x="49469" y="10509"/>
                  </a:lnTo>
                  <a:lnTo>
                    <a:pt x="40981" y="13307"/>
                  </a:lnTo>
                  <a:lnTo>
                    <a:pt x="37941" y="15746"/>
                  </a:lnTo>
                  <a:lnTo>
                    <a:pt x="33623" y="22219"/>
                  </a:lnTo>
                  <a:lnTo>
                    <a:pt x="32409" y="28859"/>
                  </a:lnTo>
                  <a:lnTo>
                    <a:pt x="33398" y="35691"/>
                  </a:lnTo>
                  <a:lnTo>
                    <a:pt x="36190" y="43430"/>
                  </a:lnTo>
                  <a:lnTo>
                    <a:pt x="44486" y="50633"/>
                  </a:lnTo>
                  <a:lnTo>
                    <a:pt x="58337" y="57816"/>
                  </a:lnTo>
                  <a:lnTo>
                    <a:pt x="61507" y="58824"/>
                  </a:lnTo>
                  <a:lnTo>
                    <a:pt x="79450" y="56873"/>
                  </a:lnTo>
                  <a:lnTo>
                    <a:pt x="106500" y="47710"/>
                  </a:lnTo>
                  <a:lnTo>
                    <a:pt x="122348" y="36858"/>
                  </a:lnTo>
                  <a:lnTo>
                    <a:pt x="138858" y="24706"/>
                  </a:lnTo>
                  <a:lnTo>
                    <a:pt x="160566" y="15217"/>
                  </a:lnTo>
                  <a:lnTo>
                    <a:pt x="163525" y="14550"/>
                  </a:lnTo>
                  <a:lnTo>
                    <a:pt x="170577" y="15690"/>
                  </a:lnTo>
                  <a:lnTo>
                    <a:pt x="177356" y="18549"/>
                  </a:lnTo>
                  <a:lnTo>
                    <a:pt x="181546" y="22172"/>
                  </a:lnTo>
                  <a:lnTo>
                    <a:pt x="185887" y="34919"/>
                  </a:lnTo>
                  <a:lnTo>
                    <a:pt x="188152" y="76930"/>
                  </a:lnTo>
                  <a:lnTo>
                    <a:pt x="186267" y="122161"/>
                  </a:lnTo>
                  <a:lnTo>
                    <a:pt x="185697" y="168273"/>
                  </a:lnTo>
                  <a:lnTo>
                    <a:pt x="187016" y="171853"/>
                  </a:lnTo>
                  <a:lnTo>
                    <a:pt x="187509" y="172597"/>
                  </a:lnTo>
                  <a:lnTo>
                    <a:pt x="187838" y="172739"/>
                  </a:lnTo>
                  <a:lnTo>
                    <a:pt x="188908" y="170899"/>
                  </a:lnTo>
                  <a:lnTo>
                    <a:pt x="207192" y="124038"/>
                  </a:lnTo>
                  <a:lnTo>
                    <a:pt x="220934" y="78013"/>
                  </a:lnTo>
                  <a:lnTo>
                    <a:pt x="233787" y="54107"/>
                  </a:lnTo>
                  <a:lnTo>
                    <a:pt x="250934" y="33805"/>
                  </a:lnTo>
                  <a:lnTo>
                    <a:pt x="255169" y="31187"/>
                  </a:lnTo>
                  <a:lnTo>
                    <a:pt x="257286" y="30488"/>
                  </a:lnTo>
                  <a:lnTo>
                    <a:pt x="259050" y="30375"/>
                  </a:lnTo>
                  <a:lnTo>
                    <a:pt x="261951" y="31190"/>
                  </a:lnTo>
                  <a:lnTo>
                    <a:pt x="264416" y="37433"/>
                  </a:lnTo>
                  <a:lnTo>
                    <a:pt x="269354" y="84397"/>
                  </a:lnTo>
                  <a:lnTo>
                    <a:pt x="273246" y="126930"/>
                  </a:lnTo>
                  <a:lnTo>
                    <a:pt x="280224" y="161961"/>
                  </a:lnTo>
                  <a:lnTo>
                    <a:pt x="285002" y="173164"/>
                  </a:lnTo>
                  <a:lnTo>
                    <a:pt x="294417" y="183317"/>
                  </a:lnTo>
                  <a:lnTo>
                    <a:pt x="311719" y="194144"/>
                  </a:lnTo>
                  <a:lnTo>
                    <a:pt x="317211" y="196276"/>
                  </a:lnTo>
                  <a:lnTo>
                    <a:pt x="328958" y="196764"/>
                  </a:lnTo>
                  <a:lnTo>
                    <a:pt x="347245" y="1941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SMARTInkShape-73">
              <a:extLst>
                <a:ext uri="{FF2B5EF4-FFF2-40B4-BE49-F238E27FC236}">
                  <a16:creationId xmlns:a16="http://schemas.microsoft.com/office/drawing/2014/main" xmlns="" id="{D09EE49C-34FB-4931-9904-2E9F5747A6B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915400" y="47561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0"/>
                  </a:moveTo>
                  <a:lnTo>
                    <a:pt x="0" y="0"/>
                  </a:lnTo>
                  <a:lnTo>
                    <a:pt x="1685" y="3371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224577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1F7E31C2-ADA8-47DD-A1F5-2187A5455526}"/>
              </a:ext>
            </a:extLst>
          </p:cNvPr>
          <p:cNvSpPr txBox="1"/>
          <p:nvPr/>
        </p:nvSpPr>
        <p:spPr>
          <a:xfrm>
            <a:off x="342900" y="377349"/>
            <a:ext cx="1045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+mj-cs"/>
              </a:rPr>
              <a:t>A RETENIR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B614C71D-3DBC-46CB-B12F-4C6A45EFD3C5}"/>
              </a:ext>
            </a:extLst>
          </p:cNvPr>
          <p:cNvSpPr txBox="1"/>
          <p:nvPr/>
        </p:nvSpPr>
        <p:spPr>
          <a:xfrm>
            <a:off x="604520" y="1308100"/>
            <a:ext cx="111175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B0517"/>
                </a:solidFill>
              </a:rPr>
              <a:t>Pour repérer la position d’un objet dans une file :</a:t>
            </a:r>
          </a:p>
          <a:p>
            <a:endParaRPr lang="fr-FR" sz="3200" dirty="0"/>
          </a:p>
          <a:p>
            <a:r>
              <a:rPr lang="fr-FR" sz="3200" dirty="0">
                <a:solidFill>
                  <a:srgbClr val="00B0F0"/>
                </a:solidFill>
              </a:rPr>
              <a:t>- je peux compter les objets qui le précèdent ;</a:t>
            </a:r>
          </a:p>
          <a:p>
            <a:endParaRPr lang="fr-FR" sz="3200" dirty="0"/>
          </a:p>
          <a:p>
            <a:r>
              <a:rPr lang="fr-FR" sz="3200" dirty="0">
                <a:solidFill>
                  <a:srgbClr val="FF00FF"/>
                </a:solidFill>
              </a:rPr>
              <a:t>- je peux compter les objets qui le suivent ;</a:t>
            </a:r>
          </a:p>
          <a:p>
            <a:endParaRPr lang="fr-FR" sz="3200" dirty="0"/>
          </a:p>
          <a:p>
            <a:r>
              <a:rPr lang="fr-FR" sz="3200" dirty="0">
                <a:solidFill>
                  <a:srgbClr val="FF9933"/>
                </a:solidFill>
              </a:rPr>
              <a:t>- j’utilise un nombre pour désigner la position de l’objet </a:t>
            </a:r>
          </a:p>
          <a:p>
            <a:r>
              <a:rPr lang="fr-FR" sz="3200" dirty="0">
                <a:solidFill>
                  <a:srgbClr val="FF9933"/>
                </a:solidFill>
              </a:rPr>
              <a:t>dans la file : premier, deuxième, troisième, quatrième...</a:t>
            </a:r>
          </a:p>
        </p:txBody>
      </p:sp>
    </p:spTree>
    <p:extLst>
      <p:ext uri="{BB962C8B-B14F-4D97-AF65-F5344CB8AC3E}">
        <p14:creationId xmlns:p14="http://schemas.microsoft.com/office/powerpoint/2010/main" val="127291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2965" y="1758857"/>
            <a:ext cx="9144000" cy="2387600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</p:spTree>
    <p:extLst>
      <p:ext uri="{BB962C8B-B14F-4D97-AF65-F5344CB8AC3E}">
        <p14:creationId xmlns:p14="http://schemas.microsoft.com/office/powerpoint/2010/main" val="2397035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461727" y="787652"/>
            <a:ext cx="10817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Un kangourou fait un bond de 11 m. Puis un autre de 15 m. </a:t>
            </a:r>
            <a:r>
              <a:rPr lang="fr-FR" sz="3200" b="1" dirty="0"/>
              <a:t>Quelle distance a-t-il parcourue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502875" y="4621122"/>
            <a:ext cx="9420692" cy="1449225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xmlns="" id="{14E97D42-C055-4CA0-948A-314ECCC6ABFA}"/>
              </a:ext>
            </a:extLst>
          </p:cNvPr>
          <p:cNvPicPr>
            <a:picLocks noChangeAspect="1"/>
          </p:cNvPicPr>
          <p:nvPr/>
        </p:nvPicPr>
        <p:blipFill>
          <a:blip r:embed="rId4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389351" y="2054901"/>
            <a:ext cx="1077219" cy="932468"/>
          </a:xfrm>
          <a:prstGeom prst="rect">
            <a:avLst/>
          </a:prstGeom>
        </p:spPr>
      </p:pic>
      <p:sp>
        <p:nvSpPr>
          <p:cNvPr id="47" name="Titre 1">
            <a:extLst>
              <a:ext uri="{FF2B5EF4-FFF2-40B4-BE49-F238E27FC236}">
                <a16:creationId xmlns:a16="http://schemas.microsoft.com/office/drawing/2014/main" xmlns="" id="{E2492AE4-4D2E-4104-A3E3-DF68B96BFA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7448" y="191974"/>
            <a:ext cx="10515600" cy="348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>
                <a:solidFill>
                  <a:srgbClr val="7030A0"/>
                </a:solidFill>
              </a:rPr>
              <a:t>Première situation</a:t>
            </a:r>
          </a:p>
        </p:txBody>
      </p:sp>
      <p:sp>
        <p:nvSpPr>
          <p:cNvPr id="2" name="SMARTInkShape-74">
            <a:extLst>
              <a:ext uri="{FF2B5EF4-FFF2-40B4-BE49-F238E27FC236}">
                <a16:creationId xmlns:a16="http://schemas.microsoft.com/office/drawing/2014/main" xmlns="" id="{A230EB94-A160-458F-A2B4-BD7FEC70B41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308100" y="3067050"/>
            <a:ext cx="47626" cy="336551"/>
          </a:xfrm>
          <a:custGeom>
            <a:avLst/>
            <a:gdLst/>
            <a:ahLst/>
            <a:cxnLst/>
            <a:rect l="0" t="0" r="0" b="0"/>
            <a:pathLst>
              <a:path w="47626" h="336551">
                <a:moveTo>
                  <a:pt x="0" y="0"/>
                </a:moveTo>
                <a:lnTo>
                  <a:pt x="0" y="0"/>
                </a:lnTo>
                <a:lnTo>
                  <a:pt x="2734" y="0"/>
                </a:lnTo>
                <a:lnTo>
                  <a:pt x="2881" y="353"/>
                </a:lnTo>
                <a:lnTo>
                  <a:pt x="3528" y="14889"/>
                </a:lnTo>
                <a:lnTo>
                  <a:pt x="5688" y="19064"/>
                </a:lnTo>
                <a:lnTo>
                  <a:pt x="12258" y="63871"/>
                </a:lnTo>
                <a:lnTo>
                  <a:pt x="16096" y="78483"/>
                </a:lnTo>
                <a:lnTo>
                  <a:pt x="17737" y="83917"/>
                </a:lnTo>
                <a:lnTo>
                  <a:pt x="21769" y="129429"/>
                </a:lnTo>
                <a:lnTo>
                  <a:pt x="29301" y="174164"/>
                </a:lnTo>
                <a:lnTo>
                  <a:pt x="34244" y="219353"/>
                </a:lnTo>
                <a:lnTo>
                  <a:pt x="38485" y="248418"/>
                </a:lnTo>
                <a:lnTo>
                  <a:pt x="43063" y="263886"/>
                </a:lnTo>
                <a:lnTo>
                  <a:pt x="44443" y="310476"/>
                </a:lnTo>
                <a:lnTo>
                  <a:pt x="47625" y="3365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MARTInkShape-75">
            <a:extLst>
              <a:ext uri="{FF2B5EF4-FFF2-40B4-BE49-F238E27FC236}">
                <a16:creationId xmlns:a16="http://schemas.microsoft.com/office/drawing/2014/main" xmlns="" id="{9D09932E-0A11-457A-8600-25EEFC233BF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48231" y="3019425"/>
            <a:ext cx="44320" cy="333376"/>
          </a:xfrm>
          <a:custGeom>
            <a:avLst/>
            <a:gdLst/>
            <a:ahLst/>
            <a:cxnLst/>
            <a:rect l="0" t="0" r="0" b="0"/>
            <a:pathLst>
              <a:path w="44320" h="333376">
                <a:moveTo>
                  <a:pt x="3044" y="0"/>
                </a:moveTo>
                <a:lnTo>
                  <a:pt x="3044" y="0"/>
                </a:lnTo>
                <a:lnTo>
                  <a:pt x="5778" y="0"/>
                </a:lnTo>
                <a:lnTo>
                  <a:pt x="864" y="7889"/>
                </a:lnTo>
                <a:lnTo>
                  <a:pt x="0" y="13682"/>
                </a:lnTo>
                <a:lnTo>
                  <a:pt x="6018" y="58288"/>
                </a:lnTo>
                <a:lnTo>
                  <a:pt x="9450" y="105442"/>
                </a:lnTo>
                <a:lnTo>
                  <a:pt x="14868" y="150360"/>
                </a:lnTo>
                <a:lnTo>
                  <a:pt x="18591" y="196058"/>
                </a:lnTo>
                <a:lnTo>
                  <a:pt x="23294" y="237137"/>
                </a:lnTo>
                <a:lnTo>
                  <a:pt x="32562" y="281880"/>
                </a:lnTo>
                <a:lnTo>
                  <a:pt x="44319" y="3333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SMARTInkShape-Group26">
            <a:extLst>
              <a:ext uri="{FF2B5EF4-FFF2-40B4-BE49-F238E27FC236}">
                <a16:creationId xmlns:a16="http://schemas.microsoft.com/office/drawing/2014/main" xmlns="" id="{FF9244E6-99CA-40E2-B86A-DF5CC914CF7F}"/>
              </a:ext>
            </a:extLst>
          </p:cNvPr>
          <p:cNvGrpSpPr/>
          <p:nvPr/>
        </p:nvGrpSpPr>
        <p:grpSpPr>
          <a:xfrm>
            <a:off x="1374775" y="3035300"/>
            <a:ext cx="2482851" cy="704851"/>
            <a:chOff x="1374775" y="3035300"/>
            <a:chExt cx="2482851" cy="704851"/>
          </a:xfrm>
        </p:grpSpPr>
        <p:sp>
          <p:nvSpPr>
            <p:cNvPr id="4" name="SMARTInkShape-76">
              <a:extLst>
                <a:ext uri="{FF2B5EF4-FFF2-40B4-BE49-F238E27FC236}">
                  <a16:creationId xmlns:a16="http://schemas.microsoft.com/office/drawing/2014/main" xmlns="" id="{5CC0A31D-FB5F-4359-A274-15B3048ACAB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460625" y="3581894"/>
              <a:ext cx="304801" cy="126507"/>
            </a:xfrm>
            <a:custGeom>
              <a:avLst/>
              <a:gdLst/>
              <a:ahLst/>
              <a:cxnLst/>
              <a:rect l="0" t="0" r="0" b="0"/>
              <a:pathLst>
                <a:path w="304801" h="126507">
                  <a:moveTo>
                    <a:pt x="0" y="91581"/>
                  </a:moveTo>
                  <a:lnTo>
                    <a:pt x="0" y="91581"/>
                  </a:lnTo>
                  <a:lnTo>
                    <a:pt x="2182" y="96650"/>
                  </a:lnTo>
                  <a:lnTo>
                    <a:pt x="6337" y="110599"/>
                  </a:lnTo>
                  <a:lnTo>
                    <a:pt x="8032" y="110621"/>
                  </a:lnTo>
                  <a:lnTo>
                    <a:pt x="14860" y="63720"/>
                  </a:lnTo>
                  <a:lnTo>
                    <a:pt x="27576" y="21174"/>
                  </a:lnTo>
                  <a:lnTo>
                    <a:pt x="35922" y="9807"/>
                  </a:lnTo>
                  <a:lnTo>
                    <a:pt x="43247" y="3026"/>
                  </a:lnTo>
                  <a:lnTo>
                    <a:pt x="46823" y="1147"/>
                  </a:lnTo>
                  <a:lnTo>
                    <a:pt x="53619" y="0"/>
                  </a:lnTo>
                  <a:lnTo>
                    <a:pt x="56207" y="541"/>
                  </a:lnTo>
                  <a:lnTo>
                    <a:pt x="60023" y="3023"/>
                  </a:lnTo>
                  <a:lnTo>
                    <a:pt x="75916" y="20238"/>
                  </a:lnTo>
                  <a:lnTo>
                    <a:pt x="88844" y="43426"/>
                  </a:lnTo>
                  <a:lnTo>
                    <a:pt x="101840" y="86839"/>
                  </a:lnTo>
                  <a:lnTo>
                    <a:pt x="102075" y="116050"/>
                  </a:lnTo>
                  <a:lnTo>
                    <a:pt x="102622" y="117419"/>
                  </a:lnTo>
                  <a:lnTo>
                    <a:pt x="103340" y="118331"/>
                  </a:lnTo>
                  <a:lnTo>
                    <a:pt x="103818" y="118586"/>
                  </a:lnTo>
                  <a:lnTo>
                    <a:pt x="104137" y="118404"/>
                  </a:lnTo>
                  <a:lnTo>
                    <a:pt x="104492" y="117261"/>
                  </a:lnTo>
                  <a:lnTo>
                    <a:pt x="110741" y="70189"/>
                  </a:lnTo>
                  <a:lnTo>
                    <a:pt x="112150" y="42869"/>
                  </a:lnTo>
                  <a:lnTo>
                    <a:pt x="118367" y="24427"/>
                  </a:lnTo>
                  <a:lnTo>
                    <a:pt x="122693" y="17873"/>
                  </a:lnTo>
                  <a:lnTo>
                    <a:pt x="127908" y="13784"/>
                  </a:lnTo>
                  <a:lnTo>
                    <a:pt x="136508" y="9970"/>
                  </a:lnTo>
                  <a:lnTo>
                    <a:pt x="143811" y="10995"/>
                  </a:lnTo>
                  <a:lnTo>
                    <a:pt x="152677" y="16903"/>
                  </a:lnTo>
                  <a:lnTo>
                    <a:pt x="160322" y="28728"/>
                  </a:lnTo>
                  <a:lnTo>
                    <a:pt x="166691" y="47755"/>
                  </a:lnTo>
                  <a:lnTo>
                    <a:pt x="173168" y="92415"/>
                  </a:lnTo>
                  <a:lnTo>
                    <a:pt x="173396" y="111985"/>
                  </a:lnTo>
                  <a:lnTo>
                    <a:pt x="171834" y="122775"/>
                  </a:lnTo>
                  <a:lnTo>
                    <a:pt x="172059" y="123666"/>
                  </a:lnTo>
                  <a:lnTo>
                    <a:pt x="172562" y="123907"/>
                  </a:lnTo>
                  <a:lnTo>
                    <a:pt x="173249" y="123715"/>
                  </a:lnTo>
                  <a:lnTo>
                    <a:pt x="173355" y="123234"/>
                  </a:lnTo>
                  <a:lnTo>
                    <a:pt x="172532" y="121759"/>
                  </a:lnTo>
                  <a:lnTo>
                    <a:pt x="171866" y="92819"/>
                  </a:lnTo>
                  <a:lnTo>
                    <a:pt x="180601" y="50396"/>
                  </a:lnTo>
                  <a:lnTo>
                    <a:pt x="189841" y="32968"/>
                  </a:lnTo>
                  <a:lnTo>
                    <a:pt x="207807" y="13879"/>
                  </a:lnTo>
                  <a:lnTo>
                    <a:pt x="212421" y="11186"/>
                  </a:lnTo>
                  <a:lnTo>
                    <a:pt x="214639" y="10467"/>
                  </a:lnTo>
                  <a:lnTo>
                    <a:pt x="219926" y="11551"/>
                  </a:lnTo>
                  <a:lnTo>
                    <a:pt x="222817" y="12828"/>
                  </a:lnTo>
                  <a:lnTo>
                    <a:pt x="227911" y="19890"/>
                  </a:lnTo>
                  <a:lnTo>
                    <a:pt x="235245" y="39986"/>
                  </a:lnTo>
                  <a:lnTo>
                    <a:pt x="242248" y="84651"/>
                  </a:lnTo>
                  <a:lnTo>
                    <a:pt x="250949" y="106696"/>
                  </a:lnTo>
                  <a:lnTo>
                    <a:pt x="257230" y="115468"/>
                  </a:lnTo>
                  <a:lnTo>
                    <a:pt x="268253" y="121718"/>
                  </a:lnTo>
                  <a:lnTo>
                    <a:pt x="281501" y="125789"/>
                  </a:lnTo>
                  <a:lnTo>
                    <a:pt x="304800" y="1265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SMARTInkShape-77">
              <a:extLst>
                <a:ext uri="{FF2B5EF4-FFF2-40B4-BE49-F238E27FC236}">
                  <a16:creationId xmlns:a16="http://schemas.microsoft.com/office/drawing/2014/main" xmlns="" id="{440C07DA-411C-4790-B0E9-CC88EA1F26AA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270125" y="3559829"/>
              <a:ext cx="98426" cy="178784"/>
            </a:xfrm>
            <a:custGeom>
              <a:avLst/>
              <a:gdLst/>
              <a:ahLst/>
              <a:cxnLst/>
              <a:rect l="0" t="0" r="0" b="0"/>
              <a:pathLst>
                <a:path w="98426" h="178784">
                  <a:moveTo>
                    <a:pt x="0" y="161271"/>
                  </a:moveTo>
                  <a:lnTo>
                    <a:pt x="0" y="161271"/>
                  </a:lnTo>
                  <a:lnTo>
                    <a:pt x="1686" y="161271"/>
                  </a:lnTo>
                  <a:lnTo>
                    <a:pt x="12543" y="164434"/>
                  </a:lnTo>
                  <a:lnTo>
                    <a:pt x="37949" y="118486"/>
                  </a:lnTo>
                  <a:lnTo>
                    <a:pt x="54624" y="77926"/>
                  </a:lnTo>
                  <a:lnTo>
                    <a:pt x="70771" y="31646"/>
                  </a:lnTo>
                  <a:lnTo>
                    <a:pt x="81828" y="3405"/>
                  </a:lnTo>
                  <a:lnTo>
                    <a:pt x="83833" y="1347"/>
                  </a:lnTo>
                  <a:lnTo>
                    <a:pt x="85875" y="327"/>
                  </a:lnTo>
                  <a:lnTo>
                    <a:pt x="87941" y="0"/>
                  </a:lnTo>
                  <a:lnTo>
                    <a:pt x="89319" y="1899"/>
                  </a:lnTo>
                  <a:lnTo>
                    <a:pt x="91712" y="22547"/>
                  </a:lnTo>
                  <a:lnTo>
                    <a:pt x="92043" y="68432"/>
                  </a:lnTo>
                  <a:lnTo>
                    <a:pt x="92071" y="114286"/>
                  </a:lnTo>
                  <a:lnTo>
                    <a:pt x="95528" y="158400"/>
                  </a:lnTo>
                  <a:lnTo>
                    <a:pt x="98255" y="178783"/>
                  </a:lnTo>
                  <a:lnTo>
                    <a:pt x="98312" y="178590"/>
                  </a:lnTo>
                  <a:lnTo>
                    <a:pt x="98425" y="1739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SMARTInkShape-78">
              <a:extLst>
                <a:ext uri="{FF2B5EF4-FFF2-40B4-BE49-F238E27FC236}">
                  <a16:creationId xmlns:a16="http://schemas.microsoft.com/office/drawing/2014/main" xmlns="" id="{9259184D-040A-4475-B84E-A7AB08AF86A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082803" y="3531132"/>
              <a:ext cx="123815" cy="209019"/>
            </a:xfrm>
            <a:custGeom>
              <a:avLst/>
              <a:gdLst/>
              <a:ahLst/>
              <a:cxnLst/>
              <a:rect l="0" t="0" r="0" b="0"/>
              <a:pathLst>
                <a:path w="123815" h="209019">
                  <a:moveTo>
                    <a:pt x="3172" y="129643"/>
                  </a:moveTo>
                  <a:lnTo>
                    <a:pt x="3172" y="129643"/>
                  </a:lnTo>
                  <a:lnTo>
                    <a:pt x="3172" y="131329"/>
                  </a:lnTo>
                  <a:lnTo>
                    <a:pt x="2231" y="133097"/>
                  </a:lnTo>
                  <a:lnTo>
                    <a:pt x="990" y="135059"/>
                  </a:lnTo>
                  <a:lnTo>
                    <a:pt x="193" y="139192"/>
                  </a:lnTo>
                  <a:lnTo>
                    <a:pt x="0" y="143974"/>
                  </a:lnTo>
                  <a:lnTo>
                    <a:pt x="3761" y="142950"/>
                  </a:lnTo>
                  <a:lnTo>
                    <a:pt x="23136" y="132415"/>
                  </a:lnTo>
                  <a:lnTo>
                    <a:pt x="43344" y="112835"/>
                  </a:lnTo>
                  <a:lnTo>
                    <a:pt x="77724" y="67474"/>
                  </a:lnTo>
                  <a:lnTo>
                    <a:pt x="109406" y="20568"/>
                  </a:lnTo>
                  <a:lnTo>
                    <a:pt x="120423" y="2162"/>
                  </a:lnTo>
                  <a:lnTo>
                    <a:pt x="123151" y="0"/>
                  </a:lnTo>
                  <a:lnTo>
                    <a:pt x="123814" y="46152"/>
                  </a:lnTo>
                  <a:lnTo>
                    <a:pt x="121639" y="88701"/>
                  </a:lnTo>
                  <a:lnTo>
                    <a:pt x="120778" y="129731"/>
                  </a:lnTo>
                  <a:lnTo>
                    <a:pt x="121605" y="170372"/>
                  </a:lnTo>
                  <a:lnTo>
                    <a:pt x="123692" y="204430"/>
                  </a:lnTo>
                  <a:lnTo>
                    <a:pt x="123383" y="205960"/>
                  </a:lnTo>
                  <a:lnTo>
                    <a:pt x="122824" y="206979"/>
                  </a:lnTo>
                  <a:lnTo>
                    <a:pt x="120647" y="2090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SMARTInkShape-79">
              <a:extLst>
                <a:ext uri="{FF2B5EF4-FFF2-40B4-BE49-F238E27FC236}">
                  <a16:creationId xmlns:a16="http://schemas.microsoft.com/office/drawing/2014/main" xmlns="" id="{DC9023D5-B362-4CD1-AF07-BB214FFEB97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374775" y="3035300"/>
              <a:ext cx="2463801" cy="56257"/>
            </a:xfrm>
            <a:custGeom>
              <a:avLst/>
              <a:gdLst/>
              <a:ahLst/>
              <a:cxnLst/>
              <a:rect l="0" t="0" r="0" b="0"/>
              <a:pathLst>
                <a:path w="2463801" h="56257">
                  <a:moveTo>
                    <a:pt x="0" y="0"/>
                  </a:moveTo>
                  <a:lnTo>
                    <a:pt x="0" y="0"/>
                  </a:lnTo>
                  <a:lnTo>
                    <a:pt x="46518" y="5630"/>
                  </a:lnTo>
                  <a:lnTo>
                    <a:pt x="80232" y="8168"/>
                  </a:lnTo>
                  <a:lnTo>
                    <a:pt x="121021" y="11357"/>
                  </a:lnTo>
                  <a:lnTo>
                    <a:pt x="161713" y="15058"/>
                  </a:lnTo>
                  <a:lnTo>
                    <a:pt x="207666" y="18157"/>
                  </a:lnTo>
                  <a:lnTo>
                    <a:pt x="253157" y="18874"/>
                  </a:lnTo>
                  <a:lnTo>
                    <a:pt x="288479" y="20683"/>
                  </a:lnTo>
                  <a:lnTo>
                    <a:pt x="331401" y="25139"/>
                  </a:lnTo>
                  <a:lnTo>
                    <a:pt x="369069" y="27989"/>
                  </a:lnTo>
                  <a:lnTo>
                    <a:pt x="406742" y="30078"/>
                  </a:lnTo>
                  <a:lnTo>
                    <a:pt x="447345" y="31607"/>
                  </a:lnTo>
                  <a:lnTo>
                    <a:pt x="480337" y="33215"/>
                  </a:lnTo>
                  <a:lnTo>
                    <a:pt x="527869" y="36104"/>
                  </a:lnTo>
                  <a:lnTo>
                    <a:pt x="562927" y="38153"/>
                  </a:lnTo>
                  <a:lnTo>
                    <a:pt x="597676" y="39888"/>
                  </a:lnTo>
                  <a:lnTo>
                    <a:pt x="642011" y="40864"/>
                  </a:lnTo>
                  <a:lnTo>
                    <a:pt x="683624" y="41092"/>
                  </a:lnTo>
                  <a:lnTo>
                    <a:pt x="718112" y="42135"/>
                  </a:lnTo>
                  <a:lnTo>
                    <a:pt x="749550" y="43774"/>
                  </a:lnTo>
                  <a:lnTo>
                    <a:pt x="787041" y="45678"/>
                  </a:lnTo>
                  <a:lnTo>
                    <a:pt x="822518" y="46760"/>
                  </a:lnTo>
                  <a:lnTo>
                    <a:pt x="868479" y="47369"/>
                  </a:lnTo>
                  <a:lnTo>
                    <a:pt x="905733" y="47549"/>
                  </a:lnTo>
                  <a:lnTo>
                    <a:pt x="933831" y="47944"/>
                  </a:lnTo>
                  <a:lnTo>
                    <a:pt x="976893" y="49295"/>
                  </a:lnTo>
                  <a:lnTo>
                    <a:pt x="1011555" y="50131"/>
                  </a:lnTo>
                  <a:lnTo>
                    <a:pt x="1042246" y="50503"/>
                  </a:lnTo>
                  <a:lnTo>
                    <a:pt x="1079406" y="50668"/>
                  </a:lnTo>
                  <a:lnTo>
                    <a:pt x="1114736" y="52623"/>
                  </a:lnTo>
                  <a:lnTo>
                    <a:pt x="1150194" y="55138"/>
                  </a:lnTo>
                  <a:lnTo>
                    <a:pt x="1190647" y="56256"/>
                  </a:lnTo>
                  <a:lnTo>
                    <a:pt x="1234847" y="55200"/>
                  </a:lnTo>
                  <a:lnTo>
                    <a:pt x="1272603" y="53578"/>
                  </a:lnTo>
                  <a:lnTo>
                    <a:pt x="1316665" y="52035"/>
                  </a:lnTo>
                  <a:lnTo>
                    <a:pt x="1358591" y="51349"/>
                  </a:lnTo>
                  <a:lnTo>
                    <a:pt x="1404709" y="50963"/>
                  </a:lnTo>
                  <a:lnTo>
                    <a:pt x="1445772" y="50848"/>
                  </a:lnTo>
                  <a:lnTo>
                    <a:pt x="1490948" y="50809"/>
                  </a:lnTo>
                  <a:lnTo>
                    <a:pt x="1527808" y="50450"/>
                  </a:lnTo>
                  <a:lnTo>
                    <a:pt x="1567673" y="49116"/>
                  </a:lnTo>
                  <a:lnTo>
                    <a:pt x="1608909" y="47347"/>
                  </a:lnTo>
                  <a:lnTo>
                    <a:pt x="1645699" y="45738"/>
                  </a:lnTo>
                  <a:lnTo>
                    <a:pt x="1684041" y="44831"/>
                  </a:lnTo>
                  <a:lnTo>
                    <a:pt x="1724721" y="44210"/>
                  </a:lnTo>
                  <a:lnTo>
                    <a:pt x="1755849" y="42815"/>
                  </a:lnTo>
                  <a:lnTo>
                    <a:pt x="1792262" y="41959"/>
                  </a:lnTo>
                  <a:lnTo>
                    <a:pt x="1827377" y="41579"/>
                  </a:lnTo>
                  <a:lnTo>
                    <a:pt x="1864205" y="41012"/>
                  </a:lnTo>
                  <a:lnTo>
                    <a:pt x="1906632" y="39120"/>
                  </a:lnTo>
                  <a:lnTo>
                    <a:pt x="1941859" y="38049"/>
                  </a:lnTo>
                  <a:lnTo>
                    <a:pt x="1973593" y="36549"/>
                  </a:lnTo>
                  <a:lnTo>
                    <a:pt x="2020417" y="35406"/>
                  </a:lnTo>
                  <a:lnTo>
                    <a:pt x="2057143" y="33382"/>
                  </a:lnTo>
                  <a:lnTo>
                    <a:pt x="2101303" y="32072"/>
                  </a:lnTo>
                  <a:lnTo>
                    <a:pt x="2139764" y="31814"/>
                  </a:lnTo>
                  <a:lnTo>
                    <a:pt x="2180600" y="30077"/>
                  </a:lnTo>
                  <a:lnTo>
                    <a:pt x="2225800" y="24508"/>
                  </a:lnTo>
                  <a:lnTo>
                    <a:pt x="2273321" y="20243"/>
                  </a:lnTo>
                  <a:lnTo>
                    <a:pt x="2316333" y="18179"/>
                  </a:lnTo>
                  <a:lnTo>
                    <a:pt x="2361901" y="14505"/>
                  </a:lnTo>
                  <a:lnTo>
                    <a:pt x="2408690" y="13326"/>
                  </a:lnTo>
                  <a:lnTo>
                    <a:pt x="2447939" y="8797"/>
                  </a:lnTo>
                  <a:lnTo>
                    <a:pt x="2459987" y="4137"/>
                  </a:lnTo>
                  <a:lnTo>
                    <a:pt x="2463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SMARTInkShape-80">
              <a:extLst>
                <a:ext uri="{FF2B5EF4-FFF2-40B4-BE49-F238E27FC236}">
                  <a16:creationId xmlns:a16="http://schemas.microsoft.com/office/drawing/2014/main" xmlns="" id="{7A542933-F381-489E-A99E-76E875640664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406525" y="3375025"/>
              <a:ext cx="2451101" cy="60326"/>
            </a:xfrm>
            <a:custGeom>
              <a:avLst/>
              <a:gdLst/>
              <a:ahLst/>
              <a:cxnLst/>
              <a:rect l="0" t="0" r="0" b="0"/>
              <a:pathLst>
                <a:path w="2451101" h="60326">
                  <a:moveTo>
                    <a:pt x="0" y="28575"/>
                  </a:moveTo>
                  <a:lnTo>
                    <a:pt x="0" y="28575"/>
                  </a:lnTo>
                  <a:lnTo>
                    <a:pt x="44052" y="25694"/>
                  </a:lnTo>
                  <a:lnTo>
                    <a:pt x="89784" y="26346"/>
                  </a:lnTo>
                  <a:lnTo>
                    <a:pt x="132304" y="28282"/>
                  </a:lnTo>
                  <a:lnTo>
                    <a:pt x="176643" y="30222"/>
                  </a:lnTo>
                  <a:lnTo>
                    <a:pt x="218245" y="31448"/>
                  </a:lnTo>
                  <a:lnTo>
                    <a:pt x="264657" y="33396"/>
                  </a:lnTo>
                  <a:lnTo>
                    <a:pt x="304783" y="36157"/>
                  </a:lnTo>
                  <a:lnTo>
                    <a:pt x="347940" y="37716"/>
                  </a:lnTo>
                  <a:lnTo>
                    <a:pt x="385943" y="37986"/>
                  </a:lnTo>
                  <a:lnTo>
                    <a:pt x="421231" y="38419"/>
                  </a:lnTo>
                  <a:lnTo>
                    <a:pt x="458498" y="40272"/>
                  </a:lnTo>
                  <a:lnTo>
                    <a:pt x="505735" y="40136"/>
                  </a:lnTo>
                  <a:lnTo>
                    <a:pt x="551779" y="39644"/>
                  </a:lnTo>
                  <a:lnTo>
                    <a:pt x="594820" y="40792"/>
                  </a:lnTo>
                  <a:lnTo>
                    <a:pt x="637206" y="41132"/>
                  </a:lnTo>
                  <a:lnTo>
                    <a:pt x="675753" y="42173"/>
                  </a:lnTo>
                  <a:lnTo>
                    <a:pt x="715043" y="43775"/>
                  </a:lnTo>
                  <a:lnTo>
                    <a:pt x="752772" y="44503"/>
                  </a:lnTo>
                  <a:lnTo>
                    <a:pt x="796587" y="46002"/>
                  </a:lnTo>
                  <a:lnTo>
                    <a:pt x="832758" y="46904"/>
                  </a:lnTo>
                  <a:lnTo>
                    <a:pt x="864709" y="47304"/>
                  </a:lnTo>
                  <a:lnTo>
                    <a:pt x="898900" y="47482"/>
                  </a:lnTo>
                  <a:lnTo>
                    <a:pt x="938791" y="48502"/>
                  </a:lnTo>
                  <a:lnTo>
                    <a:pt x="977452" y="49779"/>
                  </a:lnTo>
                  <a:lnTo>
                    <a:pt x="1018258" y="50850"/>
                  </a:lnTo>
                  <a:lnTo>
                    <a:pt x="1064451" y="52892"/>
                  </a:lnTo>
                  <a:lnTo>
                    <a:pt x="1102989" y="53654"/>
                  </a:lnTo>
                  <a:lnTo>
                    <a:pt x="1142943" y="53880"/>
                  </a:lnTo>
                  <a:lnTo>
                    <a:pt x="1182800" y="53956"/>
                  </a:lnTo>
                  <a:lnTo>
                    <a:pt x="1222408" y="54910"/>
                  </a:lnTo>
                  <a:lnTo>
                    <a:pt x="1260490" y="56154"/>
                  </a:lnTo>
                  <a:lnTo>
                    <a:pt x="1298582" y="56707"/>
                  </a:lnTo>
                  <a:lnTo>
                    <a:pt x="1338872" y="57019"/>
                  </a:lnTo>
                  <a:lnTo>
                    <a:pt x="1377111" y="57111"/>
                  </a:lnTo>
                  <a:lnTo>
                    <a:pt x="1420627" y="59324"/>
                  </a:lnTo>
                  <a:lnTo>
                    <a:pt x="1453311" y="60029"/>
                  </a:lnTo>
                  <a:lnTo>
                    <a:pt x="1490701" y="60193"/>
                  </a:lnTo>
                  <a:lnTo>
                    <a:pt x="1532086" y="60286"/>
                  </a:lnTo>
                  <a:lnTo>
                    <a:pt x="1575706" y="60313"/>
                  </a:lnTo>
                  <a:lnTo>
                    <a:pt x="1616360" y="60320"/>
                  </a:lnTo>
                  <a:lnTo>
                    <a:pt x="1656066" y="60323"/>
                  </a:lnTo>
                  <a:lnTo>
                    <a:pt x="1702409" y="60325"/>
                  </a:lnTo>
                  <a:lnTo>
                    <a:pt x="1744549" y="60325"/>
                  </a:lnTo>
                  <a:lnTo>
                    <a:pt x="1787609" y="60325"/>
                  </a:lnTo>
                  <a:lnTo>
                    <a:pt x="1828590" y="60325"/>
                  </a:lnTo>
                  <a:lnTo>
                    <a:pt x="1868955" y="60325"/>
                  </a:lnTo>
                  <a:lnTo>
                    <a:pt x="1912076" y="59384"/>
                  </a:lnTo>
                  <a:lnTo>
                    <a:pt x="1947078" y="57812"/>
                  </a:lnTo>
                  <a:lnTo>
                    <a:pt x="1993432" y="56405"/>
                  </a:lnTo>
                  <a:lnTo>
                    <a:pt x="2027206" y="55055"/>
                  </a:lnTo>
                  <a:lnTo>
                    <a:pt x="2066759" y="53589"/>
                  </a:lnTo>
                  <a:lnTo>
                    <a:pt x="2112988" y="48071"/>
                  </a:lnTo>
                  <a:lnTo>
                    <a:pt x="2156536" y="41794"/>
                  </a:lnTo>
                  <a:lnTo>
                    <a:pt x="2199866" y="38477"/>
                  </a:lnTo>
                  <a:lnTo>
                    <a:pt x="2246479" y="35463"/>
                  </a:lnTo>
                  <a:lnTo>
                    <a:pt x="2287170" y="32496"/>
                  </a:lnTo>
                  <a:lnTo>
                    <a:pt x="2329794" y="27475"/>
                  </a:lnTo>
                  <a:lnTo>
                    <a:pt x="2370815" y="22211"/>
                  </a:lnTo>
                  <a:lnTo>
                    <a:pt x="2415093" y="13467"/>
                  </a:lnTo>
                  <a:lnTo>
                    <a:pt x="2451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SMARTInkShape-Group27">
            <a:extLst>
              <a:ext uri="{FF2B5EF4-FFF2-40B4-BE49-F238E27FC236}">
                <a16:creationId xmlns:a16="http://schemas.microsoft.com/office/drawing/2014/main" xmlns="" id="{C9FC69DE-EA08-4E44-A068-786C3779B4A1}"/>
              </a:ext>
            </a:extLst>
          </p:cNvPr>
          <p:cNvGrpSpPr/>
          <p:nvPr/>
        </p:nvGrpSpPr>
        <p:grpSpPr>
          <a:xfrm>
            <a:off x="3857703" y="2974976"/>
            <a:ext cx="3073323" cy="781974"/>
            <a:chOff x="3857703" y="2974976"/>
            <a:chExt cx="3073323" cy="781974"/>
          </a:xfrm>
        </p:grpSpPr>
        <p:sp>
          <p:nvSpPr>
            <p:cNvPr id="12" name="SMARTInkShape-81">
              <a:extLst>
                <a:ext uri="{FF2B5EF4-FFF2-40B4-BE49-F238E27FC236}">
                  <a16:creationId xmlns:a16="http://schemas.microsoft.com/office/drawing/2014/main" xmlns="" id="{84A83144-6242-4CC0-A544-261DB8EF1B2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877050" y="2974976"/>
              <a:ext cx="53976" cy="301625"/>
            </a:xfrm>
            <a:custGeom>
              <a:avLst/>
              <a:gdLst/>
              <a:ahLst/>
              <a:cxnLst/>
              <a:rect l="0" t="0" r="0" b="0"/>
              <a:pathLst>
                <a:path w="53976" h="301625">
                  <a:moveTo>
                    <a:pt x="0" y="3174"/>
                  </a:moveTo>
                  <a:lnTo>
                    <a:pt x="0" y="3174"/>
                  </a:lnTo>
                  <a:lnTo>
                    <a:pt x="6343" y="2"/>
                  </a:lnTo>
                  <a:lnTo>
                    <a:pt x="8034" y="0"/>
                  </a:lnTo>
                  <a:lnTo>
                    <a:pt x="9803" y="940"/>
                  </a:lnTo>
                  <a:lnTo>
                    <a:pt x="10768" y="1685"/>
                  </a:lnTo>
                  <a:lnTo>
                    <a:pt x="11842" y="3453"/>
                  </a:lnTo>
                  <a:lnTo>
                    <a:pt x="12530" y="5777"/>
                  </a:lnTo>
                  <a:lnTo>
                    <a:pt x="14336" y="7865"/>
                  </a:lnTo>
                  <a:lnTo>
                    <a:pt x="15191" y="10668"/>
                  </a:lnTo>
                  <a:lnTo>
                    <a:pt x="21264" y="31565"/>
                  </a:lnTo>
                  <a:lnTo>
                    <a:pt x="26471" y="48283"/>
                  </a:lnTo>
                  <a:lnTo>
                    <a:pt x="27979" y="93689"/>
                  </a:lnTo>
                  <a:lnTo>
                    <a:pt x="28255" y="140614"/>
                  </a:lnTo>
                  <a:lnTo>
                    <a:pt x="28909" y="185844"/>
                  </a:lnTo>
                  <a:lnTo>
                    <a:pt x="34989" y="231530"/>
                  </a:lnTo>
                  <a:lnTo>
                    <a:pt x="47475" y="278492"/>
                  </a:lnTo>
                  <a:lnTo>
                    <a:pt x="53975" y="3016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SMARTInkShape-82">
              <a:extLst>
                <a:ext uri="{FF2B5EF4-FFF2-40B4-BE49-F238E27FC236}">
                  <a16:creationId xmlns:a16="http://schemas.microsoft.com/office/drawing/2014/main" xmlns="" id="{15FFC3F8-164F-401C-B60F-80BA57ACFA73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857703" y="2990850"/>
              <a:ext cx="3009823" cy="40393"/>
            </a:xfrm>
            <a:custGeom>
              <a:avLst/>
              <a:gdLst/>
              <a:ahLst/>
              <a:cxnLst/>
              <a:rect l="0" t="0" r="0" b="0"/>
              <a:pathLst>
                <a:path w="3009823" h="40393">
                  <a:moveTo>
                    <a:pt x="6272" y="34925"/>
                  </a:moveTo>
                  <a:lnTo>
                    <a:pt x="6272" y="34925"/>
                  </a:lnTo>
                  <a:lnTo>
                    <a:pt x="805" y="40392"/>
                  </a:lnTo>
                  <a:lnTo>
                    <a:pt x="510" y="40334"/>
                  </a:lnTo>
                  <a:lnTo>
                    <a:pt x="314" y="39942"/>
                  </a:lnTo>
                  <a:lnTo>
                    <a:pt x="0" y="36778"/>
                  </a:lnTo>
                  <a:lnTo>
                    <a:pt x="327" y="36161"/>
                  </a:lnTo>
                  <a:lnTo>
                    <a:pt x="897" y="35749"/>
                  </a:lnTo>
                  <a:lnTo>
                    <a:pt x="2663" y="35088"/>
                  </a:lnTo>
                  <a:lnTo>
                    <a:pt x="2904" y="34057"/>
                  </a:lnTo>
                  <a:lnTo>
                    <a:pt x="2968" y="33288"/>
                  </a:lnTo>
                  <a:lnTo>
                    <a:pt x="4069" y="32775"/>
                  </a:lnTo>
                  <a:lnTo>
                    <a:pt x="8115" y="32206"/>
                  </a:lnTo>
                  <a:lnTo>
                    <a:pt x="9618" y="32407"/>
                  </a:lnTo>
                  <a:lnTo>
                    <a:pt x="10619" y="32893"/>
                  </a:lnTo>
                  <a:lnTo>
                    <a:pt x="11287" y="33571"/>
                  </a:lnTo>
                  <a:lnTo>
                    <a:pt x="13910" y="34323"/>
                  </a:lnTo>
                  <a:lnTo>
                    <a:pt x="19658" y="34806"/>
                  </a:lnTo>
                  <a:lnTo>
                    <a:pt x="66938" y="28602"/>
                  </a:lnTo>
                  <a:lnTo>
                    <a:pt x="109256" y="25727"/>
                  </a:lnTo>
                  <a:lnTo>
                    <a:pt x="151237" y="27129"/>
                  </a:lnTo>
                  <a:lnTo>
                    <a:pt x="190965" y="28289"/>
                  </a:lnTo>
                  <a:lnTo>
                    <a:pt x="237870" y="28537"/>
                  </a:lnTo>
                  <a:lnTo>
                    <a:pt x="282288" y="30249"/>
                  </a:lnTo>
                  <a:lnTo>
                    <a:pt x="328147" y="31454"/>
                  </a:lnTo>
                  <a:lnTo>
                    <a:pt x="367323" y="31662"/>
                  </a:lnTo>
                  <a:lnTo>
                    <a:pt x="407467" y="31724"/>
                  </a:lnTo>
                  <a:lnTo>
                    <a:pt x="451660" y="31742"/>
                  </a:lnTo>
                  <a:lnTo>
                    <a:pt x="488469" y="31395"/>
                  </a:lnTo>
                  <a:lnTo>
                    <a:pt x="524323" y="30063"/>
                  </a:lnTo>
                  <a:lnTo>
                    <a:pt x="561190" y="29236"/>
                  </a:lnTo>
                  <a:lnTo>
                    <a:pt x="608136" y="28771"/>
                  </a:lnTo>
                  <a:lnTo>
                    <a:pt x="655325" y="27692"/>
                  </a:lnTo>
                  <a:lnTo>
                    <a:pt x="693026" y="26419"/>
                  </a:lnTo>
                  <a:lnTo>
                    <a:pt x="735629" y="25702"/>
                  </a:lnTo>
                  <a:lnTo>
                    <a:pt x="770462" y="25534"/>
                  </a:lnTo>
                  <a:lnTo>
                    <a:pt x="810902" y="25440"/>
                  </a:lnTo>
                  <a:lnTo>
                    <a:pt x="853105" y="25412"/>
                  </a:lnTo>
                  <a:lnTo>
                    <a:pt x="890696" y="25403"/>
                  </a:lnTo>
                  <a:lnTo>
                    <a:pt x="925862" y="25401"/>
                  </a:lnTo>
                  <a:lnTo>
                    <a:pt x="956728" y="25401"/>
                  </a:lnTo>
                  <a:lnTo>
                    <a:pt x="991377" y="25400"/>
                  </a:lnTo>
                  <a:lnTo>
                    <a:pt x="1024416" y="25400"/>
                  </a:lnTo>
                  <a:lnTo>
                    <a:pt x="1066024" y="25400"/>
                  </a:lnTo>
                  <a:lnTo>
                    <a:pt x="1101244" y="25400"/>
                  </a:lnTo>
                  <a:lnTo>
                    <a:pt x="1133571" y="25400"/>
                  </a:lnTo>
                  <a:lnTo>
                    <a:pt x="1171221" y="25400"/>
                  </a:lnTo>
                  <a:lnTo>
                    <a:pt x="1207946" y="25400"/>
                  </a:lnTo>
                  <a:lnTo>
                    <a:pt x="1248962" y="25400"/>
                  </a:lnTo>
                  <a:lnTo>
                    <a:pt x="1288829" y="25400"/>
                  </a:lnTo>
                  <a:lnTo>
                    <a:pt x="1318306" y="25400"/>
                  </a:lnTo>
                  <a:lnTo>
                    <a:pt x="1359160" y="25400"/>
                  </a:lnTo>
                  <a:lnTo>
                    <a:pt x="1383389" y="25400"/>
                  </a:lnTo>
                  <a:lnTo>
                    <a:pt x="1431006" y="25400"/>
                  </a:lnTo>
                  <a:lnTo>
                    <a:pt x="1473807" y="25400"/>
                  </a:lnTo>
                  <a:lnTo>
                    <a:pt x="1518441" y="25400"/>
                  </a:lnTo>
                  <a:lnTo>
                    <a:pt x="1557458" y="25400"/>
                  </a:lnTo>
                  <a:lnTo>
                    <a:pt x="1593792" y="25400"/>
                  </a:lnTo>
                  <a:lnTo>
                    <a:pt x="1641128" y="25400"/>
                  </a:lnTo>
                  <a:lnTo>
                    <a:pt x="1680436" y="25400"/>
                  </a:lnTo>
                  <a:lnTo>
                    <a:pt x="1714134" y="25400"/>
                  </a:lnTo>
                  <a:lnTo>
                    <a:pt x="1748161" y="25047"/>
                  </a:lnTo>
                  <a:lnTo>
                    <a:pt x="1793857" y="23714"/>
                  </a:lnTo>
                  <a:lnTo>
                    <a:pt x="1829690" y="23828"/>
                  </a:lnTo>
                  <a:lnTo>
                    <a:pt x="1861255" y="24349"/>
                  </a:lnTo>
                  <a:lnTo>
                    <a:pt x="1899978" y="23404"/>
                  </a:lnTo>
                  <a:lnTo>
                    <a:pt x="1944705" y="22749"/>
                  </a:lnTo>
                  <a:lnTo>
                    <a:pt x="1987867" y="22458"/>
                  </a:lnTo>
                  <a:lnTo>
                    <a:pt x="2035175" y="22647"/>
                  </a:lnTo>
                  <a:lnTo>
                    <a:pt x="2071233" y="23941"/>
                  </a:lnTo>
                  <a:lnTo>
                    <a:pt x="2114047" y="24968"/>
                  </a:lnTo>
                  <a:lnTo>
                    <a:pt x="2157503" y="25272"/>
                  </a:lnTo>
                  <a:lnTo>
                    <a:pt x="2204385" y="25375"/>
                  </a:lnTo>
                  <a:lnTo>
                    <a:pt x="2238362" y="25040"/>
                  </a:lnTo>
                  <a:lnTo>
                    <a:pt x="2272428" y="23711"/>
                  </a:lnTo>
                  <a:lnTo>
                    <a:pt x="2313909" y="22885"/>
                  </a:lnTo>
                  <a:lnTo>
                    <a:pt x="2354452" y="22519"/>
                  </a:lnTo>
                  <a:lnTo>
                    <a:pt x="2397949" y="22312"/>
                  </a:lnTo>
                  <a:lnTo>
                    <a:pt x="2444391" y="22251"/>
                  </a:lnTo>
                  <a:lnTo>
                    <a:pt x="2482728" y="21880"/>
                  </a:lnTo>
                  <a:lnTo>
                    <a:pt x="2521441" y="20543"/>
                  </a:lnTo>
                  <a:lnTo>
                    <a:pt x="2561884" y="19492"/>
                  </a:lnTo>
                  <a:lnTo>
                    <a:pt x="2604677" y="19181"/>
                  </a:lnTo>
                  <a:lnTo>
                    <a:pt x="2640433" y="18168"/>
                  </a:lnTo>
                  <a:lnTo>
                    <a:pt x="2675611" y="16894"/>
                  </a:lnTo>
                  <a:lnTo>
                    <a:pt x="2713397" y="15824"/>
                  </a:lnTo>
                  <a:lnTo>
                    <a:pt x="2752111" y="13782"/>
                  </a:lnTo>
                  <a:lnTo>
                    <a:pt x="2794051" y="11973"/>
                  </a:lnTo>
                  <a:lnTo>
                    <a:pt x="2838868" y="10008"/>
                  </a:lnTo>
                  <a:lnTo>
                    <a:pt x="2879876" y="7438"/>
                  </a:lnTo>
                  <a:lnTo>
                    <a:pt x="2916773" y="6565"/>
                  </a:lnTo>
                  <a:lnTo>
                    <a:pt x="2964277" y="4196"/>
                  </a:lnTo>
                  <a:lnTo>
                    <a:pt x="300982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SMARTInkShape-83">
              <a:extLst>
                <a:ext uri="{FF2B5EF4-FFF2-40B4-BE49-F238E27FC236}">
                  <a16:creationId xmlns:a16="http://schemas.microsoft.com/office/drawing/2014/main" xmlns="" id="{E52755AB-D168-4E60-8998-D39659207B7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905250" y="3317875"/>
              <a:ext cx="3000376" cy="44439"/>
            </a:xfrm>
            <a:custGeom>
              <a:avLst/>
              <a:gdLst/>
              <a:ahLst/>
              <a:cxnLst/>
              <a:rect l="0" t="0" r="0" b="0"/>
              <a:pathLst>
                <a:path w="3000376" h="44439">
                  <a:moveTo>
                    <a:pt x="0" y="41275"/>
                  </a:moveTo>
                  <a:lnTo>
                    <a:pt x="0" y="41275"/>
                  </a:lnTo>
                  <a:lnTo>
                    <a:pt x="1686" y="41275"/>
                  </a:lnTo>
                  <a:lnTo>
                    <a:pt x="2182" y="41628"/>
                  </a:lnTo>
                  <a:lnTo>
                    <a:pt x="2513" y="42216"/>
                  </a:lnTo>
                  <a:lnTo>
                    <a:pt x="2734" y="42961"/>
                  </a:lnTo>
                  <a:lnTo>
                    <a:pt x="3234" y="43457"/>
                  </a:lnTo>
                  <a:lnTo>
                    <a:pt x="4730" y="44009"/>
                  </a:lnTo>
                  <a:lnTo>
                    <a:pt x="9352" y="44438"/>
                  </a:lnTo>
                  <a:lnTo>
                    <a:pt x="52453" y="36092"/>
                  </a:lnTo>
                  <a:lnTo>
                    <a:pt x="98987" y="34993"/>
                  </a:lnTo>
                  <a:lnTo>
                    <a:pt x="140791" y="33253"/>
                  </a:lnTo>
                  <a:lnTo>
                    <a:pt x="180942" y="32047"/>
                  </a:lnTo>
                  <a:lnTo>
                    <a:pt x="212754" y="31838"/>
                  </a:lnTo>
                  <a:lnTo>
                    <a:pt x="251191" y="31789"/>
                  </a:lnTo>
                  <a:lnTo>
                    <a:pt x="295922" y="31758"/>
                  </a:lnTo>
                  <a:lnTo>
                    <a:pt x="342910" y="31752"/>
                  </a:lnTo>
                  <a:lnTo>
                    <a:pt x="388999" y="31750"/>
                  </a:lnTo>
                  <a:lnTo>
                    <a:pt x="419833" y="31750"/>
                  </a:lnTo>
                  <a:lnTo>
                    <a:pt x="462935" y="31750"/>
                  </a:lnTo>
                  <a:lnTo>
                    <a:pt x="497379" y="31750"/>
                  </a:lnTo>
                  <a:lnTo>
                    <a:pt x="528679" y="31397"/>
                  </a:lnTo>
                  <a:lnTo>
                    <a:pt x="568461" y="30064"/>
                  </a:lnTo>
                  <a:lnTo>
                    <a:pt x="615951" y="30702"/>
                  </a:lnTo>
                  <a:lnTo>
                    <a:pt x="647818" y="31284"/>
                  </a:lnTo>
                  <a:lnTo>
                    <a:pt x="693831" y="31612"/>
                  </a:lnTo>
                  <a:lnTo>
                    <a:pt x="724295" y="31336"/>
                  </a:lnTo>
                  <a:lnTo>
                    <a:pt x="766056" y="30037"/>
                  </a:lnTo>
                  <a:lnTo>
                    <a:pt x="801550" y="29225"/>
                  </a:lnTo>
                  <a:lnTo>
                    <a:pt x="833553" y="28511"/>
                  </a:lnTo>
                  <a:lnTo>
                    <a:pt x="868943" y="27018"/>
                  </a:lnTo>
                  <a:lnTo>
                    <a:pt x="914454" y="25879"/>
                  </a:lnTo>
                  <a:lnTo>
                    <a:pt x="956436" y="25542"/>
                  </a:lnTo>
                  <a:lnTo>
                    <a:pt x="996235" y="25442"/>
                  </a:lnTo>
                  <a:lnTo>
                    <a:pt x="1036524" y="27098"/>
                  </a:lnTo>
                  <a:lnTo>
                    <a:pt x="1069454" y="27918"/>
                  </a:lnTo>
                  <a:lnTo>
                    <a:pt x="1104316" y="28283"/>
                  </a:lnTo>
                  <a:lnTo>
                    <a:pt x="1149726" y="28489"/>
                  </a:lnTo>
                  <a:lnTo>
                    <a:pt x="1192226" y="28902"/>
                  </a:lnTo>
                  <a:lnTo>
                    <a:pt x="1233864" y="30749"/>
                  </a:lnTo>
                  <a:lnTo>
                    <a:pt x="1277716" y="31454"/>
                  </a:lnTo>
                  <a:lnTo>
                    <a:pt x="1314587" y="31618"/>
                  </a:lnTo>
                  <a:lnTo>
                    <a:pt x="1348848" y="32632"/>
                  </a:lnTo>
                  <a:lnTo>
                    <a:pt x="1395903" y="34246"/>
                  </a:lnTo>
                  <a:lnTo>
                    <a:pt x="1441125" y="34724"/>
                  </a:lnTo>
                  <a:lnTo>
                    <a:pt x="1484863" y="34865"/>
                  </a:lnTo>
                  <a:lnTo>
                    <a:pt x="1515778" y="34898"/>
                  </a:lnTo>
                  <a:lnTo>
                    <a:pt x="1554212" y="34913"/>
                  </a:lnTo>
                  <a:lnTo>
                    <a:pt x="1595589" y="34922"/>
                  </a:lnTo>
                  <a:lnTo>
                    <a:pt x="1627549" y="34923"/>
                  </a:lnTo>
                  <a:lnTo>
                    <a:pt x="1663508" y="34924"/>
                  </a:lnTo>
                  <a:lnTo>
                    <a:pt x="1697129" y="34925"/>
                  </a:lnTo>
                  <a:lnTo>
                    <a:pt x="1744121" y="34925"/>
                  </a:lnTo>
                  <a:lnTo>
                    <a:pt x="1781875" y="34925"/>
                  </a:lnTo>
                  <a:lnTo>
                    <a:pt x="1821703" y="34572"/>
                  </a:lnTo>
                  <a:lnTo>
                    <a:pt x="1855867" y="33239"/>
                  </a:lnTo>
                  <a:lnTo>
                    <a:pt x="1899743" y="32412"/>
                  </a:lnTo>
                  <a:lnTo>
                    <a:pt x="1945703" y="32044"/>
                  </a:lnTo>
                  <a:lnTo>
                    <a:pt x="1980240" y="31881"/>
                  </a:lnTo>
                  <a:lnTo>
                    <a:pt x="2025170" y="33474"/>
                  </a:lnTo>
                  <a:lnTo>
                    <a:pt x="2059186" y="33339"/>
                  </a:lnTo>
                  <a:lnTo>
                    <a:pt x="2094530" y="32457"/>
                  </a:lnTo>
                  <a:lnTo>
                    <a:pt x="2139859" y="32312"/>
                  </a:lnTo>
                  <a:lnTo>
                    <a:pt x="2180610" y="33994"/>
                  </a:lnTo>
                  <a:lnTo>
                    <a:pt x="2221220" y="34649"/>
                  </a:lnTo>
                  <a:lnTo>
                    <a:pt x="2262337" y="34843"/>
                  </a:lnTo>
                  <a:lnTo>
                    <a:pt x="2295944" y="34889"/>
                  </a:lnTo>
                  <a:lnTo>
                    <a:pt x="2340452" y="34914"/>
                  </a:lnTo>
                  <a:lnTo>
                    <a:pt x="2375818" y="33979"/>
                  </a:lnTo>
                  <a:lnTo>
                    <a:pt x="2412702" y="32741"/>
                  </a:lnTo>
                  <a:lnTo>
                    <a:pt x="2460223" y="32043"/>
                  </a:lnTo>
                  <a:lnTo>
                    <a:pt x="2503956" y="31880"/>
                  </a:lnTo>
                  <a:lnTo>
                    <a:pt x="2551192" y="31788"/>
                  </a:lnTo>
                  <a:lnTo>
                    <a:pt x="2583075" y="30826"/>
                  </a:lnTo>
                  <a:lnTo>
                    <a:pt x="2629198" y="29242"/>
                  </a:lnTo>
                  <a:lnTo>
                    <a:pt x="2667088" y="27832"/>
                  </a:lnTo>
                  <a:lnTo>
                    <a:pt x="2709390" y="25880"/>
                  </a:lnTo>
                  <a:lnTo>
                    <a:pt x="2754618" y="22960"/>
                  </a:lnTo>
                  <a:lnTo>
                    <a:pt x="2797053" y="18986"/>
                  </a:lnTo>
                  <a:lnTo>
                    <a:pt x="2840386" y="14804"/>
                  </a:lnTo>
                  <a:lnTo>
                    <a:pt x="2885080" y="9523"/>
                  </a:lnTo>
                  <a:lnTo>
                    <a:pt x="2929745" y="6629"/>
                  </a:lnTo>
                  <a:lnTo>
                    <a:pt x="2977192" y="4179"/>
                  </a:lnTo>
                  <a:lnTo>
                    <a:pt x="30003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SMARTInkShape-84">
              <a:extLst>
                <a:ext uri="{FF2B5EF4-FFF2-40B4-BE49-F238E27FC236}">
                  <a16:creationId xmlns:a16="http://schemas.microsoft.com/office/drawing/2014/main" xmlns="" id="{B42BA28F-E54B-4734-86D2-801A234114F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276850" y="3517674"/>
              <a:ext cx="129511" cy="237006"/>
            </a:xfrm>
            <a:custGeom>
              <a:avLst/>
              <a:gdLst/>
              <a:ahLst/>
              <a:cxnLst/>
              <a:rect l="0" t="0" r="0" b="0"/>
              <a:pathLst>
                <a:path w="129511" h="237006">
                  <a:moveTo>
                    <a:pt x="0" y="235176"/>
                  </a:moveTo>
                  <a:lnTo>
                    <a:pt x="0" y="235176"/>
                  </a:lnTo>
                  <a:lnTo>
                    <a:pt x="0" y="237005"/>
                  </a:lnTo>
                  <a:lnTo>
                    <a:pt x="0" y="236224"/>
                  </a:lnTo>
                  <a:lnTo>
                    <a:pt x="705" y="235875"/>
                  </a:lnTo>
                  <a:lnTo>
                    <a:pt x="3371" y="235486"/>
                  </a:lnTo>
                  <a:lnTo>
                    <a:pt x="6908" y="233432"/>
                  </a:lnTo>
                  <a:lnTo>
                    <a:pt x="17329" y="224176"/>
                  </a:lnTo>
                  <a:lnTo>
                    <a:pt x="46873" y="180346"/>
                  </a:lnTo>
                  <a:lnTo>
                    <a:pt x="68737" y="133642"/>
                  </a:lnTo>
                  <a:lnTo>
                    <a:pt x="91092" y="89174"/>
                  </a:lnTo>
                  <a:lnTo>
                    <a:pt x="107028" y="46139"/>
                  </a:lnTo>
                  <a:lnTo>
                    <a:pt x="128679" y="417"/>
                  </a:lnTo>
                  <a:lnTo>
                    <a:pt x="129178" y="0"/>
                  </a:lnTo>
                  <a:lnTo>
                    <a:pt x="129510" y="76"/>
                  </a:lnTo>
                  <a:lnTo>
                    <a:pt x="128472" y="42185"/>
                  </a:lnTo>
                  <a:lnTo>
                    <a:pt x="125444" y="89462"/>
                  </a:lnTo>
                  <a:lnTo>
                    <a:pt x="120585" y="136164"/>
                  </a:lnTo>
                  <a:lnTo>
                    <a:pt x="117532" y="183110"/>
                  </a:lnTo>
                  <a:lnTo>
                    <a:pt x="115984" y="204365"/>
                  </a:lnTo>
                  <a:lnTo>
                    <a:pt x="117475" y="2161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SMARTInkShape-85">
              <a:extLst>
                <a:ext uri="{FF2B5EF4-FFF2-40B4-BE49-F238E27FC236}">
                  <a16:creationId xmlns:a16="http://schemas.microsoft.com/office/drawing/2014/main" xmlns="" id="{78A4C209-172B-4202-B521-2F423D448EAE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470525" y="3533775"/>
              <a:ext cx="142876" cy="17495"/>
            </a:xfrm>
            <a:custGeom>
              <a:avLst/>
              <a:gdLst/>
              <a:ahLst/>
              <a:cxnLst/>
              <a:rect l="0" t="0" r="0" b="0"/>
              <a:pathLst>
                <a:path w="142876" h="17495">
                  <a:moveTo>
                    <a:pt x="0" y="0"/>
                  </a:moveTo>
                  <a:lnTo>
                    <a:pt x="0" y="0"/>
                  </a:lnTo>
                  <a:lnTo>
                    <a:pt x="6474" y="5768"/>
                  </a:lnTo>
                  <a:lnTo>
                    <a:pt x="33465" y="17494"/>
                  </a:lnTo>
                  <a:lnTo>
                    <a:pt x="73508" y="16561"/>
                  </a:lnTo>
                  <a:lnTo>
                    <a:pt x="100337" y="14129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SMARTInkShape-86">
              <a:extLst>
                <a:ext uri="{FF2B5EF4-FFF2-40B4-BE49-F238E27FC236}">
                  <a16:creationId xmlns:a16="http://schemas.microsoft.com/office/drawing/2014/main" xmlns="" id="{D478C25E-8D4D-48FD-B8D6-8BACEAD40F07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486612" y="3552825"/>
              <a:ext cx="91176" cy="195955"/>
            </a:xfrm>
            <a:custGeom>
              <a:avLst/>
              <a:gdLst/>
              <a:ahLst/>
              <a:cxnLst/>
              <a:rect l="0" t="0" r="0" b="0"/>
              <a:pathLst>
                <a:path w="91176" h="195955">
                  <a:moveTo>
                    <a:pt x="25188" y="0"/>
                  </a:moveTo>
                  <a:lnTo>
                    <a:pt x="25188" y="0"/>
                  </a:lnTo>
                  <a:lnTo>
                    <a:pt x="22301" y="2535"/>
                  </a:lnTo>
                  <a:lnTo>
                    <a:pt x="11620" y="10834"/>
                  </a:lnTo>
                  <a:lnTo>
                    <a:pt x="6077" y="17752"/>
                  </a:lnTo>
                  <a:lnTo>
                    <a:pt x="0" y="37330"/>
                  </a:lnTo>
                  <a:lnTo>
                    <a:pt x="153" y="66870"/>
                  </a:lnTo>
                  <a:lnTo>
                    <a:pt x="1479" y="71583"/>
                  </a:lnTo>
                  <a:lnTo>
                    <a:pt x="2326" y="73122"/>
                  </a:lnTo>
                  <a:lnTo>
                    <a:pt x="3244" y="74148"/>
                  </a:lnTo>
                  <a:lnTo>
                    <a:pt x="4209" y="74832"/>
                  </a:lnTo>
                  <a:lnTo>
                    <a:pt x="5205" y="74935"/>
                  </a:lnTo>
                  <a:lnTo>
                    <a:pt x="10388" y="73346"/>
                  </a:lnTo>
                  <a:lnTo>
                    <a:pt x="42006" y="53055"/>
                  </a:lnTo>
                  <a:lnTo>
                    <a:pt x="47832" y="52743"/>
                  </a:lnTo>
                  <a:lnTo>
                    <a:pt x="53244" y="53780"/>
                  </a:lnTo>
                  <a:lnTo>
                    <a:pt x="59332" y="57053"/>
                  </a:lnTo>
                  <a:lnTo>
                    <a:pt x="74130" y="68570"/>
                  </a:lnTo>
                  <a:lnTo>
                    <a:pt x="85874" y="89673"/>
                  </a:lnTo>
                  <a:lnTo>
                    <a:pt x="91175" y="120638"/>
                  </a:lnTo>
                  <a:lnTo>
                    <a:pt x="86976" y="160860"/>
                  </a:lnTo>
                  <a:lnTo>
                    <a:pt x="82988" y="171682"/>
                  </a:lnTo>
                  <a:lnTo>
                    <a:pt x="73515" y="184650"/>
                  </a:lnTo>
                  <a:lnTo>
                    <a:pt x="68304" y="189428"/>
                  </a:lnTo>
                  <a:lnTo>
                    <a:pt x="52976" y="194102"/>
                  </a:lnTo>
                  <a:lnTo>
                    <a:pt x="33630" y="195954"/>
                  </a:lnTo>
                  <a:lnTo>
                    <a:pt x="22633" y="193802"/>
                  </a:lnTo>
                  <a:lnTo>
                    <a:pt x="13377" y="188852"/>
                  </a:lnTo>
                  <a:lnTo>
                    <a:pt x="9591" y="184946"/>
                  </a:lnTo>
                  <a:lnTo>
                    <a:pt x="8792" y="182917"/>
                  </a:lnTo>
                  <a:lnTo>
                    <a:pt x="9313" y="174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SMARTInkShape-87">
              <a:extLst>
                <a:ext uri="{FF2B5EF4-FFF2-40B4-BE49-F238E27FC236}">
                  <a16:creationId xmlns:a16="http://schemas.microsoft.com/office/drawing/2014/main" xmlns="" id="{86D9CCDA-1762-4CDD-9132-973F9DAF661C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699701" y="3620118"/>
              <a:ext cx="297875" cy="136832"/>
            </a:xfrm>
            <a:custGeom>
              <a:avLst/>
              <a:gdLst/>
              <a:ahLst/>
              <a:cxnLst/>
              <a:rect l="0" t="0" r="0" b="0"/>
              <a:pathLst>
                <a:path w="297875" h="136832">
                  <a:moveTo>
                    <a:pt x="12124" y="104157"/>
                  </a:moveTo>
                  <a:lnTo>
                    <a:pt x="12124" y="104157"/>
                  </a:lnTo>
                  <a:lnTo>
                    <a:pt x="9611" y="110124"/>
                  </a:lnTo>
                  <a:lnTo>
                    <a:pt x="8204" y="114509"/>
                  </a:lnTo>
                  <a:lnTo>
                    <a:pt x="5916" y="119709"/>
                  </a:lnTo>
                  <a:lnTo>
                    <a:pt x="4131" y="118251"/>
                  </a:lnTo>
                  <a:lnTo>
                    <a:pt x="0" y="111512"/>
                  </a:lnTo>
                  <a:lnTo>
                    <a:pt x="11765" y="66817"/>
                  </a:lnTo>
                  <a:lnTo>
                    <a:pt x="19890" y="32652"/>
                  </a:lnTo>
                  <a:lnTo>
                    <a:pt x="28419" y="17589"/>
                  </a:lnTo>
                  <a:lnTo>
                    <a:pt x="41020" y="6423"/>
                  </a:lnTo>
                  <a:lnTo>
                    <a:pt x="49896" y="2511"/>
                  </a:lnTo>
                  <a:lnTo>
                    <a:pt x="62036" y="0"/>
                  </a:lnTo>
                  <a:lnTo>
                    <a:pt x="68057" y="4360"/>
                  </a:lnTo>
                  <a:lnTo>
                    <a:pt x="80048" y="19847"/>
                  </a:lnTo>
                  <a:lnTo>
                    <a:pt x="86323" y="43746"/>
                  </a:lnTo>
                  <a:lnTo>
                    <a:pt x="88207" y="89540"/>
                  </a:lnTo>
                  <a:lnTo>
                    <a:pt x="87566" y="97660"/>
                  </a:lnTo>
                  <a:lnTo>
                    <a:pt x="82558" y="116769"/>
                  </a:lnTo>
                  <a:lnTo>
                    <a:pt x="82363" y="117151"/>
                  </a:lnTo>
                  <a:lnTo>
                    <a:pt x="82233" y="117053"/>
                  </a:lnTo>
                  <a:lnTo>
                    <a:pt x="94643" y="73663"/>
                  </a:lnTo>
                  <a:lnTo>
                    <a:pt x="106047" y="34478"/>
                  </a:lnTo>
                  <a:lnTo>
                    <a:pt x="122906" y="7262"/>
                  </a:lnTo>
                  <a:lnTo>
                    <a:pt x="129564" y="3707"/>
                  </a:lnTo>
                  <a:lnTo>
                    <a:pt x="136992" y="1657"/>
                  </a:lnTo>
                  <a:lnTo>
                    <a:pt x="141469" y="1922"/>
                  </a:lnTo>
                  <a:lnTo>
                    <a:pt x="145575" y="6038"/>
                  </a:lnTo>
                  <a:lnTo>
                    <a:pt x="152275" y="18492"/>
                  </a:lnTo>
                  <a:lnTo>
                    <a:pt x="156290" y="48182"/>
                  </a:lnTo>
                  <a:lnTo>
                    <a:pt x="153385" y="95393"/>
                  </a:lnTo>
                  <a:lnTo>
                    <a:pt x="151779" y="111154"/>
                  </a:lnTo>
                  <a:lnTo>
                    <a:pt x="149131" y="116106"/>
                  </a:lnTo>
                  <a:lnTo>
                    <a:pt x="154280" y="75572"/>
                  </a:lnTo>
                  <a:lnTo>
                    <a:pt x="160737" y="32754"/>
                  </a:lnTo>
                  <a:lnTo>
                    <a:pt x="168459" y="17619"/>
                  </a:lnTo>
                  <a:lnTo>
                    <a:pt x="174387" y="10662"/>
                  </a:lnTo>
                  <a:lnTo>
                    <a:pt x="183321" y="5115"/>
                  </a:lnTo>
                  <a:lnTo>
                    <a:pt x="188283" y="3694"/>
                  </a:lnTo>
                  <a:lnTo>
                    <a:pt x="194722" y="6825"/>
                  </a:lnTo>
                  <a:lnTo>
                    <a:pt x="198414" y="9636"/>
                  </a:lnTo>
                  <a:lnTo>
                    <a:pt x="204398" y="21225"/>
                  </a:lnTo>
                  <a:lnTo>
                    <a:pt x="210618" y="47794"/>
                  </a:lnTo>
                  <a:lnTo>
                    <a:pt x="212199" y="89666"/>
                  </a:lnTo>
                  <a:lnTo>
                    <a:pt x="215652" y="112367"/>
                  </a:lnTo>
                  <a:lnTo>
                    <a:pt x="221585" y="125798"/>
                  </a:lnTo>
                  <a:lnTo>
                    <a:pt x="229866" y="134119"/>
                  </a:lnTo>
                  <a:lnTo>
                    <a:pt x="234543" y="136831"/>
                  </a:lnTo>
                  <a:lnTo>
                    <a:pt x="279145" y="134639"/>
                  </a:lnTo>
                  <a:lnTo>
                    <a:pt x="297874" y="1327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3" name="SMARTInkShape-Group28">
            <a:extLst>
              <a:ext uri="{FF2B5EF4-FFF2-40B4-BE49-F238E27FC236}">
                <a16:creationId xmlns:a16="http://schemas.microsoft.com/office/drawing/2014/main" xmlns="" id="{BDBD557F-10C0-41F2-9420-A748E1B31358}"/>
              </a:ext>
            </a:extLst>
          </p:cNvPr>
          <p:cNvGrpSpPr/>
          <p:nvPr/>
        </p:nvGrpSpPr>
        <p:grpSpPr>
          <a:xfrm>
            <a:off x="1349375" y="3670300"/>
            <a:ext cx="5622458" cy="772629"/>
            <a:chOff x="1349375" y="3670300"/>
            <a:chExt cx="5622458" cy="772629"/>
          </a:xfrm>
        </p:grpSpPr>
        <p:sp>
          <p:nvSpPr>
            <p:cNvPr id="20" name="SMARTInkShape-88">
              <a:extLst>
                <a:ext uri="{FF2B5EF4-FFF2-40B4-BE49-F238E27FC236}">
                  <a16:creationId xmlns:a16="http://schemas.microsoft.com/office/drawing/2014/main" xmlns="" id="{0EF60E01-4917-4DEF-8619-628DE443719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349375" y="3670300"/>
              <a:ext cx="5622458" cy="428583"/>
            </a:xfrm>
            <a:custGeom>
              <a:avLst/>
              <a:gdLst/>
              <a:ahLst/>
              <a:cxnLst/>
              <a:rect l="0" t="0" r="0" b="0"/>
              <a:pathLst>
                <a:path w="5622458" h="428583">
                  <a:moveTo>
                    <a:pt x="0" y="133350"/>
                  </a:moveTo>
                  <a:lnTo>
                    <a:pt x="0" y="133350"/>
                  </a:lnTo>
                  <a:lnTo>
                    <a:pt x="11616" y="131521"/>
                  </a:lnTo>
                  <a:lnTo>
                    <a:pt x="20689" y="133040"/>
                  </a:lnTo>
                  <a:lnTo>
                    <a:pt x="23455" y="134943"/>
                  </a:lnTo>
                  <a:lnTo>
                    <a:pt x="25714" y="182483"/>
                  </a:lnTo>
                  <a:lnTo>
                    <a:pt x="33066" y="205810"/>
                  </a:lnTo>
                  <a:lnTo>
                    <a:pt x="42175" y="221524"/>
                  </a:lnTo>
                  <a:lnTo>
                    <a:pt x="84518" y="263615"/>
                  </a:lnTo>
                  <a:lnTo>
                    <a:pt x="127806" y="290549"/>
                  </a:lnTo>
                  <a:lnTo>
                    <a:pt x="175140" y="314178"/>
                  </a:lnTo>
                  <a:lnTo>
                    <a:pt x="215188" y="327494"/>
                  </a:lnTo>
                  <a:lnTo>
                    <a:pt x="256799" y="339112"/>
                  </a:lnTo>
                  <a:lnTo>
                    <a:pt x="297760" y="346774"/>
                  </a:lnTo>
                  <a:lnTo>
                    <a:pt x="336385" y="351887"/>
                  </a:lnTo>
                  <a:lnTo>
                    <a:pt x="381137" y="357401"/>
                  </a:lnTo>
                  <a:lnTo>
                    <a:pt x="425516" y="361888"/>
                  </a:lnTo>
                  <a:lnTo>
                    <a:pt x="463452" y="366047"/>
                  </a:lnTo>
                  <a:lnTo>
                    <a:pt x="507736" y="369867"/>
                  </a:lnTo>
                  <a:lnTo>
                    <a:pt x="549432" y="371939"/>
                  </a:lnTo>
                  <a:lnTo>
                    <a:pt x="582153" y="373798"/>
                  </a:lnTo>
                  <a:lnTo>
                    <a:pt x="628122" y="376475"/>
                  </a:lnTo>
                  <a:lnTo>
                    <a:pt x="662988" y="377225"/>
                  </a:lnTo>
                  <a:lnTo>
                    <a:pt x="695887" y="377558"/>
                  </a:lnTo>
                  <a:lnTo>
                    <a:pt x="728383" y="377706"/>
                  </a:lnTo>
                  <a:lnTo>
                    <a:pt x="763993" y="377772"/>
                  </a:lnTo>
                  <a:lnTo>
                    <a:pt x="798163" y="376861"/>
                  </a:lnTo>
                  <a:lnTo>
                    <a:pt x="832753" y="375632"/>
                  </a:lnTo>
                  <a:lnTo>
                    <a:pt x="871645" y="375087"/>
                  </a:lnTo>
                  <a:lnTo>
                    <a:pt x="907745" y="373903"/>
                  </a:lnTo>
                  <a:lnTo>
                    <a:pt x="953115" y="371254"/>
                  </a:lnTo>
                  <a:lnTo>
                    <a:pt x="1000051" y="367198"/>
                  </a:lnTo>
                  <a:lnTo>
                    <a:pt x="1035958" y="365106"/>
                  </a:lnTo>
                  <a:lnTo>
                    <a:pt x="1076023" y="363000"/>
                  </a:lnTo>
                  <a:lnTo>
                    <a:pt x="1105589" y="360888"/>
                  </a:lnTo>
                  <a:lnTo>
                    <a:pt x="1145540" y="356892"/>
                  </a:lnTo>
                  <a:lnTo>
                    <a:pt x="1190343" y="352294"/>
                  </a:lnTo>
                  <a:lnTo>
                    <a:pt x="1229070" y="349074"/>
                  </a:lnTo>
                  <a:lnTo>
                    <a:pt x="1268860" y="344586"/>
                  </a:lnTo>
                  <a:lnTo>
                    <a:pt x="1310416" y="339416"/>
                  </a:lnTo>
                  <a:lnTo>
                    <a:pt x="1353579" y="334766"/>
                  </a:lnTo>
                  <a:lnTo>
                    <a:pt x="1391813" y="330348"/>
                  </a:lnTo>
                  <a:lnTo>
                    <a:pt x="1428209" y="325680"/>
                  </a:lnTo>
                  <a:lnTo>
                    <a:pt x="1467903" y="320077"/>
                  </a:lnTo>
                  <a:lnTo>
                    <a:pt x="1513062" y="314344"/>
                  </a:lnTo>
                  <a:lnTo>
                    <a:pt x="1557213" y="307040"/>
                  </a:lnTo>
                  <a:lnTo>
                    <a:pt x="1593696" y="301544"/>
                  </a:lnTo>
                  <a:lnTo>
                    <a:pt x="1640948" y="296173"/>
                  </a:lnTo>
                  <a:lnTo>
                    <a:pt x="1682359" y="291033"/>
                  </a:lnTo>
                  <a:lnTo>
                    <a:pt x="1726809" y="285017"/>
                  </a:lnTo>
                  <a:lnTo>
                    <a:pt x="1762597" y="278242"/>
                  </a:lnTo>
                  <a:lnTo>
                    <a:pt x="1801658" y="271413"/>
                  </a:lnTo>
                  <a:lnTo>
                    <a:pt x="1830495" y="267384"/>
                  </a:lnTo>
                  <a:lnTo>
                    <a:pt x="1871534" y="260889"/>
                  </a:lnTo>
                  <a:lnTo>
                    <a:pt x="1916956" y="252670"/>
                  </a:lnTo>
                  <a:lnTo>
                    <a:pt x="1954059" y="246118"/>
                  </a:lnTo>
                  <a:lnTo>
                    <a:pt x="1993479" y="239561"/>
                  </a:lnTo>
                  <a:lnTo>
                    <a:pt x="2037049" y="233180"/>
                  </a:lnTo>
                  <a:lnTo>
                    <a:pt x="2072109" y="227814"/>
                  </a:lnTo>
                  <a:lnTo>
                    <a:pt x="2119418" y="218842"/>
                  </a:lnTo>
                  <a:lnTo>
                    <a:pt x="2153050" y="213562"/>
                  </a:lnTo>
                  <a:lnTo>
                    <a:pt x="2187400" y="209216"/>
                  </a:lnTo>
                  <a:lnTo>
                    <a:pt x="2230405" y="204787"/>
                  </a:lnTo>
                  <a:lnTo>
                    <a:pt x="2270014" y="200129"/>
                  </a:lnTo>
                  <a:lnTo>
                    <a:pt x="2305252" y="196881"/>
                  </a:lnTo>
                  <a:lnTo>
                    <a:pt x="2346738" y="193684"/>
                  </a:lnTo>
                  <a:lnTo>
                    <a:pt x="2391132" y="190503"/>
                  </a:lnTo>
                  <a:lnTo>
                    <a:pt x="2435449" y="188266"/>
                  </a:lnTo>
                  <a:lnTo>
                    <a:pt x="2473627" y="188545"/>
                  </a:lnTo>
                  <a:lnTo>
                    <a:pt x="2519158" y="189921"/>
                  </a:lnTo>
                  <a:lnTo>
                    <a:pt x="2558872" y="191269"/>
                  </a:lnTo>
                  <a:lnTo>
                    <a:pt x="2603896" y="196571"/>
                  </a:lnTo>
                  <a:lnTo>
                    <a:pt x="2650480" y="208359"/>
                  </a:lnTo>
                  <a:lnTo>
                    <a:pt x="2692448" y="229436"/>
                  </a:lnTo>
                  <a:lnTo>
                    <a:pt x="2723597" y="252501"/>
                  </a:lnTo>
                  <a:lnTo>
                    <a:pt x="2745961" y="282908"/>
                  </a:lnTo>
                  <a:lnTo>
                    <a:pt x="2751591" y="296613"/>
                  </a:lnTo>
                  <a:lnTo>
                    <a:pt x="2751968" y="298283"/>
                  </a:lnTo>
                  <a:lnTo>
                    <a:pt x="2752573" y="299397"/>
                  </a:lnTo>
                  <a:lnTo>
                    <a:pt x="2753330" y="300140"/>
                  </a:lnTo>
                  <a:lnTo>
                    <a:pt x="2755392" y="301332"/>
                  </a:lnTo>
                  <a:lnTo>
                    <a:pt x="2753122" y="292761"/>
                  </a:lnTo>
                  <a:lnTo>
                    <a:pt x="2753156" y="280249"/>
                  </a:lnTo>
                  <a:lnTo>
                    <a:pt x="2766059" y="240791"/>
                  </a:lnTo>
                  <a:lnTo>
                    <a:pt x="2782682" y="221157"/>
                  </a:lnTo>
                  <a:lnTo>
                    <a:pt x="2796291" y="210715"/>
                  </a:lnTo>
                  <a:lnTo>
                    <a:pt x="2838858" y="194991"/>
                  </a:lnTo>
                  <a:lnTo>
                    <a:pt x="2878933" y="188091"/>
                  </a:lnTo>
                  <a:lnTo>
                    <a:pt x="2925238" y="189574"/>
                  </a:lnTo>
                  <a:lnTo>
                    <a:pt x="2968896" y="191124"/>
                  </a:lnTo>
                  <a:lnTo>
                    <a:pt x="3008738" y="195510"/>
                  </a:lnTo>
                  <a:lnTo>
                    <a:pt x="3051102" y="199956"/>
                  </a:lnTo>
                  <a:lnTo>
                    <a:pt x="3089927" y="206152"/>
                  </a:lnTo>
                  <a:lnTo>
                    <a:pt x="3127568" y="214972"/>
                  </a:lnTo>
                  <a:lnTo>
                    <a:pt x="3172308" y="223530"/>
                  </a:lnTo>
                  <a:lnTo>
                    <a:pt x="3217703" y="231832"/>
                  </a:lnTo>
                  <a:lnTo>
                    <a:pt x="3258757" y="239083"/>
                  </a:lnTo>
                  <a:lnTo>
                    <a:pt x="3303847" y="247934"/>
                  </a:lnTo>
                  <a:lnTo>
                    <a:pt x="3343430" y="255574"/>
                  </a:lnTo>
                  <a:lnTo>
                    <a:pt x="3388163" y="263991"/>
                  </a:lnTo>
                  <a:lnTo>
                    <a:pt x="3430423" y="271502"/>
                  </a:lnTo>
                  <a:lnTo>
                    <a:pt x="3474813" y="279882"/>
                  </a:lnTo>
                  <a:lnTo>
                    <a:pt x="3514737" y="285697"/>
                  </a:lnTo>
                  <a:lnTo>
                    <a:pt x="3561256" y="293025"/>
                  </a:lnTo>
                  <a:lnTo>
                    <a:pt x="3602909" y="298528"/>
                  </a:lnTo>
                  <a:lnTo>
                    <a:pt x="3648255" y="305764"/>
                  </a:lnTo>
                  <a:lnTo>
                    <a:pt x="3685549" y="311578"/>
                  </a:lnTo>
                  <a:lnTo>
                    <a:pt x="3722586" y="317338"/>
                  </a:lnTo>
                  <a:lnTo>
                    <a:pt x="3765873" y="325252"/>
                  </a:lnTo>
                  <a:lnTo>
                    <a:pt x="3804617" y="332352"/>
                  </a:lnTo>
                  <a:lnTo>
                    <a:pt x="3849837" y="339226"/>
                  </a:lnTo>
                  <a:lnTo>
                    <a:pt x="3887324" y="345030"/>
                  </a:lnTo>
                  <a:lnTo>
                    <a:pt x="3927269" y="351255"/>
                  </a:lnTo>
                  <a:lnTo>
                    <a:pt x="3974529" y="357448"/>
                  </a:lnTo>
                  <a:lnTo>
                    <a:pt x="4016827" y="362771"/>
                  </a:lnTo>
                  <a:lnTo>
                    <a:pt x="4060085" y="368665"/>
                  </a:lnTo>
                  <a:lnTo>
                    <a:pt x="4099302" y="374107"/>
                  </a:lnTo>
                  <a:lnTo>
                    <a:pt x="4142977" y="379154"/>
                  </a:lnTo>
                  <a:lnTo>
                    <a:pt x="4186531" y="383236"/>
                  </a:lnTo>
                  <a:lnTo>
                    <a:pt x="4232647" y="389817"/>
                  </a:lnTo>
                  <a:lnTo>
                    <a:pt x="4272014" y="393490"/>
                  </a:lnTo>
                  <a:lnTo>
                    <a:pt x="4313782" y="397754"/>
                  </a:lnTo>
                  <a:lnTo>
                    <a:pt x="4357815" y="403830"/>
                  </a:lnTo>
                  <a:lnTo>
                    <a:pt x="4397530" y="409010"/>
                  </a:lnTo>
                  <a:lnTo>
                    <a:pt x="4436070" y="411642"/>
                  </a:lnTo>
                  <a:lnTo>
                    <a:pt x="4468665" y="414139"/>
                  </a:lnTo>
                  <a:lnTo>
                    <a:pt x="4503143" y="416895"/>
                  </a:lnTo>
                  <a:lnTo>
                    <a:pt x="4544150" y="418800"/>
                  </a:lnTo>
                  <a:lnTo>
                    <a:pt x="4587620" y="421441"/>
                  </a:lnTo>
                  <a:lnTo>
                    <a:pt x="4627467" y="424106"/>
                  </a:lnTo>
                  <a:lnTo>
                    <a:pt x="4671769" y="425404"/>
                  </a:lnTo>
                  <a:lnTo>
                    <a:pt x="4712098" y="427514"/>
                  </a:lnTo>
                  <a:lnTo>
                    <a:pt x="4755151" y="428131"/>
                  </a:lnTo>
                  <a:lnTo>
                    <a:pt x="4799215" y="428406"/>
                  </a:lnTo>
                  <a:lnTo>
                    <a:pt x="4840554" y="428527"/>
                  </a:lnTo>
                  <a:lnTo>
                    <a:pt x="4876566" y="428582"/>
                  </a:lnTo>
                  <a:lnTo>
                    <a:pt x="4914914" y="427665"/>
                  </a:lnTo>
                  <a:lnTo>
                    <a:pt x="4956887" y="425729"/>
                  </a:lnTo>
                  <a:lnTo>
                    <a:pt x="5003764" y="422516"/>
                  </a:lnTo>
                  <a:lnTo>
                    <a:pt x="5038709" y="419678"/>
                  </a:lnTo>
                  <a:lnTo>
                    <a:pt x="5069762" y="416887"/>
                  </a:lnTo>
                  <a:lnTo>
                    <a:pt x="5110610" y="413295"/>
                  </a:lnTo>
                  <a:lnTo>
                    <a:pt x="5148885" y="410677"/>
                  </a:lnTo>
                  <a:lnTo>
                    <a:pt x="5196135" y="404723"/>
                  </a:lnTo>
                  <a:lnTo>
                    <a:pt x="5238237" y="396753"/>
                  </a:lnTo>
                  <a:lnTo>
                    <a:pt x="5276345" y="388607"/>
                  </a:lnTo>
                  <a:lnTo>
                    <a:pt x="5316094" y="378197"/>
                  </a:lnTo>
                  <a:lnTo>
                    <a:pt x="5357549" y="365199"/>
                  </a:lnTo>
                  <a:lnTo>
                    <a:pt x="5402130" y="347069"/>
                  </a:lnTo>
                  <a:lnTo>
                    <a:pt x="5442512" y="325928"/>
                  </a:lnTo>
                  <a:lnTo>
                    <a:pt x="5487215" y="292230"/>
                  </a:lnTo>
                  <a:lnTo>
                    <a:pt x="5526478" y="245179"/>
                  </a:lnTo>
                  <a:lnTo>
                    <a:pt x="5557717" y="202655"/>
                  </a:lnTo>
                  <a:lnTo>
                    <a:pt x="5582924" y="162589"/>
                  </a:lnTo>
                  <a:lnTo>
                    <a:pt x="5601599" y="123115"/>
                  </a:lnTo>
                  <a:lnTo>
                    <a:pt x="5614498" y="77057"/>
                  </a:lnTo>
                  <a:lnTo>
                    <a:pt x="5621872" y="30600"/>
                  </a:lnTo>
                  <a:lnTo>
                    <a:pt x="5622457" y="26183"/>
                  </a:lnTo>
                  <a:lnTo>
                    <a:pt x="5620835" y="21162"/>
                  </a:lnTo>
                  <a:lnTo>
                    <a:pt x="5613453" y="7091"/>
                  </a:lnTo>
                  <a:lnTo>
                    <a:pt x="5608328" y="1767"/>
                  </a:lnTo>
                  <a:lnTo>
                    <a:pt x="5606089" y="785"/>
                  </a:lnTo>
                  <a:lnTo>
                    <a:pt x="5600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SMARTInkShape-89">
              <a:extLst>
                <a:ext uri="{FF2B5EF4-FFF2-40B4-BE49-F238E27FC236}">
                  <a16:creationId xmlns:a16="http://schemas.microsoft.com/office/drawing/2014/main" xmlns="" id="{9BB6E415-4778-48BB-9F89-E988E29B818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996624" y="4057660"/>
              <a:ext cx="120597" cy="292091"/>
            </a:xfrm>
            <a:custGeom>
              <a:avLst/>
              <a:gdLst/>
              <a:ahLst/>
              <a:cxnLst/>
              <a:rect l="0" t="0" r="0" b="0"/>
              <a:pathLst>
                <a:path w="120597" h="292091">
                  <a:moveTo>
                    <a:pt x="701" y="76190"/>
                  </a:moveTo>
                  <a:lnTo>
                    <a:pt x="701" y="76190"/>
                  </a:lnTo>
                  <a:lnTo>
                    <a:pt x="701" y="82087"/>
                  </a:lnTo>
                  <a:lnTo>
                    <a:pt x="5431" y="36584"/>
                  </a:lnTo>
                  <a:lnTo>
                    <a:pt x="13982" y="20715"/>
                  </a:lnTo>
                  <a:lnTo>
                    <a:pt x="21726" y="12089"/>
                  </a:lnTo>
                  <a:lnTo>
                    <a:pt x="34369" y="3692"/>
                  </a:lnTo>
                  <a:lnTo>
                    <a:pt x="42946" y="107"/>
                  </a:lnTo>
                  <a:lnTo>
                    <a:pt x="67202" y="0"/>
                  </a:lnTo>
                  <a:lnTo>
                    <a:pt x="86374" y="3482"/>
                  </a:lnTo>
                  <a:lnTo>
                    <a:pt x="104402" y="12980"/>
                  </a:lnTo>
                  <a:lnTo>
                    <a:pt x="113113" y="20697"/>
                  </a:lnTo>
                  <a:lnTo>
                    <a:pt x="118630" y="29772"/>
                  </a:lnTo>
                  <a:lnTo>
                    <a:pt x="120596" y="34661"/>
                  </a:lnTo>
                  <a:lnTo>
                    <a:pt x="119016" y="47620"/>
                  </a:lnTo>
                  <a:lnTo>
                    <a:pt x="108190" y="72193"/>
                  </a:lnTo>
                  <a:lnTo>
                    <a:pt x="73112" y="117582"/>
                  </a:lnTo>
                  <a:lnTo>
                    <a:pt x="32911" y="164663"/>
                  </a:lnTo>
                  <a:lnTo>
                    <a:pt x="12198" y="189583"/>
                  </a:lnTo>
                  <a:lnTo>
                    <a:pt x="187" y="227711"/>
                  </a:lnTo>
                  <a:lnTo>
                    <a:pt x="0" y="250201"/>
                  </a:lnTo>
                  <a:lnTo>
                    <a:pt x="5550" y="270232"/>
                  </a:lnTo>
                  <a:lnTo>
                    <a:pt x="19751" y="292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SMARTInkShape-90">
              <a:extLst>
                <a:ext uri="{FF2B5EF4-FFF2-40B4-BE49-F238E27FC236}">
                  <a16:creationId xmlns:a16="http://schemas.microsoft.com/office/drawing/2014/main" xmlns="" id="{1BB390C9-5996-468B-92C3-A8E39E9E53D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962509" y="4397375"/>
              <a:ext cx="31123" cy="45554"/>
            </a:xfrm>
            <a:custGeom>
              <a:avLst/>
              <a:gdLst/>
              <a:ahLst/>
              <a:cxnLst/>
              <a:rect l="0" t="0" r="0" b="0"/>
              <a:pathLst>
                <a:path w="31123" h="45554">
                  <a:moveTo>
                    <a:pt x="18941" y="15875"/>
                  </a:moveTo>
                  <a:lnTo>
                    <a:pt x="18941" y="15875"/>
                  </a:lnTo>
                  <a:lnTo>
                    <a:pt x="21985" y="15875"/>
                  </a:lnTo>
                  <a:lnTo>
                    <a:pt x="23763" y="14189"/>
                  </a:lnTo>
                  <a:lnTo>
                    <a:pt x="24612" y="10540"/>
                  </a:lnTo>
                  <a:lnTo>
                    <a:pt x="24838" y="8085"/>
                  </a:lnTo>
                  <a:lnTo>
                    <a:pt x="24284" y="6448"/>
                  </a:lnTo>
                  <a:lnTo>
                    <a:pt x="23208" y="5357"/>
                  </a:lnTo>
                  <a:lnTo>
                    <a:pt x="20132" y="4145"/>
                  </a:lnTo>
                  <a:lnTo>
                    <a:pt x="10352" y="3303"/>
                  </a:lnTo>
                  <a:lnTo>
                    <a:pt x="4088" y="4898"/>
                  </a:lnTo>
                  <a:lnTo>
                    <a:pt x="2689" y="6088"/>
                  </a:lnTo>
                  <a:lnTo>
                    <a:pt x="1135" y="9291"/>
                  </a:lnTo>
                  <a:lnTo>
                    <a:pt x="0" y="25021"/>
                  </a:lnTo>
                  <a:lnTo>
                    <a:pt x="6812" y="36954"/>
                  </a:lnTo>
                  <a:lnTo>
                    <a:pt x="9787" y="40883"/>
                  </a:lnTo>
                  <a:lnTo>
                    <a:pt x="16817" y="45079"/>
                  </a:lnTo>
                  <a:lnTo>
                    <a:pt x="21642" y="45553"/>
                  </a:lnTo>
                  <a:lnTo>
                    <a:pt x="23917" y="45185"/>
                  </a:lnTo>
                  <a:lnTo>
                    <a:pt x="25786" y="44235"/>
                  </a:lnTo>
                  <a:lnTo>
                    <a:pt x="28804" y="41297"/>
                  </a:lnTo>
                  <a:lnTo>
                    <a:pt x="30800" y="30619"/>
                  </a:lnTo>
                  <a:lnTo>
                    <a:pt x="31122" y="18814"/>
                  </a:lnTo>
                  <a:lnTo>
                    <a:pt x="29882" y="14124"/>
                  </a:lnTo>
                  <a:lnTo>
                    <a:pt x="25514" y="7517"/>
                  </a:lnTo>
                  <a:lnTo>
                    <a:pt x="30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2" name="SMARTInkShape-Group29">
            <a:extLst>
              <a:ext uri="{FF2B5EF4-FFF2-40B4-BE49-F238E27FC236}">
                <a16:creationId xmlns:a16="http://schemas.microsoft.com/office/drawing/2014/main" xmlns="" id="{77F057BE-4693-4FB8-9AE4-2D352DC8E8F3}"/>
              </a:ext>
            </a:extLst>
          </p:cNvPr>
          <p:cNvGrpSpPr/>
          <p:nvPr/>
        </p:nvGrpSpPr>
        <p:grpSpPr>
          <a:xfrm>
            <a:off x="8045450" y="2122604"/>
            <a:ext cx="1616076" cy="264997"/>
            <a:chOff x="8045450" y="2122604"/>
            <a:chExt cx="1616076" cy="264997"/>
          </a:xfrm>
        </p:grpSpPr>
        <p:sp>
          <p:nvSpPr>
            <p:cNvPr id="24" name="SMARTInkShape-91">
              <a:extLst>
                <a:ext uri="{FF2B5EF4-FFF2-40B4-BE49-F238E27FC236}">
                  <a16:creationId xmlns:a16="http://schemas.microsoft.com/office/drawing/2014/main" xmlns="" id="{5961C966-FCBC-4BCB-98F2-22F8987D1BB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664575" y="231775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0"/>
                  </a:moveTo>
                  <a:lnTo>
                    <a:pt x="0" y="0"/>
                  </a:lnTo>
                  <a:lnTo>
                    <a:pt x="3044" y="3044"/>
                  </a:lnTo>
                  <a:lnTo>
                    <a:pt x="11778" y="3174"/>
                  </a:lnTo>
                  <a:lnTo>
                    <a:pt x="14112" y="4860"/>
                  </a:lnTo>
                  <a:lnTo>
                    <a:pt x="56566" y="10420"/>
                  </a:lnTo>
                  <a:lnTo>
                    <a:pt x="102834" y="12400"/>
                  </a:lnTo>
                  <a:lnTo>
                    <a:pt x="1460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SMARTInkShape-92">
              <a:extLst>
                <a:ext uri="{FF2B5EF4-FFF2-40B4-BE49-F238E27FC236}">
                  <a16:creationId xmlns:a16="http://schemas.microsoft.com/office/drawing/2014/main" xmlns="" id="{5B1D1A4C-019F-45E4-9F30-197C6421E91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915400" y="2136459"/>
              <a:ext cx="155576" cy="224278"/>
            </a:xfrm>
            <a:custGeom>
              <a:avLst/>
              <a:gdLst/>
              <a:ahLst/>
              <a:cxnLst/>
              <a:rect l="0" t="0" r="0" b="0"/>
              <a:pathLst>
                <a:path w="155576" h="224278">
                  <a:moveTo>
                    <a:pt x="0" y="203516"/>
                  </a:moveTo>
                  <a:lnTo>
                    <a:pt x="0" y="203516"/>
                  </a:lnTo>
                  <a:lnTo>
                    <a:pt x="10132" y="203163"/>
                  </a:lnTo>
                  <a:lnTo>
                    <a:pt x="27849" y="195726"/>
                  </a:lnTo>
                  <a:lnTo>
                    <a:pt x="43967" y="184636"/>
                  </a:lnTo>
                  <a:lnTo>
                    <a:pt x="47293" y="181484"/>
                  </a:lnTo>
                  <a:lnTo>
                    <a:pt x="66616" y="145404"/>
                  </a:lnTo>
                  <a:lnTo>
                    <a:pt x="82886" y="106884"/>
                  </a:lnTo>
                  <a:lnTo>
                    <a:pt x="101792" y="60556"/>
                  </a:lnTo>
                  <a:lnTo>
                    <a:pt x="119634" y="14626"/>
                  </a:lnTo>
                  <a:lnTo>
                    <a:pt x="124683" y="1457"/>
                  </a:lnTo>
                  <a:lnTo>
                    <a:pt x="125808" y="371"/>
                  </a:lnTo>
                  <a:lnTo>
                    <a:pt x="126911" y="0"/>
                  </a:lnTo>
                  <a:lnTo>
                    <a:pt x="131216" y="254"/>
                  </a:lnTo>
                  <a:lnTo>
                    <a:pt x="131928" y="1333"/>
                  </a:lnTo>
                  <a:lnTo>
                    <a:pt x="133069" y="10669"/>
                  </a:lnTo>
                  <a:lnTo>
                    <a:pt x="133334" y="54848"/>
                  </a:lnTo>
                  <a:lnTo>
                    <a:pt x="133348" y="99507"/>
                  </a:lnTo>
                  <a:lnTo>
                    <a:pt x="135231" y="144895"/>
                  </a:lnTo>
                  <a:lnTo>
                    <a:pt x="144181" y="188022"/>
                  </a:lnTo>
                  <a:lnTo>
                    <a:pt x="155337" y="224277"/>
                  </a:lnTo>
                  <a:lnTo>
                    <a:pt x="155417" y="224060"/>
                  </a:lnTo>
                  <a:lnTo>
                    <a:pt x="155575" y="219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SMARTInkShape-93">
              <a:extLst>
                <a:ext uri="{FF2B5EF4-FFF2-40B4-BE49-F238E27FC236}">
                  <a16:creationId xmlns:a16="http://schemas.microsoft.com/office/drawing/2014/main" xmlns="" id="{7D34D9E2-E791-4EEC-8B2D-1404045C134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220200" y="2152650"/>
              <a:ext cx="92076" cy="5970"/>
            </a:xfrm>
            <a:custGeom>
              <a:avLst/>
              <a:gdLst/>
              <a:ahLst/>
              <a:cxnLst/>
              <a:rect l="0" t="0" r="0" b="0"/>
              <a:pathLst>
                <a:path w="92076" h="5970">
                  <a:moveTo>
                    <a:pt x="0" y="0"/>
                  </a:moveTo>
                  <a:lnTo>
                    <a:pt x="0" y="0"/>
                  </a:lnTo>
                  <a:lnTo>
                    <a:pt x="6276" y="941"/>
                  </a:lnTo>
                  <a:lnTo>
                    <a:pt x="48312" y="5870"/>
                  </a:lnTo>
                  <a:lnTo>
                    <a:pt x="80845" y="5969"/>
                  </a:lnTo>
                  <a:lnTo>
                    <a:pt x="92075" y="3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SMARTInkShape-94">
              <a:extLst>
                <a:ext uri="{FF2B5EF4-FFF2-40B4-BE49-F238E27FC236}">
                  <a16:creationId xmlns:a16="http://schemas.microsoft.com/office/drawing/2014/main" xmlns="" id="{8387461B-84B8-4DCA-A283-7A1F53305B9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045450" y="2122604"/>
              <a:ext cx="193676" cy="264997"/>
            </a:xfrm>
            <a:custGeom>
              <a:avLst/>
              <a:gdLst/>
              <a:ahLst/>
              <a:cxnLst/>
              <a:rect l="0" t="0" r="0" b="0"/>
              <a:pathLst>
                <a:path w="193676" h="264997">
                  <a:moveTo>
                    <a:pt x="0" y="264996"/>
                  </a:moveTo>
                  <a:lnTo>
                    <a:pt x="0" y="264996"/>
                  </a:lnTo>
                  <a:lnTo>
                    <a:pt x="3371" y="264996"/>
                  </a:lnTo>
                  <a:lnTo>
                    <a:pt x="5966" y="264055"/>
                  </a:lnTo>
                  <a:lnTo>
                    <a:pt x="53260" y="230683"/>
                  </a:lnTo>
                  <a:lnTo>
                    <a:pt x="58820" y="225196"/>
                  </a:lnTo>
                  <a:lnTo>
                    <a:pt x="72709" y="196272"/>
                  </a:lnTo>
                  <a:lnTo>
                    <a:pt x="89465" y="158252"/>
                  </a:lnTo>
                  <a:lnTo>
                    <a:pt x="103570" y="122126"/>
                  </a:lnTo>
                  <a:lnTo>
                    <a:pt x="116021" y="83160"/>
                  </a:lnTo>
                  <a:lnTo>
                    <a:pt x="129787" y="37511"/>
                  </a:lnTo>
                  <a:lnTo>
                    <a:pt x="140190" y="5136"/>
                  </a:lnTo>
                  <a:lnTo>
                    <a:pt x="142622" y="1336"/>
                  </a:lnTo>
                  <a:lnTo>
                    <a:pt x="143765" y="323"/>
                  </a:lnTo>
                  <a:lnTo>
                    <a:pt x="144880" y="0"/>
                  </a:lnTo>
                  <a:lnTo>
                    <a:pt x="145975" y="138"/>
                  </a:lnTo>
                  <a:lnTo>
                    <a:pt x="147058" y="582"/>
                  </a:lnTo>
                  <a:lnTo>
                    <a:pt x="157419" y="19254"/>
                  </a:lnTo>
                  <a:lnTo>
                    <a:pt x="160275" y="28777"/>
                  </a:lnTo>
                  <a:lnTo>
                    <a:pt x="166081" y="75291"/>
                  </a:lnTo>
                  <a:lnTo>
                    <a:pt x="171440" y="120588"/>
                  </a:lnTo>
                  <a:lnTo>
                    <a:pt x="176740" y="162907"/>
                  </a:lnTo>
                  <a:lnTo>
                    <a:pt x="182033" y="207834"/>
                  </a:lnTo>
                  <a:lnTo>
                    <a:pt x="191558" y="254161"/>
                  </a:lnTo>
                  <a:lnTo>
                    <a:pt x="193675" y="26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SMARTInkShape-95">
              <a:extLst>
                <a:ext uri="{FF2B5EF4-FFF2-40B4-BE49-F238E27FC236}">
                  <a16:creationId xmlns:a16="http://schemas.microsoft.com/office/drawing/2014/main" xmlns="" id="{B9450210-FB4C-4940-8D18-455559AC2F1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305800" y="2138117"/>
              <a:ext cx="171451" cy="246309"/>
            </a:xfrm>
            <a:custGeom>
              <a:avLst/>
              <a:gdLst/>
              <a:ahLst/>
              <a:cxnLst/>
              <a:rect l="0" t="0" r="0" b="0"/>
              <a:pathLst>
                <a:path w="171451" h="246309">
                  <a:moveTo>
                    <a:pt x="0" y="201858"/>
                  </a:moveTo>
                  <a:lnTo>
                    <a:pt x="0" y="201858"/>
                  </a:lnTo>
                  <a:lnTo>
                    <a:pt x="2535" y="204746"/>
                  </a:lnTo>
                  <a:lnTo>
                    <a:pt x="4419" y="207963"/>
                  </a:lnTo>
                  <a:lnTo>
                    <a:pt x="5768" y="209103"/>
                  </a:lnTo>
                  <a:lnTo>
                    <a:pt x="9149" y="210370"/>
                  </a:lnTo>
                  <a:lnTo>
                    <a:pt x="16704" y="211083"/>
                  </a:lnTo>
                  <a:lnTo>
                    <a:pt x="34258" y="205287"/>
                  </a:lnTo>
                  <a:lnTo>
                    <a:pt x="36413" y="203423"/>
                  </a:lnTo>
                  <a:lnTo>
                    <a:pt x="66462" y="157152"/>
                  </a:lnTo>
                  <a:lnTo>
                    <a:pt x="81621" y="114198"/>
                  </a:lnTo>
                  <a:lnTo>
                    <a:pt x="96752" y="73418"/>
                  </a:lnTo>
                  <a:lnTo>
                    <a:pt x="113408" y="26607"/>
                  </a:lnTo>
                  <a:lnTo>
                    <a:pt x="120550" y="1998"/>
                  </a:lnTo>
                  <a:lnTo>
                    <a:pt x="121289" y="884"/>
                  </a:lnTo>
                  <a:lnTo>
                    <a:pt x="122345" y="0"/>
                  </a:lnTo>
                  <a:lnTo>
                    <a:pt x="121638" y="783"/>
                  </a:lnTo>
                  <a:lnTo>
                    <a:pt x="122362" y="47534"/>
                  </a:lnTo>
                  <a:lnTo>
                    <a:pt x="127067" y="90349"/>
                  </a:lnTo>
                  <a:lnTo>
                    <a:pt x="134160" y="137057"/>
                  </a:lnTo>
                  <a:lnTo>
                    <a:pt x="144040" y="181970"/>
                  </a:lnTo>
                  <a:lnTo>
                    <a:pt x="160804" y="229281"/>
                  </a:lnTo>
                  <a:lnTo>
                    <a:pt x="167879" y="243959"/>
                  </a:lnTo>
                  <a:lnTo>
                    <a:pt x="171450" y="246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SMARTInkShape-96">
              <a:extLst>
                <a:ext uri="{FF2B5EF4-FFF2-40B4-BE49-F238E27FC236}">
                  <a16:creationId xmlns:a16="http://schemas.microsoft.com/office/drawing/2014/main" xmlns="" id="{A268A4B7-95A9-48E7-82E6-7473AD0C409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204337" y="2149475"/>
              <a:ext cx="153870" cy="221203"/>
            </a:xfrm>
            <a:custGeom>
              <a:avLst/>
              <a:gdLst/>
              <a:ahLst/>
              <a:cxnLst/>
              <a:rect l="0" t="0" r="0" b="0"/>
              <a:pathLst>
                <a:path w="153870" h="221203">
                  <a:moveTo>
                    <a:pt x="6338" y="0"/>
                  </a:moveTo>
                  <a:lnTo>
                    <a:pt x="6338" y="0"/>
                  </a:lnTo>
                  <a:lnTo>
                    <a:pt x="3605" y="2734"/>
                  </a:lnTo>
                  <a:lnTo>
                    <a:pt x="1069" y="10339"/>
                  </a:lnTo>
                  <a:lnTo>
                    <a:pt x="0" y="26711"/>
                  </a:lnTo>
                  <a:lnTo>
                    <a:pt x="5398" y="73866"/>
                  </a:lnTo>
                  <a:lnTo>
                    <a:pt x="3172" y="94997"/>
                  </a:lnTo>
                  <a:lnTo>
                    <a:pt x="5898" y="89761"/>
                  </a:lnTo>
                  <a:lnTo>
                    <a:pt x="14500" y="86242"/>
                  </a:lnTo>
                  <a:lnTo>
                    <a:pt x="40572" y="83037"/>
                  </a:lnTo>
                  <a:lnTo>
                    <a:pt x="79450" y="88347"/>
                  </a:lnTo>
                  <a:lnTo>
                    <a:pt x="110123" y="99258"/>
                  </a:lnTo>
                  <a:lnTo>
                    <a:pt x="129869" y="114939"/>
                  </a:lnTo>
                  <a:lnTo>
                    <a:pt x="142384" y="130168"/>
                  </a:lnTo>
                  <a:lnTo>
                    <a:pt x="152228" y="158866"/>
                  </a:lnTo>
                  <a:lnTo>
                    <a:pt x="153869" y="175914"/>
                  </a:lnTo>
                  <a:lnTo>
                    <a:pt x="150201" y="192998"/>
                  </a:lnTo>
                  <a:lnTo>
                    <a:pt x="146595" y="201488"/>
                  </a:lnTo>
                  <a:lnTo>
                    <a:pt x="138876" y="208789"/>
                  </a:lnTo>
                  <a:lnTo>
                    <a:pt x="120047" y="218729"/>
                  </a:lnTo>
                  <a:lnTo>
                    <a:pt x="95487" y="221202"/>
                  </a:lnTo>
                  <a:lnTo>
                    <a:pt x="68577" y="217739"/>
                  </a:lnTo>
                  <a:lnTo>
                    <a:pt x="52512" y="209012"/>
                  </a:lnTo>
                  <a:lnTo>
                    <a:pt x="35317" y="197097"/>
                  </a:lnTo>
                  <a:lnTo>
                    <a:pt x="41263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SMARTInkShape-97">
              <a:extLst>
                <a:ext uri="{FF2B5EF4-FFF2-40B4-BE49-F238E27FC236}">
                  <a16:creationId xmlns:a16="http://schemas.microsoft.com/office/drawing/2014/main" xmlns="" id="{6DD73C62-0CC3-484A-BE51-C62DF7BF833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515475" y="2276475"/>
              <a:ext cx="146051" cy="3164"/>
            </a:xfrm>
            <a:custGeom>
              <a:avLst/>
              <a:gdLst/>
              <a:ahLst/>
              <a:cxnLst/>
              <a:rect l="0" t="0" r="0" b="0"/>
              <a:pathLst>
                <a:path w="146051" h="3164">
                  <a:moveTo>
                    <a:pt x="0" y="0"/>
                  </a:moveTo>
                  <a:lnTo>
                    <a:pt x="0" y="0"/>
                  </a:lnTo>
                  <a:lnTo>
                    <a:pt x="1685" y="0"/>
                  </a:lnTo>
                  <a:lnTo>
                    <a:pt x="10197" y="2734"/>
                  </a:lnTo>
                  <a:lnTo>
                    <a:pt x="30900" y="3163"/>
                  </a:lnTo>
                  <a:lnTo>
                    <a:pt x="36554" y="1486"/>
                  </a:lnTo>
                  <a:lnTo>
                    <a:pt x="83052" y="2709"/>
                  </a:lnTo>
                  <a:lnTo>
                    <a:pt x="129169" y="276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SMARTInkShape-98">
              <a:extLst>
                <a:ext uri="{FF2B5EF4-FFF2-40B4-BE49-F238E27FC236}">
                  <a16:creationId xmlns:a16="http://schemas.microsoft.com/office/drawing/2014/main" xmlns="" id="{BFD55470-BDE4-4F9C-A0FA-9B79F944167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512300" y="2355850"/>
              <a:ext cx="133351" cy="12614"/>
            </a:xfrm>
            <a:custGeom>
              <a:avLst/>
              <a:gdLst/>
              <a:ahLst/>
              <a:cxnLst/>
              <a:rect l="0" t="0" r="0" b="0"/>
              <a:pathLst>
                <a:path w="133351" h="12614">
                  <a:moveTo>
                    <a:pt x="0" y="9525"/>
                  </a:moveTo>
                  <a:lnTo>
                    <a:pt x="0" y="9525"/>
                  </a:lnTo>
                  <a:lnTo>
                    <a:pt x="1685" y="9525"/>
                  </a:lnTo>
                  <a:lnTo>
                    <a:pt x="3454" y="10466"/>
                  </a:lnTo>
                  <a:lnTo>
                    <a:pt x="4419" y="11211"/>
                  </a:lnTo>
                  <a:lnTo>
                    <a:pt x="25364" y="12613"/>
                  </a:lnTo>
                  <a:lnTo>
                    <a:pt x="41025" y="11754"/>
                  </a:lnTo>
                  <a:lnTo>
                    <a:pt x="80894" y="659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3" name="SMARTInkShape-99">
            <a:extLst>
              <a:ext uri="{FF2B5EF4-FFF2-40B4-BE49-F238E27FC236}">
                <a16:creationId xmlns:a16="http://schemas.microsoft.com/office/drawing/2014/main" xmlns="" id="{C59EB850-9A2A-4DE4-81E4-08D06E33BF7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702675" y="2222500"/>
            <a:ext cx="41276" cy="158751"/>
          </a:xfrm>
          <a:custGeom>
            <a:avLst/>
            <a:gdLst/>
            <a:ahLst/>
            <a:cxnLst/>
            <a:rect l="0" t="0" r="0" b="0"/>
            <a:pathLst>
              <a:path w="41276" h="158751">
                <a:moveTo>
                  <a:pt x="0" y="0"/>
                </a:moveTo>
                <a:lnTo>
                  <a:pt x="0" y="0"/>
                </a:lnTo>
                <a:lnTo>
                  <a:pt x="2512" y="5967"/>
                </a:lnTo>
                <a:lnTo>
                  <a:pt x="8213" y="43098"/>
                </a:lnTo>
                <a:lnTo>
                  <a:pt x="15184" y="85732"/>
                </a:lnTo>
                <a:lnTo>
                  <a:pt x="26272" y="132503"/>
                </a:lnTo>
                <a:lnTo>
                  <a:pt x="33564" y="153569"/>
                </a:lnTo>
                <a:lnTo>
                  <a:pt x="35848" y="156447"/>
                </a:lnTo>
                <a:lnTo>
                  <a:pt x="38040" y="157727"/>
                </a:lnTo>
                <a:lnTo>
                  <a:pt x="41275" y="1587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6" name="SMARTInkShape-Group31">
            <a:extLst>
              <a:ext uri="{FF2B5EF4-FFF2-40B4-BE49-F238E27FC236}">
                <a16:creationId xmlns:a16="http://schemas.microsoft.com/office/drawing/2014/main" xmlns="" id="{72C732FD-45A8-49DA-A4C3-68F8798CF0F7}"/>
              </a:ext>
            </a:extLst>
          </p:cNvPr>
          <p:cNvGrpSpPr/>
          <p:nvPr/>
        </p:nvGrpSpPr>
        <p:grpSpPr>
          <a:xfrm>
            <a:off x="10008766" y="2073526"/>
            <a:ext cx="402060" cy="265822"/>
            <a:chOff x="10008766" y="2073526"/>
            <a:chExt cx="402060" cy="265822"/>
          </a:xfrm>
        </p:grpSpPr>
        <p:sp>
          <p:nvSpPr>
            <p:cNvPr id="34" name="SMARTInkShape-100">
              <a:extLst>
                <a:ext uri="{FF2B5EF4-FFF2-40B4-BE49-F238E27FC236}">
                  <a16:creationId xmlns:a16="http://schemas.microsoft.com/office/drawing/2014/main" xmlns="" id="{A6AC9D41-CC69-405F-BC48-97428322003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008766" y="2073526"/>
              <a:ext cx="179810" cy="255738"/>
            </a:xfrm>
            <a:custGeom>
              <a:avLst/>
              <a:gdLst/>
              <a:ahLst/>
              <a:cxnLst/>
              <a:rect l="0" t="0" r="0" b="0"/>
              <a:pathLst>
                <a:path w="179810" h="255738">
                  <a:moveTo>
                    <a:pt x="125834" y="104524"/>
                  </a:moveTo>
                  <a:lnTo>
                    <a:pt x="125834" y="104524"/>
                  </a:lnTo>
                  <a:lnTo>
                    <a:pt x="123101" y="104524"/>
                  </a:lnTo>
                  <a:lnTo>
                    <a:pt x="119526" y="107660"/>
                  </a:lnTo>
                  <a:lnTo>
                    <a:pt x="98029" y="106010"/>
                  </a:lnTo>
                  <a:lnTo>
                    <a:pt x="92192" y="102362"/>
                  </a:lnTo>
                  <a:lnTo>
                    <a:pt x="89647" y="99908"/>
                  </a:lnTo>
                  <a:lnTo>
                    <a:pt x="82696" y="82970"/>
                  </a:lnTo>
                  <a:lnTo>
                    <a:pt x="79538" y="68504"/>
                  </a:lnTo>
                  <a:lnTo>
                    <a:pt x="86864" y="39199"/>
                  </a:lnTo>
                  <a:lnTo>
                    <a:pt x="91228" y="30688"/>
                  </a:lnTo>
                  <a:lnTo>
                    <a:pt x="104879" y="13776"/>
                  </a:lnTo>
                  <a:lnTo>
                    <a:pt x="113816" y="6454"/>
                  </a:lnTo>
                  <a:lnTo>
                    <a:pt x="131838" y="50"/>
                  </a:lnTo>
                  <a:lnTo>
                    <a:pt x="143789" y="0"/>
                  </a:lnTo>
                  <a:lnTo>
                    <a:pt x="153922" y="2683"/>
                  </a:lnTo>
                  <a:lnTo>
                    <a:pt x="160778" y="7403"/>
                  </a:lnTo>
                  <a:lnTo>
                    <a:pt x="164296" y="19614"/>
                  </a:lnTo>
                  <a:lnTo>
                    <a:pt x="164394" y="44440"/>
                  </a:lnTo>
                  <a:lnTo>
                    <a:pt x="154735" y="83170"/>
                  </a:lnTo>
                  <a:lnTo>
                    <a:pt x="137122" y="115802"/>
                  </a:lnTo>
                  <a:lnTo>
                    <a:pt x="99985" y="161602"/>
                  </a:lnTo>
                  <a:lnTo>
                    <a:pt x="63892" y="194743"/>
                  </a:lnTo>
                  <a:lnTo>
                    <a:pt x="29572" y="212604"/>
                  </a:lnTo>
                  <a:lnTo>
                    <a:pt x="18492" y="216059"/>
                  </a:lnTo>
                  <a:lnTo>
                    <a:pt x="13704" y="215570"/>
                  </a:lnTo>
                  <a:lnTo>
                    <a:pt x="4620" y="211263"/>
                  </a:lnTo>
                  <a:lnTo>
                    <a:pt x="1986" y="207081"/>
                  </a:lnTo>
                  <a:lnTo>
                    <a:pt x="0" y="195848"/>
                  </a:lnTo>
                  <a:lnTo>
                    <a:pt x="1375" y="191512"/>
                  </a:lnTo>
                  <a:lnTo>
                    <a:pt x="4055" y="188269"/>
                  </a:lnTo>
                  <a:lnTo>
                    <a:pt x="10680" y="184077"/>
                  </a:lnTo>
                  <a:lnTo>
                    <a:pt x="15976" y="182214"/>
                  </a:lnTo>
                  <a:lnTo>
                    <a:pt x="23503" y="186090"/>
                  </a:lnTo>
                  <a:lnTo>
                    <a:pt x="66409" y="228188"/>
                  </a:lnTo>
                  <a:lnTo>
                    <a:pt x="78256" y="236744"/>
                  </a:lnTo>
                  <a:lnTo>
                    <a:pt x="112725" y="250913"/>
                  </a:lnTo>
                  <a:lnTo>
                    <a:pt x="140178" y="255737"/>
                  </a:lnTo>
                  <a:lnTo>
                    <a:pt x="158071" y="251516"/>
                  </a:lnTo>
                  <a:lnTo>
                    <a:pt x="170037" y="246933"/>
                  </a:lnTo>
                  <a:lnTo>
                    <a:pt x="172589" y="244619"/>
                  </a:lnTo>
                  <a:lnTo>
                    <a:pt x="179809" y="231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SMARTInkShape-101">
              <a:extLst>
                <a:ext uri="{FF2B5EF4-FFF2-40B4-BE49-F238E27FC236}">
                  <a16:creationId xmlns:a16="http://schemas.microsoft.com/office/drawing/2014/main" xmlns="" id="{9D30CA7F-C153-4973-AC5C-637DF16EB263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262477" y="2081424"/>
              <a:ext cx="148349" cy="257924"/>
            </a:xfrm>
            <a:custGeom>
              <a:avLst/>
              <a:gdLst/>
              <a:ahLst/>
              <a:cxnLst/>
              <a:rect l="0" t="0" r="0" b="0"/>
              <a:pathLst>
                <a:path w="148349" h="257924">
                  <a:moveTo>
                    <a:pt x="148348" y="4551"/>
                  </a:moveTo>
                  <a:lnTo>
                    <a:pt x="148348" y="4551"/>
                  </a:lnTo>
                  <a:lnTo>
                    <a:pt x="141195" y="132"/>
                  </a:lnTo>
                  <a:lnTo>
                    <a:pt x="136114" y="0"/>
                  </a:lnTo>
                  <a:lnTo>
                    <a:pt x="122926" y="1352"/>
                  </a:lnTo>
                  <a:lnTo>
                    <a:pt x="79685" y="27430"/>
                  </a:lnTo>
                  <a:lnTo>
                    <a:pt x="33943" y="65068"/>
                  </a:lnTo>
                  <a:lnTo>
                    <a:pt x="15369" y="89491"/>
                  </a:lnTo>
                  <a:lnTo>
                    <a:pt x="3566" y="128586"/>
                  </a:lnTo>
                  <a:lnTo>
                    <a:pt x="0" y="158913"/>
                  </a:lnTo>
                  <a:lnTo>
                    <a:pt x="6146" y="195802"/>
                  </a:lnTo>
                  <a:lnTo>
                    <a:pt x="17444" y="220599"/>
                  </a:lnTo>
                  <a:lnTo>
                    <a:pt x="29167" y="236174"/>
                  </a:lnTo>
                  <a:lnTo>
                    <a:pt x="44949" y="246355"/>
                  </a:lnTo>
                  <a:lnTo>
                    <a:pt x="72682" y="256457"/>
                  </a:lnTo>
                  <a:lnTo>
                    <a:pt x="97043" y="257923"/>
                  </a:lnTo>
                  <a:lnTo>
                    <a:pt x="107080" y="255582"/>
                  </a:lnTo>
                  <a:lnTo>
                    <a:pt x="119578" y="248343"/>
                  </a:lnTo>
                  <a:lnTo>
                    <a:pt x="126999" y="236557"/>
                  </a:lnTo>
                  <a:lnTo>
                    <a:pt x="130694" y="226869"/>
                  </a:lnTo>
                  <a:lnTo>
                    <a:pt x="131682" y="220481"/>
                  </a:lnTo>
                  <a:lnTo>
                    <a:pt x="127248" y="195018"/>
                  </a:lnTo>
                  <a:lnTo>
                    <a:pt x="113270" y="169044"/>
                  </a:lnTo>
                  <a:lnTo>
                    <a:pt x="101254" y="155786"/>
                  </a:lnTo>
                  <a:lnTo>
                    <a:pt x="92845" y="149378"/>
                  </a:lnTo>
                  <a:lnTo>
                    <a:pt x="85581" y="146530"/>
                  </a:lnTo>
                  <a:lnTo>
                    <a:pt x="72170" y="144926"/>
                  </a:lnTo>
                  <a:lnTo>
                    <a:pt x="58709" y="147822"/>
                  </a:lnTo>
                  <a:lnTo>
                    <a:pt x="33144" y="164908"/>
                  </a:lnTo>
                  <a:lnTo>
                    <a:pt x="14998" y="185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0" name="SMARTInkShape-Group32">
            <a:extLst>
              <a:ext uri="{FF2B5EF4-FFF2-40B4-BE49-F238E27FC236}">
                <a16:creationId xmlns:a16="http://schemas.microsoft.com/office/drawing/2014/main" xmlns="" id="{6084BC7E-906C-4866-8956-723DA44CA36C}"/>
              </a:ext>
            </a:extLst>
          </p:cNvPr>
          <p:cNvGrpSpPr/>
          <p:nvPr/>
        </p:nvGrpSpPr>
        <p:grpSpPr>
          <a:xfrm>
            <a:off x="2630419" y="4895239"/>
            <a:ext cx="2900432" cy="583415"/>
            <a:chOff x="2630419" y="4895239"/>
            <a:chExt cx="2900432" cy="583415"/>
          </a:xfrm>
        </p:grpSpPr>
        <p:sp>
          <p:nvSpPr>
            <p:cNvPr id="37" name="SMARTInkShape-102">
              <a:extLst>
                <a:ext uri="{FF2B5EF4-FFF2-40B4-BE49-F238E27FC236}">
                  <a16:creationId xmlns:a16="http://schemas.microsoft.com/office/drawing/2014/main" xmlns="" id="{AC0C87E3-C410-439C-898B-BD0138311F7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630419" y="4895239"/>
              <a:ext cx="274707" cy="409198"/>
            </a:xfrm>
            <a:custGeom>
              <a:avLst/>
              <a:gdLst/>
              <a:ahLst/>
              <a:cxnLst/>
              <a:rect l="0" t="0" r="0" b="0"/>
              <a:pathLst>
                <a:path w="274707" h="409198">
                  <a:moveTo>
                    <a:pt x="71506" y="60936"/>
                  </a:moveTo>
                  <a:lnTo>
                    <a:pt x="71506" y="60936"/>
                  </a:lnTo>
                  <a:lnTo>
                    <a:pt x="68772" y="58202"/>
                  </a:lnTo>
                  <a:lnTo>
                    <a:pt x="68333" y="49636"/>
                  </a:lnTo>
                  <a:lnTo>
                    <a:pt x="68332" y="50387"/>
                  </a:lnTo>
                  <a:lnTo>
                    <a:pt x="88509" y="97608"/>
                  </a:lnTo>
                  <a:lnTo>
                    <a:pt x="125755" y="140436"/>
                  </a:lnTo>
                  <a:lnTo>
                    <a:pt x="147451" y="155115"/>
                  </a:lnTo>
                  <a:lnTo>
                    <a:pt x="158841" y="159788"/>
                  </a:lnTo>
                  <a:lnTo>
                    <a:pt x="179580" y="160037"/>
                  </a:lnTo>
                  <a:lnTo>
                    <a:pt x="193034" y="154958"/>
                  </a:lnTo>
                  <a:lnTo>
                    <a:pt x="214359" y="139010"/>
                  </a:lnTo>
                  <a:lnTo>
                    <a:pt x="239059" y="102259"/>
                  </a:lnTo>
                  <a:lnTo>
                    <a:pt x="252663" y="57600"/>
                  </a:lnTo>
                  <a:lnTo>
                    <a:pt x="254359" y="29023"/>
                  </a:lnTo>
                  <a:lnTo>
                    <a:pt x="252022" y="19236"/>
                  </a:lnTo>
                  <a:lnTo>
                    <a:pt x="243369" y="6091"/>
                  </a:lnTo>
                  <a:lnTo>
                    <a:pt x="234908" y="1282"/>
                  </a:lnTo>
                  <a:lnTo>
                    <a:pt x="230182" y="0"/>
                  </a:lnTo>
                  <a:lnTo>
                    <a:pt x="222109" y="457"/>
                  </a:lnTo>
                  <a:lnTo>
                    <a:pt x="218475" y="1567"/>
                  </a:lnTo>
                  <a:lnTo>
                    <a:pt x="204932" y="13241"/>
                  </a:lnTo>
                  <a:lnTo>
                    <a:pt x="194805" y="26735"/>
                  </a:lnTo>
                  <a:lnTo>
                    <a:pt x="181268" y="69237"/>
                  </a:lnTo>
                  <a:lnTo>
                    <a:pt x="172210" y="110788"/>
                  </a:lnTo>
                  <a:lnTo>
                    <a:pt x="165001" y="151241"/>
                  </a:lnTo>
                  <a:lnTo>
                    <a:pt x="155985" y="197450"/>
                  </a:lnTo>
                  <a:lnTo>
                    <a:pt x="147695" y="235441"/>
                  </a:lnTo>
                  <a:lnTo>
                    <a:pt x="134807" y="277545"/>
                  </a:lnTo>
                  <a:lnTo>
                    <a:pt x="123188" y="303896"/>
                  </a:lnTo>
                  <a:lnTo>
                    <a:pt x="86931" y="346523"/>
                  </a:lnTo>
                  <a:lnTo>
                    <a:pt x="65376" y="361768"/>
                  </a:lnTo>
                  <a:lnTo>
                    <a:pt x="34299" y="372230"/>
                  </a:lnTo>
                  <a:lnTo>
                    <a:pt x="25454" y="373913"/>
                  </a:lnTo>
                  <a:lnTo>
                    <a:pt x="16348" y="371840"/>
                  </a:lnTo>
                  <a:lnTo>
                    <a:pt x="7833" y="367391"/>
                  </a:lnTo>
                  <a:lnTo>
                    <a:pt x="2873" y="361885"/>
                  </a:lnTo>
                  <a:lnTo>
                    <a:pt x="433" y="354029"/>
                  </a:lnTo>
                  <a:lnTo>
                    <a:pt x="0" y="341571"/>
                  </a:lnTo>
                  <a:lnTo>
                    <a:pt x="3973" y="325329"/>
                  </a:lnTo>
                  <a:lnTo>
                    <a:pt x="5978" y="321554"/>
                  </a:lnTo>
                  <a:lnTo>
                    <a:pt x="10776" y="317446"/>
                  </a:lnTo>
                  <a:lnTo>
                    <a:pt x="13028" y="317668"/>
                  </a:lnTo>
                  <a:lnTo>
                    <a:pt x="44069" y="336715"/>
                  </a:lnTo>
                  <a:lnTo>
                    <a:pt x="89606" y="370924"/>
                  </a:lnTo>
                  <a:lnTo>
                    <a:pt x="123513" y="403202"/>
                  </a:lnTo>
                  <a:lnTo>
                    <a:pt x="129428" y="406847"/>
                  </a:lnTo>
                  <a:lnTo>
                    <a:pt x="140095" y="409197"/>
                  </a:lnTo>
                  <a:lnTo>
                    <a:pt x="161459" y="409115"/>
                  </a:lnTo>
                  <a:lnTo>
                    <a:pt x="176724" y="405741"/>
                  </a:lnTo>
                  <a:lnTo>
                    <a:pt x="205424" y="385872"/>
                  </a:lnTo>
                  <a:lnTo>
                    <a:pt x="214706" y="376602"/>
                  </a:lnTo>
                  <a:lnTo>
                    <a:pt x="236012" y="338817"/>
                  </a:lnTo>
                  <a:lnTo>
                    <a:pt x="238929" y="325079"/>
                  </a:lnTo>
                  <a:lnTo>
                    <a:pt x="237927" y="303377"/>
                  </a:lnTo>
                  <a:lnTo>
                    <a:pt x="229569" y="282238"/>
                  </a:lnTo>
                  <a:lnTo>
                    <a:pt x="226305" y="278296"/>
                  </a:lnTo>
                  <a:lnTo>
                    <a:pt x="224447" y="276751"/>
                  </a:lnTo>
                  <a:lnTo>
                    <a:pt x="222503" y="276426"/>
                  </a:lnTo>
                  <a:lnTo>
                    <a:pt x="220501" y="276915"/>
                  </a:lnTo>
                  <a:lnTo>
                    <a:pt x="214313" y="280975"/>
                  </a:lnTo>
                  <a:lnTo>
                    <a:pt x="212219" y="282771"/>
                  </a:lnTo>
                  <a:lnTo>
                    <a:pt x="203980" y="304770"/>
                  </a:lnTo>
                  <a:lnTo>
                    <a:pt x="202841" y="331782"/>
                  </a:lnTo>
                  <a:lnTo>
                    <a:pt x="207591" y="350306"/>
                  </a:lnTo>
                  <a:lnTo>
                    <a:pt x="213950" y="362758"/>
                  </a:lnTo>
                  <a:lnTo>
                    <a:pt x="230520" y="379984"/>
                  </a:lnTo>
                  <a:lnTo>
                    <a:pt x="244328" y="389517"/>
                  </a:lnTo>
                  <a:lnTo>
                    <a:pt x="260178" y="392891"/>
                  </a:lnTo>
                  <a:lnTo>
                    <a:pt x="274706" y="391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SMARTInkShape-103">
              <a:extLst>
                <a:ext uri="{FF2B5EF4-FFF2-40B4-BE49-F238E27FC236}">
                  <a16:creationId xmlns:a16="http://schemas.microsoft.com/office/drawing/2014/main" xmlns="" id="{E3A98F24-7C5C-430A-B2BB-A5E43364B66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035300" y="4952786"/>
              <a:ext cx="231776" cy="355916"/>
            </a:xfrm>
            <a:custGeom>
              <a:avLst/>
              <a:gdLst/>
              <a:ahLst/>
              <a:cxnLst/>
              <a:rect l="0" t="0" r="0" b="0"/>
              <a:pathLst>
                <a:path w="231776" h="355916">
                  <a:moveTo>
                    <a:pt x="0" y="333589"/>
                  </a:moveTo>
                  <a:lnTo>
                    <a:pt x="0" y="333589"/>
                  </a:lnTo>
                  <a:lnTo>
                    <a:pt x="5070" y="331407"/>
                  </a:lnTo>
                  <a:lnTo>
                    <a:pt x="11184" y="330003"/>
                  </a:lnTo>
                  <a:lnTo>
                    <a:pt x="48406" y="308263"/>
                  </a:lnTo>
                  <a:lnTo>
                    <a:pt x="89169" y="271153"/>
                  </a:lnTo>
                  <a:lnTo>
                    <a:pt x="110707" y="227351"/>
                  </a:lnTo>
                  <a:lnTo>
                    <a:pt x="124584" y="180016"/>
                  </a:lnTo>
                  <a:lnTo>
                    <a:pt x="129439" y="139054"/>
                  </a:lnTo>
                  <a:lnTo>
                    <a:pt x="130110" y="91629"/>
                  </a:lnTo>
                  <a:lnTo>
                    <a:pt x="127282" y="48347"/>
                  </a:lnTo>
                  <a:lnTo>
                    <a:pt x="120287" y="21416"/>
                  </a:lnTo>
                  <a:lnTo>
                    <a:pt x="113797" y="8674"/>
                  </a:lnTo>
                  <a:lnTo>
                    <a:pt x="108550" y="3857"/>
                  </a:lnTo>
                  <a:lnTo>
                    <a:pt x="105175" y="1584"/>
                  </a:lnTo>
                  <a:lnTo>
                    <a:pt x="98603" y="0"/>
                  </a:lnTo>
                  <a:lnTo>
                    <a:pt x="95369" y="71"/>
                  </a:lnTo>
                  <a:lnTo>
                    <a:pt x="92860" y="824"/>
                  </a:lnTo>
                  <a:lnTo>
                    <a:pt x="89131" y="3542"/>
                  </a:lnTo>
                  <a:lnTo>
                    <a:pt x="81678" y="15782"/>
                  </a:lnTo>
                  <a:lnTo>
                    <a:pt x="77823" y="29442"/>
                  </a:lnTo>
                  <a:lnTo>
                    <a:pt x="73901" y="69802"/>
                  </a:lnTo>
                  <a:lnTo>
                    <a:pt x="73140" y="110886"/>
                  </a:lnTo>
                  <a:lnTo>
                    <a:pt x="73040" y="155464"/>
                  </a:lnTo>
                  <a:lnTo>
                    <a:pt x="73027" y="198733"/>
                  </a:lnTo>
                  <a:lnTo>
                    <a:pt x="75913" y="238141"/>
                  </a:lnTo>
                  <a:lnTo>
                    <a:pt x="82227" y="283457"/>
                  </a:lnTo>
                  <a:lnTo>
                    <a:pt x="87227" y="327634"/>
                  </a:lnTo>
                  <a:lnTo>
                    <a:pt x="85813" y="334926"/>
                  </a:lnTo>
                  <a:lnTo>
                    <a:pt x="86136" y="335186"/>
                  </a:lnTo>
                  <a:lnTo>
                    <a:pt x="86705" y="335006"/>
                  </a:lnTo>
                  <a:lnTo>
                    <a:pt x="87437" y="334534"/>
                  </a:lnTo>
                  <a:lnTo>
                    <a:pt x="93191" y="313262"/>
                  </a:lnTo>
                  <a:lnTo>
                    <a:pt x="102812" y="267977"/>
                  </a:lnTo>
                  <a:lnTo>
                    <a:pt x="112260" y="247738"/>
                  </a:lnTo>
                  <a:lnTo>
                    <a:pt x="126043" y="234382"/>
                  </a:lnTo>
                  <a:lnTo>
                    <a:pt x="138476" y="226544"/>
                  </a:lnTo>
                  <a:lnTo>
                    <a:pt x="142059" y="225889"/>
                  </a:lnTo>
                  <a:lnTo>
                    <a:pt x="148862" y="227044"/>
                  </a:lnTo>
                  <a:lnTo>
                    <a:pt x="156957" y="229975"/>
                  </a:lnTo>
                  <a:lnTo>
                    <a:pt x="158966" y="232410"/>
                  </a:lnTo>
                  <a:lnTo>
                    <a:pt x="162138" y="239820"/>
                  </a:lnTo>
                  <a:lnTo>
                    <a:pt x="164223" y="252222"/>
                  </a:lnTo>
                  <a:lnTo>
                    <a:pt x="156752" y="289675"/>
                  </a:lnTo>
                  <a:lnTo>
                    <a:pt x="152423" y="300168"/>
                  </a:lnTo>
                  <a:lnTo>
                    <a:pt x="151357" y="301783"/>
                  </a:lnTo>
                  <a:lnTo>
                    <a:pt x="150294" y="302507"/>
                  </a:lnTo>
                  <a:lnTo>
                    <a:pt x="149232" y="302637"/>
                  </a:lnTo>
                  <a:lnTo>
                    <a:pt x="148171" y="302371"/>
                  </a:lnTo>
                  <a:lnTo>
                    <a:pt x="147464" y="301841"/>
                  </a:lnTo>
                  <a:lnTo>
                    <a:pt x="146679" y="300311"/>
                  </a:lnTo>
                  <a:lnTo>
                    <a:pt x="146236" y="295781"/>
                  </a:lnTo>
                  <a:lnTo>
                    <a:pt x="148800" y="284418"/>
                  </a:lnTo>
                  <a:lnTo>
                    <a:pt x="150785" y="281586"/>
                  </a:lnTo>
                  <a:lnTo>
                    <a:pt x="151676" y="281634"/>
                  </a:lnTo>
                  <a:lnTo>
                    <a:pt x="153607" y="283569"/>
                  </a:lnTo>
                  <a:lnTo>
                    <a:pt x="154700" y="285840"/>
                  </a:lnTo>
                  <a:lnTo>
                    <a:pt x="154992" y="286940"/>
                  </a:lnTo>
                  <a:lnTo>
                    <a:pt x="166718" y="307014"/>
                  </a:lnTo>
                  <a:lnTo>
                    <a:pt x="176301" y="344640"/>
                  </a:lnTo>
                  <a:lnTo>
                    <a:pt x="182661" y="351788"/>
                  </a:lnTo>
                  <a:lnTo>
                    <a:pt x="186332" y="354189"/>
                  </a:lnTo>
                  <a:lnTo>
                    <a:pt x="193234" y="355915"/>
                  </a:lnTo>
                  <a:lnTo>
                    <a:pt x="196556" y="355881"/>
                  </a:lnTo>
                  <a:lnTo>
                    <a:pt x="211344" y="347406"/>
                  </a:lnTo>
                  <a:lnTo>
                    <a:pt x="224075" y="335410"/>
                  </a:lnTo>
                  <a:lnTo>
                    <a:pt x="228353" y="326167"/>
                  </a:lnTo>
                  <a:lnTo>
                    <a:pt x="231775" y="311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SMARTInkShape-104">
              <a:extLst>
                <a:ext uri="{FF2B5EF4-FFF2-40B4-BE49-F238E27FC236}">
                  <a16:creationId xmlns:a16="http://schemas.microsoft.com/office/drawing/2014/main" xmlns="" id="{AAA64B17-CF2E-429A-8A3F-E73C4314DF2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267809" y="5177203"/>
              <a:ext cx="332642" cy="132114"/>
            </a:xfrm>
            <a:custGeom>
              <a:avLst/>
              <a:gdLst/>
              <a:ahLst/>
              <a:cxnLst/>
              <a:rect l="0" t="0" r="0" b="0"/>
              <a:pathLst>
                <a:path w="332642" h="132114">
                  <a:moveTo>
                    <a:pt x="69116" y="29797"/>
                  </a:moveTo>
                  <a:lnTo>
                    <a:pt x="69116" y="29797"/>
                  </a:lnTo>
                  <a:lnTo>
                    <a:pt x="72160" y="29797"/>
                  </a:lnTo>
                  <a:lnTo>
                    <a:pt x="72252" y="28111"/>
                  </a:lnTo>
                  <a:lnTo>
                    <a:pt x="72618" y="27615"/>
                  </a:lnTo>
                  <a:lnTo>
                    <a:pt x="75334" y="26661"/>
                  </a:lnTo>
                  <a:lnTo>
                    <a:pt x="62798" y="5209"/>
                  </a:lnTo>
                  <a:lnTo>
                    <a:pt x="61729" y="3880"/>
                  </a:lnTo>
                  <a:lnTo>
                    <a:pt x="55168" y="324"/>
                  </a:lnTo>
                  <a:lnTo>
                    <a:pt x="50452" y="0"/>
                  </a:lnTo>
                  <a:lnTo>
                    <a:pt x="29804" y="5570"/>
                  </a:lnTo>
                  <a:lnTo>
                    <a:pt x="18077" y="17316"/>
                  </a:lnTo>
                  <a:lnTo>
                    <a:pt x="5780" y="34003"/>
                  </a:lnTo>
                  <a:lnTo>
                    <a:pt x="919" y="52422"/>
                  </a:lnTo>
                  <a:lnTo>
                    <a:pt x="0" y="60314"/>
                  </a:lnTo>
                  <a:lnTo>
                    <a:pt x="6483" y="85956"/>
                  </a:lnTo>
                  <a:lnTo>
                    <a:pt x="20160" y="111377"/>
                  </a:lnTo>
                  <a:lnTo>
                    <a:pt x="26702" y="118214"/>
                  </a:lnTo>
                  <a:lnTo>
                    <a:pt x="29198" y="119080"/>
                  </a:lnTo>
                  <a:lnTo>
                    <a:pt x="34794" y="119102"/>
                  </a:lnTo>
                  <a:lnTo>
                    <a:pt x="47266" y="112075"/>
                  </a:lnTo>
                  <a:lnTo>
                    <a:pt x="57076" y="104427"/>
                  </a:lnTo>
                  <a:lnTo>
                    <a:pt x="69419" y="80294"/>
                  </a:lnTo>
                  <a:lnTo>
                    <a:pt x="73553" y="60939"/>
                  </a:lnTo>
                  <a:lnTo>
                    <a:pt x="71704" y="44676"/>
                  </a:lnTo>
                  <a:lnTo>
                    <a:pt x="66058" y="28241"/>
                  </a:lnTo>
                  <a:lnTo>
                    <a:pt x="65964" y="31267"/>
                  </a:lnTo>
                  <a:lnTo>
                    <a:pt x="69999" y="75552"/>
                  </a:lnTo>
                  <a:lnTo>
                    <a:pt x="76576" y="103319"/>
                  </a:lnTo>
                  <a:lnTo>
                    <a:pt x="80546" y="108452"/>
                  </a:lnTo>
                  <a:lnTo>
                    <a:pt x="90032" y="117496"/>
                  </a:lnTo>
                  <a:lnTo>
                    <a:pt x="95345" y="119928"/>
                  </a:lnTo>
                  <a:lnTo>
                    <a:pt x="101587" y="120655"/>
                  </a:lnTo>
                  <a:lnTo>
                    <a:pt x="111977" y="119081"/>
                  </a:lnTo>
                  <a:lnTo>
                    <a:pt x="116152" y="117339"/>
                  </a:lnTo>
                  <a:lnTo>
                    <a:pt x="133891" y="101376"/>
                  </a:lnTo>
                  <a:lnTo>
                    <a:pt x="147983" y="55290"/>
                  </a:lnTo>
                  <a:lnTo>
                    <a:pt x="160552" y="13857"/>
                  </a:lnTo>
                  <a:lnTo>
                    <a:pt x="161470" y="13173"/>
                  </a:lnTo>
                  <a:lnTo>
                    <a:pt x="162788" y="13070"/>
                  </a:lnTo>
                  <a:lnTo>
                    <a:pt x="164373" y="13354"/>
                  </a:lnTo>
                  <a:lnTo>
                    <a:pt x="169973" y="17125"/>
                  </a:lnTo>
                  <a:lnTo>
                    <a:pt x="177834" y="27255"/>
                  </a:lnTo>
                  <a:lnTo>
                    <a:pt x="181958" y="37393"/>
                  </a:lnTo>
                  <a:lnTo>
                    <a:pt x="186389" y="84355"/>
                  </a:lnTo>
                  <a:lnTo>
                    <a:pt x="186940" y="127417"/>
                  </a:lnTo>
                  <a:lnTo>
                    <a:pt x="188275" y="131157"/>
                  </a:lnTo>
                  <a:lnTo>
                    <a:pt x="188772" y="131942"/>
                  </a:lnTo>
                  <a:lnTo>
                    <a:pt x="189103" y="132113"/>
                  </a:lnTo>
                  <a:lnTo>
                    <a:pt x="189324" y="131874"/>
                  </a:lnTo>
                  <a:lnTo>
                    <a:pt x="193215" y="85804"/>
                  </a:lnTo>
                  <a:lnTo>
                    <a:pt x="205833" y="47742"/>
                  </a:lnTo>
                  <a:lnTo>
                    <a:pt x="222860" y="21337"/>
                  </a:lnTo>
                  <a:lnTo>
                    <a:pt x="228463" y="17218"/>
                  </a:lnTo>
                  <a:lnTo>
                    <a:pt x="238999" y="14573"/>
                  </a:lnTo>
                  <a:lnTo>
                    <a:pt x="242574" y="15152"/>
                  </a:lnTo>
                  <a:lnTo>
                    <a:pt x="244021" y="15800"/>
                  </a:lnTo>
                  <a:lnTo>
                    <a:pt x="249429" y="25140"/>
                  </a:lnTo>
                  <a:lnTo>
                    <a:pt x="255274" y="41361"/>
                  </a:lnTo>
                  <a:lnTo>
                    <a:pt x="266528" y="88286"/>
                  </a:lnTo>
                  <a:lnTo>
                    <a:pt x="275393" y="106510"/>
                  </a:lnTo>
                  <a:lnTo>
                    <a:pt x="280386" y="112222"/>
                  </a:lnTo>
                  <a:lnTo>
                    <a:pt x="287309" y="117113"/>
                  </a:lnTo>
                  <a:lnTo>
                    <a:pt x="294149" y="118816"/>
                  </a:lnTo>
                  <a:lnTo>
                    <a:pt x="297455" y="118776"/>
                  </a:lnTo>
                  <a:lnTo>
                    <a:pt x="304890" y="115910"/>
                  </a:lnTo>
                  <a:lnTo>
                    <a:pt x="319477" y="105446"/>
                  </a:lnTo>
                  <a:lnTo>
                    <a:pt x="332641" y="83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SMARTInkShape-105">
              <a:extLst>
                <a:ext uri="{FF2B5EF4-FFF2-40B4-BE49-F238E27FC236}">
                  <a16:creationId xmlns:a16="http://schemas.microsoft.com/office/drawing/2014/main" xmlns="" id="{F2F54CD1-8F27-4D8F-9725-B41DF76FD52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605911" y="5182327"/>
              <a:ext cx="134240" cy="296327"/>
            </a:xfrm>
            <a:custGeom>
              <a:avLst/>
              <a:gdLst/>
              <a:ahLst/>
              <a:cxnLst/>
              <a:rect l="0" t="0" r="0" b="0"/>
              <a:pathLst>
                <a:path w="134240" h="296327">
                  <a:moveTo>
                    <a:pt x="67564" y="37373"/>
                  </a:moveTo>
                  <a:lnTo>
                    <a:pt x="67564" y="37373"/>
                  </a:lnTo>
                  <a:lnTo>
                    <a:pt x="69250" y="39058"/>
                  </a:lnTo>
                  <a:lnTo>
                    <a:pt x="69746" y="39202"/>
                  </a:lnTo>
                  <a:lnTo>
                    <a:pt x="70077" y="38945"/>
                  </a:lnTo>
                  <a:lnTo>
                    <a:pt x="70798" y="37719"/>
                  </a:lnTo>
                  <a:lnTo>
                    <a:pt x="75776" y="32019"/>
                  </a:lnTo>
                  <a:lnTo>
                    <a:pt x="76916" y="28467"/>
                  </a:lnTo>
                  <a:lnTo>
                    <a:pt x="77038" y="26346"/>
                  </a:lnTo>
                  <a:lnTo>
                    <a:pt x="73703" y="20112"/>
                  </a:lnTo>
                  <a:lnTo>
                    <a:pt x="61113" y="5697"/>
                  </a:lnTo>
                  <a:lnTo>
                    <a:pt x="52208" y="1725"/>
                  </a:lnTo>
                  <a:lnTo>
                    <a:pt x="44003" y="0"/>
                  </a:lnTo>
                  <a:lnTo>
                    <a:pt x="32047" y="1174"/>
                  </a:lnTo>
                  <a:lnTo>
                    <a:pt x="20704" y="5441"/>
                  </a:lnTo>
                  <a:lnTo>
                    <a:pt x="15811" y="9188"/>
                  </a:lnTo>
                  <a:lnTo>
                    <a:pt x="8109" y="20712"/>
                  </a:lnTo>
                  <a:lnTo>
                    <a:pt x="0" y="43850"/>
                  </a:lnTo>
                  <a:lnTo>
                    <a:pt x="77" y="57206"/>
                  </a:lnTo>
                  <a:lnTo>
                    <a:pt x="12390" y="87276"/>
                  </a:lnTo>
                  <a:lnTo>
                    <a:pt x="16702" y="94007"/>
                  </a:lnTo>
                  <a:lnTo>
                    <a:pt x="31350" y="106515"/>
                  </a:lnTo>
                  <a:lnTo>
                    <a:pt x="35359" y="108672"/>
                  </a:lnTo>
                  <a:lnTo>
                    <a:pt x="46341" y="109887"/>
                  </a:lnTo>
                  <a:lnTo>
                    <a:pt x="49535" y="109352"/>
                  </a:lnTo>
                  <a:lnTo>
                    <a:pt x="54024" y="106875"/>
                  </a:lnTo>
                  <a:lnTo>
                    <a:pt x="65990" y="92487"/>
                  </a:lnTo>
                  <a:lnTo>
                    <a:pt x="67573" y="89991"/>
                  </a:lnTo>
                  <a:lnTo>
                    <a:pt x="76107" y="46441"/>
                  </a:lnTo>
                  <a:lnTo>
                    <a:pt x="77032" y="22294"/>
                  </a:lnTo>
                  <a:lnTo>
                    <a:pt x="76123" y="19147"/>
                  </a:lnTo>
                  <a:lnTo>
                    <a:pt x="74350" y="15938"/>
                  </a:lnTo>
                  <a:lnTo>
                    <a:pt x="74108" y="17380"/>
                  </a:lnTo>
                  <a:lnTo>
                    <a:pt x="74043" y="18753"/>
                  </a:lnTo>
                  <a:lnTo>
                    <a:pt x="84752" y="59724"/>
                  </a:lnTo>
                  <a:lnTo>
                    <a:pt x="94461" y="99069"/>
                  </a:lnTo>
                  <a:lnTo>
                    <a:pt x="103966" y="140591"/>
                  </a:lnTo>
                  <a:lnTo>
                    <a:pt x="109813" y="183688"/>
                  </a:lnTo>
                  <a:lnTo>
                    <a:pt x="114237" y="229654"/>
                  </a:lnTo>
                  <a:lnTo>
                    <a:pt x="113315" y="259583"/>
                  </a:lnTo>
                  <a:lnTo>
                    <a:pt x="104976" y="285510"/>
                  </a:lnTo>
                  <a:lnTo>
                    <a:pt x="99831" y="290649"/>
                  </a:lnTo>
                  <a:lnTo>
                    <a:pt x="91824" y="295627"/>
                  </a:lnTo>
                  <a:lnTo>
                    <a:pt x="90087" y="296326"/>
                  </a:lnTo>
                  <a:lnTo>
                    <a:pt x="87871" y="295733"/>
                  </a:lnTo>
                  <a:lnTo>
                    <a:pt x="82587" y="292252"/>
                  </a:lnTo>
                  <a:lnTo>
                    <a:pt x="77032" y="286028"/>
                  </a:lnTo>
                  <a:lnTo>
                    <a:pt x="68358" y="258222"/>
                  </a:lnTo>
                  <a:lnTo>
                    <a:pt x="65265" y="230354"/>
                  </a:lnTo>
                  <a:lnTo>
                    <a:pt x="73674" y="188215"/>
                  </a:lnTo>
                  <a:lnTo>
                    <a:pt x="87917" y="143096"/>
                  </a:lnTo>
                  <a:lnTo>
                    <a:pt x="103448" y="107385"/>
                  </a:lnTo>
                  <a:lnTo>
                    <a:pt x="112087" y="100121"/>
                  </a:lnTo>
                  <a:lnTo>
                    <a:pt x="134239" y="84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SMARTInkShape-106">
              <a:extLst>
                <a:ext uri="{FF2B5EF4-FFF2-40B4-BE49-F238E27FC236}">
                  <a16:creationId xmlns:a16="http://schemas.microsoft.com/office/drawing/2014/main" xmlns="" id="{D50B2EE1-31C1-479B-935F-BAF0618A178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760129" y="5185190"/>
              <a:ext cx="418172" cy="125312"/>
            </a:xfrm>
            <a:custGeom>
              <a:avLst/>
              <a:gdLst/>
              <a:ahLst/>
              <a:cxnLst/>
              <a:rect l="0" t="0" r="0" b="0"/>
              <a:pathLst>
                <a:path w="418172" h="125312">
                  <a:moveTo>
                    <a:pt x="49871" y="15460"/>
                  </a:moveTo>
                  <a:lnTo>
                    <a:pt x="49871" y="15460"/>
                  </a:lnTo>
                  <a:lnTo>
                    <a:pt x="52605" y="15460"/>
                  </a:lnTo>
                  <a:lnTo>
                    <a:pt x="56209" y="12296"/>
                  </a:lnTo>
                  <a:lnTo>
                    <a:pt x="49475" y="7232"/>
                  </a:lnTo>
                  <a:lnTo>
                    <a:pt x="46432" y="6094"/>
                  </a:lnTo>
                  <a:lnTo>
                    <a:pt x="32472" y="5886"/>
                  </a:lnTo>
                  <a:lnTo>
                    <a:pt x="19519" y="10642"/>
                  </a:lnTo>
                  <a:lnTo>
                    <a:pt x="15449" y="13083"/>
                  </a:lnTo>
                  <a:lnTo>
                    <a:pt x="7805" y="21498"/>
                  </a:lnTo>
                  <a:lnTo>
                    <a:pt x="2207" y="34613"/>
                  </a:lnTo>
                  <a:lnTo>
                    <a:pt x="0" y="46300"/>
                  </a:lnTo>
                  <a:lnTo>
                    <a:pt x="1032" y="66578"/>
                  </a:lnTo>
                  <a:lnTo>
                    <a:pt x="6410" y="79925"/>
                  </a:lnTo>
                  <a:lnTo>
                    <a:pt x="13974" y="90325"/>
                  </a:lnTo>
                  <a:lnTo>
                    <a:pt x="39751" y="108913"/>
                  </a:lnTo>
                  <a:lnTo>
                    <a:pt x="45138" y="111675"/>
                  </a:lnTo>
                  <a:lnTo>
                    <a:pt x="56896" y="111545"/>
                  </a:lnTo>
                  <a:lnTo>
                    <a:pt x="65576" y="107318"/>
                  </a:lnTo>
                  <a:lnTo>
                    <a:pt x="75573" y="98886"/>
                  </a:lnTo>
                  <a:lnTo>
                    <a:pt x="82652" y="87216"/>
                  </a:lnTo>
                  <a:lnTo>
                    <a:pt x="88629" y="71881"/>
                  </a:lnTo>
                  <a:lnTo>
                    <a:pt x="90649" y="50476"/>
                  </a:lnTo>
                  <a:lnTo>
                    <a:pt x="89313" y="36418"/>
                  </a:lnTo>
                  <a:lnTo>
                    <a:pt x="80985" y="18176"/>
                  </a:lnTo>
                  <a:lnTo>
                    <a:pt x="76517" y="11846"/>
                  </a:lnTo>
                  <a:lnTo>
                    <a:pt x="66664" y="4315"/>
                  </a:lnTo>
                  <a:lnTo>
                    <a:pt x="54808" y="986"/>
                  </a:lnTo>
                  <a:lnTo>
                    <a:pt x="47414" y="0"/>
                  </a:lnTo>
                  <a:lnTo>
                    <a:pt x="42429" y="2591"/>
                  </a:lnTo>
                  <a:lnTo>
                    <a:pt x="33976" y="9508"/>
                  </a:lnTo>
                  <a:lnTo>
                    <a:pt x="33277" y="11845"/>
                  </a:lnTo>
                  <a:lnTo>
                    <a:pt x="33441" y="18204"/>
                  </a:lnTo>
                  <a:lnTo>
                    <a:pt x="37203" y="28032"/>
                  </a:lnTo>
                  <a:lnTo>
                    <a:pt x="44471" y="41018"/>
                  </a:lnTo>
                  <a:lnTo>
                    <a:pt x="52175" y="48103"/>
                  </a:lnTo>
                  <a:lnTo>
                    <a:pt x="61125" y="52899"/>
                  </a:lnTo>
                  <a:lnTo>
                    <a:pt x="69807" y="55030"/>
                  </a:lnTo>
                  <a:lnTo>
                    <a:pt x="85999" y="52859"/>
                  </a:lnTo>
                  <a:lnTo>
                    <a:pt x="99146" y="47747"/>
                  </a:lnTo>
                  <a:lnTo>
                    <a:pt x="114899" y="34982"/>
                  </a:lnTo>
                  <a:lnTo>
                    <a:pt x="122800" y="25125"/>
                  </a:lnTo>
                  <a:lnTo>
                    <a:pt x="127179" y="15854"/>
                  </a:lnTo>
                  <a:lnTo>
                    <a:pt x="128974" y="5695"/>
                  </a:lnTo>
                  <a:lnTo>
                    <a:pt x="128712" y="4717"/>
                  </a:lnTo>
                  <a:lnTo>
                    <a:pt x="128184" y="4064"/>
                  </a:lnTo>
                  <a:lnTo>
                    <a:pt x="126488" y="3018"/>
                  </a:lnTo>
                  <a:lnTo>
                    <a:pt x="124509" y="4522"/>
                  </a:lnTo>
                  <a:lnTo>
                    <a:pt x="123613" y="6248"/>
                  </a:lnTo>
                  <a:lnTo>
                    <a:pt x="123374" y="7202"/>
                  </a:lnTo>
                  <a:lnTo>
                    <a:pt x="126412" y="23305"/>
                  </a:lnTo>
                  <a:lnTo>
                    <a:pt x="127987" y="29530"/>
                  </a:lnTo>
                  <a:lnTo>
                    <a:pt x="132101" y="71923"/>
                  </a:lnTo>
                  <a:lnTo>
                    <a:pt x="139126" y="86677"/>
                  </a:lnTo>
                  <a:lnTo>
                    <a:pt x="145622" y="94909"/>
                  </a:lnTo>
                  <a:lnTo>
                    <a:pt x="148989" y="96632"/>
                  </a:lnTo>
                  <a:lnTo>
                    <a:pt x="150875" y="97091"/>
                  </a:lnTo>
                  <a:lnTo>
                    <a:pt x="155792" y="95720"/>
                  </a:lnTo>
                  <a:lnTo>
                    <a:pt x="169258" y="87406"/>
                  </a:lnTo>
                  <a:lnTo>
                    <a:pt x="183993" y="70388"/>
                  </a:lnTo>
                  <a:lnTo>
                    <a:pt x="189604" y="60193"/>
                  </a:lnTo>
                  <a:lnTo>
                    <a:pt x="198115" y="26216"/>
                  </a:lnTo>
                  <a:lnTo>
                    <a:pt x="198614" y="11232"/>
                  </a:lnTo>
                  <a:lnTo>
                    <a:pt x="196345" y="4015"/>
                  </a:lnTo>
                  <a:lnTo>
                    <a:pt x="195851" y="4302"/>
                  </a:lnTo>
                  <a:lnTo>
                    <a:pt x="194361" y="6503"/>
                  </a:lnTo>
                  <a:lnTo>
                    <a:pt x="193065" y="16199"/>
                  </a:lnTo>
                  <a:lnTo>
                    <a:pt x="195642" y="63535"/>
                  </a:lnTo>
                  <a:lnTo>
                    <a:pt x="204836" y="97176"/>
                  </a:lnTo>
                  <a:lnTo>
                    <a:pt x="215113" y="115778"/>
                  </a:lnTo>
                  <a:lnTo>
                    <a:pt x="225675" y="122286"/>
                  </a:lnTo>
                  <a:lnTo>
                    <a:pt x="234919" y="125311"/>
                  </a:lnTo>
                  <a:lnTo>
                    <a:pt x="247183" y="122836"/>
                  </a:lnTo>
                  <a:lnTo>
                    <a:pt x="256932" y="117635"/>
                  </a:lnTo>
                  <a:lnTo>
                    <a:pt x="275275" y="99417"/>
                  </a:lnTo>
                  <a:lnTo>
                    <a:pt x="285274" y="79199"/>
                  </a:lnTo>
                  <a:lnTo>
                    <a:pt x="290570" y="45814"/>
                  </a:lnTo>
                  <a:lnTo>
                    <a:pt x="287228" y="16667"/>
                  </a:lnTo>
                  <a:lnTo>
                    <a:pt x="284593" y="10408"/>
                  </a:lnTo>
                  <a:lnTo>
                    <a:pt x="282250" y="7570"/>
                  </a:lnTo>
                  <a:lnTo>
                    <a:pt x="276351" y="3463"/>
                  </a:lnTo>
                  <a:lnTo>
                    <a:pt x="275999" y="3582"/>
                  </a:lnTo>
                  <a:lnTo>
                    <a:pt x="275765" y="4013"/>
                  </a:lnTo>
                  <a:lnTo>
                    <a:pt x="275609" y="4654"/>
                  </a:lnTo>
                  <a:lnTo>
                    <a:pt x="278057" y="14023"/>
                  </a:lnTo>
                  <a:lnTo>
                    <a:pt x="288321" y="25220"/>
                  </a:lnTo>
                  <a:lnTo>
                    <a:pt x="292727" y="26853"/>
                  </a:lnTo>
                  <a:lnTo>
                    <a:pt x="298918" y="27227"/>
                  </a:lnTo>
                  <a:lnTo>
                    <a:pt x="317269" y="25350"/>
                  </a:lnTo>
                  <a:lnTo>
                    <a:pt x="343934" y="12845"/>
                  </a:lnTo>
                  <a:lnTo>
                    <a:pt x="344338" y="13011"/>
                  </a:lnTo>
                  <a:lnTo>
                    <a:pt x="344607" y="13475"/>
                  </a:lnTo>
                  <a:lnTo>
                    <a:pt x="344787" y="14137"/>
                  </a:lnTo>
                  <a:lnTo>
                    <a:pt x="344554" y="14578"/>
                  </a:lnTo>
                  <a:lnTo>
                    <a:pt x="344046" y="14872"/>
                  </a:lnTo>
                  <a:lnTo>
                    <a:pt x="343354" y="15068"/>
                  </a:lnTo>
                  <a:lnTo>
                    <a:pt x="331569" y="32054"/>
                  </a:lnTo>
                  <a:lnTo>
                    <a:pt x="324642" y="45601"/>
                  </a:lnTo>
                  <a:lnTo>
                    <a:pt x="321706" y="60256"/>
                  </a:lnTo>
                  <a:lnTo>
                    <a:pt x="323110" y="72830"/>
                  </a:lnTo>
                  <a:lnTo>
                    <a:pt x="329249" y="89844"/>
                  </a:lnTo>
                  <a:lnTo>
                    <a:pt x="338433" y="103317"/>
                  </a:lnTo>
                  <a:lnTo>
                    <a:pt x="350512" y="112834"/>
                  </a:lnTo>
                  <a:lnTo>
                    <a:pt x="362700" y="118357"/>
                  </a:lnTo>
                  <a:lnTo>
                    <a:pt x="371645" y="119635"/>
                  </a:lnTo>
                  <a:lnTo>
                    <a:pt x="395921" y="114189"/>
                  </a:lnTo>
                  <a:lnTo>
                    <a:pt x="399104" y="113030"/>
                  </a:lnTo>
                  <a:lnTo>
                    <a:pt x="418171" y="91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SMARTInkShape-107">
              <a:extLst>
                <a:ext uri="{FF2B5EF4-FFF2-40B4-BE49-F238E27FC236}">
                  <a16:creationId xmlns:a16="http://schemas.microsoft.com/office/drawing/2014/main" xmlns="" id="{97B744AF-33A5-4409-AB75-5026D2AD782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188333" y="5188880"/>
              <a:ext cx="297943" cy="115065"/>
            </a:xfrm>
            <a:custGeom>
              <a:avLst/>
              <a:gdLst/>
              <a:ahLst/>
              <a:cxnLst/>
              <a:rect l="0" t="0" r="0" b="0"/>
              <a:pathLst>
                <a:path w="297943" h="115065">
                  <a:moveTo>
                    <a:pt x="47117" y="37170"/>
                  </a:moveTo>
                  <a:lnTo>
                    <a:pt x="47117" y="37170"/>
                  </a:lnTo>
                  <a:lnTo>
                    <a:pt x="49851" y="34436"/>
                  </a:lnTo>
                  <a:lnTo>
                    <a:pt x="53425" y="27726"/>
                  </a:lnTo>
                  <a:lnTo>
                    <a:pt x="50924" y="16751"/>
                  </a:lnTo>
                  <a:lnTo>
                    <a:pt x="49044" y="13984"/>
                  </a:lnTo>
                  <a:lnTo>
                    <a:pt x="46092" y="12754"/>
                  </a:lnTo>
                  <a:lnTo>
                    <a:pt x="26773" y="9094"/>
                  </a:lnTo>
                  <a:lnTo>
                    <a:pt x="21142" y="11639"/>
                  </a:lnTo>
                  <a:lnTo>
                    <a:pt x="12274" y="18525"/>
                  </a:lnTo>
                  <a:lnTo>
                    <a:pt x="4944" y="30534"/>
                  </a:lnTo>
                  <a:lnTo>
                    <a:pt x="1264" y="40966"/>
                  </a:lnTo>
                  <a:lnTo>
                    <a:pt x="0" y="68389"/>
                  </a:lnTo>
                  <a:lnTo>
                    <a:pt x="1247" y="79621"/>
                  </a:lnTo>
                  <a:lnTo>
                    <a:pt x="10673" y="97843"/>
                  </a:lnTo>
                  <a:lnTo>
                    <a:pt x="22571" y="106587"/>
                  </a:lnTo>
                  <a:lnTo>
                    <a:pt x="43092" y="114578"/>
                  </a:lnTo>
                  <a:lnTo>
                    <a:pt x="51795" y="112849"/>
                  </a:lnTo>
                  <a:lnTo>
                    <a:pt x="63790" y="106865"/>
                  </a:lnTo>
                  <a:lnTo>
                    <a:pt x="69697" y="101659"/>
                  </a:lnTo>
                  <a:lnTo>
                    <a:pt x="75850" y="93466"/>
                  </a:lnTo>
                  <a:lnTo>
                    <a:pt x="83001" y="70176"/>
                  </a:lnTo>
                  <a:lnTo>
                    <a:pt x="84208" y="56474"/>
                  </a:lnTo>
                  <a:lnTo>
                    <a:pt x="80693" y="35299"/>
                  </a:lnTo>
                  <a:lnTo>
                    <a:pt x="73309" y="17319"/>
                  </a:lnTo>
                  <a:lnTo>
                    <a:pt x="65461" y="7809"/>
                  </a:lnTo>
                  <a:lnTo>
                    <a:pt x="56433" y="2208"/>
                  </a:lnTo>
                  <a:lnTo>
                    <a:pt x="48741" y="0"/>
                  </a:lnTo>
                  <a:lnTo>
                    <a:pt x="40307" y="1031"/>
                  </a:lnTo>
                  <a:lnTo>
                    <a:pt x="36094" y="3587"/>
                  </a:lnTo>
                  <a:lnTo>
                    <a:pt x="34477" y="5256"/>
                  </a:lnTo>
                  <a:lnTo>
                    <a:pt x="32680" y="8992"/>
                  </a:lnTo>
                  <a:lnTo>
                    <a:pt x="32200" y="10977"/>
                  </a:lnTo>
                  <a:lnTo>
                    <a:pt x="33211" y="20511"/>
                  </a:lnTo>
                  <a:lnTo>
                    <a:pt x="35745" y="27217"/>
                  </a:lnTo>
                  <a:lnTo>
                    <a:pt x="46661" y="37007"/>
                  </a:lnTo>
                  <a:lnTo>
                    <a:pt x="51735" y="40390"/>
                  </a:lnTo>
                  <a:lnTo>
                    <a:pt x="66987" y="44278"/>
                  </a:lnTo>
                  <a:lnTo>
                    <a:pt x="85460" y="44293"/>
                  </a:lnTo>
                  <a:lnTo>
                    <a:pt x="116186" y="34750"/>
                  </a:lnTo>
                  <a:lnTo>
                    <a:pt x="138845" y="22327"/>
                  </a:lnTo>
                  <a:lnTo>
                    <a:pt x="142565" y="18108"/>
                  </a:lnTo>
                  <a:lnTo>
                    <a:pt x="144219" y="13881"/>
                  </a:lnTo>
                  <a:lnTo>
                    <a:pt x="145490" y="3058"/>
                  </a:lnTo>
                  <a:lnTo>
                    <a:pt x="145155" y="2787"/>
                  </a:lnTo>
                  <a:lnTo>
                    <a:pt x="143841" y="2486"/>
                  </a:lnTo>
                  <a:lnTo>
                    <a:pt x="142081" y="3293"/>
                  </a:lnTo>
                  <a:lnTo>
                    <a:pt x="141118" y="4002"/>
                  </a:lnTo>
                  <a:lnTo>
                    <a:pt x="140048" y="8553"/>
                  </a:lnTo>
                  <a:lnTo>
                    <a:pt x="139555" y="53220"/>
                  </a:lnTo>
                  <a:lnTo>
                    <a:pt x="143612" y="78690"/>
                  </a:lnTo>
                  <a:lnTo>
                    <a:pt x="148341" y="88591"/>
                  </a:lnTo>
                  <a:lnTo>
                    <a:pt x="157582" y="95994"/>
                  </a:lnTo>
                  <a:lnTo>
                    <a:pt x="167571" y="100970"/>
                  </a:lnTo>
                  <a:lnTo>
                    <a:pt x="174971" y="101627"/>
                  </a:lnTo>
                  <a:lnTo>
                    <a:pt x="182258" y="100389"/>
                  </a:lnTo>
                  <a:lnTo>
                    <a:pt x="206913" y="85316"/>
                  </a:lnTo>
                  <a:lnTo>
                    <a:pt x="212682" y="79735"/>
                  </a:lnTo>
                  <a:lnTo>
                    <a:pt x="221174" y="66323"/>
                  </a:lnTo>
                  <a:lnTo>
                    <a:pt x="228797" y="43570"/>
                  </a:lnTo>
                  <a:lnTo>
                    <a:pt x="228317" y="17959"/>
                  </a:lnTo>
                  <a:lnTo>
                    <a:pt x="225053" y="3109"/>
                  </a:lnTo>
                  <a:lnTo>
                    <a:pt x="225008" y="3174"/>
                  </a:lnTo>
                  <a:lnTo>
                    <a:pt x="226603" y="48044"/>
                  </a:lnTo>
                  <a:lnTo>
                    <a:pt x="238250" y="92735"/>
                  </a:lnTo>
                  <a:lnTo>
                    <a:pt x="243426" y="99966"/>
                  </a:lnTo>
                  <a:lnTo>
                    <a:pt x="251135" y="106354"/>
                  </a:lnTo>
                  <a:lnTo>
                    <a:pt x="266317" y="113212"/>
                  </a:lnTo>
                  <a:lnTo>
                    <a:pt x="274361" y="115064"/>
                  </a:lnTo>
                  <a:lnTo>
                    <a:pt x="282405" y="114005"/>
                  </a:lnTo>
                  <a:lnTo>
                    <a:pt x="289626" y="111183"/>
                  </a:lnTo>
                  <a:lnTo>
                    <a:pt x="297942" y="103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SMARTInkShape-108">
              <a:extLst>
                <a:ext uri="{FF2B5EF4-FFF2-40B4-BE49-F238E27FC236}">
                  <a16:creationId xmlns:a16="http://schemas.microsoft.com/office/drawing/2014/main" xmlns="" id="{031FBBEE-630A-492F-889B-B1EF4D70975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649138" y="5183530"/>
              <a:ext cx="141938" cy="105018"/>
            </a:xfrm>
            <a:custGeom>
              <a:avLst/>
              <a:gdLst/>
              <a:ahLst/>
              <a:cxnLst/>
              <a:rect l="0" t="0" r="0" b="0"/>
              <a:pathLst>
                <a:path w="141938" h="105018">
                  <a:moveTo>
                    <a:pt x="68912" y="55220"/>
                  </a:moveTo>
                  <a:lnTo>
                    <a:pt x="68912" y="55220"/>
                  </a:lnTo>
                  <a:lnTo>
                    <a:pt x="68912" y="53534"/>
                  </a:lnTo>
                  <a:lnTo>
                    <a:pt x="67971" y="51766"/>
                  </a:lnTo>
                  <a:lnTo>
                    <a:pt x="67227" y="50801"/>
                  </a:lnTo>
                  <a:lnTo>
                    <a:pt x="67340" y="46906"/>
                  </a:lnTo>
                  <a:lnTo>
                    <a:pt x="67861" y="42353"/>
                  </a:lnTo>
                  <a:lnTo>
                    <a:pt x="63012" y="15228"/>
                  </a:lnTo>
                  <a:lnTo>
                    <a:pt x="61010" y="12640"/>
                  </a:lnTo>
                  <a:lnTo>
                    <a:pt x="45205" y="2411"/>
                  </a:lnTo>
                  <a:lnTo>
                    <a:pt x="36385" y="0"/>
                  </a:lnTo>
                  <a:lnTo>
                    <a:pt x="27762" y="1750"/>
                  </a:lnTo>
                  <a:lnTo>
                    <a:pt x="20284" y="5703"/>
                  </a:lnTo>
                  <a:lnTo>
                    <a:pt x="15785" y="9811"/>
                  </a:lnTo>
                  <a:lnTo>
                    <a:pt x="5658" y="30519"/>
                  </a:lnTo>
                  <a:lnTo>
                    <a:pt x="0" y="59977"/>
                  </a:lnTo>
                  <a:lnTo>
                    <a:pt x="2301" y="70857"/>
                  </a:lnTo>
                  <a:lnTo>
                    <a:pt x="10716" y="88844"/>
                  </a:lnTo>
                  <a:lnTo>
                    <a:pt x="16824" y="94976"/>
                  </a:lnTo>
                  <a:lnTo>
                    <a:pt x="28196" y="101454"/>
                  </a:lnTo>
                  <a:lnTo>
                    <a:pt x="36705" y="103638"/>
                  </a:lnTo>
                  <a:lnTo>
                    <a:pt x="54658" y="102166"/>
                  </a:lnTo>
                  <a:lnTo>
                    <a:pt x="58351" y="101333"/>
                  </a:lnTo>
                  <a:lnTo>
                    <a:pt x="64336" y="96647"/>
                  </a:lnTo>
                  <a:lnTo>
                    <a:pt x="69348" y="89154"/>
                  </a:lnTo>
                  <a:lnTo>
                    <a:pt x="79728" y="63935"/>
                  </a:lnTo>
                  <a:lnTo>
                    <a:pt x="81590" y="27228"/>
                  </a:lnTo>
                  <a:lnTo>
                    <a:pt x="81245" y="25975"/>
                  </a:lnTo>
                  <a:lnTo>
                    <a:pt x="80662" y="25140"/>
                  </a:lnTo>
                  <a:lnTo>
                    <a:pt x="79920" y="24583"/>
                  </a:lnTo>
                  <a:lnTo>
                    <a:pt x="78720" y="24918"/>
                  </a:lnTo>
                  <a:lnTo>
                    <a:pt x="75505" y="27171"/>
                  </a:lnTo>
                  <a:lnTo>
                    <a:pt x="71415" y="32406"/>
                  </a:lnTo>
                  <a:lnTo>
                    <a:pt x="69406" y="47395"/>
                  </a:lnTo>
                  <a:lnTo>
                    <a:pt x="70662" y="66236"/>
                  </a:lnTo>
                  <a:lnTo>
                    <a:pt x="74693" y="80287"/>
                  </a:lnTo>
                  <a:lnTo>
                    <a:pt x="78066" y="86822"/>
                  </a:lnTo>
                  <a:lnTo>
                    <a:pt x="92527" y="98935"/>
                  </a:lnTo>
                  <a:lnTo>
                    <a:pt x="98340" y="102636"/>
                  </a:lnTo>
                  <a:lnTo>
                    <a:pt x="110636" y="105017"/>
                  </a:lnTo>
                  <a:lnTo>
                    <a:pt x="120394" y="104037"/>
                  </a:lnTo>
                  <a:lnTo>
                    <a:pt x="141937" y="96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SMARTInkShape-109">
              <a:extLst>
                <a:ext uri="{FF2B5EF4-FFF2-40B4-BE49-F238E27FC236}">
                  <a16:creationId xmlns:a16="http://schemas.microsoft.com/office/drawing/2014/main" xmlns="" id="{8BEFF9BE-5041-4A86-B83F-382D302D3BE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918075" y="5172063"/>
              <a:ext cx="212726" cy="274866"/>
            </a:xfrm>
            <a:custGeom>
              <a:avLst/>
              <a:gdLst/>
              <a:ahLst/>
              <a:cxnLst/>
              <a:rect l="0" t="0" r="0" b="0"/>
              <a:pathLst>
                <a:path w="212726" h="274866">
                  <a:moveTo>
                    <a:pt x="0" y="120662"/>
                  </a:moveTo>
                  <a:lnTo>
                    <a:pt x="0" y="120662"/>
                  </a:lnTo>
                  <a:lnTo>
                    <a:pt x="2887" y="123197"/>
                  </a:lnTo>
                  <a:lnTo>
                    <a:pt x="7598" y="125724"/>
                  </a:lnTo>
                  <a:lnTo>
                    <a:pt x="12090" y="126631"/>
                  </a:lnTo>
                  <a:lnTo>
                    <a:pt x="19457" y="126546"/>
                  </a:lnTo>
                  <a:lnTo>
                    <a:pt x="27235" y="124263"/>
                  </a:lnTo>
                  <a:lnTo>
                    <a:pt x="29863" y="122278"/>
                  </a:lnTo>
                  <a:lnTo>
                    <a:pt x="61937" y="76394"/>
                  </a:lnTo>
                  <a:lnTo>
                    <a:pt x="71567" y="53291"/>
                  </a:lnTo>
                  <a:lnTo>
                    <a:pt x="82675" y="8174"/>
                  </a:lnTo>
                  <a:lnTo>
                    <a:pt x="84312" y="0"/>
                  </a:lnTo>
                  <a:lnTo>
                    <a:pt x="83229" y="4908"/>
                  </a:lnTo>
                  <a:lnTo>
                    <a:pt x="82590" y="45926"/>
                  </a:lnTo>
                  <a:lnTo>
                    <a:pt x="85090" y="91130"/>
                  </a:lnTo>
                  <a:lnTo>
                    <a:pt x="88984" y="136583"/>
                  </a:lnTo>
                  <a:lnTo>
                    <a:pt x="93040" y="178178"/>
                  </a:lnTo>
                  <a:lnTo>
                    <a:pt x="98069" y="225381"/>
                  </a:lnTo>
                  <a:lnTo>
                    <a:pt x="101362" y="270414"/>
                  </a:lnTo>
                  <a:lnTo>
                    <a:pt x="101441" y="273414"/>
                  </a:lnTo>
                  <a:lnTo>
                    <a:pt x="101142" y="274708"/>
                  </a:lnTo>
                  <a:lnTo>
                    <a:pt x="100589" y="274865"/>
                  </a:lnTo>
                  <a:lnTo>
                    <a:pt x="99868" y="274263"/>
                  </a:lnTo>
                  <a:lnTo>
                    <a:pt x="96175" y="262102"/>
                  </a:lnTo>
                  <a:lnTo>
                    <a:pt x="92481" y="216277"/>
                  </a:lnTo>
                  <a:lnTo>
                    <a:pt x="92128" y="170338"/>
                  </a:lnTo>
                  <a:lnTo>
                    <a:pt x="92085" y="125810"/>
                  </a:lnTo>
                  <a:lnTo>
                    <a:pt x="90391" y="83780"/>
                  </a:lnTo>
                  <a:lnTo>
                    <a:pt x="88641" y="39371"/>
                  </a:lnTo>
                  <a:lnTo>
                    <a:pt x="92233" y="22551"/>
                  </a:lnTo>
                  <a:lnTo>
                    <a:pt x="93238" y="20330"/>
                  </a:lnTo>
                  <a:lnTo>
                    <a:pt x="98119" y="16921"/>
                  </a:lnTo>
                  <a:lnTo>
                    <a:pt x="101396" y="15518"/>
                  </a:lnTo>
                  <a:lnTo>
                    <a:pt x="107860" y="14900"/>
                  </a:lnTo>
                  <a:lnTo>
                    <a:pt x="122318" y="17378"/>
                  </a:lnTo>
                  <a:lnTo>
                    <a:pt x="132904" y="21934"/>
                  </a:lnTo>
                  <a:lnTo>
                    <a:pt x="142743" y="29438"/>
                  </a:lnTo>
                  <a:lnTo>
                    <a:pt x="147284" y="36256"/>
                  </a:lnTo>
                  <a:lnTo>
                    <a:pt x="150884" y="47087"/>
                  </a:lnTo>
                  <a:lnTo>
                    <a:pt x="151374" y="54448"/>
                  </a:lnTo>
                  <a:lnTo>
                    <a:pt x="147699" y="93073"/>
                  </a:lnTo>
                  <a:lnTo>
                    <a:pt x="148899" y="98170"/>
                  </a:lnTo>
                  <a:lnTo>
                    <a:pt x="150609" y="101610"/>
                  </a:lnTo>
                  <a:lnTo>
                    <a:pt x="158611" y="107217"/>
                  </a:lnTo>
                  <a:lnTo>
                    <a:pt x="166920" y="108454"/>
                  </a:lnTo>
                  <a:lnTo>
                    <a:pt x="178692" y="107167"/>
                  </a:lnTo>
                  <a:lnTo>
                    <a:pt x="189471" y="102670"/>
                  </a:lnTo>
                  <a:lnTo>
                    <a:pt x="198157" y="97143"/>
                  </a:lnTo>
                  <a:lnTo>
                    <a:pt x="212725" y="82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SMARTInkShape-110">
              <a:extLst>
                <a:ext uri="{FF2B5EF4-FFF2-40B4-BE49-F238E27FC236}">
                  <a16:creationId xmlns:a16="http://schemas.microsoft.com/office/drawing/2014/main" xmlns="" id="{25A59640-6D1D-43AB-A221-818C870DFBB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172075" y="5210175"/>
              <a:ext cx="6351" cy="3176"/>
            </a:xfrm>
            <a:custGeom>
              <a:avLst/>
              <a:gdLst/>
              <a:ahLst/>
              <a:cxnLst/>
              <a:rect l="0" t="0" r="0" b="0"/>
              <a:pathLst>
                <a:path w="6351" h="3176">
                  <a:moveTo>
                    <a:pt x="0" y="3175"/>
                  </a:moveTo>
                  <a:lnTo>
                    <a:pt x="0" y="3175"/>
                  </a:lnTo>
                  <a:lnTo>
                    <a:pt x="1685" y="1489"/>
                  </a:lnTo>
                  <a:lnTo>
                    <a:pt x="3454" y="662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SMARTInkShape-111">
              <a:extLst>
                <a:ext uri="{FF2B5EF4-FFF2-40B4-BE49-F238E27FC236}">
                  <a16:creationId xmlns:a16="http://schemas.microsoft.com/office/drawing/2014/main" xmlns="" id="{097D266C-6EDF-4304-B69F-711EA5D1E74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124926" y="5178901"/>
              <a:ext cx="310675" cy="125763"/>
            </a:xfrm>
            <a:custGeom>
              <a:avLst/>
              <a:gdLst/>
              <a:ahLst/>
              <a:cxnLst/>
              <a:rect l="0" t="0" r="0" b="0"/>
              <a:pathLst>
                <a:path w="310675" h="125763">
                  <a:moveTo>
                    <a:pt x="53499" y="34449"/>
                  </a:moveTo>
                  <a:lnTo>
                    <a:pt x="53499" y="34449"/>
                  </a:lnTo>
                  <a:lnTo>
                    <a:pt x="50765" y="31715"/>
                  </a:lnTo>
                  <a:lnTo>
                    <a:pt x="50455" y="29719"/>
                  </a:lnTo>
                  <a:lnTo>
                    <a:pt x="49979" y="19545"/>
                  </a:lnTo>
                  <a:lnTo>
                    <a:pt x="48642" y="15948"/>
                  </a:lnTo>
                  <a:lnTo>
                    <a:pt x="40127" y="5398"/>
                  </a:lnTo>
                  <a:lnTo>
                    <a:pt x="35914" y="3899"/>
                  </a:lnTo>
                  <a:lnTo>
                    <a:pt x="26272" y="2936"/>
                  </a:lnTo>
                  <a:lnTo>
                    <a:pt x="20937" y="4686"/>
                  </a:lnTo>
                  <a:lnTo>
                    <a:pt x="15744" y="7815"/>
                  </a:lnTo>
                  <a:lnTo>
                    <a:pt x="7654" y="18396"/>
                  </a:lnTo>
                  <a:lnTo>
                    <a:pt x="3137" y="26961"/>
                  </a:lnTo>
                  <a:lnTo>
                    <a:pt x="0" y="46511"/>
                  </a:lnTo>
                  <a:lnTo>
                    <a:pt x="2506" y="65916"/>
                  </a:lnTo>
                  <a:lnTo>
                    <a:pt x="7855" y="75797"/>
                  </a:lnTo>
                  <a:lnTo>
                    <a:pt x="20324" y="89923"/>
                  </a:lnTo>
                  <a:lnTo>
                    <a:pt x="30303" y="95022"/>
                  </a:lnTo>
                  <a:lnTo>
                    <a:pt x="43567" y="97563"/>
                  </a:lnTo>
                  <a:lnTo>
                    <a:pt x="45820" y="97692"/>
                  </a:lnTo>
                  <a:lnTo>
                    <a:pt x="51144" y="95013"/>
                  </a:lnTo>
                  <a:lnTo>
                    <a:pt x="54046" y="92816"/>
                  </a:lnTo>
                  <a:lnTo>
                    <a:pt x="57270" y="87554"/>
                  </a:lnTo>
                  <a:lnTo>
                    <a:pt x="65459" y="41571"/>
                  </a:lnTo>
                  <a:lnTo>
                    <a:pt x="65749" y="27913"/>
                  </a:lnTo>
                  <a:lnTo>
                    <a:pt x="63453" y="20945"/>
                  </a:lnTo>
                  <a:lnTo>
                    <a:pt x="63310" y="21213"/>
                  </a:lnTo>
                  <a:lnTo>
                    <a:pt x="63151" y="24333"/>
                  </a:lnTo>
                  <a:lnTo>
                    <a:pt x="64021" y="27366"/>
                  </a:lnTo>
                  <a:lnTo>
                    <a:pt x="64747" y="28668"/>
                  </a:lnTo>
                  <a:lnTo>
                    <a:pt x="71055" y="74754"/>
                  </a:lnTo>
                  <a:lnTo>
                    <a:pt x="88146" y="112884"/>
                  </a:lnTo>
                  <a:lnTo>
                    <a:pt x="91946" y="117875"/>
                  </a:lnTo>
                  <a:lnTo>
                    <a:pt x="96339" y="121269"/>
                  </a:lnTo>
                  <a:lnTo>
                    <a:pt x="104410" y="124810"/>
                  </a:lnTo>
                  <a:lnTo>
                    <a:pt x="109170" y="125762"/>
                  </a:lnTo>
                  <a:lnTo>
                    <a:pt x="120872" y="124612"/>
                  </a:lnTo>
                  <a:lnTo>
                    <a:pt x="138882" y="116982"/>
                  </a:lnTo>
                  <a:lnTo>
                    <a:pt x="151431" y="107469"/>
                  </a:lnTo>
                  <a:lnTo>
                    <a:pt x="168365" y="84060"/>
                  </a:lnTo>
                  <a:lnTo>
                    <a:pt x="178667" y="56600"/>
                  </a:lnTo>
                  <a:lnTo>
                    <a:pt x="179332" y="49233"/>
                  </a:lnTo>
                  <a:lnTo>
                    <a:pt x="177370" y="34243"/>
                  </a:lnTo>
                  <a:lnTo>
                    <a:pt x="169624" y="18220"/>
                  </a:lnTo>
                  <a:lnTo>
                    <a:pt x="161049" y="7651"/>
                  </a:lnTo>
                  <a:lnTo>
                    <a:pt x="155274" y="3136"/>
                  </a:lnTo>
                  <a:lnTo>
                    <a:pt x="148056" y="594"/>
                  </a:lnTo>
                  <a:lnTo>
                    <a:pt x="143619" y="0"/>
                  </a:lnTo>
                  <a:lnTo>
                    <a:pt x="142154" y="547"/>
                  </a:lnTo>
                  <a:lnTo>
                    <a:pt x="141177" y="1617"/>
                  </a:lnTo>
                  <a:lnTo>
                    <a:pt x="140526" y="3036"/>
                  </a:lnTo>
                  <a:lnTo>
                    <a:pt x="140445" y="4335"/>
                  </a:lnTo>
                  <a:lnTo>
                    <a:pt x="141295" y="6719"/>
                  </a:lnTo>
                  <a:lnTo>
                    <a:pt x="145443" y="11729"/>
                  </a:lnTo>
                  <a:lnTo>
                    <a:pt x="157883" y="19391"/>
                  </a:lnTo>
                  <a:lnTo>
                    <a:pt x="167683" y="23128"/>
                  </a:lnTo>
                  <a:lnTo>
                    <a:pt x="178348" y="24039"/>
                  </a:lnTo>
                  <a:lnTo>
                    <a:pt x="202831" y="21291"/>
                  </a:lnTo>
                  <a:lnTo>
                    <a:pt x="218047" y="14865"/>
                  </a:lnTo>
                  <a:lnTo>
                    <a:pt x="219290" y="13985"/>
                  </a:lnTo>
                  <a:lnTo>
                    <a:pt x="220118" y="13751"/>
                  </a:lnTo>
                  <a:lnTo>
                    <a:pt x="220670" y="13948"/>
                  </a:lnTo>
                  <a:lnTo>
                    <a:pt x="221556" y="15112"/>
                  </a:lnTo>
                  <a:lnTo>
                    <a:pt x="215333" y="24642"/>
                  </a:lnTo>
                  <a:lnTo>
                    <a:pt x="210007" y="45831"/>
                  </a:lnTo>
                  <a:lnTo>
                    <a:pt x="209902" y="68495"/>
                  </a:lnTo>
                  <a:lnTo>
                    <a:pt x="216243" y="88822"/>
                  </a:lnTo>
                  <a:lnTo>
                    <a:pt x="224643" y="98067"/>
                  </a:lnTo>
                  <a:lnTo>
                    <a:pt x="245964" y="107432"/>
                  </a:lnTo>
                  <a:lnTo>
                    <a:pt x="262562" y="110013"/>
                  </a:lnTo>
                  <a:lnTo>
                    <a:pt x="291861" y="108926"/>
                  </a:lnTo>
                  <a:lnTo>
                    <a:pt x="310674" y="101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SMARTInkShape-112">
              <a:extLst>
                <a:ext uri="{FF2B5EF4-FFF2-40B4-BE49-F238E27FC236}">
                  <a16:creationId xmlns:a16="http://schemas.microsoft.com/office/drawing/2014/main" xmlns="" id="{37187F10-303E-4B5B-9510-9DACFF7F0DD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435021" y="5188362"/>
              <a:ext cx="95830" cy="107311"/>
            </a:xfrm>
            <a:custGeom>
              <a:avLst/>
              <a:gdLst/>
              <a:ahLst/>
              <a:cxnLst/>
              <a:rect l="0" t="0" r="0" b="0"/>
              <a:pathLst>
                <a:path w="95830" h="107311">
                  <a:moveTo>
                    <a:pt x="67254" y="15463"/>
                  </a:moveTo>
                  <a:lnTo>
                    <a:pt x="67254" y="15463"/>
                  </a:lnTo>
                  <a:lnTo>
                    <a:pt x="64520" y="9996"/>
                  </a:lnTo>
                  <a:lnTo>
                    <a:pt x="63814" y="6753"/>
                  </a:lnTo>
                  <a:lnTo>
                    <a:pt x="61923" y="3749"/>
                  </a:lnTo>
                  <a:lnTo>
                    <a:pt x="61357" y="1673"/>
                  </a:lnTo>
                  <a:lnTo>
                    <a:pt x="60853" y="978"/>
                  </a:lnTo>
                  <a:lnTo>
                    <a:pt x="60165" y="515"/>
                  </a:lnTo>
                  <a:lnTo>
                    <a:pt x="58106" y="0"/>
                  </a:lnTo>
                  <a:lnTo>
                    <a:pt x="52627" y="63"/>
                  </a:lnTo>
                  <a:lnTo>
                    <a:pt x="38993" y="3538"/>
                  </a:lnTo>
                  <a:lnTo>
                    <a:pt x="21913" y="14298"/>
                  </a:lnTo>
                  <a:lnTo>
                    <a:pt x="4313" y="35296"/>
                  </a:lnTo>
                  <a:lnTo>
                    <a:pt x="0" y="49326"/>
                  </a:lnTo>
                  <a:lnTo>
                    <a:pt x="1544" y="66889"/>
                  </a:lnTo>
                  <a:lnTo>
                    <a:pt x="6294" y="83370"/>
                  </a:lnTo>
                  <a:lnTo>
                    <a:pt x="31653" y="102017"/>
                  </a:lnTo>
                  <a:lnTo>
                    <a:pt x="42612" y="106495"/>
                  </a:lnTo>
                  <a:lnTo>
                    <a:pt x="53362" y="107310"/>
                  </a:lnTo>
                  <a:lnTo>
                    <a:pt x="71017" y="104099"/>
                  </a:lnTo>
                  <a:lnTo>
                    <a:pt x="82911" y="98680"/>
                  </a:lnTo>
                  <a:lnTo>
                    <a:pt x="95829" y="88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1" name="SMARTInkShape-113">
            <a:extLst>
              <a:ext uri="{FF2B5EF4-FFF2-40B4-BE49-F238E27FC236}">
                <a16:creationId xmlns:a16="http://schemas.microsoft.com/office/drawing/2014/main" xmlns="" id="{80E7895E-9BB9-4927-81AB-B9D70119930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547643" y="5184928"/>
            <a:ext cx="611858" cy="121265"/>
          </a:xfrm>
          <a:custGeom>
            <a:avLst/>
            <a:gdLst/>
            <a:ahLst/>
            <a:cxnLst/>
            <a:rect l="0" t="0" r="0" b="0"/>
            <a:pathLst>
              <a:path w="611858" h="121265">
                <a:moveTo>
                  <a:pt x="65757" y="25247"/>
                </a:moveTo>
                <a:lnTo>
                  <a:pt x="65757" y="25247"/>
                </a:lnTo>
                <a:lnTo>
                  <a:pt x="68491" y="25247"/>
                </a:lnTo>
                <a:lnTo>
                  <a:pt x="68929" y="15838"/>
                </a:lnTo>
                <a:lnTo>
                  <a:pt x="56610" y="7017"/>
                </a:lnTo>
                <a:lnTo>
                  <a:pt x="39405" y="3548"/>
                </a:lnTo>
                <a:lnTo>
                  <a:pt x="21860" y="8536"/>
                </a:lnTo>
                <a:lnTo>
                  <a:pt x="14180" y="15866"/>
                </a:lnTo>
                <a:lnTo>
                  <a:pt x="3374" y="31616"/>
                </a:lnTo>
                <a:lnTo>
                  <a:pt x="990" y="38661"/>
                </a:lnTo>
                <a:lnTo>
                  <a:pt x="0" y="52191"/>
                </a:lnTo>
                <a:lnTo>
                  <a:pt x="3576" y="75540"/>
                </a:lnTo>
                <a:lnTo>
                  <a:pt x="9939" y="89342"/>
                </a:lnTo>
                <a:lnTo>
                  <a:pt x="22717" y="105689"/>
                </a:lnTo>
                <a:lnTo>
                  <a:pt x="39128" y="113914"/>
                </a:lnTo>
                <a:lnTo>
                  <a:pt x="60729" y="116861"/>
                </a:lnTo>
                <a:lnTo>
                  <a:pt x="70695" y="115236"/>
                </a:lnTo>
                <a:lnTo>
                  <a:pt x="78535" y="111103"/>
                </a:lnTo>
                <a:lnTo>
                  <a:pt x="98031" y="94182"/>
                </a:lnTo>
                <a:lnTo>
                  <a:pt x="102209" y="85518"/>
                </a:lnTo>
                <a:lnTo>
                  <a:pt x="106079" y="69451"/>
                </a:lnTo>
                <a:lnTo>
                  <a:pt x="105064" y="55042"/>
                </a:lnTo>
                <a:lnTo>
                  <a:pt x="99158" y="40739"/>
                </a:lnTo>
                <a:lnTo>
                  <a:pt x="90705" y="30935"/>
                </a:lnTo>
                <a:lnTo>
                  <a:pt x="69334" y="14174"/>
                </a:lnTo>
                <a:lnTo>
                  <a:pt x="62760" y="11506"/>
                </a:lnTo>
                <a:lnTo>
                  <a:pt x="56311" y="10673"/>
                </a:lnTo>
                <a:lnTo>
                  <a:pt x="47436" y="12188"/>
                </a:lnTo>
                <a:lnTo>
                  <a:pt x="43738" y="13916"/>
                </a:lnTo>
                <a:lnTo>
                  <a:pt x="41860" y="19623"/>
                </a:lnTo>
                <a:lnTo>
                  <a:pt x="41377" y="26628"/>
                </a:lnTo>
                <a:lnTo>
                  <a:pt x="42339" y="30917"/>
                </a:lnTo>
                <a:lnTo>
                  <a:pt x="52730" y="43091"/>
                </a:lnTo>
                <a:lnTo>
                  <a:pt x="57733" y="47054"/>
                </a:lnTo>
                <a:lnTo>
                  <a:pt x="72944" y="49582"/>
                </a:lnTo>
                <a:lnTo>
                  <a:pt x="109316" y="42027"/>
                </a:lnTo>
                <a:lnTo>
                  <a:pt x="124416" y="33696"/>
                </a:lnTo>
                <a:lnTo>
                  <a:pt x="143140" y="14320"/>
                </a:lnTo>
                <a:lnTo>
                  <a:pt x="146620" y="8565"/>
                </a:lnTo>
                <a:lnTo>
                  <a:pt x="147557" y="5721"/>
                </a:lnTo>
                <a:lnTo>
                  <a:pt x="147454" y="4468"/>
                </a:lnTo>
                <a:lnTo>
                  <a:pt x="145508" y="525"/>
                </a:lnTo>
                <a:lnTo>
                  <a:pt x="145382" y="652"/>
                </a:lnTo>
                <a:lnTo>
                  <a:pt x="144241" y="4331"/>
                </a:lnTo>
                <a:lnTo>
                  <a:pt x="142972" y="7837"/>
                </a:lnTo>
                <a:lnTo>
                  <a:pt x="141997" y="33050"/>
                </a:lnTo>
                <a:lnTo>
                  <a:pt x="147728" y="65545"/>
                </a:lnTo>
                <a:lnTo>
                  <a:pt x="160450" y="97945"/>
                </a:lnTo>
                <a:lnTo>
                  <a:pt x="166447" y="104329"/>
                </a:lnTo>
                <a:lnTo>
                  <a:pt x="173420" y="105315"/>
                </a:lnTo>
                <a:lnTo>
                  <a:pt x="181341" y="104224"/>
                </a:lnTo>
                <a:lnTo>
                  <a:pt x="187213" y="101388"/>
                </a:lnTo>
                <a:lnTo>
                  <a:pt x="200743" y="86919"/>
                </a:lnTo>
                <a:lnTo>
                  <a:pt x="210894" y="64818"/>
                </a:lnTo>
                <a:lnTo>
                  <a:pt x="217357" y="36063"/>
                </a:lnTo>
                <a:lnTo>
                  <a:pt x="217646" y="20850"/>
                </a:lnTo>
                <a:lnTo>
                  <a:pt x="213717" y="10339"/>
                </a:lnTo>
                <a:lnTo>
                  <a:pt x="211715" y="8038"/>
                </a:lnTo>
                <a:lnTo>
                  <a:pt x="210687" y="7424"/>
                </a:lnTo>
                <a:lnTo>
                  <a:pt x="209649" y="7368"/>
                </a:lnTo>
                <a:lnTo>
                  <a:pt x="207555" y="8246"/>
                </a:lnTo>
                <a:lnTo>
                  <a:pt x="206856" y="8974"/>
                </a:lnTo>
                <a:lnTo>
                  <a:pt x="206079" y="10724"/>
                </a:lnTo>
                <a:lnTo>
                  <a:pt x="205933" y="20497"/>
                </a:lnTo>
                <a:lnTo>
                  <a:pt x="217816" y="67819"/>
                </a:lnTo>
                <a:lnTo>
                  <a:pt x="234388" y="102429"/>
                </a:lnTo>
                <a:lnTo>
                  <a:pt x="243114" y="109578"/>
                </a:lnTo>
                <a:lnTo>
                  <a:pt x="252951" y="112793"/>
                </a:lnTo>
                <a:lnTo>
                  <a:pt x="262568" y="112060"/>
                </a:lnTo>
                <a:lnTo>
                  <a:pt x="268940" y="108634"/>
                </a:lnTo>
                <a:lnTo>
                  <a:pt x="287012" y="91901"/>
                </a:lnTo>
                <a:lnTo>
                  <a:pt x="302065" y="67299"/>
                </a:lnTo>
                <a:lnTo>
                  <a:pt x="306400" y="41394"/>
                </a:lnTo>
                <a:lnTo>
                  <a:pt x="306619" y="38128"/>
                </a:lnTo>
                <a:lnTo>
                  <a:pt x="300072" y="19442"/>
                </a:lnTo>
                <a:lnTo>
                  <a:pt x="295149" y="11454"/>
                </a:lnTo>
                <a:lnTo>
                  <a:pt x="287654" y="3756"/>
                </a:lnTo>
                <a:lnTo>
                  <a:pt x="283029" y="1584"/>
                </a:lnTo>
                <a:lnTo>
                  <a:pt x="268995" y="0"/>
                </a:lnTo>
                <a:lnTo>
                  <a:pt x="267924" y="654"/>
                </a:lnTo>
                <a:lnTo>
                  <a:pt x="267210" y="1796"/>
                </a:lnTo>
                <a:lnTo>
                  <a:pt x="266734" y="3263"/>
                </a:lnTo>
                <a:lnTo>
                  <a:pt x="271120" y="13755"/>
                </a:lnTo>
                <a:lnTo>
                  <a:pt x="278150" y="19317"/>
                </a:lnTo>
                <a:lnTo>
                  <a:pt x="291979" y="24076"/>
                </a:lnTo>
                <a:lnTo>
                  <a:pt x="308051" y="22481"/>
                </a:lnTo>
                <a:lnTo>
                  <a:pt x="314084" y="20725"/>
                </a:lnTo>
                <a:lnTo>
                  <a:pt x="332431" y="7827"/>
                </a:lnTo>
                <a:lnTo>
                  <a:pt x="335507" y="3230"/>
                </a:lnTo>
                <a:lnTo>
                  <a:pt x="333102" y="9016"/>
                </a:lnTo>
                <a:lnTo>
                  <a:pt x="332585" y="16906"/>
                </a:lnTo>
                <a:lnTo>
                  <a:pt x="336556" y="61485"/>
                </a:lnTo>
                <a:lnTo>
                  <a:pt x="346231" y="93068"/>
                </a:lnTo>
                <a:lnTo>
                  <a:pt x="352766" y="101787"/>
                </a:lnTo>
                <a:lnTo>
                  <a:pt x="359357" y="106066"/>
                </a:lnTo>
                <a:lnTo>
                  <a:pt x="366285" y="108439"/>
                </a:lnTo>
                <a:lnTo>
                  <a:pt x="371715" y="108318"/>
                </a:lnTo>
                <a:lnTo>
                  <a:pt x="393490" y="100690"/>
                </a:lnTo>
                <a:lnTo>
                  <a:pt x="409280" y="88963"/>
                </a:lnTo>
                <a:lnTo>
                  <a:pt x="422071" y="69363"/>
                </a:lnTo>
                <a:lnTo>
                  <a:pt x="425880" y="57643"/>
                </a:lnTo>
                <a:lnTo>
                  <a:pt x="427194" y="28961"/>
                </a:lnTo>
                <a:lnTo>
                  <a:pt x="422277" y="8249"/>
                </a:lnTo>
                <a:lnTo>
                  <a:pt x="418791" y="3710"/>
                </a:lnTo>
                <a:lnTo>
                  <a:pt x="420048" y="4911"/>
                </a:lnTo>
                <a:lnTo>
                  <a:pt x="419835" y="8448"/>
                </a:lnTo>
                <a:lnTo>
                  <a:pt x="418509" y="19342"/>
                </a:lnTo>
                <a:lnTo>
                  <a:pt x="423968" y="62837"/>
                </a:lnTo>
                <a:lnTo>
                  <a:pt x="427736" y="78326"/>
                </a:lnTo>
                <a:lnTo>
                  <a:pt x="433321" y="89030"/>
                </a:lnTo>
                <a:lnTo>
                  <a:pt x="439444" y="96670"/>
                </a:lnTo>
                <a:lnTo>
                  <a:pt x="447413" y="101717"/>
                </a:lnTo>
                <a:lnTo>
                  <a:pt x="454791" y="103761"/>
                </a:lnTo>
                <a:lnTo>
                  <a:pt x="470151" y="99735"/>
                </a:lnTo>
                <a:lnTo>
                  <a:pt x="479716" y="95217"/>
                </a:lnTo>
                <a:lnTo>
                  <a:pt x="491840" y="85764"/>
                </a:lnTo>
                <a:lnTo>
                  <a:pt x="496545" y="79307"/>
                </a:lnTo>
                <a:lnTo>
                  <a:pt x="502694" y="54247"/>
                </a:lnTo>
                <a:lnTo>
                  <a:pt x="502607" y="42542"/>
                </a:lnTo>
                <a:lnTo>
                  <a:pt x="500742" y="16444"/>
                </a:lnTo>
                <a:lnTo>
                  <a:pt x="500735" y="19307"/>
                </a:lnTo>
                <a:lnTo>
                  <a:pt x="501674" y="21784"/>
                </a:lnTo>
                <a:lnTo>
                  <a:pt x="505151" y="27934"/>
                </a:lnTo>
                <a:lnTo>
                  <a:pt x="506510" y="33883"/>
                </a:lnTo>
                <a:lnTo>
                  <a:pt x="511810" y="79865"/>
                </a:lnTo>
                <a:lnTo>
                  <a:pt x="516672" y="101083"/>
                </a:lnTo>
                <a:lnTo>
                  <a:pt x="519458" y="105872"/>
                </a:lnTo>
                <a:lnTo>
                  <a:pt x="528929" y="115688"/>
                </a:lnTo>
                <a:lnTo>
                  <a:pt x="534078" y="118712"/>
                </a:lnTo>
                <a:lnTo>
                  <a:pt x="541070" y="121233"/>
                </a:lnTo>
                <a:lnTo>
                  <a:pt x="556311" y="121264"/>
                </a:lnTo>
                <a:lnTo>
                  <a:pt x="570861" y="117353"/>
                </a:lnTo>
                <a:lnTo>
                  <a:pt x="593336" y="105149"/>
                </a:lnTo>
                <a:lnTo>
                  <a:pt x="611857" y="8557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6" name="SMARTInkShape-Group35">
            <a:extLst>
              <a:ext uri="{FF2B5EF4-FFF2-40B4-BE49-F238E27FC236}">
                <a16:creationId xmlns:a16="http://schemas.microsoft.com/office/drawing/2014/main" xmlns="" id="{CBE0BFC2-F3B5-482C-BCAB-9E828EF4F603}"/>
              </a:ext>
            </a:extLst>
          </p:cNvPr>
          <p:cNvGrpSpPr/>
          <p:nvPr/>
        </p:nvGrpSpPr>
        <p:grpSpPr>
          <a:xfrm>
            <a:off x="6440117" y="5005838"/>
            <a:ext cx="1055353" cy="306020"/>
            <a:chOff x="6440117" y="5005838"/>
            <a:chExt cx="1055353" cy="306020"/>
          </a:xfrm>
        </p:grpSpPr>
        <p:sp>
          <p:nvSpPr>
            <p:cNvPr id="52" name="SMARTInkShape-114">
              <a:extLst>
                <a:ext uri="{FF2B5EF4-FFF2-40B4-BE49-F238E27FC236}">
                  <a16:creationId xmlns:a16="http://schemas.microsoft.com/office/drawing/2014/main" xmlns="" id="{8EF4298B-7EE3-4ECB-BCB9-8A36E3E4411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440117" y="5005838"/>
              <a:ext cx="179759" cy="264580"/>
            </a:xfrm>
            <a:custGeom>
              <a:avLst/>
              <a:gdLst/>
              <a:ahLst/>
              <a:cxnLst/>
              <a:rect l="0" t="0" r="0" b="0"/>
              <a:pathLst>
                <a:path w="179759" h="264580">
                  <a:moveTo>
                    <a:pt x="122608" y="77337"/>
                  </a:moveTo>
                  <a:lnTo>
                    <a:pt x="122608" y="77337"/>
                  </a:lnTo>
                  <a:lnTo>
                    <a:pt x="125979" y="79022"/>
                  </a:lnTo>
                  <a:lnTo>
                    <a:pt x="127325" y="79166"/>
                  </a:lnTo>
                  <a:lnTo>
                    <a:pt x="133116" y="77647"/>
                  </a:lnTo>
                  <a:lnTo>
                    <a:pt x="135275" y="78416"/>
                  </a:lnTo>
                  <a:lnTo>
                    <a:pt x="136344" y="79114"/>
                  </a:lnTo>
                  <a:lnTo>
                    <a:pt x="137057" y="79933"/>
                  </a:lnTo>
                  <a:lnTo>
                    <a:pt x="137849" y="81783"/>
                  </a:lnTo>
                  <a:lnTo>
                    <a:pt x="137708" y="82770"/>
                  </a:lnTo>
                  <a:lnTo>
                    <a:pt x="132025" y="92558"/>
                  </a:lnTo>
                  <a:lnTo>
                    <a:pt x="131003" y="93834"/>
                  </a:lnTo>
                  <a:lnTo>
                    <a:pt x="114832" y="103316"/>
                  </a:lnTo>
                  <a:lnTo>
                    <a:pt x="108334" y="103818"/>
                  </a:lnTo>
                  <a:lnTo>
                    <a:pt x="96034" y="102951"/>
                  </a:lnTo>
                  <a:lnTo>
                    <a:pt x="93604" y="101468"/>
                  </a:lnTo>
                  <a:lnTo>
                    <a:pt x="85573" y="90832"/>
                  </a:lnTo>
                  <a:lnTo>
                    <a:pt x="84160" y="88450"/>
                  </a:lnTo>
                  <a:lnTo>
                    <a:pt x="82170" y="73300"/>
                  </a:lnTo>
                  <a:lnTo>
                    <a:pt x="86085" y="27513"/>
                  </a:lnTo>
                  <a:lnTo>
                    <a:pt x="92266" y="15616"/>
                  </a:lnTo>
                  <a:lnTo>
                    <a:pt x="104171" y="4839"/>
                  </a:lnTo>
                  <a:lnTo>
                    <a:pt x="113813" y="0"/>
                  </a:lnTo>
                  <a:lnTo>
                    <a:pt x="120699" y="749"/>
                  </a:lnTo>
                  <a:lnTo>
                    <a:pt x="134931" y="6979"/>
                  </a:lnTo>
                  <a:lnTo>
                    <a:pt x="144721" y="19684"/>
                  </a:lnTo>
                  <a:lnTo>
                    <a:pt x="150954" y="33483"/>
                  </a:lnTo>
                  <a:lnTo>
                    <a:pt x="151326" y="71698"/>
                  </a:lnTo>
                  <a:lnTo>
                    <a:pt x="131286" y="119027"/>
                  </a:lnTo>
                  <a:lnTo>
                    <a:pt x="105063" y="160570"/>
                  </a:lnTo>
                  <a:lnTo>
                    <a:pt x="65556" y="205043"/>
                  </a:lnTo>
                  <a:lnTo>
                    <a:pt x="24385" y="233909"/>
                  </a:lnTo>
                  <a:lnTo>
                    <a:pt x="15218" y="235942"/>
                  </a:lnTo>
                  <a:lnTo>
                    <a:pt x="7499" y="235670"/>
                  </a:lnTo>
                  <a:lnTo>
                    <a:pt x="2892" y="234373"/>
                  </a:lnTo>
                  <a:lnTo>
                    <a:pt x="1522" y="232475"/>
                  </a:lnTo>
                  <a:lnTo>
                    <a:pt x="0" y="226603"/>
                  </a:lnTo>
                  <a:lnTo>
                    <a:pt x="265" y="221171"/>
                  </a:lnTo>
                  <a:lnTo>
                    <a:pt x="829" y="218735"/>
                  </a:lnTo>
                  <a:lnTo>
                    <a:pt x="3338" y="215087"/>
                  </a:lnTo>
                  <a:lnTo>
                    <a:pt x="4995" y="213620"/>
                  </a:lnTo>
                  <a:lnTo>
                    <a:pt x="6452" y="212995"/>
                  </a:lnTo>
                  <a:lnTo>
                    <a:pt x="7776" y="212931"/>
                  </a:lnTo>
                  <a:lnTo>
                    <a:pt x="10189" y="213801"/>
                  </a:lnTo>
                  <a:lnTo>
                    <a:pt x="12436" y="215364"/>
                  </a:lnTo>
                  <a:lnTo>
                    <a:pt x="46777" y="246109"/>
                  </a:lnTo>
                  <a:lnTo>
                    <a:pt x="62196" y="255833"/>
                  </a:lnTo>
                  <a:lnTo>
                    <a:pt x="96922" y="263255"/>
                  </a:lnTo>
                  <a:lnTo>
                    <a:pt x="139700" y="264579"/>
                  </a:lnTo>
                  <a:lnTo>
                    <a:pt x="179758" y="258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SMARTInkShape-115">
              <a:extLst>
                <a:ext uri="{FF2B5EF4-FFF2-40B4-BE49-F238E27FC236}">
                  <a16:creationId xmlns:a16="http://schemas.microsoft.com/office/drawing/2014/main" xmlns="" id="{ED72E935-0ECC-49E7-876C-2E94A66A880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675100" y="5018927"/>
              <a:ext cx="173541" cy="277988"/>
            </a:xfrm>
            <a:custGeom>
              <a:avLst/>
              <a:gdLst/>
              <a:ahLst/>
              <a:cxnLst/>
              <a:rect l="0" t="0" r="0" b="0"/>
              <a:pathLst>
                <a:path w="173541" h="277988">
                  <a:moveTo>
                    <a:pt x="119400" y="19798"/>
                  </a:moveTo>
                  <a:lnTo>
                    <a:pt x="119400" y="19798"/>
                  </a:lnTo>
                  <a:lnTo>
                    <a:pt x="119400" y="10884"/>
                  </a:lnTo>
                  <a:lnTo>
                    <a:pt x="119047" y="10680"/>
                  </a:lnTo>
                  <a:lnTo>
                    <a:pt x="116356" y="10289"/>
                  </a:lnTo>
                  <a:lnTo>
                    <a:pt x="114579" y="8592"/>
                  </a:lnTo>
                  <a:lnTo>
                    <a:pt x="94459" y="76"/>
                  </a:lnTo>
                  <a:lnTo>
                    <a:pt x="82925" y="0"/>
                  </a:lnTo>
                  <a:lnTo>
                    <a:pt x="70571" y="2212"/>
                  </a:lnTo>
                  <a:lnTo>
                    <a:pt x="46989" y="15345"/>
                  </a:lnTo>
                  <a:lnTo>
                    <a:pt x="38717" y="23535"/>
                  </a:lnTo>
                  <a:lnTo>
                    <a:pt x="10368" y="69634"/>
                  </a:lnTo>
                  <a:lnTo>
                    <a:pt x="3290" y="88265"/>
                  </a:lnTo>
                  <a:lnTo>
                    <a:pt x="0" y="116957"/>
                  </a:lnTo>
                  <a:lnTo>
                    <a:pt x="5235" y="164171"/>
                  </a:lnTo>
                  <a:lnTo>
                    <a:pt x="15250" y="204888"/>
                  </a:lnTo>
                  <a:lnTo>
                    <a:pt x="34949" y="241446"/>
                  </a:lnTo>
                  <a:lnTo>
                    <a:pt x="47419" y="255902"/>
                  </a:lnTo>
                  <a:lnTo>
                    <a:pt x="75824" y="272848"/>
                  </a:lnTo>
                  <a:lnTo>
                    <a:pt x="99804" y="277987"/>
                  </a:lnTo>
                  <a:lnTo>
                    <a:pt x="123199" y="275396"/>
                  </a:lnTo>
                  <a:lnTo>
                    <a:pt x="149338" y="265829"/>
                  </a:lnTo>
                  <a:lnTo>
                    <a:pt x="161863" y="257090"/>
                  </a:lnTo>
                  <a:lnTo>
                    <a:pt x="170003" y="245721"/>
                  </a:lnTo>
                  <a:lnTo>
                    <a:pt x="173405" y="237566"/>
                  </a:lnTo>
                  <a:lnTo>
                    <a:pt x="173540" y="207563"/>
                  </a:lnTo>
                  <a:lnTo>
                    <a:pt x="164996" y="192672"/>
                  </a:lnTo>
                  <a:lnTo>
                    <a:pt x="144264" y="170475"/>
                  </a:lnTo>
                  <a:lnTo>
                    <a:pt x="118184" y="155486"/>
                  </a:lnTo>
                  <a:lnTo>
                    <a:pt x="101558" y="151606"/>
                  </a:lnTo>
                  <a:lnTo>
                    <a:pt x="72200" y="151874"/>
                  </a:lnTo>
                  <a:lnTo>
                    <a:pt x="55085" y="161198"/>
                  </a:lnTo>
                  <a:lnTo>
                    <a:pt x="43350" y="170075"/>
                  </a:lnTo>
                  <a:lnTo>
                    <a:pt x="33719" y="188973"/>
                  </a:lnTo>
                  <a:lnTo>
                    <a:pt x="30905" y="212995"/>
                  </a:lnTo>
                  <a:lnTo>
                    <a:pt x="33502" y="225843"/>
                  </a:lnTo>
                  <a:lnTo>
                    <a:pt x="40025" y="242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SMARTInkShape-116">
              <a:extLst>
                <a:ext uri="{FF2B5EF4-FFF2-40B4-BE49-F238E27FC236}">
                  <a16:creationId xmlns:a16="http://schemas.microsoft.com/office/drawing/2014/main" xmlns="" id="{D27BDC98-4050-42EE-9DDB-C30D6015F1C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032626" y="5163665"/>
              <a:ext cx="330200" cy="148193"/>
            </a:xfrm>
            <a:custGeom>
              <a:avLst/>
              <a:gdLst/>
              <a:ahLst/>
              <a:cxnLst/>
              <a:rect l="0" t="0" r="0" b="0"/>
              <a:pathLst>
                <a:path w="330200" h="148193">
                  <a:moveTo>
                    <a:pt x="3174" y="90960"/>
                  </a:moveTo>
                  <a:lnTo>
                    <a:pt x="3174" y="90960"/>
                  </a:lnTo>
                  <a:lnTo>
                    <a:pt x="1489" y="89274"/>
                  </a:lnTo>
                  <a:lnTo>
                    <a:pt x="661" y="87506"/>
                  </a:lnTo>
                  <a:lnTo>
                    <a:pt x="0" y="82929"/>
                  </a:lnTo>
                  <a:lnTo>
                    <a:pt x="26395" y="35398"/>
                  </a:lnTo>
                  <a:lnTo>
                    <a:pt x="42965" y="13576"/>
                  </a:lnTo>
                  <a:lnTo>
                    <a:pt x="53534" y="4531"/>
                  </a:lnTo>
                  <a:lnTo>
                    <a:pt x="63216" y="0"/>
                  </a:lnTo>
                  <a:lnTo>
                    <a:pt x="65074" y="687"/>
                  </a:lnTo>
                  <a:lnTo>
                    <a:pt x="69020" y="4272"/>
                  </a:lnTo>
                  <a:lnTo>
                    <a:pt x="78777" y="24675"/>
                  </a:lnTo>
                  <a:lnTo>
                    <a:pt x="83986" y="42850"/>
                  </a:lnTo>
                  <a:lnTo>
                    <a:pt x="88135" y="84768"/>
                  </a:lnTo>
                  <a:lnTo>
                    <a:pt x="88886" y="132121"/>
                  </a:lnTo>
                  <a:lnTo>
                    <a:pt x="88895" y="136670"/>
                  </a:lnTo>
                  <a:lnTo>
                    <a:pt x="89249" y="136603"/>
                  </a:lnTo>
                  <a:lnTo>
                    <a:pt x="90583" y="134646"/>
                  </a:lnTo>
                  <a:lnTo>
                    <a:pt x="93629" y="122971"/>
                  </a:lnTo>
                  <a:lnTo>
                    <a:pt x="95207" y="79642"/>
                  </a:lnTo>
                  <a:lnTo>
                    <a:pt x="97781" y="49814"/>
                  </a:lnTo>
                  <a:lnTo>
                    <a:pt x="108582" y="20488"/>
                  </a:lnTo>
                  <a:lnTo>
                    <a:pt x="118798" y="11401"/>
                  </a:lnTo>
                  <a:lnTo>
                    <a:pt x="129625" y="5376"/>
                  </a:lnTo>
                  <a:lnTo>
                    <a:pt x="135340" y="4475"/>
                  </a:lnTo>
                  <a:lnTo>
                    <a:pt x="137851" y="4728"/>
                  </a:lnTo>
                  <a:lnTo>
                    <a:pt x="148128" y="10141"/>
                  </a:lnTo>
                  <a:lnTo>
                    <a:pt x="155053" y="16762"/>
                  </a:lnTo>
                  <a:lnTo>
                    <a:pt x="166742" y="36866"/>
                  </a:lnTo>
                  <a:lnTo>
                    <a:pt x="176641" y="73127"/>
                  </a:lnTo>
                  <a:lnTo>
                    <a:pt x="174498" y="116316"/>
                  </a:lnTo>
                  <a:lnTo>
                    <a:pt x="171920" y="135988"/>
                  </a:lnTo>
                  <a:lnTo>
                    <a:pt x="172116" y="137912"/>
                  </a:lnTo>
                  <a:lnTo>
                    <a:pt x="172599" y="139195"/>
                  </a:lnTo>
                  <a:lnTo>
                    <a:pt x="173274" y="140050"/>
                  </a:lnTo>
                  <a:lnTo>
                    <a:pt x="174077" y="140267"/>
                  </a:lnTo>
                  <a:lnTo>
                    <a:pt x="174965" y="140059"/>
                  </a:lnTo>
                  <a:lnTo>
                    <a:pt x="175910" y="139568"/>
                  </a:lnTo>
                  <a:lnTo>
                    <a:pt x="177749" y="94157"/>
                  </a:lnTo>
                  <a:lnTo>
                    <a:pt x="182657" y="49375"/>
                  </a:lnTo>
                  <a:lnTo>
                    <a:pt x="189773" y="31828"/>
                  </a:lnTo>
                  <a:lnTo>
                    <a:pt x="203212" y="13345"/>
                  </a:lnTo>
                  <a:lnTo>
                    <a:pt x="204266" y="10642"/>
                  </a:lnTo>
                  <a:lnTo>
                    <a:pt x="206733" y="8487"/>
                  </a:lnTo>
                  <a:lnTo>
                    <a:pt x="214177" y="5152"/>
                  </a:lnTo>
                  <a:lnTo>
                    <a:pt x="222424" y="5316"/>
                  </a:lnTo>
                  <a:lnTo>
                    <a:pt x="230088" y="7740"/>
                  </a:lnTo>
                  <a:lnTo>
                    <a:pt x="235846" y="11170"/>
                  </a:lnTo>
                  <a:lnTo>
                    <a:pt x="244740" y="20438"/>
                  </a:lnTo>
                  <a:lnTo>
                    <a:pt x="250707" y="33807"/>
                  </a:lnTo>
                  <a:lnTo>
                    <a:pt x="261051" y="78576"/>
                  </a:lnTo>
                  <a:lnTo>
                    <a:pt x="266161" y="121757"/>
                  </a:lnTo>
                  <a:lnTo>
                    <a:pt x="271596" y="137009"/>
                  </a:lnTo>
                  <a:lnTo>
                    <a:pt x="281693" y="145058"/>
                  </a:lnTo>
                  <a:lnTo>
                    <a:pt x="288336" y="148192"/>
                  </a:lnTo>
                  <a:lnTo>
                    <a:pt x="330199" y="144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SMARTInkShape-117">
              <a:extLst>
                <a:ext uri="{FF2B5EF4-FFF2-40B4-BE49-F238E27FC236}">
                  <a16:creationId xmlns:a16="http://schemas.microsoft.com/office/drawing/2014/main" xmlns="" id="{AD8F3E61-5C66-44AF-A22E-5A60B89AA2C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464650" y="5273729"/>
              <a:ext cx="30820" cy="18708"/>
            </a:xfrm>
            <a:custGeom>
              <a:avLst/>
              <a:gdLst/>
              <a:ahLst/>
              <a:cxnLst/>
              <a:rect l="0" t="0" r="0" b="0"/>
              <a:pathLst>
                <a:path w="30820" h="18708">
                  <a:moveTo>
                    <a:pt x="15650" y="9471"/>
                  </a:moveTo>
                  <a:lnTo>
                    <a:pt x="15650" y="9471"/>
                  </a:lnTo>
                  <a:lnTo>
                    <a:pt x="17335" y="9471"/>
                  </a:lnTo>
                  <a:lnTo>
                    <a:pt x="19103" y="8530"/>
                  </a:lnTo>
                  <a:lnTo>
                    <a:pt x="20069" y="7785"/>
                  </a:lnTo>
                  <a:lnTo>
                    <a:pt x="21142" y="6017"/>
                  </a:lnTo>
                  <a:lnTo>
                    <a:pt x="21428" y="5052"/>
                  </a:lnTo>
                  <a:lnTo>
                    <a:pt x="21266" y="4055"/>
                  </a:lnTo>
                  <a:lnTo>
                    <a:pt x="20145" y="2008"/>
                  </a:lnTo>
                  <a:lnTo>
                    <a:pt x="19352" y="1320"/>
                  </a:lnTo>
                  <a:lnTo>
                    <a:pt x="17531" y="557"/>
                  </a:lnTo>
                  <a:lnTo>
                    <a:pt x="11396" y="0"/>
                  </a:lnTo>
                  <a:lnTo>
                    <a:pt x="6550" y="1647"/>
                  </a:lnTo>
                  <a:lnTo>
                    <a:pt x="2331" y="4370"/>
                  </a:lnTo>
                  <a:lnTo>
                    <a:pt x="911" y="7321"/>
                  </a:lnTo>
                  <a:lnTo>
                    <a:pt x="0" y="11594"/>
                  </a:lnTo>
                  <a:lnTo>
                    <a:pt x="4898" y="15705"/>
                  </a:lnTo>
                  <a:lnTo>
                    <a:pt x="9681" y="18021"/>
                  </a:lnTo>
                  <a:lnTo>
                    <a:pt x="13333" y="18707"/>
                  </a:lnTo>
                  <a:lnTo>
                    <a:pt x="26691" y="15745"/>
                  </a:lnTo>
                  <a:lnTo>
                    <a:pt x="29141" y="14259"/>
                  </a:lnTo>
                  <a:lnTo>
                    <a:pt x="30465" y="12422"/>
                  </a:lnTo>
                  <a:lnTo>
                    <a:pt x="30819" y="11438"/>
                  </a:lnTo>
                  <a:lnTo>
                    <a:pt x="30348" y="10430"/>
                  </a:lnTo>
                  <a:lnTo>
                    <a:pt x="27945" y="8368"/>
                  </a:lnTo>
                  <a:lnTo>
                    <a:pt x="15650" y="6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03941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0.05599 -0.09606 C 0.06758 -0.11759 0.08516 -0.12916 0.10352 -0.12916 C 0.12448 -0.12916 0.14128 -0.11759 0.15287 -0.09606 L 0.20899 -2.592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3" y="-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98 2.22222E-6 L 0.27604 -0.08496 C 0.28997 -0.10417 0.31093 -0.11435 0.33294 -0.11435 C 0.35794 -0.11435 0.37799 -0.10417 0.39192 -0.08496 L 0.45898 2.22222E-6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461727" y="787652"/>
            <a:ext cx="10817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Un kangourou fait un bond de 16 m. Puis un autre de 15 m et encore un de 12 m. </a:t>
            </a:r>
            <a:r>
              <a:rPr lang="fr-FR" sz="3200" b="1" dirty="0"/>
              <a:t>Quelle distance a-t-il parcourue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502875" y="4621122"/>
            <a:ext cx="9420692" cy="1449225"/>
          </a:xfrm>
          <a:prstGeom prst="rect">
            <a:avLst/>
          </a:prstGeom>
        </p:spPr>
      </p:pic>
      <p:sp>
        <p:nvSpPr>
          <p:cNvPr id="47" name="Titre 1">
            <a:extLst>
              <a:ext uri="{FF2B5EF4-FFF2-40B4-BE49-F238E27FC236}">
                <a16:creationId xmlns:a16="http://schemas.microsoft.com/office/drawing/2014/main" xmlns="" id="{E2492AE4-4D2E-4104-A3E3-DF68B96BFA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7448" y="191974"/>
            <a:ext cx="10515600" cy="348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>
                <a:solidFill>
                  <a:srgbClr val="7030A0"/>
                </a:solidFill>
              </a:rPr>
              <a:t>Deuxième situation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99572AF-343D-4345-AC87-6EAEE3FDFCE4}"/>
              </a:ext>
            </a:extLst>
          </p:cNvPr>
          <p:cNvPicPr>
            <a:picLocks noChangeAspect="1"/>
          </p:cNvPicPr>
          <p:nvPr/>
        </p:nvPicPr>
        <p:blipFill>
          <a:blip r:embed="rId59">
            <a:duotone>
              <a:prstClr val="black"/>
              <a:srgbClr val="FF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4572562">
            <a:off x="1853898" y="351956"/>
            <a:ext cx="544930" cy="3192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F04AF0B-F45D-49F2-BA69-85AE34AF127F}"/>
              </a:ext>
            </a:extLst>
          </p:cNvPr>
          <p:cNvPicPr>
            <a:picLocks noChangeAspect="1"/>
          </p:cNvPicPr>
          <p:nvPr/>
        </p:nvPicPr>
        <p:blipFill>
          <a:blip r:embed="rId59">
            <a:duotone>
              <a:prstClr val="black"/>
              <a:srgbClr val="FF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7265820" flipV="1">
            <a:off x="9096844" y="284167"/>
            <a:ext cx="544930" cy="331683"/>
          </a:xfrm>
          <a:prstGeom prst="rect">
            <a:avLst/>
          </a:prstGeom>
        </p:spPr>
      </p:pic>
      <p:sp>
        <p:nvSpPr>
          <p:cNvPr id="2" name="SMARTInkShape-118">
            <a:extLst>
              <a:ext uri="{FF2B5EF4-FFF2-40B4-BE49-F238E27FC236}">
                <a16:creationId xmlns:a16="http://schemas.microsoft.com/office/drawing/2014/main" xmlns="" id="{D39076E4-8B61-47F3-AE98-E59245B5FF6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56558" y="2444750"/>
            <a:ext cx="2142243" cy="269155"/>
          </a:xfrm>
          <a:custGeom>
            <a:avLst/>
            <a:gdLst/>
            <a:ahLst/>
            <a:cxnLst/>
            <a:rect l="0" t="0" r="0" b="0"/>
            <a:pathLst>
              <a:path w="2142243" h="269155">
                <a:moveTo>
                  <a:pt x="5467" y="0"/>
                </a:moveTo>
                <a:lnTo>
                  <a:pt x="5467" y="0"/>
                </a:lnTo>
                <a:lnTo>
                  <a:pt x="0" y="8201"/>
                </a:lnTo>
                <a:lnTo>
                  <a:pt x="4232" y="55207"/>
                </a:lnTo>
                <a:lnTo>
                  <a:pt x="7104" y="99059"/>
                </a:lnTo>
                <a:lnTo>
                  <a:pt x="5671" y="144310"/>
                </a:lnTo>
                <a:lnTo>
                  <a:pt x="7654" y="191845"/>
                </a:lnTo>
                <a:lnTo>
                  <a:pt x="11151" y="238647"/>
                </a:lnTo>
                <a:lnTo>
                  <a:pt x="14977" y="256960"/>
                </a:lnTo>
                <a:lnTo>
                  <a:pt x="16673" y="257111"/>
                </a:lnTo>
                <a:lnTo>
                  <a:pt x="16818" y="257485"/>
                </a:lnTo>
                <a:lnTo>
                  <a:pt x="14992" y="260350"/>
                </a:lnTo>
                <a:lnTo>
                  <a:pt x="22145" y="260350"/>
                </a:lnTo>
                <a:lnTo>
                  <a:pt x="47330" y="255433"/>
                </a:lnTo>
                <a:lnTo>
                  <a:pt x="90188" y="257469"/>
                </a:lnTo>
                <a:lnTo>
                  <a:pt x="134693" y="261091"/>
                </a:lnTo>
                <a:lnTo>
                  <a:pt x="181829" y="263311"/>
                </a:lnTo>
                <a:lnTo>
                  <a:pt x="221005" y="263483"/>
                </a:lnTo>
                <a:lnTo>
                  <a:pt x="259360" y="265198"/>
                </a:lnTo>
                <a:lnTo>
                  <a:pt x="305882" y="266756"/>
                </a:lnTo>
                <a:lnTo>
                  <a:pt x="350401" y="269154"/>
                </a:lnTo>
                <a:lnTo>
                  <a:pt x="385071" y="268721"/>
                </a:lnTo>
                <a:lnTo>
                  <a:pt x="428622" y="267299"/>
                </a:lnTo>
                <a:lnTo>
                  <a:pt x="467396" y="266878"/>
                </a:lnTo>
                <a:lnTo>
                  <a:pt x="510988" y="266753"/>
                </a:lnTo>
                <a:lnTo>
                  <a:pt x="556007" y="265775"/>
                </a:lnTo>
                <a:lnTo>
                  <a:pt x="597568" y="264192"/>
                </a:lnTo>
                <a:lnTo>
                  <a:pt x="641985" y="263722"/>
                </a:lnTo>
                <a:lnTo>
                  <a:pt x="681486" y="263583"/>
                </a:lnTo>
                <a:lnTo>
                  <a:pt x="727410" y="262602"/>
                </a:lnTo>
                <a:lnTo>
                  <a:pt x="773825" y="261017"/>
                </a:lnTo>
                <a:lnTo>
                  <a:pt x="818034" y="260548"/>
                </a:lnTo>
                <a:lnTo>
                  <a:pt x="862530" y="259468"/>
                </a:lnTo>
                <a:lnTo>
                  <a:pt x="900734" y="257841"/>
                </a:lnTo>
                <a:lnTo>
                  <a:pt x="938880" y="255942"/>
                </a:lnTo>
                <a:lnTo>
                  <a:pt x="980887" y="254576"/>
                </a:lnTo>
                <a:lnTo>
                  <a:pt x="1023554" y="252485"/>
                </a:lnTo>
                <a:lnTo>
                  <a:pt x="1061283" y="251317"/>
                </a:lnTo>
                <a:lnTo>
                  <a:pt x="1094805" y="250971"/>
                </a:lnTo>
                <a:lnTo>
                  <a:pt x="1130497" y="250890"/>
                </a:lnTo>
                <a:lnTo>
                  <a:pt x="1170819" y="250854"/>
                </a:lnTo>
                <a:lnTo>
                  <a:pt x="1214631" y="250834"/>
                </a:lnTo>
                <a:lnTo>
                  <a:pt x="1252267" y="250828"/>
                </a:lnTo>
                <a:lnTo>
                  <a:pt x="1288439" y="250826"/>
                </a:lnTo>
                <a:lnTo>
                  <a:pt x="1323566" y="250826"/>
                </a:lnTo>
                <a:lnTo>
                  <a:pt x="1368388" y="250825"/>
                </a:lnTo>
                <a:lnTo>
                  <a:pt x="1413418" y="250825"/>
                </a:lnTo>
                <a:lnTo>
                  <a:pt x="1449668" y="251178"/>
                </a:lnTo>
                <a:lnTo>
                  <a:pt x="1483417" y="252511"/>
                </a:lnTo>
                <a:lnTo>
                  <a:pt x="1519819" y="253338"/>
                </a:lnTo>
                <a:lnTo>
                  <a:pt x="1555518" y="253706"/>
                </a:lnTo>
                <a:lnTo>
                  <a:pt x="1599196" y="253913"/>
                </a:lnTo>
                <a:lnTo>
                  <a:pt x="1644986" y="253621"/>
                </a:lnTo>
                <a:lnTo>
                  <a:pt x="1685364" y="251810"/>
                </a:lnTo>
                <a:lnTo>
                  <a:pt x="1721051" y="251263"/>
                </a:lnTo>
                <a:lnTo>
                  <a:pt x="1765640" y="250955"/>
                </a:lnTo>
                <a:lnTo>
                  <a:pt x="1808485" y="249178"/>
                </a:lnTo>
                <a:lnTo>
                  <a:pt x="1854888" y="248305"/>
                </a:lnTo>
                <a:lnTo>
                  <a:pt x="1891255" y="249569"/>
                </a:lnTo>
                <a:lnTo>
                  <a:pt x="1928504" y="248738"/>
                </a:lnTo>
                <a:lnTo>
                  <a:pt x="1971198" y="247972"/>
                </a:lnTo>
                <a:lnTo>
                  <a:pt x="2010698" y="249431"/>
                </a:lnTo>
                <a:lnTo>
                  <a:pt x="2056503" y="250412"/>
                </a:lnTo>
                <a:lnTo>
                  <a:pt x="2100721" y="250771"/>
                </a:lnTo>
                <a:lnTo>
                  <a:pt x="2142242" y="2413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SMARTInkShape-Group37">
            <a:extLst>
              <a:ext uri="{FF2B5EF4-FFF2-40B4-BE49-F238E27FC236}">
                <a16:creationId xmlns:a16="http://schemas.microsoft.com/office/drawing/2014/main" xmlns="" id="{BABE5EE8-07DA-406B-BB4C-411957A73BB6}"/>
              </a:ext>
            </a:extLst>
          </p:cNvPr>
          <p:cNvGrpSpPr/>
          <p:nvPr/>
        </p:nvGrpSpPr>
        <p:grpSpPr>
          <a:xfrm>
            <a:off x="952500" y="2381250"/>
            <a:ext cx="2288979" cy="714068"/>
            <a:chOff x="952500" y="2381250"/>
            <a:chExt cx="2288979" cy="714068"/>
          </a:xfrm>
        </p:grpSpPr>
        <p:sp>
          <p:nvSpPr>
            <p:cNvPr id="3" name="SMARTInkShape-119">
              <a:extLst>
                <a:ext uri="{FF2B5EF4-FFF2-40B4-BE49-F238E27FC236}">
                  <a16:creationId xmlns:a16="http://schemas.microsoft.com/office/drawing/2014/main" xmlns="" id="{AB3D2C01-1A8A-4E29-912E-B8305CC044F3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279650" y="2940148"/>
              <a:ext cx="311151" cy="142778"/>
            </a:xfrm>
            <a:custGeom>
              <a:avLst/>
              <a:gdLst/>
              <a:ahLst/>
              <a:cxnLst/>
              <a:rect l="0" t="0" r="0" b="0"/>
              <a:pathLst>
                <a:path w="311151" h="142778">
                  <a:moveTo>
                    <a:pt x="0" y="123727"/>
                  </a:moveTo>
                  <a:lnTo>
                    <a:pt x="0" y="123727"/>
                  </a:lnTo>
                  <a:lnTo>
                    <a:pt x="1686" y="123727"/>
                  </a:lnTo>
                  <a:lnTo>
                    <a:pt x="1829" y="124080"/>
                  </a:lnTo>
                  <a:lnTo>
                    <a:pt x="1048" y="125413"/>
                  </a:lnTo>
                  <a:lnTo>
                    <a:pt x="1052" y="126262"/>
                  </a:lnTo>
                  <a:lnTo>
                    <a:pt x="2389" y="129848"/>
                  </a:lnTo>
                  <a:lnTo>
                    <a:pt x="3166" y="142515"/>
                  </a:lnTo>
                  <a:lnTo>
                    <a:pt x="10778" y="134063"/>
                  </a:lnTo>
                  <a:lnTo>
                    <a:pt x="32240" y="90045"/>
                  </a:lnTo>
                  <a:lnTo>
                    <a:pt x="50777" y="43525"/>
                  </a:lnTo>
                  <a:lnTo>
                    <a:pt x="67674" y="11104"/>
                  </a:lnTo>
                  <a:lnTo>
                    <a:pt x="78181" y="2084"/>
                  </a:lnTo>
                  <a:lnTo>
                    <a:pt x="85195" y="49"/>
                  </a:lnTo>
                  <a:lnTo>
                    <a:pt x="88546" y="0"/>
                  </a:lnTo>
                  <a:lnTo>
                    <a:pt x="95093" y="2768"/>
                  </a:lnTo>
                  <a:lnTo>
                    <a:pt x="103788" y="10276"/>
                  </a:lnTo>
                  <a:lnTo>
                    <a:pt x="106233" y="13168"/>
                  </a:lnTo>
                  <a:lnTo>
                    <a:pt x="117848" y="51475"/>
                  </a:lnTo>
                  <a:lnTo>
                    <a:pt x="123735" y="93546"/>
                  </a:lnTo>
                  <a:lnTo>
                    <a:pt x="127225" y="128049"/>
                  </a:lnTo>
                  <a:lnTo>
                    <a:pt x="127856" y="128372"/>
                  </a:lnTo>
                  <a:lnTo>
                    <a:pt x="128629" y="127882"/>
                  </a:lnTo>
                  <a:lnTo>
                    <a:pt x="131402" y="123821"/>
                  </a:lnTo>
                  <a:lnTo>
                    <a:pt x="137598" y="81067"/>
                  </a:lnTo>
                  <a:lnTo>
                    <a:pt x="142131" y="35848"/>
                  </a:lnTo>
                  <a:lnTo>
                    <a:pt x="144414" y="19781"/>
                  </a:lnTo>
                  <a:lnTo>
                    <a:pt x="147251" y="11358"/>
                  </a:lnTo>
                  <a:lnTo>
                    <a:pt x="149673" y="9656"/>
                  </a:lnTo>
                  <a:lnTo>
                    <a:pt x="157067" y="7765"/>
                  </a:lnTo>
                  <a:lnTo>
                    <a:pt x="163412" y="8806"/>
                  </a:lnTo>
                  <a:lnTo>
                    <a:pt x="169289" y="12326"/>
                  </a:lnTo>
                  <a:lnTo>
                    <a:pt x="176604" y="18594"/>
                  </a:lnTo>
                  <a:lnTo>
                    <a:pt x="194149" y="53312"/>
                  </a:lnTo>
                  <a:lnTo>
                    <a:pt x="204535" y="93116"/>
                  </a:lnTo>
                  <a:lnTo>
                    <a:pt x="207786" y="121388"/>
                  </a:lnTo>
                  <a:lnTo>
                    <a:pt x="207315" y="124284"/>
                  </a:lnTo>
                  <a:lnTo>
                    <a:pt x="206649" y="125863"/>
                  </a:lnTo>
                  <a:lnTo>
                    <a:pt x="205852" y="126562"/>
                  </a:lnTo>
                  <a:lnTo>
                    <a:pt x="204968" y="126675"/>
                  </a:lnTo>
                  <a:lnTo>
                    <a:pt x="203045" y="123038"/>
                  </a:lnTo>
                  <a:lnTo>
                    <a:pt x="202038" y="120093"/>
                  </a:lnTo>
                  <a:lnTo>
                    <a:pt x="203729" y="85359"/>
                  </a:lnTo>
                  <a:lnTo>
                    <a:pt x="216055" y="40302"/>
                  </a:lnTo>
                  <a:lnTo>
                    <a:pt x="223237" y="24690"/>
                  </a:lnTo>
                  <a:lnTo>
                    <a:pt x="232067" y="14302"/>
                  </a:lnTo>
                  <a:lnTo>
                    <a:pt x="235145" y="11619"/>
                  </a:lnTo>
                  <a:lnTo>
                    <a:pt x="238608" y="10535"/>
                  </a:lnTo>
                  <a:lnTo>
                    <a:pt x="246218" y="11213"/>
                  </a:lnTo>
                  <a:lnTo>
                    <a:pt x="252423" y="13866"/>
                  </a:lnTo>
                  <a:lnTo>
                    <a:pt x="255065" y="15562"/>
                  </a:lnTo>
                  <a:lnTo>
                    <a:pt x="265526" y="31431"/>
                  </a:lnTo>
                  <a:lnTo>
                    <a:pt x="278967" y="70590"/>
                  </a:lnTo>
                  <a:lnTo>
                    <a:pt x="290279" y="112287"/>
                  </a:lnTo>
                  <a:lnTo>
                    <a:pt x="298851" y="129196"/>
                  </a:lnTo>
                  <a:lnTo>
                    <a:pt x="311150" y="1427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SMARTInkShape-120">
              <a:extLst>
                <a:ext uri="{FF2B5EF4-FFF2-40B4-BE49-F238E27FC236}">
                  <a16:creationId xmlns:a16="http://schemas.microsoft.com/office/drawing/2014/main" xmlns="" id="{2BCAA5AC-F763-4B61-84D5-989254904B84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041525" y="2857550"/>
              <a:ext cx="114955" cy="237768"/>
            </a:xfrm>
            <a:custGeom>
              <a:avLst/>
              <a:gdLst/>
              <a:ahLst/>
              <a:cxnLst/>
              <a:rect l="0" t="0" r="0" b="0"/>
              <a:pathLst>
                <a:path w="114955" h="237768">
                  <a:moveTo>
                    <a:pt x="107950" y="6300"/>
                  </a:moveTo>
                  <a:lnTo>
                    <a:pt x="107950" y="6300"/>
                  </a:lnTo>
                  <a:lnTo>
                    <a:pt x="107950" y="4614"/>
                  </a:lnTo>
                  <a:lnTo>
                    <a:pt x="106069" y="2846"/>
                  </a:lnTo>
                  <a:lnTo>
                    <a:pt x="101678" y="0"/>
                  </a:lnTo>
                  <a:lnTo>
                    <a:pt x="66480" y="9841"/>
                  </a:lnTo>
                  <a:lnTo>
                    <a:pt x="36511" y="36595"/>
                  </a:lnTo>
                  <a:lnTo>
                    <a:pt x="20356" y="66377"/>
                  </a:lnTo>
                  <a:lnTo>
                    <a:pt x="8404" y="111778"/>
                  </a:lnTo>
                  <a:lnTo>
                    <a:pt x="8502" y="149747"/>
                  </a:lnTo>
                  <a:lnTo>
                    <a:pt x="12598" y="171654"/>
                  </a:lnTo>
                  <a:lnTo>
                    <a:pt x="27719" y="204010"/>
                  </a:lnTo>
                  <a:lnTo>
                    <a:pt x="46162" y="224486"/>
                  </a:lnTo>
                  <a:lnTo>
                    <a:pt x="64007" y="235185"/>
                  </a:lnTo>
                  <a:lnTo>
                    <a:pt x="77366" y="237614"/>
                  </a:lnTo>
                  <a:lnTo>
                    <a:pt x="84386" y="237767"/>
                  </a:lnTo>
                  <a:lnTo>
                    <a:pt x="95948" y="233235"/>
                  </a:lnTo>
                  <a:lnTo>
                    <a:pt x="104733" y="226046"/>
                  </a:lnTo>
                  <a:lnTo>
                    <a:pt x="109813" y="219323"/>
                  </a:lnTo>
                  <a:lnTo>
                    <a:pt x="114656" y="199475"/>
                  </a:lnTo>
                  <a:lnTo>
                    <a:pt x="114954" y="181914"/>
                  </a:lnTo>
                  <a:lnTo>
                    <a:pt x="104643" y="156792"/>
                  </a:lnTo>
                  <a:lnTo>
                    <a:pt x="98366" y="146446"/>
                  </a:lnTo>
                  <a:lnTo>
                    <a:pt x="87345" y="138084"/>
                  </a:lnTo>
                  <a:lnTo>
                    <a:pt x="72687" y="131899"/>
                  </a:lnTo>
                  <a:lnTo>
                    <a:pt x="48348" y="129122"/>
                  </a:lnTo>
                  <a:lnTo>
                    <a:pt x="36540" y="130973"/>
                  </a:lnTo>
                  <a:lnTo>
                    <a:pt x="18588" y="141038"/>
                  </a:lnTo>
                  <a:lnTo>
                    <a:pt x="9908" y="150262"/>
                  </a:lnTo>
                  <a:lnTo>
                    <a:pt x="6605" y="155191"/>
                  </a:lnTo>
                  <a:lnTo>
                    <a:pt x="0" y="190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SMARTInkShape-121">
              <a:extLst>
                <a:ext uri="{FF2B5EF4-FFF2-40B4-BE49-F238E27FC236}">
                  <a16:creationId xmlns:a16="http://schemas.microsoft.com/office/drawing/2014/main" xmlns="" id="{C8B7200E-CBB9-4C26-8869-241CA783233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809750" y="2831619"/>
              <a:ext cx="123826" cy="248135"/>
            </a:xfrm>
            <a:custGeom>
              <a:avLst/>
              <a:gdLst/>
              <a:ahLst/>
              <a:cxnLst/>
              <a:rect l="0" t="0" r="0" b="0"/>
              <a:pathLst>
                <a:path w="123826" h="248135">
                  <a:moveTo>
                    <a:pt x="0" y="162406"/>
                  </a:moveTo>
                  <a:lnTo>
                    <a:pt x="0" y="162406"/>
                  </a:lnTo>
                  <a:lnTo>
                    <a:pt x="0" y="164092"/>
                  </a:lnTo>
                  <a:lnTo>
                    <a:pt x="353" y="164588"/>
                  </a:lnTo>
                  <a:lnTo>
                    <a:pt x="941" y="164919"/>
                  </a:lnTo>
                  <a:lnTo>
                    <a:pt x="4394" y="165385"/>
                  </a:lnTo>
                  <a:lnTo>
                    <a:pt x="9225" y="165569"/>
                  </a:lnTo>
                  <a:lnTo>
                    <a:pt x="33050" y="155087"/>
                  </a:lnTo>
                  <a:lnTo>
                    <a:pt x="53748" y="138278"/>
                  </a:lnTo>
                  <a:lnTo>
                    <a:pt x="82702" y="96768"/>
                  </a:lnTo>
                  <a:lnTo>
                    <a:pt x="100773" y="51875"/>
                  </a:lnTo>
                  <a:lnTo>
                    <a:pt x="118109" y="8769"/>
                  </a:lnTo>
                  <a:lnTo>
                    <a:pt x="118580" y="3224"/>
                  </a:lnTo>
                  <a:lnTo>
                    <a:pt x="117966" y="289"/>
                  </a:lnTo>
                  <a:lnTo>
                    <a:pt x="117802" y="0"/>
                  </a:lnTo>
                  <a:lnTo>
                    <a:pt x="117693" y="160"/>
                  </a:lnTo>
                  <a:lnTo>
                    <a:pt x="115689" y="12386"/>
                  </a:lnTo>
                  <a:lnTo>
                    <a:pt x="115767" y="56391"/>
                  </a:lnTo>
                  <a:lnTo>
                    <a:pt x="116897" y="103068"/>
                  </a:lnTo>
                  <a:lnTo>
                    <a:pt x="114918" y="147222"/>
                  </a:lnTo>
                  <a:lnTo>
                    <a:pt x="112199" y="190432"/>
                  </a:lnTo>
                  <a:lnTo>
                    <a:pt x="113701" y="234625"/>
                  </a:lnTo>
                  <a:lnTo>
                    <a:pt x="114739" y="241070"/>
                  </a:lnTo>
                  <a:lnTo>
                    <a:pt x="117553" y="246286"/>
                  </a:lnTo>
                  <a:lnTo>
                    <a:pt x="118585" y="247607"/>
                  </a:lnTo>
                  <a:lnTo>
                    <a:pt x="119273" y="248134"/>
                  </a:lnTo>
                  <a:lnTo>
                    <a:pt x="119732" y="248133"/>
                  </a:lnTo>
                  <a:lnTo>
                    <a:pt x="123825" y="2417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SMARTInkShape-122">
              <a:extLst>
                <a:ext uri="{FF2B5EF4-FFF2-40B4-BE49-F238E27FC236}">
                  <a16:creationId xmlns:a16="http://schemas.microsoft.com/office/drawing/2014/main" xmlns="" id="{CCC8DFC5-0B34-4AFB-A203-C76B9946FBBD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952500" y="2381250"/>
              <a:ext cx="2288979" cy="312458"/>
            </a:xfrm>
            <a:custGeom>
              <a:avLst/>
              <a:gdLst/>
              <a:ahLst/>
              <a:cxnLst/>
              <a:rect l="0" t="0" r="0" b="0"/>
              <a:pathLst>
                <a:path w="2288979" h="312458">
                  <a:moveTo>
                    <a:pt x="0" y="44450"/>
                  </a:moveTo>
                  <a:lnTo>
                    <a:pt x="0" y="44450"/>
                  </a:lnTo>
                  <a:lnTo>
                    <a:pt x="1686" y="44450"/>
                  </a:lnTo>
                  <a:lnTo>
                    <a:pt x="3454" y="43509"/>
                  </a:lnTo>
                  <a:lnTo>
                    <a:pt x="5778" y="41716"/>
                  </a:lnTo>
                  <a:lnTo>
                    <a:pt x="9379" y="41286"/>
                  </a:lnTo>
                  <a:lnTo>
                    <a:pt x="54328" y="36856"/>
                  </a:lnTo>
                  <a:lnTo>
                    <a:pt x="97573" y="30675"/>
                  </a:lnTo>
                  <a:lnTo>
                    <a:pt x="144014" y="27074"/>
                  </a:lnTo>
                  <a:lnTo>
                    <a:pt x="186309" y="23549"/>
                  </a:lnTo>
                  <a:lnTo>
                    <a:pt x="225708" y="21546"/>
                  </a:lnTo>
                  <a:lnTo>
                    <a:pt x="266078" y="19789"/>
                  </a:lnTo>
                  <a:lnTo>
                    <a:pt x="306615" y="19269"/>
                  </a:lnTo>
                  <a:lnTo>
                    <a:pt x="346495" y="18174"/>
                  </a:lnTo>
                  <a:lnTo>
                    <a:pt x="391708" y="16556"/>
                  </a:lnTo>
                  <a:lnTo>
                    <a:pt x="430504" y="15136"/>
                  </a:lnTo>
                  <a:lnTo>
                    <a:pt x="473044" y="13422"/>
                  </a:lnTo>
                  <a:lnTo>
                    <a:pt x="515869" y="12914"/>
                  </a:lnTo>
                  <a:lnTo>
                    <a:pt x="559015" y="11823"/>
                  </a:lnTo>
                  <a:lnTo>
                    <a:pt x="604137" y="10206"/>
                  </a:lnTo>
                  <a:lnTo>
                    <a:pt x="643508" y="9475"/>
                  </a:lnTo>
                  <a:lnTo>
                    <a:pt x="682173" y="7974"/>
                  </a:lnTo>
                  <a:lnTo>
                    <a:pt x="726157" y="6831"/>
                  </a:lnTo>
                  <a:lnTo>
                    <a:pt x="768274" y="4807"/>
                  </a:lnTo>
                  <a:lnTo>
                    <a:pt x="814431" y="3497"/>
                  </a:lnTo>
                  <a:lnTo>
                    <a:pt x="851462" y="3271"/>
                  </a:lnTo>
                  <a:lnTo>
                    <a:pt x="891366" y="3217"/>
                  </a:lnTo>
                  <a:lnTo>
                    <a:pt x="937836" y="3188"/>
                  </a:lnTo>
                  <a:lnTo>
                    <a:pt x="970912" y="3181"/>
                  </a:lnTo>
                  <a:lnTo>
                    <a:pt x="1006191" y="3178"/>
                  </a:lnTo>
                  <a:lnTo>
                    <a:pt x="1038334" y="3176"/>
                  </a:lnTo>
                  <a:lnTo>
                    <a:pt x="1074727" y="3176"/>
                  </a:lnTo>
                  <a:lnTo>
                    <a:pt x="1113715" y="2823"/>
                  </a:lnTo>
                  <a:lnTo>
                    <a:pt x="1152210" y="1490"/>
                  </a:lnTo>
                  <a:lnTo>
                    <a:pt x="1187663" y="662"/>
                  </a:lnTo>
                  <a:lnTo>
                    <a:pt x="1222117" y="294"/>
                  </a:lnTo>
                  <a:lnTo>
                    <a:pt x="1258596" y="131"/>
                  </a:lnTo>
                  <a:lnTo>
                    <a:pt x="1301350" y="39"/>
                  </a:lnTo>
                  <a:lnTo>
                    <a:pt x="1343103" y="11"/>
                  </a:lnTo>
                  <a:lnTo>
                    <a:pt x="1386955" y="2"/>
                  </a:lnTo>
                  <a:lnTo>
                    <a:pt x="1421854" y="1"/>
                  </a:lnTo>
                  <a:lnTo>
                    <a:pt x="1456259" y="0"/>
                  </a:lnTo>
                  <a:lnTo>
                    <a:pt x="1492247" y="0"/>
                  </a:lnTo>
                  <a:lnTo>
                    <a:pt x="1537757" y="0"/>
                  </a:lnTo>
                  <a:lnTo>
                    <a:pt x="1581346" y="0"/>
                  </a:lnTo>
                  <a:lnTo>
                    <a:pt x="1628950" y="0"/>
                  </a:lnTo>
                  <a:lnTo>
                    <a:pt x="1667515" y="0"/>
                  </a:lnTo>
                  <a:lnTo>
                    <a:pt x="1708692" y="0"/>
                  </a:lnTo>
                  <a:lnTo>
                    <a:pt x="1749233" y="0"/>
                  </a:lnTo>
                  <a:lnTo>
                    <a:pt x="1780384" y="0"/>
                  </a:lnTo>
                  <a:lnTo>
                    <a:pt x="1815396" y="0"/>
                  </a:lnTo>
                  <a:lnTo>
                    <a:pt x="1861312" y="0"/>
                  </a:lnTo>
                  <a:lnTo>
                    <a:pt x="1903308" y="0"/>
                  </a:lnTo>
                  <a:lnTo>
                    <a:pt x="1947947" y="353"/>
                  </a:lnTo>
                  <a:lnTo>
                    <a:pt x="1994857" y="2513"/>
                  </a:lnTo>
                  <a:lnTo>
                    <a:pt x="2039833" y="4730"/>
                  </a:lnTo>
                  <a:lnTo>
                    <a:pt x="2083270" y="7077"/>
                  </a:lnTo>
                  <a:lnTo>
                    <a:pt x="2124516" y="9555"/>
                  </a:lnTo>
                  <a:lnTo>
                    <a:pt x="2171459" y="12485"/>
                  </a:lnTo>
                  <a:lnTo>
                    <a:pt x="2184681" y="13577"/>
                  </a:lnTo>
                  <a:lnTo>
                    <a:pt x="2231770" y="24079"/>
                  </a:lnTo>
                  <a:lnTo>
                    <a:pt x="2236614" y="25361"/>
                  </a:lnTo>
                  <a:lnTo>
                    <a:pt x="2240830" y="28082"/>
                  </a:lnTo>
                  <a:lnTo>
                    <a:pt x="2243943" y="28830"/>
                  </a:lnTo>
                  <a:lnTo>
                    <a:pt x="2246924" y="30728"/>
                  </a:lnTo>
                  <a:lnTo>
                    <a:pt x="2250041" y="31800"/>
                  </a:lnTo>
                  <a:lnTo>
                    <a:pt x="2252144" y="33301"/>
                  </a:lnTo>
                  <a:lnTo>
                    <a:pt x="2253314" y="35144"/>
                  </a:lnTo>
                  <a:lnTo>
                    <a:pt x="2254065" y="39201"/>
                  </a:lnTo>
                  <a:lnTo>
                    <a:pt x="2254480" y="39893"/>
                  </a:lnTo>
                  <a:lnTo>
                    <a:pt x="2255109" y="40353"/>
                  </a:lnTo>
                  <a:lnTo>
                    <a:pt x="2255881" y="40661"/>
                  </a:lnTo>
                  <a:lnTo>
                    <a:pt x="2256396" y="41218"/>
                  </a:lnTo>
                  <a:lnTo>
                    <a:pt x="2258162" y="44648"/>
                  </a:lnTo>
                  <a:lnTo>
                    <a:pt x="2265921" y="53630"/>
                  </a:lnTo>
                  <a:lnTo>
                    <a:pt x="2270131" y="66881"/>
                  </a:lnTo>
                  <a:lnTo>
                    <a:pt x="2275979" y="112559"/>
                  </a:lnTo>
                  <a:lnTo>
                    <a:pt x="2282099" y="158454"/>
                  </a:lnTo>
                  <a:lnTo>
                    <a:pt x="2285857" y="203409"/>
                  </a:lnTo>
                  <a:lnTo>
                    <a:pt x="2286935" y="232519"/>
                  </a:lnTo>
                  <a:lnTo>
                    <a:pt x="2288978" y="252463"/>
                  </a:lnTo>
                  <a:lnTo>
                    <a:pt x="2288229" y="275357"/>
                  </a:lnTo>
                  <a:lnTo>
                    <a:pt x="2286039" y="296815"/>
                  </a:lnTo>
                  <a:lnTo>
                    <a:pt x="2285673" y="297360"/>
                  </a:lnTo>
                  <a:lnTo>
                    <a:pt x="2285076" y="297723"/>
                  </a:lnTo>
                  <a:lnTo>
                    <a:pt x="2284326" y="297966"/>
                  </a:lnTo>
                  <a:lnTo>
                    <a:pt x="2283826" y="298833"/>
                  </a:lnTo>
                  <a:lnTo>
                    <a:pt x="2282769" y="302718"/>
                  </a:lnTo>
                  <a:lnTo>
                    <a:pt x="2282082" y="303412"/>
                  </a:lnTo>
                  <a:lnTo>
                    <a:pt x="2278445" y="306211"/>
                  </a:lnTo>
                  <a:lnTo>
                    <a:pt x="2273624" y="310161"/>
                  </a:lnTo>
                  <a:lnTo>
                    <a:pt x="2268858" y="312239"/>
                  </a:lnTo>
                  <a:lnTo>
                    <a:pt x="2262271" y="312457"/>
                  </a:lnTo>
                  <a:lnTo>
                    <a:pt x="2220938" y="307093"/>
                  </a:lnTo>
                  <a:lnTo>
                    <a:pt x="2210354" y="303568"/>
                  </a:lnTo>
                  <a:lnTo>
                    <a:pt x="2166300" y="301632"/>
                  </a:lnTo>
                  <a:lnTo>
                    <a:pt x="2114550" y="301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SMARTInkShape-Group38">
            <a:extLst>
              <a:ext uri="{FF2B5EF4-FFF2-40B4-BE49-F238E27FC236}">
                <a16:creationId xmlns:a16="http://schemas.microsoft.com/office/drawing/2014/main" xmlns="" id="{56839E54-05A4-4715-9623-5471F5F650D6}"/>
              </a:ext>
            </a:extLst>
          </p:cNvPr>
          <p:cNvGrpSpPr/>
          <p:nvPr/>
        </p:nvGrpSpPr>
        <p:grpSpPr>
          <a:xfrm>
            <a:off x="3194050" y="2365375"/>
            <a:ext cx="1851026" cy="730251"/>
            <a:chOff x="3194050" y="2365375"/>
            <a:chExt cx="1851026" cy="730251"/>
          </a:xfrm>
        </p:grpSpPr>
        <p:sp>
          <p:nvSpPr>
            <p:cNvPr id="12" name="SMARTInkShape-123">
              <a:extLst>
                <a:ext uri="{FF2B5EF4-FFF2-40B4-BE49-F238E27FC236}">
                  <a16:creationId xmlns:a16="http://schemas.microsoft.com/office/drawing/2014/main" xmlns="" id="{C8A3F9C0-076F-4D86-9020-1DC1AA356C49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435497" y="2946184"/>
              <a:ext cx="238104" cy="149442"/>
            </a:xfrm>
            <a:custGeom>
              <a:avLst/>
              <a:gdLst/>
              <a:ahLst/>
              <a:cxnLst/>
              <a:rect l="0" t="0" r="0" b="0"/>
              <a:pathLst>
                <a:path w="238104" h="149442">
                  <a:moveTo>
                    <a:pt x="3153" y="95466"/>
                  </a:moveTo>
                  <a:lnTo>
                    <a:pt x="3153" y="95466"/>
                  </a:lnTo>
                  <a:lnTo>
                    <a:pt x="4838" y="97152"/>
                  </a:lnTo>
                  <a:lnTo>
                    <a:pt x="5666" y="98920"/>
                  </a:lnTo>
                  <a:lnTo>
                    <a:pt x="5887" y="99885"/>
                  </a:lnTo>
                  <a:lnTo>
                    <a:pt x="4251" y="102839"/>
                  </a:lnTo>
                  <a:lnTo>
                    <a:pt x="822" y="107114"/>
                  </a:lnTo>
                  <a:lnTo>
                    <a:pt x="541" y="107112"/>
                  </a:lnTo>
                  <a:lnTo>
                    <a:pt x="353" y="106758"/>
                  </a:lnTo>
                  <a:lnTo>
                    <a:pt x="0" y="103409"/>
                  </a:lnTo>
                  <a:lnTo>
                    <a:pt x="8628" y="59376"/>
                  </a:lnTo>
                  <a:lnTo>
                    <a:pt x="18719" y="28885"/>
                  </a:lnTo>
                  <a:lnTo>
                    <a:pt x="33107" y="6552"/>
                  </a:lnTo>
                  <a:lnTo>
                    <a:pt x="37751" y="3032"/>
                  </a:lnTo>
                  <a:lnTo>
                    <a:pt x="39976" y="2093"/>
                  </a:lnTo>
                  <a:lnTo>
                    <a:pt x="44331" y="1991"/>
                  </a:lnTo>
                  <a:lnTo>
                    <a:pt x="46480" y="2458"/>
                  </a:lnTo>
                  <a:lnTo>
                    <a:pt x="50749" y="6739"/>
                  </a:lnTo>
                  <a:lnTo>
                    <a:pt x="59528" y="24228"/>
                  </a:lnTo>
                  <a:lnTo>
                    <a:pt x="70967" y="64978"/>
                  </a:lnTo>
                  <a:lnTo>
                    <a:pt x="76338" y="103122"/>
                  </a:lnTo>
                  <a:lnTo>
                    <a:pt x="78460" y="111728"/>
                  </a:lnTo>
                  <a:lnTo>
                    <a:pt x="79236" y="119310"/>
                  </a:lnTo>
                  <a:lnTo>
                    <a:pt x="79353" y="73372"/>
                  </a:lnTo>
                  <a:lnTo>
                    <a:pt x="84213" y="30750"/>
                  </a:lnTo>
                  <a:lnTo>
                    <a:pt x="90318" y="14437"/>
                  </a:lnTo>
                  <a:lnTo>
                    <a:pt x="97889" y="3489"/>
                  </a:lnTo>
                  <a:lnTo>
                    <a:pt x="100177" y="1340"/>
                  </a:lnTo>
                  <a:lnTo>
                    <a:pt x="103114" y="259"/>
                  </a:lnTo>
                  <a:lnTo>
                    <a:pt x="110139" y="0"/>
                  </a:lnTo>
                  <a:lnTo>
                    <a:pt x="118657" y="1838"/>
                  </a:lnTo>
                  <a:lnTo>
                    <a:pt x="124338" y="7404"/>
                  </a:lnTo>
                  <a:lnTo>
                    <a:pt x="133238" y="21979"/>
                  </a:lnTo>
                  <a:lnTo>
                    <a:pt x="145055" y="67328"/>
                  </a:lnTo>
                  <a:lnTo>
                    <a:pt x="152020" y="109632"/>
                  </a:lnTo>
                  <a:lnTo>
                    <a:pt x="152307" y="119470"/>
                  </a:lnTo>
                  <a:lnTo>
                    <a:pt x="151978" y="120641"/>
                  </a:lnTo>
                  <a:lnTo>
                    <a:pt x="151406" y="121069"/>
                  </a:lnTo>
                  <a:lnTo>
                    <a:pt x="150672" y="121001"/>
                  </a:lnTo>
                  <a:lnTo>
                    <a:pt x="148915" y="118104"/>
                  </a:lnTo>
                  <a:lnTo>
                    <a:pt x="141778" y="96156"/>
                  </a:lnTo>
                  <a:lnTo>
                    <a:pt x="139862" y="57589"/>
                  </a:lnTo>
                  <a:lnTo>
                    <a:pt x="143103" y="41753"/>
                  </a:lnTo>
                  <a:lnTo>
                    <a:pt x="148532" y="29809"/>
                  </a:lnTo>
                  <a:lnTo>
                    <a:pt x="156295" y="21253"/>
                  </a:lnTo>
                  <a:lnTo>
                    <a:pt x="161292" y="18385"/>
                  </a:lnTo>
                  <a:lnTo>
                    <a:pt x="163613" y="17621"/>
                  </a:lnTo>
                  <a:lnTo>
                    <a:pt x="175305" y="19915"/>
                  </a:lnTo>
                  <a:lnTo>
                    <a:pt x="182088" y="25081"/>
                  </a:lnTo>
                  <a:lnTo>
                    <a:pt x="192192" y="38210"/>
                  </a:lnTo>
                  <a:lnTo>
                    <a:pt x="198094" y="57541"/>
                  </a:lnTo>
                  <a:lnTo>
                    <a:pt x="201614" y="102226"/>
                  </a:lnTo>
                  <a:lnTo>
                    <a:pt x="208292" y="123691"/>
                  </a:lnTo>
                  <a:lnTo>
                    <a:pt x="213565" y="131999"/>
                  </a:lnTo>
                  <a:lnTo>
                    <a:pt x="238103" y="1494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SMARTInkShape-124">
              <a:extLst>
                <a:ext uri="{FF2B5EF4-FFF2-40B4-BE49-F238E27FC236}">
                  <a16:creationId xmlns:a16="http://schemas.microsoft.com/office/drawing/2014/main" xmlns="" id="{32180725-F048-41BA-A00F-62531EFD96A0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232287" y="2867025"/>
              <a:ext cx="102642" cy="208054"/>
            </a:xfrm>
            <a:custGeom>
              <a:avLst/>
              <a:gdLst/>
              <a:ahLst/>
              <a:cxnLst/>
              <a:rect l="0" t="0" r="0" b="0"/>
              <a:pathLst>
                <a:path w="102642" h="208054">
                  <a:moveTo>
                    <a:pt x="6338" y="0"/>
                  </a:moveTo>
                  <a:lnTo>
                    <a:pt x="6338" y="0"/>
                  </a:lnTo>
                  <a:lnTo>
                    <a:pt x="6338" y="6105"/>
                  </a:lnTo>
                  <a:lnTo>
                    <a:pt x="5397" y="8946"/>
                  </a:lnTo>
                  <a:lnTo>
                    <a:pt x="4652" y="10197"/>
                  </a:lnTo>
                  <a:lnTo>
                    <a:pt x="3457" y="16922"/>
                  </a:lnTo>
                  <a:lnTo>
                    <a:pt x="3175" y="27465"/>
                  </a:lnTo>
                  <a:lnTo>
                    <a:pt x="2227" y="29022"/>
                  </a:lnTo>
                  <a:lnTo>
                    <a:pt x="1481" y="29932"/>
                  </a:lnTo>
                  <a:lnTo>
                    <a:pt x="27" y="77072"/>
                  </a:lnTo>
                  <a:lnTo>
                    <a:pt x="0" y="80927"/>
                  </a:lnTo>
                  <a:lnTo>
                    <a:pt x="701" y="81468"/>
                  </a:lnTo>
                  <a:lnTo>
                    <a:pt x="3363" y="82069"/>
                  </a:lnTo>
                  <a:lnTo>
                    <a:pt x="4354" y="81877"/>
                  </a:lnTo>
                  <a:lnTo>
                    <a:pt x="5016" y="81396"/>
                  </a:lnTo>
                  <a:lnTo>
                    <a:pt x="13414" y="72340"/>
                  </a:lnTo>
                  <a:lnTo>
                    <a:pt x="22631" y="65978"/>
                  </a:lnTo>
                  <a:lnTo>
                    <a:pt x="38827" y="62141"/>
                  </a:lnTo>
                  <a:lnTo>
                    <a:pt x="47471" y="63013"/>
                  </a:lnTo>
                  <a:lnTo>
                    <a:pt x="55311" y="65753"/>
                  </a:lnTo>
                  <a:lnTo>
                    <a:pt x="70085" y="75299"/>
                  </a:lnTo>
                  <a:lnTo>
                    <a:pt x="94377" y="106580"/>
                  </a:lnTo>
                  <a:lnTo>
                    <a:pt x="102641" y="150597"/>
                  </a:lnTo>
                  <a:lnTo>
                    <a:pt x="101030" y="180847"/>
                  </a:lnTo>
                  <a:lnTo>
                    <a:pt x="100157" y="185123"/>
                  </a:lnTo>
                  <a:lnTo>
                    <a:pt x="94485" y="192696"/>
                  </a:lnTo>
                  <a:lnTo>
                    <a:pt x="78156" y="204496"/>
                  </a:lnTo>
                  <a:lnTo>
                    <a:pt x="63875" y="208053"/>
                  </a:lnTo>
                  <a:lnTo>
                    <a:pt x="50158" y="207421"/>
                  </a:lnTo>
                  <a:lnTo>
                    <a:pt x="35471" y="203314"/>
                  </a:lnTo>
                  <a:lnTo>
                    <a:pt x="27988" y="198665"/>
                  </a:lnTo>
                  <a:lnTo>
                    <a:pt x="19120" y="188742"/>
                  </a:lnTo>
                  <a:lnTo>
                    <a:pt x="17311" y="183369"/>
                  </a:lnTo>
                  <a:lnTo>
                    <a:pt x="15863" y="174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SMARTInkShape-125">
              <a:extLst>
                <a:ext uri="{FF2B5EF4-FFF2-40B4-BE49-F238E27FC236}">
                  <a16:creationId xmlns:a16="http://schemas.microsoft.com/office/drawing/2014/main" xmlns="" id="{17D06D55-367C-4070-933D-6C16465C584A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222750" y="2863850"/>
              <a:ext cx="117476" cy="15876"/>
            </a:xfrm>
            <a:custGeom>
              <a:avLst/>
              <a:gdLst/>
              <a:ahLst/>
              <a:cxnLst/>
              <a:rect l="0" t="0" r="0" b="0"/>
              <a:pathLst>
                <a:path w="117476" h="15876">
                  <a:moveTo>
                    <a:pt x="0" y="15875"/>
                  </a:moveTo>
                  <a:lnTo>
                    <a:pt x="0" y="15875"/>
                  </a:lnTo>
                  <a:lnTo>
                    <a:pt x="0" y="14189"/>
                  </a:lnTo>
                  <a:lnTo>
                    <a:pt x="941" y="12421"/>
                  </a:lnTo>
                  <a:lnTo>
                    <a:pt x="1686" y="11456"/>
                  </a:lnTo>
                  <a:lnTo>
                    <a:pt x="7790" y="8412"/>
                  </a:lnTo>
                  <a:lnTo>
                    <a:pt x="15616" y="6403"/>
                  </a:lnTo>
                  <a:lnTo>
                    <a:pt x="54214" y="6353"/>
                  </a:lnTo>
                  <a:lnTo>
                    <a:pt x="96605" y="3815"/>
                  </a:lnTo>
                  <a:lnTo>
                    <a:pt x="1174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SMARTInkShape-126">
              <a:extLst>
                <a:ext uri="{FF2B5EF4-FFF2-40B4-BE49-F238E27FC236}">
                  <a16:creationId xmlns:a16="http://schemas.microsoft.com/office/drawing/2014/main" xmlns="" id="{F6431B03-BA3E-457F-94B1-38886198D331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067175" y="2823718"/>
              <a:ext cx="85726" cy="256150"/>
            </a:xfrm>
            <a:custGeom>
              <a:avLst/>
              <a:gdLst/>
              <a:ahLst/>
              <a:cxnLst/>
              <a:rect l="0" t="0" r="0" b="0"/>
              <a:pathLst>
                <a:path w="85726" h="256150">
                  <a:moveTo>
                    <a:pt x="0" y="144907"/>
                  </a:moveTo>
                  <a:lnTo>
                    <a:pt x="0" y="144907"/>
                  </a:lnTo>
                  <a:lnTo>
                    <a:pt x="2734" y="144907"/>
                  </a:lnTo>
                  <a:lnTo>
                    <a:pt x="12169" y="139837"/>
                  </a:lnTo>
                  <a:lnTo>
                    <a:pt x="24228" y="127079"/>
                  </a:lnTo>
                  <a:lnTo>
                    <a:pt x="40633" y="84251"/>
                  </a:lnTo>
                  <a:lnTo>
                    <a:pt x="59680" y="37916"/>
                  </a:lnTo>
                  <a:lnTo>
                    <a:pt x="75846" y="43"/>
                  </a:lnTo>
                  <a:lnTo>
                    <a:pt x="75964" y="0"/>
                  </a:lnTo>
                  <a:lnTo>
                    <a:pt x="76095" y="894"/>
                  </a:lnTo>
                  <a:lnTo>
                    <a:pt x="73666" y="44231"/>
                  </a:lnTo>
                  <a:lnTo>
                    <a:pt x="76021" y="90664"/>
                  </a:lnTo>
                  <a:lnTo>
                    <a:pt x="77850" y="133173"/>
                  </a:lnTo>
                  <a:lnTo>
                    <a:pt x="80927" y="180291"/>
                  </a:lnTo>
                  <a:lnTo>
                    <a:pt x="83277" y="226721"/>
                  </a:lnTo>
                  <a:lnTo>
                    <a:pt x="85661" y="256149"/>
                  </a:lnTo>
                  <a:lnTo>
                    <a:pt x="85682" y="256110"/>
                  </a:lnTo>
                  <a:lnTo>
                    <a:pt x="85725" y="2433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SMARTInkShape-127">
              <a:extLst>
                <a:ext uri="{FF2B5EF4-FFF2-40B4-BE49-F238E27FC236}">
                  <a16:creationId xmlns:a16="http://schemas.microsoft.com/office/drawing/2014/main" xmlns="" id="{F3FB794F-D8E4-48E6-AB2F-3DCE70F3841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817711" y="2365375"/>
              <a:ext cx="201231" cy="298451"/>
            </a:xfrm>
            <a:custGeom>
              <a:avLst/>
              <a:gdLst/>
              <a:ahLst/>
              <a:cxnLst/>
              <a:rect l="0" t="0" r="0" b="0"/>
              <a:pathLst>
                <a:path w="201231" h="298451">
                  <a:moveTo>
                    <a:pt x="8289" y="0"/>
                  </a:moveTo>
                  <a:lnTo>
                    <a:pt x="8289" y="0"/>
                  </a:lnTo>
                  <a:lnTo>
                    <a:pt x="88" y="2734"/>
                  </a:lnTo>
                  <a:lnTo>
                    <a:pt x="0" y="2881"/>
                  </a:lnTo>
                  <a:lnTo>
                    <a:pt x="842" y="3044"/>
                  </a:lnTo>
                  <a:lnTo>
                    <a:pt x="42985" y="3175"/>
                  </a:lnTo>
                  <a:lnTo>
                    <a:pt x="88162" y="3175"/>
                  </a:lnTo>
                  <a:lnTo>
                    <a:pt x="131751" y="4747"/>
                  </a:lnTo>
                  <a:lnTo>
                    <a:pt x="178032" y="3400"/>
                  </a:lnTo>
                  <a:lnTo>
                    <a:pt x="182273" y="3275"/>
                  </a:lnTo>
                  <a:lnTo>
                    <a:pt x="185334" y="4160"/>
                  </a:lnTo>
                  <a:lnTo>
                    <a:pt x="189034" y="6222"/>
                  </a:lnTo>
                  <a:lnTo>
                    <a:pt x="189244" y="10758"/>
                  </a:lnTo>
                  <a:lnTo>
                    <a:pt x="186284" y="30515"/>
                  </a:lnTo>
                  <a:lnTo>
                    <a:pt x="190148" y="74339"/>
                  </a:lnTo>
                  <a:lnTo>
                    <a:pt x="192380" y="120518"/>
                  </a:lnTo>
                  <a:lnTo>
                    <a:pt x="195318" y="163070"/>
                  </a:lnTo>
                  <a:lnTo>
                    <a:pt x="195609" y="208185"/>
                  </a:lnTo>
                  <a:lnTo>
                    <a:pt x="197299" y="253680"/>
                  </a:lnTo>
                  <a:lnTo>
                    <a:pt x="201230" y="288292"/>
                  </a:lnTo>
                  <a:lnTo>
                    <a:pt x="198789" y="298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SMARTInkShape-128">
              <a:extLst>
                <a:ext uri="{FF2B5EF4-FFF2-40B4-BE49-F238E27FC236}">
                  <a16:creationId xmlns:a16="http://schemas.microsoft.com/office/drawing/2014/main" xmlns="" id="{5FD33CE8-49AA-405B-A529-9E6C4EE5FD61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244850" y="2679700"/>
              <a:ext cx="1800226" cy="66671"/>
            </a:xfrm>
            <a:custGeom>
              <a:avLst/>
              <a:gdLst/>
              <a:ahLst/>
              <a:cxnLst/>
              <a:rect l="0" t="0" r="0" b="0"/>
              <a:pathLst>
                <a:path w="1800226" h="66671">
                  <a:moveTo>
                    <a:pt x="0" y="12700"/>
                  </a:moveTo>
                  <a:lnTo>
                    <a:pt x="0" y="12700"/>
                  </a:lnTo>
                  <a:lnTo>
                    <a:pt x="1686" y="14386"/>
                  </a:lnTo>
                  <a:lnTo>
                    <a:pt x="1829" y="14882"/>
                  </a:lnTo>
                  <a:lnTo>
                    <a:pt x="1572" y="15213"/>
                  </a:lnTo>
                  <a:lnTo>
                    <a:pt x="8" y="15872"/>
                  </a:lnTo>
                  <a:lnTo>
                    <a:pt x="18211" y="13993"/>
                  </a:lnTo>
                  <a:lnTo>
                    <a:pt x="65292" y="5367"/>
                  </a:lnTo>
                  <a:lnTo>
                    <a:pt x="109958" y="634"/>
                  </a:lnTo>
                  <a:lnTo>
                    <a:pt x="151569" y="125"/>
                  </a:lnTo>
                  <a:lnTo>
                    <a:pt x="189317" y="25"/>
                  </a:lnTo>
                  <a:lnTo>
                    <a:pt x="229778" y="7"/>
                  </a:lnTo>
                  <a:lnTo>
                    <a:pt x="269048" y="2"/>
                  </a:lnTo>
                  <a:lnTo>
                    <a:pt x="303849" y="1"/>
                  </a:lnTo>
                  <a:lnTo>
                    <a:pt x="342030" y="0"/>
                  </a:lnTo>
                  <a:lnTo>
                    <a:pt x="388432" y="0"/>
                  </a:lnTo>
                  <a:lnTo>
                    <a:pt x="428577" y="0"/>
                  </a:lnTo>
                  <a:lnTo>
                    <a:pt x="474242" y="941"/>
                  </a:lnTo>
                  <a:lnTo>
                    <a:pt x="520105" y="2513"/>
                  </a:lnTo>
                  <a:lnTo>
                    <a:pt x="560270" y="3920"/>
                  </a:lnTo>
                  <a:lnTo>
                    <a:pt x="600601" y="5870"/>
                  </a:lnTo>
                  <a:lnTo>
                    <a:pt x="645400" y="6608"/>
                  </a:lnTo>
                  <a:lnTo>
                    <a:pt x="683602" y="7993"/>
                  </a:lnTo>
                  <a:lnTo>
                    <a:pt x="723864" y="9785"/>
                  </a:lnTo>
                  <a:lnTo>
                    <a:pt x="760926" y="11757"/>
                  </a:lnTo>
                  <a:lnTo>
                    <a:pt x="807269" y="14851"/>
                  </a:lnTo>
                  <a:lnTo>
                    <a:pt x="851852" y="16948"/>
                  </a:lnTo>
                  <a:lnTo>
                    <a:pt x="886248" y="18116"/>
                  </a:lnTo>
                  <a:lnTo>
                    <a:pt x="916352" y="18988"/>
                  </a:lnTo>
                  <a:lnTo>
                    <a:pt x="954426" y="20551"/>
                  </a:lnTo>
                  <a:lnTo>
                    <a:pt x="994161" y="22422"/>
                  </a:lnTo>
                  <a:lnTo>
                    <a:pt x="1032752" y="24429"/>
                  </a:lnTo>
                  <a:lnTo>
                    <a:pt x="1067543" y="26497"/>
                  </a:lnTo>
                  <a:lnTo>
                    <a:pt x="1105348" y="28592"/>
                  </a:lnTo>
                  <a:lnTo>
                    <a:pt x="1141435" y="30699"/>
                  </a:lnTo>
                  <a:lnTo>
                    <a:pt x="1183263" y="33869"/>
                  </a:lnTo>
                  <a:lnTo>
                    <a:pt x="1224042" y="35984"/>
                  </a:lnTo>
                  <a:lnTo>
                    <a:pt x="1269318" y="39159"/>
                  </a:lnTo>
                  <a:lnTo>
                    <a:pt x="1300741" y="42216"/>
                  </a:lnTo>
                  <a:lnTo>
                    <a:pt x="1345666" y="46022"/>
                  </a:lnTo>
                  <a:lnTo>
                    <a:pt x="1382849" y="49032"/>
                  </a:lnTo>
                  <a:lnTo>
                    <a:pt x="1426386" y="52999"/>
                  </a:lnTo>
                  <a:lnTo>
                    <a:pt x="1466188" y="55371"/>
                  </a:lnTo>
                  <a:lnTo>
                    <a:pt x="1510986" y="58981"/>
                  </a:lnTo>
                  <a:lnTo>
                    <a:pt x="1557047" y="61941"/>
                  </a:lnTo>
                  <a:lnTo>
                    <a:pt x="1594234" y="65272"/>
                  </a:lnTo>
                  <a:lnTo>
                    <a:pt x="1634613" y="66398"/>
                  </a:lnTo>
                  <a:lnTo>
                    <a:pt x="1675711" y="66620"/>
                  </a:lnTo>
                  <a:lnTo>
                    <a:pt x="1717382" y="66670"/>
                  </a:lnTo>
                  <a:lnTo>
                    <a:pt x="1746316" y="65969"/>
                  </a:lnTo>
                  <a:lnTo>
                    <a:pt x="1775159" y="54625"/>
                  </a:lnTo>
                  <a:lnTo>
                    <a:pt x="1777678" y="52382"/>
                  </a:lnTo>
                  <a:lnTo>
                    <a:pt x="1786101" y="39514"/>
                  </a:lnTo>
                  <a:lnTo>
                    <a:pt x="1788184" y="34995"/>
                  </a:lnTo>
                  <a:lnTo>
                    <a:pt x="1792551" y="29643"/>
                  </a:lnTo>
                  <a:lnTo>
                    <a:pt x="1794554" y="25402"/>
                  </a:lnTo>
                  <a:lnTo>
                    <a:pt x="1798242" y="19482"/>
                  </a:lnTo>
                  <a:lnTo>
                    <a:pt x="1799637" y="15258"/>
                  </a:lnTo>
                  <a:lnTo>
                    <a:pt x="1800225" y="31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SMARTInkShape-129">
              <a:extLst>
                <a:ext uri="{FF2B5EF4-FFF2-40B4-BE49-F238E27FC236}">
                  <a16:creationId xmlns:a16="http://schemas.microsoft.com/office/drawing/2014/main" xmlns="" id="{35CE5F44-C6BF-4268-B2E3-0B8A662C609C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194050" y="2381250"/>
              <a:ext cx="1647826" cy="60326"/>
            </a:xfrm>
            <a:custGeom>
              <a:avLst/>
              <a:gdLst/>
              <a:ahLst/>
              <a:cxnLst/>
              <a:rect l="0" t="0" r="0" b="0"/>
              <a:pathLst>
                <a:path w="1647826" h="60326">
                  <a:moveTo>
                    <a:pt x="0" y="60325"/>
                  </a:moveTo>
                  <a:lnTo>
                    <a:pt x="0" y="60325"/>
                  </a:lnTo>
                  <a:lnTo>
                    <a:pt x="2734" y="54858"/>
                  </a:lnTo>
                  <a:lnTo>
                    <a:pt x="3044" y="50865"/>
                  </a:lnTo>
                  <a:lnTo>
                    <a:pt x="3793" y="49432"/>
                  </a:lnTo>
                  <a:lnTo>
                    <a:pt x="9447" y="44514"/>
                  </a:lnTo>
                  <a:lnTo>
                    <a:pt x="22138" y="47189"/>
                  </a:lnTo>
                  <a:lnTo>
                    <a:pt x="65411" y="42348"/>
                  </a:lnTo>
                  <a:lnTo>
                    <a:pt x="112351" y="40397"/>
                  </a:lnTo>
                  <a:lnTo>
                    <a:pt x="153999" y="38403"/>
                  </a:lnTo>
                  <a:lnTo>
                    <a:pt x="200484" y="38140"/>
                  </a:lnTo>
                  <a:lnTo>
                    <a:pt x="238300" y="34741"/>
                  </a:lnTo>
                  <a:lnTo>
                    <a:pt x="279121" y="31988"/>
                  </a:lnTo>
                  <a:lnTo>
                    <a:pt x="319220" y="29390"/>
                  </a:lnTo>
                  <a:lnTo>
                    <a:pt x="352837" y="27409"/>
                  </a:lnTo>
                  <a:lnTo>
                    <a:pt x="392293" y="24310"/>
                  </a:lnTo>
                  <a:lnTo>
                    <a:pt x="435891" y="21157"/>
                  </a:lnTo>
                  <a:lnTo>
                    <a:pt x="482676" y="16932"/>
                  </a:lnTo>
                  <a:lnTo>
                    <a:pt x="519507" y="13758"/>
                  </a:lnTo>
                  <a:lnTo>
                    <a:pt x="561112" y="10466"/>
                  </a:lnTo>
                  <a:lnTo>
                    <a:pt x="598219" y="9711"/>
                  </a:lnTo>
                  <a:lnTo>
                    <a:pt x="629707" y="9608"/>
                  </a:lnTo>
                  <a:lnTo>
                    <a:pt x="668984" y="9209"/>
                  </a:lnTo>
                  <a:lnTo>
                    <a:pt x="707606" y="7856"/>
                  </a:lnTo>
                  <a:lnTo>
                    <a:pt x="746880" y="7019"/>
                  </a:lnTo>
                  <a:lnTo>
                    <a:pt x="785266" y="6647"/>
                  </a:lnTo>
                  <a:lnTo>
                    <a:pt x="819965" y="6482"/>
                  </a:lnTo>
                  <a:lnTo>
                    <a:pt x="855849" y="6409"/>
                  </a:lnTo>
                  <a:lnTo>
                    <a:pt x="890141" y="6376"/>
                  </a:lnTo>
                  <a:lnTo>
                    <a:pt x="933867" y="6358"/>
                  </a:lnTo>
                  <a:lnTo>
                    <a:pt x="974087" y="6353"/>
                  </a:lnTo>
                  <a:lnTo>
                    <a:pt x="1018751" y="6351"/>
                  </a:lnTo>
                  <a:lnTo>
                    <a:pt x="1050972" y="6351"/>
                  </a:lnTo>
                  <a:lnTo>
                    <a:pt x="1098329" y="6350"/>
                  </a:lnTo>
                  <a:lnTo>
                    <a:pt x="1138466" y="6350"/>
                  </a:lnTo>
                  <a:lnTo>
                    <a:pt x="1176934" y="6350"/>
                  </a:lnTo>
                  <a:lnTo>
                    <a:pt x="1216908" y="5409"/>
                  </a:lnTo>
                  <a:lnTo>
                    <a:pt x="1259561" y="3837"/>
                  </a:lnTo>
                  <a:lnTo>
                    <a:pt x="1302302" y="4312"/>
                  </a:lnTo>
                  <a:lnTo>
                    <a:pt x="1349656" y="5746"/>
                  </a:lnTo>
                  <a:lnTo>
                    <a:pt x="1389087" y="6171"/>
                  </a:lnTo>
                  <a:lnTo>
                    <a:pt x="1428992" y="5356"/>
                  </a:lnTo>
                  <a:lnTo>
                    <a:pt x="1469039" y="2880"/>
                  </a:lnTo>
                  <a:lnTo>
                    <a:pt x="1502748" y="1633"/>
                  </a:lnTo>
                  <a:lnTo>
                    <a:pt x="1549845" y="2209"/>
                  </a:lnTo>
                  <a:lnTo>
                    <a:pt x="1593276" y="811"/>
                  </a:lnTo>
                  <a:lnTo>
                    <a:pt x="16478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6" name="SMARTInkShape-Group39">
            <a:extLst>
              <a:ext uri="{FF2B5EF4-FFF2-40B4-BE49-F238E27FC236}">
                <a16:creationId xmlns:a16="http://schemas.microsoft.com/office/drawing/2014/main" xmlns="" id="{89D7584F-9DA6-44E7-A9B5-B6931EBB4D00}"/>
              </a:ext>
            </a:extLst>
          </p:cNvPr>
          <p:cNvGrpSpPr/>
          <p:nvPr/>
        </p:nvGrpSpPr>
        <p:grpSpPr>
          <a:xfrm>
            <a:off x="5032375" y="2343150"/>
            <a:ext cx="1533526" cy="733426"/>
            <a:chOff x="5032375" y="2343150"/>
            <a:chExt cx="1533526" cy="733426"/>
          </a:xfrm>
        </p:grpSpPr>
        <p:sp>
          <p:nvSpPr>
            <p:cNvPr id="20" name="SMARTInkShape-130">
              <a:extLst>
                <a:ext uri="{FF2B5EF4-FFF2-40B4-BE49-F238E27FC236}">
                  <a16:creationId xmlns:a16="http://schemas.microsoft.com/office/drawing/2014/main" xmlns="" id="{5F26397A-095D-4C9D-B53D-20CEFD9D72E9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000750" y="2930490"/>
              <a:ext cx="282576" cy="129386"/>
            </a:xfrm>
            <a:custGeom>
              <a:avLst/>
              <a:gdLst/>
              <a:ahLst/>
              <a:cxnLst/>
              <a:rect l="0" t="0" r="0" b="0"/>
              <a:pathLst>
                <a:path w="282576" h="129386">
                  <a:moveTo>
                    <a:pt x="0" y="85760"/>
                  </a:moveTo>
                  <a:lnTo>
                    <a:pt x="0" y="85760"/>
                  </a:lnTo>
                  <a:lnTo>
                    <a:pt x="5063" y="98773"/>
                  </a:lnTo>
                  <a:lnTo>
                    <a:pt x="6321" y="105295"/>
                  </a:lnTo>
                  <a:lnTo>
                    <a:pt x="9482" y="111086"/>
                  </a:lnTo>
                  <a:lnTo>
                    <a:pt x="6995" y="87037"/>
                  </a:lnTo>
                  <a:lnTo>
                    <a:pt x="14326" y="49238"/>
                  </a:lnTo>
                  <a:lnTo>
                    <a:pt x="28690" y="16809"/>
                  </a:lnTo>
                  <a:lnTo>
                    <a:pt x="36057" y="6847"/>
                  </a:lnTo>
                  <a:lnTo>
                    <a:pt x="41778" y="1769"/>
                  </a:lnTo>
                  <a:lnTo>
                    <a:pt x="45138" y="486"/>
                  </a:lnTo>
                  <a:lnTo>
                    <a:pt x="52634" y="0"/>
                  </a:lnTo>
                  <a:lnTo>
                    <a:pt x="61418" y="1710"/>
                  </a:lnTo>
                  <a:lnTo>
                    <a:pt x="67161" y="9128"/>
                  </a:lnTo>
                  <a:lnTo>
                    <a:pt x="76100" y="27270"/>
                  </a:lnTo>
                  <a:lnTo>
                    <a:pt x="84555" y="71097"/>
                  </a:lnTo>
                  <a:lnTo>
                    <a:pt x="84630" y="103058"/>
                  </a:lnTo>
                  <a:lnTo>
                    <a:pt x="83827" y="110381"/>
                  </a:lnTo>
                  <a:lnTo>
                    <a:pt x="85405" y="121876"/>
                  </a:lnTo>
                  <a:lnTo>
                    <a:pt x="85512" y="122185"/>
                  </a:lnTo>
                  <a:lnTo>
                    <a:pt x="85583" y="122037"/>
                  </a:lnTo>
                  <a:lnTo>
                    <a:pt x="89094" y="80331"/>
                  </a:lnTo>
                  <a:lnTo>
                    <a:pt x="96077" y="33953"/>
                  </a:lnTo>
                  <a:lnTo>
                    <a:pt x="103727" y="18787"/>
                  </a:lnTo>
                  <a:lnTo>
                    <a:pt x="111012" y="9780"/>
                  </a:lnTo>
                  <a:lnTo>
                    <a:pt x="118953" y="4601"/>
                  </a:lnTo>
                  <a:lnTo>
                    <a:pt x="124365" y="3005"/>
                  </a:lnTo>
                  <a:lnTo>
                    <a:pt x="126301" y="3074"/>
                  </a:lnTo>
                  <a:lnTo>
                    <a:pt x="135769" y="9912"/>
                  </a:lnTo>
                  <a:lnTo>
                    <a:pt x="142455" y="19189"/>
                  </a:lnTo>
                  <a:lnTo>
                    <a:pt x="153116" y="50992"/>
                  </a:lnTo>
                  <a:lnTo>
                    <a:pt x="156932" y="88565"/>
                  </a:lnTo>
                  <a:lnTo>
                    <a:pt x="153969" y="125573"/>
                  </a:lnTo>
                  <a:lnTo>
                    <a:pt x="153093" y="127824"/>
                  </a:lnTo>
                  <a:lnTo>
                    <a:pt x="152157" y="128972"/>
                  </a:lnTo>
                  <a:lnTo>
                    <a:pt x="151180" y="129385"/>
                  </a:lnTo>
                  <a:lnTo>
                    <a:pt x="150175" y="128954"/>
                  </a:lnTo>
                  <a:lnTo>
                    <a:pt x="148118" y="126595"/>
                  </a:lnTo>
                  <a:lnTo>
                    <a:pt x="146969" y="123194"/>
                  </a:lnTo>
                  <a:lnTo>
                    <a:pt x="143558" y="83324"/>
                  </a:lnTo>
                  <a:lnTo>
                    <a:pt x="150854" y="43027"/>
                  </a:lnTo>
                  <a:lnTo>
                    <a:pt x="159804" y="23017"/>
                  </a:lnTo>
                  <a:lnTo>
                    <a:pt x="169973" y="8847"/>
                  </a:lnTo>
                  <a:lnTo>
                    <a:pt x="177261" y="4775"/>
                  </a:lnTo>
                  <a:lnTo>
                    <a:pt x="187885" y="971"/>
                  </a:lnTo>
                  <a:lnTo>
                    <a:pt x="192160" y="3273"/>
                  </a:lnTo>
                  <a:lnTo>
                    <a:pt x="196882" y="7824"/>
                  </a:lnTo>
                  <a:lnTo>
                    <a:pt x="200157" y="13374"/>
                  </a:lnTo>
                  <a:lnTo>
                    <a:pt x="202299" y="29192"/>
                  </a:lnTo>
                  <a:lnTo>
                    <a:pt x="200619" y="75975"/>
                  </a:lnTo>
                  <a:lnTo>
                    <a:pt x="204467" y="99702"/>
                  </a:lnTo>
                  <a:lnTo>
                    <a:pt x="206161" y="104580"/>
                  </a:lnTo>
                  <a:lnTo>
                    <a:pt x="208702" y="108184"/>
                  </a:lnTo>
                  <a:lnTo>
                    <a:pt x="215288" y="113130"/>
                  </a:lnTo>
                  <a:lnTo>
                    <a:pt x="226929" y="116212"/>
                  </a:lnTo>
                  <a:lnTo>
                    <a:pt x="258779" y="107467"/>
                  </a:lnTo>
                  <a:lnTo>
                    <a:pt x="282575" y="95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SMARTInkShape-131">
              <a:extLst>
                <a:ext uri="{FF2B5EF4-FFF2-40B4-BE49-F238E27FC236}">
                  <a16:creationId xmlns:a16="http://schemas.microsoft.com/office/drawing/2014/main" xmlns="" id="{B273C024-32E1-45CE-9723-6F8E10A82464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752689" y="2849617"/>
              <a:ext cx="130587" cy="211336"/>
            </a:xfrm>
            <a:custGeom>
              <a:avLst/>
              <a:gdLst/>
              <a:ahLst/>
              <a:cxnLst/>
              <a:rect l="0" t="0" r="0" b="0"/>
              <a:pathLst>
                <a:path w="130587" h="211336">
                  <a:moveTo>
                    <a:pt x="92486" y="45983"/>
                  </a:moveTo>
                  <a:lnTo>
                    <a:pt x="92486" y="45983"/>
                  </a:lnTo>
                  <a:lnTo>
                    <a:pt x="94999" y="51950"/>
                  </a:lnTo>
                  <a:lnTo>
                    <a:pt x="95220" y="53136"/>
                  </a:lnTo>
                  <a:lnTo>
                    <a:pt x="92889" y="65186"/>
                  </a:lnTo>
                  <a:lnTo>
                    <a:pt x="91724" y="67806"/>
                  </a:lnTo>
                  <a:lnTo>
                    <a:pt x="90920" y="68998"/>
                  </a:lnTo>
                  <a:lnTo>
                    <a:pt x="89085" y="70323"/>
                  </a:lnTo>
                  <a:lnTo>
                    <a:pt x="86308" y="71321"/>
                  </a:lnTo>
                  <a:lnTo>
                    <a:pt x="66179" y="57220"/>
                  </a:lnTo>
                  <a:lnTo>
                    <a:pt x="59863" y="49919"/>
                  </a:lnTo>
                  <a:lnTo>
                    <a:pt x="56820" y="42206"/>
                  </a:lnTo>
                  <a:lnTo>
                    <a:pt x="55820" y="34073"/>
                  </a:lnTo>
                  <a:lnTo>
                    <a:pt x="57594" y="21915"/>
                  </a:lnTo>
                  <a:lnTo>
                    <a:pt x="60633" y="14825"/>
                  </a:lnTo>
                  <a:lnTo>
                    <a:pt x="71367" y="4883"/>
                  </a:lnTo>
                  <a:lnTo>
                    <a:pt x="79807" y="1258"/>
                  </a:lnTo>
                  <a:lnTo>
                    <a:pt x="88262" y="0"/>
                  </a:lnTo>
                  <a:lnTo>
                    <a:pt x="96723" y="616"/>
                  </a:lnTo>
                  <a:lnTo>
                    <a:pt x="100250" y="3039"/>
                  </a:lnTo>
                  <a:lnTo>
                    <a:pt x="106050" y="11374"/>
                  </a:lnTo>
                  <a:lnTo>
                    <a:pt x="111596" y="24597"/>
                  </a:lnTo>
                  <a:lnTo>
                    <a:pt x="107285" y="71018"/>
                  </a:lnTo>
                  <a:lnTo>
                    <a:pt x="87562" y="116282"/>
                  </a:lnTo>
                  <a:lnTo>
                    <a:pt x="71389" y="136897"/>
                  </a:lnTo>
                  <a:lnTo>
                    <a:pt x="42536" y="160720"/>
                  </a:lnTo>
                  <a:lnTo>
                    <a:pt x="21202" y="168801"/>
                  </a:lnTo>
                  <a:lnTo>
                    <a:pt x="11298" y="169243"/>
                  </a:lnTo>
                  <a:lnTo>
                    <a:pt x="7669" y="168373"/>
                  </a:lnTo>
                  <a:lnTo>
                    <a:pt x="4897" y="166735"/>
                  </a:lnTo>
                  <a:lnTo>
                    <a:pt x="876" y="162092"/>
                  </a:lnTo>
                  <a:lnTo>
                    <a:pt x="16" y="159725"/>
                  </a:lnTo>
                  <a:lnTo>
                    <a:pt x="0" y="155214"/>
                  </a:lnTo>
                  <a:lnTo>
                    <a:pt x="3051" y="149916"/>
                  </a:lnTo>
                  <a:lnTo>
                    <a:pt x="5346" y="147022"/>
                  </a:lnTo>
                  <a:lnTo>
                    <a:pt x="12599" y="142865"/>
                  </a:lnTo>
                  <a:lnTo>
                    <a:pt x="26572" y="139007"/>
                  </a:lnTo>
                  <a:lnTo>
                    <a:pt x="34381" y="142243"/>
                  </a:lnTo>
                  <a:lnTo>
                    <a:pt x="48710" y="152447"/>
                  </a:lnTo>
                  <a:lnTo>
                    <a:pt x="80310" y="196610"/>
                  </a:lnTo>
                  <a:lnTo>
                    <a:pt x="90015" y="206246"/>
                  </a:lnTo>
                  <a:lnTo>
                    <a:pt x="100730" y="211335"/>
                  </a:lnTo>
                  <a:lnTo>
                    <a:pt x="108733" y="211078"/>
                  </a:lnTo>
                  <a:lnTo>
                    <a:pt x="116287" y="208611"/>
                  </a:lnTo>
                  <a:lnTo>
                    <a:pt x="121997" y="205163"/>
                  </a:lnTo>
                  <a:lnTo>
                    <a:pt x="130586" y="185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SMARTInkShape-132">
              <a:extLst>
                <a:ext uri="{FF2B5EF4-FFF2-40B4-BE49-F238E27FC236}">
                  <a16:creationId xmlns:a16="http://schemas.microsoft.com/office/drawing/2014/main" xmlns="" id="{2ED626F9-F9BD-475C-BC52-A0A4DBCCE25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594350" y="2847365"/>
              <a:ext cx="88894" cy="229211"/>
            </a:xfrm>
            <a:custGeom>
              <a:avLst/>
              <a:gdLst/>
              <a:ahLst/>
              <a:cxnLst/>
              <a:rect l="0" t="0" r="0" b="0"/>
              <a:pathLst>
                <a:path w="88894" h="229211">
                  <a:moveTo>
                    <a:pt x="0" y="162535"/>
                  </a:moveTo>
                  <a:lnTo>
                    <a:pt x="0" y="162535"/>
                  </a:lnTo>
                  <a:lnTo>
                    <a:pt x="2734" y="159801"/>
                  </a:lnTo>
                  <a:lnTo>
                    <a:pt x="5623" y="159094"/>
                  </a:lnTo>
                  <a:lnTo>
                    <a:pt x="18607" y="147092"/>
                  </a:lnTo>
                  <a:lnTo>
                    <a:pt x="35004" y="114380"/>
                  </a:lnTo>
                  <a:lnTo>
                    <a:pt x="58758" y="70181"/>
                  </a:lnTo>
                  <a:lnTo>
                    <a:pt x="75368" y="23139"/>
                  </a:lnTo>
                  <a:lnTo>
                    <a:pt x="87993" y="224"/>
                  </a:lnTo>
                  <a:lnTo>
                    <a:pt x="88295" y="0"/>
                  </a:lnTo>
                  <a:lnTo>
                    <a:pt x="88497" y="556"/>
                  </a:lnTo>
                  <a:lnTo>
                    <a:pt x="88893" y="42421"/>
                  </a:lnTo>
                  <a:lnTo>
                    <a:pt x="86386" y="85639"/>
                  </a:lnTo>
                  <a:lnTo>
                    <a:pt x="84170" y="125121"/>
                  </a:lnTo>
                  <a:lnTo>
                    <a:pt x="80251" y="172394"/>
                  </a:lnTo>
                  <a:lnTo>
                    <a:pt x="76939" y="217628"/>
                  </a:lnTo>
                  <a:lnTo>
                    <a:pt x="76200" y="229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SMARTInkShape-133">
              <a:extLst>
                <a:ext uri="{FF2B5EF4-FFF2-40B4-BE49-F238E27FC236}">
                  <a16:creationId xmlns:a16="http://schemas.microsoft.com/office/drawing/2014/main" xmlns="" id="{DDFC8B92-929E-4701-8DB7-555DED1E117D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467475" y="2343150"/>
              <a:ext cx="9526" cy="320653"/>
            </a:xfrm>
            <a:custGeom>
              <a:avLst/>
              <a:gdLst/>
              <a:ahLst/>
              <a:cxnLst/>
              <a:rect l="0" t="0" r="0" b="0"/>
              <a:pathLst>
                <a:path w="9526" h="320653">
                  <a:moveTo>
                    <a:pt x="9525" y="0"/>
                  </a:moveTo>
                  <a:lnTo>
                    <a:pt x="9525" y="0"/>
                  </a:lnTo>
                  <a:lnTo>
                    <a:pt x="7840" y="1686"/>
                  </a:lnTo>
                  <a:lnTo>
                    <a:pt x="7012" y="3454"/>
                  </a:lnTo>
                  <a:lnTo>
                    <a:pt x="6351" y="15782"/>
                  </a:lnTo>
                  <a:lnTo>
                    <a:pt x="5997" y="59807"/>
                  </a:lnTo>
                  <a:lnTo>
                    <a:pt x="3469" y="105194"/>
                  </a:lnTo>
                  <a:lnTo>
                    <a:pt x="5383" y="148799"/>
                  </a:lnTo>
                  <a:lnTo>
                    <a:pt x="7360" y="194265"/>
                  </a:lnTo>
                  <a:lnTo>
                    <a:pt x="6056" y="239629"/>
                  </a:lnTo>
                  <a:lnTo>
                    <a:pt x="3214" y="283986"/>
                  </a:lnTo>
                  <a:lnTo>
                    <a:pt x="649" y="307519"/>
                  </a:lnTo>
                  <a:lnTo>
                    <a:pt x="3172" y="320652"/>
                  </a:lnTo>
                  <a:lnTo>
                    <a:pt x="441" y="315206"/>
                  </a:lnTo>
                  <a:lnTo>
                    <a:pt x="87" y="312670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SMARTInkShape-134">
              <a:extLst>
                <a:ext uri="{FF2B5EF4-FFF2-40B4-BE49-F238E27FC236}">
                  <a16:creationId xmlns:a16="http://schemas.microsoft.com/office/drawing/2014/main" xmlns="" id="{326DDB8E-AFD0-4AA4-83A3-D6C5DBB4E56A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062296" y="2689225"/>
              <a:ext cx="1468680" cy="25401"/>
            </a:xfrm>
            <a:custGeom>
              <a:avLst/>
              <a:gdLst/>
              <a:ahLst/>
              <a:cxnLst/>
              <a:rect l="0" t="0" r="0" b="0"/>
              <a:pathLst>
                <a:path w="1468680" h="25401">
                  <a:moveTo>
                    <a:pt x="1829" y="25400"/>
                  </a:moveTo>
                  <a:lnTo>
                    <a:pt x="1829" y="25400"/>
                  </a:lnTo>
                  <a:lnTo>
                    <a:pt x="0" y="25400"/>
                  </a:lnTo>
                  <a:lnTo>
                    <a:pt x="781" y="25400"/>
                  </a:lnTo>
                  <a:lnTo>
                    <a:pt x="1130" y="25047"/>
                  </a:lnTo>
                  <a:lnTo>
                    <a:pt x="1821" y="22264"/>
                  </a:lnTo>
                  <a:lnTo>
                    <a:pt x="1827" y="20551"/>
                  </a:lnTo>
                  <a:lnTo>
                    <a:pt x="2180" y="20051"/>
                  </a:lnTo>
                  <a:lnTo>
                    <a:pt x="2768" y="19717"/>
                  </a:lnTo>
                  <a:lnTo>
                    <a:pt x="6248" y="19182"/>
                  </a:lnTo>
                  <a:lnTo>
                    <a:pt x="17485" y="17376"/>
                  </a:lnTo>
                  <a:lnTo>
                    <a:pt x="48696" y="10136"/>
                  </a:lnTo>
                  <a:lnTo>
                    <a:pt x="95760" y="7379"/>
                  </a:lnTo>
                  <a:lnTo>
                    <a:pt x="135271" y="6553"/>
                  </a:lnTo>
                  <a:lnTo>
                    <a:pt x="182241" y="4195"/>
                  </a:lnTo>
                  <a:lnTo>
                    <a:pt x="222674" y="3377"/>
                  </a:lnTo>
                  <a:lnTo>
                    <a:pt x="260117" y="3235"/>
                  </a:lnTo>
                  <a:lnTo>
                    <a:pt x="305006" y="3187"/>
                  </a:lnTo>
                  <a:lnTo>
                    <a:pt x="345973" y="3178"/>
                  </a:lnTo>
                  <a:lnTo>
                    <a:pt x="380924" y="3176"/>
                  </a:lnTo>
                  <a:lnTo>
                    <a:pt x="427694" y="1490"/>
                  </a:lnTo>
                  <a:lnTo>
                    <a:pt x="462092" y="441"/>
                  </a:lnTo>
                  <a:lnTo>
                    <a:pt x="492493" y="196"/>
                  </a:lnTo>
                  <a:lnTo>
                    <a:pt x="528935" y="87"/>
                  </a:lnTo>
                  <a:lnTo>
                    <a:pt x="563947" y="39"/>
                  </a:lnTo>
                  <a:lnTo>
                    <a:pt x="608649" y="11"/>
                  </a:lnTo>
                  <a:lnTo>
                    <a:pt x="655447" y="1689"/>
                  </a:lnTo>
                  <a:lnTo>
                    <a:pt x="691578" y="1049"/>
                  </a:lnTo>
                  <a:lnTo>
                    <a:pt x="728585" y="1996"/>
                  </a:lnTo>
                  <a:lnTo>
                    <a:pt x="773651" y="1140"/>
                  </a:lnTo>
                  <a:lnTo>
                    <a:pt x="816010" y="2023"/>
                  </a:lnTo>
                  <a:lnTo>
                    <a:pt x="862475" y="2947"/>
                  </a:lnTo>
                  <a:lnTo>
                    <a:pt x="903324" y="2189"/>
                  </a:lnTo>
                  <a:lnTo>
                    <a:pt x="946685" y="2118"/>
                  </a:lnTo>
                  <a:lnTo>
                    <a:pt x="976802" y="3646"/>
                  </a:lnTo>
                  <a:lnTo>
                    <a:pt x="1022136" y="5549"/>
                  </a:lnTo>
                  <a:lnTo>
                    <a:pt x="1060968" y="7053"/>
                  </a:lnTo>
                  <a:lnTo>
                    <a:pt x="1103518" y="8793"/>
                  </a:lnTo>
                  <a:lnTo>
                    <a:pt x="1145406" y="10249"/>
                  </a:lnTo>
                  <a:lnTo>
                    <a:pt x="1187921" y="11033"/>
                  </a:lnTo>
                  <a:lnTo>
                    <a:pt x="1226624" y="9972"/>
                  </a:lnTo>
                  <a:lnTo>
                    <a:pt x="1264667" y="9657"/>
                  </a:lnTo>
                  <a:lnTo>
                    <a:pt x="1309338" y="9551"/>
                  </a:lnTo>
                  <a:lnTo>
                    <a:pt x="1355595" y="7348"/>
                  </a:lnTo>
                  <a:lnTo>
                    <a:pt x="1396929" y="6481"/>
                  </a:lnTo>
                  <a:lnTo>
                    <a:pt x="1428060" y="4486"/>
                  </a:lnTo>
                  <a:lnTo>
                    <a:pt x="14686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SMARTInkShape-135">
              <a:extLst>
                <a:ext uri="{FF2B5EF4-FFF2-40B4-BE49-F238E27FC236}">
                  <a16:creationId xmlns:a16="http://schemas.microsoft.com/office/drawing/2014/main" xmlns="" id="{031441BF-77DD-42AE-BA28-BBC629F53D9E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032375" y="2349503"/>
              <a:ext cx="1533526" cy="31748"/>
            </a:xfrm>
            <a:custGeom>
              <a:avLst/>
              <a:gdLst/>
              <a:ahLst/>
              <a:cxnLst/>
              <a:rect l="0" t="0" r="0" b="0"/>
              <a:pathLst>
                <a:path w="1533526" h="31748">
                  <a:moveTo>
                    <a:pt x="0" y="31747"/>
                  </a:moveTo>
                  <a:lnTo>
                    <a:pt x="0" y="31747"/>
                  </a:lnTo>
                  <a:lnTo>
                    <a:pt x="0" y="22614"/>
                  </a:lnTo>
                  <a:lnTo>
                    <a:pt x="10935" y="16789"/>
                  </a:lnTo>
                  <a:lnTo>
                    <a:pt x="57794" y="15883"/>
                  </a:lnTo>
                  <a:lnTo>
                    <a:pt x="102941" y="15873"/>
                  </a:lnTo>
                  <a:lnTo>
                    <a:pt x="143950" y="15872"/>
                  </a:lnTo>
                  <a:lnTo>
                    <a:pt x="186178" y="15872"/>
                  </a:lnTo>
                  <a:lnTo>
                    <a:pt x="230255" y="15872"/>
                  </a:lnTo>
                  <a:lnTo>
                    <a:pt x="265505" y="14186"/>
                  </a:lnTo>
                  <a:lnTo>
                    <a:pt x="303897" y="13138"/>
                  </a:lnTo>
                  <a:lnTo>
                    <a:pt x="335443" y="12893"/>
                  </a:lnTo>
                  <a:lnTo>
                    <a:pt x="378555" y="12755"/>
                  </a:lnTo>
                  <a:lnTo>
                    <a:pt x="418258" y="11774"/>
                  </a:lnTo>
                  <a:lnTo>
                    <a:pt x="461184" y="10189"/>
                  </a:lnTo>
                  <a:lnTo>
                    <a:pt x="501772" y="10660"/>
                  </a:lnTo>
                  <a:lnTo>
                    <a:pt x="547195" y="12094"/>
                  </a:lnTo>
                  <a:lnTo>
                    <a:pt x="590757" y="12518"/>
                  </a:lnTo>
                  <a:lnTo>
                    <a:pt x="628389" y="12618"/>
                  </a:lnTo>
                  <a:lnTo>
                    <a:pt x="665105" y="12662"/>
                  </a:lnTo>
                  <a:lnTo>
                    <a:pt x="704324" y="11001"/>
                  </a:lnTo>
                  <a:lnTo>
                    <a:pt x="742245" y="9960"/>
                  </a:lnTo>
                  <a:lnTo>
                    <a:pt x="784177" y="9609"/>
                  </a:lnTo>
                  <a:lnTo>
                    <a:pt x="827581" y="8598"/>
                  </a:lnTo>
                  <a:lnTo>
                    <a:pt x="869969" y="6792"/>
                  </a:lnTo>
                  <a:lnTo>
                    <a:pt x="909465" y="6435"/>
                  </a:lnTo>
                  <a:lnTo>
                    <a:pt x="954321" y="6364"/>
                  </a:lnTo>
                  <a:lnTo>
                    <a:pt x="997607" y="5411"/>
                  </a:lnTo>
                  <a:lnTo>
                    <a:pt x="1037106" y="4167"/>
                  </a:lnTo>
                  <a:lnTo>
                    <a:pt x="1078737" y="3114"/>
                  </a:lnTo>
                  <a:lnTo>
                    <a:pt x="1111969" y="1618"/>
                  </a:lnTo>
                  <a:lnTo>
                    <a:pt x="1156266" y="477"/>
                  </a:lnTo>
                  <a:lnTo>
                    <a:pt x="1202966" y="445"/>
                  </a:lnTo>
                  <a:lnTo>
                    <a:pt x="1250187" y="2529"/>
                  </a:lnTo>
                  <a:lnTo>
                    <a:pt x="1290585" y="3045"/>
                  </a:lnTo>
                  <a:lnTo>
                    <a:pt x="1327753" y="2794"/>
                  </a:lnTo>
                  <a:lnTo>
                    <a:pt x="1367546" y="983"/>
                  </a:lnTo>
                  <a:lnTo>
                    <a:pt x="1414909" y="192"/>
                  </a:lnTo>
                  <a:lnTo>
                    <a:pt x="1453885" y="35"/>
                  </a:lnTo>
                  <a:lnTo>
                    <a:pt x="1497133" y="0"/>
                  </a:lnTo>
                  <a:lnTo>
                    <a:pt x="1523881" y="3451"/>
                  </a:lnTo>
                  <a:lnTo>
                    <a:pt x="1533525" y="6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" name="SMARTInkShape-Group40">
            <a:extLst>
              <a:ext uri="{FF2B5EF4-FFF2-40B4-BE49-F238E27FC236}">
                <a16:creationId xmlns:a16="http://schemas.microsoft.com/office/drawing/2014/main" xmlns="" id="{C9AF8F67-BB18-4280-9226-308154039EFA}"/>
              </a:ext>
            </a:extLst>
          </p:cNvPr>
          <p:cNvGrpSpPr/>
          <p:nvPr/>
        </p:nvGrpSpPr>
        <p:grpSpPr>
          <a:xfrm>
            <a:off x="974725" y="3149600"/>
            <a:ext cx="5546726" cy="916926"/>
            <a:chOff x="974725" y="3149600"/>
            <a:chExt cx="5546726" cy="916926"/>
          </a:xfrm>
        </p:grpSpPr>
        <p:sp>
          <p:nvSpPr>
            <p:cNvPr id="27" name="SMARTInkShape-136">
              <a:extLst>
                <a:ext uri="{FF2B5EF4-FFF2-40B4-BE49-F238E27FC236}">
                  <a16:creationId xmlns:a16="http://schemas.microsoft.com/office/drawing/2014/main" xmlns="" id="{364BFA2B-1C5E-47B2-82F0-0D22CE6C742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191278" y="4033850"/>
              <a:ext cx="33817" cy="32676"/>
            </a:xfrm>
            <a:custGeom>
              <a:avLst/>
              <a:gdLst/>
              <a:ahLst/>
              <a:cxnLst/>
              <a:rect l="0" t="0" r="0" b="0"/>
              <a:pathLst>
                <a:path w="33817" h="32676">
                  <a:moveTo>
                    <a:pt x="21947" y="14275"/>
                  </a:moveTo>
                  <a:lnTo>
                    <a:pt x="21947" y="14275"/>
                  </a:lnTo>
                  <a:lnTo>
                    <a:pt x="24681" y="14275"/>
                  </a:lnTo>
                  <a:lnTo>
                    <a:pt x="24828" y="13922"/>
                  </a:lnTo>
                  <a:lnTo>
                    <a:pt x="25083" y="11541"/>
                  </a:lnTo>
                  <a:lnTo>
                    <a:pt x="26046" y="11296"/>
                  </a:lnTo>
                  <a:lnTo>
                    <a:pt x="26796" y="11231"/>
                  </a:lnTo>
                  <a:lnTo>
                    <a:pt x="26944" y="10481"/>
                  </a:lnTo>
                  <a:lnTo>
                    <a:pt x="26167" y="7768"/>
                  </a:lnTo>
                  <a:lnTo>
                    <a:pt x="23705" y="5150"/>
                  </a:lnTo>
                  <a:lnTo>
                    <a:pt x="22061" y="3959"/>
                  </a:lnTo>
                  <a:lnTo>
                    <a:pt x="20259" y="3870"/>
                  </a:lnTo>
                  <a:lnTo>
                    <a:pt x="4463" y="11079"/>
                  </a:lnTo>
                  <a:lnTo>
                    <a:pt x="2883" y="12145"/>
                  </a:lnTo>
                  <a:lnTo>
                    <a:pt x="1829" y="13913"/>
                  </a:lnTo>
                  <a:lnTo>
                    <a:pt x="0" y="23974"/>
                  </a:lnTo>
                  <a:lnTo>
                    <a:pt x="786" y="26582"/>
                  </a:lnTo>
                  <a:lnTo>
                    <a:pt x="4166" y="31131"/>
                  </a:lnTo>
                  <a:lnTo>
                    <a:pt x="8988" y="32350"/>
                  </a:lnTo>
                  <a:lnTo>
                    <a:pt x="12249" y="32675"/>
                  </a:lnTo>
                  <a:lnTo>
                    <a:pt x="17755" y="31155"/>
                  </a:lnTo>
                  <a:lnTo>
                    <a:pt x="27038" y="24429"/>
                  </a:lnTo>
                  <a:lnTo>
                    <a:pt x="31844" y="16696"/>
                  </a:lnTo>
                  <a:lnTo>
                    <a:pt x="33816" y="11072"/>
                  </a:lnTo>
                  <a:lnTo>
                    <a:pt x="32715" y="3801"/>
                  </a:lnTo>
                  <a:lnTo>
                    <a:pt x="31595" y="2001"/>
                  </a:lnTo>
                  <a:lnTo>
                    <a:pt x="30143" y="801"/>
                  </a:lnTo>
                  <a:lnTo>
                    <a:pt x="28469" y="0"/>
                  </a:lnTo>
                  <a:lnTo>
                    <a:pt x="10062" y="1274"/>
                  </a:lnTo>
                  <a:lnTo>
                    <a:pt x="8379" y="2785"/>
                  </a:lnTo>
                  <a:lnTo>
                    <a:pt x="2897" y="14275"/>
                  </a:lnTo>
                </a:path>
              </a:pathLst>
            </a:custGeom>
            <a:ln w="19050" cap="sq">
              <a:solidFill>
                <a:srgbClr val="FF6820"/>
              </a:solidFill>
              <a:prstDash val="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SMARTInkShape-137">
              <a:extLst>
                <a:ext uri="{FF2B5EF4-FFF2-40B4-BE49-F238E27FC236}">
                  <a16:creationId xmlns:a16="http://schemas.microsoft.com/office/drawing/2014/main" xmlns="" id="{A0AA3C5B-A102-478B-8B34-405A1A75F2A1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147548" y="3570357"/>
              <a:ext cx="131973" cy="338069"/>
            </a:xfrm>
            <a:custGeom>
              <a:avLst/>
              <a:gdLst/>
              <a:ahLst/>
              <a:cxnLst/>
              <a:rect l="0" t="0" r="0" b="0"/>
              <a:pathLst>
                <a:path w="131973" h="338069">
                  <a:moveTo>
                    <a:pt x="18052" y="118993"/>
                  </a:moveTo>
                  <a:lnTo>
                    <a:pt x="18052" y="118993"/>
                  </a:lnTo>
                  <a:lnTo>
                    <a:pt x="18052" y="122165"/>
                  </a:lnTo>
                  <a:lnTo>
                    <a:pt x="15008" y="119124"/>
                  </a:lnTo>
                  <a:lnTo>
                    <a:pt x="1179" y="86593"/>
                  </a:lnTo>
                  <a:lnTo>
                    <a:pt x="0" y="71293"/>
                  </a:lnTo>
                  <a:lnTo>
                    <a:pt x="5180" y="40335"/>
                  </a:lnTo>
                  <a:lnTo>
                    <a:pt x="14529" y="23009"/>
                  </a:lnTo>
                  <a:lnTo>
                    <a:pt x="26646" y="10898"/>
                  </a:lnTo>
                  <a:lnTo>
                    <a:pt x="36826" y="3161"/>
                  </a:lnTo>
                  <a:lnTo>
                    <a:pt x="46151" y="484"/>
                  </a:lnTo>
                  <a:lnTo>
                    <a:pt x="57352" y="0"/>
                  </a:lnTo>
                  <a:lnTo>
                    <a:pt x="89745" y="8992"/>
                  </a:lnTo>
                  <a:lnTo>
                    <a:pt x="108047" y="19411"/>
                  </a:lnTo>
                  <a:lnTo>
                    <a:pt x="122956" y="33121"/>
                  </a:lnTo>
                  <a:lnTo>
                    <a:pt x="129117" y="46961"/>
                  </a:lnTo>
                  <a:lnTo>
                    <a:pt x="131972" y="61932"/>
                  </a:lnTo>
                  <a:lnTo>
                    <a:pt x="130890" y="73289"/>
                  </a:lnTo>
                  <a:lnTo>
                    <a:pt x="115012" y="105170"/>
                  </a:lnTo>
                  <a:lnTo>
                    <a:pt x="85397" y="146178"/>
                  </a:lnTo>
                  <a:lnTo>
                    <a:pt x="50869" y="191115"/>
                  </a:lnTo>
                  <a:lnTo>
                    <a:pt x="22013" y="232540"/>
                  </a:lnTo>
                  <a:lnTo>
                    <a:pt x="14756" y="246129"/>
                  </a:lnTo>
                  <a:lnTo>
                    <a:pt x="10373" y="271825"/>
                  </a:lnTo>
                  <a:lnTo>
                    <a:pt x="10759" y="289983"/>
                  </a:lnTo>
                  <a:lnTo>
                    <a:pt x="23132" y="316157"/>
                  </a:lnTo>
                  <a:lnTo>
                    <a:pt x="31473" y="327499"/>
                  </a:lnTo>
                  <a:lnTo>
                    <a:pt x="43452" y="338068"/>
                  </a:lnTo>
                </a:path>
              </a:pathLst>
            </a:custGeom>
            <a:ln w="19050" cap="sq">
              <a:solidFill>
                <a:srgbClr val="FF6820"/>
              </a:solidFill>
              <a:prstDash val="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SMARTInkShape-138">
              <a:extLst>
                <a:ext uri="{FF2B5EF4-FFF2-40B4-BE49-F238E27FC236}">
                  <a16:creationId xmlns:a16="http://schemas.microsoft.com/office/drawing/2014/main" xmlns="" id="{43E0A8CF-4F2C-4D49-A64F-B4F63AF8398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74725" y="3149600"/>
              <a:ext cx="5546726" cy="428033"/>
            </a:xfrm>
            <a:custGeom>
              <a:avLst/>
              <a:gdLst/>
              <a:ahLst/>
              <a:cxnLst/>
              <a:rect l="0" t="0" r="0" b="0"/>
              <a:pathLst>
                <a:path w="5546726" h="428033">
                  <a:moveTo>
                    <a:pt x="0" y="0"/>
                  </a:moveTo>
                  <a:lnTo>
                    <a:pt x="0" y="0"/>
                  </a:lnTo>
                  <a:lnTo>
                    <a:pt x="4394" y="6908"/>
                  </a:lnTo>
                  <a:lnTo>
                    <a:pt x="6105" y="8838"/>
                  </a:lnTo>
                  <a:lnTo>
                    <a:pt x="8005" y="13806"/>
                  </a:lnTo>
                  <a:lnTo>
                    <a:pt x="16688" y="59367"/>
                  </a:lnTo>
                  <a:lnTo>
                    <a:pt x="18843" y="106298"/>
                  </a:lnTo>
                  <a:lnTo>
                    <a:pt x="22380" y="132985"/>
                  </a:lnTo>
                  <a:lnTo>
                    <a:pt x="30226" y="154327"/>
                  </a:lnTo>
                  <a:lnTo>
                    <a:pt x="56232" y="195886"/>
                  </a:lnTo>
                  <a:lnTo>
                    <a:pt x="90028" y="239055"/>
                  </a:lnTo>
                  <a:lnTo>
                    <a:pt x="132160" y="271605"/>
                  </a:lnTo>
                  <a:lnTo>
                    <a:pt x="177809" y="286541"/>
                  </a:lnTo>
                  <a:lnTo>
                    <a:pt x="222884" y="293748"/>
                  </a:lnTo>
                  <a:lnTo>
                    <a:pt x="264902" y="295074"/>
                  </a:lnTo>
                  <a:lnTo>
                    <a:pt x="305752" y="297761"/>
                  </a:lnTo>
                  <a:lnTo>
                    <a:pt x="348866" y="296177"/>
                  </a:lnTo>
                  <a:lnTo>
                    <a:pt x="395823" y="293708"/>
                  </a:lnTo>
                  <a:lnTo>
                    <a:pt x="439645" y="291371"/>
                  </a:lnTo>
                  <a:lnTo>
                    <a:pt x="476340" y="288709"/>
                  </a:lnTo>
                  <a:lnTo>
                    <a:pt x="519503" y="286334"/>
                  </a:lnTo>
                  <a:lnTo>
                    <a:pt x="556799" y="284238"/>
                  </a:lnTo>
                  <a:lnTo>
                    <a:pt x="596466" y="280369"/>
                  </a:lnTo>
                  <a:lnTo>
                    <a:pt x="642140" y="276208"/>
                  </a:lnTo>
                  <a:lnTo>
                    <a:pt x="687210" y="270302"/>
                  </a:lnTo>
                  <a:lnTo>
                    <a:pt x="727733" y="266706"/>
                  </a:lnTo>
                  <a:lnTo>
                    <a:pt x="771289" y="262194"/>
                  </a:lnTo>
                  <a:lnTo>
                    <a:pt x="809672" y="258466"/>
                  </a:lnTo>
                  <a:lnTo>
                    <a:pt x="853023" y="254658"/>
                  </a:lnTo>
                  <a:lnTo>
                    <a:pt x="895273" y="250824"/>
                  </a:lnTo>
                  <a:lnTo>
                    <a:pt x="931154" y="246905"/>
                  </a:lnTo>
                  <a:lnTo>
                    <a:pt x="978200" y="243510"/>
                  </a:lnTo>
                  <a:lnTo>
                    <a:pt x="1014364" y="240269"/>
                  </a:lnTo>
                  <a:lnTo>
                    <a:pt x="1044671" y="238137"/>
                  </a:lnTo>
                  <a:lnTo>
                    <a:pt x="1079896" y="236014"/>
                  </a:lnTo>
                  <a:lnTo>
                    <a:pt x="1113190" y="233894"/>
                  </a:lnTo>
                  <a:lnTo>
                    <a:pt x="1158313" y="232403"/>
                  </a:lnTo>
                  <a:lnTo>
                    <a:pt x="1205853" y="231899"/>
                  </a:lnTo>
                  <a:lnTo>
                    <a:pt x="1238786" y="231830"/>
                  </a:lnTo>
                  <a:lnTo>
                    <a:pt x="1272943" y="231799"/>
                  </a:lnTo>
                  <a:lnTo>
                    <a:pt x="1317321" y="231782"/>
                  </a:lnTo>
                  <a:lnTo>
                    <a:pt x="1359986" y="232718"/>
                  </a:lnTo>
                  <a:lnTo>
                    <a:pt x="1396777" y="233958"/>
                  </a:lnTo>
                  <a:lnTo>
                    <a:pt x="1437823" y="234509"/>
                  </a:lnTo>
                  <a:lnTo>
                    <a:pt x="1480670" y="234819"/>
                  </a:lnTo>
                  <a:lnTo>
                    <a:pt x="1515796" y="235833"/>
                  </a:lnTo>
                  <a:lnTo>
                    <a:pt x="1553515" y="237106"/>
                  </a:lnTo>
                  <a:lnTo>
                    <a:pt x="1595069" y="238176"/>
                  </a:lnTo>
                  <a:lnTo>
                    <a:pt x="1640974" y="240570"/>
                  </a:lnTo>
                  <a:lnTo>
                    <a:pt x="1685855" y="243161"/>
                  </a:lnTo>
                  <a:lnTo>
                    <a:pt x="1720466" y="243891"/>
                  </a:lnTo>
                  <a:lnTo>
                    <a:pt x="1767224" y="247673"/>
                  </a:lnTo>
                  <a:lnTo>
                    <a:pt x="1798846" y="250365"/>
                  </a:lnTo>
                  <a:lnTo>
                    <a:pt x="1845560" y="253864"/>
                  </a:lnTo>
                  <a:lnTo>
                    <a:pt x="1876466" y="256056"/>
                  </a:lnTo>
                  <a:lnTo>
                    <a:pt x="1912544" y="258206"/>
                  </a:lnTo>
                  <a:lnTo>
                    <a:pt x="1952803" y="260338"/>
                  </a:lnTo>
                  <a:lnTo>
                    <a:pt x="1991157" y="262461"/>
                  </a:lnTo>
                  <a:lnTo>
                    <a:pt x="2034833" y="265640"/>
                  </a:lnTo>
                  <a:lnTo>
                    <a:pt x="2072417" y="267758"/>
                  </a:lnTo>
                  <a:lnTo>
                    <a:pt x="2119460" y="270816"/>
                  </a:lnTo>
                  <a:lnTo>
                    <a:pt x="2165063" y="273821"/>
                  </a:lnTo>
                  <a:lnTo>
                    <a:pt x="2209558" y="275865"/>
                  </a:lnTo>
                  <a:lnTo>
                    <a:pt x="2247087" y="277594"/>
                  </a:lnTo>
                  <a:lnTo>
                    <a:pt x="2282816" y="279538"/>
                  </a:lnTo>
                  <a:lnTo>
                    <a:pt x="2326096" y="282616"/>
                  </a:lnTo>
                  <a:lnTo>
                    <a:pt x="2372747" y="285131"/>
                  </a:lnTo>
                  <a:lnTo>
                    <a:pt x="2412588" y="287810"/>
                  </a:lnTo>
                  <a:lnTo>
                    <a:pt x="2451397" y="289645"/>
                  </a:lnTo>
                  <a:lnTo>
                    <a:pt x="2490983" y="291615"/>
                  </a:lnTo>
                  <a:lnTo>
                    <a:pt x="2531533" y="294892"/>
                  </a:lnTo>
                  <a:lnTo>
                    <a:pt x="2565047" y="298162"/>
                  </a:lnTo>
                  <a:lnTo>
                    <a:pt x="2598757" y="301027"/>
                  </a:lnTo>
                  <a:lnTo>
                    <a:pt x="2644663" y="306504"/>
                  </a:lnTo>
                  <a:lnTo>
                    <a:pt x="2686958" y="313889"/>
                  </a:lnTo>
                  <a:lnTo>
                    <a:pt x="2727006" y="320546"/>
                  </a:lnTo>
                  <a:lnTo>
                    <a:pt x="2764037" y="327928"/>
                  </a:lnTo>
                  <a:lnTo>
                    <a:pt x="2801233" y="336817"/>
                  </a:lnTo>
                  <a:lnTo>
                    <a:pt x="2848777" y="350988"/>
                  </a:lnTo>
                  <a:lnTo>
                    <a:pt x="2887998" y="364895"/>
                  </a:lnTo>
                  <a:lnTo>
                    <a:pt x="2932720" y="382632"/>
                  </a:lnTo>
                  <a:lnTo>
                    <a:pt x="2978293" y="402516"/>
                  </a:lnTo>
                  <a:lnTo>
                    <a:pt x="3024851" y="428032"/>
                  </a:lnTo>
                  <a:lnTo>
                    <a:pt x="3025159" y="427525"/>
                  </a:lnTo>
                  <a:lnTo>
                    <a:pt x="3035044" y="380305"/>
                  </a:lnTo>
                  <a:lnTo>
                    <a:pt x="3046699" y="355970"/>
                  </a:lnTo>
                  <a:lnTo>
                    <a:pt x="3083629" y="313273"/>
                  </a:lnTo>
                  <a:lnTo>
                    <a:pt x="3116375" y="293725"/>
                  </a:lnTo>
                  <a:lnTo>
                    <a:pt x="3162014" y="278930"/>
                  </a:lnTo>
                  <a:lnTo>
                    <a:pt x="3200824" y="272209"/>
                  </a:lnTo>
                  <a:lnTo>
                    <a:pt x="3242585" y="268881"/>
                  </a:lnTo>
                  <a:lnTo>
                    <a:pt x="3287899" y="267131"/>
                  </a:lnTo>
                  <a:lnTo>
                    <a:pt x="3326632" y="267180"/>
                  </a:lnTo>
                  <a:lnTo>
                    <a:pt x="3367818" y="270179"/>
                  </a:lnTo>
                  <a:lnTo>
                    <a:pt x="3409193" y="272483"/>
                  </a:lnTo>
                  <a:lnTo>
                    <a:pt x="3447865" y="276253"/>
                  </a:lnTo>
                  <a:lnTo>
                    <a:pt x="3480776" y="279883"/>
                  </a:lnTo>
                  <a:lnTo>
                    <a:pt x="3524657" y="285893"/>
                  </a:lnTo>
                  <a:lnTo>
                    <a:pt x="3563646" y="292142"/>
                  </a:lnTo>
                  <a:lnTo>
                    <a:pt x="3606008" y="297522"/>
                  </a:lnTo>
                  <a:lnTo>
                    <a:pt x="3644900" y="303231"/>
                  </a:lnTo>
                  <a:lnTo>
                    <a:pt x="3685940" y="309744"/>
                  </a:lnTo>
                  <a:lnTo>
                    <a:pt x="3727263" y="314849"/>
                  </a:lnTo>
                  <a:lnTo>
                    <a:pt x="3772903" y="319889"/>
                  </a:lnTo>
                  <a:lnTo>
                    <a:pt x="3814648" y="324558"/>
                  </a:lnTo>
                  <a:lnTo>
                    <a:pt x="3858179" y="329469"/>
                  </a:lnTo>
                  <a:lnTo>
                    <a:pt x="3896697" y="332603"/>
                  </a:lnTo>
                  <a:lnTo>
                    <a:pt x="3943385" y="336110"/>
                  </a:lnTo>
                  <a:lnTo>
                    <a:pt x="3989261" y="340927"/>
                  </a:lnTo>
                  <a:lnTo>
                    <a:pt x="4029429" y="344393"/>
                  </a:lnTo>
                  <a:lnTo>
                    <a:pt x="4070377" y="345577"/>
                  </a:lnTo>
                  <a:lnTo>
                    <a:pt x="4117314" y="346917"/>
                  </a:lnTo>
                  <a:lnTo>
                    <a:pt x="4161903" y="348789"/>
                  </a:lnTo>
                  <a:lnTo>
                    <a:pt x="4192532" y="349986"/>
                  </a:lnTo>
                  <a:lnTo>
                    <a:pt x="4240137" y="351702"/>
                  </a:lnTo>
                  <a:lnTo>
                    <a:pt x="4286580" y="353152"/>
                  </a:lnTo>
                  <a:lnTo>
                    <a:pt x="4322733" y="354512"/>
                  </a:lnTo>
                  <a:lnTo>
                    <a:pt x="4362480" y="355630"/>
                  </a:lnTo>
                  <a:lnTo>
                    <a:pt x="4409731" y="357686"/>
                  </a:lnTo>
                  <a:lnTo>
                    <a:pt x="4447015" y="358453"/>
                  </a:lnTo>
                  <a:lnTo>
                    <a:pt x="4487146" y="359032"/>
                  </a:lnTo>
                  <a:lnTo>
                    <a:pt x="4523418" y="360929"/>
                  </a:lnTo>
                  <a:lnTo>
                    <a:pt x="4566229" y="361647"/>
                  </a:lnTo>
                  <a:lnTo>
                    <a:pt x="4600480" y="361816"/>
                  </a:lnTo>
                  <a:lnTo>
                    <a:pt x="4633106" y="361890"/>
                  </a:lnTo>
                  <a:lnTo>
                    <a:pt x="4665480" y="361923"/>
                  </a:lnTo>
                  <a:lnTo>
                    <a:pt x="4701036" y="361938"/>
                  </a:lnTo>
                  <a:lnTo>
                    <a:pt x="4741768" y="361945"/>
                  </a:lnTo>
                  <a:lnTo>
                    <a:pt x="4781508" y="361948"/>
                  </a:lnTo>
                  <a:lnTo>
                    <a:pt x="4823361" y="361949"/>
                  </a:lnTo>
                  <a:lnTo>
                    <a:pt x="4868949" y="361009"/>
                  </a:lnTo>
                  <a:lnTo>
                    <a:pt x="4911664" y="357531"/>
                  </a:lnTo>
                  <a:lnTo>
                    <a:pt x="4958822" y="352801"/>
                  </a:lnTo>
                  <a:lnTo>
                    <a:pt x="4998940" y="350302"/>
                  </a:lnTo>
                  <a:lnTo>
                    <a:pt x="5030098" y="347836"/>
                  </a:lnTo>
                  <a:lnTo>
                    <a:pt x="5064877" y="344388"/>
                  </a:lnTo>
                  <a:lnTo>
                    <a:pt x="5112090" y="338833"/>
                  </a:lnTo>
                  <a:lnTo>
                    <a:pt x="5150303" y="333738"/>
                  </a:lnTo>
                  <a:lnTo>
                    <a:pt x="5195846" y="324467"/>
                  </a:lnTo>
                  <a:lnTo>
                    <a:pt x="5234064" y="313715"/>
                  </a:lnTo>
                  <a:lnTo>
                    <a:pt x="5279718" y="298675"/>
                  </a:lnTo>
                  <a:lnTo>
                    <a:pt x="5320534" y="283286"/>
                  </a:lnTo>
                  <a:lnTo>
                    <a:pt x="5357380" y="267886"/>
                  </a:lnTo>
                  <a:lnTo>
                    <a:pt x="5404222" y="241743"/>
                  </a:lnTo>
                  <a:lnTo>
                    <a:pt x="5445200" y="215096"/>
                  </a:lnTo>
                  <a:lnTo>
                    <a:pt x="5486384" y="167721"/>
                  </a:lnTo>
                  <a:lnTo>
                    <a:pt x="5513506" y="127479"/>
                  </a:lnTo>
                  <a:lnTo>
                    <a:pt x="5537424" y="80388"/>
                  </a:lnTo>
                  <a:lnTo>
                    <a:pt x="5545525" y="52108"/>
                  </a:lnTo>
                  <a:lnTo>
                    <a:pt x="5546725" y="38101"/>
                  </a:lnTo>
                  <a:lnTo>
                    <a:pt x="5545040" y="38100"/>
                  </a:lnTo>
                  <a:lnTo>
                    <a:pt x="5544543" y="38453"/>
                  </a:lnTo>
                  <a:lnTo>
                    <a:pt x="5544212" y="39041"/>
                  </a:lnTo>
                  <a:lnTo>
                    <a:pt x="5543991" y="39786"/>
                  </a:lnTo>
                  <a:lnTo>
                    <a:pt x="5543491" y="40282"/>
                  </a:lnTo>
                  <a:lnTo>
                    <a:pt x="5541995" y="40834"/>
                  </a:lnTo>
                  <a:lnTo>
                    <a:pt x="5541455" y="41334"/>
                  </a:lnTo>
                  <a:lnTo>
                    <a:pt x="5540855" y="42830"/>
                  </a:lnTo>
                  <a:lnTo>
                    <a:pt x="5540342" y="43370"/>
                  </a:lnTo>
                  <a:lnTo>
                    <a:pt x="5538832" y="43970"/>
                  </a:lnTo>
                  <a:lnTo>
                    <a:pt x="5538288" y="44483"/>
                  </a:lnTo>
                  <a:lnTo>
                    <a:pt x="5537200" y="47625"/>
                  </a:lnTo>
                </a:path>
              </a:pathLst>
            </a:custGeom>
            <a:ln w="19050" cap="sq">
              <a:solidFill>
                <a:srgbClr val="FF6820"/>
              </a:solidFill>
              <a:prstDash val="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4" name="SMARTInkShape-Group41">
            <a:extLst>
              <a:ext uri="{FF2B5EF4-FFF2-40B4-BE49-F238E27FC236}">
                <a16:creationId xmlns:a16="http://schemas.microsoft.com/office/drawing/2014/main" xmlns="" id="{62D26C72-2AAD-4B4D-8D56-BC2BB08108D1}"/>
              </a:ext>
            </a:extLst>
          </p:cNvPr>
          <p:cNvGrpSpPr/>
          <p:nvPr/>
        </p:nvGrpSpPr>
        <p:grpSpPr>
          <a:xfrm>
            <a:off x="7591425" y="2251542"/>
            <a:ext cx="2324101" cy="351270"/>
            <a:chOff x="7591425" y="2251542"/>
            <a:chExt cx="2324101" cy="351270"/>
          </a:xfrm>
        </p:grpSpPr>
        <p:sp>
          <p:nvSpPr>
            <p:cNvPr id="31" name="SMARTInkShape-139">
              <a:extLst>
                <a:ext uri="{FF2B5EF4-FFF2-40B4-BE49-F238E27FC236}">
                  <a16:creationId xmlns:a16="http://schemas.microsoft.com/office/drawing/2014/main" xmlns="" id="{3B23EDA7-6313-424A-B86D-6DADCCE181D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744075" y="2584450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0"/>
                  </a:moveTo>
                  <a:lnTo>
                    <a:pt x="0" y="0"/>
                  </a:lnTo>
                  <a:lnTo>
                    <a:pt x="1685" y="0"/>
                  </a:lnTo>
                  <a:lnTo>
                    <a:pt x="3454" y="941"/>
                  </a:lnTo>
                  <a:lnTo>
                    <a:pt x="5778" y="2734"/>
                  </a:lnTo>
                  <a:lnTo>
                    <a:pt x="50388" y="3174"/>
                  </a:lnTo>
                  <a:lnTo>
                    <a:pt x="82485" y="4115"/>
                  </a:lnTo>
                  <a:lnTo>
                    <a:pt x="124854" y="5710"/>
                  </a:lnTo>
                  <a:lnTo>
                    <a:pt x="1714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SMARTInkShape-140">
              <a:extLst>
                <a:ext uri="{FF2B5EF4-FFF2-40B4-BE49-F238E27FC236}">
                  <a16:creationId xmlns:a16="http://schemas.microsoft.com/office/drawing/2014/main" xmlns="" id="{9E180CCE-B276-4A6C-AF6D-B55416309CB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731375" y="2484923"/>
              <a:ext cx="168276" cy="10308"/>
            </a:xfrm>
            <a:custGeom>
              <a:avLst/>
              <a:gdLst/>
              <a:ahLst/>
              <a:cxnLst/>
              <a:rect l="0" t="0" r="0" b="0"/>
              <a:pathLst>
                <a:path w="168276" h="10308">
                  <a:moveTo>
                    <a:pt x="0" y="4277"/>
                  </a:moveTo>
                  <a:lnTo>
                    <a:pt x="0" y="4277"/>
                  </a:lnTo>
                  <a:lnTo>
                    <a:pt x="0" y="9007"/>
                  </a:lnTo>
                  <a:lnTo>
                    <a:pt x="353" y="9547"/>
                  </a:lnTo>
                  <a:lnTo>
                    <a:pt x="940" y="9907"/>
                  </a:lnTo>
                  <a:lnTo>
                    <a:pt x="2887" y="10307"/>
                  </a:lnTo>
                  <a:lnTo>
                    <a:pt x="47934" y="9686"/>
                  </a:lnTo>
                  <a:lnTo>
                    <a:pt x="91682" y="5897"/>
                  </a:lnTo>
                  <a:lnTo>
                    <a:pt x="134723" y="0"/>
                  </a:lnTo>
                  <a:lnTo>
                    <a:pt x="168275" y="11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SMARTInkShape-141">
              <a:extLst>
                <a:ext uri="{FF2B5EF4-FFF2-40B4-BE49-F238E27FC236}">
                  <a16:creationId xmlns:a16="http://schemas.microsoft.com/office/drawing/2014/main" xmlns="" id="{CD65378A-CD59-41D0-9EC7-397D6AD6EB65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399304" y="2309464"/>
              <a:ext cx="147922" cy="264331"/>
            </a:xfrm>
            <a:custGeom>
              <a:avLst/>
              <a:gdLst/>
              <a:ahLst/>
              <a:cxnLst/>
              <a:rect l="0" t="0" r="0" b="0"/>
              <a:pathLst>
                <a:path w="147922" h="264331">
                  <a:moveTo>
                    <a:pt x="106646" y="68611"/>
                  </a:moveTo>
                  <a:lnTo>
                    <a:pt x="106646" y="68611"/>
                  </a:lnTo>
                  <a:lnTo>
                    <a:pt x="108331" y="68611"/>
                  </a:lnTo>
                  <a:lnTo>
                    <a:pt x="108828" y="69317"/>
                  </a:lnTo>
                  <a:lnTo>
                    <a:pt x="109625" y="75519"/>
                  </a:lnTo>
                  <a:lnTo>
                    <a:pt x="109381" y="79795"/>
                  </a:lnTo>
                  <a:lnTo>
                    <a:pt x="106684" y="90690"/>
                  </a:lnTo>
                  <a:lnTo>
                    <a:pt x="96544" y="95849"/>
                  </a:lnTo>
                  <a:lnTo>
                    <a:pt x="92503" y="96295"/>
                  </a:lnTo>
                  <a:lnTo>
                    <a:pt x="85191" y="93968"/>
                  </a:lnTo>
                  <a:lnTo>
                    <a:pt x="80294" y="90346"/>
                  </a:lnTo>
                  <a:lnTo>
                    <a:pt x="68708" y="75119"/>
                  </a:lnTo>
                  <a:lnTo>
                    <a:pt x="61438" y="53049"/>
                  </a:lnTo>
                  <a:lnTo>
                    <a:pt x="61036" y="45702"/>
                  </a:lnTo>
                  <a:lnTo>
                    <a:pt x="65338" y="30180"/>
                  </a:lnTo>
                  <a:lnTo>
                    <a:pt x="72652" y="16968"/>
                  </a:lnTo>
                  <a:lnTo>
                    <a:pt x="78484" y="11204"/>
                  </a:lnTo>
                  <a:lnTo>
                    <a:pt x="95909" y="2943"/>
                  </a:lnTo>
                  <a:lnTo>
                    <a:pt x="105150" y="0"/>
                  </a:lnTo>
                  <a:lnTo>
                    <a:pt x="116865" y="814"/>
                  </a:lnTo>
                  <a:lnTo>
                    <a:pt x="122712" y="3319"/>
                  </a:lnTo>
                  <a:lnTo>
                    <a:pt x="124765" y="4974"/>
                  </a:lnTo>
                  <a:lnTo>
                    <a:pt x="127987" y="11518"/>
                  </a:lnTo>
                  <a:lnTo>
                    <a:pt x="130843" y="25118"/>
                  </a:lnTo>
                  <a:lnTo>
                    <a:pt x="129808" y="44083"/>
                  </a:lnTo>
                  <a:lnTo>
                    <a:pt x="118633" y="86430"/>
                  </a:lnTo>
                  <a:lnTo>
                    <a:pt x="93687" y="133407"/>
                  </a:lnTo>
                  <a:lnTo>
                    <a:pt x="66907" y="177279"/>
                  </a:lnTo>
                  <a:lnTo>
                    <a:pt x="51088" y="194922"/>
                  </a:lnTo>
                  <a:lnTo>
                    <a:pt x="25769" y="210781"/>
                  </a:lnTo>
                  <a:lnTo>
                    <a:pt x="11696" y="213511"/>
                  </a:lnTo>
                  <a:lnTo>
                    <a:pt x="8068" y="213189"/>
                  </a:lnTo>
                  <a:lnTo>
                    <a:pt x="3097" y="210949"/>
                  </a:lnTo>
                  <a:lnTo>
                    <a:pt x="652" y="208543"/>
                  </a:lnTo>
                  <a:lnTo>
                    <a:pt x="0" y="207407"/>
                  </a:lnTo>
                  <a:lnTo>
                    <a:pt x="623" y="205592"/>
                  </a:lnTo>
                  <a:lnTo>
                    <a:pt x="4138" y="200752"/>
                  </a:lnTo>
                  <a:lnTo>
                    <a:pt x="8288" y="197896"/>
                  </a:lnTo>
                  <a:lnTo>
                    <a:pt x="26824" y="193011"/>
                  </a:lnTo>
                  <a:lnTo>
                    <a:pt x="32599" y="195514"/>
                  </a:lnTo>
                  <a:lnTo>
                    <a:pt x="44434" y="204059"/>
                  </a:lnTo>
                  <a:lnTo>
                    <a:pt x="57930" y="220498"/>
                  </a:lnTo>
                  <a:lnTo>
                    <a:pt x="73296" y="246736"/>
                  </a:lnTo>
                  <a:lnTo>
                    <a:pt x="83790" y="257404"/>
                  </a:lnTo>
                  <a:lnTo>
                    <a:pt x="90490" y="261645"/>
                  </a:lnTo>
                  <a:lnTo>
                    <a:pt x="103584" y="264330"/>
                  </a:lnTo>
                  <a:lnTo>
                    <a:pt x="112575" y="262136"/>
                  </a:lnTo>
                  <a:lnTo>
                    <a:pt x="124790" y="255475"/>
                  </a:lnTo>
                  <a:lnTo>
                    <a:pt x="147921" y="2337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SMARTInkShape-142">
              <a:extLst>
                <a:ext uri="{FF2B5EF4-FFF2-40B4-BE49-F238E27FC236}">
                  <a16:creationId xmlns:a16="http://schemas.microsoft.com/office/drawing/2014/main" xmlns="" id="{BA271933-1C1B-409B-8B17-8F7C9E0E6F4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178925" y="2291575"/>
              <a:ext cx="152371" cy="286526"/>
            </a:xfrm>
            <a:custGeom>
              <a:avLst/>
              <a:gdLst/>
              <a:ahLst/>
              <a:cxnLst/>
              <a:rect l="0" t="0" r="0" b="0"/>
              <a:pathLst>
                <a:path w="152371" h="286526">
                  <a:moveTo>
                    <a:pt x="0" y="245250"/>
                  </a:moveTo>
                  <a:lnTo>
                    <a:pt x="0" y="245250"/>
                  </a:lnTo>
                  <a:lnTo>
                    <a:pt x="7597" y="252495"/>
                  </a:lnTo>
                  <a:lnTo>
                    <a:pt x="10197" y="253762"/>
                  </a:lnTo>
                  <a:lnTo>
                    <a:pt x="17014" y="254475"/>
                  </a:lnTo>
                  <a:lnTo>
                    <a:pt x="31548" y="251723"/>
                  </a:lnTo>
                  <a:lnTo>
                    <a:pt x="60024" y="229517"/>
                  </a:lnTo>
                  <a:lnTo>
                    <a:pt x="88734" y="193271"/>
                  </a:lnTo>
                  <a:lnTo>
                    <a:pt x="110831" y="146835"/>
                  </a:lnTo>
                  <a:lnTo>
                    <a:pt x="127415" y="106403"/>
                  </a:lnTo>
                  <a:lnTo>
                    <a:pt x="141652" y="62172"/>
                  </a:lnTo>
                  <a:lnTo>
                    <a:pt x="151622" y="17515"/>
                  </a:lnTo>
                  <a:lnTo>
                    <a:pt x="152370" y="0"/>
                  </a:lnTo>
                  <a:lnTo>
                    <a:pt x="151458" y="27592"/>
                  </a:lnTo>
                  <a:lnTo>
                    <a:pt x="144937" y="69560"/>
                  </a:lnTo>
                  <a:lnTo>
                    <a:pt x="143056" y="110565"/>
                  </a:lnTo>
                  <a:lnTo>
                    <a:pt x="142911" y="151526"/>
                  </a:lnTo>
                  <a:lnTo>
                    <a:pt x="141942" y="193954"/>
                  </a:lnTo>
                  <a:lnTo>
                    <a:pt x="140348" y="236718"/>
                  </a:lnTo>
                  <a:lnTo>
                    <a:pt x="139915" y="283362"/>
                  </a:lnTo>
                  <a:lnTo>
                    <a:pt x="139700" y="286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SMARTInkShape-143">
              <a:extLst>
                <a:ext uri="{FF2B5EF4-FFF2-40B4-BE49-F238E27FC236}">
                  <a16:creationId xmlns:a16="http://schemas.microsoft.com/office/drawing/2014/main" xmlns="" id="{6851FD44-6DDA-4CFE-974C-B113D36E690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950806" y="2511425"/>
              <a:ext cx="142395" cy="5898"/>
            </a:xfrm>
            <a:custGeom>
              <a:avLst/>
              <a:gdLst/>
              <a:ahLst/>
              <a:cxnLst/>
              <a:rect l="0" t="0" r="0" b="0"/>
              <a:pathLst>
                <a:path w="142395" h="5898">
                  <a:moveTo>
                    <a:pt x="5869" y="0"/>
                  </a:moveTo>
                  <a:lnTo>
                    <a:pt x="5869" y="0"/>
                  </a:lnTo>
                  <a:lnTo>
                    <a:pt x="0" y="0"/>
                  </a:lnTo>
                  <a:lnTo>
                    <a:pt x="673" y="941"/>
                  </a:lnTo>
                  <a:lnTo>
                    <a:pt x="2575" y="3044"/>
                  </a:lnTo>
                  <a:lnTo>
                    <a:pt x="46649" y="5897"/>
                  </a:lnTo>
                  <a:lnTo>
                    <a:pt x="89462" y="3443"/>
                  </a:lnTo>
                  <a:lnTo>
                    <a:pt x="142394" y="3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SMARTInkShape-144">
              <a:extLst>
                <a:ext uri="{FF2B5EF4-FFF2-40B4-BE49-F238E27FC236}">
                  <a16:creationId xmlns:a16="http://schemas.microsoft.com/office/drawing/2014/main" xmlns="" id="{D7A4ECAE-E9B3-49D7-B558-5832B3E0CD7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001125" y="2428875"/>
              <a:ext cx="25401" cy="173937"/>
            </a:xfrm>
            <a:custGeom>
              <a:avLst/>
              <a:gdLst/>
              <a:ahLst/>
              <a:cxnLst/>
              <a:rect l="0" t="0" r="0" b="0"/>
              <a:pathLst>
                <a:path w="25401" h="173937">
                  <a:moveTo>
                    <a:pt x="0" y="0"/>
                  </a:moveTo>
                  <a:lnTo>
                    <a:pt x="0" y="0"/>
                  </a:lnTo>
                  <a:lnTo>
                    <a:pt x="0" y="4419"/>
                  </a:lnTo>
                  <a:lnTo>
                    <a:pt x="3044" y="15122"/>
                  </a:lnTo>
                  <a:lnTo>
                    <a:pt x="4821" y="17337"/>
                  </a:lnTo>
                  <a:lnTo>
                    <a:pt x="10764" y="54617"/>
                  </a:lnTo>
                  <a:lnTo>
                    <a:pt x="15380" y="100280"/>
                  </a:lnTo>
                  <a:lnTo>
                    <a:pt x="20275" y="144127"/>
                  </a:lnTo>
                  <a:lnTo>
                    <a:pt x="25347" y="173936"/>
                  </a:lnTo>
                  <a:lnTo>
                    <a:pt x="25400" y="168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SMARTInkShape-145">
              <a:extLst>
                <a:ext uri="{FF2B5EF4-FFF2-40B4-BE49-F238E27FC236}">
                  <a16:creationId xmlns:a16="http://schemas.microsoft.com/office/drawing/2014/main" xmlns="" id="{7143FD5F-CADC-48A8-ACAC-E3CB4327BF3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655100" y="2339975"/>
              <a:ext cx="157995" cy="243173"/>
            </a:xfrm>
            <a:custGeom>
              <a:avLst/>
              <a:gdLst/>
              <a:ahLst/>
              <a:cxnLst/>
              <a:rect l="0" t="0" r="0" b="0"/>
              <a:pathLst>
                <a:path w="157995" h="243173">
                  <a:moveTo>
                    <a:pt x="6300" y="0"/>
                  </a:moveTo>
                  <a:lnTo>
                    <a:pt x="6300" y="0"/>
                  </a:lnTo>
                  <a:lnTo>
                    <a:pt x="6300" y="1686"/>
                  </a:lnTo>
                  <a:lnTo>
                    <a:pt x="4471" y="7598"/>
                  </a:lnTo>
                  <a:lnTo>
                    <a:pt x="6292" y="26911"/>
                  </a:lnTo>
                  <a:lnTo>
                    <a:pt x="808" y="73677"/>
                  </a:lnTo>
                  <a:lnTo>
                    <a:pt x="0" y="84764"/>
                  </a:lnTo>
                  <a:lnTo>
                    <a:pt x="336" y="85085"/>
                  </a:lnTo>
                  <a:lnTo>
                    <a:pt x="1651" y="85440"/>
                  </a:lnTo>
                  <a:lnTo>
                    <a:pt x="10149" y="85700"/>
                  </a:lnTo>
                  <a:lnTo>
                    <a:pt x="13420" y="83832"/>
                  </a:lnTo>
                  <a:lnTo>
                    <a:pt x="15279" y="82347"/>
                  </a:lnTo>
                  <a:lnTo>
                    <a:pt x="20169" y="80696"/>
                  </a:lnTo>
                  <a:lnTo>
                    <a:pt x="66962" y="73151"/>
                  </a:lnTo>
                  <a:lnTo>
                    <a:pt x="74183" y="73787"/>
                  </a:lnTo>
                  <a:lnTo>
                    <a:pt x="95125" y="80884"/>
                  </a:lnTo>
                  <a:lnTo>
                    <a:pt x="112981" y="90688"/>
                  </a:lnTo>
                  <a:lnTo>
                    <a:pt x="138655" y="117993"/>
                  </a:lnTo>
                  <a:lnTo>
                    <a:pt x="152508" y="153135"/>
                  </a:lnTo>
                  <a:lnTo>
                    <a:pt x="157994" y="195869"/>
                  </a:lnTo>
                  <a:lnTo>
                    <a:pt x="156806" y="208867"/>
                  </a:lnTo>
                  <a:lnTo>
                    <a:pt x="152533" y="222244"/>
                  </a:lnTo>
                  <a:lnTo>
                    <a:pt x="147845" y="228480"/>
                  </a:lnTo>
                  <a:lnTo>
                    <a:pt x="141175" y="232780"/>
                  </a:lnTo>
                  <a:lnTo>
                    <a:pt x="115300" y="241724"/>
                  </a:lnTo>
                  <a:lnTo>
                    <a:pt x="71270" y="243172"/>
                  </a:lnTo>
                  <a:lnTo>
                    <a:pt x="30940" y="239012"/>
                  </a:lnTo>
                  <a:lnTo>
                    <a:pt x="26071" y="236990"/>
                  </a:lnTo>
                  <a:lnTo>
                    <a:pt x="24772" y="235252"/>
                  </a:lnTo>
                  <a:lnTo>
                    <a:pt x="22687" y="226739"/>
                  </a:lnTo>
                  <a:lnTo>
                    <a:pt x="22517" y="225243"/>
                  </a:lnTo>
                  <a:lnTo>
                    <a:pt x="25350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SMARTInkShape-146">
              <a:extLst>
                <a:ext uri="{FF2B5EF4-FFF2-40B4-BE49-F238E27FC236}">
                  <a16:creationId xmlns:a16="http://schemas.microsoft.com/office/drawing/2014/main" xmlns="" id="{C820EE33-73CC-4773-B1FD-B63343E444B6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207375" y="2517775"/>
              <a:ext cx="123826" cy="3176"/>
            </a:xfrm>
            <a:custGeom>
              <a:avLst/>
              <a:gdLst/>
              <a:ahLst/>
              <a:cxnLst/>
              <a:rect l="0" t="0" r="0" b="0"/>
              <a:pathLst>
                <a:path w="123826" h="3176">
                  <a:moveTo>
                    <a:pt x="0" y="0"/>
                  </a:moveTo>
                  <a:lnTo>
                    <a:pt x="0" y="0"/>
                  </a:lnTo>
                  <a:lnTo>
                    <a:pt x="44513" y="941"/>
                  </a:lnTo>
                  <a:lnTo>
                    <a:pt x="87658" y="1048"/>
                  </a:lnTo>
                  <a:lnTo>
                    <a:pt x="123825" y="3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SMARTInkShape-147">
              <a:extLst>
                <a:ext uri="{FF2B5EF4-FFF2-40B4-BE49-F238E27FC236}">
                  <a16:creationId xmlns:a16="http://schemas.microsoft.com/office/drawing/2014/main" xmlns="" id="{F96425EB-0DBE-4EA1-8730-1123C13C9D93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255000" y="2444750"/>
              <a:ext cx="21741" cy="148393"/>
            </a:xfrm>
            <a:custGeom>
              <a:avLst/>
              <a:gdLst/>
              <a:ahLst/>
              <a:cxnLst/>
              <a:rect l="0" t="0" r="0" b="0"/>
              <a:pathLst>
                <a:path w="21741" h="148393">
                  <a:moveTo>
                    <a:pt x="0" y="0"/>
                  </a:moveTo>
                  <a:lnTo>
                    <a:pt x="0" y="0"/>
                  </a:lnTo>
                  <a:lnTo>
                    <a:pt x="1685" y="0"/>
                  </a:lnTo>
                  <a:lnTo>
                    <a:pt x="3453" y="3763"/>
                  </a:lnTo>
                  <a:lnTo>
                    <a:pt x="6180" y="17644"/>
                  </a:lnTo>
                  <a:lnTo>
                    <a:pt x="7045" y="59583"/>
                  </a:lnTo>
                  <a:lnTo>
                    <a:pt x="13502" y="102865"/>
                  </a:lnTo>
                  <a:lnTo>
                    <a:pt x="19067" y="143424"/>
                  </a:lnTo>
                  <a:lnTo>
                    <a:pt x="21740" y="148392"/>
                  </a:lnTo>
                  <a:lnTo>
                    <a:pt x="21548" y="148317"/>
                  </a:lnTo>
                  <a:lnTo>
                    <a:pt x="19050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SMARTInkShape-148">
              <a:extLst>
                <a:ext uri="{FF2B5EF4-FFF2-40B4-BE49-F238E27FC236}">
                  <a16:creationId xmlns:a16="http://schemas.microsoft.com/office/drawing/2014/main" xmlns="" id="{F6C88C42-7FD0-4ADD-8F11-6EDDBA2E8B9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897708" y="2290718"/>
              <a:ext cx="150136" cy="301153"/>
            </a:xfrm>
            <a:custGeom>
              <a:avLst/>
              <a:gdLst/>
              <a:ahLst/>
              <a:cxnLst/>
              <a:rect l="0" t="0" r="0" b="0"/>
              <a:pathLst>
                <a:path w="150136" h="301153">
                  <a:moveTo>
                    <a:pt x="125517" y="11157"/>
                  </a:moveTo>
                  <a:lnTo>
                    <a:pt x="125517" y="11157"/>
                  </a:lnTo>
                  <a:lnTo>
                    <a:pt x="123832" y="11157"/>
                  </a:lnTo>
                  <a:lnTo>
                    <a:pt x="122064" y="10216"/>
                  </a:lnTo>
                  <a:lnTo>
                    <a:pt x="106365" y="0"/>
                  </a:lnTo>
                  <a:lnTo>
                    <a:pt x="76304" y="6366"/>
                  </a:lnTo>
                  <a:lnTo>
                    <a:pt x="58764" y="15147"/>
                  </a:lnTo>
                  <a:lnTo>
                    <a:pt x="23576" y="46576"/>
                  </a:lnTo>
                  <a:lnTo>
                    <a:pt x="8208" y="81577"/>
                  </a:lnTo>
                  <a:lnTo>
                    <a:pt x="0" y="122795"/>
                  </a:lnTo>
                  <a:lnTo>
                    <a:pt x="15" y="159358"/>
                  </a:lnTo>
                  <a:lnTo>
                    <a:pt x="6143" y="201389"/>
                  </a:lnTo>
                  <a:lnTo>
                    <a:pt x="8609" y="218119"/>
                  </a:lnTo>
                  <a:lnTo>
                    <a:pt x="22236" y="249747"/>
                  </a:lnTo>
                  <a:lnTo>
                    <a:pt x="49172" y="277785"/>
                  </a:lnTo>
                  <a:lnTo>
                    <a:pt x="71069" y="292019"/>
                  </a:lnTo>
                  <a:lnTo>
                    <a:pt x="96170" y="300636"/>
                  </a:lnTo>
                  <a:lnTo>
                    <a:pt x="103772" y="301152"/>
                  </a:lnTo>
                  <a:lnTo>
                    <a:pt x="122829" y="296922"/>
                  </a:lnTo>
                  <a:lnTo>
                    <a:pt x="136480" y="289621"/>
                  </a:lnTo>
                  <a:lnTo>
                    <a:pt x="143856" y="282440"/>
                  </a:lnTo>
                  <a:lnTo>
                    <a:pt x="148276" y="270787"/>
                  </a:lnTo>
                  <a:lnTo>
                    <a:pt x="150135" y="259535"/>
                  </a:lnTo>
                  <a:lnTo>
                    <a:pt x="146429" y="232668"/>
                  </a:lnTo>
                  <a:lnTo>
                    <a:pt x="140062" y="221429"/>
                  </a:lnTo>
                  <a:lnTo>
                    <a:pt x="103339" y="190482"/>
                  </a:lnTo>
                  <a:lnTo>
                    <a:pt x="94141" y="187871"/>
                  </a:lnTo>
                  <a:lnTo>
                    <a:pt x="84408" y="187416"/>
                  </a:lnTo>
                  <a:lnTo>
                    <a:pt x="77731" y="189565"/>
                  </a:lnTo>
                  <a:lnTo>
                    <a:pt x="66634" y="196428"/>
                  </a:lnTo>
                  <a:lnTo>
                    <a:pt x="61364" y="202155"/>
                  </a:lnTo>
                  <a:lnTo>
                    <a:pt x="45065" y="225240"/>
                  </a:lnTo>
                  <a:lnTo>
                    <a:pt x="43900" y="229307"/>
                  </a:lnTo>
                  <a:lnTo>
                    <a:pt x="52492" y="2619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SMARTInkShape-149">
              <a:extLst>
                <a:ext uri="{FF2B5EF4-FFF2-40B4-BE49-F238E27FC236}">
                  <a16:creationId xmlns:a16="http://schemas.microsoft.com/office/drawing/2014/main" xmlns="" id="{C20CA344-AA0F-433D-A3F5-2C6AD720D53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591425" y="2251542"/>
              <a:ext cx="187326" cy="327175"/>
            </a:xfrm>
            <a:custGeom>
              <a:avLst/>
              <a:gdLst/>
              <a:ahLst/>
              <a:cxnLst/>
              <a:rect l="0" t="0" r="0" b="0"/>
              <a:pathLst>
                <a:path w="187326" h="327175">
                  <a:moveTo>
                    <a:pt x="0" y="253533"/>
                  </a:moveTo>
                  <a:lnTo>
                    <a:pt x="0" y="253533"/>
                  </a:lnTo>
                  <a:lnTo>
                    <a:pt x="6105" y="253533"/>
                  </a:lnTo>
                  <a:lnTo>
                    <a:pt x="26343" y="247444"/>
                  </a:lnTo>
                  <a:lnTo>
                    <a:pt x="71317" y="207553"/>
                  </a:lnTo>
                  <a:lnTo>
                    <a:pt x="98471" y="166344"/>
                  </a:lnTo>
                  <a:lnTo>
                    <a:pt x="126568" y="119282"/>
                  </a:lnTo>
                  <a:lnTo>
                    <a:pt x="151112" y="72178"/>
                  </a:lnTo>
                  <a:lnTo>
                    <a:pt x="165440" y="28580"/>
                  </a:lnTo>
                  <a:lnTo>
                    <a:pt x="168242" y="0"/>
                  </a:lnTo>
                  <a:lnTo>
                    <a:pt x="171252" y="41901"/>
                  </a:lnTo>
                  <a:lnTo>
                    <a:pt x="174782" y="83318"/>
                  </a:lnTo>
                  <a:lnTo>
                    <a:pt x="177402" y="127214"/>
                  </a:lnTo>
                  <a:lnTo>
                    <a:pt x="177722" y="169001"/>
                  </a:lnTo>
                  <a:lnTo>
                    <a:pt x="175602" y="216361"/>
                  </a:lnTo>
                  <a:lnTo>
                    <a:pt x="176700" y="253363"/>
                  </a:lnTo>
                  <a:lnTo>
                    <a:pt x="182594" y="297412"/>
                  </a:lnTo>
                  <a:lnTo>
                    <a:pt x="186990" y="326953"/>
                  </a:lnTo>
                  <a:lnTo>
                    <a:pt x="187102" y="327174"/>
                  </a:lnTo>
                  <a:lnTo>
                    <a:pt x="187325" y="3265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SMARTInkShape-150">
              <a:extLst>
                <a:ext uri="{FF2B5EF4-FFF2-40B4-BE49-F238E27FC236}">
                  <a16:creationId xmlns:a16="http://schemas.microsoft.com/office/drawing/2014/main" xmlns="" id="{DDD935F0-3A58-4133-9197-40181E26E13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658225" y="2346325"/>
              <a:ext cx="130176" cy="5898"/>
            </a:xfrm>
            <a:custGeom>
              <a:avLst/>
              <a:gdLst/>
              <a:ahLst/>
              <a:cxnLst/>
              <a:rect l="0" t="0" r="0" b="0"/>
              <a:pathLst>
                <a:path w="130176" h="5898">
                  <a:moveTo>
                    <a:pt x="0" y="0"/>
                  </a:moveTo>
                  <a:lnTo>
                    <a:pt x="0" y="0"/>
                  </a:lnTo>
                  <a:lnTo>
                    <a:pt x="7463" y="0"/>
                  </a:lnTo>
                  <a:lnTo>
                    <a:pt x="9549" y="941"/>
                  </a:lnTo>
                  <a:lnTo>
                    <a:pt x="12078" y="2734"/>
                  </a:lnTo>
                  <a:lnTo>
                    <a:pt x="55584" y="5897"/>
                  </a:lnTo>
                  <a:lnTo>
                    <a:pt x="102159" y="5392"/>
                  </a:lnTo>
                  <a:lnTo>
                    <a:pt x="130175" y="3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SMARTInkShape-151">
              <a:extLst>
                <a:ext uri="{FF2B5EF4-FFF2-40B4-BE49-F238E27FC236}">
                  <a16:creationId xmlns:a16="http://schemas.microsoft.com/office/drawing/2014/main" xmlns="" id="{8C81C410-7AC8-40E7-B6E1-735BFB31C33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391525" y="2324866"/>
              <a:ext cx="142876" cy="249542"/>
            </a:xfrm>
            <a:custGeom>
              <a:avLst/>
              <a:gdLst/>
              <a:ahLst/>
              <a:cxnLst/>
              <a:rect l="0" t="0" r="0" b="0"/>
              <a:pathLst>
                <a:path w="142876" h="249542">
                  <a:moveTo>
                    <a:pt x="0" y="246884"/>
                  </a:moveTo>
                  <a:lnTo>
                    <a:pt x="0" y="246884"/>
                  </a:lnTo>
                  <a:lnTo>
                    <a:pt x="6272" y="240612"/>
                  </a:lnTo>
                  <a:lnTo>
                    <a:pt x="30838" y="233637"/>
                  </a:lnTo>
                  <a:lnTo>
                    <a:pt x="57703" y="219335"/>
                  </a:lnTo>
                  <a:lnTo>
                    <a:pt x="86998" y="183592"/>
                  </a:lnTo>
                  <a:lnTo>
                    <a:pt x="108592" y="138263"/>
                  </a:lnTo>
                  <a:lnTo>
                    <a:pt x="123900" y="91639"/>
                  </a:lnTo>
                  <a:lnTo>
                    <a:pt x="131274" y="63988"/>
                  </a:lnTo>
                  <a:lnTo>
                    <a:pt x="136275" y="16796"/>
                  </a:lnTo>
                  <a:lnTo>
                    <a:pt x="136767" y="10214"/>
                  </a:lnTo>
                  <a:lnTo>
                    <a:pt x="139244" y="1821"/>
                  </a:lnTo>
                  <a:lnTo>
                    <a:pt x="139043" y="959"/>
                  </a:lnTo>
                  <a:lnTo>
                    <a:pt x="138557" y="384"/>
                  </a:lnTo>
                  <a:lnTo>
                    <a:pt x="137879" y="0"/>
                  </a:lnTo>
                  <a:lnTo>
                    <a:pt x="137781" y="451"/>
                  </a:lnTo>
                  <a:lnTo>
                    <a:pt x="138612" y="2832"/>
                  </a:lnTo>
                  <a:lnTo>
                    <a:pt x="135738" y="29800"/>
                  </a:lnTo>
                  <a:lnTo>
                    <a:pt x="133560" y="70653"/>
                  </a:lnTo>
                  <a:lnTo>
                    <a:pt x="134309" y="116629"/>
                  </a:lnTo>
                  <a:lnTo>
                    <a:pt x="136233" y="158352"/>
                  </a:lnTo>
                  <a:lnTo>
                    <a:pt x="136147" y="204666"/>
                  </a:lnTo>
                  <a:lnTo>
                    <a:pt x="133995" y="237851"/>
                  </a:lnTo>
                  <a:lnTo>
                    <a:pt x="135165" y="244163"/>
                  </a:lnTo>
                  <a:lnTo>
                    <a:pt x="136861" y="247438"/>
                  </a:lnTo>
                  <a:lnTo>
                    <a:pt x="138792" y="248894"/>
                  </a:lnTo>
                  <a:lnTo>
                    <a:pt x="140825" y="249541"/>
                  </a:lnTo>
                  <a:lnTo>
                    <a:pt x="141508" y="248303"/>
                  </a:lnTo>
                  <a:lnTo>
                    <a:pt x="142875" y="2373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SMARTInkShape-Group42">
            <a:extLst>
              <a:ext uri="{FF2B5EF4-FFF2-40B4-BE49-F238E27FC236}">
                <a16:creationId xmlns:a16="http://schemas.microsoft.com/office/drawing/2014/main" xmlns="" id="{915C1BF5-A3AB-4CA6-9C1B-DD1A290FD715}"/>
              </a:ext>
            </a:extLst>
          </p:cNvPr>
          <p:cNvGrpSpPr/>
          <p:nvPr/>
        </p:nvGrpSpPr>
        <p:grpSpPr>
          <a:xfrm>
            <a:off x="10250673" y="2308225"/>
            <a:ext cx="539480" cy="422276"/>
            <a:chOff x="10250673" y="2308225"/>
            <a:chExt cx="539480" cy="422276"/>
          </a:xfrm>
        </p:grpSpPr>
        <p:sp>
          <p:nvSpPr>
            <p:cNvPr id="45" name="SMARTInkShape-152">
              <a:extLst>
                <a:ext uri="{FF2B5EF4-FFF2-40B4-BE49-F238E27FC236}">
                  <a16:creationId xmlns:a16="http://schemas.microsoft.com/office/drawing/2014/main" xmlns="" id="{7CA22CBC-3482-498A-9E7F-C29CAF88D60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563225" y="2335670"/>
              <a:ext cx="226928" cy="312650"/>
            </a:xfrm>
            <a:custGeom>
              <a:avLst/>
              <a:gdLst/>
              <a:ahLst/>
              <a:cxnLst/>
              <a:rect l="0" t="0" r="0" b="0"/>
              <a:pathLst>
                <a:path w="226928" h="312650">
                  <a:moveTo>
                    <a:pt x="0" y="45580"/>
                  </a:moveTo>
                  <a:lnTo>
                    <a:pt x="0" y="45580"/>
                  </a:lnTo>
                  <a:lnTo>
                    <a:pt x="0" y="50310"/>
                  </a:lnTo>
                  <a:lnTo>
                    <a:pt x="353" y="50850"/>
                  </a:lnTo>
                  <a:lnTo>
                    <a:pt x="940" y="51210"/>
                  </a:lnTo>
                  <a:lnTo>
                    <a:pt x="3163" y="51926"/>
                  </a:lnTo>
                  <a:lnTo>
                    <a:pt x="5707" y="49042"/>
                  </a:lnTo>
                  <a:lnTo>
                    <a:pt x="8237" y="44332"/>
                  </a:lnTo>
                  <a:lnTo>
                    <a:pt x="8952" y="41733"/>
                  </a:lnTo>
                  <a:lnTo>
                    <a:pt x="14412" y="34915"/>
                  </a:lnTo>
                  <a:lnTo>
                    <a:pt x="27920" y="23835"/>
                  </a:lnTo>
                  <a:lnTo>
                    <a:pt x="74771" y="4672"/>
                  </a:lnTo>
                  <a:lnTo>
                    <a:pt x="101657" y="0"/>
                  </a:lnTo>
                  <a:lnTo>
                    <a:pt x="135362" y="2597"/>
                  </a:lnTo>
                  <a:lnTo>
                    <a:pt x="144121" y="6368"/>
                  </a:lnTo>
                  <a:lnTo>
                    <a:pt x="154063" y="14441"/>
                  </a:lnTo>
                  <a:lnTo>
                    <a:pt x="161478" y="25418"/>
                  </a:lnTo>
                  <a:lnTo>
                    <a:pt x="166260" y="37019"/>
                  </a:lnTo>
                  <a:lnTo>
                    <a:pt x="167027" y="44597"/>
                  </a:lnTo>
                  <a:lnTo>
                    <a:pt x="165122" y="62614"/>
                  </a:lnTo>
                  <a:lnTo>
                    <a:pt x="156358" y="83680"/>
                  </a:lnTo>
                  <a:lnTo>
                    <a:pt x="143460" y="97125"/>
                  </a:lnTo>
                  <a:lnTo>
                    <a:pt x="116564" y="114818"/>
                  </a:lnTo>
                  <a:lnTo>
                    <a:pt x="107523" y="117483"/>
                  </a:lnTo>
                  <a:lnTo>
                    <a:pt x="99357" y="117920"/>
                  </a:lnTo>
                  <a:lnTo>
                    <a:pt x="97988" y="117442"/>
                  </a:lnTo>
                  <a:lnTo>
                    <a:pt x="97075" y="116772"/>
                  </a:lnTo>
                  <a:lnTo>
                    <a:pt x="97172" y="116677"/>
                  </a:lnTo>
                  <a:lnTo>
                    <a:pt x="115918" y="120195"/>
                  </a:lnTo>
                  <a:lnTo>
                    <a:pt x="133473" y="122525"/>
                  </a:lnTo>
                  <a:lnTo>
                    <a:pt x="168918" y="136875"/>
                  </a:lnTo>
                  <a:lnTo>
                    <a:pt x="188887" y="152005"/>
                  </a:lnTo>
                  <a:lnTo>
                    <a:pt x="211606" y="180637"/>
                  </a:lnTo>
                  <a:lnTo>
                    <a:pt x="224146" y="206144"/>
                  </a:lnTo>
                  <a:lnTo>
                    <a:pt x="226927" y="223055"/>
                  </a:lnTo>
                  <a:lnTo>
                    <a:pt x="224007" y="257021"/>
                  </a:lnTo>
                  <a:lnTo>
                    <a:pt x="214640" y="280551"/>
                  </a:lnTo>
                  <a:lnTo>
                    <a:pt x="203219" y="296450"/>
                  </a:lnTo>
                  <a:lnTo>
                    <a:pt x="185617" y="309780"/>
                  </a:lnTo>
                  <a:lnTo>
                    <a:pt x="181953" y="311672"/>
                  </a:lnTo>
                  <a:lnTo>
                    <a:pt x="161627" y="312649"/>
                  </a:lnTo>
                  <a:lnTo>
                    <a:pt x="126748" y="302908"/>
                  </a:lnTo>
                  <a:lnTo>
                    <a:pt x="76200" y="2773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SMARTInkShape-153">
              <a:extLst>
                <a:ext uri="{FF2B5EF4-FFF2-40B4-BE49-F238E27FC236}">
                  <a16:creationId xmlns:a16="http://schemas.microsoft.com/office/drawing/2014/main" xmlns="" id="{DE7B91DA-30EA-47E0-A6BF-F3F18F9F01D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395151" y="2524125"/>
              <a:ext cx="22017" cy="206376"/>
            </a:xfrm>
            <a:custGeom>
              <a:avLst/>
              <a:gdLst/>
              <a:ahLst/>
              <a:cxnLst/>
              <a:rect l="0" t="0" r="0" b="0"/>
              <a:pathLst>
                <a:path w="22017" h="206376">
                  <a:moveTo>
                    <a:pt x="18849" y="0"/>
                  </a:moveTo>
                  <a:lnTo>
                    <a:pt x="18849" y="0"/>
                  </a:lnTo>
                  <a:lnTo>
                    <a:pt x="20534" y="1686"/>
                  </a:lnTo>
                  <a:lnTo>
                    <a:pt x="21361" y="3454"/>
                  </a:lnTo>
                  <a:lnTo>
                    <a:pt x="22016" y="23123"/>
                  </a:lnTo>
                  <a:lnTo>
                    <a:pt x="17630" y="61967"/>
                  </a:lnTo>
                  <a:lnTo>
                    <a:pt x="10141" y="104707"/>
                  </a:lnTo>
                  <a:lnTo>
                    <a:pt x="3221" y="144221"/>
                  </a:lnTo>
                  <a:lnTo>
                    <a:pt x="0" y="189474"/>
                  </a:lnTo>
                  <a:lnTo>
                    <a:pt x="1544" y="200270"/>
                  </a:lnTo>
                  <a:lnTo>
                    <a:pt x="3079" y="202305"/>
                  </a:lnTo>
                  <a:lnTo>
                    <a:pt x="12499" y="206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SMARTInkShape-154">
              <a:extLst>
                <a:ext uri="{FF2B5EF4-FFF2-40B4-BE49-F238E27FC236}">
                  <a16:creationId xmlns:a16="http://schemas.microsoft.com/office/drawing/2014/main" xmlns="" id="{A35D6718-B71F-4ADD-B1B7-81AE4A1DA96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250673" y="2308225"/>
              <a:ext cx="226828" cy="304305"/>
            </a:xfrm>
            <a:custGeom>
              <a:avLst/>
              <a:gdLst/>
              <a:ahLst/>
              <a:cxnLst/>
              <a:rect l="0" t="0" r="0" b="0"/>
              <a:pathLst>
                <a:path w="226828" h="304305">
                  <a:moveTo>
                    <a:pt x="71252" y="0"/>
                  </a:moveTo>
                  <a:lnTo>
                    <a:pt x="71252" y="0"/>
                  </a:lnTo>
                  <a:lnTo>
                    <a:pt x="83898" y="0"/>
                  </a:lnTo>
                  <a:lnTo>
                    <a:pt x="78610" y="34228"/>
                  </a:lnTo>
                  <a:lnTo>
                    <a:pt x="61228" y="79932"/>
                  </a:lnTo>
                  <a:lnTo>
                    <a:pt x="45519" y="117624"/>
                  </a:lnTo>
                  <a:lnTo>
                    <a:pt x="34543" y="155658"/>
                  </a:lnTo>
                  <a:lnTo>
                    <a:pt x="20914" y="203002"/>
                  </a:lnTo>
                  <a:lnTo>
                    <a:pt x="8705" y="243769"/>
                  </a:lnTo>
                  <a:lnTo>
                    <a:pt x="0" y="276182"/>
                  </a:lnTo>
                  <a:lnTo>
                    <a:pt x="114" y="277255"/>
                  </a:lnTo>
                  <a:lnTo>
                    <a:pt x="543" y="277970"/>
                  </a:lnTo>
                  <a:lnTo>
                    <a:pt x="1183" y="278447"/>
                  </a:lnTo>
                  <a:lnTo>
                    <a:pt x="2833" y="278976"/>
                  </a:lnTo>
                  <a:lnTo>
                    <a:pt x="14019" y="278963"/>
                  </a:lnTo>
                  <a:lnTo>
                    <a:pt x="23955" y="277546"/>
                  </a:lnTo>
                  <a:lnTo>
                    <a:pt x="70157" y="282041"/>
                  </a:lnTo>
                  <a:lnTo>
                    <a:pt x="110779" y="286947"/>
                  </a:lnTo>
                  <a:lnTo>
                    <a:pt x="156450" y="294225"/>
                  </a:lnTo>
                  <a:lnTo>
                    <a:pt x="199743" y="300685"/>
                  </a:lnTo>
                  <a:lnTo>
                    <a:pt x="224475" y="304304"/>
                  </a:lnTo>
                  <a:lnTo>
                    <a:pt x="225259" y="304116"/>
                  </a:lnTo>
                  <a:lnTo>
                    <a:pt x="226827" y="301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4" name="SMARTInkShape-Group43">
            <a:extLst>
              <a:ext uri="{FF2B5EF4-FFF2-40B4-BE49-F238E27FC236}">
                <a16:creationId xmlns:a16="http://schemas.microsoft.com/office/drawing/2014/main" xmlns="" id="{4C20A152-4B79-447B-B3D6-723481CB5051}"/>
              </a:ext>
            </a:extLst>
          </p:cNvPr>
          <p:cNvGrpSpPr/>
          <p:nvPr/>
        </p:nvGrpSpPr>
        <p:grpSpPr>
          <a:xfrm>
            <a:off x="2633444" y="4883176"/>
            <a:ext cx="1208307" cy="636317"/>
            <a:chOff x="2633444" y="4883176"/>
            <a:chExt cx="1208307" cy="636317"/>
          </a:xfrm>
        </p:grpSpPr>
        <p:sp>
          <p:nvSpPr>
            <p:cNvPr id="50" name="SMARTInkShape-155">
              <a:extLst>
                <a:ext uri="{FF2B5EF4-FFF2-40B4-BE49-F238E27FC236}">
                  <a16:creationId xmlns:a16="http://schemas.microsoft.com/office/drawing/2014/main" xmlns="" id="{66DFAEB3-A928-4652-A959-25E5FB53300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633444" y="4883176"/>
              <a:ext cx="268507" cy="412870"/>
            </a:xfrm>
            <a:custGeom>
              <a:avLst/>
              <a:gdLst/>
              <a:ahLst/>
              <a:cxnLst/>
              <a:rect l="0" t="0" r="0" b="0"/>
              <a:pathLst>
                <a:path w="268507" h="412870">
                  <a:moveTo>
                    <a:pt x="81181" y="9499"/>
                  </a:moveTo>
                  <a:lnTo>
                    <a:pt x="81181" y="9499"/>
                  </a:lnTo>
                  <a:lnTo>
                    <a:pt x="81181" y="3394"/>
                  </a:lnTo>
                  <a:lnTo>
                    <a:pt x="81534" y="2254"/>
                  </a:lnTo>
                  <a:lnTo>
                    <a:pt x="82122" y="1494"/>
                  </a:lnTo>
                  <a:lnTo>
                    <a:pt x="82867" y="988"/>
                  </a:lnTo>
                  <a:lnTo>
                    <a:pt x="83010" y="650"/>
                  </a:lnTo>
                  <a:lnTo>
                    <a:pt x="82753" y="425"/>
                  </a:lnTo>
                  <a:lnTo>
                    <a:pt x="81273" y="0"/>
                  </a:lnTo>
                  <a:lnTo>
                    <a:pt x="83695" y="46255"/>
                  </a:lnTo>
                  <a:lnTo>
                    <a:pt x="89785" y="78994"/>
                  </a:lnTo>
                  <a:lnTo>
                    <a:pt x="105768" y="116663"/>
                  </a:lnTo>
                  <a:lnTo>
                    <a:pt x="130300" y="151202"/>
                  </a:lnTo>
                  <a:lnTo>
                    <a:pt x="136878" y="156087"/>
                  </a:lnTo>
                  <a:lnTo>
                    <a:pt x="154585" y="163090"/>
                  </a:lnTo>
                  <a:lnTo>
                    <a:pt x="161077" y="163839"/>
                  </a:lnTo>
                  <a:lnTo>
                    <a:pt x="168667" y="162997"/>
                  </a:lnTo>
                  <a:lnTo>
                    <a:pt x="173921" y="160505"/>
                  </a:lnTo>
                  <a:lnTo>
                    <a:pt x="178138" y="155988"/>
                  </a:lnTo>
                  <a:lnTo>
                    <a:pt x="198756" y="119752"/>
                  </a:lnTo>
                  <a:lnTo>
                    <a:pt x="209867" y="76964"/>
                  </a:lnTo>
                  <a:lnTo>
                    <a:pt x="209989" y="66647"/>
                  </a:lnTo>
                  <a:lnTo>
                    <a:pt x="204318" y="41732"/>
                  </a:lnTo>
                  <a:lnTo>
                    <a:pt x="199761" y="32997"/>
                  </a:lnTo>
                  <a:lnTo>
                    <a:pt x="189263" y="20851"/>
                  </a:lnTo>
                  <a:lnTo>
                    <a:pt x="177568" y="13176"/>
                  </a:lnTo>
                  <a:lnTo>
                    <a:pt x="170586" y="11133"/>
                  </a:lnTo>
                  <a:lnTo>
                    <a:pt x="161133" y="13988"/>
                  </a:lnTo>
                  <a:lnTo>
                    <a:pt x="142874" y="23948"/>
                  </a:lnTo>
                  <a:lnTo>
                    <a:pt x="132387" y="38984"/>
                  </a:lnTo>
                  <a:lnTo>
                    <a:pt x="117520" y="77620"/>
                  </a:lnTo>
                  <a:lnTo>
                    <a:pt x="106868" y="122671"/>
                  </a:lnTo>
                  <a:lnTo>
                    <a:pt x="102313" y="167399"/>
                  </a:lnTo>
                  <a:lnTo>
                    <a:pt x="98334" y="213027"/>
                  </a:lnTo>
                  <a:lnTo>
                    <a:pt x="93038" y="248593"/>
                  </a:lnTo>
                  <a:lnTo>
                    <a:pt x="82844" y="294225"/>
                  </a:lnTo>
                  <a:lnTo>
                    <a:pt x="69855" y="341496"/>
                  </a:lnTo>
                  <a:lnTo>
                    <a:pt x="48363" y="385953"/>
                  </a:lnTo>
                  <a:lnTo>
                    <a:pt x="33149" y="405672"/>
                  </a:lnTo>
                  <a:lnTo>
                    <a:pt x="24320" y="411354"/>
                  </a:lnTo>
                  <a:lnTo>
                    <a:pt x="19991" y="412869"/>
                  </a:lnTo>
                  <a:lnTo>
                    <a:pt x="16399" y="412821"/>
                  </a:lnTo>
                  <a:lnTo>
                    <a:pt x="13298" y="411730"/>
                  </a:lnTo>
                  <a:lnTo>
                    <a:pt x="10526" y="409944"/>
                  </a:lnTo>
                  <a:lnTo>
                    <a:pt x="3253" y="399005"/>
                  </a:lnTo>
                  <a:lnTo>
                    <a:pt x="0" y="389648"/>
                  </a:lnTo>
                  <a:lnTo>
                    <a:pt x="722" y="380722"/>
                  </a:lnTo>
                  <a:lnTo>
                    <a:pt x="14756" y="349660"/>
                  </a:lnTo>
                  <a:lnTo>
                    <a:pt x="28641" y="331958"/>
                  </a:lnTo>
                  <a:lnTo>
                    <a:pt x="45035" y="337445"/>
                  </a:lnTo>
                  <a:lnTo>
                    <a:pt x="58202" y="346322"/>
                  </a:lnTo>
                  <a:lnTo>
                    <a:pt x="101849" y="392443"/>
                  </a:lnTo>
                  <a:lnTo>
                    <a:pt x="123481" y="405858"/>
                  </a:lnTo>
                  <a:lnTo>
                    <a:pt x="133147" y="408455"/>
                  </a:lnTo>
                  <a:lnTo>
                    <a:pt x="150739" y="408392"/>
                  </a:lnTo>
                  <a:lnTo>
                    <a:pt x="167907" y="403402"/>
                  </a:lnTo>
                  <a:lnTo>
                    <a:pt x="177276" y="399339"/>
                  </a:lnTo>
                  <a:lnTo>
                    <a:pt x="186207" y="390845"/>
                  </a:lnTo>
                  <a:lnTo>
                    <a:pt x="204030" y="360558"/>
                  </a:lnTo>
                  <a:lnTo>
                    <a:pt x="210532" y="321330"/>
                  </a:lnTo>
                  <a:lnTo>
                    <a:pt x="210171" y="311326"/>
                  </a:lnTo>
                  <a:lnTo>
                    <a:pt x="208360" y="305216"/>
                  </a:lnTo>
                  <a:lnTo>
                    <a:pt x="201145" y="295015"/>
                  </a:lnTo>
                  <a:lnTo>
                    <a:pt x="199257" y="294388"/>
                  </a:lnTo>
                  <a:lnTo>
                    <a:pt x="194337" y="294631"/>
                  </a:lnTo>
                  <a:lnTo>
                    <a:pt x="190504" y="295915"/>
                  </a:lnTo>
                  <a:lnTo>
                    <a:pt x="188988" y="296751"/>
                  </a:lnTo>
                  <a:lnTo>
                    <a:pt x="183483" y="302985"/>
                  </a:lnTo>
                  <a:lnTo>
                    <a:pt x="181329" y="308565"/>
                  </a:lnTo>
                  <a:lnTo>
                    <a:pt x="177145" y="355028"/>
                  </a:lnTo>
                  <a:lnTo>
                    <a:pt x="182583" y="382879"/>
                  </a:lnTo>
                  <a:lnTo>
                    <a:pt x="191957" y="399482"/>
                  </a:lnTo>
                  <a:lnTo>
                    <a:pt x="195573" y="403234"/>
                  </a:lnTo>
                  <a:lnTo>
                    <a:pt x="236905" y="407230"/>
                  </a:lnTo>
                  <a:lnTo>
                    <a:pt x="268506" y="4031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SMARTInkShape-156">
              <a:extLst>
                <a:ext uri="{FF2B5EF4-FFF2-40B4-BE49-F238E27FC236}">
                  <a16:creationId xmlns:a16="http://schemas.microsoft.com/office/drawing/2014/main" xmlns="" id="{80754F6F-A671-4E28-BC15-1227C77A2AE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067050" y="4944555"/>
              <a:ext cx="241301" cy="345626"/>
            </a:xfrm>
            <a:custGeom>
              <a:avLst/>
              <a:gdLst/>
              <a:ahLst/>
              <a:cxnLst/>
              <a:rect l="0" t="0" r="0" b="0"/>
              <a:pathLst>
                <a:path w="241301" h="345626">
                  <a:moveTo>
                    <a:pt x="0" y="338645"/>
                  </a:moveTo>
                  <a:lnTo>
                    <a:pt x="0" y="338645"/>
                  </a:lnTo>
                  <a:lnTo>
                    <a:pt x="1686" y="335274"/>
                  </a:lnTo>
                  <a:lnTo>
                    <a:pt x="4394" y="332678"/>
                  </a:lnTo>
                  <a:lnTo>
                    <a:pt x="49923" y="297351"/>
                  </a:lnTo>
                  <a:lnTo>
                    <a:pt x="83146" y="255103"/>
                  </a:lnTo>
                  <a:lnTo>
                    <a:pt x="108386" y="212190"/>
                  </a:lnTo>
                  <a:lnTo>
                    <a:pt x="124352" y="168402"/>
                  </a:lnTo>
                  <a:lnTo>
                    <a:pt x="135131" y="122973"/>
                  </a:lnTo>
                  <a:lnTo>
                    <a:pt x="137112" y="89747"/>
                  </a:lnTo>
                  <a:lnTo>
                    <a:pt x="131267" y="48476"/>
                  </a:lnTo>
                  <a:lnTo>
                    <a:pt x="119736" y="17140"/>
                  </a:lnTo>
                  <a:lnTo>
                    <a:pt x="110713" y="2600"/>
                  </a:lnTo>
                  <a:lnTo>
                    <a:pt x="106356" y="556"/>
                  </a:lnTo>
                  <a:lnTo>
                    <a:pt x="101597" y="0"/>
                  </a:lnTo>
                  <a:lnTo>
                    <a:pt x="98306" y="928"/>
                  </a:lnTo>
                  <a:lnTo>
                    <a:pt x="86773" y="16015"/>
                  </a:lnTo>
                  <a:lnTo>
                    <a:pt x="79684" y="30036"/>
                  </a:lnTo>
                  <a:lnTo>
                    <a:pt x="76096" y="72619"/>
                  </a:lnTo>
                  <a:lnTo>
                    <a:pt x="75330" y="105641"/>
                  </a:lnTo>
                  <a:lnTo>
                    <a:pt x="76028" y="150724"/>
                  </a:lnTo>
                  <a:lnTo>
                    <a:pt x="76178" y="197373"/>
                  </a:lnTo>
                  <a:lnTo>
                    <a:pt x="76550" y="239568"/>
                  </a:lnTo>
                  <a:lnTo>
                    <a:pt x="80619" y="284070"/>
                  </a:lnTo>
                  <a:lnTo>
                    <a:pt x="87853" y="328510"/>
                  </a:lnTo>
                  <a:lnTo>
                    <a:pt x="91449" y="342546"/>
                  </a:lnTo>
                  <a:lnTo>
                    <a:pt x="91305" y="343362"/>
                  </a:lnTo>
                  <a:lnTo>
                    <a:pt x="90856" y="343906"/>
                  </a:lnTo>
                  <a:lnTo>
                    <a:pt x="90204" y="344269"/>
                  </a:lnTo>
                  <a:lnTo>
                    <a:pt x="89770" y="344158"/>
                  </a:lnTo>
                  <a:lnTo>
                    <a:pt x="89480" y="343732"/>
                  </a:lnTo>
                  <a:lnTo>
                    <a:pt x="86438" y="328804"/>
                  </a:lnTo>
                  <a:lnTo>
                    <a:pt x="86524" y="308813"/>
                  </a:lnTo>
                  <a:lnTo>
                    <a:pt x="99853" y="263152"/>
                  </a:lnTo>
                  <a:lnTo>
                    <a:pt x="107001" y="252267"/>
                  </a:lnTo>
                  <a:lnTo>
                    <a:pt x="123742" y="236145"/>
                  </a:lnTo>
                  <a:lnTo>
                    <a:pt x="134619" y="230075"/>
                  </a:lnTo>
                  <a:lnTo>
                    <a:pt x="137371" y="229223"/>
                  </a:lnTo>
                  <a:lnTo>
                    <a:pt x="151357" y="231396"/>
                  </a:lnTo>
                  <a:lnTo>
                    <a:pt x="158169" y="234652"/>
                  </a:lnTo>
                  <a:lnTo>
                    <a:pt x="167102" y="240806"/>
                  </a:lnTo>
                  <a:lnTo>
                    <a:pt x="169518" y="247889"/>
                  </a:lnTo>
                  <a:lnTo>
                    <a:pt x="169937" y="262836"/>
                  </a:lnTo>
                  <a:lnTo>
                    <a:pt x="166886" y="277495"/>
                  </a:lnTo>
                  <a:lnTo>
                    <a:pt x="162719" y="286067"/>
                  </a:lnTo>
                  <a:lnTo>
                    <a:pt x="152439" y="296491"/>
                  </a:lnTo>
                  <a:lnTo>
                    <a:pt x="135529" y="307071"/>
                  </a:lnTo>
                  <a:lnTo>
                    <a:pt x="133038" y="307365"/>
                  </a:lnTo>
                  <a:lnTo>
                    <a:pt x="128390" y="305811"/>
                  </a:lnTo>
                  <a:lnTo>
                    <a:pt x="125854" y="303708"/>
                  </a:lnTo>
                  <a:lnTo>
                    <a:pt x="125178" y="302654"/>
                  </a:lnTo>
                  <a:lnTo>
                    <a:pt x="125367" y="298660"/>
                  </a:lnTo>
                  <a:lnTo>
                    <a:pt x="126627" y="294063"/>
                  </a:lnTo>
                  <a:lnTo>
                    <a:pt x="128363" y="290844"/>
                  </a:lnTo>
                  <a:lnTo>
                    <a:pt x="133009" y="287048"/>
                  </a:lnTo>
                  <a:lnTo>
                    <a:pt x="135592" y="286961"/>
                  </a:lnTo>
                  <a:lnTo>
                    <a:pt x="142225" y="288745"/>
                  </a:lnTo>
                  <a:lnTo>
                    <a:pt x="150522" y="293717"/>
                  </a:lnTo>
                  <a:lnTo>
                    <a:pt x="163658" y="306435"/>
                  </a:lnTo>
                  <a:lnTo>
                    <a:pt x="179735" y="328792"/>
                  </a:lnTo>
                  <a:lnTo>
                    <a:pt x="196208" y="341644"/>
                  </a:lnTo>
                  <a:lnTo>
                    <a:pt x="204679" y="345270"/>
                  </a:lnTo>
                  <a:lnTo>
                    <a:pt x="218768" y="345625"/>
                  </a:lnTo>
                  <a:lnTo>
                    <a:pt x="226112" y="343394"/>
                  </a:lnTo>
                  <a:lnTo>
                    <a:pt x="241300" y="3322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SMARTInkShape-157">
              <a:extLst>
                <a:ext uri="{FF2B5EF4-FFF2-40B4-BE49-F238E27FC236}">
                  <a16:creationId xmlns:a16="http://schemas.microsoft.com/office/drawing/2014/main" xmlns="" id="{C48EFBE5-1891-415E-B9E4-8FF2618CAF6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338264" y="5179085"/>
              <a:ext cx="335212" cy="125755"/>
            </a:xfrm>
            <a:custGeom>
              <a:avLst/>
              <a:gdLst/>
              <a:ahLst/>
              <a:cxnLst/>
              <a:rect l="0" t="0" r="0" b="0"/>
              <a:pathLst>
                <a:path w="335212" h="125755">
                  <a:moveTo>
                    <a:pt x="52636" y="31090"/>
                  </a:moveTo>
                  <a:lnTo>
                    <a:pt x="52636" y="31090"/>
                  </a:lnTo>
                  <a:lnTo>
                    <a:pt x="55370" y="28356"/>
                  </a:lnTo>
                  <a:lnTo>
                    <a:pt x="57366" y="28046"/>
                  </a:lnTo>
                  <a:lnTo>
                    <a:pt x="60191" y="27954"/>
                  </a:lnTo>
                  <a:lnTo>
                    <a:pt x="60848" y="27588"/>
                  </a:lnTo>
                  <a:lnTo>
                    <a:pt x="61285" y="26991"/>
                  </a:lnTo>
                  <a:lnTo>
                    <a:pt x="61988" y="25185"/>
                  </a:lnTo>
                  <a:lnTo>
                    <a:pt x="62146" y="15303"/>
                  </a:lnTo>
                  <a:lnTo>
                    <a:pt x="61213" y="10786"/>
                  </a:lnTo>
                  <a:lnTo>
                    <a:pt x="60471" y="9087"/>
                  </a:lnTo>
                  <a:lnTo>
                    <a:pt x="57765" y="6259"/>
                  </a:lnTo>
                  <a:lnTo>
                    <a:pt x="50278" y="1569"/>
                  </a:lnTo>
                  <a:lnTo>
                    <a:pt x="44098" y="0"/>
                  </a:lnTo>
                  <a:lnTo>
                    <a:pt x="31325" y="2005"/>
                  </a:lnTo>
                  <a:lnTo>
                    <a:pt x="22881" y="5500"/>
                  </a:lnTo>
                  <a:lnTo>
                    <a:pt x="12462" y="13277"/>
                  </a:lnTo>
                  <a:lnTo>
                    <a:pt x="7029" y="20469"/>
                  </a:lnTo>
                  <a:lnTo>
                    <a:pt x="680" y="40594"/>
                  </a:lnTo>
                  <a:lnTo>
                    <a:pt x="0" y="60563"/>
                  </a:lnTo>
                  <a:lnTo>
                    <a:pt x="3159" y="82734"/>
                  </a:lnTo>
                  <a:lnTo>
                    <a:pt x="9519" y="97270"/>
                  </a:lnTo>
                  <a:lnTo>
                    <a:pt x="32183" y="119030"/>
                  </a:lnTo>
                  <a:lnTo>
                    <a:pt x="35120" y="119703"/>
                  </a:lnTo>
                  <a:lnTo>
                    <a:pt x="42147" y="118569"/>
                  </a:lnTo>
                  <a:lnTo>
                    <a:pt x="52350" y="113964"/>
                  </a:lnTo>
                  <a:lnTo>
                    <a:pt x="62076" y="103074"/>
                  </a:lnTo>
                  <a:lnTo>
                    <a:pt x="68290" y="88676"/>
                  </a:lnTo>
                  <a:lnTo>
                    <a:pt x="70662" y="67656"/>
                  </a:lnTo>
                  <a:lnTo>
                    <a:pt x="65808" y="23725"/>
                  </a:lnTo>
                  <a:lnTo>
                    <a:pt x="65298" y="23358"/>
                  </a:lnTo>
                  <a:lnTo>
                    <a:pt x="64605" y="23466"/>
                  </a:lnTo>
                  <a:lnTo>
                    <a:pt x="62644" y="24488"/>
                  </a:lnTo>
                  <a:lnTo>
                    <a:pt x="62304" y="31407"/>
                  </a:lnTo>
                  <a:lnTo>
                    <a:pt x="73409" y="73738"/>
                  </a:lnTo>
                  <a:lnTo>
                    <a:pt x="93302" y="119665"/>
                  </a:lnTo>
                  <a:lnTo>
                    <a:pt x="97286" y="123373"/>
                  </a:lnTo>
                  <a:lnTo>
                    <a:pt x="101761" y="125021"/>
                  </a:lnTo>
                  <a:lnTo>
                    <a:pt x="107278" y="125754"/>
                  </a:lnTo>
                  <a:lnTo>
                    <a:pt x="114198" y="123258"/>
                  </a:lnTo>
                  <a:lnTo>
                    <a:pt x="121978" y="117915"/>
                  </a:lnTo>
                  <a:lnTo>
                    <a:pt x="133585" y="104637"/>
                  </a:lnTo>
                  <a:lnTo>
                    <a:pt x="151992" y="60470"/>
                  </a:lnTo>
                  <a:lnTo>
                    <a:pt x="168087" y="21127"/>
                  </a:lnTo>
                  <a:lnTo>
                    <a:pt x="174372" y="12459"/>
                  </a:lnTo>
                  <a:lnTo>
                    <a:pt x="183246" y="4966"/>
                  </a:lnTo>
                  <a:lnTo>
                    <a:pt x="185217" y="4501"/>
                  </a:lnTo>
                  <a:lnTo>
                    <a:pt x="190231" y="4926"/>
                  </a:lnTo>
                  <a:lnTo>
                    <a:pt x="194105" y="6292"/>
                  </a:lnTo>
                  <a:lnTo>
                    <a:pt x="195632" y="7149"/>
                  </a:lnTo>
                  <a:lnTo>
                    <a:pt x="204981" y="18312"/>
                  </a:lnTo>
                  <a:lnTo>
                    <a:pt x="210037" y="30009"/>
                  </a:lnTo>
                  <a:lnTo>
                    <a:pt x="222249" y="76491"/>
                  </a:lnTo>
                  <a:lnTo>
                    <a:pt x="226593" y="117876"/>
                  </a:lnTo>
                  <a:lnTo>
                    <a:pt x="226110" y="119639"/>
                  </a:lnTo>
                  <a:lnTo>
                    <a:pt x="225435" y="120814"/>
                  </a:lnTo>
                  <a:lnTo>
                    <a:pt x="224986" y="121245"/>
                  </a:lnTo>
                  <a:lnTo>
                    <a:pt x="224686" y="121179"/>
                  </a:lnTo>
                  <a:lnTo>
                    <a:pt x="224486" y="120783"/>
                  </a:lnTo>
                  <a:lnTo>
                    <a:pt x="221582" y="90503"/>
                  </a:lnTo>
                  <a:lnTo>
                    <a:pt x="225790" y="48069"/>
                  </a:lnTo>
                  <a:lnTo>
                    <a:pt x="233065" y="22612"/>
                  </a:lnTo>
                  <a:lnTo>
                    <a:pt x="240387" y="10978"/>
                  </a:lnTo>
                  <a:lnTo>
                    <a:pt x="244972" y="6512"/>
                  </a:lnTo>
                  <a:lnTo>
                    <a:pt x="251243" y="4291"/>
                  </a:lnTo>
                  <a:lnTo>
                    <a:pt x="254890" y="3699"/>
                  </a:lnTo>
                  <a:lnTo>
                    <a:pt x="262707" y="5864"/>
                  </a:lnTo>
                  <a:lnTo>
                    <a:pt x="269826" y="10353"/>
                  </a:lnTo>
                  <a:lnTo>
                    <a:pt x="274166" y="15877"/>
                  </a:lnTo>
                  <a:lnTo>
                    <a:pt x="284342" y="59938"/>
                  </a:lnTo>
                  <a:lnTo>
                    <a:pt x="294682" y="107295"/>
                  </a:lnTo>
                  <a:lnTo>
                    <a:pt x="299795" y="112702"/>
                  </a:lnTo>
                  <a:lnTo>
                    <a:pt x="303134" y="115131"/>
                  </a:lnTo>
                  <a:lnTo>
                    <a:pt x="311547" y="116890"/>
                  </a:lnTo>
                  <a:lnTo>
                    <a:pt x="319755" y="116143"/>
                  </a:lnTo>
                  <a:lnTo>
                    <a:pt x="324579" y="113459"/>
                  </a:lnTo>
                  <a:lnTo>
                    <a:pt x="335211" y="1009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SMARTInkShape-158">
              <a:extLst>
                <a:ext uri="{FF2B5EF4-FFF2-40B4-BE49-F238E27FC236}">
                  <a16:creationId xmlns:a16="http://schemas.microsoft.com/office/drawing/2014/main" xmlns="" id="{C54C61C0-C933-41BD-90D3-6AB7F3A6726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696029" y="5177259"/>
              <a:ext cx="145722" cy="342234"/>
            </a:xfrm>
            <a:custGeom>
              <a:avLst/>
              <a:gdLst/>
              <a:ahLst/>
              <a:cxnLst/>
              <a:rect l="0" t="0" r="0" b="0"/>
              <a:pathLst>
                <a:path w="145722" h="342234">
                  <a:moveTo>
                    <a:pt x="50471" y="48791"/>
                  </a:moveTo>
                  <a:lnTo>
                    <a:pt x="50471" y="48791"/>
                  </a:lnTo>
                  <a:lnTo>
                    <a:pt x="64760" y="48791"/>
                  </a:lnTo>
                  <a:lnTo>
                    <a:pt x="65289" y="48085"/>
                  </a:lnTo>
                  <a:lnTo>
                    <a:pt x="66253" y="42677"/>
                  </a:lnTo>
                  <a:lnTo>
                    <a:pt x="64648" y="31358"/>
                  </a:lnTo>
                  <a:lnTo>
                    <a:pt x="61946" y="25050"/>
                  </a:lnTo>
                  <a:lnTo>
                    <a:pt x="58340" y="18473"/>
                  </a:lnTo>
                  <a:lnTo>
                    <a:pt x="55390" y="12409"/>
                  </a:lnTo>
                  <a:lnTo>
                    <a:pt x="49757" y="4249"/>
                  </a:lnTo>
                  <a:lnTo>
                    <a:pt x="44654" y="394"/>
                  </a:lnTo>
                  <a:lnTo>
                    <a:pt x="39772" y="0"/>
                  </a:lnTo>
                  <a:lnTo>
                    <a:pt x="29700" y="2621"/>
                  </a:lnTo>
                  <a:lnTo>
                    <a:pt x="23072" y="7202"/>
                  </a:lnTo>
                  <a:lnTo>
                    <a:pt x="18325" y="13028"/>
                  </a:lnTo>
                  <a:lnTo>
                    <a:pt x="3425" y="55201"/>
                  </a:lnTo>
                  <a:lnTo>
                    <a:pt x="0" y="85456"/>
                  </a:lnTo>
                  <a:lnTo>
                    <a:pt x="6511" y="101047"/>
                  </a:lnTo>
                  <a:lnTo>
                    <a:pt x="16636" y="115140"/>
                  </a:lnTo>
                  <a:lnTo>
                    <a:pt x="22380" y="120142"/>
                  </a:lnTo>
                  <a:lnTo>
                    <a:pt x="28461" y="122836"/>
                  </a:lnTo>
                  <a:lnTo>
                    <a:pt x="31564" y="123554"/>
                  </a:lnTo>
                  <a:lnTo>
                    <a:pt x="37835" y="122471"/>
                  </a:lnTo>
                  <a:lnTo>
                    <a:pt x="40989" y="121194"/>
                  </a:lnTo>
                  <a:lnTo>
                    <a:pt x="50483" y="112655"/>
                  </a:lnTo>
                  <a:lnTo>
                    <a:pt x="56629" y="102874"/>
                  </a:lnTo>
                  <a:lnTo>
                    <a:pt x="59553" y="78425"/>
                  </a:lnTo>
                  <a:lnTo>
                    <a:pt x="65740" y="33847"/>
                  </a:lnTo>
                  <a:lnTo>
                    <a:pt x="66322" y="12015"/>
                  </a:lnTo>
                  <a:lnTo>
                    <a:pt x="64653" y="16140"/>
                  </a:lnTo>
                  <a:lnTo>
                    <a:pt x="61657" y="52695"/>
                  </a:lnTo>
                  <a:lnTo>
                    <a:pt x="69005" y="95788"/>
                  </a:lnTo>
                  <a:lnTo>
                    <a:pt x="83473" y="142429"/>
                  </a:lnTo>
                  <a:lnTo>
                    <a:pt x="91889" y="180242"/>
                  </a:lnTo>
                  <a:lnTo>
                    <a:pt x="95185" y="224138"/>
                  </a:lnTo>
                  <a:lnTo>
                    <a:pt x="90561" y="269873"/>
                  </a:lnTo>
                  <a:lnTo>
                    <a:pt x="82483" y="312057"/>
                  </a:lnTo>
                  <a:lnTo>
                    <a:pt x="72578" y="329878"/>
                  </a:lnTo>
                  <a:lnTo>
                    <a:pt x="61411" y="339549"/>
                  </a:lnTo>
                  <a:lnTo>
                    <a:pt x="55804" y="342058"/>
                  </a:lnTo>
                  <a:lnTo>
                    <a:pt x="50960" y="342233"/>
                  </a:lnTo>
                  <a:lnTo>
                    <a:pt x="48680" y="341786"/>
                  </a:lnTo>
                  <a:lnTo>
                    <a:pt x="37044" y="329358"/>
                  </a:lnTo>
                  <a:lnTo>
                    <a:pt x="27482" y="308350"/>
                  </a:lnTo>
                  <a:lnTo>
                    <a:pt x="23551" y="287622"/>
                  </a:lnTo>
                  <a:lnTo>
                    <a:pt x="31535" y="246148"/>
                  </a:lnTo>
                  <a:lnTo>
                    <a:pt x="51100" y="201571"/>
                  </a:lnTo>
                  <a:lnTo>
                    <a:pt x="80782" y="157962"/>
                  </a:lnTo>
                  <a:lnTo>
                    <a:pt x="126725" y="112548"/>
                  </a:lnTo>
                  <a:lnTo>
                    <a:pt x="145721" y="964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7" name="SMARTInkShape-Group44">
            <a:extLst>
              <a:ext uri="{FF2B5EF4-FFF2-40B4-BE49-F238E27FC236}">
                <a16:creationId xmlns:a16="http://schemas.microsoft.com/office/drawing/2014/main" xmlns="" id="{447B80DD-031E-444E-BD37-A2E5792EF030}"/>
              </a:ext>
            </a:extLst>
          </p:cNvPr>
          <p:cNvGrpSpPr/>
          <p:nvPr/>
        </p:nvGrpSpPr>
        <p:grpSpPr>
          <a:xfrm>
            <a:off x="3858889" y="5169872"/>
            <a:ext cx="732162" cy="140354"/>
            <a:chOff x="3858889" y="5169872"/>
            <a:chExt cx="732162" cy="140354"/>
          </a:xfrm>
        </p:grpSpPr>
        <p:sp>
          <p:nvSpPr>
            <p:cNvPr id="55" name="SMARTInkShape-159">
              <a:extLst>
                <a:ext uri="{FF2B5EF4-FFF2-40B4-BE49-F238E27FC236}">
                  <a16:creationId xmlns:a16="http://schemas.microsoft.com/office/drawing/2014/main" xmlns="" id="{0757BB71-81CE-400C-9C41-A2A13DBD37D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858889" y="5169872"/>
              <a:ext cx="427362" cy="140354"/>
            </a:xfrm>
            <a:custGeom>
              <a:avLst/>
              <a:gdLst/>
              <a:ahLst/>
              <a:cxnLst/>
              <a:rect l="0" t="0" r="0" b="0"/>
              <a:pathLst>
                <a:path w="427362" h="140354">
                  <a:moveTo>
                    <a:pt x="55886" y="33953"/>
                  </a:moveTo>
                  <a:lnTo>
                    <a:pt x="55886" y="33953"/>
                  </a:lnTo>
                  <a:lnTo>
                    <a:pt x="55886" y="30582"/>
                  </a:lnTo>
                  <a:lnTo>
                    <a:pt x="54945" y="27986"/>
                  </a:lnTo>
                  <a:lnTo>
                    <a:pt x="53704" y="25657"/>
                  </a:lnTo>
                  <a:lnTo>
                    <a:pt x="53152" y="23446"/>
                  </a:lnTo>
                  <a:lnTo>
                    <a:pt x="52652" y="22715"/>
                  </a:lnTo>
                  <a:lnTo>
                    <a:pt x="51966" y="22228"/>
                  </a:lnTo>
                  <a:lnTo>
                    <a:pt x="50016" y="21446"/>
                  </a:lnTo>
                  <a:lnTo>
                    <a:pt x="49750" y="20398"/>
                  </a:lnTo>
                  <a:lnTo>
                    <a:pt x="49678" y="19624"/>
                  </a:lnTo>
                  <a:lnTo>
                    <a:pt x="41150" y="13480"/>
                  </a:lnTo>
                  <a:lnTo>
                    <a:pt x="32509" y="10013"/>
                  </a:lnTo>
                  <a:lnTo>
                    <a:pt x="29365" y="10937"/>
                  </a:lnTo>
                  <a:lnTo>
                    <a:pt x="13462" y="21301"/>
                  </a:lnTo>
                  <a:lnTo>
                    <a:pt x="8691" y="29623"/>
                  </a:lnTo>
                  <a:lnTo>
                    <a:pt x="1565" y="48346"/>
                  </a:lnTo>
                  <a:lnTo>
                    <a:pt x="0" y="78920"/>
                  </a:lnTo>
                  <a:lnTo>
                    <a:pt x="7648" y="112294"/>
                  </a:lnTo>
                  <a:lnTo>
                    <a:pt x="20122" y="132030"/>
                  </a:lnTo>
                  <a:lnTo>
                    <a:pt x="25409" y="137280"/>
                  </a:lnTo>
                  <a:lnTo>
                    <a:pt x="33874" y="139848"/>
                  </a:lnTo>
                  <a:lnTo>
                    <a:pt x="47718" y="140353"/>
                  </a:lnTo>
                  <a:lnTo>
                    <a:pt x="51499" y="139811"/>
                  </a:lnTo>
                  <a:lnTo>
                    <a:pt x="59463" y="135446"/>
                  </a:lnTo>
                  <a:lnTo>
                    <a:pt x="66648" y="129156"/>
                  </a:lnTo>
                  <a:lnTo>
                    <a:pt x="71017" y="122832"/>
                  </a:lnTo>
                  <a:lnTo>
                    <a:pt x="80386" y="83739"/>
                  </a:lnTo>
                  <a:lnTo>
                    <a:pt x="83219" y="48963"/>
                  </a:lnTo>
                  <a:lnTo>
                    <a:pt x="78880" y="31580"/>
                  </a:lnTo>
                  <a:lnTo>
                    <a:pt x="73866" y="23021"/>
                  </a:lnTo>
                  <a:lnTo>
                    <a:pt x="63408" y="13937"/>
                  </a:lnTo>
                  <a:lnTo>
                    <a:pt x="48397" y="6749"/>
                  </a:lnTo>
                  <a:lnTo>
                    <a:pt x="46660" y="6292"/>
                  </a:lnTo>
                  <a:lnTo>
                    <a:pt x="35788" y="7334"/>
                  </a:lnTo>
                  <a:lnTo>
                    <a:pt x="29197" y="10833"/>
                  </a:lnTo>
                  <a:lnTo>
                    <a:pt x="26452" y="13248"/>
                  </a:lnTo>
                  <a:lnTo>
                    <a:pt x="24974" y="16622"/>
                  </a:lnTo>
                  <a:lnTo>
                    <a:pt x="24273" y="25074"/>
                  </a:lnTo>
                  <a:lnTo>
                    <a:pt x="25862" y="34693"/>
                  </a:lnTo>
                  <a:lnTo>
                    <a:pt x="36995" y="45383"/>
                  </a:lnTo>
                  <a:lnTo>
                    <a:pt x="46957" y="52431"/>
                  </a:lnTo>
                  <a:lnTo>
                    <a:pt x="62805" y="58439"/>
                  </a:lnTo>
                  <a:lnTo>
                    <a:pt x="78083" y="59631"/>
                  </a:lnTo>
                  <a:lnTo>
                    <a:pt x="103140" y="53633"/>
                  </a:lnTo>
                  <a:lnTo>
                    <a:pt x="126015" y="40532"/>
                  </a:lnTo>
                  <a:lnTo>
                    <a:pt x="133268" y="33702"/>
                  </a:lnTo>
                  <a:lnTo>
                    <a:pt x="145684" y="8246"/>
                  </a:lnTo>
                  <a:lnTo>
                    <a:pt x="147761" y="0"/>
                  </a:lnTo>
                  <a:lnTo>
                    <a:pt x="147475" y="29"/>
                  </a:lnTo>
                  <a:lnTo>
                    <a:pt x="146216" y="1001"/>
                  </a:lnTo>
                  <a:lnTo>
                    <a:pt x="145422" y="3550"/>
                  </a:lnTo>
                  <a:lnTo>
                    <a:pt x="140101" y="46698"/>
                  </a:lnTo>
                  <a:lnTo>
                    <a:pt x="142432" y="93785"/>
                  </a:lnTo>
                  <a:lnTo>
                    <a:pt x="145151" y="102879"/>
                  </a:lnTo>
                  <a:lnTo>
                    <a:pt x="154968" y="117209"/>
                  </a:lnTo>
                  <a:lnTo>
                    <a:pt x="173961" y="131857"/>
                  </a:lnTo>
                  <a:lnTo>
                    <a:pt x="184749" y="134458"/>
                  </a:lnTo>
                  <a:lnTo>
                    <a:pt x="193512" y="133543"/>
                  </a:lnTo>
                  <a:lnTo>
                    <a:pt x="205633" y="124296"/>
                  </a:lnTo>
                  <a:lnTo>
                    <a:pt x="221939" y="105721"/>
                  </a:lnTo>
                  <a:lnTo>
                    <a:pt x="228520" y="90652"/>
                  </a:lnTo>
                  <a:lnTo>
                    <a:pt x="238824" y="48280"/>
                  </a:lnTo>
                  <a:lnTo>
                    <a:pt x="239636" y="18102"/>
                  </a:lnTo>
                  <a:lnTo>
                    <a:pt x="237296" y="12637"/>
                  </a:lnTo>
                  <a:lnTo>
                    <a:pt x="237151" y="12687"/>
                  </a:lnTo>
                  <a:lnTo>
                    <a:pt x="236947" y="14795"/>
                  </a:lnTo>
                  <a:lnTo>
                    <a:pt x="238744" y="57981"/>
                  </a:lnTo>
                  <a:lnTo>
                    <a:pt x="248154" y="92690"/>
                  </a:lnTo>
                  <a:lnTo>
                    <a:pt x="257750" y="111760"/>
                  </a:lnTo>
                  <a:lnTo>
                    <a:pt x="267666" y="122389"/>
                  </a:lnTo>
                  <a:lnTo>
                    <a:pt x="271509" y="124307"/>
                  </a:lnTo>
                  <a:lnTo>
                    <a:pt x="279542" y="125499"/>
                  </a:lnTo>
                  <a:lnTo>
                    <a:pt x="291997" y="122500"/>
                  </a:lnTo>
                  <a:lnTo>
                    <a:pt x="306310" y="112087"/>
                  </a:lnTo>
                  <a:lnTo>
                    <a:pt x="316666" y="101201"/>
                  </a:lnTo>
                  <a:lnTo>
                    <a:pt x="327963" y="76778"/>
                  </a:lnTo>
                  <a:lnTo>
                    <a:pt x="331565" y="45686"/>
                  </a:lnTo>
                  <a:lnTo>
                    <a:pt x="330264" y="31824"/>
                  </a:lnTo>
                  <a:lnTo>
                    <a:pt x="324129" y="16455"/>
                  </a:lnTo>
                  <a:lnTo>
                    <a:pt x="314044" y="3605"/>
                  </a:lnTo>
                  <a:lnTo>
                    <a:pt x="309852" y="1062"/>
                  </a:lnTo>
                  <a:lnTo>
                    <a:pt x="307747" y="384"/>
                  </a:lnTo>
                  <a:lnTo>
                    <a:pt x="305991" y="285"/>
                  </a:lnTo>
                  <a:lnTo>
                    <a:pt x="303098" y="1115"/>
                  </a:lnTo>
                  <a:lnTo>
                    <a:pt x="302538" y="2536"/>
                  </a:lnTo>
                  <a:lnTo>
                    <a:pt x="302857" y="6937"/>
                  </a:lnTo>
                  <a:lnTo>
                    <a:pt x="304175" y="10539"/>
                  </a:lnTo>
                  <a:lnTo>
                    <a:pt x="305020" y="11994"/>
                  </a:lnTo>
                  <a:lnTo>
                    <a:pt x="316516" y="21580"/>
                  </a:lnTo>
                  <a:lnTo>
                    <a:pt x="328274" y="27739"/>
                  </a:lnTo>
                  <a:lnTo>
                    <a:pt x="341401" y="29525"/>
                  </a:lnTo>
                  <a:lnTo>
                    <a:pt x="363856" y="27926"/>
                  </a:lnTo>
                  <a:lnTo>
                    <a:pt x="370209" y="24924"/>
                  </a:lnTo>
                  <a:lnTo>
                    <a:pt x="385349" y="12419"/>
                  </a:lnTo>
                  <a:lnTo>
                    <a:pt x="384182" y="15304"/>
                  </a:lnTo>
                  <a:lnTo>
                    <a:pt x="380627" y="21829"/>
                  </a:lnTo>
                  <a:lnTo>
                    <a:pt x="370683" y="68637"/>
                  </a:lnTo>
                  <a:lnTo>
                    <a:pt x="371292" y="79625"/>
                  </a:lnTo>
                  <a:lnTo>
                    <a:pt x="383563" y="113579"/>
                  </a:lnTo>
                  <a:lnTo>
                    <a:pt x="391688" y="125514"/>
                  </a:lnTo>
                  <a:lnTo>
                    <a:pt x="394055" y="127802"/>
                  </a:lnTo>
                  <a:lnTo>
                    <a:pt x="402327" y="129403"/>
                  </a:lnTo>
                  <a:lnTo>
                    <a:pt x="407497" y="129337"/>
                  </a:lnTo>
                  <a:lnTo>
                    <a:pt x="415122" y="126440"/>
                  </a:lnTo>
                  <a:lnTo>
                    <a:pt x="427361" y="1133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SMARTInkShape-160">
              <a:extLst>
                <a:ext uri="{FF2B5EF4-FFF2-40B4-BE49-F238E27FC236}">
                  <a16:creationId xmlns:a16="http://schemas.microsoft.com/office/drawing/2014/main" xmlns="" id="{CCCEC979-B1D3-4150-BB34-8AAEBA8D13E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305229" y="5170831"/>
              <a:ext cx="285822" cy="132044"/>
            </a:xfrm>
            <a:custGeom>
              <a:avLst/>
              <a:gdLst/>
              <a:ahLst/>
              <a:cxnLst/>
              <a:rect l="0" t="0" r="0" b="0"/>
              <a:pathLst>
                <a:path w="285822" h="132044">
                  <a:moveTo>
                    <a:pt x="69921" y="29819"/>
                  </a:moveTo>
                  <a:lnTo>
                    <a:pt x="69921" y="29819"/>
                  </a:lnTo>
                  <a:lnTo>
                    <a:pt x="75388" y="29819"/>
                  </a:lnTo>
                  <a:lnTo>
                    <a:pt x="75683" y="29466"/>
                  </a:lnTo>
                  <a:lnTo>
                    <a:pt x="76097" y="27284"/>
                  </a:lnTo>
                  <a:lnTo>
                    <a:pt x="76269" y="21833"/>
                  </a:lnTo>
                  <a:lnTo>
                    <a:pt x="74585" y="14008"/>
                  </a:lnTo>
                  <a:lnTo>
                    <a:pt x="71876" y="9504"/>
                  </a:lnTo>
                  <a:lnTo>
                    <a:pt x="66074" y="3738"/>
                  </a:lnTo>
                  <a:lnTo>
                    <a:pt x="57571" y="297"/>
                  </a:lnTo>
                  <a:lnTo>
                    <a:pt x="51026" y="0"/>
                  </a:lnTo>
                  <a:lnTo>
                    <a:pt x="40451" y="2757"/>
                  </a:lnTo>
                  <a:lnTo>
                    <a:pt x="30263" y="8042"/>
                  </a:lnTo>
                  <a:lnTo>
                    <a:pt x="9489" y="25359"/>
                  </a:lnTo>
                  <a:lnTo>
                    <a:pt x="5315" y="31717"/>
                  </a:lnTo>
                  <a:lnTo>
                    <a:pt x="1108" y="41599"/>
                  </a:lnTo>
                  <a:lnTo>
                    <a:pt x="0" y="75319"/>
                  </a:lnTo>
                  <a:lnTo>
                    <a:pt x="5127" y="92259"/>
                  </a:lnTo>
                  <a:lnTo>
                    <a:pt x="11604" y="104607"/>
                  </a:lnTo>
                  <a:lnTo>
                    <a:pt x="24195" y="116559"/>
                  </a:lnTo>
                  <a:lnTo>
                    <a:pt x="26737" y="118337"/>
                  </a:lnTo>
                  <a:lnTo>
                    <a:pt x="33324" y="120313"/>
                  </a:lnTo>
                  <a:lnTo>
                    <a:pt x="41308" y="120486"/>
                  </a:lnTo>
                  <a:lnTo>
                    <a:pt x="60905" y="114649"/>
                  </a:lnTo>
                  <a:lnTo>
                    <a:pt x="70072" y="106302"/>
                  </a:lnTo>
                  <a:lnTo>
                    <a:pt x="73516" y="98854"/>
                  </a:lnTo>
                  <a:lnTo>
                    <a:pt x="83754" y="55018"/>
                  </a:lnTo>
                  <a:lnTo>
                    <a:pt x="82408" y="34894"/>
                  </a:lnTo>
                  <a:lnTo>
                    <a:pt x="76752" y="17560"/>
                  </a:lnTo>
                  <a:lnTo>
                    <a:pt x="75533" y="15296"/>
                  </a:lnTo>
                  <a:lnTo>
                    <a:pt x="65391" y="8739"/>
                  </a:lnTo>
                  <a:lnTo>
                    <a:pt x="54585" y="5699"/>
                  </a:lnTo>
                  <a:lnTo>
                    <a:pt x="46995" y="6870"/>
                  </a:lnTo>
                  <a:lnTo>
                    <a:pt x="33995" y="11684"/>
                  </a:lnTo>
                  <a:lnTo>
                    <a:pt x="30083" y="15762"/>
                  </a:lnTo>
                  <a:lnTo>
                    <a:pt x="27520" y="20749"/>
                  </a:lnTo>
                  <a:lnTo>
                    <a:pt x="26382" y="25318"/>
                  </a:lnTo>
                  <a:lnTo>
                    <a:pt x="27757" y="30641"/>
                  </a:lnTo>
                  <a:lnTo>
                    <a:pt x="32498" y="38647"/>
                  </a:lnTo>
                  <a:lnTo>
                    <a:pt x="34389" y="40996"/>
                  </a:lnTo>
                  <a:lnTo>
                    <a:pt x="50535" y="45987"/>
                  </a:lnTo>
                  <a:lnTo>
                    <a:pt x="73317" y="47947"/>
                  </a:lnTo>
                  <a:lnTo>
                    <a:pt x="88409" y="45460"/>
                  </a:lnTo>
                  <a:lnTo>
                    <a:pt x="116836" y="36066"/>
                  </a:lnTo>
                  <a:lnTo>
                    <a:pt x="133783" y="19920"/>
                  </a:lnTo>
                  <a:lnTo>
                    <a:pt x="135346" y="17423"/>
                  </a:lnTo>
                  <a:lnTo>
                    <a:pt x="136349" y="14631"/>
                  </a:lnTo>
                  <a:lnTo>
                    <a:pt x="136431" y="14755"/>
                  </a:lnTo>
                  <a:lnTo>
                    <a:pt x="136574" y="20109"/>
                  </a:lnTo>
                  <a:lnTo>
                    <a:pt x="133139" y="34960"/>
                  </a:lnTo>
                  <a:lnTo>
                    <a:pt x="131532" y="41276"/>
                  </a:lnTo>
                  <a:lnTo>
                    <a:pt x="133247" y="85786"/>
                  </a:lnTo>
                  <a:lnTo>
                    <a:pt x="134049" y="94204"/>
                  </a:lnTo>
                  <a:lnTo>
                    <a:pt x="136758" y="100298"/>
                  </a:lnTo>
                  <a:lnTo>
                    <a:pt x="143935" y="107694"/>
                  </a:lnTo>
                  <a:lnTo>
                    <a:pt x="152558" y="109351"/>
                  </a:lnTo>
                  <a:lnTo>
                    <a:pt x="165549" y="108299"/>
                  </a:lnTo>
                  <a:lnTo>
                    <a:pt x="172042" y="105974"/>
                  </a:lnTo>
                  <a:lnTo>
                    <a:pt x="183630" y="98009"/>
                  </a:lnTo>
                  <a:lnTo>
                    <a:pt x="201020" y="78201"/>
                  </a:lnTo>
                  <a:lnTo>
                    <a:pt x="210389" y="51945"/>
                  </a:lnTo>
                  <a:lnTo>
                    <a:pt x="209851" y="28155"/>
                  </a:lnTo>
                  <a:lnTo>
                    <a:pt x="208782" y="24611"/>
                  </a:lnTo>
                  <a:lnTo>
                    <a:pt x="208004" y="23172"/>
                  </a:lnTo>
                  <a:lnTo>
                    <a:pt x="207132" y="22566"/>
                  </a:lnTo>
                  <a:lnTo>
                    <a:pt x="206198" y="22514"/>
                  </a:lnTo>
                  <a:lnTo>
                    <a:pt x="203197" y="23186"/>
                  </a:lnTo>
                  <a:lnTo>
                    <a:pt x="202163" y="23280"/>
                  </a:lnTo>
                  <a:lnTo>
                    <a:pt x="201827" y="24754"/>
                  </a:lnTo>
                  <a:lnTo>
                    <a:pt x="203039" y="32865"/>
                  </a:lnTo>
                  <a:lnTo>
                    <a:pt x="211407" y="69592"/>
                  </a:lnTo>
                  <a:lnTo>
                    <a:pt x="216285" y="99751"/>
                  </a:lnTo>
                  <a:lnTo>
                    <a:pt x="222813" y="116286"/>
                  </a:lnTo>
                  <a:lnTo>
                    <a:pt x="230418" y="125987"/>
                  </a:lnTo>
                  <a:lnTo>
                    <a:pt x="239443" y="130768"/>
                  </a:lnTo>
                  <a:lnTo>
                    <a:pt x="244319" y="132043"/>
                  </a:lnTo>
                  <a:lnTo>
                    <a:pt x="253500" y="131579"/>
                  </a:lnTo>
                  <a:lnTo>
                    <a:pt x="261578" y="129021"/>
                  </a:lnTo>
                  <a:lnTo>
                    <a:pt x="270799" y="122908"/>
                  </a:lnTo>
                  <a:lnTo>
                    <a:pt x="285821" y="1091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4" name="SMARTInkShape-Group45">
            <a:extLst>
              <a:ext uri="{FF2B5EF4-FFF2-40B4-BE49-F238E27FC236}">
                <a16:creationId xmlns:a16="http://schemas.microsoft.com/office/drawing/2014/main" xmlns="" id="{D696477E-C833-4984-8E4F-05CEEFD46CA2}"/>
              </a:ext>
            </a:extLst>
          </p:cNvPr>
          <p:cNvGrpSpPr/>
          <p:nvPr/>
        </p:nvGrpSpPr>
        <p:grpSpPr>
          <a:xfrm>
            <a:off x="4810291" y="5165725"/>
            <a:ext cx="996785" cy="292870"/>
            <a:chOff x="4810291" y="5165725"/>
            <a:chExt cx="996785" cy="292870"/>
          </a:xfrm>
        </p:grpSpPr>
        <p:sp>
          <p:nvSpPr>
            <p:cNvPr id="58" name="SMARTInkShape-161">
              <a:extLst>
                <a:ext uri="{FF2B5EF4-FFF2-40B4-BE49-F238E27FC236}">
                  <a16:creationId xmlns:a16="http://schemas.microsoft.com/office/drawing/2014/main" xmlns="" id="{68CC84FF-5CD4-49FC-A343-330EE9664A8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810291" y="5188011"/>
              <a:ext cx="142710" cy="124834"/>
            </a:xfrm>
            <a:custGeom>
              <a:avLst/>
              <a:gdLst/>
              <a:ahLst/>
              <a:cxnLst/>
              <a:rect l="0" t="0" r="0" b="0"/>
              <a:pathLst>
                <a:path w="142710" h="124834">
                  <a:moveTo>
                    <a:pt x="50634" y="34864"/>
                  </a:moveTo>
                  <a:lnTo>
                    <a:pt x="50634" y="34864"/>
                  </a:lnTo>
                  <a:lnTo>
                    <a:pt x="52319" y="34864"/>
                  </a:lnTo>
                  <a:lnTo>
                    <a:pt x="52816" y="34511"/>
                  </a:lnTo>
                  <a:lnTo>
                    <a:pt x="53147" y="33923"/>
                  </a:lnTo>
                  <a:lnTo>
                    <a:pt x="53368" y="33178"/>
                  </a:lnTo>
                  <a:lnTo>
                    <a:pt x="62930" y="28683"/>
                  </a:lnTo>
                  <a:lnTo>
                    <a:pt x="63155" y="27649"/>
                  </a:lnTo>
                  <a:lnTo>
                    <a:pt x="63298" y="19053"/>
                  </a:lnTo>
                  <a:lnTo>
                    <a:pt x="61437" y="13608"/>
                  </a:lnTo>
                  <a:lnTo>
                    <a:pt x="56178" y="6049"/>
                  </a:lnTo>
                  <a:lnTo>
                    <a:pt x="48550" y="638"/>
                  </a:lnTo>
                  <a:lnTo>
                    <a:pt x="34297" y="0"/>
                  </a:lnTo>
                  <a:lnTo>
                    <a:pt x="26783" y="1642"/>
                  </a:lnTo>
                  <a:lnTo>
                    <a:pt x="21773" y="4364"/>
                  </a:lnTo>
                  <a:lnTo>
                    <a:pt x="9844" y="19851"/>
                  </a:lnTo>
                  <a:lnTo>
                    <a:pt x="2673" y="32721"/>
                  </a:lnTo>
                  <a:lnTo>
                    <a:pt x="0" y="63322"/>
                  </a:lnTo>
                  <a:lnTo>
                    <a:pt x="942" y="78143"/>
                  </a:lnTo>
                  <a:lnTo>
                    <a:pt x="11721" y="104981"/>
                  </a:lnTo>
                  <a:lnTo>
                    <a:pt x="19231" y="115690"/>
                  </a:lnTo>
                  <a:lnTo>
                    <a:pt x="26434" y="121568"/>
                  </a:lnTo>
                  <a:lnTo>
                    <a:pt x="32117" y="124317"/>
                  </a:lnTo>
                  <a:lnTo>
                    <a:pt x="37230" y="124833"/>
                  </a:lnTo>
                  <a:lnTo>
                    <a:pt x="42207" y="123533"/>
                  </a:lnTo>
                  <a:lnTo>
                    <a:pt x="55443" y="116674"/>
                  </a:lnTo>
                  <a:lnTo>
                    <a:pt x="66126" y="105286"/>
                  </a:lnTo>
                  <a:lnTo>
                    <a:pt x="69631" y="100147"/>
                  </a:lnTo>
                  <a:lnTo>
                    <a:pt x="71902" y="91602"/>
                  </a:lnTo>
                  <a:lnTo>
                    <a:pt x="69279" y="61948"/>
                  </a:lnTo>
                  <a:lnTo>
                    <a:pt x="57132" y="27133"/>
                  </a:lnTo>
                  <a:lnTo>
                    <a:pt x="55303" y="24146"/>
                  </a:lnTo>
                  <a:lnTo>
                    <a:pt x="55511" y="24191"/>
                  </a:lnTo>
                  <a:lnTo>
                    <a:pt x="56002" y="24574"/>
                  </a:lnTo>
                  <a:lnTo>
                    <a:pt x="56547" y="26880"/>
                  </a:lnTo>
                  <a:lnTo>
                    <a:pt x="57143" y="30257"/>
                  </a:lnTo>
                  <a:lnTo>
                    <a:pt x="62464" y="51968"/>
                  </a:lnTo>
                  <a:lnTo>
                    <a:pt x="71831" y="97110"/>
                  </a:lnTo>
                  <a:lnTo>
                    <a:pt x="77611" y="109203"/>
                  </a:lnTo>
                  <a:lnTo>
                    <a:pt x="84341" y="116667"/>
                  </a:lnTo>
                  <a:lnTo>
                    <a:pt x="91485" y="118846"/>
                  </a:lnTo>
                  <a:lnTo>
                    <a:pt x="105424" y="119132"/>
                  </a:lnTo>
                  <a:lnTo>
                    <a:pt x="114849" y="117472"/>
                  </a:lnTo>
                  <a:lnTo>
                    <a:pt x="142709" y="1015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SMARTInkShape-162">
              <a:extLst>
                <a:ext uri="{FF2B5EF4-FFF2-40B4-BE49-F238E27FC236}">
                  <a16:creationId xmlns:a16="http://schemas.microsoft.com/office/drawing/2014/main" xmlns="" id="{78C8A2EF-0A2D-4009-A112-F1511FC2897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114925" y="5213350"/>
              <a:ext cx="73026" cy="79376"/>
            </a:xfrm>
            <a:custGeom>
              <a:avLst/>
              <a:gdLst/>
              <a:ahLst/>
              <a:cxnLst/>
              <a:rect l="0" t="0" r="0" b="0"/>
              <a:pathLst>
                <a:path w="73026" h="79376">
                  <a:moveTo>
                    <a:pt x="0" y="79375"/>
                  </a:moveTo>
                  <a:lnTo>
                    <a:pt x="0" y="79375"/>
                  </a:lnTo>
                  <a:lnTo>
                    <a:pt x="3371" y="79375"/>
                  </a:lnTo>
                  <a:lnTo>
                    <a:pt x="5967" y="78434"/>
                  </a:lnTo>
                  <a:lnTo>
                    <a:pt x="8822" y="76641"/>
                  </a:lnTo>
                  <a:lnTo>
                    <a:pt x="11002" y="76331"/>
                  </a:lnTo>
                  <a:lnTo>
                    <a:pt x="36719" y="59893"/>
                  </a:lnTo>
                  <a:lnTo>
                    <a:pt x="54940" y="39464"/>
                  </a:lnTo>
                  <a:lnTo>
                    <a:pt x="73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SMARTInkShape-163">
              <a:extLst>
                <a:ext uri="{FF2B5EF4-FFF2-40B4-BE49-F238E27FC236}">
                  <a16:creationId xmlns:a16="http://schemas.microsoft.com/office/drawing/2014/main" xmlns="" id="{C3C2D3D0-4B7F-4005-83F6-E31B19897EF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175250" y="5165725"/>
              <a:ext cx="12288" cy="292870"/>
            </a:xfrm>
            <a:custGeom>
              <a:avLst/>
              <a:gdLst/>
              <a:ahLst/>
              <a:cxnLst/>
              <a:rect l="0" t="0" r="0" b="0"/>
              <a:pathLst>
                <a:path w="12288" h="292870">
                  <a:moveTo>
                    <a:pt x="0" y="0"/>
                  </a:moveTo>
                  <a:lnTo>
                    <a:pt x="0" y="0"/>
                  </a:lnTo>
                  <a:lnTo>
                    <a:pt x="1685" y="0"/>
                  </a:lnTo>
                  <a:lnTo>
                    <a:pt x="1829" y="353"/>
                  </a:lnTo>
                  <a:lnTo>
                    <a:pt x="1048" y="1685"/>
                  </a:lnTo>
                  <a:lnTo>
                    <a:pt x="1051" y="2887"/>
                  </a:lnTo>
                  <a:lnTo>
                    <a:pt x="9562" y="48462"/>
                  </a:lnTo>
                  <a:lnTo>
                    <a:pt x="12287" y="90617"/>
                  </a:lnTo>
                  <a:lnTo>
                    <a:pt x="11678" y="125758"/>
                  </a:lnTo>
                  <a:lnTo>
                    <a:pt x="9950" y="165756"/>
                  </a:lnTo>
                  <a:lnTo>
                    <a:pt x="7427" y="204793"/>
                  </a:lnTo>
                  <a:lnTo>
                    <a:pt x="6492" y="249419"/>
                  </a:lnTo>
                  <a:lnTo>
                    <a:pt x="6354" y="291979"/>
                  </a:lnTo>
                  <a:lnTo>
                    <a:pt x="6705" y="292725"/>
                  </a:lnTo>
                  <a:lnTo>
                    <a:pt x="7293" y="292869"/>
                  </a:lnTo>
                  <a:lnTo>
                    <a:pt x="8037" y="292613"/>
                  </a:lnTo>
                  <a:lnTo>
                    <a:pt x="6350" y="276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SMARTInkShape-164">
              <a:extLst>
                <a:ext uri="{FF2B5EF4-FFF2-40B4-BE49-F238E27FC236}">
                  <a16:creationId xmlns:a16="http://schemas.microsoft.com/office/drawing/2014/main" xmlns="" id="{38BD633A-2B03-47DF-8B44-9FABAB93017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184775" y="5188501"/>
              <a:ext cx="158751" cy="112526"/>
            </a:xfrm>
            <a:custGeom>
              <a:avLst/>
              <a:gdLst/>
              <a:ahLst/>
              <a:cxnLst/>
              <a:rect l="0" t="0" r="0" b="0"/>
              <a:pathLst>
                <a:path w="158751" h="112526">
                  <a:moveTo>
                    <a:pt x="0" y="40724"/>
                  </a:moveTo>
                  <a:lnTo>
                    <a:pt x="0" y="40724"/>
                  </a:lnTo>
                  <a:lnTo>
                    <a:pt x="2734" y="40724"/>
                  </a:lnTo>
                  <a:lnTo>
                    <a:pt x="11452" y="35308"/>
                  </a:lnTo>
                  <a:lnTo>
                    <a:pt x="21743" y="31380"/>
                  </a:lnTo>
                  <a:lnTo>
                    <a:pt x="51002" y="6833"/>
                  </a:lnTo>
                  <a:lnTo>
                    <a:pt x="58699" y="3871"/>
                  </a:lnTo>
                  <a:lnTo>
                    <a:pt x="87271" y="0"/>
                  </a:lnTo>
                  <a:lnTo>
                    <a:pt x="99628" y="1298"/>
                  </a:lnTo>
                  <a:lnTo>
                    <a:pt x="105192" y="3916"/>
                  </a:lnTo>
                  <a:lnTo>
                    <a:pt x="107170" y="5602"/>
                  </a:lnTo>
                  <a:lnTo>
                    <a:pt x="111639" y="18088"/>
                  </a:lnTo>
                  <a:lnTo>
                    <a:pt x="111826" y="30137"/>
                  </a:lnTo>
                  <a:lnTo>
                    <a:pt x="103222" y="77545"/>
                  </a:lnTo>
                  <a:lnTo>
                    <a:pt x="102321" y="87898"/>
                  </a:lnTo>
                  <a:lnTo>
                    <a:pt x="104742" y="97203"/>
                  </a:lnTo>
                  <a:lnTo>
                    <a:pt x="111550" y="109618"/>
                  </a:lnTo>
                  <a:lnTo>
                    <a:pt x="117782" y="111913"/>
                  </a:lnTo>
                  <a:lnTo>
                    <a:pt x="121913" y="112525"/>
                  </a:lnTo>
                  <a:lnTo>
                    <a:pt x="129325" y="111323"/>
                  </a:lnTo>
                  <a:lnTo>
                    <a:pt x="132783" y="110015"/>
                  </a:lnTo>
                  <a:lnTo>
                    <a:pt x="142707" y="101432"/>
                  </a:lnTo>
                  <a:lnTo>
                    <a:pt x="158750" y="629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SMARTInkShape-165">
              <a:extLst>
                <a:ext uri="{FF2B5EF4-FFF2-40B4-BE49-F238E27FC236}">
                  <a16:creationId xmlns:a16="http://schemas.microsoft.com/office/drawing/2014/main" xmlns="" id="{06EBFC51-1E0C-459B-BB15-34A07381B71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347958" y="5176238"/>
              <a:ext cx="332118" cy="123235"/>
            </a:xfrm>
            <a:custGeom>
              <a:avLst/>
              <a:gdLst/>
              <a:ahLst/>
              <a:cxnLst/>
              <a:rect l="0" t="0" r="0" b="0"/>
              <a:pathLst>
                <a:path w="332118" h="123235">
                  <a:moveTo>
                    <a:pt x="125742" y="37112"/>
                  </a:moveTo>
                  <a:lnTo>
                    <a:pt x="125742" y="37112"/>
                  </a:lnTo>
                  <a:lnTo>
                    <a:pt x="96274" y="12374"/>
                  </a:lnTo>
                  <a:lnTo>
                    <a:pt x="83585" y="6760"/>
                  </a:lnTo>
                  <a:lnTo>
                    <a:pt x="70526" y="4052"/>
                  </a:lnTo>
                  <a:lnTo>
                    <a:pt x="52511" y="6880"/>
                  </a:lnTo>
                  <a:lnTo>
                    <a:pt x="40631" y="10976"/>
                  </a:lnTo>
                  <a:lnTo>
                    <a:pt x="18779" y="25735"/>
                  </a:lnTo>
                  <a:lnTo>
                    <a:pt x="6874" y="39386"/>
                  </a:lnTo>
                  <a:lnTo>
                    <a:pt x="2356" y="48000"/>
                  </a:lnTo>
                  <a:lnTo>
                    <a:pt x="348" y="57120"/>
                  </a:lnTo>
                  <a:lnTo>
                    <a:pt x="0" y="81268"/>
                  </a:lnTo>
                  <a:lnTo>
                    <a:pt x="2123" y="90251"/>
                  </a:lnTo>
                  <a:lnTo>
                    <a:pt x="9974" y="104872"/>
                  </a:lnTo>
                  <a:lnTo>
                    <a:pt x="28056" y="121878"/>
                  </a:lnTo>
                  <a:lnTo>
                    <a:pt x="35877" y="123234"/>
                  </a:lnTo>
                  <a:lnTo>
                    <a:pt x="50197" y="121073"/>
                  </a:lnTo>
                  <a:lnTo>
                    <a:pt x="70838" y="112336"/>
                  </a:lnTo>
                  <a:lnTo>
                    <a:pt x="76646" y="107469"/>
                  </a:lnTo>
                  <a:lnTo>
                    <a:pt x="85431" y="90168"/>
                  </a:lnTo>
                  <a:lnTo>
                    <a:pt x="94061" y="47615"/>
                  </a:lnTo>
                  <a:lnTo>
                    <a:pt x="99847" y="17813"/>
                  </a:lnTo>
                  <a:lnTo>
                    <a:pt x="99659" y="17190"/>
                  </a:lnTo>
                  <a:lnTo>
                    <a:pt x="99181" y="17128"/>
                  </a:lnTo>
                  <a:lnTo>
                    <a:pt x="98510" y="17440"/>
                  </a:lnTo>
                  <a:lnTo>
                    <a:pt x="92866" y="35684"/>
                  </a:lnTo>
                  <a:lnTo>
                    <a:pt x="94541" y="65364"/>
                  </a:lnTo>
                  <a:lnTo>
                    <a:pt x="104166" y="97398"/>
                  </a:lnTo>
                  <a:lnTo>
                    <a:pt x="116057" y="108636"/>
                  </a:lnTo>
                  <a:lnTo>
                    <a:pt x="124558" y="114161"/>
                  </a:lnTo>
                  <a:lnTo>
                    <a:pt x="139424" y="114112"/>
                  </a:lnTo>
                  <a:lnTo>
                    <a:pt x="151041" y="111864"/>
                  </a:lnTo>
                  <a:lnTo>
                    <a:pt x="164008" y="105592"/>
                  </a:lnTo>
                  <a:lnTo>
                    <a:pt x="171089" y="96240"/>
                  </a:lnTo>
                  <a:lnTo>
                    <a:pt x="188807" y="51927"/>
                  </a:lnTo>
                  <a:lnTo>
                    <a:pt x="191941" y="28087"/>
                  </a:lnTo>
                  <a:lnTo>
                    <a:pt x="190591" y="17662"/>
                  </a:lnTo>
                  <a:lnTo>
                    <a:pt x="186270" y="8418"/>
                  </a:lnTo>
                  <a:lnTo>
                    <a:pt x="182512" y="4016"/>
                  </a:lnTo>
                  <a:lnTo>
                    <a:pt x="178843" y="1236"/>
                  </a:lnTo>
                  <a:lnTo>
                    <a:pt x="176036" y="0"/>
                  </a:lnTo>
                  <a:lnTo>
                    <a:pt x="174794" y="376"/>
                  </a:lnTo>
                  <a:lnTo>
                    <a:pt x="170265" y="4168"/>
                  </a:lnTo>
                  <a:lnTo>
                    <a:pt x="169182" y="4566"/>
                  </a:lnTo>
                  <a:lnTo>
                    <a:pt x="168813" y="5890"/>
                  </a:lnTo>
                  <a:lnTo>
                    <a:pt x="169344" y="10183"/>
                  </a:lnTo>
                  <a:lnTo>
                    <a:pt x="171626" y="15179"/>
                  </a:lnTo>
                  <a:lnTo>
                    <a:pt x="176222" y="18893"/>
                  </a:lnTo>
                  <a:lnTo>
                    <a:pt x="198772" y="22717"/>
                  </a:lnTo>
                  <a:lnTo>
                    <a:pt x="228915" y="21530"/>
                  </a:lnTo>
                  <a:lnTo>
                    <a:pt x="244377" y="16578"/>
                  </a:lnTo>
                  <a:lnTo>
                    <a:pt x="248789" y="14110"/>
                  </a:lnTo>
                  <a:lnTo>
                    <a:pt x="257863" y="3721"/>
                  </a:lnTo>
                  <a:lnTo>
                    <a:pt x="257920" y="2857"/>
                  </a:lnTo>
                  <a:lnTo>
                    <a:pt x="257042" y="956"/>
                  </a:lnTo>
                  <a:lnTo>
                    <a:pt x="255962" y="661"/>
                  </a:lnTo>
                  <a:lnTo>
                    <a:pt x="252880" y="1273"/>
                  </a:lnTo>
                  <a:lnTo>
                    <a:pt x="248863" y="3602"/>
                  </a:lnTo>
                  <a:lnTo>
                    <a:pt x="239456" y="23932"/>
                  </a:lnTo>
                  <a:lnTo>
                    <a:pt x="233367" y="52578"/>
                  </a:lnTo>
                  <a:lnTo>
                    <a:pt x="235405" y="86199"/>
                  </a:lnTo>
                  <a:lnTo>
                    <a:pt x="239392" y="97028"/>
                  </a:lnTo>
                  <a:lnTo>
                    <a:pt x="249218" y="108722"/>
                  </a:lnTo>
                  <a:lnTo>
                    <a:pt x="255762" y="114330"/>
                  </a:lnTo>
                  <a:lnTo>
                    <a:pt x="272138" y="119767"/>
                  </a:lnTo>
                  <a:lnTo>
                    <a:pt x="295849" y="119696"/>
                  </a:lnTo>
                  <a:lnTo>
                    <a:pt x="303180" y="118149"/>
                  </a:lnTo>
                  <a:lnTo>
                    <a:pt x="322011" y="107382"/>
                  </a:lnTo>
                  <a:lnTo>
                    <a:pt x="332117" y="974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SMARTInkShape-166">
              <a:extLst>
                <a:ext uri="{FF2B5EF4-FFF2-40B4-BE49-F238E27FC236}">
                  <a16:creationId xmlns:a16="http://schemas.microsoft.com/office/drawing/2014/main" xmlns="" id="{BA03DAF7-D6EB-421A-A0E1-9F44881DEFC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685813" y="5184871"/>
              <a:ext cx="121263" cy="126969"/>
            </a:xfrm>
            <a:custGeom>
              <a:avLst/>
              <a:gdLst/>
              <a:ahLst/>
              <a:cxnLst/>
              <a:rect l="0" t="0" r="0" b="0"/>
              <a:pathLst>
                <a:path w="121263" h="126969">
                  <a:moveTo>
                    <a:pt x="51412" y="15779"/>
                  </a:moveTo>
                  <a:lnTo>
                    <a:pt x="51412" y="15779"/>
                  </a:lnTo>
                  <a:lnTo>
                    <a:pt x="53925" y="9812"/>
                  </a:lnTo>
                  <a:lnTo>
                    <a:pt x="54146" y="8626"/>
                  </a:lnTo>
                  <a:lnTo>
                    <a:pt x="51815" y="995"/>
                  </a:lnTo>
                  <a:lnTo>
                    <a:pt x="48769" y="389"/>
                  </a:lnTo>
                  <a:lnTo>
                    <a:pt x="41561" y="0"/>
                  </a:lnTo>
                  <a:lnTo>
                    <a:pt x="24019" y="8751"/>
                  </a:lnTo>
                  <a:lnTo>
                    <a:pt x="13662" y="19890"/>
                  </a:lnTo>
                  <a:lnTo>
                    <a:pt x="397" y="54651"/>
                  </a:lnTo>
                  <a:lnTo>
                    <a:pt x="0" y="72609"/>
                  </a:lnTo>
                  <a:lnTo>
                    <a:pt x="3801" y="90198"/>
                  </a:lnTo>
                  <a:lnTo>
                    <a:pt x="14453" y="106582"/>
                  </a:lnTo>
                  <a:lnTo>
                    <a:pt x="25409" y="117551"/>
                  </a:lnTo>
                  <a:lnTo>
                    <a:pt x="48842" y="125269"/>
                  </a:lnTo>
                  <a:lnTo>
                    <a:pt x="66878" y="126968"/>
                  </a:lnTo>
                  <a:lnTo>
                    <a:pt x="85667" y="123552"/>
                  </a:lnTo>
                  <a:lnTo>
                    <a:pt x="121262" y="1046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5" name="SMARTInkShape-167">
            <a:extLst>
              <a:ext uri="{FF2B5EF4-FFF2-40B4-BE49-F238E27FC236}">
                <a16:creationId xmlns:a16="http://schemas.microsoft.com/office/drawing/2014/main" xmlns="" id="{E9051CE4-4E6F-4786-9952-36BCB8286F5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815452" y="5179888"/>
            <a:ext cx="709174" cy="137827"/>
          </a:xfrm>
          <a:custGeom>
            <a:avLst/>
            <a:gdLst/>
            <a:ahLst/>
            <a:cxnLst/>
            <a:rect l="0" t="0" r="0" b="0"/>
            <a:pathLst>
              <a:path w="709174" h="137827">
                <a:moveTo>
                  <a:pt x="74173" y="52512"/>
                </a:moveTo>
                <a:lnTo>
                  <a:pt x="74173" y="52512"/>
                </a:lnTo>
                <a:lnTo>
                  <a:pt x="75858" y="50826"/>
                </a:lnTo>
                <a:lnTo>
                  <a:pt x="76686" y="49058"/>
                </a:lnTo>
                <a:lnTo>
                  <a:pt x="77347" y="39867"/>
                </a:lnTo>
                <a:lnTo>
                  <a:pt x="70195" y="25511"/>
                </a:lnTo>
                <a:lnTo>
                  <a:pt x="66055" y="21932"/>
                </a:lnTo>
                <a:lnTo>
                  <a:pt x="54774" y="16760"/>
                </a:lnTo>
                <a:lnTo>
                  <a:pt x="47180" y="15108"/>
                </a:lnTo>
                <a:lnTo>
                  <a:pt x="42656" y="15662"/>
                </a:lnTo>
                <a:lnTo>
                  <a:pt x="34002" y="18892"/>
                </a:lnTo>
                <a:lnTo>
                  <a:pt x="15909" y="33241"/>
                </a:lnTo>
                <a:lnTo>
                  <a:pt x="5985" y="48457"/>
                </a:lnTo>
                <a:lnTo>
                  <a:pt x="1641" y="62364"/>
                </a:lnTo>
                <a:lnTo>
                  <a:pt x="0" y="81184"/>
                </a:lnTo>
                <a:lnTo>
                  <a:pt x="383" y="87502"/>
                </a:lnTo>
                <a:lnTo>
                  <a:pt x="6453" y="101106"/>
                </a:lnTo>
                <a:lnTo>
                  <a:pt x="18947" y="117005"/>
                </a:lnTo>
                <a:lnTo>
                  <a:pt x="22539" y="119849"/>
                </a:lnTo>
                <a:lnTo>
                  <a:pt x="32174" y="123009"/>
                </a:lnTo>
                <a:lnTo>
                  <a:pt x="47618" y="123847"/>
                </a:lnTo>
                <a:lnTo>
                  <a:pt x="57432" y="121964"/>
                </a:lnTo>
                <a:lnTo>
                  <a:pt x="74152" y="114600"/>
                </a:lnTo>
                <a:lnTo>
                  <a:pt x="93804" y="98949"/>
                </a:lnTo>
                <a:lnTo>
                  <a:pt x="97950" y="90437"/>
                </a:lnTo>
                <a:lnTo>
                  <a:pt x="103486" y="72782"/>
                </a:lnTo>
                <a:lnTo>
                  <a:pt x="102017" y="61991"/>
                </a:lnTo>
                <a:lnTo>
                  <a:pt x="93545" y="37180"/>
                </a:lnTo>
                <a:lnTo>
                  <a:pt x="81632" y="21039"/>
                </a:lnTo>
                <a:lnTo>
                  <a:pt x="79146" y="18830"/>
                </a:lnTo>
                <a:lnTo>
                  <a:pt x="67219" y="14035"/>
                </a:lnTo>
                <a:lnTo>
                  <a:pt x="54199" y="12066"/>
                </a:lnTo>
                <a:lnTo>
                  <a:pt x="50979" y="12495"/>
                </a:lnTo>
                <a:lnTo>
                  <a:pt x="46461" y="14853"/>
                </a:lnTo>
                <a:lnTo>
                  <a:pt x="38563" y="21834"/>
                </a:lnTo>
                <a:lnTo>
                  <a:pt x="35416" y="26647"/>
                </a:lnTo>
                <a:lnTo>
                  <a:pt x="34577" y="28919"/>
                </a:lnTo>
                <a:lnTo>
                  <a:pt x="35081" y="38858"/>
                </a:lnTo>
                <a:lnTo>
                  <a:pt x="37464" y="47369"/>
                </a:lnTo>
                <a:lnTo>
                  <a:pt x="48833" y="57730"/>
                </a:lnTo>
                <a:lnTo>
                  <a:pt x="74034" y="64680"/>
                </a:lnTo>
                <a:lnTo>
                  <a:pt x="105765" y="65120"/>
                </a:lnTo>
                <a:lnTo>
                  <a:pt x="115731" y="63642"/>
                </a:lnTo>
                <a:lnTo>
                  <a:pt x="132348" y="54085"/>
                </a:lnTo>
                <a:lnTo>
                  <a:pt x="149393" y="36844"/>
                </a:lnTo>
                <a:lnTo>
                  <a:pt x="165944" y="13403"/>
                </a:lnTo>
                <a:lnTo>
                  <a:pt x="168736" y="11665"/>
                </a:lnTo>
                <a:lnTo>
                  <a:pt x="168965" y="12228"/>
                </a:lnTo>
                <a:lnTo>
                  <a:pt x="169220" y="14735"/>
                </a:lnTo>
                <a:lnTo>
                  <a:pt x="166304" y="57667"/>
                </a:lnTo>
                <a:lnTo>
                  <a:pt x="169630" y="86573"/>
                </a:lnTo>
                <a:lnTo>
                  <a:pt x="177542" y="108081"/>
                </a:lnTo>
                <a:lnTo>
                  <a:pt x="182909" y="116367"/>
                </a:lnTo>
                <a:lnTo>
                  <a:pt x="188823" y="121226"/>
                </a:lnTo>
                <a:lnTo>
                  <a:pt x="195919" y="122680"/>
                </a:lnTo>
                <a:lnTo>
                  <a:pt x="210287" y="120739"/>
                </a:lnTo>
                <a:lnTo>
                  <a:pt x="221787" y="112905"/>
                </a:lnTo>
                <a:lnTo>
                  <a:pt x="230760" y="96590"/>
                </a:lnTo>
                <a:lnTo>
                  <a:pt x="247348" y="51940"/>
                </a:lnTo>
                <a:lnTo>
                  <a:pt x="254832" y="17746"/>
                </a:lnTo>
                <a:lnTo>
                  <a:pt x="254937" y="15576"/>
                </a:lnTo>
                <a:lnTo>
                  <a:pt x="254655" y="14483"/>
                </a:lnTo>
                <a:lnTo>
                  <a:pt x="254114" y="14107"/>
                </a:lnTo>
                <a:lnTo>
                  <a:pt x="253400" y="14209"/>
                </a:lnTo>
                <a:lnTo>
                  <a:pt x="251666" y="17144"/>
                </a:lnTo>
                <a:lnTo>
                  <a:pt x="247679" y="31023"/>
                </a:lnTo>
                <a:lnTo>
                  <a:pt x="247918" y="45635"/>
                </a:lnTo>
                <a:lnTo>
                  <a:pt x="255874" y="83416"/>
                </a:lnTo>
                <a:lnTo>
                  <a:pt x="264339" y="97456"/>
                </a:lnTo>
                <a:lnTo>
                  <a:pt x="279564" y="113778"/>
                </a:lnTo>
                <a:lnTo>
                  <a:pt x="282008" y="115581"/>
                </a:lnTo>
                <a:lnTo>
                  <a:pt x="295562" y="119804"/>
                </a:lnTo>
                <a:lnTo>
                  <a:pt x="307917" y="118403"/>
                </a:lnTo>
                <a:lnTo>
                  <a:pt x="320582" y="113900"/>
                </a:lnTo>
                <a:lnTo>
                  <a:pt x="334939" y="103784"/>
                </a:lnTo>
                <a:lnTo>
                  <a:pt x="341293" y="97172"/>
                </a:lnTo>
                <a:lnTo>
                  <a:pt x="356589" y="59843"/>
                </a:lnTo>
                <a:lnTo>
                  <a:pt x="358911" y="39091"/>
                </a:lnTo>
                <a:lnTo>
                  <a:pt x="356840" y="25409"/>
                </a:lnTo>
                <a:lnTo>
                  <a:pt x="350939" y="10966"/>
                </a:lnTo>
                <a:lnTo>
                  <a:pt x="347816" y="6883"/>
                </a:lnTo>
                <a:lnTo>
                  <a:pt x="342900" y="2717"/>
                </a:lnTo>
                <a:lnTo>
                  <a:pt x="340461" y="1676"/>
                </a:lnTo>
                <a:lnTo>
                  <a:pt x="335868" y="1461"/>
                </a:lnTo>
                <a:lnTo>
                  <a:pt x="334361" y="1897"/>
                </a:lnTo>
                <a:lnTo>
                  <a:pt x="333357" y="2541"/>
                </a:lnTo>
                <a:lnTo>
                  <a:pt x="332687" y="3323"/>
                </a:lnTo>
                <a:lnTo>
                  <a:pt x="329431" y="14012"/>
                </a:lnTo>
                <a:lnTo>
                  <a:pt x="328732" y="19055"/>
                </a:lnTo>
                <a:lnTo>
                  <a:pt x="331244" y="24590"/>
                </a:lnTo>
                <a:lnTo>
                  <a:pt x="335535" y="29519"/>
                </a:lnTo>
                <a:lnTo>
                  <a:pt x="339794" y="31709"/>
                </a:lnTo>
                <a:lnTo>
                  <a:pt x="352901" y="32943"/>
                </a:lnTo>
                <a:lnTo>
                  <a:pt x="368504" y="29937"/>
                </a:lnTo>
                <a:lnTo>
                  <a:pt x="407183" y="9594"/>
                </a:lnTo>
                <a:lnTo>
                  <a:pt x="420004" y="202"/>
                </a:lnTo>
                <a:lnTo>
                  <a:pt x="421144" y="0"/>
                </a:lnTo>
                <a:lnTo>
                  <a:pt x="421903" y="218"/>
                </a:lnTo>
                <a:lnTo>
                  <a:pt x="422410" y="716"/>
                </a:lnTo>
                <a:lnTo>
                  <a:pt x="423123" y="6473"/>
                </a:lnTo>
                <a:lnTo>
                  <a:pt x="413870" y="50985"/>
                </a:lnTo>
                <a:lnTo>
                  <a:pt x="411490" y="72929"/>
                </a:lnTo>
                <a:lnTo>
                  <a:pt x="415197" y="96681"/>
                </a:lnTo>
                <a:lnTo>
                  <a:pt x="419888" y="106404"/>
                </a:lnTo>
                <a:lnTo>
                  <a:pt x="427496" y="111859"/>
                </a:lnTo>
                <a:lnTo>
                  <a:pt x="436875" y="115578"/>
                </a:lnTo>
                <a:lnTo>
                  <a:pt x="444571" y="116054"/>
                </a:lnTo>
                <a:lnTo>
                  <a:pt x="474490" y="104444"/>
                </a:lnTo>
                <a:lnTo>
                  <a:pt x="495364" y="86837"/>
                </a:lnTo>
                <a:lnTo>
                  <a:pt x="511248" y="60299"/>
                </a:lnTo>
                <a:lnTo>
                  <a:pt x="517695" y="34518"/>
                </a:lnTo>
                <a:lnTo>
                  <a:pt x="518616" y="19344"/>
                </a:lnTo>
                <a:lnTo>
                  <a:pt x="518282" y="18759"/>
                </a:lnTo>
                <a:lnTo>
                  <a:pt x="517707" y="18368"/>
                </a:lnTo>
                <a:lnTo>
                  <a:pt x="516970" y="18108"/>
                </a:lnTo>
                <a:lnTo>
                  <a:pt x="516480" y="18640"/>
                </a:lnTo>
                <a:lnTo>
                  <a:pt x="512802" y="40728"/>
                </a:lnTo>
                <a:lnTo>
                  <a:pt x="518774" y="83761"/>
                </a:lnTo>
                <a:lnTo>
                  <a:pt x="533240" y="117393"/>
                </a:lnTo>
                <a:lnTo>
                  <a:pt x="539493" y="123799"/>
                </a:lnTo>
                <a:lnTo>
                  <a:pt x="546624" y="128292"/>
                </a:lnTo>
                <a:lnTo>
                  <a:pt x="553320" y="130289"/>
                </a:lnTo>
                <a:lnTo>
                  <a:pt x="563041" y="129728"/>
                </a:lnTo>
                <a:lnTo>
                  <a:pt x="570938" y="127327"/>
                </a:lnTo>
                <a:lnTo>
                  <a:pt x="579432" y="117640"/>
                </a:lnTo>
                <a:lnTo>
                  <a:pt x="594715" y="76284"/>
                </a:lnTo>
                <a:lnTo>
                  <a:pt x="605425" y="32308"/>
                </a:lnTo>
                <a:lnTo>
                  <a:pt x="608622" y="26966"/>
                </a:lnTo>
                <a:lnTo>
                  <a:pt x="609683" y="26309"/>
                </a:lnTo>
                <a:lnTo>
                  <a:pt x="610744" y="26224"/>
                </a:lnTo>
                <a:lnTo>
                  <a:pt x="611804" y="26520"/>
                </a:lnTo>
                <a:lnTo>
                  <a:pt x="612510" y="27776"/>
                </a:lnTo>
                <a:lnTo>
                  <a:pt x="613737" y="38632"/>
                </a:lnTo>
                <a:lnTo>
                  <a:pt x="612560" y="84510"/>
                </a:lnTo>
                <a:lnTo>
                  <a:pt x="615065" y="105713"/>
                </a:lnTo>
                <a:lnTo>
                  <a:pt x="620545" y="117079"/>
                </a:lnTo>
                <a:lnTo>
                  <a:pt x="633250" y="130322"/>
                </a:lnTo>
                <a:lnTo>
                  <a:pt x="644814" y="137577"/>
                </a:lnTo>
                <a:lnTo>
                  <a:pt x="656345" y="137826"/>
                </a:lnTo>
                <a:lnTo>
                  <a:pt x="674000" y="134000"/>
                </a:lnTo>
                <a:lnTo>
                  <a:pt x="683663" y="128945"/>
                </a:lnTo>
                <a:lnTo>
                  <a:pt x="709173" y="10966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1" name="SMARTInkShape-Group47">
            <a:extLst>
              <a:ext uri="{FF2B5EF4-FFF2-40B4-BE49-F238E27FC236}">
                <a16:creationId xmlns:a16="http://schemas.microsoft.com/office/drawing/2014/main" xmlns="" id="{B6932F1D-E7C3-4C1A-B2E8-62A91B569E77}"/>
              </a:ext>
            </a:extLst>
          </p:cNvPr>
          <p:cNvGrpSpPr/>
          <p:nvPr/>
        </p:nvGrpSpPr>
        <p:grpSpPr>
          <a:xfrm>
            <a:off x="6845750" y="5029200"/>
            <a:ext cx="1232827" cy="343732"/>
            <a:chOff x="6845750" y="5029200"/>
            <a:chExt cx="1232827" cy="343732"/>
          </a:xfrm>
        </p:grpSpPr>
        <p:sp>
          <p:nvSpPr>
            <p:cNvPr id="66" name="SMARTInkShape-168">
              <a:extLst>
                <a:ext uri="{FF2B5EF4-FFF2-40B4-BE49-F238E27FC236}">
                  <a16:creationId xmlns:a16="http://schemas.microsoft.com/office/drawing/2014/main" xmlns="" id="{E30829BE-674A-4A01-BBDE-C5A42BA352C5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845750" y="5029200"/>
              <a:ext cx="186876" cy="254001"/>
            </a:xfrm>
            <a:custGeom>
              <a:avLst/>
              <a:gdLst/>
              <a:ahLst/>
              <a:cxnLst/>
              <a:rect l="0" t="0" r="0" b="0"/>
              <a:pathLst>
                <a:path w="186876" h="254001">
                  <a:moveTo>
                    <a:pt x="66225" y="0"/>
                  </a:moveTo>
                  <a:lnTo>
                    <a:pt x="66225" y="0"/>
                  </a:lnTo>
                  <a:lnTo>
                    <a:pt x="70644" y="4419"/>
                  </a:lnTo>
                  <a:lnTo>
                    <a:pt x="71717" y="8314"/>
                  </a:lnTo>
                  <a:lnTo>
                    <a:pt x="72560" y="24877"/>
                  </a:lnTo>
                  <a:lnTo>
                    <a:pt x="65828" y="65697"/>
                  </a:lnTo>
                  <a:lnTo>
                    <a:pt x="55276" y="108593"/>
                  </a:lnTo>
                  <a:lnTo>
                    <a:pt x="37950" y="148918"/>
                  </a:lnTo>
                  <a:lnTo>
                    <a:pt x="16788" y="191927"/>
                  </a:lnTo>
                  <a:lnTo>
                    <a:pt x="225" y="237069"/>
                  </a:lnTo>
                  <a:lnTo>
                    <a:pt x="0" y="238480"/>
                  </a:lnTo>
                  <a:lnTo>
                    <a:pt x="203" y="239773"/>
                  </a:lnTo>
                  <a:lnTo>
                    <a:pt x="1369" y="242150"/>
                  </a:lnTo>
                  <a:lnTo>
                    <a:pt x="2527" y="242925"/>
                  </a:lnTo>
                  <a:lnTo>
                    <a:pt x="43183" y="252683"/>
                  </a:lnTo>
                  <a:lnTo>
                    <a:pt x="86136" y="252983"/>
                  </a:lnTo>
                  <a:lnTo>
                    <a:pt x="129238" y="249266"/>
                  </a:lnTo>
                  <a:lnTo>
                    <a:pt x="157648" y="248803"/>
                  </a:lnTo>
                  <a:lnTo>
                    <a:pt x="186875" y="254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SMARTInkShape-169">
              <a:extLst>
                <a:ext uri="{FF2B5EF4-FFF2-40B4-BE49-F238E27FC236}">
                  <a16:creationId xmlns:a16="http://schemas.microsoft.com/office/drawing/2014/main" xmlns="" id="{FA9AB9D6-0438-4BFE-AD21-6D640B35AA9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962787" y="5210175"/>
              <a:ext cx="15864" cy="162757"/>
            </a:xfrm>
            <a:custGeom>
              <a:avLst/>
              <a:gdLst/>
              <a:ahLst/>
              <a:cxnLst/>
              <a:rect l="0" t="0" r="0" b="0"/>
              <a:pathLst>
                <a:path w="15864" h="162757">
                  <a:moveTo>
                    <a:pt x="3163" y="0"/>
                  </a:moveTo>
                  <a:lnTo>
                    <a:pt x="3163" y="0"/>
                  </a:lnTo>
                  <a:lnTo>
                    <a:pt x="1478" y="3371"/>
                  </a:lnTo>
                  <a:lnTo>
                    <a:pt x="0" y="21824"/>
                  </a:lnTo>
                  <a:lnTo>
                    <a:pt x="4408" y="68520"/>
                  </a:lnTo>
                  <a:lnTo>
                    <a:pt x="6084" y="111059"/>
                  </a:lnTo>
                  <a:lnTo>
                    <a:pt x="7272" y="154344"/>
                  </a:lnTo>
                  <a:lnTo>
                    <a:pt x="9070" y="162113"/>
                  </a:lnTo>
                  <a:lnTo>
                    <a:pt x="9923" y="162756"/>
                  </a:lnTo>
                  <a:lnTo>
                    <a:pt x="15863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SMARTInkShape-170">
              <a:extLst>
                <a:ext uri="{FF2B5EF4-FFF2-40B4-BE49-F238E27FC236}">
                  <a16:creationId xmlns:a16="http://schemas.microsoft.com/office/drawing/2014/main" xmlns="" id="{2117045E-1794-4212-BA8A-57D1300244B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126075" y="5071847"/>
              <a:ext cx="221517" cy="249531"/>
            </a:xfrm>
            <a:custGeom>
              <a:avLst/>
              <a:gdLst/>
              <a:ahLst/>
              <a:cxnLst/>
              <a:rect l="0" t="0" r="0" b="0"/>
              <a:pathLst>
                <a:path w="221517" h="249531">
                  <a:moveTo>
                    <a:pt x="14500" y="65303"/>
                  </a:moveTo>
                  <a:lnTo>
                    <a:pt x="14500" y="65303"/>
                  </a:lnTo>
                  <a:lnTo>
                    <a:pt x="11129" y="66988"/>
                  </a:lnTo>
                  <a:lnTo>
                    <a:pt x="9783" y="67132"/>
                  </a:lnTo>
                  <a:lnTo>
                    <a:pt x="3498" y="65395"/>
                  </a:lnTo>
                  <a:lnTo>
                    <a:pt x="2932" y="65717"/>
                  </a:lnTo>
                  <a:lnTo>
                    <a:pt x="2554" y="66285"/>
                  </a:lnTo>
                  <a:lnTo>
                    <a:pt x="1949" y="68045"/>
                  </a:lnTo>
                  <a:lnTo>
                    <a:pt x="159" y="70035"/>
                  </a:lnTo>
                  <a:lnTo>
                    <a:pt x="0" y="71280"/>
                  </a:lnTo>
                  <a:lnTo>
                    <a:pt x="765" y="74544"/>
                  </a:lnTo>
                  <a:lnTo>
                    <a:pt x="1110" y="74992"/>
                  </a:lnTo>
                  <a:lnTo>
                    <a:pt x="1340" y="74585"/>
                  </a:lnTo>
                  <a:lnTo>
                    <a:pt x="2445" y="68446"/>
                  </a:lnTo>
                  <a:lnTo>
                    <a:pt x="19489" y="32418"/>
                  </a:lnTo>
                  <a:lnTo>
                    <a:pt x="27737" y="22320"/>
                  </a:lnTo>
                  <a:lnTo>
                    <a:pt x="49888" y="10545"/>
                  </a:lnTo>
                  <a:lnTo>
                    <a:pt x="80824" y="0"/>
                  </a:lnTo>
                  <a:lnTo>
                    <a:pt x="90596" y="720"/>
                  </a:lnTo>
                  <a:lnTo>
                    <a:pt x="101880" y="4853"/>
                  </a:lnTo>
                  <a:lnTo>
                    <a:pt x="112475" y="13917"/>
                  </a:lnTo>
                  <a:lnTo>
                    <a:pt x="120631" y="25540"/>
                  </a:lnTo>
                  <a:lnTo>
                    <a:pt x="132577" y="68883"/>
                  </a:lnTo>
                  <a:lnTo>
                    <a:pt x="134007" y="78536"/>
                  </a:lnTo>
                  <a:lnTo>
                    <a:pt x="129582" y="106511"/>
                  </a:lnTo>
                  <a:lnTo>
                    <a:pt x="122056" y="120741"/>
                  </a:lnTo>
                  <a:lnTo>
                    <a:pt x="117316" y="126610"/>
                  </a:lnTo>
                  <a:lnTo>
                    <a:pt x="109200" y="132887"/>
                  </a:lnTo>
                  <a:lnTo>
                    <a:pt x="107620" y="133290"/>
                  </a:lnTo>
                  <a:lnTo>
                    <a:pt x="102377" y="132876"/>
                  </a:lnTo>
                  <a:lnTo>
                    <a:pt x="97117" y="135120"/>
                  </a:lnTo>
                  <a:lnTo>
                    <a:pt x="140823" y="139572"/>
                  </a:lnTo>
                  <a:lnTo>
                    <a:pt x="184362" y="153352"/>
                  </a:lnTo>
                  <a:lnTo>
                    <a:pt x="193711" y="157000"/>
                  </a:lnTo>
                  <a:lnTo>
                    <a:pt x="213805" y="173133"/>
                  </a:lnTo>
                  <a:lnTo>
                    <a:pt x="220466" y="181057"/>
                  </a:lnTo>
                  <a:lnTo>
                    <a:pt x="221516" y="188481"/>
                  </a:lnTo>
                  <a:lnTo>
                    <a:pt x="220124" y="199755"/>
                  </a:lnTo>
                  <a:lnTo>
                    <a:pt x="219316" y="202562"/>
                  </a:lnTo>
                  <a:lnTo>
                    <a:pt x="211437" y="213256"/>
                  </a:lnTo>
                  <a:lnTo>
                    <a:pt x="189210" y="231176"/>
                  </a:lnTo>
                  <a:lnTo>
                    <a:pt x="163227" y="244420"/>
                  </a:lnTo>
                  <a:lnTo>
                    <a:pt x="143665" y="249530"/>
                  </a:lnTo>
                  <a:lnTo>
                    <a:pt x="103657" y="247791"/>
                  </a:lnTo>
                  <a:lnTo>
                    <a:pt x="68242" y="240419"/>
                  </a:lnTo>
                  <a:lnTo>
                    <a:pt x="67967" y="240256"/>
                  </a:lnTo>
                  <a:lnTo>
                    <a:pt x="71650" y="2399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SMARTInkShape-171">
              <a:extLst>
                <a:ext uri="{FF2B5EF4-FFF2-40B4-BE49-F238E27FC236}">
                  <a16:creationId xmlns:a16="http://schemas.microsoft.com/office/drawing/2014/main" xmlns="" id="{903973A3-CFB4-42F3-8F03-645885699E6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547145" y="5175743"/>
              <a:ext cx="326856" cy="132819"/>
            </a:xfrm>
            <a:custGeom>
              <a:avLst/>
              <a:gdLst/>
              <a:ahLst/>
              <a:cxnLst/>
              <a:rect l="0" t="0" r="0" b="0"/>
              <a:pathLst>
                <a:path w="326856" h="132819">
                  <a:moveTo>
                    <a:pt x="6180" y="129682"/>
                  </a:moveTo>
                  <a:lnTo>
                    <a:pt x="6180" y="129682"/>
                  </a:lnTo>
                  <a:lnTo>
                    <a:pt x="4495" y="131367"/>
                  </a:lnTo>
                  <a:lnTo>
                    <a:pt x="2727" y="132195"/>
                  </a:lnTo>
                  <a:lnTo>
                    <a:pt x="0" y="132818"/>
                  </a:lnTo>
                  <a:lnTo>
                    <a:pt x="2579" y="130120"/>
                  </a:lnTo>
                  <a:lnTo>
                    <a:pt x="7724" y="85667"/>
                  </a:lnTo>
                  <a:lnTo>
                    <a:pt x="14742" y="39545"/>
                  </a:lnTo>
                  <a:lnTo>
                    <a:pt x="22060" y="14864"/>
                  </a:lnTo>
                  <a:lnTo>
                    <a:pt x="27975" y="5127"/>
                  </a:lnTo>
                  <a:lnTo>
                    <a:pt x="30235" y="3254"/>
                  </a:lnTo>
                  <a:lnTo>
                    <a:pt x="35568" y="1172"/>
                  </a:lnTo>
                  <a:lnTo>
                    <a:pt x="44521" y="0"/>
                  </a:lnTo>
                  <a:lnTo>
                    <a:pt x="52191" y="1339"/>
                  </a:lnTo>
                  <a:lnTo>
                    <a:pt x="62303" y="9026"/>
                  </a:lnTo>
                  <a:lnTo>
                    <a:pt x="82960" y="32661"/>
                  </a:lnTo>
                  <a:lnTo>
                    <a:pt x="90870" y="51003"/>
                  </a:lnTo>
                  <a:lnTo>
                    <a:pt x="100928" y="94497"/>
                  </a:lnTo>
                  <a:lnTo>
                    <a:pt x="101428" y="125529"/>
                  </a:lnTo>
                  <a:lnTo>
                    <a:pt x="102370" y="115642"/>
                  </a:lnTo>
                  <a:lnTo>
                    <a:pt x="113335" y="70125"/>
                  </a:lnTo>
                  <a:lnTo>
                    <a:pt x="120510" y="24234"/>
                  </a:lnTo>
                  <a:lnTo>
                    <a:pt x="122022" y="19786"/>
                  </a:lnTo>
                  <a:lnTo>
                    <a:pt x="129514" y="16399"/>
                  </a:lnTo>
                  <a:lnTo>
                    <a:pt x="147704" y="13035"/>
                  </a:lnTo>
                  <a:lnTo>
                    <a:pt x="159865" y="15823"/>
                  </a:lnTo>
                  <a:lnTo>
                    <a:pt x="169034" y="19433"/>
                  </a:lnTo>
                  <a:lnTo>
                    <a:pt x="184647" y="32893"/>
                  </a:lnTo>
                  <a:lnTo>
                    <a:pt x="197325" y="52474"/>
                  </a:lnTo>
                  <a:lnTo>
                    <a:pt x="207305" y="77007"/>
                  </a:lnTo>
                  <a:lnTo>
                    <a:pt x="212543" y="123075"/>
                  </a:lnTo>
                  <a:lnTo>
                    <a:pt x="214240" y="104717"/>
                  </a:lnTo>
                  <a:lnTo>
                    <a:pt x="230110" y="57398"/>
                  </a:lnTo>
                  <a:lnTo>
                    <a:pt x="245764" y="13685"/>
                  </a:lnTo>
                  <a:lnTo>
                    <a:pt x="251479" y="6256"/>
                  </a:lnTo>
                  <a:lnTo>
                    <a:pt x="254314" y="4270"/>
                  </a:lnTo>
                  <a:lnTo>
                    <a:pt x="259572" y="4328"/>
                  </a:lnTo>
                  <a:lnTo>
                    <a:pt x="265907" y="5883"/>
                  </a:lnTo>
                  <a:lnTo>
                    <a:pt x="290972" y="21805"/>
                  </a:lnTo>
                  <a:lnTo>
                    <a:pt x="307362" y="41674"/>
                  </a:lnTo>
                  <a:lnTo>
                    <a:pt x="309908" y="55628"/>
                  </a:lnTo>
                  <a:lnTo>
                    <a:pt x="312638" y="100801"/>
                  </a:lnTo>
                  <a:lnTo>
                    <a:pt x="315391" y="111090"/>
                  </a:lnTo>
                  <a:lnTo>
                    <a:pt x="320127" y="118607"/>
                  </a:lnTo>
                  <a:lnTo>
                    <a:pt x="323041" y="121233"/>
                  </a:lnTo>
                  <a:lnTo>
                    <a:pt x="324313" y="121932"/>
                  </a:lnTo>
                  <a:lnTo>
                    <a:pt x="325512" y="121693"/>
                  </a:lnTo>
                  <a:lnTo>
                    <a:pt x="326855" y="1106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SMARTInkShape-172">
              <a:extLst>
                <a:ext uri="{FF2B5EF4-FFF2-40B4-BE49-F238E27FC236}">
                  <a16:creationId xmlns:a16="http://schemas.microsoft.com/office/drawing/2014/main" xmlns="" id="{606C7FBF-6154-41C1-82DC-1B209F6F092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048846" y="5274121"/>
              <a:ext cx="29731" cy="21780"/>
            </a:xfrm>
            <a:custGeom>
              <a:avLst/>
              <a:gdLst/>
              <a:ahLst/>
              <a:cxnLst/>
              <a:rect l="0" t="0" r="0" b="0"/>
              <a:pathLst>
                <a:path w="29731" h="21780">
                  <a:moveTo>
                    <a:pt x="12479" y="12254"/>
                  </a:moveTo>
                  <a:lnTo>
                    <a:pt x="12479" y="12254"/>
                  </a:lnTo>
                  <a:lnTo>
                    <a:pt x="14164" y="10568"/>
                  </a:lnTo>
                  <a:lnTo>
                    <a:pt x="14992" y="8800"/>
                  </a:lnTo>
                  <a:lnTo>
                    <a:pt x="15642" y="2910"/>
                  </a:lnTo>
                  <a:lnTo>
                    <a:pt x="13965" y="2783"/>
                  </a:lnTo>
                  <a:lnTo>
                    <a:pt x="13470" y="2412"/>
                  </a:lnTo>
                  <a:lnTo>
                    <a:pt x="12919" y="1059"/>
                  </a:lnTo>
                  <a:lnTo>
                    <a:pt x="12420" y="558"/>
                  </a:lnTo>
                  <a:lnTo>
                    <a:pt x="10924" y="0"/>
                  </a:lnTo>
                  <a:lnTo>
                    <a:pt x="6413" y="1372"/>
                  </a:lnTo>
                  <a:lnTo>
                    <a:pt x="2294" y="4012"/>
                  </a:lnTo>
                  <a:lnTo>
                    <a:pt x="896" y="6004"/>
                  </a:lnTo>
                  <a:lnTo>
                    <a:pt x="110" y="9108"/>
                  </a:lnTo>
                  <a:lnTo>
                    <a:pt x="0" y="10157"/>
                  </a:lnTo>
                  <a:lnTo>
                    <a:pt x="818" y="12263"/>
                  </a:lnTo>
                  <a:lnTo>
                    <a:pt x="1530" y="13318"/>
                  </a:lnTo>
                  <a:lnTo>
                    <a:pt x="2710" y="14022"/>
                  </a:lnTo>
                  <a:lnTo>
                    <a:pt x="19583" y="18273"/>
                  </a:lnTo>
                  <a:lnTo>
                    <a:pt x="22457" y="18457"/>
                  </a:lnTo>
                  <a:lnTo>
                    <a:pt x="24910" y="17598"/>
                  </a:lnTo>
                  <a:lnTo>
                    <a:pt x="29359" y="14172"/>
                  </a:lnTo>
                  <a:lnTo>
                    <a:pt x="29730" y="13180"/>
                  </a:lnTo>
                  <a:lnTo>
                    <a:pt x="29624" y="12166"/>
                  </a:lnTo>
                  <a:lnTo>
                    <a:pt x="28566" y="10098"/>
                  </a:lnTo>
                  <a:lnTo>
                    <a:pt x="26919" y="8003"/>
                  </a:lnTo>
                  <a:lnTo>
                    <a:pt x="23130" y="6837"/>
                  </a:lnTo>
                  <a:lnTo>
                    <a:pt x="18624" y="6671"/>
                  </a:lnTo>
                  <a:lnTo>
                    <a:pt x="6166" y="11356"/>
                  </a:lnTo>
                  <a:lnTo>
                    <a:pt x="2853" y="13384"/>
                  </a:lnTo>
                  <a:lnTo>
                    <a:pt x="2181" y="14771"/>
                  </a:lnTo>
                  <a:lnTo>
                    <a:pt x="2954" y="217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186727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502875" y="4621122"/>
            <a:ext cx="9420692" cy="1449225"/>
          </a:xfrm>
          <a:prstGeom prst="rect">
            <a:avLst/>
          </a:prstGeom>
        </p:spPr>
      </p:pic>
      <p:sp>
        <p:nvSpPr>
          <p:cNvPr id="47" name="Titre 1">
            <a:extLst>
              <a:ext uri="{FF2B5EF4-FFF2-40B4-BE49-F238E27FC236}">
                <a16:creationId xmlns:a16="http://schemas.microsoft.com/office/drawing/2014/main" xmlns="" id="{E2492AE4-4D2E-4104-A3E3-DF68B96BFA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7448" y="191974"/>
            <a:ext cx="10515600" cy="348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>
                <a:solidFill>
                  <a:srgbClr val="7030A0"/>
                </a:solidFill>
              </a:rPr>
              <a:t>Troisième situation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7E036563-2791-418C-83BB-EEC5251B04AF}"/>
              </a:ext>
            </a:extLst>
          </p:cNvPr>
          <p:cNvPicPr>
            <a:picLocks noChangeAspect="1"/>
          </p:cNvPicPr>
          <p:nvPr/>
        </p:nvPicPr>
        <p:blipFill>
          <a:blip r:embed="rId73">
            <a:duotone>
              <a:prstClr val="black"/>
              <a:srgbClr val="FF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4572562">
            <a:off x="1853898" y="351956"/>
            <a:ext cx="544930" cy="3192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68399A4-F0C0-47E9-AE14-48D3400E2B22}"/>
              </a:ext>
            </a:extLst>
          </p:cNvPr>
          <p:cNvPicPr>
            <a:picLocks noChangeAspect="1"/>
          </p:cNvPicPr>
          <p:nvPr/>
        </p:nvPicPr>
        <p:blipFill>
          <a:blip r:embed="rId73">
            <a:duotone>
              <a:prstClr val="black"/>
              <a:srgbClr val="FF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6552606" flipV="1">
            <a:off x="8880604" y="235174"/>
            <a:ext cx="544930" cy="34199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927100" y="928875"/>
            <a:ext cx="102559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Un kangourou fait 3 bonds de 14 m. </a:t>
            </a:r>
          </a:p>
          <a:p>
            <a:r>
              <a:rPr lang="fr-FR" sz="3200" b="1" dirty="0"/>
              <a:t>Quelle distance a-t-il parcourue ?</a:t>
            </a:r>
          </a:p>
        </p:txBody>
      </p:sp>
      <p:grpSp>
        <p:nvGrpSpPr>
          <p:cNvPr id="4" name="SMARTInkShape-Group48">
            <a:extLst>
              <a:ext uri="{FF2B5EF4-FFF2-40B4-BE49-F238E27FC236}">
                <a16:creationId xmlns:a16="http://schemas.microsoft.com/office/drawing/2014/main" xmlns="" id="{3EC409A2-3EE9-41BC-BC0C-CA5D65517EAE}"/>
              </a:ext>
            </a:extLst>
          </p:cNvPr>
          <p:cNvGrpSpPr/>
          <p:nvPr/>
        </p:nvGrpSpPr>
        <p:grpSpPr>
          <a:xfrm>
            <a:off x="1222375" y="2384425"/>
            <a:ext cx="1397001" cy="367462"/>
            <a:chOff x="1222375" y="2384425"/>
            <a:chExt cx="1397001" cy="367462"/>
          </a:xfrm>
        </p:grpSpPr>
        <p:sp>
          <p:nvSpPr>
            <p:cNvPr id="2" name="SMARTInkShape-173">
              <a:extLst>
                <a:ext uri="{FF2B5EF4-FFF2-40B4-BE49-F238E27FC236}">
                  <a16:creationId xmlns:a16="http://schemas.microsoft.com/office/drawing/2014/main" xmlns="" id="{5594DA69-0595-41F7-A3A7-02039B79700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241425" y="2384425"/>
              <a:ext cx="1377951" cy="364975"/>
            </a:xfrm>
            <a:custGeom>
              <a:avLst/>
              <a:gdLst/>
              <a:ahLst/>
              <a:cxnLst/>
              <a:rect l="0" t="0" r="0" b="0"/>
              <a:pathLst>
                <a:path w="1377951" h="364975">
                  <a:moveTo>
                    <a:pt x="0" y="0"/>
                  </a:moveTo>
                  <a:lnTo>
                    <a:pt x="0" y="0"/>
                  </a:lnTo>
                  <a:lnTo>
                    <a:pt x="0" y="1686"/>
                  </a:lnTo>
                  <a:lnTo>
                    <a:pt x="941" y="3454"/>
                  </a:lnTo>
                  <a:lnTo>
                    <a:pt x="1686" y="4419"/>
                  </a:lnTo>
                  <a:lnTo>
                    <a:pt x="3454" y="5492"/>
                  </a:lnTo>
                  <a:lnTo>
                    <a:pt x="5416" y="6321"/>
                  </a:lnTo>
                  <a:lnTo>
                    <a:pt x="8914" y="9033"/>
                  </a:lnTo>
                  <a:lnTo>
                    <a:pt x="11029" y="9379"/>
                  </a:lnTo>
                  <a:lnTo>
                    <a:pt x="53306" y="6993"/>
                  </a:lnTo>
                  <a:lnTo>
                    <a:pt x="94940" y="4253"/>
                  </a:lnTo>
                  <a:lnTo>
                    <a:pt x="131603" y="4329"/>
                  </a:lnTo>
                  <a:lnTo>
                    <a:pt x="172006" y="7636"/>
                  </a:lnTo>
                  <a:lnTo>
                    <a:pt x="208069" y="10651"/>
                  </a:lnTo>
                  <a:lnTo>
                    <a:pt x="243840" y="12093"/>
                  </a:lnTo>
                  <a:lnTo>
                    <a:pt x="288580" y="14206"/>
                  </a:lnTo>
                  <a:lnTo>
                    <a:pt x="325225" y="17014"/>
                  </a:lnTo>
                  <a:lnTo>
                    <a:pt x="361150" y="19909"/>
                  </a:lnTo>
                  <a:lnTo>
                    <a:pt x="402400" y="21892"/>
                  </a:lnTo>
                  <a:lnTo>
                    <a:pt x="435667" y="23606"/>
                  </a:lnTo>
                  <a:lnTo>
                    <a:pt x="468796" y="25543"/>
                  </a:lnTo>
                  <a:lnTo>
                    <a:pt x="502218" y="27227"/>
                  </a:lnTo>
                  <a:lnTo>
                    <a:pt x="538238" y="27976"/>
                  </a:lnTo>
                  <a:lnTo>
                    <a:pt x="576355" y="29250"/>
                  </a:lnTo>
                  <a:lnTo>
                    <a:pt x="614227" y="30639"/>
                  </a:lnTo>
                  <a:lnTo>
                    <a:pt x="648698" y="31256"/>
                  </a:lnTo>
                  <a:lnTo>
                    <a:pt x="687742" y="33289"/>
                  </a:lnTo>
                  <a:lnTo>
                    <a:pt x="718648" y="34198"/>
                  </a:lnTo>
                  <a:lnTo>
                    <a:pt x="752610" y="34602"/>
                  </a:lnTo>
                  <a:lnTo>
                    <a:pt x="797867" y="34829"/>
                  </a:lnTo>
                  <a:lnTo>
                    <a:pt x="839224" y="34897"/>
                  </a:lnTo>
                  <a:lnTo>
                    <a:pt x="870410" y="34564"/>
                  </a:lnTo>
                  <a:lnTo>
                    <a:pt x="907079" y="33236"/>
                  </a:lnTo>
                  <a:lnTo>
                    <a:pt x="948057" y="32190"/>
                  </a:lnTo>
                  <a:lnTo>
                    <a:pt x="993243" y="33566"/>
                  </a:lnTo>
                  <a:lnTo>
                    <a:pt x="1039008" y="34656"/>
                  </a:lnTo>
                  <a:lnTo>
                    <a:pt x="1083431" y="35813"/>
                  </a:lnTo>
                  <a:lnTo>
                    <a:pt x="1125118" y="37648"/>
                  </a:lnTo>
                  <a:lnTo>
                    <a:pt x="1168082" y="38011"/>
                  </a:lnTo>
                  <a:lnTo>
                    <a:pt x="1214616" y="38088"/>
                  </a:lnTo>
                  <a:lnTo>
                    <a:pt x="1255715" y="40280"/>
                  </a:lnTo>
                  <a:lnTo>
                    <a:pt x="1297889" y="43722"/>
                  </a:lnTo>
                  <a:lnTo>
                    <a:pt x="1338254" y="50044"/>
                  </a:lnTo>
                  <a:lnTo>
                    <a:pt x="1344042" y="53006"/>
                  </a:lnTo>
                  <a:lnTo>
                    <a:pt x="1346770" y="55073"/>
                  </a:lnTo>
                  <a:lnTo>
                    <a:pt x="1348217" y="57168"/>
                  </a:lnTo>
                  <a:lnTo>
                    <a:pt x="1349919" y="60333"/>
                  </a:lnTo>
                  <a:lnTo>
                    <a:pt x="1365640" y="86753"/>
                  </a:lnTo>
                  <a:lnTo>
                    <a:pt x="1377007" y="130532"/>
                  </a:lnTo>
                  <a:lnTo>
                    <a:pt x="1377925" y="174307"/>
                  </a:lnTo>
                  <a:lnTo>
                    <a:pt x="1377949" y="220314"/>
                  </a:lnTo>
                  <a:lnTo>
                    <a:pt x="1377950" y="267048"/>
                  </a:lnTo>
                  <a:lnTo>
                    <a:pt x="1377950" y="310276"/>
                  </a:lnTo>
                  <a:lnTo>
                    <a:pt x="1377950" y="356473"/>
                  </a:lnTo>
                  <a:lnTo>
                    <a:pt x="1377950" y="364974"/>
                  </a:lnTo>
                  <a:lnTo>
                    <a:pt x="1374775" y="355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SMARTInkShape-174">
              <a:extLst>
                <a:ext uri="{FF2B5EF4-FFF2-40B4-BE49-F238E27FC236}">
                  <a16:creationId xmlns:a16="http://schemas.microsoft.com/office/drawing/2014/main" xmlns="" id="{6AA718F0-B956-40F9-99D8-953940D7C17A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222375" y="2441575"/>
              <a:ext cx="1368426" cy="310312"/>
            </a:xfrm>
            <a:custGeom>
              <a:avLst/>
              <a:gdLst/>
              <a:ahLst/>
              <a:cxnLst/>
              <a:rect l="0" t="0" r="0" b="0"/>
              <a:pathLst>
                <a:path w="1368426" h="310312">
                  <a:moveTo>
                    <a:pt x="0" y="0"/>
                  </a:moveTo>
                  <a:lnTo>
                    <a:pt x="0" y="0"/>
                  </a:lnTo>
                  <a:lnTo>
                    <a:pt x="16907" y="0"/>
                  </a:lnTo>
                  <a:lnTo>
                    <a:pt x="19979" y="3763"/>
                  </a:lnTo>
                  <a:lnTo>
                    <a:pt x="22991" y="9434"/>
                  </a:lnTo>
                  <a:lnTo>
                    <a:pt x="24686" y="18004"/>
                  </a:lnTo>
                  <a:lnTo>
                    <a:pt x="28615" y="65350"/>
                  </a:lnTo>
                  <a:lnTo>
                    <a:pt x="32476" y="104673"/>
                  </a:lnTo>
                  <a:lnTo>
                    <a:pt x="35308" y="147343"/>
                  </a:lnTo>
                  <a:lnTo>
                    <a:pt x="41011" y="193063"/>
                  </a:lnTo>
                  <a:lnTo>
                    <a:pt x="46636" y="239834"/>
                  </a:lnTo>
                  <a:lnTo>
                    <a:pt x="52923" y="262412"/>
                  </a:lnTo>
                  <a:lnTo>
                    <a:pt x="57151" y="269237"/>
                  </a:lnTo>
                  <a:lnTo>
                    <a:pt x="58914" y="271708"/>
                  </a:lnTo>
                  <a:lnTo>
                    <a:pt x="59698" y="273982"/>
                  </a:lnTo>
                  <a:lnTo>
                    <a:pt x="60260" y="274377"/>
                  </a:lnTo>
                  <a:lnTo>
                    <a:pt x="60987" y="274287"/>
                  </a:lnTo>
                  <a:lnTo>
                    <a:pt x="61825" y="273875"/>
                  </a:lnTo>
                  <a:lnTo>
                    <a:pt x="107074" y="270869"/>
                  </a:lnTo>
                  <a:lnTo>
                    <a:pt x="147515" y="270874"/>
                  </a:lnTo>
                  <a:lnTo>
                    <a:pt x="186164" y="270935"/>
                  </a:lnTo>
                  <a:lnTo>
                    <a:pt x="228136" y="269732"/>
                  </a:lnTo>
                  <a:lnTo>
                    <a:pt x="268411" y="268344"/>
                  </a:lnTo>
                  <a:lnTo>
                    <a:pt x="306013" y="269421"/>
                  </a:lnTo>
                  <a:lnTo>
                    <a:pt x="340672" y="269741"/>
                  </a:lnTo>
                  <a:lnTo>
                    <a:pt x="380340" y="269835"/>
                  </a:lnTo>
                  <a:lnTo>
                    <a:pt x="422667" y="269863"/>
                  </a:lnTo>
                  <a:lnTo>
                    <a:pt x="463431" y="270812"/>
                  </a:lnTo>
                  <a:lnTo>
                    <a:pt x="510916" y="272608"/>
                  </a:lnTo>
                  <a:lnTo>
                    <a:pt x="557495" y="275498"/>
                  </a:lnTo>
                  <a:lnTo>
                    <a:pt x="589264" y="277430"/>
                  </a:lnTo>
                  <a:lnTo>
                    <a:pt x="621729" y="278525"/>
                  </a:lnTo>
                  <a:lnTo>
                    <a:pt x="655207" y="279364"/>
                  </a:lnTo>
                  <a:lnTo>
                    <a:pt x="692429" y="280913"/>
                  </a:lnTo>
                  <a:lnTo>
                    <a:pt x="737584" y="283768"/>
                  </a:lnTo>
                  <a:lnTo>
                    <a:pt x="783968" y="285163"/>
                  </a:lnTo>
                  <a:lnTo>
                    <a:pt x="825032" y="287262"/>
                  </a:lnTo>
                  <a:lnTo>
                    <a:pt x="861776" y="288432"/>
                  </a:lnTo>
                  <a:lnTo>
                    <a:pt x="896774" y="288706"/>
                  </a:lnTo>
                  <a:lnTo>
                    <a:pt x="936905" y="289180"/>
                  </a:lnTo>
                  <a:lnTo>
                    <a:pt x="973556" y="290567"/>
                  </a:lnTo>
                  <a:lnTo>
                    <a:pt x="1015810" y="291646"/>
                  </a:lnTo>
                  <a:lnTo>
                    <a:pt x="1048842" y="292839"/>
                  </a:lnTo>
                  <a:lnTo>
                    <a:pt x="1084924" y="294898"/>
                  </a:lnTo>
                  <a:lnTo>
                    <a:pt x="1131241" y="299318"/>
                  </a:lnTo>
                  <a:lnTo>
                    <a:pt x="1168326" y="301647"/>
                  </a:lnTo>
                  <a:lnTo>
                    <a:pt x="1212201" y="306139"/>
                  </a:lnTo>
                  <a:lnTo>
                    <a:pt x="1251973" y="309508"/>
                  </a:lnTo>
                  <a:lnTo>
                    <a:pt x="1296291" y="310311"/>
                  </a:lnTo>
                  <a:lnTo>
                    <a:pt x="1336625" y="308824"/>
                  </a:lnTo>
                  <a:lnTo>
                    <a:pt x="1354926" y="307521"/>
                  </a:lnTo>
                  <a:lnTo>
                    <a:pt x="1368425" y="301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SMARTInkShape-Group49">
            <a:extLst>
              <a:ext uri="{FF2B5EF4-FFF2-40B4-BE49-F238E27FC236}">
                <a16:creationId xmlns:a16="http://schemas.microsoft.com/office/drawing/2014/main" xmlns="" id="{4FCDFCCB-06BE-4F64-AF69-60EE839EEC9C}"/>
              </a:ext>
            </a:extLst>
          </p:cNvPr>
          <p:cNvGrpSpPr/>
          <p:nvPr/>
        </p:nvGrpSpPr>
        <p:grpSpPr>
          <a:xfrm>
            <a:off x="1698625" y="2929711"/>
            <a:ext cx="825501" cy="302440"/>
            <a:chOff x="1698625" y="2929711"/>
            <a:chExt cx="825501" cy="302440"/>
          </a:xfrm>
        </p:grpSpPr>
        <p:sp>
          <p:nvSpPr>
            <p:cNvPr id="8" name="SMARTInkShape-175">
              <a:extLst>
                <a:ext uri="{FF2B5EF4-FFF2-40B4-BE49-F238E27FC236}">
                  <a16:creationId xmlns:a16="http://schemas.microsoft.com/office/drawing/2014/main" xmlns="" id="{CDDC969A-F2AB-41AD-ADA5-B07AE42B3984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174875" y="3035657"/>
              <a:ext cx="349251" cy="161569"/>
            </a:xfrm>
            <a:custGeom>
              <a:avLst/>
              <a:gdLst/>
              <a:ahLst/>
              <a:cxnLst/>
              <a:rect l="0" t="0" r="0" b="0"/>
              <a:pathLst>
                <a:path w="349251" h="161569">
                  <a:moveTo>
                    <a:pt x="0" y="66318"/>
                  </a:moveTo>
                  <a:lnTo>
                    <a:pt x="0" y="66318"/>
                  </a:lnTo>
                  <a:lnTo>
                    <a:pt x="9472" y="94613"/>
                  </a:lnTo>
                  <a:lnTo>
                    <a:pt x="13878" y="87586"/>
                  </a:lnTo>
                  <a:lnTo>
                    <a:pt x="23214" y="45150"/>
                  </a:lnTo>
                  <a:lnTo>
                    <a:pt x="29809" y="29472"/>
                  </a:lnTo>
                  <a:lnTo>
                    <a:pt x="43204" y="11532"/>
                  </a:lnTo>
                  <a:lnTo>
                    <a:pt x="53606" y="3715"/>
                  </a:lnTo>
                  <a:lnTo>
                    <a:pt x="70613" y="447"/>
                  </a:lnTo>
                  <a:lnTo>
                    <a:pt x="76775" y="0"/>
                  </a:lnTo>
                  <a:lnTo>
                    <a:pt x="84687" y="3565"/>
                  </a:lnTo>
                  <a:lnTo>
                    <a:pt x="93377" y="10558"/>
                  </a:lnTo>
                  <a:lnTo>
                    <a:pt x="103515" y="26043"/>
                  </a:lnTo>
                  <a:lnTo>
                    <a:pt x="120069" y="71619"/>
                  </a:lnTo>
                  <a:lnTo>
                    <a:pt x="130273" y="118341"/>
                  </a:lnTo>
                  <a:lnTo>
                    <a:pt x="132742" y="134332"/>
                  </a:lnTo>
                  <a:lnTo>
                    <a:pt x="133298" y="135297"/>
                  </a:lnTo>
                  <a:lnTo>
                    <a:pt x="134021" y="135235"/>
                  </a:lnTo>
                  <a:lnTo>
                    <a:pt x="134856" y="134487"/>
                  </a:lnTo>
                  <a:lnTo>
                    <a:pt x="136378" y="114399"/>
                  </a:lnTo>
                  <a:lnTo>
                    <a:pt x="139757" y="67281"/>
                  </a:lnTo>
                  <a:lnTo>
                    <a:pt x="154898" y="21087"/>
                  </a:lnTo>
                  <a:lnTo>
                    <a:pt x="160980" y="9877"/>
                  </a:lnTo>
                  <a:lnTo>
                    <a:pt x="165150" y="5956"/>
                  </a:lnTo>
                  <a:lnTo>
                    <a:pt x="167250" y="4910"/>
                  </a:lnTo>
                  <a:lnTo>
                    <a:pt x="169356" y="4918"/>
                  </a:lnTo>
                  <a:lnTo>
                    <a:pt x="173576" y="6809"/>
                  </a:lnTo>
                  <a:lnTo>
                    <a:pt x="182741" y="17365"/>
                  </a:lnTo>
                  <a:lnTo>
                    <a:pt x="200848" y="47578"/>
                  </a:lnTo>
                  <a:lnTo>
                    <a:pt x="214078" y="92172"/>
                  </a:lnTo>
                  <a:lnTo>
                    <a:pt x="220545" y="122601"/>
                  </a:lnTo>
                  <a:lnTo>
                    <a:pt x="221113" y="123595"/>
                  </a:lnTo>
                  <a:lnTo>
                    <a:pt x="221492" y="123906"/>
                  </a:lnTo>
                  <a:lnTo>
                    <a:pt x="221745" y="123760"/>
                  </a:lnTo>
                  <a:lnTo>
                    <a:pt x="222025" y="122657"/>
                  </a:lnTo>
                  <a:lnTo>
                    <a:pt x="222100" y="121869"/>
                  </a:lnTo>
                  <a:lnTo>
                    <a:pt x="216287" y="89930"/>
                  </a:lnTo>
                  <a:lnTo>
                    <a:pt x="218838" y="57681"/>
                  </a:lnTo>
                  <a:lnTo>
                    <a:pt x="224571" y="42867"/>
                  </a:lnTo>
                  <a:lnTo>
                    <a:pt x="237747" y="24298"/>
                  </a:lnTo>
                  <a:lnTo>
                    <a:pt x="240343" y="22430"/>
                  </a:lnTo>
                  <a:lnTo>
                    <a:pt x="246989" y="20354"/>
                  </a:lnTo>
                  <a:lnTo>
                    <a:pt x="252766" y="20372"/>
                  </a:lnTo>
                  <a:lnTo>
                    <a:pt x="255294" y="20870"/>
                  </a:lnTo>
                  <a:lnTo>
                    <a:pt x="265594" y="30000"/>
                  </a:lnTo>
                  <a:lnTo>
                    <a:pt x="276294" y="60150"/>
                  </a:lnTo>
                  <a:lnTo>
                    <a:pt x="285049" y="106297"/>
                  </a:lnTo>
                  <a:lnTo>
                    <a:pt x="292833" y="127906"/>
                  </a:lnTo>
                  <a:lnTo>
                    <a:pt x="306899" y="146067"/>
                  </a:lnTo>
                  <a:lnTo>
                    <a:pt x="324472" y="158112"/>
                  </a:lnTo>
                  <a:lnTo>
                    <a:pt x="349250" y="1615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SMARTInkShape-176">
              <a:extLst>
                <a:ext uri="{FF2B5EF4-FFF2-40B4-BE49-F238E27FC236}">
                  <a16:creationId xmlns:a16="http://schemas.microsoft.com/office/drawing/2014/main" xmlns="" id="{084EFD00-FB77-4DA0-A3AD-61AFDB8423ED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041667" y="3063875"/>
              <a:ext cx="18909" cy="168276"/>
            </a:xfrm>
            <a:custGeom>
              <a:avLst/>
              <a:gdLst/>
              <a:ahLst/>
              <a:cxnLst/>
              <a:rect l="0" t="0" r="0" b="0"/>
              <a:pathLst>
                <a:path w="18909" h="168276">
                  <a:moveTo>
                    <a:pt x="6208" y="0"/>
                  </a:moveTo>
                  <a:lnTo>
                    <a:pt x="6208" y="0"/>
                  </a:lnTo>
                  <a:lnTo>
                    <a:pt x="5855" y="3240"/>
                  </a:lnTo>
                  <a:lnTo>
                    <a:pt x="0" y="43380"/>
                  </a:lnTo>
                  <a:lnTo>
                    <a:pt x="3242" y="85219"/>
                  </a:lnTo>
                  <a:lnTo>
                    <a:pt x="7699" y="130805"/>
                  </a:lnTo>
                  <a:lnTo>
                    <a:pt x="13959" y="165697"/>
                  </a:lnTo>
                  <a:lnTo>
                    <a:pt x="14903" y="167262"/>
                  </a:lnTo>
                  <a:lnTo>
                    <a:pt x="18908" y="168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SMARTInkShape-177">
              <a:extLst>
                <a:ext uri="{FF2B5EF4-FFF2-40B4-BE49-F238E27FC236}">
                  <a16:creationId xmlns:a16="http://schemas.microsoft.com/office/drawing/2014/main" xmlns="" id="{FA58C7E6-02E7-4151-A5C4-369F86DB81B6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962828" y="2955925"/>
              <a:ext cx="132673" cy="193000"/>
            </a:xfrm>
            <a:custGeom>
              <a:avLst/>
              <a:gdLst/>
              <a:ahLst/>
              <a:cxnLst/>
              <a:rect l="0" t="0" r="0" b="0"/>
              <a:pathLst>
                <a:path w="132673" h="193000">
                  <a:moveTo>
                    <a:pt x="24722" y="0"/>
                  </a:moveTo>
                  <a:lnTo>
                    <a:pt x="24722" y="0"/>
                  </a:lnTo>
                  <a:lnTo>
                    <a:pt x="24722" y="1686"/>
                  </a:lnTo>
                  <a:lnTo>
                    <a:pt x="30902" y="15524"/>
                  </a:lnTo>
                  <a:lnTo>
                    <a:pt x="17544" y="57287"/>
                  </a:lnTo>
                  <a:lnTo>
                    <a:pt x="6540" y="103432"/>
                  </a:lnTo>
                  <a:lnTo>
                    <a:pt x="0" y="147206"/>
                  </a:lnTo>
                  <a:lnTo>
                    <a:pt x="1208" y="158700"/>
                  </a:lnTo>
                  <a:lnTo>
                    <a:pt x="5486" y="169946"/>
                  </a:lnTo>
                  <a:lnTo>
                    <a:pt x="9235" y="175250"/>
                  </a:lnTo>
                  <a:lnTo>
                    <a:pt x="11222" y="177158"/>
                  </a:lnTo>
                  <a:lnTo>
                    <a:pt x="20761" y="181530"/>
                  </a:lnTo>
                  <a:lnTo>
                    <a:pt x="66649" y="188039"/>
                  </a:lnTo>
                  <a:lnTo>
                    <a:pt x="112804" y="192586"/>
                  </a:lnTo>
                  <a:lnTo>
                    <a:pt x="126001" y="192999"/>
                  </a:lnTo>
                  <a:lnTo>
                    <a:pt x="132672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SMARTInkShape-178">
              <a:extLst>
                <a:ext uri="{FF2B5EF4-FFF2-40B4-BE49-F238E27FC236}">
                  <a16:creationId xmlns:a16="http://schemas.microsoft.com/office/drawing/2014/main" xmlns="" id="{85B54662-1314-4312-9E4B-C9E4385F0C56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698625" y="2929711"/>
              <a:ext cx="177801" cy="231171"/>
            </a:xfrm>
            <a:custGeom>
              <a:avLst/>
              <a:gdLst/>
              <a:ahLst/>
              <a:cxnLst/>
              <a:rect l="0" t="0" r="0" b="0"/>
              <a:pathLst>
                <a:path w="177801" h="231171">
                  <a:moveTo>
                    <a:pt x="0" y="140514"/>
                  </a:moveTo>
                  <a:lnTo>
                    <a:pt x="0" y="140514"/>
                  </a:lnTo>
                  <a:lnTo>
                    <a:pt x="0" y="142200"/>
                  </a:lnTo>
                  <a:lnTo>
                    <a:pt x="3371" y="146619"/>
                  </a:lnTo>
                  <a:lnTo>
                    <a:pt x="5967" y="148519"/>
                  </a:lnTo>
                  <a:lnTo>
                    <a:pt x="16120" y="152419"/>
                  </a:lnTo>
                  <a:lnTo>
                    <a:pt x="21019" y="153057"/>
                  </a:lnTo>
                  <a:lnTo>
                    <a:pt x="30295" y="148111"/>
                  </a:lnTo>
                  <a:lnTo>
                    <a:pt x="71758" y="110839"/>
                  </a:lnTo>
                  <a:lnTo>
                    <a:pt x="110223" y="63412"/>
                  </a:lnTo>
                  <a:lnTo>
                    <a:pt x="135101" y="16553"/>
                  </a:lnTo>
                  <a:lnTo>
                    <a:pt x="141679" y="4302"/>
                  </a:lnTo>
                  <a:lnTo>
                    <a:pt x="145401" y="835"/>
                  </a:lnTo>
                  <a:lnTo>
                    <a:pt x="147028" y="123"/>
                  </a:lnTo>
                  <a:lnTo>
                    <a:pt x="148466" y="0"/>
                  </a:lnTo>
                  <a:lnTo>
                    <a:pt x="149777" y="272"/>
                  </a:lnTo>
                  <a:lnTo>
                    <a:pt x="151004" y="1511"/>
                  </a:lnTo>
                  <a:lnTo>
                    <a:pt x="153308" y="5710"/>
                  </a:lnTo>
                  <a:lnTo>
                    <a:pt x="157789" y="29511"/>
                  </a:lnTo>
                  <a:lnTo>
                    <a:pt x="160805" y="71490"/>
                  </a:lnTo>
                  <a:lnTo>
                    <a:pt x="161778" y="116464"/>
                  </a:lnTo>
                  <a:lnTo>
                    <a:pt x="160333" y="163161"/>
                  </a:lnTo>
                  <a:lnTo>
                    <a:pt x="162068" y="206474"/>
                  </a:lnTo>
                  <a:lnTo>
                    <a:pt x="165337" y="225405"/>
                  </a:lnTo>
                  <a:lnTo>
                    <a:pt x="167322" y="229396"/>
                  </a:lnTo>
                  <a:lnTo>
                    <a:pt x="169380" y="231170"/>
                  </a:lnTo>
                  <a:lnTo>
                    <a:pt x="170776" y="229879"/>
                  </a:lnTo>
                  <a:lnTo>
                    <a:pt x="177800" y="2167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" name="SMARTInkShape-Group50">
            <a:extLst>
              <a:ext uri="{FF2B5EF4-FFF2-40B4-BE49-F238E27FC236}">
                <a16:creationId xmlns:a16="http://schemas.microsoft.com/office/drawing/2014/main" xmlns="" id="{9D2FDDAA-80BA-4C4E-B49C-80F9C64D4B4F}"/>
              </a:ext>
            </a:extLst>
          </p:cNvPr>
          <p:cNvGrpSpPr/>
          <p:nvPr/>
        </p:nvGrpSpPr>
        <p:grpSpPr>
          <a:xfrm>
            <a:off x="2581275" y="2413003"/>
            <a:ext cx="1308101" cy="822777"/>
            <a:chOff x="2581275" y="2413003"/>
            <a:chExt cx="1308101" cy="822777"/>
          </a:xfrm>
        </p:grpSpPr>
        <p:sp>
          <p:nvSpPr>
            <p:cNvPr id="14" name="SMARTInkShape-179">
              <a:extLst>
                <a:ext uri="{FF2B5EF4-FFF2-40B4-BE49-F238E27FC236}">
                  <a16:creationId xmlns:a16="http://schemas.microsoft.com/office/drawing/2014/main" xmlns="" id="{76020A37-8254-4DAC-9556-871736456C6C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441700" y="3055443"/>
              <a:ext cx="263526" cy="141783"/>
            </a:xfrm>
            <a:custGeom>
              <a:avLst/>
              <a:gdLst/>
              <a:ahLst/>
              <a:cxnLst/>
              <a:rect l="0" t="0" r="0" b="0"/>
              <a:pathLst>
                <a:path w="263526" h="141783">
                  <a:moveTo>
                    <a:pt x="0" y="68757"/>
                  </a:moveTo>
                  <a:lnTo>
                    <a:pt x="0" y="68757"/>
                  </a:lnTo>
                  <a:lnTo>
                    <a:pt x="0" y="104883"/>
                  </a:lnTo>
                  <a:lnTo>
                    <a:pt x="2513" y="91210"/>
                  </a:lnTo>
                  <a:lnTo>
                    <a:pt x="7512" y="62532"/>
                  </a:lnTo>
                  <a:lnTo>
                    <a:pt x="22606" y="26583"/>
                  </a:lnTo>
                  <a:lnTo>
                    <a:pt x="35000" y="9508"/>
                  </a:lnTo>
                  <a:lnTo>
                    <a:pt x="42249" y="4442"/>
                  </a:lnTo>
                  <a:lnTo>
                    <a:pt x="53344" y="0"/>
                  </a:lnTo>
                  <a:lnTo>
                    <a:pt x="59222" y="3156"/>
                  </a:lnTo>
                  <a:lnTo>
                    <a:pt x="67642" y="10985"/>
                  </a:lnTo>
                  <a:lnTo>
                    <a:pt x="69436" y="13309"/>
                  </a:lnTo>
                  <a:lnTo>
                    <a:pt x="77579" y="42784"/>
                  </a:lnTo>
                  <a:lnTo>
                    <a:pt x="82186" y="88372"/>
                  </a:lnTo>
                  <a:lnTo>
                    <a:pt x="81537" y="102226"/>
                  </a:lnTo>
                  <a:lnTo>
                    <a:pt x="80336" y="105857"/>
                  </a:lnTo>
                  <a:lnTo>
                    <a:pt x="80016" y="105838"/>
                  </a:lnTo>
                  <a:lnTo>
                    <a:pt x="79502" y="102422"/>
                  </a:lnTo>
                  <a:lnTo>
                    <a:pt x="82964" y="59507"/>
                  </a:lnTo>
                  <a:lnTo>
                    <a:pt x="94732" y="24411"/>
                  </a:lnTo>
                  <a:lnTo>
                    <a:pt x="98665" y="18121"/>
                  </a:lnTo>
                  <a:lnTo>
                    <a:pt x="111146" y="6212"/>
                  </a:lnTo>
                  <a:lnTo>
                    <a:pt x="113255" y="4836"/>
                  </a:lnTo>
                  <a:lnTo>
                    <a:pt x="118422" y="4246"/>
                  </a:lnTo>
                  <a:lnTo>
                    <a:pt x="121281" y="4583"/>
                  </a:lnTo>
                  <a:lnTo>
                    <a:pt x="127281" y="7780"/>
                  </a:lnTo>
                  <a:lnTo>
                    <a:pt x="134727" y="14589"/>
                  </a:lnTo>
                  <a:lnTo>
                    <a:pt x="138195" y="20693"/>
                  </a:lnTo>
                  <a:lnTo>
                    <a:pt x="150881" y="67646"/>
                  </a:lnTo>
                  <a:lnTo>
                    <a:pt x="151370" y="102386"/>
                  </a:lnTo>
                  <a:lnTo>
                    <a:pt x="149413" y="116725"/>
                  </a:lnTo>
                  <a:lnTo>
                    <a:pt x="147577" y="111393"/>
                  </a:lnTo>
                  <a:lnTo>
                    <a:pt x="146704" y="97261"/>
                  </a:lnTo>
                  <a:lnTo>
                    <a:pt x="152386" y="54993"/>
                  </a:lnTo>
                  <a:lnTo>
                    <a:pt x="167596" y="21207"/>
                  </a:lnTo>
                  <a:lnTo>
                    <a:pt x="179950" y="6508"/>
                  </a:lnTo>
                  <a:lnTo>
                    <a:pt x="184165" y="4049"/>
                  </a:lnTo>
                  <a:lnTo>
                    <a:pt x="186277" y="3393"/>
                  </a:lnTo>
                  <a:lnTo>
                    <a:pt x="191445" y="3606"/>
                  </a:lnTo>
                  <a:lnTo>
                    <a:pt x="196917" y="5229"/>
                  </a:lnTo>
                  <a:lnTo>
                    <a:pt x="201701" y="8302"/>
                  </a:lnTo>
                  <a:lnTo>
                    <a:pt x="205238" y="13901"/>
                  </a:lnTo>
                  <a:lnTo>
                    <a:pt x="210384" y="34050"/>
                  </a:lnTo>
                  <a:lnTo>
                    <a:pt x="212520" y="75322"/>
                  </a:lnTo>
                  <a:lnTo>
                    <a:pt x="222118" y="116960"/>
                  </a:lnTo>
                  <a:lnTo>
                    <a:pt x="227013" y="128516"/>
                  </a:lnTo>
                  <a:lnTo>
                    <a:pt x="236244" y="136003"/>
                  </a:lnTo>
                  <a:lnTo>
                    <a:pt x="247167" y="140625"/>
                  </a:lnTo>
                  <a:lnTo>
                    <a:pt x="263525" y="141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SMARTInkShape-180">
              <a:extLst>
                <a:ext uri="{FF2B5EF4-FFF2-40B4-BE49-F238E27FC236}">
                  <a16:creationId xmlns:a16="http://schemas.microsoft.com/office/drawing/2014/main" xmlns="" id="{BC28F8DF-345B-44E0-B65E-3070BEC99948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290121" y="3082925"/>
              <a:ext cx="18230" cy="152855"/>
            </a:xfrm>
            <a:custGeom>
              <a:avLst/>
              <a:gdLst/>
              <a:ahLst/>
              <a:cxnLst/>
              <a:rect l="0" t="0" r="0" b="0"/>
              <a:pathLst>
                <a:path w="18230" h="152855">
                  <a:moveTo>
                    <a:pt x="8704" y="0"/>
                  </a:moveTo>
                  <a:lnTo>
                    <a:pt x="8704" y="0"/>
                  </a:lnTo>
                  <a:lnTo>
                    <a:pt x="8704" y="1686"/>
                  </a:lnTo>
                  <a:lnTo>
                    <a:pt x="1551" y="17987"/>
                  </a:lnTo>
                  <a:lnTo>
                    <a:pt x="0" y="40203"/>
                  </a:lnTo>
                  <a:lnTo>
                    <a:pt x="2685" y="84926"/>
                  </a:lnTo>
                  <a:lnTo>
                    <a:pt x="5803" y="125875"/>
                  </a:lnTo>
                  <a:lnTo>
                    <a:pt x="9817" y="145436"/>
                  </a:lnTo>
                  <a:lnTo>
                    <a:pt x="12953" y="152022"/>
                  </a:lnTo>
                  <a:lnTo>
                    <a:pt x="14006" y="152854"/>
                  </a:lnTo>
                  <a:lnTo>
                    <a:pt x="18229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SMARTInkShape-181">
              <a:extLst>
                <a:ext uri="{FF2B5EF4-FFF2-40B4-BE49-F238E27FC236}">
                  <a16:creationId xmlns:a16="http://schemas.microsoft.com/office/drawing/2014/main" xmlns="" id="{662FC86F-5189-4470-BD3A-2911C8969801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225937" y="3003550"/>
              <a:ext cx="150815" cy="189360"/>
            </a:xfrm>
            <a:custGeom>
              <a:avLst/>
              <a:gdLst/>
              <a:ahLst/>
              <a:cxnLst/>
              <a:rect l="0" t="0" r="0" b="0"/>
              <a:pathLst>
                <a:path w="150815" h="189360">
                  <a:moveTo>
                    <a:pt x="37963" y="0"/>
                  </a:moveTo>
                  <a:lnTo>
                    <a:pt x="37963" y="0"/>
                  </a:lnTo>
                  <a:lnTo>
                    <a:pt x="37963" y="1686"/>
                  </a:lnTo>
                  <a:lnTo>
                    <a:pt x="38904" y="3454"/>
                  </a:lnTo>
                  <a:lnTo>
                    <a:pt x="39649" y="4419"/>
                  </a:lnTo>
                  <a:lnTo>
                    <a:pt x="40697" y="10834"/>
                  </a:lnTo>
                  <a:lnTo>
                    <a:pt x="31740" y="56505"/>
                  </a:lnTo>
                  <a:lnTo>
                    <a:pt x="20472" y="99869"/>
                  </a:lnTo>
                  <a:lnTo>
                    <a:pt x="7753" y="145236"/>
                  </a:lnTo>
                  <a:lnTo>
                    <a:pt x="1421" y="164547"/>
                  </a:lnTo>
                  <a:lnTo>
                    <a:pt x="0" y="180730"/>
                  </a:lnTo>
                  <a:lnTo>
                    <a:pt x="1013" y="182576"/>
                  </a:lnTo>
                  <a:lnTo>
                    <a:pt x="4960" y="186508"/>
                  </a:lnTo>
                  <a:lnTo>
                    <a:pt x="10242" y="188726"/>
                  </a:lnTo>
                  <a:lnTo>
                    <a:pt x="16823" y="189359"/>
                  </a:lnTo>
                  <a:lnTo>
                    <a:pt x="62734" y="184158"/>
                  </a:lnTo>
                  <a:lnTo>
                    <a:pt x="109699" y="181120"/>
                  </a:lnTo>
                  <a:lnTo>
                    <a:pt x="150619" y="180976"/>
                  </a:lnTo>
                  <a:lnTo>
                    <a:pt x="150814" y="179918"/>
                  </a:lnTo>
                  <a:lnTo>
                    <a:pt x="149088" y="168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SMARTInkShape-182">
              <a:extLst>
                <a:ext uri="{FF2B5EF4-FFF2-40B4-BE49-F238E27FC236}">
                  <a16:creationId xmlns:a16="http://schemas.microsoft.com/office/drawing/2014/main" xmlns="" id="{F34C95BC-8BCE-4C6D-8514-748AD4F2F2AA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984500" y="2973658"/>
              <a:ext cx="152401" cy="228483"/>
            </a:xfrm>
            <a:custGeom>
              <a:avLst/>
              <a:gdLst/>
              <a:ahLst/>
              <a:cxnLst/>
              <a:rect l="0" t="0" r="0" b="0"/>
              <a:pathLst>
                <a:path w="152401" h="228483">
                  <a:moveTo>
                    <a:pt x="0" y="207692"/>
                  </a:moveTo>
                  <a:lnTo>
                    <a:pt x="0" y="207692"/>
                  </a:lnTo>
                  <a:lnTo>
                    <a:pt x="1686" y="207692"/>
                  </a:lnTo>
                  <a:lnTo>
                    <a:pt x="2182" y="208045"/>
                  </a:lnTo>
                  <a:lnTo>
                    <a:pt x="2513" y="208633"/>
                  </a:lnTo>
                  <a:lnTo>
                    <a:pt x="4730" y="213797"/>
                  </a:lnTo>
                  <a:lnTo>
                    <a:pt x="5623" y="214937"/>
                  </a:lnTo>
                  <a:lnTo>
                    <a:pt x="7556" y="216204"/>
                  </a:lnTo>
                  <a:lnTo>
                    <a:pt x="14819" y="217128"/>
                  </a:lnTo>
                  <a:lnTo>
                    <a:pt x="16346" y="216237"/>
                  </a:lnTo>
                  <a:lnTo>
                    <a:pt x="61809" y="174398"/>
                  </a:lnTo>
                  <a:lnTo>
                    <a:pt x="93146" y="132508"/>
                  </a:lnTo>
                  <a:lnTo>
                    <a:pt x="113958" y="90573"/>
                  </a:lnTo>
                  <a:lnTo>
                    <a:pt x="135464" y="45594"/>
                  </a:lnTo>
                  <a:lnTo>
                    <a:pt x="144923" y="9569"/>
                  </a:lnTo>
                  <a:lnTo>
                    <a:pt x="145902" y="0"/>
                  </a:lnTo>
                  <a:lnTo>
                    <a:pt x="145951" y="86"/>
                  </a:lnTo>
                  <a:lnTo>
                    <a:pt x="146049" y="47221"/>
                  </a:lnTo>
                  <a:lnTo>
                    <a:pt x="148585" y="89023"/>
                  </a:lnTo>
                  <a:lnTo>
                    <a:pt x="151542" y="133700"/>
                  </a:lnTo>
                  <a:lnTo>
                    <a:pt x="152287" y="180557"/>
                  </a:lnTo>
                  <a:lnTo>
                    <a:pt x="152398" y="227482"/>
                  </a:lnTo>
                  <a:lnTo>
                    <a:pt x="152399" y="228482"/>
                  </a:lnTo>
                  <a:lnTo>
                    <a:pt x="152400" y="226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SMARTInkShape-183">
              <a:extLst>
                <a:ext uri="{FF2B5EF4-FFF2-40B4-BE49-F238E27FC236}">
                  <a16:creationId xmlns:a16="http://schemas.microsoft.com/office/drawing/2014/main" xmlns="" id="{570EF850-4A65-43D1-8213-355716153673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630389" y="2733675"/>
              <a:ext cx="1258987" cy="41264"/>
            </a:xfrm>
            <a:custGeom>
              <a:avLst/>
              <a:gdLst/>
              <a:ahLst/>
              <a:cxnLst/>
              <a:rect l="0" t="0" r="0" b="0"/>
              <a:pathLst>
                <a:path w="1258987" h="41264">
                  <a:moveTo>
                    <a:pt x="1686" y="0"/>
                  </a:moveTo>
                  <a:lnTo>
                    <a:pt x="1686" y="0"/>
                  </a:lnTo>
                  <a:lnTo>
                    <a:pt x="0" y="5056"/>
                  </a:lnTo>
                  <a:lnTo>
                    <a:pt x="210" y="6899"/>
                  </a:lnTo>
                  <a:lnTo>
                    <a:pt x="1054" y="8480"/>
                  </a:lnTo>
                  <a:lnTo>
                    <a:pt x="2323" y="9887"/>
                  </a:lnTo>
                  <a:lnTo>
                    <a:pt x="8437" y="11450"/>
                  </a:lnTo>
                  <a:lnTo>
                    <a:pt x="19914" y="11389"/>
                  </a:lnTo>
                  <a:lnTo>
                    <a:pt x="58411" y="9547"/>
                  </a:lnTo>
                  <a:lnTo>
                    <a:pt x="91808" y="9535"/>
                  </a:lnTo>
                  <a:lnTo>
                    <a:pt x="125466" y="10470"/>
                  </a:lnTo>
                  <a:lnTo>
                    <a:pt x="164656" y="12039"/>
                  </a:lnTo>
                  <a:lnTo>
                    <a:pt x="203603" y="12569"/>
                  </a:lnTo>
                  <a:lnTo>
                    <a:pt x="241508" y="12661"/>
                  </a:lnTo>
                  <a:lnTo>
                    <a:pt x="287366" y="12692"/>
                  </a:lnTo>
                  <a:lnTo>
                    <a:pt x="327887" y="13639"/>
                  </a:lnTo>
                  <a:lnTo>
                    <a:pt x="370921" y="15433"/>
                  </a:lnTo>
                  <a:lnTo>
                    <a:pt x="414008" y="17430"/>
                  </a:lnTo>
                  <a:lnTo>
                    <a:pt x="448818" y="19271"/>
                  </a:lnTo>
                  <a:lnTo>
                    <a:pt x="493768" y="21350"/>
                  </a:lnTo>
                  <a:lnTo>
                    <a:pt x="534015" y="22906"/>
                  </a:lnTo>
                  <a:lnTo>
                    <a:pt x="578042" y="25602"/>
                  </a:lnTo>
                  <a:lnTo>
                    <a:pt x="624945" y="27988"/>
                  </a:lnTo>
                  <a:lnTo>
                    <a:pt x="664837" y="28812"/>
                  </a:lnTo>
                  <a:lnTo>
                    <a:pt x="710241" y="31065"/>
                  </a:lnTo>
                  <a:lnTo>
                    <a:pt x="745224" y="31798"/>
                  </a:lnTo>
                  <a:lnTo>
                    <a:pt x="784291" y="33300"/>
                  </a:lnTo>
                  <a:lnTo>
                    <a:pt x="824040" y="34443"/>
                  </a:lnTo>
                  <a:lnTo>
                    <a:pt x="864942" y="36468"/>
                  </a:lnTo>
                  <a:lnTo>
                    <a:pt x="905518" y="37617"/>
                  </a:lnTo>
                  <a:lnTo>
                    <a:pt x="949408" y="37957"/>
                  </a:lnTo>
                  <a:lnTo>
                    <a:pt x="987499" y="38057"/>
                  </a:lnTo>
                  <a:lnTo>
                    <a:pt x="1024499" y="39773"/>
                  </a:lnTo>
                  <a:lnTo>
                    <a:pt x="1062273" y="40830"/>
                  </a:lnTo>
                  <a:lnTo>
                    <a:pt x="1106064" y="41187"/>
                  </a:lnTo>
                  <a:lnTo>
                    <a:pt x="1151089" y="41263"/>
                  </a:lnTo>
                  <a:lnTo>
                    <a:pt x="1193971" y="38540"/>
                  </a:lnTo>
                  <a:lnTo>
                    <a:pt x="1241129" y="35138"/>
                  </a:lnTo>
                  <a:lnTo>
                    <a:pt x="1258986" y="34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SMARTInkShape-184">
              <a:extLst>
                <a:ext uri="{FF2B5EF4-FFF2-40B4-BE49-F238E27FC236}">
                  <a16:creationId xmlns:a16="http://schemas.microsoft.com/office/drawing/2014/main" xmlns="" id="{E60D0FF9-5803-4EA9-8420-9926BAAAAA3A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581275" y="2413003"/>
              <a:ext cx="1277279" cy="342898"/>
            </a:xfrm>
            <a:custGeom>
              <a:avLst/>
              <a:gdLst/>
              <a:ahLst/>
              <a:cxnLst/>
              <a:rect l="0" t="0" r="0" b="0"/>
              <a:pathLst>
                <a:path w="1277279" h="342898">
                  <a:moveTo>
                    <a:pt x="0" y="28572"/>
                  </a:moveTo>
                  <a:lnTo>
                    <a:pt x="0" y="28572"/>
                  </a:lnTo>
                  <a:lnTo>
                    <a:pt x="35753" y="24514"/>
                  </a:lnTo>
                  <a:lnTo>
                    <a:pt x="37594" y="23750"/>
                  </a:lnTo>
                  <a:lnTo>
                    <a:pt x="84298" y="19078"/>
                  </a:lnTo>
                  <a:lnTo>
                    <a:pt x="130449" y="14018"/>
                  </a:lnTo>
                  <a:lnTo>
                    <a:pt x="173490" y="12017"/>
                  </a:lnTo>
                  <a:lnTo>
                    <a:pt x="212540" y="10015"/>
                  </a:lnTo>
                  <a:lnTo>
                    <a:pt x="257740" y="9619"/>
                  </a:lnTo>
                  <a:lnTo>
                    <a:pt x="297294" y="9541"/>
                  </a:lnTo>
                  <a:lnTo>
                    <a:pt x="343142" y="7840"/>
                  </a:lnTo>
                  <a:lnTo>
                    <a:pt x="385031" y="6789"/>
                  </a:lnTo>
                  <a:lnTo>
                    <a:pt x="431447" y="6082"/>
                  </a:lnTo>
                  <a:lnTo>
                    <a:pt x="478497" y="4191"/>
                  </a:lnTo>
                  <a:lnTo>
                    <a:pt x="522934" y="3474"/>
                  </a:lnTo>
                  <a:lnTo>
                    <a:pt x="560128" y="3262"/>
                  </a:lnTo>
                  <a:lnTo>
                    <a:pt x="607602" y="3190"/>
                  </a:lnTo>
                  <a:lnTo>
                    <a:pt x="643816" y="3177"/>
                  </a:lnTo>
                  <a:lnTo>
                    <a:pt x="683473" y="3174"/>
                  </a:lnTo>
                  <a:lnTo>
                    <a:pt x="718977" y="2232"/>
                  </a:lnTo>
                  <a:lnTo>
                    <a:pt x="750993" y="1343"/>
                  </a:lnTo>
                  <a:lnTo>
                    <a:pt x="786388" y="2124"/>
                  </a:lnTo>
                  <a:lnTo>
                    <a:pt x="823475" y="2861"/>
                  </a:lnTo>
                  <a:lnTo>
                    <a:pt x="860217" y="3080"/>
                  </a:lnTo>
                  <a:lnTo>
                    <a:pt x="904638" y="3154"/>
                  </a:lnTo>
                  <a:lnTo>
                    <a:pt x="950258" y="3168"/>
                  </a:lnTo>
                  <a:lnTo>
                    <a:pt x="993528" y="1486"/>
                  </a:lnTo>
                  <a:lnTo>
                    <a:pt x="1039098" y="193"/>
                  </a:lnTo>
                  <a:lnTo>
                    <a:pt x="1079066" y="23"/>
                  </a:lnTo>
                  <a:lnTo>
                    <a:pt x="1123309" y="0"/>
                  </a:lnTo>
                  <a:lnTo>
                    <a:pt x="1165690" y="1683"/>
                  </a:lnTo>
                  <a:lnTo>
                    <a:pt x="1212361" y="5627"/>
                  </a:lnTo>
                  <a:lnTo>
                    <a:pt x="1240769" y="10724"/>
                  </a:lnTo>
                  <a:lnTo>
                    <a:pt x="1260724" y="17997"/>
                  </a:lnTo>
                  <a:lnTo>
                    <a:pt x="1263878" y="20109"/>
                  </a:lnTo>
                  <a:lnTo>
                    <a:pt x="1272671" y="32560"/>
                  </a:lnTo>
                  <a:lnTo>
                    <a:pt x="1275260" y="39828"/>
                  </a:lnTo>
                  <a:lnTo>
                    <a:pt x="1277278" y="82098"/>
                  </a:lnTo>
                  <a:lnTo>
                    <a:pt x="1276660" y="124392"/>
                  </a:lnTo>
                  <a:lnTo>
                    <a:pt x="1276016" y="165590"/>
                  </a:lnTo>
                  <a:lnTo>
                    <a:pt x="1273118" y="211075"/>
                  </a:lnTo>
                  <a:lnTo>
                    <a:pt x="1270320" y="256165"/>
                  </a:lnTo>
                  <a:lnTo>
                    <a:pt x="1274392" y="296782"/>
                  </a:lnTo>
                  <a:lnTo>
                    <a:pt x="1275825" y="331961"/>
                  </a:lnTo>
                  <a:lnTo>
                    <a:pt x="1273175" y="342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8" name="SMARTInkShape-Group51">
            <a:extLst>
              <a:ext uri="{FF2B5EF4-FFF2-40B4-BE49-F238E27FC236}">
                <a16:creationId xmlns:a16="http://schemas.microsoft.com/office/drawing/2014/main" xmlns="" id="{6645B4E1-785E-4453-8F22-2D67BDA742A3}"/>
              </a:ext>
            </a:extLst>
          </p:cNvPr>
          <p:cNvGrpSpPr/>
          <p:nvPr/>
        </p:nvGrpSpPr>
        <p:grpSpPr>
          <a:xfrm>
            <a:off x="3844925" y="2385005"/>
            <a:ext cx="1254101" cy="847146"/>
            <a:chOff x="3844925" y="2385005"/>
            <a:chExt cx="1254101" cy="847146"/>
          </a:xfrm>
        </p:grpSpPr>
        <p:sp>
          <p:nvSpPr>
            <p:cNvPr id="21" name="SMARTInkShape-185">
              <a:extLst>
                <a:ext uri="{FF2B5EF4-FFF2-40B4-BE49-F238E27FC236}">
                  <a16:creationId xmlns:a16="http://schemas.microsoft.com/office/drawing/2014/main" xmlns="" id="{22D4643A-1DD7-4140-95AC-35237F7E4236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645026" y="3048611"/>
              <a:ext cx="190500" cy="170840"/>
            </a:xfrm>
            <a:custGeom>
              <a:avLst/>
              <a:gdLst/>
              <a:ahLst/>
              <a:cxnLst/>
              <a:rect l="0" t="0" r="0" b="0"/>
              <a:pathLst>
                <a:path w="190500" h="170840">
                  <a:moveTo>
                    <a:pt x="3174" y="91464"/>
                  </a:moveTo>
                  <a:lnTo>
                    <a:pt x="3174" y="91464"/>
                  </a:lnTo>
                  <a:lnTo>
                    <a:pt x="1489" y="93150"/>
                  </a:lnTo>
                  <a:lnTo>
                    <a:pt x="661" y="94918"/>
                  </a:lnTo>
                  <a:lnTo>
                    <a:pt x="0" y="107273"/>
                  </a:lnTo>
                  <a:lnTo>
                    <a:pt x="4418" y="62262"/>
                  </a:lnTo>
                  <a:lnTo>
                    <a:pt x="9148" y="47573"/>
                  </a:lnTo>
                  <a:lnTo>
                    <a:pt x="34894" y="10400"/>
                  </a:lnTo>
                  <a:lnTo>
                    <a:pt x="40320" y="6047"/>
                  </a:lnTo>
                  <a:lnTo>
                    <a:pt x="42755" y="4886"/>
                  </a:lnTo>
                  <a:lnTo>
                    <a:pt x="54608" y="4937"/>
                  </a:lnTo>
                  <a:lnTo>
                    <a:pt x="58278" y="6969"/>
                  </a:lnTo>
                  <a:lnTo>
                    <a:pt x="64236" y="13929"/>
                  </a:lnTo>
                  <a:lnTo>
                    <a:pt x="69871" y="24393"/>
                  </a:lnTo>
                  <a:lnTo>
                    <a:pt x="75481" y="57473"/>
                  </a:lnTo>
                  <a:lnTo>
                    <a:pt x="79067" y="104468"/>
                  </a:lnTo>
                  <a:lnTo>
                    <a:pt x="79334" y="109648"/>
                  </a:lnTo>
                  <a:lnTo>
                    <a:pt x="87524" y="72194"/>
                  </a:lnTo>
                  <a:lnTo>
                    <a:pt x="92019" y="35855"/>
                  </a:lnTo>
                  <a:lnTo>
                    <a:pt x="107268" y="2616"/>
                  </a:lnTo>
                  <a:lnTo>
                    <a:pt x="109259" y="835"/>
                  </a:lnTo>
                  <a:lnTo>
                    <a:pt x="111291" y="0"/>
                  </a:lnTo>
                  <a:lnTo>
                    <a:pt x="115079" y="13"/>
                  </a:lnTo>
                  <a:lnTo>
                    <a:pt x="117938" y="1195"/>
                  </a:lnTo>
                  <a:lnTo>
                    <a:pt x="123217" y="5529"/>
                  </a:lnTo>
                  <a:lnTo>
                    <a:pt x="133504" y="24160"/>
                  </a:lnTo>
                  <a:lnTo>
                    <a:pt x="143204" y="68044"/>
                  </a:lnTo>
                  <a:lnTo>
                    <a:pt x="144265" y="84172"/>
                  </a:lnTo>
                  <a:lnTo>
                    <a:pt x="139695" y="111169"/>
                  </a:lnTo>
                  <a:lnTo>
                    <a:pt x="138168" y="114098"/>
                  </a:lnTo>
                  <a:lnTo>
                    <a:pt x="137267" y="113961"/>
                  </a:lnTo>
                  <a:lnTo>
                    <a:pt x="135326" y="110988"/>
                  </a:lnTo>
                  <a:lnTo>
                    <a:pt x="129103" y="89345"/>
                  </a:lnTo>
                  <a:lnTo>
                    <a:pt x="127623" y="76843"/>
                  </a:lnTo>
                  <a:lnTo>
                    <a:pt x="138565" y="41561"/>
                  </a:lnTo>
                  <a:lnTo>
                    <a:pt x="147184" y="25698"/>
                  </a:lnTo>
                  <a:lnTo>
                    <a:pt x="155602" y="15640"/>
                  </a:lnTo>
                  <a:lnTo>
                    <a:pt x="157357" y="14809"/>
                  </a:lnTo>
                  <a:lnTo>
                    <a:pt x="161188" y="14826"/>
                  </a:lnTo>
                  <a:lnTo>
                    <a:pt x="167311" y="16820"/>
                  </a:lnTo>
                  <a:lnTo>
                    <a:pt x="175280" y="29758"/>
                  </a:lnTo>
                  <a:lnTo>
                    <a:pt x="180972" y="45860"/>
                  </a:lnTo>
                  <a:lnTo>
                    <a:pt x="183870" y="86946"/>
                  </a:lnTo>
                  <a:lnTo>
                    <a:pt x="184112" y="132183"/>
                  </a:lnTo>
                  <a:lnTo>
                    <a:pt x="184850" y="159215"/>
                  </a:lnTo>
                  <a:lnTo>
                    <a:pt x="190499" y="1708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SMARTInkShape-186">
              <a:extLst>
                <a:ext uri="{FF2B5EF4-FFF2-40B4-BE49-F238E27FC236}">
                  <a16:creationId xmlns:a16="http://schemas.microsoft.com/office/drawing/2014/main" xmlns="" id="{5EF78355-0318-423F-95D2-AEEF4201151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479925" y="3095625"/>
              <a:ext cx="19051" cy="136526"/>
            </a:xfrm>
            <a:custGeom>
              <a:avLst/>
              <a:gdLst/>
              <a:ahLst/>
              <a:cxnLst/>
              <a:rect l="0" t="0" r="0" b="0"/>
              <a:pathLst>
                <a:path w="19051" h="136526">
                  <a:moveTo>
                    <a:pt x="0" y="0"/>
                  </a:moveTo>
                  <a:lnTo>
                    <a:pt x="0" y="0"/>
                  </a:lnTo>
                  <a:lnTo>
                    <a:pt x="705" y="7532"/>
                  </a:lnTo>
                  <a:lnTo>
                    <a:pt x="6272" y="40466"/>
                  </a:lnTo>
                  <a:lnTo>
                    <a:pt x="9233" y="77328"/>
                  </a:lnTo>
                  <a:lnTo>
                    <a:pt x="14861" y="122854"/>
                  </a:lnTo>
                  <a:lnTo>
                    <a:pt x="19050" y="136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SMARTInkShape-187">
              <a:extLst>
                <a:ext uri="{FF2B5EF4-FFF2-40B4-BE49-F238E27FC236}">
                  <a16:creationId xmlns:a16="http://schemas.microsoft.com/office/drawing/2014/main" xmlns="" id="{99D558D1-A568-43B0-992D-3B6CD80967B9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416587" y="2959100"/>
              <a:ext cx="136364" cy="218413"/>
            </a:xfrm>
            <a:custGeom>
              <a:avLst/>
              <a:gdLst/>
              <a:ahLst/>
              <a:cxnLst/>
              <a:rect l="0" t="0" r="0" b="0"/>
              <a:pathLst>
                <a:path w="136364" h="218413">
                  <a:moveTo>
                    <a:pt x="31588" y="0"/>
                  </a:moveTo>
                  <a:lnTo>
                    <a:pt x="31588" y="0"/>
                  </a:lnTo>
                  <a:lnTo>
                    <a:pt x="33273" y="1686"/>
                  </a:lnTo>
                  <a:lnTo>
                    <a:pt x="41368" y="5768"/>
                  </a:lnTo>
                  <a:lnTo>
                    <a:pt x="44519" y="9149"/>
                  </a:lnTo>
                  <a:lnTo>
                    <a:pt x="47075" y="33586"/>
                  </a:lnTo>
                  <a:lnTo>
                    <a:pt x="47440" y="46803"/>
                  </a:lnTo>
                  <a:lnTo>
                    <a:pt x="33972" y="86148"/>
                  </a:lnTo>
                  <a:lnTo>
                    <a:pt x="21175" y="127567"/>
                  </a:lnTo>
                  <a:lnTo>
                    <a:pt x="3994" y="174516"/>
                  </a:lnTo>
                  <a:lnTo>
                    <a:pt x="658" y="190897"/>
                  </a:lnTo>
                  <a:lnTo>
                    <a:pt x="0" y="202455"/>
                  </a:lnTo>
                  <a:lnTo>
                    <a:pt x="1005" y="203762"/>
                  </a:lnTo>
                  <a:lnTo>
                    <a:pt x="4943" y="205213"/>
                  </a:lnTo>
                  <a:lnTo>
                    <a:pt x="9739" y="206031"/>
                  </a:lnTo>
                  <a:lnTo>
                    <a:pt x="52440" y="201810"/>
                  </a:lnTo>
                  <a:lnTo>
                    <a:pt x="95704" y="209223"/>
                  </a:lnTo>
                  <a:lnTo>
                    <a:pt x="126820" y="218412"/>
                  </a:lnTo>
                  <a:lnTo>
                    <a:pt x="131298" y="217839"/>
                  </a:lnTo>
                  <a:lnTo>
                    <a:pt x="132986" y="217193"/>
                  </a:lnTo>
                  <a:lnTo>
                    <a:pt x="134112" y="216409"/>
                  </a:lnTo>
                  <a:lnTo>
                    <a:pt x="136363" y="212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SMARTInkShape-188">
              <a:extLst>
                <a:ext uri="{FF2B5EF4-FFF2-40B4-BE49-F238E27FC236}">
                  <a16:creationId xmlns:a16="http://schemas.microsoft.com/office/drawing/2014/main" xmlns="" id="{7C76C864-179C-40A8-B886-6EB8136D4B48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254500" y="2961297"/>
              <a:ext cx="100476" cy="208898"/>
            </a:xfrm>
            <a:custGeom>
              <a:avLst/>
              <a:gdLst/>
              <a:ahLst/>
              <a:cxnLst/>
              <a:rect l="0" t="0" r="0" b="0"/>
              <a:pathLst>
                <a:path w="100476" h="208898">
                  <a:moveTo>
                    <a:pt x="0" y="147028"/>
                  </a:moveTo>
                  <a:lnTo>
                    <a:pt x="0" y="147028"/>
                  </a:lnTo>
                  <a:lnTo>
                    <a:pt x="4419" y="151447"/>
                  </a:lnTo>
                  <a:lnTo>
                    <a:pt x="8314" y="152520"/>
                  </a:lnTo>
                  <a:lnTo>
                    <a:pt x="17752" y="153208"/>
                  </a:lnTo>
                  <a:lnTo>
                    <a:pt x="21178" y="152362"/>
                  </a:lnTo>
                  <a:lnTo>
                    <a:pt x="28524" y="148644"/>
                  </a:lnTo>
                  <a:lnTo>
                    <a:pt x="59384" y="102081"/>
                  </a:lnTo>
                  <a:lnTo>
                    <a:pt x="77027" y="59160"/>
                  </a:lnTo>
                  <a:lnTo>
                    <a:pt x="95737" y="12111"/>
                  </a:lnTo>
                  <a:lnTo>
                    <a:pt x="100442" y="629"/>
                  </a:lnTo>
                  <a:lnTo>
                    <a:pt x="100475" y="40"/>
                  </a:lnTo>
                  <a:lnTo>
                    <a:pt x="100145" y="0"/>
                  </a:lnTo>
                  <a:lnTo>
                    <a:pt x="97994" y="1629"/>
                  </a:lnTo>
                  <a:lnTo>
                    <a:pt x="97079" y="2470"/>
                  </a:lnTo>
                  <a:lnTo>
                    <a:pt x="90991" y="43778"/>
                  </a:lnTo>
                  <a:lnTo>
                    <a:pt x="89176" y="83790"/>
                  </a:lnTo>
                  <a:lnTo>
                    <a:pt x="88954" y="130146"/>
                  </a:lnTo>
                  <a:lnTo>
                    <a:pt x="85453" y="169778"/>
                  </a:lnTo>
                  <a:lnTo>
                    <a:pt x="79867" y="208897"/>
                  </a:lnTo>
                  <a:lnTo>
                    <a:pt x="79350" y="208735"/>
                  </a:lnTo>
                  <a:lnTo>
                    <a:pt x="76200" y="2041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SMARTInkShape-189">
              <a:extLst>
                <a:ext uri="{FF2B5EF4-FFF2-40B4-BE49-F238E27FC236}">
                  <a16:creationId xmlns:a16="http://schemas.microsoft.com/office/drawing/2014/main" xmlns="" id="{278469A7-C207-4A41-BB5B-D2D4A57CFB53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933950" y="2385005"/>
              <a:ext cx="165076" cy="380421"/>
            </a:xfrm>
            <a:custGeom>
              <a:avLst/>
              <a:gdLst/>
              <a:ahLst/>
              <a:cxnLst/>
              <a:rect l="0" t="0" r="0" b="0"/>
              <a:pathLst>
                <a:path w="165076" h="380421">
                  <a:moveTo>
                    <a:pt x="0" y="12120"/>
                  </a:moveTo>
                  <a:lnTo>
                    <a:pt x="0" y="12120"/>
                  </a:lnTo>
                  <a:lnTo>
                    <a:pt x="1685" y="10434"/>
                  </a:lnTo>
                  <a:lnTo>
                    <a:pt x="4395" y="9607"/>
                  </a:lnTo>
                  <a:lnTo>
                    <a:pt x="13469" y="8062"/>
                  </a:lnTo>
                  <a:lnTo>
                    <a:pt x="17948" y="6223"/>
                  </a:lnTo>
                  <a:lnTo>
                    <a:pt x="63023" y="6477"/>
                  </a:lnTo>
                  <a:lnTo>
                    <a:pt x="108155" y="0"/>
                  </a:lnTo>
                  <a:lnTo>
                    <a:pt x="123852" y="2950"/>
                  </a:lnTo>
                  <a:lnTo>
                    <a:pt x="134845" y="6898"/>
                  </a:lnTo>
                  <a:lnTo>
                    <a:pt x="150247" y="17827"/>
                  </a:lnTo>
                  <a:lnTo>
                    <a:pt x="154501" y="22770"/>
                  </a:lnTo>
                  <a:lnTo>
                    <a:pt x="156861" y="28495"/>
                  </a:lnTo>
                  <a:lnTo>
                    <a:pt x="160910" y="73557"/>
                  </a:lnTo>
                  <a:lnTo>
                    <a:pt x="161866" y="115833"/>
                  </a:lnTo>
                  <a:lnTo>
                    <a:pt x="161923" y="160135"/>
                  </a:lnTo>
                  <a:lnTo>
                    <a:pt x="161925" y="203387"/>
                  </a:lnTo>
                  <a:lnTo>
                    <a:pt x="161925" y="248670"/>
                  </a:lnTo>
                  <a:lnTo>
                    <a:pt x="163497" y="274083"/>
                  </a:lnTo>
                  <a:lnTo>
                    <a:pt x="162017" y="304039"/>
                  </a:lnTo>
                  <a:lnTo>
                    <a:pt x="165075" y="350181"/>
                  </a:lnTo>
                  <a:lnTo>
                    <a:pt x="164745" y="362162"/>
                  </a:lnTo>
                  <a:lnTo>
                    <a:pt x="162366" y="368604"/>
                  </a:lnTo>
                  <a:lnTo>
                    <a:pt x="161936" y="375565"/>
                  </a:lnTo>
                  <a:lnTo>
                    <a:pt x="161580" y="376125"/>
                  </a:lnTo>
                  <a:lnTo>
                    <a:pt x="160989" y="376499"/>
                  </a:lnTo>
                  <a:lnTo>
                    <a:pt x="158687" y="376913"/>
                  </a:lnTo>
                  <a:lnTo>
                    <a:pt x="116438" y="377597"/>
                  </a:lnTo>
                  <a:lnTo>
                    <a:pt x="70777" y="380289"/>
                  </a:lnTo>
                  <a:lnTo>
                    <a:pt x="60325" y="3804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SMARTInkShape-190">
              <a:extLst>
                <a:ext uri="{FF2B5EF4-FFF2-40B4-BE49-F238E27FC236}">
                  <a16:creationId xmlns:a16="http://schemas.microsoft.com/office/drawing/2014/main" xmlns="" id="{E125CDD4-368B-4B3D-AA6C-6E13ABEA17D6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844925" y="2746676"/>
              <a:ext cx="1171576" cy="24084"/>
            </a:xfrm>
            <a:custGeom>
              <a:avLst/>
              <a:gdLst/>
              <a:ahLst/>
              <a:cxnLst/>
              <a:rect l="0" t="0" r="0" b="0"/>
              <a:pathLst>
                <a:path w="1171576" h="24084">
                  <a:moveTo>
                    <a:pt x="0" y="12399"/>
                  </a:moveTo>
                  <a:lnTo>
                    <a:pt x="0" y="12399"/>
                  </a:lnTo>
                  <a:lnTo>
                    <a:pt x="1686" y="12399"/>
                  </a:lnTo>
                  <a:lnTo>
                    <a:pt x="2182" y="12046"/>
                  </a:lnTo>
                  <a:lnTo>
                    <a:pt x="2513" y="11458"/>
                  </a:lnTo>
                  <a:lnTo>
                    <a:pt x="2734" y="10713"/>
                  </a:lnTo>
                  <a:lnTo>
                    <a:pt x="5801" y="9886"/>
                  </a:lnTo>
                  <a:lnTo>
                    <a:pt x="47834" y="3123"/>
                  </a:lnTo>
                  <a:lnTo>
                    <a:pt x="93547" y="0"/>
                  </a:lnTo>
                  <a:lnTo>
                    <a:pt x="133340" y="1940"/>
                  </a:lnTo>
                  <a:lnTo>
                    <a:pt x="179719" y="2690"/>
                  </a:lnTo>
                  <a:lnTo>
                    <a:pt x="217057" y="2819"/>
                  </a:lnTo>
                  <a:lnTo>
                    <a:pt x="255048" y="2858"/>
                  </a:lnTo>
                  <a:lnTo>
                    <a:pt x="294527" y="2869"/>
                  </a:lnTo>
                  <a:lnTo>
                    <a:pt x="339268" y="2872"/>
                  </a:lnTo>
                  <a:lnTo>
                    <a:pt x="375455" y="3814"/>
                  </a:lnTo>
                  <a:lnTo>
                    <a:pt x="412989" y="5387"/>
                  </a:lnTo>
                  <a:lnTo>
                    <a:pt x="458541" y="5918"/>
                  </a:lnTo>
                  <a:lnTo>
                    <a:pt x="496834" y="6010"/>
                  </a:lnTo>
                  <a:lnTo>
                    <a:pt x="528790" y="6972"/>
                  </a:lnTo>
                  <a:lnTo>
                    <a:pt x="574015" y="8557"/>
                  </a:lnTo>
                  <a:lnTo>
                    <a:pt x="621634" y="9026"/>
                  </a:lnTo>
                  <a:lnTo>
                    <a:pt x="660810" y="9489"/>
                  </a:lnTo>
                  <a:lnTo>
                    <a:pt x="705520" y="11380"/>
                  </a:lnTo>
                  <a:lnTo>
                    <a:pt x="739720" y="11946"/>
                  </a:lnTo>
                  <a:lnTo>
                    <a:pt x="781731" y="12198"/>
                  </a:lnTo>
                  <a:lnTo>
                    <a:pt x="822980" y="12309"/>
                  </a:lnTo>
                  <a:lnTo>
                    <a:pt x="865244" y="12725"/>
                  </a:lnTo>
                  <a:lnTo>
                    <a:pt x="911516" y="14926"/>
                  </a:lnTo>
                  <a:lnTo>
                    <a:pt x="949411" y="17459"/>
                  </a:lnTo>
                  <a:lnTo>
                    <a:pt x="994192" y="18367"/>
                  </a:lnTo>
                  <a:lnTo>
                    <a:pt x="1040921" y="18674"/>
                  </a:lnTo>
                  <a:lnTo>
                    <a:pt x="1083678" y="20419"/>
                  </a:lnTo>
                  <a:lnTo>
                    <a:pt x="1126108" y="23809"/>
                  </a:lnTo>
                  <a:lnTo>
                    <a:pt x="1161661" y="24083"/>
                  </a:lnTo>
                  <a:lnTo>
                    <a:pt x="1171575" y="219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SMARTInkShape-191">
              <a:extLst>
                <a:ext uri="{FF2B5EF4-FFF2-40B4-BE49-F238E27FC236}">
                  <a16:creationId xmlns:a16="http://schemas.microsoft.com/office/drawing/2014/main" xmlns="" id="{ACB379CC-98F7-4BCB-B217-0CD1DC5E668A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873500" y="2403475"/>
              <a:ext cx="1079501" cy="41276"/>
            </a:xfrm>
            <a:custGeom>
              <a:avLst/>
              <a:gdLst/>
              <a:ahLst/>
              <a:cxnLst/>
              <a:rect l="0" t="0" r="0" b="0"/>
              <a:pathLst>
                <a:path w="1079501" h="41276">
                  <a:moveTo>
                    <a:pt x="0" y="41275"/>
                  </a:moveTo>
                  <a:lnTo>
                    <a:pt x="0" y="41275"/>
                  </a:lnTo>
                  <a:lnTo>
                    <a:pt x="15209" y="27830"/>
                  </a:lnTo>
                  <a:lnTo>
                    <a:pt x="31435" y="21808"/>
                  </a:lnTo>
                  <a:lnTo>
                    <a:pt x="73857" y="16424"/>
                  </a:lnTo>
                  <a:lnTo>
                    <a:pt x="117502" y="15947"/>
                  </a:lnTo>
                  <a:lnTo>
                    <a:pt x="163263" y="15889"/>
                  </a:lnTo>
                  <a:lnTo>
                    <a:pt x="204381" y="14194"/>
                  </a:lnTo>
                  <a:lnTo>
                    <a:pt x="249830" y="12642"/>
                  </a:lnTo>
                  <a:lnTo>
                    <a:pt x="292119" y="10605"/>
                  </a:lnTo>
                  <a:lnTo>
                    <a:pt x="331774" y="9845"/>
                  </a:lnTo>
                  <a:lnTo>
                    <a:pt x="362414" y="9667"/>
                  </a:lnTo>
                  <a:lnTo>
                    <a:pt x="408017" y="8648"/>
                  </a:lnTo>
                  <a:lnTo>
                    <a:pt x="434995" y="7882"/>
                  </a:lnTo>
                  <a:lnTo>
                    <a:pt x="480963" y="7031"/>
                  </a:lnTo>
                  <a:lnTo>
                    <a:pt x="518208" y="6653"/>
                  </a:lnTo>
                  <a:lnTo>
                    <a:pt x="560335" y="6087"/>
                  </a:lnTo>
                  <a:lnTo>
                    <a:pt x="599934" y="4704"/>
                  </a:lnTo>
                  <a:lnTo>
                    <a:pt x="644248" y="3628"/>
                  </a:lnTo>
                  <a:lnTo>
                    <a:pt x="690970" y="1624"/>
                  </a:lnTo>
                  <a:lnTo>
                    <a:pt x="729020" y="722"/>
                  </a:lnTo>
                  <a:lnTo>
                    <a:pt x="765687" y="321"/>
                  </a:lnTo>
                  <a:lnTo>
                    <a:pt x="803387" y="95"/>
                  </a:lnTo>
                  <a:lnTo>
                    <a:pt x="846073" y="28"/>
                  </a:lnTo>
                  <a:lnTo>
                    <a:pt x="890973" y="6"/>
                  </a:lnTo>
                  <a:lnTo>
                    <a:pt x="937904" y="1"/>
                  </a:lnTo>
                  <a:lnTo>
                    <a:pt x="984100" y="0"/>
                  </a:lnTo>
                  <a:lnTo>
                    <a:pt x="1031468" y="2513"/>
                  </a:lnTo>
                  <a:lnTo>
                    <a:pt x="1079500" y="31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2" name="SMARTInkShape-Group52">
            <a:extLst>
              <a:ext uri="{FF2B5EF4-FFF2-40B4-BE49-F238E27FC236}">
                <a16:creationId xmlns:a16="http://schemas.microsoft.com/office/drawing/2014/main" xmlns="" id="{E3E2374C-D4F2-436A-99ED-E60742E51770}"/>
              </a:ext>
            </a:extLst>
          </p:cNvPr>
          <p:cNvGrpSpPr/>
          <p:nvPr/>
        </p:nvGrpSpPr>
        <p:grpSpPr>
          <a:xfrm>
            <a:off x="1285875" y="3232150"/>
            <a:ext cx="3895726" cy="986500"/>
            <a:chOff x="1285875" y="3232150"/>
            <a:chExt cx="3895726" cy="986500"/>
          </a:xfrm>
        </p:grpSpPr>
        <p:sp>
          <p:nvSpPr>
            <p:cNvPr id="29" name="SMARTInkShape-192">
              <a:extLst>
                <a:ext uri="{FF2B5EF4-FFF2-40B4-BE49-F238E27FC236}">
                  <a16:creationId xmlns:a16="http://schemas.microsoft.com/office/drawing/2014/main" xmlns="" id="{25FAF5B0-794A-4BD2-A9BC-38AA6CA07D5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285875" y="3232150"/>
              <a:ext cx="3895726" cy="384109"/>
            </a:xfrm>
            <a:custGeom>
              <a:avLst/>
              <a:gdLst/>
              <a:ahLst/>
              <a:cxnLst/>
              <a:rect l="0" t="0" r="0" b="0"/>
              <a:pathLst>
                <a:path w="3895726" h="384109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9081" y="706"/>
                  </a:lnTo>
                  <a:lnTo>
                    <a:pt x="12620" y="3371"/>
                  </a:lnTo>
                  <a:lnTo>
                    <a:pt x="33040" y="47582"/>
                  </a:lnTo>
                  <a:lnTo>
                    <a:pt x="62730" y="87440"/>
                  </a:lnTo>
                  <a:lnTo>
                    <a:pt x="104714" y="115475"/>
                  </a:lnTo>
                  <a:lnTo>
                    <a:pt x="150092" y="139532"/>
                  </a:lnTo>
                  <a:lnTo>
                    <a:pt x="187621" y="152546"/>
                  </a:lnTo>
                  <a:lnTo>
                    <a:pt x="229821" y="165495"/>
                  </a:lnTo>
                  <a:lnTo>
                    <a:pt x="272390" y="176937"/>
                  </a:lnTo>
                  <a:lnTo>
                    <a:pt x="318889" y="186088"/>
                  </a:lnTo>
                  <a:lnTo>
                    <a:pt x="363205" y="192908"/>
                  </a:lnTo>
                  <a:lnTo>
                    <a:pt x="407242" y="198504"/>
                  </a:lnTo>
                  <a:lnTo>
                    <a:pt x="445227" y="202877"/>
                  </a:lnTo>
                  <a:lnTo>
                    <a:pt x="488695" y="206044"/>
                  </a:lnTo>
                  <a:lnTo>
                    <a:pt x="526231" y="209285"/>
                  </a:lnTo>
                  <a:lnTo>
                    <a:pt x="562905" y="211196"/>
                  </a:lnTo>
                  <a:lnTo>
                    <a:pt x="599430" y="212751"/>
                  </a:lnTo>
                  <a:lnTo>
                    <a:pt x="639182" y="215794"/>
                  </a:lnTo>
                  <a:lnTo>
                    <a:pt x="676605" y="217617"/>
                  </a:lnTo>
                  <a:lnTo>
                    <a:pt x="714169" y="218427"/>
                  </a:lnTo>
                  <a:lnTo>
                    <a:pt x="756734" y="218787"/>
                  </a:lnTo>
                  <a:lnTo>
                    <a:pt x="795878" y="218947"/>
                  </a:lnTo>
                  <a:lnTo>
                    <a:pt x="830326" y="219018"/>
                  </a:lnTo>
                  <a:lnTo>
                    <a:pt x="871184" y="219058"/>
                  </a:lnTo>
                  <a:lnTo>
                    <a:pt x="908259" y="218717"/>
                  </a:lnTo>
                  <a:lnTo>
                    <a:pt x="953659" y="216891"/>
                  </a:lnTo>
                  <a:lnTo>
                    <a:pt x="991257" y="215841"/>
                  </a:lnTo>
                  <a:lnTo>
                    <a:pt x="1028895" y="213452"/>
                  </a:lnTo>
                  <a:lnTo>
                    <a:pt x="1068622" y="210863"/>
                  </a:lnTo>
                  <a:lnTo>
                    <a:pt x="1115474" y="209939"/>
                  </a:lnTo>
                  <a:lnTo>
                    <a:pt x="1160871" y="209312"/>
                  </a:lnTo>
                  <a:lnTo>
                    <a:pt x="1207858" y="207916"/>
                  </a:lnTo>
                  <a:lnTo>
                    <a:pt x="1232452" y="207402"/>
                  </a:lnTo>
                  <a:lnTo>
                    <a:pt x="1256963" y="207060"/>
                  </a:lnTo>
                  <a:lnTo>
                    <a:pt x="1303364" y="206327"/>
                  </a:lnTo>
                  <a:lnTo>
                    <a:pt x="1342802" y="204825"/>
                  </a:lnTo>
                  <a:lnTo>
                    <a:pt x="1384789" y="203922"/>
                  </a:lnTo>
                  <a:lnTo>
                    <a:pt x="1425439" y="203521"/>
                  </a:lnTo>
                  <a:lnTo>
                    <a:pt x="1472258" y="202942"/>
                  </a:lnTo>
                  <a:lnTo>
                    <a:pt x="1505825" y="201557"/>
                  </a:lnTo>
                  <a:lnTo>
                    <a:pt x="1548327" y="200479"/>
                  </a:lnTo>
                  <a:lnTo>
                    <a:pt x="1587182" y="200159"/>
                  </a:lnTo>
                  <a:lnTo>
                    <a:pt x="1632248" y="200065"/>
                  </a:lnTo>
                  <a:lnTo>
                    <a:pt x="1672921" y="200037"/>
                  </a:lnTo>
                  <a:lnTo>
                    <a:pt x="1707864" y="200028"/>
                  </a:lnTo>
                  <a:lnTo>
                    <a:pt x="1750673" y="201711"/>
                  </a:lnTo>
                  <a:lnTo>
                    <a:pt x="1788992" y="202759"/>
                  </a:lnTo>
                  <a:lnTo>
                    <a:pt x="1825807" y="204886"/>
                  </a:lnTo>
                  <a:lnTo>
                    <a:pt x="1865922" y="207830"/>
                  </a:lnTo>
                  <a:lnTo>
                    <a:pt x="1909532" y="211823"/>
                  </a:lnTo>
                  <a:lnTo>
                    <a:pt x="1943350" y="215382"/>
                  </a:lnTo>
                  <a:lnTo>
                    <a:pt x="1987977" y="223037"/>
                  </a:lnTo>
                  <a:lnTo>
                    <a:pt x="2033067" y="233694"/>
                  </a:lnTo>
                  <a:lnTo>
                    <a:pt x="2076491" y="245220"/>
                  </a:lnTo>
                  <a:lnTo>
                    <a:pt x="2121711" y="258763"/>
                  </a:lnTo>
                  <a:lnTo>
                    <a:pt x="2162421" y="277654"/>
                  </a:lnTo>
                  <a:lnTo>
                    <a:pt x="2209676" y="306177"/>
                  </a:lnTo>
                  <a:lnTo>
                    <a:pt x="2254660" y="336510"/>
                  </a:lnTo>
                  <a:lnTo>
                    <a:pt x="2267810" y="341989"/>
                  </a:lnTo>
                  <a:lnTo>
                    <a:pt x="2270977" y="341554"/>
                  </a:lnTo>
                  <a:lnTo>
                    <a:pt x="2272810" y="340945"/>
                  </a:lnTo>
                  <a:lnTo>
                    <a:pt x="2283306" y="329945"/>
                  </a:lnTo>
                  <a:lnTo>
                    <a:pt x="2318475" y="285722"/>
                  </a:lnTo>
                  <a:lnTo>
                    <a:pt x="2335689" y="269634"/>
                  </a:lnTo>
                  <a:lnTo>
                    <a:pt x="2376574" y="248707"/>
                  </a:lnTo>
                  <a:lnTo>
                    <a:pt x="2418791" y="238125"/>
                  </a:lnTo>
                  <a:lnTo>
                    <a:pt x="2465845" y="233029"/>
                  </a:lnTo>
                  <a:lnTo>
                    <a:pt x="2510339" y="234205"/>
                  </a:lnTo>
                  <a:lnTo>
                    <a:pt x="2552054" y="236684"/>
                  </a:lnTo>
                  <a:lnTo>
                    <a:pt x="2583457" y="239954"/>
                  </a:lnTo>
                  <a:lnTo>
                    <a:pt x="2618581" y="243759"/>
                  </a:lnTo>
                  <a:lnTo>
                    <a:pt x="2655515" y="249868"/>
                  </a:lnTo>
                  <a:lnTo>
                    <a:pt x="2686002" y="254986"/>
                  </a:lnTo>
                  <a:lnTo>
                    <a:pt x="2731544" y="262876"/>
                  </a:lnTo>
                  <a:lnTo>
                    <a:pt x="2774201" y="271564"/>
                  </a:lnTo>
                  <a:lnTo>
                    <a:pt x="2821177" y="281194"/>
                  </a:lnTo>
                  <a:lnTo>
                    <a:pt x="2861789" y="290397"/>
                  </a:lnTo>
                  <a:lnTo>
                    <a:pt x="2907690" y="300180"/>
                  </a:lnTo>
                  <a:lnTo>
                    <a:pt x="2953510" y="309428"/>
                  </a:lnTo>
                  <a:lnTo>
                    <a:pt x="2999660" y="319224"/>
                  </a:lnTo>
                  <a:lnTo>
                    <a:pt x="3039909" y="326595"/>
                  </a:lnTo>
                  <a:lnTo>
                    <a:pt x="3080269" y="335407"/>
                  </a:lnTo>
                  <a:lnTo>
                    <a:pt x="3116906" y="341816"/>
                  </a:lnTo>
                  <a:lnTo>
                    <a:pt x="3158324" y="350303"/>
                  </a:lnTo>
                  <a:lnTo>
                    <a:pt x="3190324" y="357010"/>
                  </a:lnTo>
                  <a:lnTo>
                    <a:pt x="3227554" y="362576"/>
                  </a:lnTo>
                  <a:lnTo>
                    <a:pt x="3270534" y="368290"/>
                  </a:lnTo>
                  <a:lnTo>
                    <a:pt x="3308434" y="372217"/>
                  </a:lnTo>
                  <a:lnTo>
                    <a:pt x="3353217" y="377300"/>
                  </a:lnTo>
                  <a:lnTo>
                    <a:pt x="3390436" y="381589"/>
                  </a:lnTo>
                  <a:lnTo>
                    <a:pt x="3426628" y="383409"/>
                  </a:lnTo>
                  <a:lnTo>
                    <a:pt x="3472590" y="383948"/>
                  </a:lnTo>
                  <a:lnTo>
                    <a:pt x="3514079" y="384108"/>
                  </a:lnTo>
                  <a:lnTo>
                    <a:pt x="3557690" y="382469"/>
                  </a:lnTo>
                  <a:lnTo>
                    <a:pt x="3605265" y="378050"/>
                  </a:lnTo>
                  <a:lnTo>
                    <a:pt x="3651422" y="370248"/>
                  </a:lnTo>
                  <a:lnTo>
                    <a:pt x="3695398" y="359862"/>
                  </a:lnTo>
                  <a:lnTo>
                    <a:pt x="3733492" y="345911"/>
                  </a:lnTo>
                  <a:lnTo>
                    <a:pt x="3775766" y="325436"/>
                  </a:lnTo>
                  <a:lnTo>
                    <a:pt x="3812608" y="300192"/>
                  </a:lnTo>
                  <a:lnTo>
                    <a:pt x="3838640" y="267108"/>
                  </a:lnTo>
                  <a:lnTo>
                    <a:pt x="3861783" y="221696"/>
                  </a:lnTo>
                  <a:lnTo>
                    <a:pt x="3881696" y="174387"/>
                  </a:lnTo>
                  <a:lnTo>
                    <a:pt x="3892728" y="142295"/>
                  </a:lnTo>
                  <a:lnTo>
                    <a:pt x="3895725" y="101600"/>
                  </a:lnTo>
                </a:path>
              </a:pathLst>
            </a:custGeom>
            <a:ln w="19050" cap="sq">
              <a:solidFill>
                <a:srgbClr val="FF6820"/>
              </a:solidFill>
              <a:prstDash val="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SMARTInkShape-193">
              <a:extLst>
                <a:ext uri="{FF2B5EF4-FFF2-40B4-BE49-F238E27FC236}">
                  <a16:creationId xmlns:a16="http://schemas.microsoft.com/office/drawing/2014/main" xmlns="" id="{01C008A8-8C54-4F29-BB07-87E14BBEAD27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495212" y="3809797"/>
              <a:ext cx="103317" cy="247854"/>
            </a:xfrm>
            <a:custGeom>
              <a:avLst/>
              <a:gdLst/>
              <a:ahLst/>
              <a:cxnLst/>
              <a:rect l="0" t="0" r="0" b="0"/>
              <a:pathLst>
                <a:path w="103317" h="247854">
                  <a:moveTo>
                    <a:pt x="44913" y="98628"/>
                  </a:moveTo>
                  <a:lnTo>
                    <a:pt x="44913" y="98628"/>
                  </a:lnTo>
                  <a:lnTo>
                    <a:pt x="31245" y="109563"/>
                  </a:lnTo>
                  <a:lnTo>
                    <a:pt x="26256" y="108662"/>
                  </a:lnTo>
                  <a:lnTo>
                    <a:pt x="19687" y="105557"/>
                  </a:lnTo>
                  <a:lnTo>
                    <a:pt x="10745" y="97859"/>
                  </a:lnTo>
                  <a:lnTo>
                    <a:pt x="1273" y="79281"/>
                  </a:lnTo>
                  <a:lnTo>
                    <a:pt x="0" y="69450"/>
                  </a:lnTo>
                  <a:lnTo>
                    <a:pt x="3743" y="47082"/>
                  </a:lnTo>
                  <a:lnTo>
                    <a:pt x="18115" y="20186"/>
                  </a:lnTo>
                  <a:lnTo>
                    <a:pt x="24704" y="11690"/>
                  </a:lnTo>
                  <a:lnTo>
                    <a:pt x="53037" y="1333"/>
                  </a:lnTo>
                  <a:lnTo>
                    <a:pt x="69925" y="0"/>
                  </a:lnTo>
                  <a:lnTo>
                    <a:pt x="85485" y="4259"/>
                  </a:lnTo>
                  <a:lnTo>
                    <a:pt x="88894" y="6082"/>
                  </a:lnTo>
                  <a:lnTo>
                    <a:pt x="95505" y="15633"/>
                  </a:lnTo>
                  <a:lnTo>
                    <a:pt x="102354" y="33115"/>
                  </a:lnTo>
                  <a:lnTo>
                    <a:pt x="103316" y="38019"/>
                  </a:lnTo>
                  <a:lnTo>
                    <a:pt x="95072" y="75667"/>
                  </a:lnTo>
                  <a:lnTo>
                    <a:pt x="74697" y="119994"/>
                  </a:lnTo>
                  <a:lnTo>
                    <a:pt x="47476" y="166418"/>
                  </a:lnTo>
                  <a:lnTo>
                    <a:pt x="18568" y="212827"/>
                  </a:lnTo>
                  <a:lnTo>
                    <a:pt x="11257" y="232478"/>
                  </a:lnTo>
                  <a:lnTo>
                    <a:pt x="12434" y="238550"/>
                  </a:lnTo>
                  <a:lnTo>
                    <a:pt x="16338" y="247853"/>
                  </a:lnTo>
                </a:path>
              </a:pathLst>
            </a:custGeom>
            <a:ln w="19050" cap="sq">
              <a:solidFill>
                <a:srgbClr val="FF6820"/>
              </a:solidFill>
              <a:prstDash val="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SMARTInkShape-194">
              <a:extLst>
                <a:ext uri="{FF2B5EF4-FFF2-40B4-BE49-F238E27FC236}">
                  <a16:creationId xmlns:a16="http://schemas.microsoft.com/office/drawing/2014/main" xmlns="" id="{57EF1C7B-D768-4C36-9B2F-1F069EA71E53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500644" y="4189449"/>
              <a:ext cx="26782" cy="29201"/>
            </a:xfrm>
            <a:custGeom>
              <a:avLst/>
              <a:gdLst/>
              <a:ahLst/>
              <a:cxnLst/>
              <a:rect l="0" t="0" r="0" b="0"/>
              <a:pathLst>
                <a:path w="26782" h="29201">
                  <a:moveTo>
                    <a:pt x="10906" y="23776"/>
                  </a:moveTo>
                  <a:lnTo>
                    <a:pt x="10906" y="23776"/>
                  </a:lnTo>
                  <a:lnTo>
                    <a:pt x="10906" y="21042"/>
                  </a:lnTo>
                  <a:lnTo>
                    <a:pt x="13640" y="13487"/>
                  </a:lnTo>
                  <a:lnTo>
                    <a:pt x="14069" y="2006"/>
                  </a:lnTo>
                  <a:lnTo>
                    <a:pt x="12392" y="0"/>
                  </a:lnTo>
                  <a:lnTo>
                    <a:pt x="8744" y="3802"/>
                  </a:lnTo>
                  <a:lnTo>
                    <a:pt x="3563" y="12096"/>
                  </a:lnTo>
                  <a:lnTo>
                    <a:pt x="126" y="21430"/>
                  </a:lnTo>
                  <a:lnTo>
                    <a:pt x="0" y="25438"/>
                  </a:lnTo>
                  <a:lnTo>
                    <a:pt x="461" y="27000"/>
                  </a:lnTo>
                  <a:lnTo>
                    <a:pt x="1473" y="28042"/>
                  </a:lnTo>
                  <a:lnTo>
                    <a:pt x="4479" y="29200"/>
                  </a:lnTo>
                  <a:lnTo>
                    <a:pt x="6269" y="28803"/>
                  </a:lnTo>
                  <a:lnTo>
                    <a:pt x="10139" y="26480"/>
                  </a:lnTo>
                  <a:lnTo>
                    <a:pt x="18372" y="16353"/>
                  </a:lnTo>
                  <a:lnTo>
                    <a:pt x="26781" y="1551"/>
                  </a:lnTo>
                </a:path>
              </a:pathLst>
            </a:custGeom>
            <a:ln w="19050" cap="sq">
              <a:solidFill>
                <a:srgbClr val="FF6820"/>
              </a:solidFill>
              <a:prstDash val="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6" name="SMARTInkShape-Group53">
            <a:extLst>
              <a:ext uri="{FF2B5EF4-FFF2-40B4-BE49-F238E27FC236}">
                <a16:creationId xmlns:a16="http://schemas.microsoft.com/office/drawing/2014/main" xmlns="" id="{12391DBB-7DC2-43E7-A535-1A028AF6615B}"/>
              </a:ext>
            </a:extLst>
          </p:cNvPr>
          <p:cNvGrpSpPr/>
          <p:nvPr/>
        </p:nvGrpSpPr>
        <p:grpSpPr>
          <a:xfrm>
            <a:off x="5889625" y="2371725"/>
            <a:ext cx="2082801" cy="400051"/>
            <a:chOff x="5889625" y="2371725"/>
            <a:chExt cx="2082801" cy="400051"/>
          </a:xfrm>
        </p:grpSpPr>
        <p:sp>
          <p:nvSpPr>
            <p:cNvPr id="33" name="SMARTInkShape-195">
              <a:extLst>
                <a:ext uri="{FF2B5EF4-FFF2-40B4-BE49-F238E27FC236}">
                  <a16:creationId xmlns:a16="http://schemas.microsoft.com/office/drawing/2014/main" xmlns="" id="{455169E3-8EB3-43D5-9A11-8510102B5C9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889625" y="2440887"/>
              <a:ext cx="165101" cy="266237"/>
            </a:xfrm>
            <a:custGeom>
              <a:avLst/>
              <a:gdLst/>
              <a:ahLst/>
              <a:cxnLst/>
              <a:rect l="0" t="0" r="0" b="0"/>
              <a:pathLst>
                <a:path w="165101" h="266237">
                  <a:moveTo>
                    <a:pt x="0" y="226113"/>
                  </a:moveTo>
                  <a:lnTo>
                    <a:pt x="0" y="226113"/>
                  </a:lnTo>
                  <a:lnTo>
                    <a:pt x="4419" y="226113"/>
                  </a:lnTo>
                  <a:lnTo>
                    <a:pt x="10835" y="222742"/>
                  </a:lnTo>
                  <a:lnTo>
                    <a:pt x="34023" y="200983"/>
                  </a:lnTo>
                  <a:lnTo>
                    <a:pt x="67832" y="154922"/>
                  </a:lnTo>
                  <a:lnTo>
                    <a:pt x="95553" y="112200"/>
                  </a:lnTo>
                  <a:lnTo>
                    <a:pt x="113469" y="66264"/>
                  </a:lnTo>
                  <a:lnTo>
                    <a:pt x="122603" y="23989"/>
                  </a:lnTo>
                  <a:lnTo>
                    <a:pt x="128666" y="3109"/>
                  </a:lnTo>
                  <a:lnTo>
                    <a:pt x="131033" y="0"/>
                  </a:lnTo>
                  <a:lnTo>
                    <a:pt x="132158" y="582"/>
                  </a:lnTo>
                  <a:lnTo>
                    <a:pt x="134349" y="4992"/>
                  </a:lnTo>
                  <a:lnTo>
                    <a:pt x="140762" y="49731"/>
                  </a:lnTo>
                  <a:lnTo>
                    <a:pt x="142597" y="94191"/>
                  </a:lnTo>
                  <a:lnTo>
                    <a:pt x="144478" y="137479"/>
                  </a:lnTo>
                  <a:lnTo>
                    <a:pt x="148980" y="178946"/>
                  </a:lnTo>
                  <a:lnTo>
                    <a:pt x="156507" y="225028"/>
                  </a:lnTo>
                  <a:lnTo>
                    <a:pt x="162007" y="262310"/>
                  </a:lnTo>
                  <a:lnTo>
                    <a:pt x="163725" y="266190"/>
                  </a:lnTo>
                  <a:lnTo>
                    <a:pt x="164183" y="266236"/>
                  </a:lnTo>
                  <a:lnTo>
                    <a:pt x="165100" y="2642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SMARTInkShape-196">
              <a:extLst>
                <a:ext uri="{FF2B5EF4-FFF2-40B4-BE49-F238E27FC236}">
                  <a16:creationId xmlns:a16="http://schemas.microsoft.com/office/drawing/2014/main" xmlns="" id="{15A3E21C-E8B1-45A2-8F2E-70BE877A41C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165439" y="2444750"/>
              <a:ext cx="184562" cy="232715"/>
            </a:xfrm>
            <a:custGeom>
              <a:avLst/>
              <a:gdLst/>
              <a:ahLst/>
              <a:cxnLst/>
              <a:rect l="0" t="0" r="0" b="0"/>
              <a:pathLst>
                <a:path w="184562" h="232715">
                  <a:moveTo>
                    <a:pt x="28986" y="0"/>
                  </a:moveTo>
                  <a:lnTo>
                    <a:pt x="28986" y="0"/>
                  </a:lnTo>
                  <a:lnTo>
                    <a:pt x="30671" y="3371"/>
                  </a:lnTo>
                  <a:lnTo>
                    <a:pt x="34856" y="50021"/>
                  </a:lnTo>
                  <a:lnTo>
                    <a:pt x="32075" y="80810"/>
                  </a:lnTo>
                  <a:lnTo>
                    <a:pt x="24056" y="110611"/>
                  </a:lnTo>
                  <a:lnTo>
                    <a:pt x="15153" y="146527"/>
                  </a:lnTo>
                  <a:lnTo>
                    <a:pt x="2696" y="193678"/>
                  </a:lnTo>
                  <a:lnTo>
                    <a:pt x="16" y="206023"/>
                  </a:lnTo>
                  <a:lnTo>
                    <a:pt x="0" y="217390"/>
                  </a:lnTo>
                  <a:lnTo>
                    <a:pt x="1195" y="221480"/>
                  </a:lnTo>
                  <a:lnTo>
                    <a:pt x="5346" y="226964"/>
                  </a:lnTo>
                  <a:lnTo>
                    <a:pt x="15318" y="232035"/>
                  </a:lnTo>
                  <a:lnTo>
                    <a:pt x="21265" y="232714"/>
                  </a:lnTo>
                  <a:lnTo>
                    <a:pt x="63980" y="228578"/>
                  </a:lnTo>
                  <a:lnTo>
                    <a:pt x="110661" y="226101"/>
                  </a:lnTo>
                  <a:lnTo>
                    <a:pt x="154073" y="230516"/>
                  </a:lnTo>
                  <a:lnTo>
                    <a:pt x="174436" y="231609"/>
                  </a:lnTo>
                  <a:lnTo>
                    <a:pt x="177105" y="230959"/>
                  </a:lnTo>
                  <a:lnTo>
                    <a:pt x="184561" y="2254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SMARTInkShape-197">
              <a:extLst>
                <a:ext uri="{FF2B5EF4-FFF2-40B4-BE49-F238E27FC236}">
                  <a16:creationId xmlns:a16="http://schemas.microsoft.com/office/drawing/2014/main" xmlns="" id="{2E829C63-F0E5-4BB1-8EE3-3195B36B7911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252147" y="2574925"/>
              <a:ext cx="34354" cy="196851"/>
            </a:xfrm>
            <a:custGeom>
              <a:avLst/>
              <a:gdLst/>
              <a:ahLst/>
              <a:cxnLst/>
              <a:rect l="0" t="0" r="0" b="0"/>
              <a:pathLst>
                <a:path w="34354" h="196851">
                  <a:moveTo>
                    <a:pt x="5778" y="0"/>
                  </a:moveTo>
                  <a:lnTo>
                    <a:pt x="5778" y="0"/>
                  </a:lnTo>
                  <a:lnTo>
                    <a:pt x="4093" y="0"/>
                  </a:lnTo>
                  <a:lnTo>
                    <a:pt x="2324" y="1881"/>
                  </a:lnTo>
                  <a:lnTo>
                    <a:pt x="715" y="5069"/>
                  </a:lnTo>
                  <a:lnTo>
                    <a:pt x="0" y="8838"/>
                  </a:lnTo>
                  <a:lnTo>
                    <a:pt x="10556" y="54629"/>
                  </a:lnTo>
                  <a:lnTo>
                    <a:pt x="14812" y="92132"/>
                  </a:lnTo>
                  <a:lnTo>
                    <a:pt x="18965" y="130200"/>
                  </a:lnTo>
                  <a:lnTo>
                    <a:pt x="25325" y="175285"/>
                  </a:lnTo>
                  <a:lnTo>
                    <a:pt x="34353" y="196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SMARTInkShape-198">
              <a:extLst>
                <a:ext uri="{FF2B5EF4-FFF2-40B4-BE49-F238E27FC236}">
                  <a16:creationId xmlns:a16="http://schemas.microsoft.com/office/drawing/2014/main" xmlns="" id="{DCFD91CD-8AB9-4DE1-9202-51944360C64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568919" y="2543175"/>
              <a:ext cx="12857" cy="163120"/>
            </a:xfrm>
            <a:custGeom>
              <a:avLst/>
              <a:gdLst/>
              <a:ahLst/>
              <a:cxnLst/>
              <a:rect l="0" t="0" r="0" b="0"/>
              <a:pathLst>
                <a:path w="12857" h="163120">
                  <a:moveTo>
                    <a:pt x="12856" y="0"/>
                  </a:moveTo>
                  <a:lnTo>
                    <a:pt x="12856" y="0"/>
                  </a:lnTo>
                  <a:lnTo>
                    <a:pt x="8437" y="4419"/>
                  </a:lnTo>
                  <a:lnTo>
                    <a:pt x="7364" y="8314"/>
                  </a:lnTo>
                  <a:lnTo>
                    <a:pt x="3466" y="49599"/>
                  </a:lnTo>
                  <a:lnTo>
                    <a:pt x="0" y="92581"/>
                  </a:lnTo>
                  <a:lnTo>
                    <a:pt x="833" y="139980"/>
                  </a:lnTo>
                  <a:lnTo>
                    <a:pt x="3184" y="163119"/>
                  </a:lnTo>
                  <a:lnTo>
                    <a:pt x="3233" y="163074"/>
                  </a:lnTo>
                  <a:lnTo>
                    <a:pt x="3331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SMARTInkShape-199">
              <a:extLst>
                <a:ext uri="{FF2B5EF4-FFF2-40B4-BE49-F238E27FC236}">
                  <a16:creationId xmlns:a16="http://schemas.microsoft.com/office/drawing/2014/main" xmlns="" id="{6883ED11-21CF-42C5-B951-65232C1D424A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486525" y="2609850"/>
              <a:ext cx="168276" cy="9307"/>
            </a:xfrm>
            <a:custGeom>
              <a:avLst/>
              <a:gdLst/>
              <a:ahLst/>
              <a:cxnLst/>
              <a:rect l="0" t="0" r="0" b="0"/>
              <a:pathLst>
                <a:path w="168276" h="9307">
                  <a:moveTo>
                    <a:pt x="0" y="0"/>
                  </a:moveTo>
                  <a:lnTo>
                    <a:pt x="0" y="0"/>
                  </a:lnTo>
                  <a:lnTo>
                    <a:pt x="0" y="4419"/>
                  </a:lnTo>
                  <a:lnTo>
                    <a:pt x="353" y="5063"/>
                  </a:lnTo>
                  <a:lnTo>
                    <a:pt x="941" y="5492"/>
                  </a:lnTo>
                  <a:lnTo>
                    <a:pt x="2535" y="6321"/>
                  </a:lnTo>
                  <a:lnTo>
                    <a:pt x="4419" y="7866"/>
                  </a:lnTo>
                  <a:lnTo>
                    <a:pt x="18029" y="9306"/>
                  </a:lnTo>
                  <a:lnTo>
                    <a:pt x="52194" y="7638"/>
                  </a:lnTo>
                  <a:lnTo>
                    <a:pt x="93781" y="3557"/>
                  </a:lnTo>
                  <a:lnTo>
                    <a:pt x="131974" y="1994"/>
                  </a:lnTo>
                  <a:lnTo>
                    <a:pt x="168275" y="3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SMARTInkShape-200">
              <a:extLst>
                <a:ext uri="{FF2B5EF4-FFF2-40B4-BE49-F238E27FC236}">
                  <a16:creationId xmlns:a16="http://schemas.microsoft.com/office/drawing/2014/main" xmlns="" id="{E85C9E55-0501-4F90-A7B5-1EE6CC6E958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715125" y="2420481"/>
              <a:ext cx="146051" cy="258779"/>
            </a:xfrm>
            <a:custGeom>
              <a:avLst/>
              <a:gdLst/>
              <a:ahLst/>
              <a:cxnLst/>
              <a:rect l="0" t="0" r="0" b="0"/>
              <a:pathLst>
                <a:path w="146051" h="258779">
                  <a:moveTo>
                    <a:pt x="0" y="256044"/>
                  </a:moveTo>
                  <a:lnTo>
                    <a:pt x="0" y="256044"/>
                  </a:lnTo>
                  <a:lnTo>
                    <a:pt x="3240" y="256397"/>
                  </a:lnTo>
                  <a:lnTo>
                    <a:pt x="14616" y="258778"/>
                  </a:lnTo>
                  <a:lnTo>
                    <a:pt x="37200" y="243986"/>
                  </a:lnTo>
                  <a:lnTo>
                    <a:pt x="47643" y="227687"/>
                  </a:lnTo>
                  <a:lnTo>
                    <a:pt x="67033" y="185749"/>
                  </a:lnTo>
                  <a:lnTo>
                    <a:pt x="83039" y="144308"/>
                  </a:lnTo>
                  <a:lnTo>
                    <a:pt x="95406" y="101068"/>
                  </a:lnTo>
                  <a:lnTo>
                    <a:pt x="108438" y="56686"/>
                  </a:lnTo>
                  <a:lnTo>
                    <a:pt x="123844" y="9894"/>
                  </a:lnTo>
                  <a:lnTo>
                    <a:pt x="127478" y="4592"/>
                  </a:lnTo>
                  <a:lnTo>
                    <a:pt x="132190" y="0"/>
                  </a:lnTo>
                  <a:lnTo>
                    <a:pt x="134692" y="9317"/>
                  </a:lnTo>
                  <a:lnTo>
                    <a:pt x="135316" y="54613"/>
                  </a:lnTo>
                  <a:lnTo>
                    <a:pt x="136286" y="98597"/>
                  </a:lnTo>
                  <a:lnTo>
                    <a:pt x="136478" y="136239"/>
                  </a:lnTo>
                  <a:lnTo>
                    <a:pt x="134831" y="178757"/>
                  </a:lnTo>
                  <a:lnTo>
                    <a:pt x="135117" y="222609"/>
                  </a:lnTo>
                  <a:lnTo>
                    <a:pt x="133699" y="252811"/>
                  </a:lnTo>
                  <a:lnTo>
                    <a:pt x="134641" y="255652"/>
                  </a:lnTo>
                  <a:lnTo>
                    <a:pt x="136327" y="257194"/>
                  </a:lnTo>
                  <a:lnTo>
                    <a:pt x="138509" y="257869"/>
                  </a:lnTo>
                  <a:lnTo>
                    <a:pt x="140318" y="257613"/>
                  </a:lnTo>
                  <a:lnTo>
                    <a:pt x="146050" y="2528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SMARTInkShape-201">
              <a:extLst>
                <a:ext uri="{FF2B5EF4-FFF2-40B4-BE49-F238E27FC236}">
                  <a16:creationId xmlns:a16="http://schemas.microsoft.com/office/drawing/2014/main" xmlns="" id="{16C90A81-037E-4184-9195-6A5E5CABB35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334250" y="2517775"/>
              <a:ext cx="1" cy="168276"/>
            </a:xfrm>
            <a:custGeom>
              <a:avLst/>
              <a:gdLst/>
              <a:ahLst/>
              <a:cxnLst/>
              <a:rect l="0" t="0" r="0" b="0"/>
              <a:pathLst>
                <a:path w="1" h="168276">
                  <a:moveTo>
                    <a:pt x="0" y="0"/>
                  </a:moveTo>
                  <a:lnTo>
                    <a:pt x="0" y="0"/>
                  </a:lnTo>
                  <a:lnTo>
                    <a:pt x="0" y="46717"/>
                  </a:lnTo>
                  <a:lnTo>
                    <a:pt x="0" y="82716"/>
                  </a:lnTo>
                  <a:lnTo>
                    <a:pt x="0" y="127542"/>
                  </a:lnTo>
                  <a:lnTo>
                    <a:pt x="0" y="168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SMARTInkShape-202">
              <a:extLst>
                <a:ext uri="{FF2B5EF4-FFF2-40B4-BE49-F238E27FC236}">
                  <a16:creationId xmlns:a16="http://schemas.microsoft.com/office/drawing/2014/main" xmlns="" id="{31545983-3862-4B23-AFDB-EC92431FB03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258050" y="2587625"/>
              <a:ext cx="165101" cy="1687"/>
            </a:xfrm>
            <a:custGeom>
              <a:avLst/>
              <a:gdLst/>
              <a:ahLst/>
              <a:cxnLst/>
              <a:rect l="0" t="0" r="0" b="0"/>
              <a:pathLst>
                <a:path w="165101" h="1687">
                  <a:moveTo>
                    <a:pt x="0" y="0"/>
                  </a:moveTo>
                  <a:lnTo>
                    <a:pt x="0" y="0"/>
                  </a:lnTo>
                  <a:lnTo>
                    <a:pt x="37311" y="353"/>
                  </a:lnTo>
                  <a:lnTo>
                    <a:pt x="72204" y="1686"/>
                  </a:lnTo>
                  <a:lnTo>
                    <a:pt x="116448" y="1048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SMARTInkShape-203">
              <a:extLst>
                <a:ext uri="{FF2B5EF4-FFF2-40B4-BE49-F238E27FC236}">
                  <a16:creationId xmlns:a16="http://schemas.microsoft.com/office/drawing/2014/main" xmlns="" id="{D555C523-1CB7-40BF-B47A-B6CC0D2E7CF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540625" y="2383944"/>
              <a:ext cx="139701" cy="267182"/>
            </a:xfrm>
            <a:custGeom>
              <a:avLst/>
              <a:gdLst/>
              <a:ahLst/>
              <a:cxnLst/>
              <a:rect l="0" t="0" r="0" b="0"/>
              <a:pathLst>
                <a:path w="139701" h="267182">
                  <a:moveTo>
                    <a:pt x="0" y="267181"/>
                  </a:moveTo>
                  <a:lnTo>
                    <a:pt x="0" y="267181"/>
                  </a:lnTo>
                  <a:lnTo>
                    <a:pt x="6907" y="262787"/>
                  </a:lnTo>
                  <a:lnTo>
                    <a:pt x="20562" y="249755"/>
                  </a:lnTo>
                  <a:lnTo>
                    <a:pt x="45038" y="213105"/>
                  </a:lnTo>
                  <a:lnTo>
                    <a:pt x="71469" y="169220"/>
                  </a:lnTo>
                  <a:lnTo>
                    <a:pt x="88344" y="131388"/>
                  </a:lnTo>
                  <a:lnTo>
                    <a:pt x="102729" y="90538"/>
                  </a:lnTo>
                  <a:lnTo>
                    <a:pt x="113700" y="50608"/>
                  </a:lnTo>
                  <a:lnTo>
                    <a:pt x="126264" y="3223"/>
                  </a:lnTo>
                  <a:lnTo>
                    <a:pt x="126673" y="288"/>
                  </a:lnTo>
                  <a:lnTo>
                    <a:pt x="126782" y="0"/>
                  </a:lnTo>
                  <a:lnTo>
                    <a:pt x="128643" y="5443"/>
                  </a:lnTo>
                  <a:lnTo>
                    <a:pt x="132774" y="48330"/>
                  </a:lnTo>
                  <a:lnTo>
                    <a:pt x="131494" y="85175"/>
                  </a:lnTo>
                  <a:lnTo>
                    <a:pt x="132617" y="127303"/>
                  </a:lnTo>
                  <a:lnTo>
                    <a:pt x="133133" y="167253"/>
                  </a:lnTo>
                  <a:lnTo>
                    <a:pt x="134248" y="205266"/>
                  </a:lnTo>
                  <a:lnTo>
                    <a:pt x="137265" y="251624"/>
                  </a:lnTo>
                  <a:lnTo>
                    <a:pt x="139700" y="2671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SMARTInkShape-204">
              <a:extLst>
                <a:ext uri="{FF2B5EF4-FFF2-40B4-BE49-F238E27FC236}">
                  <a16:creationId xmlns:a16="http://schemas.microsoft.com/office/drawing/2014/main" xmlns="" id="{2AC40036-7D67-4295-BAC0-DCA34EF8AAF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794740" y="2371725"/>
              <a:ext cx="177686" cy="268422"/>
            </a:xfrm>
            <a:custGeom>
              <a:avLst/>
              <a:gdLst/>
              <a:ahLst/>
              <a:cxnLst/>
              <a:rect l="0" t="0" r="0" b="0"/>
              <a:pathLst>
                <a:path w="177686" h="268422">
                  <a:moveTo>
                    <a:pt x="37985" y="0"/>
                  </a:moveTo>
                  <a:lnTo>
                    <a:pt x="37985" y="0"/>
                  </a:lnTo>
                  <a:lnTo>
                    <a:pt x="44090" y="6105"/>
                  </a:lnTo>
                  <a:lnTo>
                    <a:pt x="48182" y="15254"/>
                  </a:lnTo>
                  <a:lnTo>
                    <a:pt x="50620" y="31176"/>
                  </a:lnTo>
                  <a:lnTo>
                    <a:pt x="45609" y="75403"/>
                  </a:lnTo>
                  <a:lnTo>
                    <a:pt x="37421" y="117944"/>
                  </a:lnTo>
                  <a:lnTo>
                    <a:pt x="25174" y="163651"/>
                  </a:lnTo>
                  <a:lnTo>
                    <a:pt x="11081" y="207796"/>
                  </a:lnTo>
                  <a:lnTo>
                    <a:pt x="1193" y="237858"/>
                  </a:lnTo>
                  <a:lnTo>
                    <a:pt x="0" y="255466"/>
                  </a:lnTo>
                  <a:lnTo>
                    <a:pt x="1373" y="257094"/>
                  </a:lnTo>
                  <a:lnTo>
                    <a:pt x="6661" y="258903"/>
                  </a:lnTo>
                  <a:lnTo>
                    <a:pt x="10893" y="258766"/>
                  </a:lnTo>
                  <a:lnTo>
                    <a:pt x="16066" y="257882"/>
                  </a:lnTo>
                  <a:lnTo>
                    <a:pt x="59412" y="257216"/>
                  </a:lnTo>
                  <a:lnTo>
                    <a:pt x="105223" y="259711"/>
                  </a:lnTo>
                  <a:lnTo>
                    <a:pt x="124906" y="261726"/>
                  </a:lnTo>
                  <a:lnTo>
                    <a:pt x="145936" y="262307"/>
                  </a:lnTo>
                  <a:lnTo>
                    <a:pt x="173112" y="268421"/>
                  </a:lnTo>
                  <a:lnTo>
                    <a:pt x="174636" y="268200"/>
                  </a:lnTo>
                  <a:lnTo>
                    <a:pt x="175653" y="267700"/>
                  </a:lnTo>
                  <a:lnTo>
                    <a:pt x="176330" y="267014"/>
                  </a:lnTo>
                  <a:lnTo>
                    <a:pt x="177685" y="263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SMARTInkShape-205">
              <a:extLst>
                <a:ext uri="{FF2B5EF4-FFF2-40B4-BE49-F238E27FC236}">
                  <a16:creationId xmlns:a16="http://schemas.microsoft.com/office/drawing/2014/main" xmlns="" id="{5CAA4AEE-CBFD-4C6E-B408-169B66C5609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973180" y="2406650"/>
              <a:ext cx="207823" cy="272387"/>
            </a:xfrm>
            <a:custGeom>
              <a:avLst/>
              <a:gdLst/>
              <a:ahLst/>
              <a:cxnLst/>
              <a:rect l="0" t="0" r="0" b="0"/>
              <a:pathLst>
                <a:path w="207823" h="272387">
                  <a:moveTo>
                    <a:pt x="65795" y="0"/>
                  </a:moveTo>
                  <a:lnTo>
                    <a:pt x="65795" y="0"/>
                  </a:lnTo>
                  <a:lnTo>
                    <a:pt x="67480" y="0"/>
                  </a:lnTo>
                  <a:lnTo>
                    <a:pt x="71900" y="5056"/>
                  </a:lnTo>
                  <a:lnTo>
                    <a:pt x="73800" y="9421"/>
                  </a:lnTo>
                  <a:lnTo>
                    <a:pt x="74306" y="11572"/>
                  </a:lnTo>
                  <a:lnTo>
                    <a:pt x="72176" y="52261"/>
                  </a:lnTo>
                  <a:lnTo>
                    <a:pt x="64633" y="81318"/>
                  </a:lnTo>
                  <a:lnTo>
                    <a:pt x="53990" y="119044"/>
                  </a:lnTo>
                  <a:lnTo>
                    <a:pt x="37268" y="164357"/>
                  </a:lnTo>
                  <a:lnTo>
                    <a:pt x="18838" y="207436"/>
                  </a:lnTo>
                  <a:lnTo>
                    <a:pt x="0" y="248846"/>
                  </a:lnTo>
                  <a:lnTo>
                    <a:pt x="1118" y="249858"/>
                  </a:lnTo>
                  <a:lnTo>
                    <a:pt x="9080" y="252616"/>
                  </a:lnTo>
                  <a:lnTo>
                    <a:pt x="55868" y="257028"/>
                  </a:lnTo>
                  <a:lnTo>
                    <a:pt x="99477" y="257162"/>
                  </a:lnTo>
                  <a:lnTo>
                    <a:pt x="139122" y="261593"/>
                  </a:lnTo>
                  <a:lnTo>
                    <a:pt x="184999" y="272386"/>
                  </a:lnTo>
                  <a:lnTo>
                    <a:pt x="203955" y="271233"/>
                  </a:lnTo>
                  <a:lnTo>
                    <a:pt x="206232" y="270075"/>
                  </a:lnTo>
                  <a:lnTo>
                    <a:pt x="207398" y="268597"/>
                  </a:lnTo>
                  <a:lnTo>
                    <a:pt x="207822" y="266907"/>
                  </a:lnTo>
                  <a:lnTo>
                    <a:pt x="207399" y="265427"/>
                  </a:lnTo>
                  <a:lnTo>
                    <a:pt x="202320" y="260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SMARTInkShape-206">
              <a:extLst>
                <a:ext uri="{FF2B5EF4-FFF2-40B4-BE49-F238E27FC236}">
                  <a16:creationId xmlns:a16="http://schemas.microsoft.com/office/drawing/2014/main" xmlns="" id="{727449C9-F434-4AC3-8BBF-340EF101BF0B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080250" y="2581275"/>
              <a:ext cx="19051" cy="174626"/>
            </a:xfrm>
            <a:custGeom>
              <a:avLst/>
              <a:gdLst/>
              <a:ahLst/>
              <a:cxnLst/>
              <a:rect l="0" t="0" r="0" b="0"/>
              <a:pathLst>
                <a:path w="19051" h="174626">
                  <a:moveTo>
                    <a:pt x="0" y="0"/>
                  </a:moveTo>
                  <a:lnTo>
                    <a:pt x="0" y="0"/>
                  </a:lnTo>
                  <a:lnTo>
                    <a:pt x="353" y="3240"/>
                  </a:lnTo>
                  <a:lnTo>
                    <a:pt x="2734" y="16302"/>
                  </a:lnTo>
                  <a:lnTo>
                    <a:pt x="4857" y="56779"/>
                  </a:lnTo>
                  <a:lnTo>
                    <a:pt x="7593" y="98590"/>
                  </a:lnTo>
                  <a:lnTo>
                    <a:pt x="11326" y="142463"/>
                  </a:lnTo>
                  <a:lnTo>
                    <a:pt x="14310" y="161635"/>
                  </a:lnTo>
                  <a:lnTo>
                    <a:pt x="19050" y="174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SMARTInkShape-207">
              <a:extLst>
                <a:ext uri="{FF2B5EF4-FFF2-40B4-BE49-F238E27FC236}">
                  <a16:creationId xmlns:a16="http://schemas.microsoft.com/office/drawing/2014/main" xmlns="" id="{0542DC19-A41C-4547-B11E-41F507CEE74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896225" y="2571750"/>
              <a:ext cx="9526" cy="101601"/>
            </a:xfrm>
            <a:custGeom>
              <a:avLst/>
              <a:gdLst/>
              <a:ahLst/>
              <a:cxnLst/>
              <a:rect l="0" t="0" r="0" b="0"/>
              <a:pathLst>
                <a:path w="9526" h="101601">
                  <a:moveTo>
                    <a:pt x="9525" y="0"/>
                  </a:moveTo>
                  <a:lnTo>
                    <a:pt x="9525" y="0"/>
                  </a:lnTo>
                  <a:lnTo>
                    <a:pt x="7840" y="44897"/>
                  </a:lnTo>
                  <a:lnTo>
                    <a:pt x="1520" y="90718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0" name="SMARTInkShape-Group54">
            <a:extLst>
              <a:ext uri="{FF2B5EF4-FFF2-40B4-BE49-F238E27FC236}">
                <a16:creationId xmlns:a16="http://schemas.microsoft.com/office/drawing/2014/main" xmlns="" id="{576B868F-9C4F-4B45-8CC7-0C1C7B6B8E4D}"/>
              </a:ext>
            </a:extLst>
          </p:cNvPr>
          <p:cNvGrpSpPr/>
          <p:nvPr/>
        </p:nvGrpSpPr>
        <p:grpSpPr>
          <a:xfrm>
            <a:off x="8245475" y="2581275"/>
            <a:ext cx="149226" cy="63501"/>
            <a:chOff x="8245475" y="2581275"/>
            <a:chExt cx="149226" cy="63501"/>
          </a:xfrm>
        </p:grpSpPr>
        <p:sp>
          <p:nvSpPr>
            <p:cNvPr id="48" name="SMARTInkShape-208">
              <a:extLst>
                <a:ext uri="{FF2B5EF4-FFF2-40B4-BE49-F238E27FC236}">
                  <a16:creationId xmlns:a16="http://schemas.microsoft.com/office/drawing/2014/main" xmlns="" id="{824810FA-2940-498E-BD7F-1F939716E5DF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245475" y="2581275"/>
              <a:ext cx="149226" cy="3176"/>
            </a:xfrm>
            <a:custGeom>
              <a:avLst/>
              <a:gdLst/>
              <a:ahLst/>
              <a:cxnLst/>
              <a:rect l="0" t="0" r="0" b="0"/>
              <a:pathLst>
                <a:path w="149226" h="3176">
                  <a:moveTo>
                    <a:pt x="0" y="0"/>
                  </a:moveTo>
                  <a:lnTo>
                    <a:pt x="0" y="0"/>
                  </a:lnTo>
                  <a:lnTo>
                    <a:pt x="1685" y="0"/>
                  </a:lnTo>
                  <a:lnTo>
                    <a:pt x="11882" y="2734"/>
                  </a:lnTo>
                  <a:lnTo>
                    <a:pt x="58076" y="3172"/>
                  </a:lnTo>
                  <a:lnTo>
                    <a:pt x="86489" y="3173"/>
                  </a:lnTo>
                  <a:lnTo>
                    <a:pt x="149225" y="3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SMARTInkShape-209">
              <a:extLst>
                <a:ext uri="{FF2B5EF4-FFF2-40B4-BE49-F238E27FC236}">
                  <a16:creationId xmlns:a16="http://schemas.microsoft.com/office/drawing/2014/main" xmlns="" id="{A07697A9-ECFF-4B8E-AFEB-3BDEAE0934B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261350" y="2632075"/>
              <a:ext cx="98426" cy="12701"/>
            </a:xfrm>
            <a:custGeom>
              <a:avLst/>
              <a:gdLst/>
              <a:ahLst/>
              <a:cxnLst/>
              <a:rect l="0" t="0" r="0" b="0"/>
              <a:pathLst>
                <a:path w="98426" h="12701">
                  <a:moveTo>
                    <a:pt x="0" y="0"/>
                  </a:moveTo>
                  <a:lnTo>
                    <a:pt x="0" y="0"/>
                  </a:lnTo>
                  <a:lnTo>
                    <a:pt x="1685" y="1686"/>
                  </a:lnTo>
                  <a:lnTo>
                    <a:pt x="3453" y="2513"/>
                  </a:lnTo>
                  <a:lnTo>
                    <a:pt x="49896" y="5671"/>
                  </a:lnTo>
                  <a:lnTo>
                    <a:pt x="98425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3" name="SMARTInkShape-Group55">
            <a:extLst>
              <a:ext uri="{FF2B5EF4-FFF2-40B4-BE49-F238E27FC236}">
                <a16:creationId xmlns:a16="http://schemas.microsoft.com/office/drawing/2014/main" xmlns="" id="{5566E791-0B37-4C4D-B848-BB957DF7A186}"/>
              </a:ext>
            </a:extLst>
          </p:cNvPr>
          <p:cNvGrpSpPr/>
          <p:nvPr/>
        </p:nvGrpSpPr>
        <p:grpSpPr>
          <a:xfrm>
            <a:off x="8709025" y="2460135"/>
            <a:ext cx="463143" cy="247407"/>
            <a:chOff x="8709025" y="2460135"/>
            <a:chExt cx="463143" cy="247407"/>
          </a:xfrm>
        </p:grpSpPr>
        <p:sp>
          <p:nvSpPr>
            <p:cNvPr id="51" name="SMARTInkShape-210">
              <a:extLst>
                <a:ext uri="{FF2B5EF4-FFF2-40B4-BE49-F238E27FC236}">
                  <a16:creationId xmlns:a16="http://schemas.microsoft.com/office/drawing/2014/main" xmlns="" id="{0B6DB7C9-11FF-4F0C-A40A-0535472F8628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709025" y="2460135"/>
              <a:ext cx="200754" cy="238784"/>
            </a:xfrm>
            <a:custGeom>
              <a:avLst/>
              <a:gdLst/>
              <a:ahLst/>
              <a:cxnLst/>
              <a:rect l="0" t="0" r="0" b="0"/>
              <a:pathLst>
                <a:path w="200754" h="238784">
                  <a:moveTo>
                    <a:pt x="0" y="51290"/>
                  </a:moveTo>
                  <a:lnTo>
                    <a:pt x="0" y="51290"/>
                  </a:lnTo>
                  <a:lnTo>
                    <a:pt x="0" y="47919"/>
                  </a:lnTo>
                  <a:lnTo>
                    <a:pt x="940" y="45323"/>
                  </a:lnTo>
                  <a:lnTo>
                    <a:pt x="6180" y="38782"/>
                  </a:lnTo>
                  <a:lnTo>
                    <a:pt x="48726" y="10031"/>
                  </a:lnTo>
                  <a:lnTo>
                    <a:pt x="72998" y="2377"/>
                  </a:lnTo>
                  <a:lnTo>
                    <a:pt x="107748" y="0"/>
                  </a:lnTo>
                  <a:lnTo>
                    <a:pt x="120443" y="3094"/>
                  </a:lnTo>
                  <a:lnTo>
                    <a:pt x="130436" y="8703"/>
                  </a:lnTo>
                  <a:lnTo>
                    <a:pt x="138405" y="17075"/>
                  </a:lnTo>
                  <a:lnTo>
                    <a:pt x="141712" y="23854"/>
                  </a:lnTo>
                  <a:lnTo>
                    <a:pt x="142099" y="26649"/>
                  </a:lnTo>
                  <a:lnTo>
                    <a:pt x="137589" y="42382"/>
                  </a:lnTo>
                  <a:lnTo>
                    <a:pt x="129118" y="57148"/>
                  </a:lnTo>
                  <a:lnTo>
                    <a:pt x="106983" y="79990"/>
                  </a:lnTo>
                  <a:lnTo>
                    <a:pt x="81486" y="94767"/>
                  </a:lnTo>
                  <a:lnTo>
                    <a:pt x="80783" y="94738"/>
                  </a:lnTo>
                  <a:lnTo>
                    <a:pt x="80314" y="94367"/>
                  </a:lnTo>
                  <a:lnTo>
                    <a:pt x="80001" y="93766"/>
                  </a:lnTo>
                  <a:lnTo>
                    <a:pt x="80145" y="93366"/>
                  </a:lnTo>
                  <a:lnTo>
                    <a:pt x="80594" y="93099"/>
                  </a:lnTo>
                  <a:lnTo>
                    <a:pt x="95693" y="89862"/>
                  </a:lnTo>
                  <a:lnTo>
                    <a:pt x="138889" y="97368"/>
                  </a:lnTo>
                  <a:lnTo>
                    <a:pt x="167305" y="110081"/>
                  </a:lnTo>
                  <a:lnTo>
                    <a:pt x="194385" y="129108"/>
                  </a:lnTo>
                  <a:lnTo>
                    <a:pt x="199282" y="141967"/>
                  </a:lnTo>
                  <a:lnTo>
                    <a:pt x="200753" y="156855"/>
                  </a:lnTo>
                  <a:lnTo>
                    <a:pt x="199055" y="169351"/>
                  </a:lnTo>
                  <a:lnTo>
                    <a:pt x="184019" y="196416"/>
                  </a:lnTo>
                  <a:lnTo>
                    <a:pt x="166746" y="215528"/>
                  </a:lnTo>
                  <a:lnTo>
                    <a:pt x="138659" y="231265"/>
                  </a:lnTo>
                  <a:lnTo>
                    <a:pt x="106897" y="238671"/>
                  </a:lnTo>
                  <a:lnTo>
                    <a:pt x="71182" y="238783"/>
                  </a:lnTo>
                  <a:lnTo>
                    <a:pt x="51156" y="223495"/>
                  </a:lnTo>
                  <a:lnTo>
                    <a:pt x="41197" y="211316"/>
                  </a:lnTo>
                  <a:lnTo>
                    <a:pt x="34549" y="196425"/>
                  </a:lnTo>
                  <a:lnTo>
                    <a:pt x="33347" y="189525"/>
                  </a:lnTo>
                  <a:lnTo>
                    <a:pt x="34925" y="1814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SMARTInkShape-211">
              <a:extLst>
                <a:ext uri="{FF2B5EF4-FFF2-40B4-BE49-F238E27FC236}">
                  <a16:creationId xmlns:a16="http://schemas.microsoft.com/office/drawing/2014/main" xmlns="" id="{34200874-C27A-48C8-962A-7DFA4DAF3716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001778" y="2466975"/>
              <a:ext cx="170390" cy="240567"/>
            </a:xfrm>
            <a:custGeom>
              <a:avLst/>
              <a:gdLst/>
              <a:ahLst/>
              <a:cxnLst/>
              <a:rect l="0" t="0" r="0" b="0"/>
              <a:pathLst>
                <a:path w="170390" h="240567">
                  <a:moveTo>
                    <a:pt x="116822" y="57150"/>
                  </a:moveTo>
                  <a:lnTo>
                    <a:pt x="116822" y="57150"/>
                  </a:lnTo>
                  <a:lnTo>
                    <a:pt x="116117" y="43777"/>
                  </a:lnTo>
                  <a:lnTo>
                    <a:pt x="111753" y="30924"/>
                  </a:lnTo>
                  <a:lnTo>
                    <a:pt x="107984" y="24798"/>
                  </a:lnTo>
                  <a:lnTo>
                    <a:pt x="103016" y="20664"/>
                  </a:lnTo>
                  <a:lnTo>
                    <a:pt x="96260" y="16821"/>
                  </a:lnTo>
                  <a:lnTo>
                    <a:pt x="95705" y="16153"/>
                  </a:lnTo>
                  <a:lnTo>
                    <a:pt x="95090" y="14470"/>
                  </a:lnTo>
                  <a:lnTo>
                    <a:pt x="59848" y="32622"/>
                  </a:lnTo>
                  <a:lnTo>
                    <a:pt x="35853" y="52822"/>
                  </a:lnTo>
                  <a:lnTo>
                    <a:pt x="6785" y="94567"/>
                  </a:lnTo>
                  <a:lnTo>
                    <a:pt x="817" y="126708"/>
                  </a:lnTo>
                  <a:lnTo>
                    <a:pt x="0" y="139806"/>
                  </a:lnTo>
                  <a:lnTo>
                    <a:pt x="11797" y="177860"/>
                  </a:lnTo>
                  <a:lnTo>
                    <a:pt x="25692" y="200317"/>
                  </a:lnTo>
                  <a:lnTo>
                    <a:pt x="58555" y="233133"/>
                  </a:lnTo>
                  <a:lnTo>
                    <a:pt x="79527" y="240566"/>
                  </a:lnTo>
                  <a:lnTo>
                    <a:pt x="100129" y="237093"/>
                  </a:lnTo>
                  <a:lnTo>
                    <a:pt x="112044" y="233204"/>
                  </a:lnTo>
                  <a:lnTo>
                    <a:pt x="129985" y="219475"/>
                  </a:lnTo>
                  <a:lnTo>
                    <a:pt x="143134" y="201614"/>
                  </a:lnTo>
                  <a:lnTo>
                    <a:pt x="160198" y="159521"/>
                  </a:lnTo>
                  <a:lnTo>
                    <a:pt x="170389" y="120763"/>
                  </a:lnTo>
                  <a:lnTo>
                    <a:pt x="167855" y="87601"/>
                  </a:lnTo>
                  <a:lnTo>
                    <a:pt x="156554" y="66686"/>
                  </a:lnTo>
                  <a:lnTo>
                    <a:pt x="125611" y="37005"/>
                  </a:lnTo>
                  <a:lnTo>
                    <a:pt x="81151" y="12066"/>
                  </a:lnTo>
                  <a:lnTo>
                    <a:pt x="5014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8" name="SMARTInkShape-Group56">
            <a:extLst>
              <a:ext uri="{FF2B5EF4-FFF2-40B4-BE49-F238E27FC236}">
                <a16:creationId xmlns:a16="http://schemas.microsoft.com/office/drawing/2014/main" xmlns="" id="{7F39A897-BB57-403A-B01E-863B997894A7}"/>
              </a:ext>
            </a:extLst>
          </p:cNvPr>
          <p:cNvGrpSpPr/>
          <p:nvPr/>
        </p:nvGrpSpPr>
        <p:grpSpPr>
          <a:xfrm>
            <a:off x="9382125" y="2433403"/>
            <a:ext cx="625476" cy="272537"/>
            <a:chOff x="9382125" y="2433403"/>
            <a:chExt cx="625476" cy="272537"/>
          </a:xfrm>
        </p:grpSpPr>
        <p:sp>
          <p:nvSpPr>
            <p:cNvPr id="54" name="SMARTInkShape-212">
              <a:extLst>
                <a:ext uri="{FF2B5EF4-FFF2-40B4-BE49-F238E27FC236}">
                  <a16:creationId xmlns:a16="http://schemas.microsoft.com/office/drawing/2014/main" xmlns="" id="{7B34BFE9-1CE5-44CD-B0B5-7F6DCD62932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432925" y="2546350"/>
              <a:ext cx="25401" cy="159590"/>
            </a:xfrm>
            <a:custGeom>
              <a:avLst/>
              <a:gdLst/>
              <a:ahLst/>
              <a:cxnLst/>
              <a:rect l="0" t="0" r="0" b="0"/>
              <a:pathLst>
                <a:path w="25401" h="159590">
                  <a:moveTo>
                    <a:pt x="0" y="0"/>
                  </a:moveTo>
                  <a:lnTo>
                    <a:pt x="0" y="0"/>
                  </a:lnTo>
                  <a:lnTo>
                    <a:pt x="9344" y="21824"/>
                  </a:lnTo>
                  <a:lnTo>
                    <a:pt x="9472" y="59187"/>
                  </a:lnTo>
                  <a:lnTo>
                    <a:pt x="9518" y="105322"/>
                  </a:lnTo>
                  <a:lnTo>
                    <a:pt x="11209" y="130322"/>
                  </a:lnTo>
                  <a:lnTo>
                    <a:pt x="19722" y="153182"/>
                  </a:lnTo>
                  <a:lnTo>
                    <a:pt x="23169" y="158786"/>
                  </a:lnTo>
                  <a:lnTo>
                    <a:pt x="23912" y="159479"/>
                  </a:lnTo>
                  <a:lnTo>
                    <a:pt x="24409" y="159589"/>
                  </a:lnTo>
                  <a:lnTo>
                    <a:pt x="25400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SMARTInkShape-213">
              <a:extLst>
                <a:ext uri="{FF2B5EF4-FFF2-40B4-BE49-F238E27FC236}">
                  <a16:creationId xmlns:a16="http://schemas.microsoft.com/office/drawing/2014/main" xmlns="" id="{66A8C8E5-AD02-4525-A820-681C06D9EB0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382125" y="2616200"/>
              <a:ext cx="139701" cy="19000"/>
            </a:xfrm>
            <a:custGeom>
              <a:avLst/>
              <a:gdLst/>
              <a:ahLst/>
              <a:cxnLst/>
              <a:rect l="0" t="0" r="0" b="0"/>
              <a:pathLst>
                <a:path w="139701" h="19000">
                  <a:moveTo>
                    <a:pt x="0" y="9525"/>
                  </a:moveTo>
                  <a:lnTo>
                    <a:pt x="0" y="9525"/>
                  </a:lnTo>
                  <a:lnTo>
                    <a:pt x="0" y="12259"/>
                  </a:lnTo>
                  <a:lnTo>
                    <a:pt x="353" y="12406"/>
                  </a:lnTo>
                  <a:lnTo>
                    <a:pt x="45751" y="18999"/>
                  </a:lnTo>
                  <a:lnTo>
                    <a:pt x="90843" y="12141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SMARTInkShape-214">
              <a:extLst>
                <a:ext uri="{FF2B5EF4-FFF2-40B4-BE49-F238E27FC236}">
                  <a16:creationId xmlns:a16="http://schemas.microsoft.com/office/drawing/2014/main" xmlns="" id="{F8413414-B2B3-47FB-AADF-A8525B018C9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652442" y="2433403"/>
              <a:ext cx="127702" cy="252956"/>
            </a:xfrm>
            <a:custGeom>
              <a:avLst/>
              <a:gdLst/>
              <a:ahLst/>
              <a:cxnLst/>
              <a:rect l="0" t="0" r="0" b="0"/>
              <a:pathLst>
                <a:path w="127702" h="252956">
                  <a:moveTo>
                    <a:pt x="2733" y="224072"/>
                  </a:moveTo>
                  <a:lnTo>
                    <a:pt x="2733" y="224072"/>
                  </a:lnTo>
                  <a:lnTo>
                    <a:pt x="1048" y="224072"/>
                  </a:lnTo>
                  <a:lnTo>
                    <a:pt x="551" y="223719"/>
                  </a:lnTo>
                  <a:lnTo>
                    <a:pt x="0" y="222386"/>
                  </a:lnTo>
                  <a:lnTo>
                    <a:pt x="205" y="221537"/>
                  </a:lnTo>
                  <a:lnTo>
                    <a:pt x="1374" y="219653"/>
                  </a:lnTo>
                  <a:lnTo>
                    <a:pt x="40002" y="177318"/>
                  </a:lnTo>
                  <a:lnTo>
                    <a:pt x="55678" y="156558"/>
                  </a:lnTo>
                  <a:lnTo>
                    <a:pt x="76716" y="109974"/>
                  </a:lnTo>
                  <a:lnTo>
                    <a:pt x="91759" y="66115"/>
                  </a:lnTo>
                  <a:lnTo>
                    <a:pt x="106300" y="19927"/>
                  </a:lnTo>
                  <a:lnTo>
                    <a:pt x="111503" y="3713"/>
                  </a:lnTo>
                  <a:lnTo>
                    <a:pt x="113752" y="899"/>
                  </a:lnTo>
                  <a:lnTo>
                    <a:pt x="114846" y="148"/>
                  </a:lnTo>
                  <a:lnTo>
                    <a:pt x="115574" y="0"/>
                  </a:lnTo>
                  <a:lnTo>
                    <a:pt x="116060" y="255"/>
                  </a:lnTo>
                  <a:lnTo>
                    <a:pt x="116385" y="777"/>
                  </a:lnTo>
                  <a:lnTo>
                    <a:pt x="110575" y="45546"/>
                  </a:lnTo>
                  <a:lnTo>
                    <a:pt x="105595" y="80276"/>
                  </a:lnTo>
                  <a:lnTo>
                    <a:pt x="99487" y="122564"/>
                  </a:lnTo>
                  <a:lnTo>
                    <a:pt x="99122" y="162635"/>
                  </a:lnTo>
                  <a:lnTo>
                    <a:pt x="104127" y="205861"/>
                  </a:lnTo>
                  <a:lnTo>
                    <a:pt x="110433" y="233162"/>
                  </a:lnTo>
                  <a:lnTo>
                    <a:pt x="123085" y="251488"/>
                  </a:lnTo>
                  <a:lnTo>
                    <a:pt x="124595" y="252580"/>
                  </a:lnTo>
                  <a:lnTo>
                    <a:pt x="125956" y="252955"/>
                  </a:lnTo>
                  <a:lnTo>
                    <a:pt x="127215" y="252852"/>
                  </a:lnTo>
                  <a:lnTo>
                    <a:pt x="127701" y="251726"/>
                  </a:lnTo>
                  <a:lnTo>
                    <a:pt x="126558" y="2431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SMARTInkShape-215">
              <a:extLst>
                <a:ext uri="{FF2B5EF4-FFF2-40B4-BE49-F238E27FC236}">
                  <a16:creationId xmlns:a16="http://schemas.microsoft.com/office/drawing/2014/main" xmlns="" id="{D1283FF1-C0F0-40BD-9E21-44E0CF73B880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862144" y="2438358"/>
              <a:ext cx="145457" cy="247025"/>
            </a:xfrm>
            <a:custGeom>
              <a:avLst/>
              <a:gdLst/>
              <a:ahLst/>
              <a:cxnLst/>
              <a:rect l="0" t="0" r="0" b="0"/>
              <a:pathLst>
                <a:path w="145457" h="247025">
                  <a:moveTo>
                    <a:pt x="107356" y="98467"/>
                  </a:moveTo>
                  <a:lnTo>
                    <a:pt x="107356" y="98467"/>
                  </a:lnTo>
                  <a:lnTo>
                    <a:pt x="109041" y="98467"/>
                  </a:lnTo>
                  <a:lnTo>
                    <a:pt x="109538" y="98820"/>
                  </a:lnTo>
                  <a:lnTo>
                    <a:pt x="110089" y="100153"/>
                  </a:lnTo>
                  <a:lnTo>
                    <a:pt x="110796" y="106065"/>
                  </a:lnTo>
                  <a:lnTo>
                    <a:pt x="112177" y="108664"/>
                  </a:lnTo>
                  <a:lnTo>
                    <a:pt x="112334" y="109851"/>
                  </a:lnTo>
                  <a:lnTo>
                    <a:pt x="110622" y="115832"/>
                  </a:lnTo>
                  <a:lnTo>
                    <a:pt x="98760" y="115332"/>
                  </a:lnTo>
                  <a:lnTo>
                    <a:pt x="89718" y="112950"/>
                  </a:lnTo>
                  <a:lnTo>
                    <a:pt x="74774" y="99904"/>
                  </a:lnTo>
                  <a:lnTo>
                    <a:pt x="68108" y="90740"/>
                  </a:lnTo>
                  <a:lnTo>
                    <a:pt x="62526" y="76971"/>
                  </a:lnTo>
                  <a:lnTo>
                    <a:pt x="61223" y="52593"/>
                  </a:lnTo>
                  <a:lnTo>
                    <a:pt x="65219" y="27280"/>
                  </a:lnTo>
                  <a:lnTo>
                    <a:pt x="67227" y="21437"/>
                  </a:lnTo>
                  <a:lnTo>
                    <a:pt x="87017" y="3915"/>
                  </a:lnTo>
                  <a:lnTo>
                    <a:pt x="94318" y="0"/>
                  </a:lnTo>
                  <a:lnTo>
                    <a:pt x="98312" y="719"/>
                  </a:lnTo>
                  <a:lnTo>
                    <a:pt x="107452" y="6223"/>
                  </a:lnTo>
                  <a:lnTo>
                    <a:pt x="113631" y="13608"/>
                  </a:lnTo>
                  <a:lnTo>
                    <a:pt x="115773" y="17552"/>
                  </a:lnTo>
                  <a:lnTo>
                    <a:pt x="117101" y="39959"/>
                  </a:lnTo>
                  <a:lnTo>
                    <a:pt x="115261" y="60513"/>
                  </a:lnTo>
                  <a:lnTo>
                    <a:pt x="96951" y="105333"/>
                  </a:lnTo>
                  <a:lnTo>
                    <a:pt x="88973" y="118805"/>
                  </a:lnTo>
                  <a:lnTo>
                    <a:pt x="48213" y="162516"/>
                  </a:lnTo>
                  <a:lnTo>
                    <a:pt x="37914" y="169031"/>
                  </a:lnTo>
                  <a:lnTo>
                    <a:pt x="14317" y="175383"/>
                  </a:lnTo>
                  <a:lnTo>
                    <a:pt x="8032" y="175220"/>
                  </a:lnTo>
                  <a:lnTo>
                    <a:pt x="3123" y="173031"/>
                  </a:lnTo>
                  <a:lnTo>
                    <a:pt x="825" y="171460"/>
                  </a:lnTo>
                  <a:lnTo>
                    <a:pt x="0" y="169001"/>
                  </a:lnTo>
                  <a:lnTo>
                    <a:pt x="963" y="162506"/>
                  </a:lnTo>
                  <a:lnTo>
                    <a:pt x="2208" y="160210"/>
                  </a:lnTo>
                  <a:lnTo>
                    <a:pt x="3744" y="158679"/>
                  </a:lnTo>
                  <a:lnTo>
                    <a:pt x="5473" y="157658"/>
                  </a:lnTo>
                  <a:lnTo>
                    <a:pt x="7684" y="158389"/>
                  </a:lnTo>
                  <a:lnTo>
                    <a:pt x="15500" y="165806"/>
                  </a:lnTo>
                  <a:lnTo>
                    <a:pt x="40796" y="207891"/>
                  </a:lnTo>
                  <a:lnTo>
                    <a:pt x="64118" y="235780"/>
                  </a:lnTo>
                  <a:lnTo>
                    <a:pt x="75086" y="242750"/>
                  </a:lnTo>
                  <a:lnTo>
                    <a:pt x="89369" y="247024"/>
                  </a:lnTo>
                  <a:lnTo>
                    <a:pt x="118333" y="244672"/>
                  </a:lnTo>
                  <a:lnTo>
                    <a:pt x="145456" y="231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1" name="SMARTInkShape-Group57">
            <a:extLst>
              <a:ext uri="{FF2B5EF4-FFF2-40B4-BE49-F238E27FC236}">
                <a16:creationId xmlns:a16="http://schemas.microsoft.com/office/drawing/2014/main" xmlns="" id="{8FD4FB01-0F77-409E-888B-D0262FDDD8BE}"/>
              </a:ext>
            </a:extLst>
          </p:cNvPr>
          <p:cNvGrpSpPr/>
          <p:nvPr/>
        </p:nvGrpSpPr>
        <p:grpSpPr>
          <a:xfrm>
            <a:off x="8255000" y="3114675"/>
            <a:ext cx="158751" cy="106646"/>
            <a:chOff x="8255000" y="3114675"/>
            <a:chExt cx="158751" cy="106646"/>
          </a:xfrm>
        </p:grpSpPr>
        <p:sp>
          <p:nvSpPr>
            <p:cNvPr id="59" name="SMARTInkShape-216">
              <a:extLst>
                <a:ext uri="{FF2B5EF4-FFF2-40B4-BE49-F238E27FC236}">
                  <a16:creationId xmlns:a16="http://schemas.microsoft.com/office/drawing/2014/main" xmlns="" id="{445568D7-2773-41A2-98CA-86C98A509D1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255000" y="3114675"/>
              <a:ext cx="130176" cy="15876"/>
            </a:xfrm>
            <a:custGeom>
              <a:avLst/>
              <a:gdLst/>
              <a:ahLst/>
              <a:cxnLst/>
              <a:rect l="0" t="0" r="0" b="0"/>
              <a:pathLst>
                <a:path w="130176" h="15876">
                  <a:moveTo>
                    <a:pt x="0" y="0"/>
                  </a:moveTo>
                  <a:lnTo>
                    <a:pt x="0" y="0"/>
                  </a:lnTo>
                  <a:lnTo>
                    <a:pt x="5966" y="2513"/>
                  </a:lnTo>
                  <a:lnTo>
                    <a:pt x="47594" y="5905"/>
                  </a:lnTo>
                  <a:lnTo>
                    <a:pt x="93367" y="12116"/>
                  </a:lnTo>
                  <a:lnTo>
                    <a:pt x="130175" y="15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SMARTInkShape-217">
              <a:extLst>
                <a:ext uri="{FF2B5EF4-FFF2-40B4-BE49-F238E27FC236}">
                  <a16:creationId xmlns:a16="http://schemas.microsoft.com/office/drawing/2014/main" xmlns="" id="{D0CCFE9B-1F6C-492B-8D88-B26FF28D870A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289925" y="3206750"/>
              <a:ext cx="123826" cy="14571"/>
            </a:xfrm>
            <a:custGeom>
              <a:avLst/>
              <a:gdLst/>
              <a:ahLst/>
              <a:cxnLst/>
              <a:rect l="0" t="0" r="0" b="0"/>
              <a:pathLst>
                <a:path w="123826" h="14571">
                  <a:moveTo>
                    <a:pt x="0" y="0"/>
                  </a:moveTo>
                  <a:lnTo>
                    <a:pt x="0" y="0"/>
                  </a:lnTo>
                  <a:lnTo>
                    <a:pt x="0" y="1686"/>
                  </a:lnTo>
                  <a:lnTo>
                    <a:pt x="1685" y="6105"/>
                  </a:lnTo>
                  <a:lnTo>
                    <a:pt x="2887" y="7245"/>
                  </a:lnTo>
                  <a:lnTo>
                    <a:pt x="14281" y="11121"/>
                  </a:lnTo>
                  <a:lnTo>
                    <a:pt x="60559" y="14570"/>
                  </a:lnTo>
                  <a:lnTo>
                    <a:pt x="123825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5" name="SMARTInkShape-Group58">
            <a:extLst>
              <a:ext uri="{FF2B5EF4-FFF2-40B4-BE49-F238E27FC236}">
                <a16:creationId xmlns:a16="http://schemas.microsoft.com/office/drawing/2014/main" xmlns="" id="{E5486141-3D0C-428C-8AA6-D566D857FA48}"/>
              </a:ext>
            </a:extLst>
          </p:cNvPr>
          <p:cNvGrpSpPr/>
          <p:nvPr/>
        </p:nvGrpSpPr>
        <p:grpSpPr>
          <a:xfrm>
            <a:off x="8729663" y="2955925"/>
            <a:ext cx="433388" cy="428626"/>
            <a:chOff x="8729663" y="2955925"/>
            <a:chExt cx="433388" cy="428626"/>
          </a:xfrm>
        </p:grpSpPr>
        <p:sp>
          <p:nvSpPr>
            <p:cNvPr id="62" name="SMARTInkShape-218">
              <a:extLst>
                <a:ext uri="{FF2B5EF4-FFF2-40B4-BE49-F238E27FC236}">
                  <a16:creationId xmlns:a16="http://schemas.microsoft.com/office/drawing/2014/main" xmlns="" id="{FC455432-3766-44FA-A90C-ADE18D2A29B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729663" y="2955925"/>
              <a:ext cx="207963" cy="299856"/>
            </a:xfrm>
            <a:custGeom>
              <a:avLst/>
              <a:gdLst/>
              <a:ahLst/>
              <a:cxnLst/>
              <a:rect l="0" t="0" r="0" b="0"/>
              <a:pathLst>
                <a:path w="207963" h="299856">
                  <a:moveTo>
                    <a:pt x="80962" y="0"/>
                  </a:moveTo>
                  <a:lnTo>
                    <a:pt x="80962" y="0"/>
                  </a:lnTo>
                  <a:lnTo>
                    <a:pt x="78140" y="37652"/>
                  </a:lnTo>
                  <a:lnTo>
                    <a:pt x="67705" y="80345"/>
                  </a:lnTo>
                  <a:lnTo>
                    <a:pt x="52005" y="122655"/>
                  </a:lnTo>
                  <a:lnTo>
                    <a:pt x="34253" y="169271"/>
                  </a:lnTo>
                  <a:lnTo>
                    <a:pt x="16976" y="212478"/>
                  </a:lnTo>
                  <a:lnTo>
                    <a:pt x="2582" y="255575"/>
                  </a:lnTo>
                  <a:lnTo>
                    <a:pt x="0" y="274144"/>
                  </a:lnTo>
                  <a:lnTo>
                    <a:pt x="647" y="280357"/>
                  </a:lnTo>
                  <a:lnTo>
                    <a:pt x="3050" y="284294"/>
                  </a:lnTo>
                  <a:lnTo>
                    <a:pt x="4679" y="285837"/>
                  </a:lnTo>
                  <a:lnTo>
                    <a:pt x="9311" y="287553"/>
                  </a:lnTo>
                  <a:lnTo>
                    <a:pt x="15603" y="287962"/>
                  </a:lnTo>
                  <a:lnTo>
                    <a:pt x="63197" y="278576"/>
                  </a:lnTo>
                  <a:lnTo>
                    <a:pt x="106402" y="277137"/>
                  </a:lnTo>
                  <a:lnTo>
                    <a:pt x="153617" y="284076"/>
                  </a:lnTo>
                  <a:lnTo>
                    <a:pt x="199259" y="296304"/>
                  </a:lnTo>
                  <a:lnTo>
                    <a:pt x="205877" y="299855"/>
                  </a:lnTo>
                  <a:lnTo>
                    <a:pt x="207962" y="298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SMARTInkShape-219">
              <a:extLst>
                <a:ext uri="{FF2B5EF4-FFF2-40B4-BE49-F238E27FC236}">
                  <a16:creationId xmlns:a16="http://schemas.microsoft.com/office/drawing/2014/main" xmlns="" id="{A529CF24-887E-4EEB-9DE7-A0351505BFE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862048" y="3168650"/>
              <a:ext cx="18428" cy="215901"/>
            </a:xfrm>
            <a:custGeom>
              <a:avLst/>
              <a:gdLst/>
              <a:ahLst/>
              <a:cxnLst/>
              <a:rect l="0" t="0" r="0" b="0"/>
              <a:pathLst>
                <a:path w="18428" h="215901">
                  <a:moveTo>
                    <a:pt x="18427" y="0"/>
                  </a:moveTo>
                  <a:lnTo>
                    <a:pt x="18427" y="0"/>
                  </a:lnTo>
                  <a:lnTo>
                    <a:pt x="14508" y="45921"/>
                  </a:lnTo>
                  <a:lnTo>
                    <a:pt x="11820" y="82871"/>
                  </a:lnTo>
                  <a:lnTo>
                    <a:pt x="9570" y="127565"/>
                  </a:lnTo>
                  <a:lnTo>
                    <a:pt x="6670" y="164523"/>
                  </a:lnTo>
                  <a:lnTo>
                    <a:pt x="311" y="212127"/>
                  </a:lnTo>
                  <a:lnTo>
                    <a:pt x="0" y="214443"/>
                  </a:lnTo>
                  <a:lnTo>
                    <a:pt x="145" y="215634"/>
                  </a:lnTo>
                  <a:lnTo>
                    <a:pt x="2552" y="215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SMARTInkShape-220">
              <a:extLst>
                <a:ext uri="{FF2B5EF4-FFF2-40B4-BE49-F238E27FC236}">
                  <a16:creationId xmlns:a16="http://schemas.microsoft.com/office/drawing/2014/main" xmlns="" id="{1E3FAC3F-6876-4D35-9707-655963F5264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986655" y="3003989"/>
              <a:ext cx="176396" cy="282137"/>
            </a:xfrm>
            <a:custGeom>
              <a:avLst/>
              <a:gdLst/>
              <a:ahLst/>
              <a:cxnLst/>
              <a:rect l="0" t="0" r="0" b="0"/>
              <a:pathLst>
                <a:path w="176396" h="282137">
                  <a:moveTo>
                    <a:pt x="106545" y="56711"/>
                  </a:moveTo>
                  <a:lnTo>
                    <a:pt x="106545" y="56711"/>
                  </a:lnTo>
                  <a:lnTo>
                    <a:pt x="103812" y="59445"/>
                  </a:lnTo>
                  <a:lnTo>
                    <a:pt x="103501" y="61441"/>
                  </a:lnTo>
                  <a:lnTo>
                    <a:pt x="101547" y="63282"/>
                  </a:lnTo>
                  <a:lnTo>
                    <a:pt x="97285" y="66063"/>
                  </a:lnTo>
                  <a:lnTo>
                    <a:pt x="62554" y="59068"/>
                  </a:lnTo>
                  <a:lnTo>
                    <a:pt x="57831" y="54936"/>
                  </a:lnTo>
                  <a:lnTo>
                    <a:pt x="50238" y="40289"/>
                  </a:lnTo>
                  <a:lnTo>
                    <a:pt x="47411" y="30600"/>
                  </a:lnTo>
                  <a:lnTo>
                    <a:pt x="49944" y="18204"/>
                  </a:lnTo>
                  <a:lnTo>
                    <a:pt x="56107" y="10316"/>
                  </a:lnTo>
                  <a:lnTo>
                    <a:pt x="64372" y="3988"/>
                  </a:lnTo>
                  <a:lnTo>
                    <a:pt x="72750" y="0"/>
                  </a:lnTo>
                  <a:lnTo>
                    <a:pt x="85880" y="814"/>
                  </a:lnTo>
                  <a:lnTo>
                    <a:pt x="99830" y="4704"/>
                  </a:lnTo>
                  <a:lnTo>
                    <a:pt x="108382" y="9961"/>
                  </a:lnTo>
                  <a:lnTo>
                    <a:pt x="118849" y="27298"/>
                  </a:lnTo>
                  <a:lnTo>
                    <a:pt x="123596" y="48623"/>
                  </a:lnTo>
                  <a:lnTo>
                    <a:pt x="118261" y="77324"/>
                  </a:lnTo>
                  <a:lnTo>
                    <a:pt x="94735" y="124034"/>
                  </a:lnTo>
                  <a:lnTo>
                    <a:pt x="69183" y="154114"/>
                  </a:lnTo>
                  <a:lnTo>
                    <a:pt x="37693" y="179147"/>
                  </a:lnTo>
                  <a:lnTo>
                    <a:pt x="10886" y="191172"/>
                  </a:lnTo>
                  <a:lnTo>
                    <a:pt x="8201" y="191154"/>
                  </a:lnTo>
                  <a:lnTo>
                    <a:pt x="3335" y="189253"/>
                  </a:lnTo>
                  <a:lnTo>
                    <a:pt x="701" y="186997"/>
                  </a:lnTo>
                  <a:lnTo>
                    <a:pt x="0" y="185902"/>
                  </a:lnTo>
                  <a:lnTo>
                    <a:pt x="1295" y="185172"/>
                  </a:lnTo>
                  <a:lnTo>
                    <a:pt x="17443" y="183903"/>
                  </a:lnTo>
                  <a:lnTo>
                    <a:pt x="37224" y="192195"/>
                  </a:lnTo>
                  <a:lnTo>
                    <a:pt x="58136" y="209195"/>
                  </a:lnTo>
                  <a:lnTo>
                    <a:pt x="95107" y="253292"/>
                  </a:lnTo>
                  <a:lnTo>
                    <a:pt x="104284" y="263319"/>
                  </a:lnTo>
                  <a:lnTo>
                    <a:pt x="128884" y="276600"/>
                  </a:lnTo>
                  <a:lnTo>
                    <a:pt x="176395" y="2821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6" name="SMARTInkShape-221">
            <a:extLst>
              <a:ext uri="{FF2B5EF4-FFF2-40B4-BE49-F238E27FC236}">
                <a16:creationId xmlns:a16="http://schemas.microsoft.com/office/drawing/2014/main" xmlns="" id="{6808CE53-1845-484B-9D8C-771A6120334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160000" y="2282825"/>
            <a:ext cx="122264" cy="536576"/>
          </a:xfrm>
          <a:custGeom>
            <a:avLst/>
            <a:gdLst/>
            <a:ahLst/>
            <a:cxnLst/>
            <a:rect l="0" t="0" r="0" b="0"/>
            <a:pathLst>
              <a:path w="122264" h="536576">
                <a:moveTo>
                  <a:pt x="0" y="0"/>
                </a:moveTo>
                <a:lnTo>
                  <a:pt x="0" y="0"/>
                </a:lnTo>
                <a:lnTo>
                  <a:pt x="2887" y="2535"/>
                </a:lnTo>
                <a:lnTo>
                  <a:pt x="15792" y="12704"/>
                </a:lnTo>
                <a:lnTo>
                  <a:pt x="56012" y="54525"/>
                </a:lnTo>
                <a:lnTo>
                  <a:pt x="74355" y="80895"/>
                </a:lnTo>
                <a:lnTo>
                  <a:pt x="90146" y="122074"/>
                </a:lnTo>
                <a:lnTo>
                  <a:pt x="103851" y="162582"/>
                </a:lnTo>
                <a:lnTo>
                  <a:pt x="112889" y="197946"/>
                </a:lnTo>
                <a:lnTo>
                  <a:pt x="119487" y="238097"/>
                </a:lnTo>
                <a:lnTo>
                  <a:pt x="122263" y="282674"/>
                </a:lnTo>
                <a:lnTo>
                  <a:pt x="117796" y="330112"/>
                </a:lnTo>
                <a:lnTo>
                  <a:pt x="111502" y="363439"/>
                </a:lnTo>
                <a:lnTo>
                  <a:pt x="100026" y="405509"/>
                </a:lnTo>
                <a:lnTo>
                  <a:pt x="85596" y="445271"/>
                </a:lnTo>
                <a:lnTo>
                  <a:pt x="65696" y="486356"/>
                </a:lnTo>
                <a:lnTo>
                  <a:pt x="38100" y="5365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SMARTInkShape-222">
            <a:extLst>
              <a:ext uri="{FF2B5EF4-FFF2-40B4-BE49-F238E27FC236}">
                <a16:creationId xmlns:a16="http://schemas.microsoft.com/office/drawing/2014/main" xmlns="" id="{3660AB9B-0ECB-4AE1-9D20-37F5BCA122B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128080" y="2254250"/>
            <a:ext cx="152321" cy="511176"/>
          </a:xfrm>
          <a:custGeom>
            <a:avLst/>
            <a:gdLst/>
            <a:ahLst/>
            <a:cxnLst/>
            <a:rect l="0" t="0" r="0" b="0"/>
            <a:pathLst>
              <a:path w="152321" h="511176">
                <a:moveTo>
                  <a:pt x="152320" y="0"/>
                </a:moveTo>
                <a:lnTo>
                  <a:pt x="152320" y="0"/>
                </a:lnTo>
                <a:lnTo>
                  <a:pt x="127196" y="1686"/>
                </a:lnTo>
                <a:lnTo>
                  <a:pt x="115684" y="5778"/>
                </a:lnTo>
                <a:lnTo>
                  <a:pt x="78542" y="51582"/>
                </a:lnTo>
                <a:lnTo>
                  <a:pt x="46430" y="94189"/>
                </a:lnTo>
                <a:lnTo>
                  <a:pt x="32163" y="121512"/>
                </a:lnTo>
                <a:lnTo>
                  <a:pt x="20953" y="154900"/>
                </a:lnTo>
                <a:lnTo>
                  <a:pt x="11737" y="193492"/>
                </a:lnTo>
                <a:lnTo>
                  <a:pt x="4820" y="230636"/>
                </a:lnTo>
                <a:lnTo>
                  <a:pt x="0" y="277024"/>
                </a:lnTo>
                <a:lnTo>
                  <a:pt x="1249" y="321618"/>
                </a:lnTo>
                <a:lnTo>
                  <a:pt x="5096" y="358841"/>
                </a:lnTo>
                <a:lnTo>
                  <a:pt x="12272" y="403597"/>
                </a:lnTo>
                <a:lnTo>
                  <a:pt x="21689" y="442729"/>
                </a:lnTo>
                <a:lnTo>
                  <a:pt x="53895" y="5111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5" name="SMARTInkShape-Group61">
            <a:extLst>
              <a:ext uri="{FF2B5EF4-FFF2-40B4-BE49-F238E27FC236}">
                <a16:creationId xmlns:a16="http://schemas.microsoft.com/office/drawing/2014/main" xmlns="" id="{8588FC45-C26E-4FC2-A09E-90316A0D4171}"/>
              </a:ext>
            </a:extLst>
          </p:cNvPr>
          <p:cNvGrpSpPr/>
          <p:nvPr/>
        </p:nvGrpSpPr>
        <p:grpSpPr>
          <a:xfrm>
            <a:off x="2669357" y="4887957"/>
            <a:ext cx="2004244" cy="621288"/>
            <a:chOff x="2669357" y="4887957"/>
            <a:chExt cx="2004244" cy="621288"/>
          </a:xfrm>
        </p:grpSpPr>
        <p:sp>
          <p:nvSpPr>
            <p:cNvPr id="68" name="SMARTInkShape-223">
              <a:extLst>
                <a:ext uri="{FF2B5EF4-FFF2-40B4-BE49-F238E27FC236}">
                  <a16:creationId xmlns:a16="http://schemas.microsoft.com/office/drawing/2014/main" xmlns="" id="{9E6EFD61-5E5D-477C-9C04-9ED2E265922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669357" y="4887957"/>
              <a:ext cx="242119" cy="420644"/>
            </a:xfrm>
            <a:custGeom>
              <a:avLst/>
              <a:gdLst/>
              <a:ahLst/>
              <a:cxnLst/>
              <a:rect l="0" t="0" r="0" b="0"/>
              <a:pathLst>
                <a:path w="242119" h="420644">
                  <a:moveTo>
                    <a:pt x="67493" y="7893"/>
                  </a:moveTo>
                  <a:lnTo>
                    <a:pt x="67493" y="7893"/>
                  </a:lnTo>
                  <a:lnTo>
                    <a:pt x="64759" y="5159"/>
                  </a:lnTo>
                  <a:lnTo>
                    <a:pt x="64449" y="3163"/>
                  </a:lnTo>
                  <a:lnTo>
                    <a:pt x="64758" y="2623"/>
                  </a:lnTo>
                  <a:lnTo>
                    <a:pt x="65317" y="2263"/>
                  </a:lnTo>
                  <a:lnTo>
                    <a:pt x="66042" y="2023"/>
                  </a:lnTo>
                  <a:lnTo>
                    <a:pt x="68749" y="0"/>
                  </a:lnTo>
                  <a:lnTo>
                    <a:pt x="69388" y="161"/>
                  </a:lnTo>
                  <a:lnTo>
                    <a:pt x="69815" y="974"/>
                  </a:lnTo>
                  <a:lnTo>
                    <a:pt x="76758" y="47648"/>
                  </a:lnTo>
                  <a:lnTo>
                    <a:pt x="87942" y="91008"/>
                  </a:lnTo>
                  <a:lnTo>
                    <a:pt x="98230" y="128643"/>
                  </a:lnTo>
                  <a:lnTo>
                    <a:pt x="122461" y="164966"/>
                  </a:lnTo>
                  <a:lnTo>
                    <a:pt x="136892" y="177905"/>
                  </a:lnTo>
                  <a:lnTo>
                    <a:pt x="160767" y="185071"/>
                  </a:lnTo>
                  <a:lnTo>
                    <a:pt x="178385" y="186057"/>
                  </a:lnTo>
                  <a:lnTo>
                    <a:pt x="204730" y="180343"/>
                  </a:lnTo>
                  <a:lnTo>
                    <a:pt x="214212" y="175201"/>
                  </a:lnTo>
                  <a:lnTo>
                    <a:pt x="220073" y="168448"/>
                  </a:lnTo>
                  <a:lnTo>
                    <a:pt x="226710" y="154300"/>
                  </a:lnTo>
                  <a:lnTo>
                    <a:pt x="224519" y="112595"/>
                  </a:lnTo>
                  <a:lnTo>
                    <a:pt x="218479" y="70096"/>
                  </a:lnTo>
                  <a:lnTo>
                    <a:pt x="215972" y="59410"/>
                  </a:lnTo>
                  <a:lnTo>
                    <a:pt x="210859" y="50898"/>
                  </a:lnTo>
                  <a:lnTo>
                    <a:pt x="207521" y="47146"/>
                  </a:lnTo>
                  <a:lnTo>
                    <a:pt x="198166" y="42037"/>
                  </a:lnTo>
                  <a:lnTo>
                    <a:pt x="188012" y="39296"/>
                  </a:lnTo>
                  <a:lnTo>
                    <a:pt x="179971" y="39253"/>
                  </a:lnTo>
                  <a:lnTo>
                    <a:pt x="170988" y="44173"/>
                  </a:lnTo>
                  <a:lnTo>
                    <a:pt x="155905" y="58334"/>
                  </a:lnTo>
                  <a:lnTo>
                    <a:pt x="143949" y="96317"/>
                  </a:lnTo>
                  <a:lnTo>
                    <a:pt x="136309" y="142129"/>
                  </a:lnTo>
                  <a:lnTo>
                    <a:pt x="134591" y="188808"/>
                  </a:lnTo>
                  <a:lnTo>
                    <a:pt x="130659" y="229804"/>
                  </a:lnTo>
                  <a:lnTo>
                    <a:pt x="121878" y="267790"/>
                  </a:lnTo>
                  <a:lnTo>
                    <a:pt x="107530" y="306841"/>
                  </a:lnTo>
                  <a:lnTo>
                    <a:pt x="83754" y="348703"/>
                  </a:lnTo>
                  <a:lnTo>
                    <a:pt x="74132" y="357978"/>
                  </a:lnTo>
                  <a:lnTo>
                    <a:pt x="50371" y="370835"/>
                  </a:lnTo>
                  <a:lnTo>
                    <a:pt x="36717" y="374635"/>
                  </a:lnTo>
                  <a:lnTo>
                    <a:pt x="25946" y="374795"/>
                  </a:lnTo>
                  <a:lnTo>
                    <a:pt x="16454" y="372514"/>
                  </a:lnTo>
                  <a:lnTo>
                    <a:pt x="9414" y="368208"/>
                  </a:lnTo>
                  <a:lnTo>
                    <a:pt x="4286" y="362414"/>
                  </a:lnTo>
                  <a:lnTo>
                    <a:pt x="830" y="355135"/>
                  </a:lnTo>
                  <a:lnTo>
                    <a:pt x="0" y="349077"/>
                  </a:lnTo>
                  <a:lnTo>
                    <a:pt x="273" y="346474"/>
                  </a:lnTo>
                  <a:lnTo>
                    <a:pt x="5713" y="334383"/>
                  </a:lnTo>
                  <a:lnTo>
                    <a:pt x="12342" y="326371"/>
                  </a:lnTo>
                  <a:lnTo>
                    <a:pt x="23832" y="321763"/>
                  </a:lnTo>
                  <a:lnTo>
                    <a:pt x="36721" y="319849"/>
                  </a:lnTo>
                  <a:lnTo>
                    <a:pt x="39923" y="320286"/>
                  </a:lnTo>
                  <a:lnTo>
                    <a:pt x="63981" y="334638"/>
                  </a:lnTo>
                  <a:lnTo>
                    <a:pt x="108793" y="379299"/>
                  </a:lnTo>
                  <a:lnTo>
                    <a:pt x="127277" y="389421"/>
                  </a:lnTo>
                  <a:lnTo>
                    <a:pt x="141651" y="393518"/>
                  </a:lnTo>
                  <a:lnTo>
                    <a:pt x="172805" y="394075"/>
                  </a:lnTo>
                  <a:lnTo>
                    <a:pt x="183090" y="391902"/>
                  </a:lnTo>
                  <a:lnTo>
                    <a:pt x="204285" y="382299"/>
                  </a:lnTo>
                  <a:lnTo>
                    <a:pt x="209546" y="375026"/>
                  </a:lnTo>
                  <a:lnTo>
                    <a:pt x="216987" y="356481"/>
                  </a:lnTo>
                  <a:lnTo>
                    <a:pt x="218966" y="331625"/>
                  </a:lnTo>
                  <a:lnTo>
                    <a:pt x="216326" y="308580"/>
                  </a:lnTo>
                  <a:lnTo>
                    <a:pt x="215398" y="305718"/>
                  </a:lnTo>
                  <a:lnTo>
                    <a:pt x="211545" y="300656"/>
                  </a:lnTo>
                  <a:lnTo>
                    <a:pt x="205308" y="295721"/>
                  </a:lnTo>
                  <a:lnTo>
                    <a:pt x="203819" y="295028"/>
                  </a:lnTo>
                  <a:lnTo>
                    <a:pt x="198403" y="296140"/>
                  </a:lnTo>
                  <a:lnTo>
                    <a:pt x="194983" y="297424"/>
                  </a:lnTo>
                  <a:lnTo>
                    <a:pt x="192703" y="299339"/>
                  </a:lnTo>
                  <a:lnTo>
                    <a:pt x="183687" y="321453"/>
                  </a:lnTo>
                  <a:lnTo>
                    <a:pt x="181805" y="344412"/>
                  </a:lnTo>
                  <a:lnTo>
                    <a:pt x="185168" y="367404"/>
                  </a:lnTo>
                  <a:lnTo>
                    <a:pt x="197374" y="388170"/>
                  </a:lnTo>
                  <a:lnTo>
                    <a:pt x="213916" y="408375"/>
                  </a:lnTo>
                  <a:lnTo>
                    <a:pt x="229058" y="416694"/>
                  </a:lnTo>
                  <a:lnTo>
                    <a:pt x="242118" y="4206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SMARTInkShape-224">
              <a:extLst>
                <a:ext uri="{FF2B5EF4-FFF2-40B4-BE49-F238E27FC236}">
                  <a16:creationId xmlns:a16="http://schemas.microsoft.com/office/drawing/2014/main" xmlns="" id="{A913D5AC-4A6C-424A-84A2-00F9DCA2243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082925" y="4954572"/>
              <a:ext cx="288926" cy="347129"/>
            </a:xfrm>
            <a:custGeom>
              <a:avLst/>
              <a:gdLst/>
              <a:ahLst/>
              <a:cxnLst/>
              <a:rect l="0" t="0" r="0" b="0"/>
              <a:pathLst>
                <a:path w="288926" h="347129">
                  <a:moveTo>
                    <a:pt x="0" y="328628"/>
                  </a:moveTo>
                  <a:lnTo>
                    <a:pt x="0" y="328628"/>
                  </a:lnTo>
                  <a:lnTo>
                    <a:pt x="1686" y="330313"/>
                  </a:lnTo>
                  <a:lnTo>
                    <a:pt x="3454" y="331141"/>
                  </a:lnTo>
                  <a:lnTo>
                    <a:pt x="7977" y="332686"/>
                  </a:lnTo>
                  <a:lnTo>
                    <a:pt x="12241" y="334299"/>
                  </a:lnTo>
                  <a:lnTo>
                    <a:pt x="24240" y="334966"/>
                  </a:lnTo>
                  <a:lnTo>
                    <a:pt x="56331" y="319623"/>
                  </a:lnTo>
                  <a:lnTo>
                    <a:pt x="87063" y="293746"/>
                  </a:lnTo>
                  <a:lnTo>
                    <a:pt x="112208" y="251513"/>
                  </a:lnTo>
                  <a:lnTo>
                    <a:pt x="133097" y="211115"/>
                  </a:lnTo>
                  <a:lnTo>
                    <a:pt x="148901" y="172314"/>
                  </a:lnTo>
                  <a:lnTo>
                    <a:pt x="155942" y="133945"/>
                  </a:lnTo>
                  <a:lnTo>
                    <a:pt x="160893" y="88445"/>
                  </a:lnTo>
                  <a:lnTo>
                    <a:pt x="158549" y="44462"/>
                  </a:lnTo>
                  <a:lnTo>
                    <a:pt x="149499" y="16563"/>
                  </a:lnTo>
                  <a:lnTo>
                    <a:pt x="147291" y="12634"/>
                  </a:lnTo>
                  <a:lnTo>
                    <a:pt x="139193" y="6388"/>
                  </a:lnTo>
                  <a:lnTo>
                    <a:pt x="125556" y="786"/>
                  </a:lnTo>
                  <a:lnTo>
                    <a:pt x="121804" y="0"/>
                  </a:lnTo>
                  <a:lnTo>
                    <a:pt x="117892" y="887"/>
                  </a:lnTo>
                  <a:lnTo>
                    <a:pt x="103355" y="10568"/>
                  </a:lnTo>
                  <a:lnTo>
                    <a:pt x="100653" y="12872"/>
                  </a:lnTo>
                  <a:lnTo>
                    <a:pt x="86541" y="42619"/>
                  </a:lnTo>
                  <a:lnTo>
                    <a:pt x="82560" y="56521"/>
                  </a:lnTo>
                  <a:lnTo>
                    <a:pt x="80945" y="95079"/>
                  </a:lnTo>
                  <a:lnTo>
                    <a:pt x="84873" y="141736"/>
                  </a:lnTo>
                  <a:lnTo>
                    <a:pt x="89986" y="186546"/>
                  </a:lnTo>
                  <a:lnTo>
                    <a:pt x="96379" y="226597"/>
                  </a:lnTo>
                  <a:lnTo>
                    <a:pt x="105812" y="271979"/>
                  </a:lnTo>
                  <a:lnTo>
                    <a:pt x="111318" y="316972"/>
                  </a:lnTo>
                  <a:lnTo>
                    <a:pt x="116991" y="334387"/>
                  </a:lnTo>
                  <a:lnTo>
                    <a:pt x="123169" y="343655"/>
                  </a:lnTo>
                  <a:lnTo>
                    <a:pt x="123388" y="343233"/>
                  </a:lnTo>
                  <a:lnTo>
                    <a:pt x="125506" y="300596"/>
                  </a:lnTo>
                  <a:lnTo>
                    <a:pt x="134651" y="274585"/>
                  </a:lnTo>
                  <a:lnTo>
                    <a:pt x="156289" y="244123"/>
                  </a:lnTo>
                  <a:lnTo>
                    <a:pt x="165860" y="234876"/>
                  </a:lnTo>
                  <a:lnTo>
                    <a:pt x="178221" y="229902"/>
                  </a:lnTo>
                  <a:lnTo>
                    <a:pt x="182314" y="230003"/>
                  </a:lnTo>
                  <a:lnTo>
                    <a:pt x="189684" y="232936"/>
                  </a:lnTo>
                  <a:lnTo>
                    <a:pt x="196487" y="243412"/>
                  </a:lnTo>
                  <a:lnTo>
                    <a:pt x="203445" y="262457"/>
                  </a:lnTo>
                  <a:lnTo>
                    <a:pt x="204566" y="279859"/>
                  </a:lnTo>
                  <a:lnTo>
                    <a:pt x="201594" y="314862"/>
                  </a:lnTo>
                  <a:lnTo>
                    <a:pt x="199660" y="317687"/>
                  </a:lnTo>
                  <a:lnTo>
                    <a:pt x="193748" y="321766"/>
                  </a:lnTo>
                  <a:lnTo>
                    <a:pt x="185857" y="324360"/>
                  </a:lnTo>
                  <a:lnTo>
                    <a:pt x="183524" y="324019"/>
                  </a:lnTo>
                  <a:lnTo>
                    <a:pt x="177223" y="320520"/>
                  </a:lnTo>
                  <a:lnTo>
                    <a:pt x="174251" y="318204"/>
                  </a:lnTo>
                  <a:lnTo>
                    <a:pt x="168962" y="307927"/>
                  </a:lnTo>
                  <a:lnTo>
                    <a:pt x="170144" y="307066"/>
                  </a:lnTo>
                  <a:lnTo>
                    <a:pt x="180956" y="303803"/>
                  </a:lnTo>
                  <a:lnTo>
                    <a:pt x="191631" y="305084"/>
                  </a:lnTo>
                  <a:lnTo>
                    <a:pt x="205965" y="314440"/>
                  </a:lnTo>
                  <a:lnTo>
                    <a:pt x="238503" y="343506"/>
                  </a:lnTo>
                  <a:lnTo>
                    <a:pt x="249839" y="346442"/>
                  </a:lnTo>
                  <a:lnTo>
                    <a:pt x="256737" y="347128"/>
                  </a:lnTo>
                  <a:lnTo>
                    <a:pt x="266152" y="342730"/>
                  </a:lnTo>
                  <a:lnTo>
                    <a:pt x="288925" y="3222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SMARTInkShape-225">
              <a:extLst>
                <a:ext uri="{FF2B5EF4-FFF2-40B4-BE49-F238E27FC236}">
                  <a16:creationId xmlns:a16="http://schemas.microsoft.com/office/drawing/2014/main" xmlns="" id="{6CCF5D63-B73A-442B-B46B-97E1896DC2A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369420" y="5178952"/>
              <a:ext cx="351681" cy="126133"/>
            </a:xfrm>
            <a:custGeom>
              <a:avLst/>
              <a:gdLst/>
              <a:ahLst/>
              <a:cxnLst/>
              <a:rect l="0" t="0" r="0" b="0"/>
              <a:pathLst>
                <a:path w="351681" h="126133">
                  <a:moveTo>
                    <a:pt x="56405" y="40748"/>
                  </a:moveTo>
                  <a:lnTo>
                    <a:pt x="56405" y="40748"/>
                  </a:lnTo>
                  <a:lnTo>
                    <a:pt x="62912" y="40748"/>
                  </a:lnTo>
                  <a:lnTo>
                    <a:pt x="65530" y="39807"/>
                  </a:lnTo>
                  <a:lnTo>
                    <a:pt x="66721" y="39062"/>
                  </a:lnTo>
                  <a:lnTo>
                    <a:pt x="70084" y="32958"/>
                  </a:lnTo>
                  <a:lnTo>
                    <a:pt x="70363" y="26467"/>
                  </a:lnTo>
                  <a:lnTo>
                    <a:pt x="67668" y="14174"/>
                  </a:lnTo>
                  <a:lnTo>
                    <a:pt x="63074" y="5475"/>
                  </a:lnTo>
                  <a:lnTo>
                    <a:pt x="59251" y="2141"/>
                  </a:lnTo>
                  <a:lnTo>
                    <a:pt x="54495" y="659"/>
                  </a:lnTo>
                  <a:lnTo>
                    <a:pt x="47677" y="0"/>
                  </a:lnTo>
                  <a:lnTo>
                    <a:pt x="22433" y="9405"/>
                  </a:lnTo>
                  <a:lnTo>
                    <a:pt x="15554" y="17528"/>
                  </a:lnTo>
                  <a:lnTo>
                    <a:pt x="5884" y="36122"/>
                  </a:lnTo>
                  <a:lnTo>
                    <a:pt x="0" y="67430"/>
                  </a:lnTo>
                  <a:lnTo>
                    <a:pt x="2847" y="85029"/>
                  </a:lnTo>
                  <a:lnTo>
                    <a:pt x="9844" y="100827"/>
                  </a:lnTo>
                  <a:lnTo>
                    <a:pt x="20306" y="112759"/>
                  </a:lnTo>
                  <a:lnTo>
                    <a:pt x="30130" y="116850"/>
                  </a:lnTo>
                  <a:lnTo>
                    <a:pt x="48628" y="119477"/>
                  </a:lnTo>
                  <a:lnTo>
                    <a:pt x="52631" y="117928"/>
                  </a:lnTo>
                  <a:lnTo>
                    <a:pt x="64302" y="108027"/>
                  </a:lnTo>
                  <a:lnTo>
                    <a:pt x="70028" y="101341"/>
                  </a:lnTo>
                  <a:lnTo>
                    <a:pt x="78747" y="79698"/>
                  </a:lnTo>
                  <a:lnTo>
                    <a:pt x="80546" y="66282"/>
                  </a:lnTo>
                  <a:lnTo>
                    <a:pt x="75992" y="33984"/>
                  </a:lnTo>
                  <a:lnTo>
                    <a:pt x="74753" y="31510"/>
                  </a:lnTo>
                  <a:lnTo>
                    <a:pt x="73928" y="30356"/>
                  </a:lnTo>
                  <a:lnTo>
                    <a:pt x="72072" y="29074"/>
                  </a:lnTo>
                  <a:lnTo>
                    <a:pt x="71083" y="28732"/>
                  </a:lnTo>
                  <a:lnTo>
                    <a:pt x="70777" y="28856"/>
                  </a:lnTo>
                  <a:lnTo>
                    <a:pt x="70925" y="29293"/>
                  </a:lnTo>
                  <a:lnTo>
                    <a:pt x="71377" y="29936"/>
                  </a:lnTo>
                  <a:lnTo>
                    <a:pt x="71878" y="31592"/>
                  </a:lnTo>
                  <a:lnTo>
                    <a:pt x="82781" y="72388"/>
                  </a:lnTo>
                  <a:lnTo>
                    <a:pt x="101846" y="113884"/>
                  </a:lnTo>
                  <a:lnTo>
                    <a:pt x="106705" y="119114"/>
                  </a:lnTo>
                  <a:lnTo>
                    <a:pt x="108988" y="120509"/>
                  </a:lnTo>
                  <a:lnTo>
                    <a:pt x="118944" y="122471"/>
                  </a:lnTo>
                  <a:lnTo>
                    <a:pt x="130831" y="119682"/>
                  </a:lnTo>
                  <a:lnTo>
                    <a:pt x="138166" y="114400"/>
                  </a:lnTo>
                  <a:lnTo>
                    <a:pt x="141604" y="111016"/>
                  </a:lnTo>
                  <a:lnTo>
                    <a:pt x="155029" y="80650"/>
                  </a:lnTo>
                  <a:lnTo>
                    <a:pt x="160834" y="34760"/>
                  </a:lnTo>
                  <a:lnTo>
                    <a:pt x="161783" y="24823"/>
                  </a:lnTo>
                  <a:lnTo>
                    <a:pt x="167127" y="14045"/>
                  </a:lnTo>
                  <a:lnTo>
                    <a:pt x="168319" y="12363"/>
                  </a:lnTo>
                  <a:lnTo>
                    <a:pt x="169820" y="11241"/>
                  </a:lnTo>
                  <a:lnTo>
                    <a:pt x="173369" y="9995"/>
                  </a:lnTo>
                  <a:lnTo>
                    <a:pt x="181019" y="10979"/>
                  </a:lnTo>
                  <a:lnTo>
                    <a:pt x="185049" y="13524"/>
                  </a:lnTo>
                  <a:lnTo>
                    <a:pt x="193882" y="25963"/>
                  </a:lnTo>
                  <a:lnTo>
                    <a:pt x="204911" y="56390"/>
                  </a:lnTo>
                  <a:lnTo>
                    <a:pt x="213123" y="103359"/>
                  </a:lnTo>
                  <a:lnTo>
                    <a:pt x="218146" y="125320"/>
                  </a:lnTo>
                  <a:lnTo>
                    <a:pt x="217855" y="125704"/>
                  </a:lnTo>
                  <a:lnTo>
                    <a:pt x="216590" y="126132"/>
                  </a:lnTo>
                  <a:lnTo>
                    <a:pt x="215793" y="122559"/>
                  </a:lnTo>
                  <a:lnTo>
                    <a:pt x="217715" y="75782"/>
                  </a:lnTo>
                  <a:lnTo>
                    <a:pt x="225993" y="44869"/>
                  </a:lnTo>
                  <a:lnTo>
                    <a:pt x="238378" y="22946"/>
                  </a:lnTo>
                  <a:lnTo>
                    <a:pt x="242292" y="18725"/>
                  </a:lnTo>
                  <a:lnTo>
                    <a:pt x="243830" y="17599"/>
                  </a:lnTo>
                  <a:lnTo>
                    <a:pt x="251050" y="16015"/>
                  </a:lnTo>
                  <a:lnTo>
                    <a:pt x="256521" y="15546"/>
                  </a:lnTo>
                  <a:lnTo>
                    <a:pt x="261057" y="19199"/>
                  </a:lnTo>
                  <a:lnTo>
                    <a:pt x="265542" y="24821"/>
                  </a:lnTo>
                  <a:lnTo>
                    <a:pt x="269362" y="37001"/>
                  </a:lnTo>
                  <a:lnTo>
                    <a:pt x="281192" y="79635"/>
                  </a:lnTo>
                  <a:lnTo>
                    <a:pt x="293179" y="103890"/>
                  </a:lnTo>
                  <a:lnTo>
                    <a:pt x="299456" y="108557"/>
                  </a:lnTo>
                  <a:lnTo>
                    <a:pt x="306597" y="111102"/>
                  </a:lnTo>
                  <a:lnTo>
                    <a:pt x="313299" y="111057"/>
                  </a:lnTo>
                  <a:lnTo>
                    <a:pt x="329764" y="100621"/>
                  </a:lnTo>
                  <a:lnTo>
                    <a:pt x="351680" y="756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SMARTInkShape-226">
              <a:extLst>
                <a:ext uri="{FF2B5EF4-FFF2-40B4-BE49-F238E27FC236}">
                  <a16:creationId xmlns:a16="http://schemas.microsoft.com/office/drawing/2014/main" xmlns="" id="{9A5A5974-E748-4199-BD11-50B870A487A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720551" y="5185123"/>
              <a:ext cx="168825" cy="324122"/>
            </a:xfrm>
            <a:custGeom>
              <a:avLst/>
              <a:gdLst/>
              <a:ahLst/>
              <a:cxnLst/>
              <a:rect l="0" t="0" r="0" b="0"/>
              <a:pathLst>
                <a:path w="168825" h="324122">
                  <a:moveTo>
                    <a:pt x="73574" y="44102"/>
                  </a:moveTo>
                  <a:lnTo>
                    <a:pt x="73574" y="44102"/>
                  </a:lnTo>
                  <a:lnTo>
                    <a:pt x="79041" y="44102"/>
                  </a:lnTo>
                  <a:lnTo>
                    <a:pt x="82580" y="41368"/>
                  </a:lnTo>
                  <a:lnTo>
                    <a:pt x="84631" y="39372"/>
                  </a:lnTo>
                  <a:lnTo>
                    <a:pt x="85597" y="22092"/>
                  </a:lnTo>
                  <a:lnTo>
                    <a:pt x="84444" y="15387"/>
                  </a:lnTo>
                  <a:lnTo>
                    <a:pt x="81815" y="10997"/>
                  </a:lnTo>
                  <a:lnTo>
                    <a:pt x="77590" y="7516"/>
                  </a:lnTo>
                  <a:lnTo>
                    <a:pt x="67277" y="2296"/>
                  </a:lnTo>
                  <a:lnTo>
                    <a:pt x="50354" y="0"/>
                  </a:lnTo>
                  <a:lnTo>
                    <a:pt x="28430" y="9569"/>
                  </a:lnTo>
                  <a:lnTo>
                    <a:pt x="6231" y="31881"/>
                  </a:lnTo>
                  <a:lnTo>
                    <a:pt x="547" y="46125"/>
                  </a:lnTo>
                  <a:lnTo>
                    <a:pt x="0" y="63752"/>
                  </a:lnTo>
                  <a:lnTo>
                    <a:pt x="2072" y="77323"/>
                  </a:lnTo>
                  <a:lnTo>
                    <a:pt x="8291" y="91418"/>
                  </a:lnTo>
                  <a:lnTo>
                    <a:pt x="16836" y="101709"/>
                  </a:lnTo>
                  <a:lnTo>
                    <a:pt x="31035" y="112984"/>
                  </a:lnTo>
                  <a:lnTo>
                    <a:pt x="36558" y="115286"/>
                  </a:lnTo>
                  <a:lnTo>
                    <a:pt x="52062" y="113210"/>
                  </a:lnTo>
                  <a:lnTo>
                    <a:pt x="70610" y="101385"/>
                  </a:lnTo>
                  <a:lnTo>
                    <a:pt x="79430" y="89434"/>
                  </a:lnTo>
                  <a:lnTo>
                    <a:pt x="87470" y="70068"/>
                  </a:lnTo>
                  <a:lnTo>
                    <a:pt x="86393" y="27348"/>
                  </a:lnTo>
                  <a:lnTo>
                    <a:pt x="87250" y="15854"/>
                  </a:lnTo>
                  <a:lnTo>
                    <a:pt x="89015" y="8810"/>
                  </a:lnTo>
                  <a:lnTo>
                    <a:pt x="89159" y="8580"/>
                  </a:lnTo>
                  <a:lnTo>
                    <a:pt x="91131" y="49629"/>
                  </a:lnTo>
                  <a:lnTo>
                    <a:pt x="95881" y="92146"/>
                  </a:lnTo>
                  <a:lnTo>
                    <a:pt x="105105" y="134927"/>
                  </a:lnTo>
                  <a:lnTo>
                    <a:pt x="115446" y="175820"/>
                  </a:lnTo>
                  <a:lnTo>
                    <a:pt x="124283" y="220012"/>
                  </a:lnTo>
                  <a:lnTo>
                    <a:pt x="132823" y="261314"/>
                  </a:lnTo>
                  <a:lnTo>
                    <a:pt x="136701" y="303124"/>
                  </a:lnTo>
                  <a:lnTo>
                    <a:pt x="134086" y="313740"/>
                  </a:lnTo>
                  <a:lnTo>
                    <a:pt x="131907" y="318052"/>
                  </a:lnTo>
                  <a:lnTo>
                    <a:pt x="129043" y="320927"/>
                  </a:lnTo>
                  <a:lnTo>
                    <a:pt x="122098" y="324121"/>
                  </a:lnTo>
                  <a:lnTo>
                    <a:pt x="113367" y="322719"/>
                  </a:lnTo>
                  <a:lnTo>
                    <a:pt x="103960" y="317862"/>
                  </a:lnTo>
                  <a:lnTo>
                    <a:pt x="91083" y="304859"/>
                  </a:lnTo>
                  <a:lnTo>
                    <a:pt x="80761" y="287051"/>
                  </a:lnTo>
                  <a:lnTo>
                    <a:pt x="70218" y="254622"/>
                  </a:lnTo>
                  <a:lnTo>
                    <a:pt x="68559" y="211590"/>
                  </a:lnTo>
                  <a:lnTo>
                    <a:pt x="73617" y="190271"/>
                  </a:lnTo>
                  <a:lnTo>
                    <a:pt x="89483" y="153809"/>
                  </a:lnTo>
                  <a:lnTo>
                    <a:pt x="99695" y="142249"/>
                  </a:lnTo>
                  <a:lnTo>
                    <a:pt x="141813" y="109498"/>
                  </a:lnTo>
                  <a:lnTo>
                    <a:pt x="156000" y="95464"/>
                  </a:lnTo>
                  <a:lnTo>
                    <a:pt x="168824" y="758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SMARTInkShape-227">
              <a:extLst>
                <a:ext uri="{FF2B5EF4-FFF2-40B4-BE49-F238E27FC236}">
                  <a16:creationId xmlns:a16="http://schemas.microsoft.com/office/drawing/2014/main" xmlns="" id="{B0DB6B2F-17B4-467D-A32D-728714710B6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893307" y="5185332"/>
              <a:ext cx="427869" cy="119770"/>
            </a:xfrm>
            <a:custGeom>
              <a:avLst/>
              <a:gdLst/>
              <a:ahLst/>
              <a:cxnLst/>
              <a:rect l="0" t="0" r="0" b="0"/>
              <a:pathLst>
                <a:path w="427869" h="119770">
                  <a:moveTo>
                    <a:pt x="53218" y="31193"/>
                  </a:moveTo>
                  <a:lnTo>
                    <a:pt x="53218" y="31193"/>
                  </a:lnTo>
                  <a:lnTo>
                    <a:pt x="57637" y="26774"/>
                  </a:lnTo>
                  <a:lnTo>
                    <a:pt x="57928" y="25777"/>
                  </a:lnTo>
                  <a:lnTo>
                    <a:pt x="57769" y="24760"/>
                  </a:lnTo>
                  <a:lnTo>
                    <a:pt x="57005" y="22337"/>
                  </a:lnTo>
                  <a:lnTo>
                    <a:pt x="56094" y="13492"/>
                  </a:lnTo>
                  <a:lnTo>
                    <a:pt x="53351" y="9165"/>
                  </a:lnTo>
                  <a:lnTo>
                    <a:pt x="38388" y="4996"/>
                  </a:lnTo>
                  <a:lnTo>
                    <a:pt x="24678" y="5753"/>
                  </a:lnTo>
                  <a:lnTo>
                    <a:pt x="19602" y="7304"/>
                  </a:lnTo>
                  <a:lnTo>
                    <a:pt x="13076" y="13531"/>
                  </a:lnTo>
                  <a:lnTo>
                    <a:pt x="3073" y="33845"/>
                  </a:lnTo>
                  <a:lnTo>
                    <a:pt x="0" y="54216"/>
                  </a:lnTo>
                  <a:lnTo>
                    <a:pt x="1078" y="76467"/>
                  </a:lnTo>
                  <a:lnTo>
                    <a:pt x="9757" y="97952"/>
                  </a:lnTo>
                  <a:lnTo>
                    <a:pt x="15558" y="107548"/>
                  </a:lnTo>
                  <a:lnTo>
                    <a:pt x="24486" y="114635"/>
                  </a:lnTo>
                  <a:lnTo>
                    <a:pt x="29830" y="117513"/>
                  </a:lnTo>
                  <a:lnTo>
                    <a:pt x="41412" y="119769"/>
                  </a:lnTo>
                  <a:lnTo>
                    <a:pt x="52204" y="119243"/>
                  </a:lnTo>
                  <a:lnTo>
                    <a:pt x="59353" y="116658"/>
                  </a:lnTo>
                  <a:lnTo>
                    <a:pt x="70715" y="106179"/>
                  </a:lnTo>
                  <a:lnTo>
                    <a:pt x="79647" y="91903"/>
                  </a:lnTo>
                  <a:lnTo>
                    <a:pt x="86780" y="60372"/>
                  </a:lnTo>
                  <a:lnTo>
                    <a:pt x="87235" y="55937"/>
                  </a:lnTo>
                  <a:lnTo>
                    <a:pt x="82817" y="37898"/>
                  </a:lnTo>
                  <a:lnTo>
                    <a:pt x="66366" y="11683"/>
                  </a:lnTo>
                  <a:lnTo>
                    <a:pt x="59650" y="7470"/>
                  </a:lnTo>
                  <a:lnTo>
                    <a:pt x="52196" y="5128"/>
                  </a:lnTo>
                  <a:lnTo>
                    <a:pt x="47707" y="5262"/>
                  </a:lnTo>
                  <a:lnTo>
                    <a:pt x="38140" y="7321"/>
                  </a:lnTo>
                  <a:lnTo>
                    <a:pt x="33229" y="10118"/>
                  </a:lnTo>
                  <a:lnTo>
                    <a:pt x="31425" y="11851"/>
                  </a:lnTo>
                  <a:lnTo>
                    <a:pt x="29421" y="16600"/>
                  </a:lnTo>
                  <a:lnTo>
                    <a:pt x="28887" y="19347"/>
                  </a:lnTo>
                  <a:lnTo>
                    <a:pt x="30174" y="25223"/>
                  </a:lnTo>
                  <a:lnTo>
                    <a:pt x="31506" y="28271"/>
                  </a:lnTo>
                  <a:lnTo>
                    <a:pt x="40121" y="37618"/>
                  </a:lnTo>
                  <a:lnTo>
                    <a:pt x="49925" y="45405"/>
                  </a:lnTo>
                  <a:lnTo>
                    <a:pt x="67961" y="50495"/>
                  </a:lnTo>
                  <a:lnTo>
                    <a:pt x="91178" y="50866"/>
                  </a:lnTo>
                  <a:lnTo>
                    <a:pt x="101957" y="48638"/>
                  </a:lnTo>
                  <a:lnTo>
                    <a:pt x="131998" y="32376"/>
                  </a:lnTo>
                  <a:lnTo>
                    <a:pt x="145176" y="19589"/>
                  </a:lnTo>
                  <a:lnTo>
                    <a:pt x="148768" y="13571"/>
                  </a:lnTo>
                  <a:lnTo>
                    <a:pt x="151264" y="4282"/>
                  </a:lnTo>
                  <a:lnTo>
                    <a:pt x="151475" y="1829"/>
                  </a:lnTo>
                  <a:lnTo>
                    <a:pt x="151178" y="1034"/>
                  </a:lnTo>
                  <a:lnTo>
                    <a:pt x="150628" y="503"/>
                  </a:lnTo>
                  <a:lnTo>
                    <a:pt x="149908" y="150"/>
                  </a:lnTo>
                  <a:lnTo>
                    <a:pt x="149428" y="620"/>
                  </a:lnTo>
                  <a:lnTo>
                    <a:pt x="148752" y="4652"/>
                  </a:lnTo>
                  <a:lnTo>
                    <a:pt x="148007" y="45874"/>
                  </a:lnTo>
                  <a:lnTo>
                    <a:pt x="153908" y="92114"/>
                  </a:lnTo>
                  <a:lnTo>
                    <a:pt x="161290" y="106825"/>
                  </a:lnTo>
                  <a:lnTo>
                    <a:pt x="169044" y="115613"/>
                  </a:lnTo>
                  <a:lnTo>
                    <a:pt x="177368" y="117161"/>
                  </a:lnTo>
                  <a:lnTo>
                    <a:pt x="194903" y="115281"/>
                  </a:lnTo>
                  <a:lnTo>
                    <a:pt x="198122" y="113004"/>
                  </a:lnTo>
                  <a:lnTo>
                    <a:pt x="206023" y="101373"/>
                  </a:lnTo>
                  <a:lnTo>
                    <a:pt x="221455" y="55652"/>
                  </a:lnTo>
                  <a:lnTo>
                    <a:pt x="230466" y="8179"/>
                  </a:lnTo>
                  <a:lnTo>
                    <a:pt x="230854" y="2580"/>
                  </a:lnTo>
                  <a:lnTo>
                    <a:pt x="230556" y="1887"/>
                  </a:lnTo>
                  <a:lnTo>
                    <a:pt x="230004" y="1778"/>
                  </a:lnTo>
                  <a:lnTo>
                    <a:pt x="229284" y="2058"/>
                  </a:lnTo>
                  <a:lnTo>
                    <a:pt x="225386" y="29899"/>
                  </a:lnTo>
                  <a:lnTo>
                    <a:pt x="225147" y="33505"/>
                  </a:lnTo>
                  <a:lnTo>
                    <a:pt x="236226" y="73827"/>
                  </a:lnTo>
                  <a:lnTo>
                    <a:pt x="251019" y="96335"/>
                  </a:lnTo>
                  <a:lnTo>
                    <a:pt x="265480" y="107488"/>
                  </a:lnTo>
                  <a:lnTo>
                    <a:pt x="280936" y="111890"/>
                  </a:lnTo>
                  <a:lnTo>
                    <a:pt x="290481" y="110097"/>
                  </a:lnTo>
                  <a:lnTo>
                    <a:pt x="306420" y="102008"/>
                  </a:lnTo>
                  <a:lnTo>
                    <a:pt x="318192" y="87296"/>
                  </a:lnTo>
                  <a:lnTo>
                    <a:pt x="322679" y="74237"/>
                  </a:lnTo>
                  <a:lnTo>
                    <a:pt x="325559" y="50788"/>
                  </a:lnTo>
                  <a:lnTo>
                    <a:pt x="321059" y="22716"/>
                  </a:lnTo>
                  <a:lnTo>
                    <a:pt x="317367" y="15313"/>
                  </a:lnTo>
                  <a:lnTo>
                    <a:pt x="309637" y="5791"/>
                  </a:lnTo>
                  <a:lnTo>
                    <a:pt x="303707" y="2265"/>
                  </a:lnTo>
                  <a:lnTo>
                    <a:pt x="294648" y="0"/>
                  </a:lnTo>
                  <a:lnTo>
                    <a:pt x="293193" y="520"/>
                  </a:lnTo>
                  <a:lnTo>
                    <a:pt x="290637" y="2979"/>
                  </a:lnTo>
                  <a:lnTo>
                    <a:pt x="290167" y="4623"/>
                  </a:lnTo>
                  <a:lnTo>
                    <a:pt x="290585" y="8330"/>
                  </a:lnTo>
                  <a:lnTo>
                    <a:pt x="294489" y="14384"/>
                  </a:lnTo>
                  <a:lnTo>
                    <a:pt x="301800" y="18961"/>
                  </a:lnTo>
                  <a:lnTo>
                    <a:pt x="315726" y="19181"/>
                  </a:lnTo>
                  <a:lnTo>
                    <a:pt x="362929" y="9380"/>
                  </a:lnTo>
                  <a:lnTo>
                    <a:pt x="364084" y="9049"/>
                  </a:lnTo>
                  <a:lnTo>
                    <a:pt x="364242" y="9945"/>
                  </a:lnTo>
                  <a:lnTo>
                    <a:pt x="364284" y="10678"/>
                  </a:lnTo>
                  <a:lnTo>
                    <a:pt x="363390" y="12433"/>
                  </a:lnTo>
                  <a:lnTo>
                    <a:pt x="362658" y="13394"/>
                  </a:lnTo>
                  <a:lnTo>
                    <a:pt x="354034" y="45243"/>
                  </a:lnTo>
                  <a:lnTo>
                    <a:pt x="353076" y="65718"/>
                  </a:lnTo>
                  <a:lnTo>
                    <a:pt x="355669" y="88734"/>
                  </a:lnTo>
                  <a:lnTo>
                    <a:pt x="364217" y="105066"/>
                  </a:lnTo>
                  <a:lnTo>
                    <a:pt x="366384" y="107958"/>
                  </a:lnTo>
                  <a:lnTo>
                    <a:pt x="373496" y="111172"/>
                  </a:lnTo>
                  <a:lnTo>
                    <a:pt x="377861" y="112029"/>
                  </a:lnTo>
                  <a:lnTo>
                    <a:pt x="387416" y="109218"/>
                  </a:lnTo>
                  <a:lnTo>
                    <a:pt x="409919" y="92686"/>
                  </a:lnTo>
                  <a:lnTo>
                    <a:pt x="427868" y="756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SMARTInkShape-228">
              <a:extLst>
                <a:ext uri="{FF2B5EF4-FFF2-40B4-BE49-F238E27FC236}">
                  <a16:creationId xmlns:a16="http://schemas.microsoft.com/office/drawing/2014/main" xmlns="" id="{D4AA3506-960A-45BD-A44A-2B6F911398C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369488" y="5185822"/>
              <a:ext cx="304113" cy="120778"/>
            </a:xfrm>
            <a:custGeom>
              <a:avLst/>
              <a:gdLst/>
              <a:ahLst/>
              <a:cxnLst/>
              <a:rect l="0" t="0" r="0" b="0"/>
              <a:pathLst>
                <a:path w="304113" h="120778">
                  <a:moveTo>
                    <a:pt x="43762" y="37053"/>
                  </a:moveTo>
                  <a:lnTo>
                    <a:pt x="43762" y="37053"/>
                  </a:lnTo>
                  <a:lnTo>
                    <a:pt x="46297" y="34166"/>
                  </a:lnTo>
                  <a:lnTo>
                    <a:pt x="55840" y="21839"/>
                  </a:lnTo>
                  <a:lnTo>
                    <a:pt x="56278" y="18003"/>
                  </a:lnTo>
                  <a:lnTo>
                    <a:pt x="53891" y="6374"/>
                  </a:lnTo>
                  <a:lnTo>
                    <a:pt x="52027" y="2487"/>
                  </a:lnTo>
                  <a:lnTo>
                    <a:pt x="50330" y="1309"/>
                  </a:lnTo>
                  <a:lnTo>
                    <a:pt x="45623" y="0"/>
                  </a:lnTo>
                  <a:lnTo>
                    <a:pt x="39062" y="1300"/>
                  </a:lnTo>
                  <a:lnTo>
                    <a:pt x="25038" y="7883"/>
                  </a:lnTo>
                  <a:lnTo>
                    <a:pt x="16969" y="15592"/>
                  </a:lnTo>
                  <a:lnTo>
                    <a:pt x="5295" y="39413"/>
                  </a:lnTo>
                  <a:lnTo>
                    <a:pt x="0" y="70778"/>
                  </a:lnTo>
                  <a:lnTo>
                    <a:pt x="2335" y="93535"/>
                  </a:lnTo>
                  <a:lnTo>
                    <a:pt x="5477" y="102020"/>
                  </a:lnTo>
                  <a:lnTo>
                    <a:pt x="14584" y="114432"/>
                  </a:lnTo>
                  <a:lnTo>
                    <a:pt x="24091" y="119069"/>
                  </a:lnTo>
                  <a:lnTo>
                    <a:pt x="35019" y="120777"/>
                  </a:lnTo>
                  <a:lnTo>
                    <a:pt x="45756" y="120360"/>
                  </a:lnTo>
                  <a:lnTo>
                    <a:pt x="56408" y="116176"/>
                  </a:lnTo>
                  <a:lnTo>
                    <a:pt x="72562" y="105364"/>
                  </a:lnTo>
                  <a:lnTo>
                    <a:pt x="83614" y="90180"/>
                  </a:lnTo>
                  <a:lnTo>
                    <a:pt x="89084" y="75098"/>
                  </a:lnTo>
                  <a:lnTo>
                    <a:pt x="89019" y="58321"/>
                  </a:lnTo>
                  <a:lnTo>
                    <a:pt x="83395" y="39944"/>
                  </a:lnTo>
                  <a:lnTo>
                    <a:pt x="63990" y="16889"/>
                  </a:lnTo>
                  <a:lnTo>
                    <a:pt x="58279" y="12216"/>
                  </a:lnTo>
                  <a:lnTo>
                    <a:pt x="50802" y="10140"/>
                  </a:lnTo>
                  <a:lnTo>
                    <a:pt x="36686" y="8806"/>
                  </a:lnTo>
                  <a:lnTo>
                    <a:pt x="18936" y="13974"/>
                  </a:lnTo>
                  <a:lnTo>
                    <a:pt x="18039" y="15317"/>
                  </a:lnTo>
                  <a:lnTo>
                    <a:pt x="17983" y="19632"/>
                  </a:lnTo>
                  <a:lnTo>
                    <a:pt x="19134" y="23195"/>
                  </a:lnTo>
                  <a:lnTo>
                    <a:pt x="19936" y="24639"/>
                  </a:lnTo>
                  <a:lnTo>
                    <a:pt x="26119" y="30043"/>
                  </a:lnTo>
                  <a:lnTo>
                    <a:pt x="49884" y="38399"/>
                  </a:lnTo>
                  <a:lnTo>
                    <a:pt x="89561" y="42684"/>
                  </a:lnTo>
                  <a:lnTo>
                    <a:pt x="103507" y="40054"/>
                  </a:lnTo>
                  <a:lnTo>
                    <a:pt x="129101" y="28776"/>
                  </a:lnTo>
                  <a:lnTo>
                    <a:pt x="140939" y="18947"/>
                  </a:lnTo>
                  <a:lnTo>
                    <a:pt x="145737" y="12677"/>
                  </a:lnTo>
                  <a:lnTo>
                    <a:pt x="150202" y="3661"/>
                  </a:lnTo>
                  <a:lnTo>
                    <a:pt x="150000" y="3150"/>
                  </a:lnTo>
                  <a:lnTo>
                    <a:pt x="148826" y="2330"/>
                  </a:lnTo>
                  <a:lnTo>
                    <a:pt x="147634" y="9062"/>
                  </a:lnTo>
                  <a:lnTo>
                    <a:pt x="143479" y="25684"/>
                  </a:lnTo>
                  <a:lnTo>
                    <a:pt x="142653" y="50112"/>
                  </a:lnTo>
                  <a:lnTo>
                    <a:pt x="148306" y="71803"/>
                  </a:lnTo>
                  <a:lnTo>
                    <a:pt x="160168" y="98665"/>
                  </a:lnTo>
                  <a:lnTo>
                    <a:pt x="170289" y="108813"/>
                  </a:lnTo>
                  <a:lnTo>
                    <a:pt x="176902" y="112808"/>
                  </a:lnTo>
                  <a:lnTo>
                    <a:pt x="188260" y="115356"/>
                  </a:lnTo>
                  <a:lnTo>
                    <a:pt x="193590" y="115011"/>
                  </a:lnTo>
                  <a:lnTo>
                    <a:pt x="197489" y="113329"/>
                  </a:lnTo>
                  <a:lnTo>
                    <a:pt x="201573" y="110229"/>
                  </a:lnTo>
                  <a:lnTo>
                    <a:pt x="218583" y="80680"/>
                  </a:lnTo>
                  <a:lnTo>
                    <a:pt x="225704" y="56646"/>
                  </a:lnTo>
                  <a:lnTo>
                    <a:pt x="227886" y="10200"/>
                  </a:lnTo>
                  <a:lnTo>
                    <a:pt x="227904" y="5069"/>
                  </a:lnTo>
                  <a:lnTo>
                    <a:pt x="227554" y="4088"/>
                  </a:lnTo>
                  <a:lnTo>
                    <a:pt x="226968" y="3435"/>
                  </a:lnTo>
                  <a:lnTo>
                    <a:pt x="226224" y="2999"/>
                  </a:lnTo>
                  <a:lnTo>
                    <a:pt x="225728" y="3062"/>
                  </a:lnTo>
                  <a:lnTo>
                    <a:pt x="225398" y="3456"/>
                  </a:lnTo>
                  <a:lnTo>
                    <a:pt x="225031" y="5188"/>
                  </a:lnTo>
                  <a:lnTo>
                    <a:pt x="226426" y="36279"/>
                  </a:lnTo>
                  <a:lnTo>
                    <a:pt x="238071" y="80683"/>
                  </a:lnTo>
                  <a:lnTo>
                    <a:pt x="244916" y="94156"/>
                  </a:lnTo>
                  <a:lnTo>
                    <a:pt x="251579" y="101356"/>
                  </a:lnTo>
                  <a:lnTo>
                    <a:pt x="259598" y="106554"/>
                  </a:lnTo>
                  <a:lnTo>
                    <a:pt x="269040" y="110040"/>
                  </a:lnTo>
                  <a:lnTo>
                    <a:pt x="274381" y="109347"/>
                  </a:lnTo>
                  <a:lnTo>
                    <a:pt x="290247" y="101003"/>
                  </a:lnTo>
                  <a:lnTo>
                    <a:pt x="295950" y="95932"/>
                  </a:lnTo>
                  <a:lnTo>
                    <a:pt x="304112" y="815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SMARTInkShape-229">
              <a:extLst>
                <a:ext uri="{FF2B5EF4-FFF2-40B4-BE49-F238E27FC236}">
                  <a16:creationId xmlns:a16="http://schemas.microsoft.com/office/drawing/2014/main" xmlns="" id="{4EC50E85-42ED-41AF-BBC3-662A0520190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294365" y="5219700"/>
              <a:ext cx="58561" cy="56268"/>
            </a:xfrm>
            <a:custGeom>
              <a:avLst/>
              <a:gdLst/>
              <a:ahLst/>
              <a:cxnLst/>
              <a:rect l="0" t="0" r="0" b="0"/>
              <a:pathLst>
                <a:path w="58561" h="56268">
                  <a:moveTo>
                    <a:pt x="10935" y="50800"/>
                  </a:moveTo>
                  <a:lnTo>
                    <a:pt x="10935" y="50800"/>
                  </a:lnTo>
                  <a:lnTo>
                    <a:pt x="0" y="56267"/>
                  </a:lnTo>
                  <a:lnTo>
                    <a:pt x="117" y="55856"/>
                  </a:lnTo>
                  <a:lnTo>
                    <a:pt x="10563" y="45191"/>
                  </a:lnTo>
                  <a:lnTo>
                    <a:pt x="37870" y="26073"/>
                  </a:lnTo>
                  <a:lnTo>
                    <a:pt x="5856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2" name="SMARTInkShape-Group62">
            <a:extLst>
              <a:ext uri="{FF2B5EF4-FFF2-40B4-BE49-F238E27FC236}">
                <a16:creationId xmlns:a16="http://schemas.microsoft.com/office/drawing/2014/main" xmlns="" id="{187E12A8-B6A8-4EA2-8E08-A17BB2245AD1}"/>
              </a:ext>
            </a:extLst>
          </p:cNvPr>
          <p:cNvGrpSpPr/>
          <p:nvPr/>
        </p:nvGrpSpPr>
        <p:grpSpPr>
          <a:xfrm>
            <a:off x="4920261" y="5146675"/>
            <a:ext cx="1690090" cy="309681"/>
            <a:chOff x="4920261" y="5146675"/>
            <a:chExt cx="1690090" cy="309681"/>
          </a:xfrm>
        </p:grpSpPr>
        <p:sp>
          <p:nvSpPr>
            <p:cNvPr id="76" name="SMARTInkShape-230">
              <a:extLst>
                <a:ext uri="{FF2B5EF4-FFF2-40B4-BE49-F238E27FC236}">
                  <a16:creationId xmlns:a16="http://schemas.microsoft.com/office/drawing/2014/main" xmlns="" id="{C8673D08-7FB4-4F5E-9896-5559458B881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920261" y="5174166"/>
              <a:ext cx="172440" cy="138358"/>
            </a:xfrm>
            <a:custGeom>
              <a:avLst/>
              <a:gdLst/>
              <a:ahLst/>
              <a:cxnLst/>
              <a:rect l="0" t="0" r="0" b="0"/>
              <a:pathLst>
                <a:path w="172440" h="138358">
                  <a:moveTo>
                    <a:pt x="67664" y="45534"/>
                  </a:moveTo>
                  <a:lnTo>
                    <a:pt x="67664" y="45534"/>
                  </a:lnTo>
                  <a:lnTo>
                    <a:pt x="80756" y="38283"/>
                  </a:lnTo>
                  <a:lnTo>
                    <a:pt x="84066" y="33962"/>
                  </a:lnTo>
                  <a:lnTo>
                    <a:pt x="84596" y="32175"/>
                  </a:lnTo>
                  <a:lnTo>
                    <a:pt x="84596" y="30631"/>
                  </a:lnTo>
                  <a:lnTo>
                    <a:pt x="83557" y="20467"/>
                  </a:lnTo>
                  <a:lnTo>
                    <a:pt x="82606" y="20282"/>
                  </a:lnTo>
                  <a:lnTo>
                    <a:pt x="81859" y="20233"/>
                  </a:lnTo>
                  <a:lnTo>
                    <a:pt x="67687" y="6641"/>
                  </a:lnTo>
                  <a:lnTo>
                    <a:pt x="54969" y="496"/>
                  </a:lnTo>
                  <a:lnTo>
                    <a:pt x="47675" y="0"/>
                  </a:lnTo>
                  <a:lnTo>
                    <a:pt x="38458" y="1704"/>
                  </a:lnTo>
                  <a:lnTo>
                    <a:pt x="29730" y="7265"/>
                  </a:lnTo>
                  <a:lnTo>
                    <a:pt x="19735" y="15968"/>
                  </a:lnTo>
                  <a:lnTo>
                    <a:pt x="11512" y="26915"/>
                  </a:lnTo>
                  <a:lnTo>
                    <a:pt x="350" y="63460"/>
                  </a:lnTo>
                  <a:lnTo>
                    <a:pt x="0" y="88900"/>
                  </a:lnTo>
                  <a:lnTo>
                    <a:pt x="4067" y="103656"/>
                  </a:lnTo>
                  <a:lnTo>
                    <a:pt x="13112" y="116417"/>
                  </a:lnTo>
                  <a:lnTo>
                    <a:pt x="24729" y="125764"/>
                  </a:lnTo>
                  <a:lnTo>
                    <a:pt x="37107" y="131316"/>
                  </a:lnTo>
                  <a:lnTo>
                    <a:pt x="48027" y="133510"/>
                  </a:lnTo>
                  <a:lnTo>
                    <a:pt x="63021" y="129104"/>
                  </a:lnTo>
                  <a:lnTo>
                    <a:pt x="71010" y="122069"/>
                  </a:lnTo>
                  <a:lnTo>
                    <a:pt x="81888" y="106552"/>
                  </a:lnTo>
                  <a:lnTo>
                    <a:pt x="87943" y="84568"/>
                  </a:lnTo>
                  <a:lnTo>
                    <a:pt x="88564" y="65748"/>
                  </a:lnTo>
                  <a:lnTo>
                    <a:pt x="84012" y="37759"/>
                  </a:lnTo>
                  <a:lnTo>
                    <a:pt x="84207" y="37528"/>
                  </a:lnTo>
                  <a:lnTo>
                    <a:pt x="84690" y="37728"/>
                  </a:lnTo>
                  <a:lnTo>
                    <a:pt x="88000" y="40582"/>
                  </a:lnTo>
                  <a:lnTo>
                    <a:pt x="91015" y="48574"/>
                  </a:lnTo>
                  <a:lnTo>
                    <a:pt x="97745" y="93895"/>
                  </a:lnTo>
                  <a:lnTo>
                    <a:pt x="106938" y="118700"/>
                  </a:lnTo>
                  <a:lnTo>
                    <a:pt x="114517" y="128499"/>
                  </a:lnTo>
                  <a:lnTo>
                    <a:pt x="125879" y="137144"/>
                  </a:lnTo>
                  <a:lnTo>
                    <a:pt x="128699" y="138357"/>
                  </a:lnTo>
                  <a:lnTo>
                    <a:pt x="146152" y="135009"/>
                  </a:lnTo>
                  <a:lnTo>
                    <a:pt x="172439" y="1217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SMARTInkShape-231">
              <a:extLst>
                <a:ext uri="{FF2B5EF4-FFF2-40B4-BE49-F238E27FC236}">
                  <a16:creationId xmlns:a16="http://schemas.microsoft.com/office/drawing/2014/main" xmlns="" id="{1CD9E490-50BE-45BC-BA09-3DC65F82153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283200" y="5216525"/>
              <a:ext cx="69851" cy="76201"/>
            </a:xfrm>
            <a:custGeom>
              <a:avLst/>
              <a:gdLst/>
              <a:ahLst/>
              <a:cxnLst/>
              <a:rect l="0" t="0" r="0" b="0"/>
              <a:pathLst>
                <a:path w="69851" h="76201">
                  <a:moveTo>
                    <a:pt x="0" y="76200"/>
                  </a:moveTo>
                  <a:lnTo>
                    <a:pt x="0" y="76200"/>
                  </a:lnTo>
                  <a:lnTo>
                    <a:pt x="1685" y="76200"/>
                  </a:lnTo>
                  <a:lnTo>
                    <a:pt x="9225" y="73156"/>
                  </a:lnTo>
                  <a:lnTo>
                    <a:pt x="15175" y="69105"/>
                  </a:lnTo>
                  <a:lnTo>
                    <a:pt x="39503" y="54664"/>
                  </a:lnTo>
                  <a:lnTo>
                    <a:pt x="51939" y="43096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SMARTInkShape-232">
              <a:extLst>
                <a:ext uri="{FF2B5EF4-FFF2-40B4-BE49-F238E27FC236}">
                  <a16:creationId xmlns:a16="http://schemas.microsoft.com/office/drawing/2014/main" xmlns="" id="{F6ABB59C-C4F5-4521-BA29-83B9F0A63CF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353577" y="5146675"/>
              <a:ext cx="161399" cy="309681"/>
            </a:xfrm>
            <a:custGeom>
              <a:avLst/>
              <a:gdLst/>
              <a:ahLst/>
              <a:cxnLst/>
              <a:rect l="0" t="0" r="0" b="0"/>
              <a:pathLst>
                <a:path w="161399" h="309681">
                  <a:moveTo>
                    <a:pt x="5823" y="0"/>
                  </a:moveTo>
                  <a:lnTo>
                    <a:pt x="5823" y="0"/>
                  </a:lnTo>
                  <a:lnTo>
                    <a:pt x="2452" y="1685"/>
                  </a:lnTo>
                  <a:lnTo>
                    <a:pt x="1459" y="2887"/>
                  </a:lnTo>
                  <a:lnTo>
                    <a:pt x="356" y="6105"/>
                  </a:lnTo>
                  <a:lnTo>
                    <a:pt x="0" y="16035"/>
                  </a:lnTo>
                  <a:lnTo>
                    <a:pt x="5916" y="59950"/>
                  </a:lnTo>
                  <a:lnTo>
                    <a:pt x="9298" y="107064"/>
                  </a:lnTo>
                  <a:lnTo>
                    <a:pt x="13242" y="152216"/>
                  </a:lnTo>
                  <a:lnTo>
                    <a:pt x="15077" y="188368"/>
                  </a:lnTo>
                  <a:lnTo>
                    <a:pt x="17345" y="233182"/>
                  </a:lnTo>
                  <a:lnTo>
                    <a:pt x="18290" y="275536"/>
                  </a:lnTo>
                  <a:lnTo>
                    <a:pt x="17562" y="307048"/>
                  </a:lnTo>
                  <a:lnTo>
                    <a:pt x="16824" y="309474"/>
                  </a:lnTo>
                  <a:lnTo>
                    <a:pt x="15626" y="309680"/>
                  </a:lnTo>
                  <a:lnTo>
                    <a:pt x="12414" y="306146"/>
                  </a:lnTo>
                  <a:lnTo>
                    <a:pt x="8325" y="297908"/>
                  </a:lnTo>
                  <a:lnTo>
                    <a:pt x="575" y="256846"/>
                  </a:lnTo>
                  <a:lnTo>
                    <a:pt x="2226" y="214672"/>
                  </a:lnTo>
                  <a:lnTo>
                    <a:pt x="5008" y="171064"/>
                  </a:lnTo>
                  <a:lnTo>
                    <a:pt x="7347" y="131588"/>
                  </a:lnTo>
                  <a:lnTo>
                    <a:pt x="10539" y="86818"/>
                  </a:lnTo>
                  <a:lnTo>
                    <a:pt x="13839" y="63295"/>
                  </a:lnTo>
                  <a:lnTo>
                    <a:pt x="15400" y="59130"/>
                  </a:lnTo>
                  <a:lnTo>
                    <a:pt x="20898" y="52621"/>
                  </a:lnTo>
                  <a:lnTo>
                    <a:pt x="29104" y="46871"/>
                  </a:lnTo>
                  <a:lnTo>
                    <a:pt x="30869" y="46064"/>
                  </a:lnTo>
                  <a:lnTo>
                    <a:pt x="37533" y="47049"/>
                  </a:lnTo>
                  <a:lnTo>
                    <a:pt x="49442" y="51745"/>
                  </a:lnTo>
                  <a:lnTo>
                    <a:pt x="57318" y="58370"/>
                  </a:lnTo>
                  <a:lnTo>
                    <a:pt x="60460" y="64043"/>
                  </a:lnTo>
                  <a:lnTo>
                    <a:pt x="68214" y="109815"/>
                  </a:lnTo>
                  <a:lnTo>
                    <a:pt x="70862" y="127829"/>
                  </a:lnTo>
                  <a:lnTo>
                    <a:pt x="77070" y="140141"/>
                  </a:lnTo>
                  <a:lnTo>
                    <a:pt x="82644" y="146129"/>
                  </a:lnTo>
                  <a:lnTo>
                    <a:pt x="85612" y="148219"/>
                  </a:lnTo>
                  <a:lnTo>
                    <a:pt x="103273" y="151161"/>
                  </a:lnTo>
                  <a:lnTo>
                    <a:pt x="112752" y="149968"/>
                  </a:lnTo>
                  <a:lnTo>
                    <a:pt x="126758" y="142507"/>
                  </a:lnTo>
                  <a:lnTo>
                    <a:pt x="161398" y="111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SMARTInkShape-233">
              <a:extLst>
                <a:ext uri="{FF2B5EF4-FFF2-40B4-BE49-F238E27FC236}">
                  <a16:creationId xmlns:a16="http://schemas.microsoft.com/office/drawing/2014/main" xmlns="" id="{62CCC76C-0204-4579-935D-F87B86C894E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515687" y="5179263"/>
              <a:ext cx="288214" cy="116819"/>
            </a:xfrm>
            <a:custGeom>
              <a:avLst/>
              <a:gdLst/>
              <a:ahLst/>
              <a:cxnLst/>
              <a:rect l="0" t="0" r="0" b="0"/>
              <a:pathLst>
                <a:path w="288214" h="116819">
                  <a:moveTo>
                    <a:pt x="75488" y="34087"/>
                  </a:moveTo>
                  <a:lnTo>
                    <a:pt x="75488" y="34087"/>
                  </a:lnTo>
                  <a:lnTo>
                    <a:pt x="78222" y="36821"/>
                  </a:lnTo>
                  <a:lnTo>
                    <a:pt x="78369" y="36615"/>
                  </a:lnTo>
                  <a:lnTo>
                    <a:pt x="78532" y="35446"/>
                  </a:lnTo>
                  <a:lnTo>
                    <a:pt x="81704" y="31078"/>
                  </a:lnTo>
                  <a:lnTo>
                    <a:pt x="60819" y="6857"/>
                  </a:lnTo>
                  <a:lnTo>
                    <a:pt x="50994" y="1991"/>
                  </a:lnTo>
                  <a:lnTo>
                    <a:pt x="42517" y="0"/>
                  </a:lnTo>
                  <a:lnTo>
                    <a:pt x="32165" y="1096"/>
                  </a:lnTo>
                  <a:lnTo>
                    <a:pt x="20162" y="5340"/>
                  </a:lnTo>
                  <a:lnTo>
                    <a:pt x="13739" y="10022"/>
                  </a:lnTo>
                  <a:lnTo>
                    <a:pt x="8886" y="15630"/>
                  </a:lnTo>
                  <a:lnTo>
                    <a:pt x="5553" y="21651"/>
                  </a:lnTo>
                  <a:lnTo>
                    <a:pt x="0" y="53080"/>
                  </a:lnTo>
                  <a:lnTo>
                    <a:pt x="1184" y="69936"/>
                  </a:lnTo>
                  <a:lnTo>
                    <a:pt x="11644" y="95365"/>
                  </a:lnTo>
                  <a:lnTo>
                    <a:pt x="20074" y="108183"/>
                  </a:lnTo>
                  <a:lnTo>
                    <a:pt x="36256" y="113035"/>
                  </a:lnTo>
                  <a:lnTo>
                    <a:pt x="46763" y="113155"/>
                  </a:lnTo>
                  <a:lnTo>
                    <a:pt x="54607" y="110856"/>
                  </a:lnTo>
                  <a:lnTo>
                    <a:pt x="60446" y="107482"/>
                  </a:lnTo>
                  <a:lnTo>
                    <a:pt x="69384" y="91504"/>
                  </a:lnTo>
                  <a:lnTo>
                    <a:pt x="79711" y="60463"/>
                  </a:lnTo>
                  <a:lnTo>
                    <a:pt x="84872" y="19195"/>
                  </a:lnTo>
                  <a:lnTo>
                    <a:pt x="89406" y="61628"/>
                  </a:lnTo>
                  <a:lnTo>
                    <a:pt x="96895" y="85349"/>
                  </a:lnTo>
                  <a:lnTo>
                    <a:pt x="104761" y="98469"/>
                  </a:lnTo>
                  <a:lnTo>
                    <a:pt x="115481" y="107922"/>
                  </a:lnTo>
                  <a:lnTo>
                    <a:pt x="130964" y="115191"/>
                  </a:lnTo>
                  <a:lnTo>
                    <a:pt x="139067" y="116818"/>
                  </a:lnTo>
                  <a:lnTo>
                    <a:pt x="142216" y="116758"/>
                  </a:lnTo>
                  <a:lnTo>
                    <a:pt x="161067" y="109409"/>
                  </a:lnTo>
                  <a:lnTo>
                    <a:pt x="167733" y="105076"/>
                  </a:lnTo>
                  <a:lnTo>
                    <a:pt x="175453" y="91927"/>
                  </a:lnTo>
                  <a:lnTo>
                    <a:pt x="181142" y="60499"/>
                  </a:lnTo>
                  <a:lnTo>
                    <a:pt x="179975" y="42657"/>
                  </a:lnTo>
                  <a:lnTo>
                    <a:pt x="175317" y="25690"/>
                  </a:lnTo>
                  <a:lnTo>
                    <a:pt x="171480" y="18478"/>
                  </a:lnTo>
                  <a:lnTo>
                    <a:pt x="161982" y="10451"/>
                  </a:lnTo>
                  <a:lnTo>
                    <a:pt x="155287" y="6975"/>
                  </a:lnTo>
                  <a:lnTo>
                    <a:pt x="153734" y="6840"/>
                  </a:lnTo>
                  <a:lnTo>
                    <a:pt x="151069" y="7631"/>
                  </a:lnTo>
                  <a:lnTo>
                    <a:pt x="147585" y="10059"/>
                  </a:lnTo>
                  <a:lnTo>
                    <a:pt x="147189" y="11366"/>
                  </a:lnTo>
                  <a:lnTo>
                    <a:pt x="147689" y="14699"/>
                  </a:lnTo>
                  <a:lnTo>
                    <a:pt x="155011" y="22228"/>
                  </a:lnTo>
                  <a:lnTo>
                    <a:pt x="162746" y="27790"/>
                  </a:lnTo>
                  <a:lnTo>
                    <a:pt x="177934" y="29987"/>
                  </a:lnTo>
                  <a:lnTo>
                    <a:pt x="191332" y="28952"/>
                  </a:lnTo>
                  <a:lnTo>
                    <a:pt x="207876" y="20373"/>
                  </a:lnTo>
                  <a:lnTo>
                    <a:pt x="223902" y="8749"/>
                  </a:lnTo>
                  <a:lnTo>
                    <a:pt x="226116" y="6010"/>
                  </a:lnTo>
                  <a:lnTo>
                    <a:pt x="226707" y="4786"/>
                  </a:lnTo>
                  <a:lnTo>
                    <a:pt x="226748" y="4322"/>
                  </a:lnTo>
                  <a:lnTo>
                    <a:pt x="226423" y="4366"/>
                  </a:lnTo>
                  <a:lnTo>
                    <a:pt x="225852" y="4748"/>
                  </a:lnTo>
                  <a:lnTo>
                    <a:pt x="221679" y="10342"/>
                  </a:lnTo>
                  <a:lnTo>
                    <a:pt x="208252" y="43083"/>
                  </a:lnTo>
                  <a:lnTo>
                    <a:pt x="206430" y="56351"/>
                  </a:lnTo>
                  <a:lnTo>
                    <a:pt x="210947" y="74825"/>
                  </a:lnTo>
                  <a:lnTo>
                    <a:pt x="217302" y="89196"/>
                  </a:lnTo>
                  <a:lnTo>
                    <a:pt x="228710" y="101843"/>
                  </a:lnTo>
                  <a:lnTo>
                    <a:pt x="239891" y="109470"/>
                  </a:lnTo>
                  <a:lnTo>
                    <a:pt x="253277" y="112279"/>
                  </a:lnTo>
                  <a:lnTo>
                    <a:pt x="288213" y="1039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SMARTInkShape-234">
              <a:extLst>
                <a:ext uri="{FF2B5EF4-FFF2-40B4-BE49-F238E27FC236}">
                  <a16:creationId xmlns:a16="http://schemas.microsoft.com/office/drawing/2014/main" xmlns="" id="{E5E1AE80-B077-4C1D-91BC-177E214547C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834803" y="5186676"/>
              <a:ext cx="118323" cy="113197"/>
            </a:xfrm>
            <a:custGeom>
              <a:avLst/>
              <a:gdLst/>
              <a:ahLst/>
              <a:cxnLst/>
              <a:rect l="0" t="0" r="0" b="0"/>
              <a:pathLst>
                <a:path w="118323" h="113197">
                  <a:moveTo>
                    <a:pt x="42122" y="13974"/>
                  </a:moveTo>
                  <a:lnTo>
                    <a:pt x="42122" y="13974"/>
                  </a:lnTo>
                  <a:lnTo>
                    <a:pt x="43807" y="8918"/>
                  </a:lnTo>
                  <a:lnTo>
                    <a:pt x="43951" y="7075"/>
                  </a:lnTo>
                  <a:lnTo>
                    <a:pt x="43170" y="4087"/>
                  </a:lnTo>
                  <a:lnTo>
                    <a:pt x="40747" y="422"/>
                  </a:lnTo>
                  <a:lnTo>
                    <a:pt x="39442" y="0"/>
                  </a:lnTo>
                  <a:lnTo>
                    <a:pt x="36109" y="472"/>
                  </a:lnTo>
                  <a:lnTo>
                    <a:pt x="31952" y="2722"/>
                  </a:lnTo>
                  <a:lnTo>
                    <a:pt x="13924" y="21654"/>
                  </a:lnTo>
                  <a:lnTo>
                    <a:pt x="3809" y="40904"/>
                  </a:lnTo>
                  <a:lnTo>
                    <a:pt x="0" y="57153"/>
                  </a:lnTo>
                  <a:lnTo>
                    <a:pt x="2352" y="84880"/>
                  </a:lnTo>
                  <a:lnTo>
                    <a:pt x="7042" y="92408"/>
                  </a:lnTo>
                  <a:lnTo>
                    <a:pt x="24923" y="107549"/>
                  </a:lnTo>
                  <a:lnTo>
                    <a:pt x="51098" y="113196"/>
                  </a:lnTo>
                  <a:lnTo>
                    <a:pt x="71632" y="113184"/>
                  </a:lnTo>
                  <a:lnTo>
                    <a:pt x="90024" y="105889"/>
                  </a:lnTo>
                  <a:lnTo>
                    <a:pt x="118322" y="742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SMARTInkShape-235">
              <a:extLst>
                <a:ext uri="{FF2B5EF4-FFF2-40B4-BE49-F238E27FC236}">
                  <a16:creationId xmlns:a16="http://schemas.microsoft.com/office/drawing/2014/main" xmlns="" id="{6A501A54-769A-4654-85FF-C6192688AE4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977884" y="5185512"/>
              <a:ext cx="632467" cy="113143"/>
            </a:xfrm>
            <a:custGeom>
              <a:avLst/>
              <a:gdLst/>
              <a:ahLst/>
              <a:cxnLst/>
              <a:rect l="0" t="0" r="0" b="0"/>
              <a:pathLst>
                <a:path w="632467" h="113143">
                  <a:moveTo>
                    <a:pt x="70491" y="31013"/>
                  </a:moveTo>
                  <a:lnTo>
                    <a:pt x="70491" y="31013"/>
                  </a:lnTo>
                  <a:lnTo>
                    <a:pt x="77399" y="26618"/>
                  </a:lnTo>
                  <a:lnTo>
                    <a:pt x="80617" y="23415"/>
                  </a:lnTo>
                  <a:lnTo>
                    <a:pt x="83090" y="18533"/>
                  </a:lnTo>
                  <a:lnTo>
                    <a:pt x="83161" y="15007"/>
                  </a:lnTo>
                  <a:lnTo>
                    <a:pt x="71384" y="6123"/>
                  </a:lnTo>
                  <a:lnTo>
                    <a:pt x="55625" y="1295"/>
                  </a:lnTo>
                  <a:lnTo>
                    <a:pt x="44841" y="1551"/>
                  </a:lnTo>
                  <a:lnTo>
                    <a:pt x="25090" y="10220"/>
                  </a:lnTo>
                  <a:lnTo>
                    <a:pt x="10551" y="21167"/>
                  </a:lnTo>
                  <a:lnTo>
                    <a:pt x="5281" y="29224"/>
                  </a:lnTo>
                  <a:lnTo>
                    <a:pt x="330" y="46750"/>
                  </a:lnTo>
                  <a:lnTo>
                    <a:pt x="0" y="60841"/>
                  </a:lnTo>
                  <a:lnTo>
                    <a:pt x="7193" y="80146"/>
                  </a:lnTo>
                  <a:lnTo>
                    <a:pt x="19947" y="96998"/>
                  </a:lnTo>
                  <a:lnTo>
                    <a:pt x="31526" y="107557"/>
                  </a:lnTo>
                  <a:lnTo>
                    <a:pt x="40238" y="110894"/>
                  </a:lnTo>
                  <a:lnTo>
                    <a:pt x="55147" y="113036"/>
                  </a:lnTo>
                  <a:lnTo>
                    <a:pt x="76097" y="101608"/>
                  </a:lnTo>
                  <a:lnTo>
                    <a:pt x="91163" y="89325"/>
                  </a:lnTo>
                  <a:lnTo>
                    <a:pt x="100095" y="70555"/>
                  </a:lnTo>
                  <a:lnTo>
                    <a:pt x="103839" y="55546"/>
                  </a:lnTo>
                  <a:lnTo>
                    <a:pt x="103263" y="37655"/>
                  </a:lnTo>
                  <a:lnTo>
                    <a:pt x="98933" y="25734"/>
                  </a:lnTo>
                  <a:lnTo>
                    <a:pt x="92657" y="15967"/>
                  </a:lnTo>
                  <a:lnTo>
                    <a:pt x="86340" y="10450"/>
                  </a:lnTo>
                  <a:lnTo>
                    <a:pt x="73463" y="5361"/>
                  </a:lnTo>
                  <a:lnTo>
                    <a:pt x="61847" y="3304"/>
                  </a:lnTo>
                  <a:lnTo>
                    <a:pt x="40065" y="5496"/>
                  </a:lnTo>
                  <a:lnTo>
                    <a:pt x="32744" y="8619"/>
                  </a:lnTo>
                  <a:lnTo>
                    <a:pt x="28080" y="13299"/>
                  </a:lnTo>
                  <a:lnTo>
                    <a:pt x="25183" y="18554"/>
                  </a:lnTo>
                  <a:lnTo>
                    <a:pt x="23896" y="23241"/>
                  </a:lnTo>
                  <a:lnTo>
                    <a:pt x="25316" y="25832"/>
                  </a:lnTo>
                  <a:lnTo>
                    <a:pt x="31599" y="31532"/>
                  </a:lnTo>
                  <a:lnTo>
                    <a:pt x="69459" y="46738"/>
                  </a:lnTo>
                  <a:lnTo>
                    <a:pt x="90372" y="47392"/>
                  </a:lnTo>
                  <a:lnTo>
                    <a:pt x="107700" y="43666"/>
                  </a:lnTo>
                  <a:lnTo>
                    <a:pt x="133704" y="31529"/>
                  </a:lnTo>
                  <a:lnTo>
                    <a:pt x="144372" y="21994"/>
                  </a:lnTo>
                  <a:lnTo>
                    <a:pt x="161789" y="195"/>
                  </a:lnTo>
                  <a:lnTo>
                    <a:pt x="162048" y="590"/>
                  </a:lnTo>
                  <a:lnTo>
                    <a:pt x="162335" y="2910"/>
                  </a:lnTo>
                  <a:lnTo>
                    <a:pt x="159446" y="46795"/>
                  </a:lnTo>
                  <a:lnTo>
                    <a:pt x="166547" y="89136"/>
                  </a:lnTo>
                  <a:lnTo>
                    <a:pt x="171585" y="100759"/>
                  </a:lnTo>
                  <a:lnTo>
                    <a:pt x="179275" y="106226"/>
                  </a:lnTo>
                  <a:lnTo>
                    <a:pt x="194716" y="112113"/>
                  </a:lnTo>
                  <a:lnTo>
                    <a:pt x="201784" y="110097"/>
                  </a:lnTo>
                  <a:lnTo>
                    <a:pt x="209277" y="105320"/>
                  </a:lnTo>
                  <a:lnTo>
                    <a:pt x="216135" y="98493"/>
                  </a:lnTo>
                  <a:lnTo>
                    <a:pt x="224260" y="81659"/>
                  </a:lnTo>
                  <a:lnTo>
                    <a:pt x="231098" y="38741"/>
                  </a:lnTo>
                  <a:lnTo>
                    <a:pt x="231890" y="9845"/>
                  </a:lnTo>
                  <a:lnTo>
                    <a:pt x="230183" y="3065"/>
                  </a:lnTo>
                  <a:lnTo>
                    <a:pt x="229869" y="2503"/>
                  </a:lnTo>
                  <a:lnTo>
                    <a:pt x="229660" y="2481"/>
                  </a:lnTo>
                  <a:lnTo>
                    <a:pt x="227680" y="5822"/>
                  </a:lnTo>
                  <a:lnTo>
                    <a:pt x="226544" y="14651"/>
                  </a:lnTo>
                  <a:lnTo>
                    <a:pt x="233692" y="57592"/>
                  </a:lnTo>
                  <a:lnTo>
                    <a:pt x="238869" y="75969"/>
                  </a:lnTo>
                  <a:lnTo>
                    <a:pt x="255587" y="100538"/>
                  </a:lnTo>
                  <a:lnTo>
                    <a:pt x="269503" y="110291"/>
                  </a:lnTo>
                  <a:lnTo>
                    <a:pt x="278179" y="112932"/>
                  </a:lnTo>
                  <a:lnTo>
                    <a:pt x="281975" y="113142"/>
                  </a:lnTo>
                  <a:lnTo>
                    <a:pt x="295744" y="108382"/>
                  </a:lnTo>
                  <a:lnTo>
                    <a:pt x="312681" y="91841"/>
                  </a:lnTo>
                  <a:lnTo>
                    <a:pt x="322677" y="77493"/>
                  </a:lnTo>
                  <a:lnTo>
                    <a:pt x="326680" y="51549"/>
                  </a:lnTo>
                  <a:lnTo>
                    <a:pt x="326316" y="33883"/>
                  </a:lnTo>
                  <a:lnTo>
                    <a:pt x="319129" y="15875"/>
                  </a:lnTo>
                  <a:lnTo>
                    <a:pt x="315758" y="11232"/>
                  </a:lnTo>
                  <a:lnTo>
                    <a:pt x="310732" y="6817"/>
                  </a:lnTo>
                  <a:lnTo>
                    <a:pt x="304970" y="4384"/>
                  </a:lnTo>
                  <a:lnTo>
                    <a:pt x="299587" y="3656"/>
                  </a:lnTo>
                  <a:lnTo>
                    <a:pt x="296019" y="4508"/>
                  </a:lnTo>
                  <a:lnTo>
                    <a:pt x="293257" y="7003"/>
                  </a:lnTo>
                  <a:lnTo>
                    <a:pt x="292027" y="8656"/>
                  </a:lnTo>
                  <a:lnTo>
                    <a:pt x="291559" y="10817"/>
                  </a:lnTo>
                  <a:lnTo>
                    <a:pt x="291981" y="16039"/>
                  </a:lnTo>
                  <a:lnTo>
                    <a:pt x="295225" y="20948"/>
                  </a:lnTo>
                  <a:lnTo>
                    <a:pt x="300195" y="25128"/>
                  </a:lnTo>
                  <a:lnTo>
                    <a:pt x="305932" y="28162"/>
                  </a:lnTo>
                  <a:lnTo>
                    <a:pt x="321854" y="30168"/>
                  </a:lnTo>
                  <a:lnTo>
                    <a:pt x="337154" y="29077"/>
                  </a:lnTo>
                  <a:lnTo>
                    <a:pt x="374704" y="9489"/>
                  </a:lnTo>
                  <a:lnTo>
                    <a:pt x="387893" y="921"/>
                  </a:lnTo>
                  <a:lnTo>
                    <a:pt x="388278" y="369"/>
                  </a:lnTo>
                  <a:lnTo>
                    <a:pt x="388182" y="0"/>
                  </a:lnTo>
                  <a:lnTo>
                    <a:pt x="387766" y="107"/>
                  </a:lnTo>
                  <a:lnTo>
                    <a:pt x="386362" y="1167"/>
                  </a:lnTo>
                  <a:lnTo>
                    <a:pt x="376113" y="17269"/>
                  </a:lnTo>
                  <a:lnTo>
                    <a:pt x="371615" y="27529"/>
                  </a:lnTo>
                  <a:lnTo>
                    <a:pt x="369175" y="62441"/>
                  </a:lnTo>
                  <a:lnTo>
                    <a:pt x="370696" y="78895"/>
                  </a:lnTo>
                  <a:lnTo>
                    <a:pt x="376189" y="87807"/>
                  </a:lnTo>
                  <a:lnTo>
                    <a:pt x="389031" y="99970"/>
                  </a:lnTo>
                  <a:lnTo>
                    <a:pt x="396685" y="102230"/>
                  </a:lnTo>
                  <a:lnTo>
                    <a:pt x="410911" y="102562"/>
                  </a:lnTo>
                  <a:lnTo>
                    <a:pt x="421108" y="100560"/>
                  </a:lnTo>
                  <a:lnTo>
                    <a:pt x="431520" y="96142"/>
                  </a:lnTo>
                  <a:lnTo>
                    <a:pt x="440146" y="87829"/>
                  </a:lnTo>
                  <a:lnTo>
                    <a:pt x="457248" y="62784"/>
                  </a:lnTo>
                  <a:lnTo>
                    <a:pt x="470301" y="17155"/>
                  </a:lnTo>
                  <a:lnTo>
                    <a:pt x="473516" y="1578"/>
                  </a:lnTo>
                  <a:lnTo>
                    <a:pt x="473583" y="1512"/>
                  </a:lnTo>
                  <a:lnTo>
                    <a:pt x="473627" y="1821"/>
                  </a:lnTo>
                  <a:lnTo>
                    <a:pt x="471869" y="10979"/>
                  </a:lnTo>
                  <a:lnTo>
                    <a:pt x="477972" y="45351"/>
                  </a:lnTo>
                  <a:lnTo>
                    <a:pt x="497093" y="86966"/>
                  </a:lnTo>
                  <a:lnTo>
                    <a:pt x="501300" y="92473"/>
                  </a:lnTo>
                  <a:lnTo>
                    <a:pt x="504908" y="95135"/>
                  </a:lnTo>
                  <a:lnTo>
                    <a:pt x="506858" y="95633"/>
                  </a:lnTo>
                  <a:lnTo>
                    <a:pt x="510906" y="95246"/>
                  </a:lnTo>
                  <a:lnTo>
                    <a:pt x="520522" y="86303"/>
                  </a:lnTo>
                  <a:lnTo>
                    <a:pt x="537586" y="62682"/>
                  </a:lnTo>
                  <a:lnTo>
                    <a:pt x="544919" y="44259"/>
                  </a:lnTo>
                  <a:lnTo>
                    <a:pt x="551474" y="13586"/>
                  </a:lnTo>
                  <a:lnTo>
                    <a:pt x="553783" y="9157"/>
                  </a:lnTo>
                  <a:lnTo>
                    <a:pt x="553906" y="7976"/>
                  </a:lnTo>
                  <a:lnTo>
                    <a:pt x="553252" y="6080"/>
                  </a:lnTo>
                  <a:lnTo>
                    <a:pt x="552171" y="20121"/>
                  </a:lnTo>
                  <a:lnTo>
                    <a:pt x="550584" y="29314"/>
                  </a:lnTo>
                  <a:lnTo>
                    <a:pt x="548528" y="47370"/>
                  </a:lnTo>
                  <a:lnTo>
                    <a:pt x="554037" y="66515"/>
                  </a:lnTo>
                  <a:lnTo>
                    <a:pt x="566334" y="86915"/>
                  </a:lnTo>
                  <a:lnTo>
                    <a:pt x="575227" y="97246"/>
                  </a:lnTo>
                  <a:lnTo>
                    <a:pt x="581744" y="99255"/>
                  </a:lnTo>
                  <a:lnTo>
                    <a:pt x="596929" y="100545"/>
                  </a:lnTo>
                  <a:lnTo>
                    <a:pt x="616666" y="95731"/>
                  </a:lnTo>
                  <a:lnTo>
                    <a:pt x="632466" y="881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9" name="SMARTInkShape-Group63">
            <a:extLst>
              <a:ext uri="{FF2B5EF4-FFF2-40B4-BE49-F238E27FC236}">
                <a16:creationId xmlns:a16="http://schemas.microsoft.com/office/drawing/2014/main" xmlns="" id="{1CB63210-3A0D-4669-BEC0-49510A962D86}"/>
              </a:ext>
            </a:extLst>
          </p:cNvPr>
          <p:cNvGrpSpPr/>
          <p:nvPr/>
        </p:nvGrpSpPr>
        <p:grpSpPr>
          <a:xfrm>
            <a:off x="6842237" y="4950726"/>
            <a:ext cx="987314" cy="368372"/>
            <a:chOff x="6842237" y="4950726"/>
            <a:chExt cx="987314" cy="368372"/>
          </a:xfrm>
        </p:grpSpPr>
        <p:sp>
          <p:nvSpPr>
            <p:cNvPr id="83" name="SMARTInkShape-236">
              <a:extLst>
                <a:ext uri="{FF2B5EF4-FFF2-40B4-BE49-F238E27FC236}">
                  <a16:creationId xmlns:a16="http://schemas.microsoft.com/office/drawing/2014/main" xmlns="" id="{60D58D5C-49DA-4FF0-8E75-8ECDC7CC195B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842237" y="4959404"/>
              <a:ext cx="190389" cy="262807"/>
            </a:xfrm>
            <a:custGeom>
              <a:avLst/>
              <a:gdLst/>
              <a:ahLst/>
              <a:cxnLst/>
              <a:rect l="0" t="0" r="0" b="0"/>
              <a:pathLst>
                <a:path w="190389" h="262807">
                  <a:moveTo>
                    <a:pt x="133238" y="9471"/>
                  </a:moveTo>
                  <a:lnTo>
                    <a:pt x="133238" y="9471"/>
                  </a:lnTo>
                  <a:lnTo>
                    <a:pt x="133238" y="7785"/>
                  </a:lnTo>
                  <a:lnTo>
                    <a:pt x="134178" y="6017"/>
                  </a:lnTo>
                  <a:lnTo>
                    <a:pt x="135420" y="4055"/>
                  </a:lnTo>
                  <a:lnTo>
                    <a:pt x="136374" y="127"/>
                  </a:lnTo>
                  <a:lnTo>
                    <a:pt x="134716" y="0"/>
                  </a:lnTo>
                  <a:lnTo>
                    <a:pt x="128460" y="10096"/>
                  </a:lnTo>
                  <a:lnTo>
                    <a:pt x="114428" y="41565"/>
                  </a:lnTo>
                  <a:lnTo>
                    <a:pt x="98324" y="88747"/>
                  </a:lnTo>
                  <a:lnTo>
                    <a:pt x="71345" y="134903"/>
                  </a:lnTo>
                  <a:lnTo>
                    <a:pt x="44424" y="180486"/>
                  </a:lnTo>
                  <a:lnTo>
                    <a:pt x="19655" y="223278"/>
                  </a:lnTo>
                  <a:lnTo>
                    <a:pt x="10613" y="241067"/>
                  </a:lnTo>
                  <a:lnTo>
                    <a:pt x="0" y="253818"/>
                  </a:lnTo>
                  <a:lnTo>
                    <a:pt x="8544" y="259001"/>
                  </a:lnTo>
                  <a:lnTo>
                    <a:pt x="15068" y="260981"/>
                  </a:lnTo>
                  <a:lnTo>
                    <a:pt x="16358" y="261811"/>
                  </a:lnTo>
                  <a:lnTo>
                    <a:pt x="58495" y="258698"/>
                  </a:lnTo>
                  <a:lnTo>
                    <a:pt x="100096" y="259993"/>
                  </a:lnTo>
                  <a:lnTo>
                    <a:pt x="147146" y="262806"/>
                  </a:lnTo>
                  <a:lnTo>
                    <a:pt x="190388" y="2602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SMARTInkShape-237">
              <a:extLst>
                <a:ext uri="{FF2B5EF4-FFF2-40B4-BE49-F238E27FC236}">
                  <a16:creationId xmlns:a16="http://schemas.microsoft.com/office/drawing/2014/main" xmlns="" id="{0D8E2776-5395-46C5-A6D3-2179AA9B41B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953262" y="5143500"/>
              <a:ext cx="6339" cy="158992"/>
            </a:xfrm>
            <a:custGeom>
              <a:avLst/>
              <a:gdLst/>
              <a:ahLst/>
              <a:cxnLst/>
              <a:rect l="0" t="0" r="0" b="0"/>
              <a:pathLst>
                <a:path w="6339" h="158992">
                  <a:moveTo>
                    <a:pt x="3163" y="0"/>
                  </a:moveTo>
                  <a:lnTo>
                    <a:pt x="3163" y="0"/>
                  </a:lnTo>
                  <a:lnTo>
                    <a:pt x="429" y="2734"/>
                  </a:lnTo>
                  <a:lnTo>
                    <a:pt x="0" y="17764"/>
                  </a:lnTo>
                  <a:lnTo>
                    <a:pt x="934" y="19419"/>
                  </a:lnTo>
                  <a:lnTo>
                    <a:pt x="1677" y="20354"/>
                  </a:lnTo>
                  <a:lnTo>
                    <a:pt x="5051" y="59237"/>
                  </a:lnTo>
                  <a:lnTo>
                    <a:pt x="6225" y="103313"/>
                  </a:lnTo>
                  <a:lnTo>
                    <a:pt x="6333" y="148641"/>
                  </a:lnTo>
                  <a:lnTo>
                    <a:pt x="6337" y="158991"/>
                  </a:lnTo>
                  <a:lnTo>
                    <a:pt x="6338" y="149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SMARTInkShape-238">
              <a:extLst>
                <a:ext uri="{FF2B5EF4-FFF2-40B4-BE49-F238E27FC236}">
                  <a16:creationId xmlns:a16="http://schemas.microsoft.com/office/drawing/2014/main" xmlns="" id="{4C012FC9-2668-45A3-A757-53E757E9AC3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185025" y="5038725"/>
              <a:ext cx="15876" cy="6351"/>
            </a:xfrm>
            <a:custGeom>
              <a:avLst/>
              <a:gdLst/>
              <a:ahLst/>
              <a:cxnLst/>
              <a:rect l="0" t="0" r="0" b="0"/>
              <a:pathLst>
                <a:path w="15876" h="6351">
                  <a:moveTo>
                    <a:pt x="0" y="6350"/>
                  </a:moveTo>
                  <a:lnTo>
                    <a:pt x="0" y="6350"/>
                  </a:lnTo>
                  <a:lnTo>
                    <a:pt x="5966" y="3837"/>
                  </a:lnTo>
                  <a:lnTo>
                    <a:pt x="15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SMARTInkShape-239">
              <a:extLst>
                <a:ext uri="{FF2B5EF4-FFF2-40B4-BE49-F238E27FC236}">
                  <a16:creationId xmlns:a16="http://schemas.microsoft.com/office/drawing/2014/main" xmlns="" id="{D11971AC-B423-4E17-8E3E-39DAC16FB9C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088435" y="4950726"/>
              <a:ext cx="166441" cy="281692"/>
            </a:xfrm>
            <a:custGeom>
              <a:avLst/>
              <a:gdLst/>
              <a:ahLst/>
              <a:cxnLst/>
              <a:rect l="0" t="0" r="0" b="0"/>
              <a:pathLst>
                <a:path w="166441" h="281692">
                  <a:moveTo>
                    <a:pt x="147390" y="103874"/>
                  </a:moveTo>
                  <a:lnTo>
                    <a:pt x="147390" y="103874"/>
                  </a:lnTo>
                  <a:lnTo>
                    <a:pt x="147390" y="108293"/>
                  </a:lnTo>
                  <a:lnTo>
                    <a:pt x="146685" y="109290"/>
                  </a:lnTo>
                  <a:lnTo>
                    <a:pt x="141923" y="112788"/>
                  </a:lnTo>
                  <a:lnTo>
                    <a:pt x="136245" y="113218"/>
                  </a:lnTo>
                  <a:lnTo>
                    <a:pt x="132677" y="112378"/>
                  </a:lnTo>
                  <a:lnTo>
                    <a:pt x="113075" y="100394"/>
                  </a:lnTo>
                  <a:lnTo>
                    <a:pt x="89313" y="76156"/>
                  </a:lnTo>
                  <a:lnTo>
                    <a:pt x="82427" y="64598"/>
                  </a:lnTo>
                  <a:lnTo>
                    <a:pt x="78253" y="48742"/>
                  </a:lnTo>
                  <a:lnTo>
                    <a:pt x="80216" y="32959"/>
                  </a:lnTo>
                  <a:lnTo>
                    <a:pt x="82022" y="26966"/>
                  </a:lnTo>
                  <a:lnTo>
                    <a:pt x="93449" y="16253"/>
                  </a:lnTo>
                  <a:lnTo>
                    <a:pt x="119146" y="2141"/>
                  </a:lnTo>
                  <a:lnTo>
                    <a:pt x="133495" y="0"/>
                  </a:lnTo>
                  <a:lnTo>
                    <a:pt x="144410" y="1052"/>
                  </a:lnTo>
                  <a:lnTo>
                    <a:pt x="149711" y="3612"/>
                  </a:lnTo>
                  <a:lnTo>
                    <a:pt x="152112" y="5283"/>
                  </a:lnTo>
                  <a:lnTo>
                    <a:pt x="163646" y="25370"/>
                  </a:lnTo>
                  <a:lnTo>
                    <a:pt x="165612" y="37653"/>
                  </a:lnTo>
                  <a:lnTo>
                    <a:pt x="158955" y="82857"/>
                  </a:lnTo>
                  <a:lnTo>
                    <a:pt x="143664" y="125351"/>
                  </a:lnTo>
                  <a:lnTo>
                    <a:pt x="123898" y="165193"/>
                  </a:lnTo>
                  <a:lnTo>
                    <a:pt x="107498" y="183654"/>
                  </a:lnTo>
                  <a:lnTo>
                    <a:pt x="82573" y="200199"/>
                  </a:lnTo>
                  <a:lnTo>
                    <a:pt x="43577" y="215028"/>
                  </a:lnTo>
                  <a:lnTo>
                    <a:pt x="29416" y="216889"/>
                  </a:lnTo>
                  <a:lnTo>
                    <a:pt x="23108" y="216074"/>
                  </a:lnTo>
                  <a:lnTo>
                    <a:pt x="11480" y="210495"/>
                  </a:lnTo>
                  <a:lnTo>
                    <a:pt x="1500" y="203286"/>
                  </a:lnTo>
                  <a:lnTo>
                    <a:pt x="388" y="202957"/>
                  </a:lnTo>
                  <a:lnTo>
                    <a:pt x="0" y="202385"/>
                  </a:lnTo>
                  <a:lnTo>
                    <a:pt x="94" y="201651"/>
                  </a:lnTo>
                  <a:lnTo>
                    <a:pt x="509" y="200808"/>
                  </a:lnTo>
                  <a:lnTo>
                    <a:pt x="1138" y="200247"/>
                  </a:lnTo>
                  <a:lnTo>
                    <a:pt x="2779" y="199623"/>
                  </a:lnTo>
                  <a:lnTo>
                    <a:pt x="35204" y="200084"/>
                  </a:lnTo>
                  <a:lnTo>
                    <a:pt x="44965" y="202726"/>
                  </a:lnTo>
                  <a:lnTo>
                    <a:pt x="60950" y="211794"/>
                  </a:lnTo>
                  <a:lnTo>
                    <a:pt x="71488" y="222751"/>
                  </a:lnTo>
                  <a:lnTo>
                    <a:pt x="94555" y="266639"/>
                  </a:lnTo>
                  <a:lnTo>
                    <a:pt x="98743" y="274286"/>
                  </a:lnTo>
                  <a:lnTo>
                    <a:pt x="103897" y="279332"/>
                  </a:lnTo>
                  <a:lnTo>
                    <a:pt x="106753" y="281171"/>
                  </a:lnTo>
                  <a:lnTo>
                    <a:pt x="110421" y="281691"/>
                  </a:lnTo>
                  <a:lnTo>
                    <a:pt x="119200" y="280388"/>
                  </a:lnTo>
                  <a:lnTo>
                    <a:pt x="132374" y="274002"/>
                  </a:lnTo>
                  <a:lnTo>
                    <a:pt x="166440" y="2372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SMARTInkShape-240">
              <a:extLst>
                <a:ext uri="{FF2B5EF4-FFF2-40B4-BE49-F238E27FC236}">
                  <a16:creationId xmlns:a16="http://schemas.microsoft.com/office/drawing/2014/main" xmlns="" id="{CC9CE2DE-4C5B-4CBF-A6CA-7094B748A12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397800" y="5189958"/>
              <a:ext cx="323801" cy="129140"/>
            </a:xfrm>
            <a:custGeom>
              <a:avLst/>
              <a:gdLst/>
              <a:ahLst/>
              <a:cxnLst/>
              <a:rect l="0" t="0" r="0" b="0"/>
              <a:pathLst>
                <a:path w="323801" h="129140">
                  <a:moveTo>
                    <a:pt x="6300" y="93242"/>
                  </a:moveTo>
                  <a:lnTo>
                    <a:pt x="6300" y="93242"/>
                  </a:lnTo>
                  <a:lnTo>
                    <a:pt x="6300" y="95976"/>
                  </a:lnTo>
                  <a:lnTo>
                    <a:pt x="5947" y="96123"/>
                  </a:lnTo>
                  <a:lnTo>
                    <a:pt x="0" y="96416"/>
                  </a:lnTo>
                  <a:lnTo>
                    <a:pt x="9041" y="91347"/>
                  </a:lnTo>
                  <a:lnTo>
                    <a:pt x="12575" y="87578"/>
                  </a:lnTo>
                  <a:lnTo>
                    <a:pt x="38759" y="42450"/>
                  </a:lnTo>
                  <a:lnTo>
                    <a:pt x="60460" y="15318"/>
                  </a:lnTo>
                  <a:lnTo>
                    <a:pt x="84294" y="393"/>
                  </a:lnTo>
                  <a:lnTo>
                    <a:pt x="89648" y="0"/>
                  </a:lnTo>
                  <a:lnTo>
                    <a:pt x="94849" y="1001"/>
                  </a:lnTo>
                  <a:lnTo>
                    <a:pt x="98336" y="2622"/>
                  </a:lnTo>
                  <a:lnTo>
                    <a:pt x="101062" y="5459"/>
                  </a:lnTo>
                  <a:lnTo>
                    <a:pt x="102283" y="7203"/>
                  </a:lnTo>
                  <a:lnTo>
                    <a:pt x="106196" y="28700"/>
                  </a:lnTo>
                  <a:lnTo>
                    <a:pt x="106893" y="66001"/>
                  </a:lnTo>
                  <a:lnTo>
                    <a:pt x="101328" y="101147"/>
                  </a:lnTo>
                  <a:lnTo>
                    <a:pt x="98426" y="112023"/>
                  </a:lnTo>
                  <a:lnTo>
                    <a:pt x="94374" y="94495"/>
                  </a:lnTo>
                  <a:lnTo>
                    <a:pt x="95165" y="50203"/>
                  </a:lnTo>
                  <a:lnTo>
                    <a:pt x="95184" y="43069"/>
                  </a:lnTo>
                  <a:lnTo>
                    <a:pt x="98015" y="36371"/>
                  </a:lnTo>
                  <a:lnTo>
                    <a:pt x="123317" y="8028"/>
                  </a:lnTo>
                  <a:lnTo>
                    <a:pt x="128158" y="5980"/>
                  </a:lnTo>
                  <a:lnTo>
                    <a:pt x="130930" y="5434"/>
                  </a:lnTo>
                  <a:lnTo>
                    <a:pt x="133484" y="5776"/>
                  </a:lnTo>
                  <a:lnTo>
                    <a:pt x="138203" y="8036"/>
                  </a:lnTo>
                  <a:lnTo>
                    <a:pt x="143141" y="13276"/>
                  </a:lnTo>
                  <a:lnTo>
                    <a:pt x="150152" y="24255"/>
                  </a:lnTo>
                  <a:lnTo>
                    <a:pt x="159714" y="54590"/>
                  </a:lnTo>
                  <a:lnTo>
                    <a:pt x="161819" y="99251"/>
                  </a:lnTo>
                  <a:lnTo>
                    <a:pt x="159329" y="118431"/>
                  </a:lnTo>
                  <a:lnTo>
                    <a:pt x="155906" y="129095"/>
                  </a:lnTo>
                  <a:lnTo>
                    <a:pt x="155778" y="129139"/>
                  </a:lnTo>
                  <a:lnTo>
                    <a:pt x="155637" y="127188"/>
                  </a:lnTo>
                  <a:lnTo>
                    <a:pt x="158981" y="83060"/>
                  </a:lnTo>
                  <a:lnTo>
                    <a:pt x="164735" y="55669"/>
                  </a:lnTo>
                  <a:lnTo>
                    <a:pt x="181596" y="11464"/>
                  </a:lnTo>
                  <a:lnTo>
                    <a:pt x="186729" y="7001"/>
                  </a:lnTo>
                  <a:lnTo>
                    <a:pt x="191033" y="5130"/>
                  </a:lnTo>
                  <a:lnTo>
                    <a:pt x="197913" y="6261"/>
                  </a:lnTo>
                  <a:lnTo>
                    <a:pt x="209367" y="12338"/>
                  </a:lnTo>
                  <a:lnTo>
                    <a:pt x="226042" y="22411"/>
                  </a:lnTo>
                  <a:lnTo>
                    <a:pt x="256629" y="36089"/>
                  </a:lnTo>
                  <a:lnTo>
                    <a:pt x="258558" y="38206"/>
                  </a:lnTo>
                  <a:lnTo>
                    <a:pt x="259492" y="40677"/>
                  </a:lnTo>
                  <a:lnTo>
                    <a:pt x="259841" y="53498"/>
                  </a:lnTo>
                  <a:lnTo>
                    <a:pt x="257552" y="72417"/>
                  </a:lnTo>
                  <a:lnTo>
                    <a:pt x="258937" y="81505"/>
                  </a:lnTo>
                  <a:lnTo>
                    <a:pt x="268324" y="92038"/>
                  </a:lnTo>
                  <a:lnTo>
                    <a:pt x="275508" y="96234"/>
                  </a:lnTo>
                  <a:lnTo>
                    <a:pt x="287384" y="98597"/>
                  </a:lnTo>
                  <a:lnTo>
                    <a:pt x="292114" y="98929"/>
                  </a:lnTo>
                  <a:lnTo>
                    <a:pt x="302073" y="96475"/>
                  </a:lnTo>
                  <a:lnTo>
                    <a:pt x="323800" y="868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SMARTInkShape-241">
              <a:extLst>
                <a:ext uri="{FF2B5EF4-FFF2-40B4-BE49-F238E27FC236}">
                  <a16:creationId xmlns:a16="http://schemas.microsoft.com/office/drawing/2014/main" xmlns="" id="{525F4600-9689-486C-B005-1B47D2F5E67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826375" y="5273675"/>
              <a:ext cx="3176" cy="3176"/>
            </a:xfrm>
            <a:custGeom>
              <a:avLst/>
              <a:gdLst/>
              <a:ahLst/>
              <a:cxnLst/>
              <a:rect l="0" t="0" r="0" b="0"/>
              <a:pathLst>
                <a:path w="3176" h="3176">
                  <a:moveTo>
                    <a:pt x="3175" y="3175"/>
                  </a:moveTo>
                  <a:lnTo>
                    <a:pt x="3175" y="31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2892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502875" y="4621122"/>
            <a:ext cx="9420692" cy="1449225"/>
          </a:xfrm>
          <a:prstGeom prst="rect">
            <a:avLst/>
          </a:prstGeom>
        </p:spPr>
      </p:pic>
      <p:sp>
        <p:nvSpPr>
          <p:cNvPr id="47" name="Titre 1">
            <a:extLst>
              <a:ext uri="{FF2B5EF4-FFF2-40B4-BE49-F238E27FC236}">
                <a16:creationId xmlns:a16="http://schemas.microsoft.com/office/drawing/2014/main" xmlns="" id="{E2492AE4-4D2E-4104-A3E3-DF68B96BFA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7448" y="191974"/>
            <a:ext cx="10515600" cy="348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>
                <a:solidFill>
                  <a:srgbClr val="7030A0"/>
                </a:solidFill>
              </a:rPr>
              <a:t>Quatrième situation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40C6833-DBDD-4E12-8129-0820D2E4FF50}"/>
              </a:ext>
            </a:extLst>
          </p:cNvPr>
          <p:cNvPicPr>
            <a:picLocks noChangeAspect="1"/>
          </p:cNvPicPr>
          <p:nvPr/>
        </p:nvPicPr>
        <p:blipFill>
          <a:blip r:embed="rId62">
            <a:duotone>
              <a:prstClr val="black"/>
              <a:srgbClr val="FF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4572562">
            <a:off x="1853898" y="351956"/>
            <a:ext cx="544930" cy="3192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6F8FE1D-5D0A-438D-B506-789FBBFFD6E2}"/>
              </a:ext>
            </a:extLst>
          </p:cNvPr>
          <p:cNvPicPr>
            <a:picLocks noChangeAspect="1"/>
          </p:cNvPicPr>
          <p:nvPr/>
        </p:nvPicPr>
        <p:blipFill>
          <a:blip r:embed="rId62">
            <a:duotone>
              <a:prstClr val="black"/>
              <a:srgbClr val="FF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6196550" flipV="1">
            <a:off x="9113413" y="280444"/>
            <a:ext cx="544930" cy="36032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04702" y="964794"/>
            <a:ext cx="10817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Un kangourou fait un bond de 16 m, puis 2 autres de 17 m. </a:t>
            </a:r>
          </a:p>
          <a:p>
            <a:r>
              <a:rPr lang="fr-FR" sz="3200" b="1" dirty="0"/>
              <a:t>Quelle distance a-t-il parcourue ?</a:t>
            </a:r>
          </a:p>
        </p:txBody>
      </p:sp>
      <p:grpSp>
        <p:nvGrpSpPr>
          <p:cNvPr id="11" name="SMARTInkShape-Group64">
            <a:extLst>
              <a:ext uri="{FF2B5EF4-FFF2-40B4-BE49-F238E27FC236}">
                <a16:creationId xmlns:a16="http://schemas.microsoft.com/office/drawing/2014/main" xmlns="" id="{4AB4936D-BEF3-41A0-BCBD-0923F7F1968A}"/>
              </a:ext>
            </a:extLst>
          </p:cNvPr>
          <p:cNvGrpSpPr/>
          <p:nvPr/>
        </p:nvGrpSpPr>
        <p:grpSpPr>
          <a:xfrm>
            <a:off x="1162050" y="2384425"/>
            <a:ext cx="1790697" cy="803276"/>
            <a:chOff x="1162050" y="2384425"/>
            <a:chExt cx="1790697" cy="803276"/>
          </a:xfrm>
        </p:grpSpPr>
        <p:sp>
          <p:nvSpPr>
            <p:cNvPr id="2" name="SMARTInkShape-242">
              <a:extLst>
                <a:ext uri="{FF2B5EF4-FFF2-40B4-BE49-F238E27FC236}">
                  <a16:creationId xmlns:a16="http://schemas.microsoft.com/office/drawing/2014/main" xmlns="" id="{E1A1FD39-17AE-4A38-A409-09525F6F5DD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368991" y="3018532"/>
              <a:ext cx="329760" cy="169169"/>
            </a:xfrm>
            <a:custGeom>
              <a:avLst/>
              <a:gdLst/>
              <a:ahLst/>
              <a:cxnLst/>
              <a:rect l="0" t="0" r="0" b="0"/>
              <a:pathLst>
                <a:path w="329760" h="169169">
                  <a:moveTo>
                    <a:pt x="2734" y="115193"/>
                  </a:moveTo>
                  <a:lnTo>
                    <a:pt x="2734" y="115193"/>
                  </a:lnTo>
                  <a:lnTo>
                    <a:pt x="1048" y="116879"/>
                  </a:lnTo>
                  <a:lnTo>
                    <a:pt x="221" y="118647"/>
                  </a:lnTo>
                  <a:lnTo>
                    <a:pt x="0" y="119612"/>
                  </a:lnTo>
                  <a:lnTo>
                    <a:pt x="206" y="120609"/>
                  </a:lnTo>
                  <a:lnTo>
                    <a:pt x="2615" y="124537"/>
                  </a:lnTo>
                  <a:lnTo>
                    <a:pt x="12780" y="82592"/>
                  </a:lnTo>
                  <a:lnTo>
                    <a:pt x="29819" y="39216"/>
                  </a:lnTo>
                  <a:lnTo>
                    <a:pt x="43843" y="12995"/>
                  </a:lnTo>
                  <a:lnTo>
                    <a:pt x="53838" y="2245"/>
                  </a:lnTo>
                  <a:lnTo>
                    <a:pt x="55853" y="736"/>
                  </a:lnTo>
                  <a:lnTo>
                    <a:pt x="62796" y="0"/>
                  </a:lnTo>
                  <a:lnTo>
                    <a:pt x="67117" y="298"/>
                  </a:lnTo>
                  <a:lnTo>
                    <a:pt x="74740" y="4391"/>
                  </a:lnTo>
                  <a:lnTo>
                    <a:pt x="78255" y="7459"/>
                  </a:lnTo>
                  <a:lnTo>
                    <a:pt x="96239" y="43351"/>
                  </a:lnTo>
                  <a:lnTo>
                    <a:pt x="106194" y="86250"/>
                  </a:lnTo>
                  <a:lnTo>
                    <a:pt x="107486" y="122435"/>
                  </a:lnTo>
                  <a:lnTo>
                    <a:pt x="108213" y="112337"/>
                  </a:lnTo>
                  <a:lnTo>
                    <a:pt x="119702" y="65647"/>
                  </a:lnTo>
                  <a:lnTo>
                    <a:pt x="133892" y="40025"/>
                  </a:lnTo>
                  <a:lnTo>
                    <a:pt x="137932" y="35571"/>
                  </a:lnTo>
                  <a:lnTo>
                    <a:pt x="143255" y="32416"/>
                  </a:lnTo>
                  <a:lnTo>
                    <a:pt x="148208" y="31719"/>
                  </a:lnTo>
                  <a:lnTo>
                    <a:pt x="153114" y="32938"/>
                  </a:lnTo>
                  <a:lnTo>
                    <a:pt x="158823" y="35831"/>
                  </a:lnTo>
                  <a:lnTo>
                    <a:pt x="166301" y="43113"/>
                  </a:lnTo>
                  <a:lnTo>
                    <a:pt x="183895" y="71673"/>
                  </a:lnTo>
                  <a:lnTo>
                    <a:pt x="190527" y="95464"/>
                  </a:lnTo>
                  <a:lnTo>
                    <a:pt x="193187" y="125879"/>
                  </a:lnTo>
                  <a:lnTo>
                    <a:pt x="193203" y="125845"/>
                  </a:lnTo>
                  <a:lnTo>
                    <a:pt x="195349" y="91543"/>
                  </a:lnTo>
                  <a:lnTo>
                    <a:pt x="213007" y="44589"/>
                  </a:lnTo>
                  <a:lnTo>
                    <a:pt x="218955" y="37012"/>
                  </a:lnTo>
                  <a:lnTo>
                    <a:pt x="226373" y="31703"/>
                  </a:lnTo>
                  <a:lnTo>
                    <a:pt x="228027" y="30958"/>
                  </a:lnTo>
                  <a:lnTo>
                    <a:pt x="229835" y="31520"/>
                  </a:lnTo>
                  <a:lnTo>
                    <a:pt x="233725" y="34966"/>
                  </a:lnTo>
                  <a:lnTo>
                    <a:pt x="238197" y="44542"/>
                  </a:lnTo>
                  <a:lnTo>
                    <a:pt x="248988" y="89065"/>
                  </a:lnTo>
                  <a:lnTo>
                    <a:pt x="257849" y="115565"/>
                  </a:lnTo>
                  <a:lnTo>
                    <a:pt x="262769" y="126024"/>
                  </a:lnTo>
                  <a:lnTo>
                    <a:pt x="280465" y="144231"/>
                  </a:lnTo>
                  <a:lnTo>
                    <a:pt x="329759" y="1691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SMARTInkShape-243">
              <a:extLst>
                <a:ext uri="{FF2B5EF4-FFF2-40B4-BE49-F238E27FC236}">
                  <a16:creationId xmlns:a16="http://schemas.microsoft.com/office/drawing/2014/main" xmlns="" id="{FB4EEFDE-8BC7-47D3-B07F-3EAA3BA240A3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093077" y="2911664"/>
              <a:ext cx="118791" cy="229106"/>
            </a:xfrm>
            <a:custGeom>
              <a:avLst/>
              <a:gdLst/>
              <a:ahLst/>
              <a:cxnLst/>
              <a:rect l="0" t="0" r="0" b="0"/>
              <a:pathLst>
                <a:path w="118791" h="229106">
                  <a:moveTo>
                    <a:pt x="78623" y="28386"/>
                  </a:moveTo>
                  <a:lnTo>
                    <a:pt x="78623" y="28386"/>
                  </a:lnTo>
                  <a:lnTo>
                    <a:pt x="78623" y="26700"/>
                  </a:lnTo>
                  <a:lnTo>
                    <a:pt x="78976" y="26204"/>
                  </a:lnTo>
                  <a:lnTo>
                    <a:pt x="79564" y="25873"/>
                  </a:lnTo>
                  <a:lnTo>
                    <a:pt x="81357" y="25342"/>
                  </a:lnTo>
                  <a:lnTo>
                    <a:pt x="81602" y="24328"/>
                  </a:lnTo>
                  <a:lnTo>
                    <a:pt x="81795" y="19032"/>
                  </a:lnTo>
                  <a:lnTo>
                    <a:pt x="68292" y="6318"/>
                  </a:lnTo>
                  <a:lnTo>
                    <a:pt x="58787" y="1959"/>
                  </a:lnTo>
                  <a:lnTo>
                    <a:pt x="50978" y="0"/>
                  </a:lnTo>
                  <a:lnTo>
                    <a:pt x="45267" y="1552"/>
                  </a:lnTo>
                  <a:lnTo>
                    <a:pt x="36872" y="7618"/>
                  </a:lnTo>
                  <a:lnTo>
                    <a:pt x="14396" y="38525"/>
                  </a:lnTo>
                  <a:lnTo>
                    <a:pt x="5102" y="61446"/>
                  </a:lnTo>
                  <a:lnTo>
                    <a:pt x="0" y="107864"/>
                  </a:lnTo>
                  <a:lnTo>
                    <a:pt x="2869" y="150715"/>
                  </a:lnTo>
                  <a:lnTo>
                    <a:pt x="11161" y="180595"/>
                  </a:lnTo>
                  <a:lnTo>
                    <a:pt x="24492" y="203639"/>
                  </a:lnTo>
                  <a:lnTo>
                    <a:pt x="50200" y="224375"/>
                  </a:lnTo>
                  <a:lnTo>
                    <a:pt x="62989" y="228901"/>
                  </a:lnTo>
                  <a:lnTo>
                    <a:pt x="76264" y="229105"/>
                  </a:lnTo>
                  <a:lnTo>
                    <a:pt x="89135" y="225246"/>
                  </a:lnTo>
                  <a:lnTo>
                    <a:pt x="98514" y="219634"/>
                  </a:lnTo>
                  <a:lnTo>
                    <a:pt x="116160" y="196282"/>
                  </a:lnTo>
                  <a:lnTo>
                    <a:pt x="118790" y="188709"/>
                  </a:lnTo>
                  <a:lnTo>
                    <a:pt x="110246" y="164555"/>
                  </a:lnTo>
                  <a:lnTo>
                    <a:pt x="98210" y="147607"/>
                  </a:lnTo>
                  <a:lnTo>
                    <a:pt x="86073" y="136501"/>
                  </a:lnTo>
                  <a:lnTo>
                    <a:pt x="67434" y="127902"/>
                  </a:lnTo>
                  <a:lnTo>
                    <a:pt x="56599" y="127413"/>
                  </a:lnTo>
                  <a:lnTo>
                    <a:pt x="46962" y="129548"/>
                  </a:lnTo>
                  <a:lnTo>
                    <a:pt x="40327" y="132849"/>
                  </a:lnTo>
                  <a:lnTo>
                    <a:pt x="30940" y="148787"/>
                  </a:lnTo>
                  <a:lnTo>
                    <a:pt x="24827" y="162956"/>
                  </a:lnTo>
                  <a:lnTo>
                    <a:pt x="22488" y="188135"/>
                  </a:lnTo>
                  <a:lnTo>
                    <a:pt x="24557" y="201425"/>
                  </a:lnTo>
                  <a:lnTo>
                    <a:pt x="30998" y="2157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SMARTInkShape-244">
              <a:extLst>
                <a:ext uri="{FF2B5EF4-FFF2-40B4-BE49-F238E27FC236}">
                  <a16:creationId xmlns:a16="http://schemas.microsoft.com/office/drawing/2014/main" xmlns="" id="{BC03E9FB-77E2-433C-B396-5C9EF3FA7EC8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835150" y="2876266"/>
              <a:ext cx="155576" cy="262224"/>
            </a:xfrm>
            <a:custGeom>
              <a:avLst/>
              <a:gdLst/>
              <a:ahLst/>
              <a:cxnLst/>
              <a:rect l="0" t="0" r="0" b="0"/>
              <a:pathLst>
                <a:path w="155576" h="262224">
                  <a:moveTo>
                    <a:pt x="0" y="146334"/>
                  </a:moveTo>
                  <a:lnTo>
                    <a:pt x="0" y="146334"/>
                  </a:lnTo>
                  <a:lnTo>
                    <a:pt x="0" y="148020"/>
                  </a:lnTo>
                  <a:lnTo>
                    <a:pt x="6208" y="165057"/>
                  </a:lnTo>
                  <a:lnTo>
                    <a:pt x="16421" y="166973"/>
                  </a:lnTo>
                  <a:lnTo>
                    <a:pt x="24231" y="165973"/>
                  </a:lnTo>
                  <a:lnTo>
                    <a:pt x="36184" y="161267"/>
                  </a:lnTo>
                  <a:lnTo>
                    <a:pt x="53296" y="145743"/>
                  </a:lnTo>
                  <a:lnTo>
                    <a:pt x="85344" y="102698"/>
                  </a:lnTo>
                  <a:lnTo>
                    <a:pt x="110124" y="57381"/>
                  </a:lnTo>
                  <a:lnTo>
                    <a:pt x="126940" y="10590"/>
                  </a:lnTo>
                  <a:lnTo>
                    <a:pt x="129216" y="3690"/>
                  </a:lnTo>
                  <a:lnTo>
                    <a:pt x="129536" y="1497"/>
                  </a:lnTo>
                  <a:lnTo>
                    <a:pt x="130102" y="387"/>
                  </a:lnTo>
                  <a:lnTo>
                    <a:pt x="130832" y="0"/>
                  </a:lnTo>
                  <a:lnTo>
                    <a:pt x="131671" y="94"/>
                  </a:lnTo>
                  <a:lnTo>
                    <a:pt x="133545" y="3963"/>
                  </a:lnTo>
                  <a:lnTo>
                    <a:pt x="135936" y="14573"/>
                  </a:lnTo>
                  <a:lnTo>
                    <a:pt x="136447" y="50409"/>
                  </a:lnTo>
                  <a:lnTo>
                    <a:pt x="137443" y="88984"/>
                  </a:lnTo>
                  <a:lnTo>
                    <a:pt x="140940" y="128146"/>
                  </a:lnTo>
                  <a:lnTo>
                    <a:pt x="143561" y="173838"/>
                  </a:lnTo>
                  <a:lnTo>
                    <a:pt x="147904" y="217101"/>
                  </a:lnTo>
                  <a:lnTo>
                    <a:pt x="149210" y="262223"/>
                  </a:lnTo>
                  <a:lnTo>
                    <a:pt x="149921" y="261693"/>
                  </a:lnTo>
                  <a:lnTo>
                    <a:pt x="155575" y="2542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SMARTInkShape-245">
              <a:extLst>
                <a:ext uri="{FF2B5EF4-FFF2-40B4-BE49-F238E27FC236}">
                  <a16:creationId xmlns:a16="http://schemas.microsoft.com/office/drawing/2014/main" xmlns="" id="{FFE8D40F-06BD-45EA-BD10-97A68EE48BA9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212850" y="2384425"/>
              <a:ext cx="1739897" cy="412178"/>
            </a:xfrm>
            <a:custGeom>
              <a:avLst/>
              <a:gdLst/>
              <a:ahLst/>
              <a:cxnLst/>
              <a:rect l="0" t="0" r="0" b="0"/>
              <a:pathLst>
                <a:path w="1739897" h="412178">
                  <a:moveTo>
                    <a:pt x="0" y="0"/>
                  </a:moveTo>
                  <a:lnTo>
                    <a:pt x="0" y="0"/>
                  </a:lnTo>
                  <a:lnTo>
                    <a:pt x="1686" y="3371"/>
                  </a:lnTo>
                  <a:lnTo>
                    <a:pt x="1829" y="4364"/>
                  </a:lnTo>
                  <a:lnTo>
                    <a:pt x="1572" y="5026"/>
                  </a:lnTo>
                  <a:lnTo>
                    <a:pt x="1048" y="5467"/>
                  </a:lnTo>
                  <a:lnTo>
                    <a:pt x="466" y="6899"/>
                  </a:lnTo>
                  <a:lnTo>
                    <a:pt x="311" y="7774"/>
                  </a:lnTo>
                  <a:lnTo>
                    <a:pt x="913" y="8358"/>
                  </a:lnTo>
                  <a:lnTo>
                    <a:pt x="6097" y="9479"/>
                  </a:lnTo>
                  <a:lnTo>
                    <a:pt x="53124" y="7010"/>
                  </a:lnTo>
                  <a:lnTo>
                    <a:pt x="98156" y="8619"/>
                  </a:lnTo>
                  <a:lnTo>
                    <a:pt x="140235" y="10287"/>
                  </a:lnTo>
                  <a:lnTo>
                    <a:pt x="183864" y="12223"/>
                  </a:lnTo>
                  <a:lnTo>
                    <a:pt x="229495" y="14244"/>
                  </a:lnTo>
                  <a:lnTo>
                    <a:pt x="270297" y="17077"/>
                  </a:lnTo>
                  <a:lnTo>
                    <a:pt x="302048" y="18173"/>
                  </a:lnTo>
                  <a:lnTo>
                    <a:pt x="337443" y="18660"/>
                  </a:lnTo>
                  <a:lnTo>
                    <a:pt x="371990" y="18877"/>
                  </a:lnTo>
                  <a:lnTo>
                    <a:pt x="413059" y="20684"/>
                  </a:lnTo>
                  <a:lnTo>
                    <a:pt x="447571" y="21768"/>
                  </a:lnTo>
                  <a:lnTo>
                    <a:pt x="485376" y="22963"/>
                  </a:lnTo>
                  <a:lnTo>
                    <a:pt x="528989" y="24317"/>
                  </a:lnTo>
                  <a:lnTo>
                    <a:pt x="563660" y="24918"/>
                  </a:lnTo>
                  <a:lnTo>
                    <a:pt x="602823" y="26127"/>
                  </a:lnTo>
                  <a:lnTo>
                    <a:pt x="642219" y="27840"/>
                  </a:lnTo>
                  <a:lnTo>
                    <a:pt x="688684" y="30787"/>
                  </a:lnTo>
                  <a:lnTo>
                    <a:pt x="723418" y="32851"/>
                  </a:lnTo>
                  <a:lnTo>
                    <a:pt x="768560" y="34310"/>
                  </a:lnTo>
                  <a:lnTo>
                    <a:pt x="808746" y="34743"/>
                  </a:lnTo>
                  <a:lnTo>
                    <a:pt x="847465" y="36556"/>
                  </a:lnTo>
                  <a:lnTo>
                    <a:pt x="878654" y="37414"/>
                  </a:lnTo>
                  <a:lnTo>
                    <a:pt x="926269" y="38837"/>
                  </a:lnTo>
                  <a:lnTo>
                    <a:pt x="966247" y="40553"/>
                  </a:lnTo>
                  <a:lnTo>
                    <a:pt x="1003610" y="41061"/>
                  </a:lnTo>
                  <a:lnTo>
                    <a:pt x="1047136" y="41212"/>
                  </a:lnTo>
                  <a:lnTo>
                    <a:pt x="1093664" y="41256"/>
                  </a:lnTo>
                  <a:lnTo>
                    <a:pt x="1132028" y="41269"/>
                  </a:lnTo>
                  <a:lnTo>
                    <a:pt x="1175497" y="42214"/>
                  </a:lnTo>
                  <a:lnTo>
                    <a:pt x="1210360" y="43456"/>
                  </a:lnTo>
                  <a:lnTo>
                    <a:pt x="1243493" y="44008"/>
                  </a:lnTo>
                  <a:lnTo>
                    <a:pt x="1279621" y="44254"/>
                  </a:lnTo>
                  <a:lnTo>
                    <a:pt x="1318373" y="44715"/>
                  </a:lnTo>
                  <a:lnTo>
                    <a:pt x="1359115" y="46097"/>
                  </a:lnTo>
                  <a:lnTo>
                    <a:pt x="1399808" y="48858"/>
                  </a:lnTo>
                  <a:lnTo>
                    <a:pt x="1439303" y="51910"/>
                  </a:lnTo>
                  <a:lnTo>
                    <a:pt x="1477228" y="51678"/>
                  </a:lnTo>
                  <a:lnTo>
                    <a:pt x="1514728" y="51060"/>
                  </a:lnTo>
                  <a:lnTo>
                    <a:pt x="1558536" y="50834"/>
                  </a:lnTo>
                  <a:lnTo>
                    <a:pt x="1604530" y="49754"/>
                  </a:lnTo>
                  <a:lnTo>
                    <a:pt x="1629708" y="50386"/>
                  </a:lnTo>
                  <a:lnTo>
                    <a:pt x="1665699" y="47636"/>
                  </a:lnTo>
                  <a:lnTo>
                    <a:pt x="1669057" y="48571"/>
                  </a:lnTo>
                  <a:lnTo>
                    <a:pt x="1670446" y="49314"/>
                  </a:lnTo>
                  <a:lnTo>
                    <a:pt x="1717262" y="63368"/>
                  </a:lnTo>
                  <a:lnTo>
                    <a:pt x="1719516" y="64470"/>
                  </a:lnTo>
                  <a:lnTo>
                    <a:pt x="1726060" y="71078"/>
                  </a:lnTo>
                  <a:lnTo>
                    <a:pt x="1730782" y="78053"/>
                  </a:lnTo>
                  <a:lnTo>
                    <a:pt x="1733185" y="96404"/>
                  </a:lnTo>
                  <a:lnTo>
                    <a:pt x="1734452" y="141932"/>
                  </a:lnTo>
                  <a:lnTo>
                    <a:pt x="1736319" y="185417"/>
                  </a:lnTo>
                  <a:lnTo>
                    <a:pt x="1733730" y="227936"/>
                  </a:lnTo>
                  <a:lnTo>
                    <a:pt x="1733560" y="274059"/>
                  </a:lnTo>
                  <a:lnTo>
                    <a:pt x="1733551" y="318683"/>
                  </a:lnTo>
                  <a:lnTo>
                    <a:pt x="1734491" y="352371"/>
                  </a:lnTo>
                  <a:lnTo>
                    <a:pt x="1739858" y="399144"/>
                  </a:lnTo>
                  <a:lnTo>
                    <a:pt x="1739896" y="404552"/>
                  </a:lnTo>
                  <a:lnTo>
                    <a:pt x="1739545" y="405168"/>
                  </a:lnTo>
                  <a:lnTo>
                    <a:pt x="1738958" y="405579"/>
                  </a:lnTo>
                  <a:lnTo>
                    <a:pt x="1736446" y="406157"/>
                  </a:lnTo>
                  <a:lnTo>
                    <a:pt x="1691879" y="412177"/>
                  </a:lnTo>
                  <a:lnTo>
                    <a:pt x="1660525" y="409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SMARTInkShape-246">
              <a:extLst>
                <a:ext uri="{FF2B5EF4-FFF2-40B4-BE49-F238E27FC236}">
                  <a16:creationId xmlns:a16="http://schemas.microsoft.com/office/drawing/2014/main" xmlns="" id="{406F3348-6BD8-48B1-9057-EBB7CCFE5C6D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162050" y="2416698"/>
              <a:ext cx="1708151" cy="380478"/>
            </a:xfrm>
            <a:custGeom>
              <a:avLst/>
              <a:gdLst/>
              <a:ahLst/>
              <a:cxnLst/>
              <a:rect l="0" t="0" r="0" b="0"/>
              <a:pathLst>
                <a:path w="1708151" h="380478">
                  <a:moveTo>
                    <a:pt x="0" y="12177"/>
                  </a:moveTo>
                  <a:lnTo>
                    <a:pt x="0" y="12177"/>
                  </a:lnTo>
                  <a:lnTo>
                    <a:pt x="18265" y="0"/>
                  </a:lnTo>
                  <a:lnTo>
                    <a:pt x="22188" y="8059"/>
                  </a:lnTo>
                  <a:lnTo>
                    <a:pt x="24449" y="18248"/>
                  </a:lnTo>
                  <a:lnTo>
                    <a:pt x="27526" y="62672"/>
                  </a:lnTo>
                  <a:lnTo>
                    <a:pt x="31018" y="107306"/>
                  </a:lnTo>
                  <a:lnTo>
                    <a:pt x="35930" y="151500"/>
                  </a:lnTo>
                  <a:lnTo>
                    <a:pt x="43459" y="197519"/>
                  </a:lnTo>
                  <a:lnTo>
                    <a:pt x="51379" y="245041"/>
                  </a:lnTo>
                  <a:lnTo>
                    <a:pt x="57057" y="290073"/>
                  </a:lnTo>
                  <a:lnTo>
                    <a:pt x="60579" y="323531"/>
                  </a:lnTo>
                  <a:lnTo>
                    <a:pt x="61200" y="324521"/>
                  </a:lnTo>
                  <a:lnTo>
                    <a:pt x="66194" y="329201"/>
                  </a:lnTo>
                  <a:lnTo>
                    <a:pt x="66707" y="329007"/>
                  </a:lnTo>
                  <a:lnTo>
                    <a:pt x="72737" y="325216"/>
                  </a:lnTo>
                  <a:lnTo>
                    <a:pt x="87677" y="321063"/>
                  </a:lnTo>
                  <a:lnTo>
                    <a:pt x="130160" y="317472"/>
                  </a:lnTo>
                  <a:lnTo>
                    <a:pt x="176291" y="317042"/>
                  </a:lnTo>
                  <a:lnTo>
                    <a:pt x="215641" y="316990"/>
                  </a:lnTo>
                  <a:lnTo>
                    <a:pt x="260705" y="318666"/>
                  </a:lnTo>
                  <a:lnTo>
                    <a:pt x="298516" y="319712"/>
                  </a:lnTo>
                  <a:lnTo>
                    <a:pt x="346134" y="321707"/>
                  </a:lnTo>
                  <a:lnTo>
                    <a:pt x="380556" y="322607"/>
                  </a:lnTo>
                  <a:lnTo>
                    <a:pt x="426024" y="324054"/>
                  </a:lnTo>
                  <a:lnTo>
                    <a:pt x="462779" y="326717"/>
                  </a:lnTo>
                  <a:lnTo>
                    <a:pt x="492135" y="328714"/>
                  </a:lnTo>
                  <a:lnTo>
                    <a:pt x="536932" y="330778"/>
                  </a:lnTo>
                  <a:lnTo>
                    <a:pt x="573540" y="331930"/>
                  </a:lnTo>
                  <a:lnTo>
                    <a:pt x="606979" y="333148"/>
                  </a:lnTo>
                  <a:lnTo>
                    <a:pt x="648887" y="336041"/>
                  </a:lnTo>
                  <a:lnTo>
                    <a:pt x="688915" y="337797"/>
                  </a:lnTo>
                  <a:lnTo>
                    <a:pt x="725284" y="338930"/>
                  </a:lnTo>
                  <a:lnTo>
                    <a:pt x="770838" y="341552"/>
                  </a:lnTo>
                  <a:lnTo>
                    <a:pt x="809578" y="344210"/>
                  </a:lnTo>
                  <a:lnTo>
                    <a:pt x="850181" y="345507"/>
                  </a:lnTo>
                  <a:lnTo>
                    <a:pt x="884917" y="347061"/>
                  </a:lnTo>
                  <a:lnTo>
                    <a:pt x="930359" y="348233"/>
                  </a:lnTo>
                  <a:lnTo>
                    <a:pt x="972320" y="348581"/>
                  </a:lnTo>
                  <a:lnTo>
                    <a:pt x="1012112" y="348684"/>
                  </a:lnTo>
                  <a:lnTo>
                    <a:pt x="1050714" y="350400"/>
                  </a:lnTo>
                  <a:lnTo>
                    <a:pt x="1083757" y="351234"/>
                  </a:lnTo>
                  <a:lnTo>
                    <a:pt x="1119139" y="351958"/>
                  </a:lnTo>
                  <a:lnTo>
                    <a:pt x="1163212" y="353996"/>
                  </a:lnTo>
                  <a:lnTo>
                    <a:pt x="1210803" y="354757"/>
                  </a:lnTo>
                  <a:lnTo>
                    <a:pt x="1234063" y="354864"/>
                  </a:lnTo>
                  <a:lnTo>
                    <a:pt x="1281192" y="355335"/>
                  </a:lnTo>
                  <a:lnTo>
                    <a:pt x="1316249" y="356720"/>
                  </a:lnTo>
                  <a:lnTo>
                    <a:pt x="1359786" y="357798"/>
                  </a:lnTo>
                  <a:lnTo>
                    <a:pt x="1401510" y="358991"/>
                  </a:lnTo>
                  <a:lnTo>
                    <a:pt x="1426465" y="359803"/>
                  </a:lnTo>
                  <a:lnTo>
                    <a:pt x="1450863" y="361403"/>
                  </a:lnTo>
                  <a:lnTo>
                    <a:pt x="1474889" y="363527"/>
                  </a:lnTo>
                  <a:lnTo>
                    <a:pt x="1498668" y="366002"/>
                  </a:lnTo>
                  <a:lnTo>
                    <a:pt x="1522634" y="368358"/>
                  </a:lnTo>
                  <a:lnTo>
                    <a:pt x="1546726" y="370634"/>
                  </a:lnTo>
                  <a:lnTo>
                    <a:pt x="1590192" y="374338"/>
                  </a:lnTo>
                  <a:lnTo>
                    <a:pt x="1633571" y="376777"/>
                  </a:lnTo>
                  <a:lnTo>
                    <a:pt x="1708150" y="3804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SMARTInkShape-Group65">
            <a:extLst>
              <a:ext uri="{FF2B5EF4-FFF2-40B4-BE49-F238E27FC236}">
                <a16:creationId xmlns:a16="http://schemas.microsoft.com/office/drawing/2014/main" xmlns="" id="{3E4721D8-EACB-44E7-A382-8EF24288236B}"/>
              </a:ext>
            </a:extLst>
          </p:cNvPr>
          <p:cNvGrpSpPr/>
          <p:nvPr/>
        </p:nvGrpSpPr>
        <p:grpSpPr>
          <a:xfrm>
            <a:off x="2943225" y="2422525"/>
            <a:ext cx="1720832" cy="832314"/>
            <a:chOff x="2943225" y="2422525"/>
            <a:chExt cx="1720832" cy="832314"/>
          </a:xfrm>
        </p:grpSpPr>
        <p:sp>
          <p:nvSpPr>
            <p:cNvPr id="12" name="SMARTInkShape-247">
              <a:extLst>
                <a:ext uri="{FF2B5EF4-FFF2-40B4-BE49-F238E27FC236}">
                  <a16:creationId xmlns:a16="http://schemas.microsoft.com/office/drawing/2014/main" xmlns="" id="{8B87F89D-7E6D-4A26-9072-55DEDC0A7D58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044962" y="3106279"/>
              <a:ext cx="250814" cy="142800"/>
            </a:xfrm>
            <a:custGeom>
              <a:avLst/>
              <a:gdLst/>
              <a:ahLst/>
              <a:cxnLst/>
              <a:rect l="0" t="0" r="0" b="0"/>
              <a:pathLst>
                <a:path w="250814" h="142800">
                  <a:moveTo>
                    <a:pt x="3163" y="109996"/>
                  </a:moveTo>
                  <a:lnTo>
                    <a:pt x="3163" y="109996"/>
                  </a:lnTo>
                  <a:lnTo>
                    <a:pt x="2810" y="117946"/>
                  </a:lnTo>
                  <a:lnTo>
                    <a:pt x="0" y="128976"/>
                  </a:lnTo>
                  <a:lnTo>
                    <a:pt x="6403" y="87408"/>
                  </a:lnTo>
                  <a:lnTo>
                    <a:pt x="15459" y="41003"/>
                  </a:lnTo>
                  <a:lnTo>
                    <a:pt x="30931" y="9876"/>
                  </a:lnTo>
                  <a:lnTo>
                    <a:pt x="37847" y="4585"/>
                  </a:lnTo>
                  <a:lnTo>
                    <a:pt x="51603" y="0"/>
                  </a:lnTo>
                  <a:lnTo>
                    <a:pt x="60554" y="891"/>
                  </a:lnTo>
                  <a:lnTo>
                    <a:pt x="71595" y="6760"/>
                  </a:lnTo>
                  <a:lnTo>
                    <a:pt x="82118" y="23630"/>
                  </a:lnTo>
                  <a:lnTo>
                    <a:pt x="93963" y="66620"/>
                  </a:lnTo>
                  <a:lnTo>
                    <a:pt x="98153" y="113203"/>
                  </a:lnTo>
                  <a:lnTo>
                    <a:pt x="98390" y="129016"/>
                  </a:lnTo>
                  <a:lnTo>
                    <a:pt x="98045" y="129731"/>
                  </a:lnTo>
                  <a:lnTo>
                    <a:pt x="97462" y="129855"/>
                  </a:lnTo>
                  <a:lnTo>
                    <a:pt x="96721" y="129586"/>
                  </a:lnTo>
                  <a:lnTo>
                    <a:pt x="96227" y="128700"/>
                  </a:lnTo>
                  <a:lnTo>
                    <a:pt x="95678" y="125835"/>
                  </a:lnTo>
                  <a:lnTo>
                    <a:pt x="101056" y="82341"/>
                  </a:lnTo>
                  <a:lnTo>
                    <a:pt x="116465" y="44082"/>
                  </a:lnTo>
                  <a:lnTo>
                    <a:pt x="124968" y="31630"/>
                  </a:lnTo>
                  <a:lnTo>
                    <a:pt x="135405" y="22453"/>
                  </a:lnTo>
                  <a:lnTo>
                    <a:pt x="140842" y="19935"/>
                  </a:lnTo>
                  <a:lnTo>
                    <a:pt x="143632" y="19970"/>
                  </a:lnTo>
                  <a:lnTo>
                    <a:pt x="149555" y="21889"/>
                  </a:lnTo>
                  <a:lnTo>
                    <a:pt x="155715" y="28857"/>
                  </a:lnTo>
                  <a:lnTo>
                    <a:pt x="166607" y="50577"/>
                  </a:lnTo>
                  <a:lnTo>
                    <a:pt x="177682" y="98146"/>
                  </a:lnTo>
                  <a:lnTo>
                    <a:pt x="183950" y="142799"/>
                  </a:lnTo>
                  <a:lnTo>
                    <a:pt x="183660" y="142448"/>
                  </a:lnTo>
                  <a:lnTo>
                    <a:pt x="179702" y="126421"/>
                  </a:lnTo>
                  <a:lnTo>
                    <a:pt x="179642" y="85022"/>
                  </a:lnTo>
                  <a:lnTo>
                    <a:pt x="190312" y="39882"/>
                  </a:lnTo>
                  <a:lnTo>
                    <a:pt x="192174" y="31679"/>
                  </a:lnTo>
                  <a:lnTo>
                    <a:pt x="194434" y="28504"/>
                  </a:lnTo>
                  <a:lnTo>
                    <a:pt x="201649" y="23095"/>
                  </a:lnTo>
                  <a:lnTo>
                    <a:pt x="208854" y="21161"/>
                  </a:lnTo>
                  <a:lnTo>
                    <a:pt x="212257" y="21140"/>
                  </a:lnTo>
                  <a:lnTo>
                    <a:pt x="215231" y="22183"/>
                  </a:lnTo>
                  <a:lnTo>
                    <a:pt x="220418" y="26165"/>
                  </a:lnTo>
                  <a:lnTo>
                    <a:pt x="234176" y="53270"/>
                  </a:lnTo>
                  <a:lnTo>
                    <a:pt x="241569" y="83386"/>
                  </a:lnTo>
                  <a:lnTo>
                    <a:pt x="250813" y="135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SMARTInkShape-248">
              <a:extLst>
                <a:ext uri="{FF2B5EF4-FFF2-40B4-BE49-F238E27FC236}">
                  <a16:creationId xmlns:a16="http://schemas.microsoft.com/office/drawing/2014/main" xmlns="" id="{5CBADD5E-5622-4D4D-AC2B-283C9A55C10A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846856" y="3101975"/>
              <a:ext cx="137770" cy="12087"/>
            </a:xfrm>
            <a:custGeom>
              <a:avLst/>
              <a:gdLst/>
              <a:ahLst/>
              <a:cxnLst/>
              <a:rect l="0" t="0" r="0" b="0"/>
              <a:pathLst>
                <a:path w="137770" h="12087">
                  <a:moveTo>
                    <a:pt x="4419" y="0"/>
                  </a:moveTo>
                  <a:lnTo>
                    <a:pt x="4419" y="0"/>
                  </a:lnTo>
                  <a:lnTo>
                    <a:pt x="4419" y="1686"/>
                  </a:lnTo>
                  <a:lnTo>
                    <a:pt x="4066" y="2182"/>
                  </a:lnTo>
                  <a:lnTo>
                    <a:pt x="3478" y="2513"/>
                  </a:lnTo>
                  <a:lnTo>
                    <a:pt x="2733" y="2734"/>
                  </a:lnTo>
                  <a:lnTo>
                    <a:pt x="0" y="4730"/>
                  </a:lnTo>
                  <a:lnTo>
                    <a:pt x="62" y="5623"/>
                  </a:lnTo>
                  <a:lnTo>
                    <a:pt x="2012" y="7555"/>
                  </a:lnTo>
                  <a:lnTo>
                    <a:pt x="9675" y="12086"/>
                  </a:lnTo>
                  <a:lnTo>
                    <a:pt x="43255" y="11678"/>
                  </a:lnTo>
                  <a:lnTo>
                    <a:pt x="77771" y="10482"/>
                  </a:lnTo>
                  <a:lnTo>
                    <a:pt x="13776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SMARTInkShape-249">
              <a:extLst>
                <a:ext uri="{FF2B5EF4-FFF2-40B4-BE49-F238E27FC236}">
                  <a16:creationId xmlns:a16="http://schemas.microsoft.com/office/drawing/2014/main" xmlns="" id="{D3D55E5F-F689-4F6F-8D38-43C26B7668F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838706" y="2987832"/>
              <a:ext cx="112908" cy="267007"/>
            </a:xfrm>
            <a:custGeom>
              <a:avLst/>
              <a:gdLst/>
              <a:ahLst/>
              <a:cxnLst/>
              <a:rect l="0" t="0" r="0" b="0"/>
              <a:pathLst>
                <a:path w="112908" h="267007">
                  <a:moveTo>
                    <a:pt x="3044" y="6193"/>
                  </a:moveTo>
                  <a:lnTo>
                    <a:pt x="3044" y="6193"/>
                  </a:lnTo>
                  <a:lnTo>
                    <a:pt x="0" y="6193"/>
                  </a:lnTo>
                  <a:lnTo>
                    <a:pt x="2917" y="12282"/>
                  </a:lnTo>
                  <a:lnTo>
                    <a:pt x="38160" y="10835"/>
                  </a:lnTo>
                  <a:lnTo>
                    <a:pt x="81165" y="2527"/>
                  </a:lnTo>
                  <a:lnTo>
                    <a:pt x="109912" y="0"/>
                  </a:lnTo>
                  <a:lnTo>
                    <a:pt x="111331" y="301"/>
                  </a:lnTo>
                  <a:lnTo>
                    <a:pt x="112277" y="854"/>
                  </a:lnTo>
                  <a:lnTo>
                    <a:pt x="112907" y="1575"/>
                  </a:lnTo>
                  <a:lnTo>
                    <a:pt x="112110" y="9332"/>
                  </a:lnTo>
                  <a:lnTo>
                    <a:pt x="96694" y="53191"/>
                  </a:lnTo>
                  <a:lnTo>
                    <a:pt x="85278" y="95126"/>
                  </a:lnTo>
                  <a:lnTo>
                    <a:pt x="73131" y="142578"/>
                  </a:lnTo>
                  <a:lnTo>
                    <a:pt x="67845" y="181653"/>
                  </a:lnTo>
                  <a:lnTo>
                    <a:pt x="64972" y="223094"/>
                  </a:lnTo>
                  <a:lnTo>
                    <a:pt x="66712" y="261281"/>
                  </a:lnTo>
                  <a:lnTo>
                    <a:pt x="68147" y="265733"/>
                  </a:lnTo>
                  <a:lnTo>
                    <a:pt x="69024" y="266708"/>
                  </a:lnTo>
                  <a:lnTo>
                    <a:pt x="69961" y="267006"/>
                  </a:lnTo>
                  <a:lnTo>
                    <a:pt x="70939" y="266852"/>
                  </a:lnTo>
                  <a:lnTo>
                    <a:pt x="72894" y="241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SMARTInkShape-250">
              <a:extLst>
                <a:ext uri="{FF2B5EF4-FFF2-40B4-BE49-F238E27FC236}">
                  <a16:creationId xmlns:a16="http://schemas.microsoft.com/office/drawing/2014/main" xmlns="" id="{9BE09036-42EC-4A47-AF10-6204A7FBF1FF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705225" y="2955008"/>
              <a:ext cx="75462" cy="260419"/>
            </a:xfrm>
            <a:custGeom>
              <a:avLst/>
              <a:gdLst/>
              <a:ahLst/>
              <a:cxnLst/>
              <a:rect l="0" t="0" r="0" b="0"/>
              <a:pathLst>
                <a:path w="75462" h="260419">
                  <a:moveTo>
                    <a:pt x="0" y="156492"/>
                  </a:moveTo>
                  <a:lnTo>
                    <a:pt x="0" y="156492"/>
                  </a:lnTo>
                  <a:lnTo>
                    <a:pt x="2734" y="159226"/>
                  </a:lnTo>
                  <a:lnTo>
                    <a:pt x="8604" y="162362"/>
                  </a:lnTo>
                  <a:lnTo>
                    <a:pt x="14911" y="160066"/>
                  </a:lnTo>
                  <a:lnTo>
                    <a:pt x="18960" y="156414"/>
                  </a:lnTo>
                  <a:lnTo>
                    <a:pt x="31122" y="128353"/>
                  </a:lnTo>
                  <a:lnTo>
                    <a:pt x="45935" y="91069"/>
                  </a:lnTo>
                  <a:lnTo>
                    <a:pt x="60200" y="48058"/>
                  </a:lnTo>
                  <a:lnTo>
                    <a:pt x="75091" y="1130"/>
                  </a:lnTo>
                  <a:lnTo>
                    <a:pt x="75461" y="0"/>
                  </a:lnTo>
                  <a:lnTo>
                    <a:pt x="72610" y="5153"/>
                  </a:lnTo>
                  <a:lnTo>
                    <a:pt x="64247" y="45546"/>
                  </a:lnTo>
                  <a:lnTo>
                    <a:pt x="60841" y="91866"/>
                  </a:lnTo>
                  <a:lnTo>
                    <a:pt x="60427" y="135573"/>
                  </a:lnTo>
                  <a:lnTo>
                    <a:pt x="58660" y="181131"/>
                  </a:lnTo>
                  <a:lnTo>
                    <a:pt x="57349" y="228167"/>
                  </a:lnTo>
                  <a:lnTo>
                    <a:pt x="57158" y="260418"/>
                  </a:lnTo>
                  <a:lnTo>
                    <a:pt x="57150" y="254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SMARTInkShape-251">
              <a:extLst>
                <a:ext uri="{FF2B5EF4-FFF2-40B4-BE49-F238E27FC236}">
                  <a16:creationId xmlns:a16="http://schemas.microsoft.com/office/drawing/2014/main" xmlns="" id="{88763FB5-44BA-449D-8D04-9381173DA428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422775" y="2422525"/>
              <a:ext cx="241282" cy="422276"/>
            </a:xfrm>
            <a:custGeom>
              <a:avLst/>
              <a:gdLst/>
              <a:ahLst/>
              <a:cxnLst/>
              <a:rect l="0" t="0" r="0" b="0"/>
              <a:pathLst>
                <a:path w="241282" h="422276">
                  <a:moveTo>
                    <a:pt x="0" y="0"/>
                  </a:moveTo>
                  <a:lnTo>
                    <a:pt x="0" y="0"/>
                  </a:lnTo>
                  <a:lnTo>
                    <a:pt x="1685" y="0"/>
                  </a:lnTo>
                  <a:lnTo>
                    <a:pt x="3454" y="941"/>
                  </a:lnTo>
                  <a:lnTo>
                    <a:pt x="4419" y="1686"/>
                  </a:lnTo>
                  <a:lnTo>
                    <a:pt x="7373" y="2513"/>
                  </a:lnTo>
                  <a:lnTo>
                    <a:pt x="45177" y="3170"/>
                  </a:lnTo>
                  <a:lnTo>
                    <a:pt x="86143" y="3174"/>
                  </a:lnTo>
                  <a:lnTo>
                    <a:pt x="132530" y="662"/>
                  </a:lnTo>
                  <a:lnTo>
                    <a:pt x="169121" y="793"/>
                  </a:lnTo>
                  <a:lnTo>
                    <a:pt x="188576" y="6925"/>
                  </a:lnTo>
                  <a:lnTo>
                    <a:pt x="201135" y="14930"/>
                  </a:lnTo>
                  <a:lnTo>
                    <a:pt x="213068" y="32994"/>
                  </a:lnTo>
                  <a:lnTo>
                    <a:pt x="226213" y="78663"/>
                  </a:lnTo>
                  <a:lnTo>
                    <a:pt x="233223" y="120962"/>
                  </a:lnTo>
                  <a:lnTo>
                    <a:pt x="237236" y="163369"/>
                  </a:lnTo>
                  <a:lnTo>
                    <a:pt x="240190" y="204422"/>
                  </a:lnTo>
                  <a:lnTo>
                    <a:pt x="241154" y="249736"/>
                  </a:lnTo>
                  <a:lnTo>
                    <a:pt x="241281" y="291321"/>
                  </a:lnTo>
                  <a:lnTo>
                    <a:pt x="240945" y="333651"/>
                  </a:lnTo>
                  <a:lnTo>
                    <a:pt x="236237" y="380049"/>
                  </a:lnTo>
                  <a:lnTo>
                    <a:pt x="234950" y="422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SMARTInkShape-252">
              <a:extLst>
                <a:ext uri="{FF2B5EF4-FFF2-40B4-BE49-F238E27FC236}">
                  <a16:creationId xmlns:a16="http://schemas.microsoft.com/office/drawing/2014/main" xmlns="" id="{5AD84EE3-F34F-4670-B420-8D6817A3EA71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943225" y="2791204"/>
              <a:ext cx="1711326" cy="103946"/>
            </a:xfrm>
            <a:custGeom>
              <a:avLst/>
              <a:gdLst/>
              <a:ahLst/>
              <a:cxnLst/>
              <a:rect l="0" t="0" r="0" b="0"/>
              <a:pathLst>
                <a:path w="1711326" h="103946">
                  <a:moveTo>
                    <a:pt x="0" y="2796"/>
                  </a:moveTo>
                  <a:lnTo>
                    <a:pt x="0" y="2796"/>
                  </a:lnTo>
                  <a:lnTo>
                    <a:pt x="41899" y="0"/>
                  </a:lnTo>
                  <a:lnTo>
                    <a:pt x="81951" y="2516"/>
                  </a:lnTo>
                  <a:lnTo>
                    <a:pt x="119678" y="5729"/>
                  </a:lnTo>
                  <a:lnTo>
                    <a:pt x="164028" y="8134"/>
                  </a:lnTo>
                  <a:lnTo>
                    <a:pt x="207939" y="10532"/>
                  </a:lnTo>
                  <a:lnTo>
                    <a:pt x="249407" y="11791"/>
                  </a:lnTo>
                  <a:lnTo>
                    <a:pt x="296932" y="12164"/>
                  </a:lnTo>
                  <a:lnTo>
                    <a:pt x="342254" y="12274"/>
                  </a:lnTo>
                  <a:lnTo>
                    <a:pt x="375421" y="13241"/>
                  </a:lnTo>
                  <a:lnTo>
                    <a:pt x="411329" y="14847"/>
                  </a:lnTo>
                  <a:lnTo>
                    <a:pt x="448454" y="16736"/>
                  </a:lnTo>
                  <a:lnTo>
                    <a:pt x="483299" y="17811"/>
                  </a:lnTo>
                  <a:lnTo>
                    <a:pt x="527022" y="19357"/>
                  </a:lnTo>
                  <a:lnTo>
                    <a:pt x="555260" y="21798"/>
                  </a:lnTo>
                  <a:lnTo>
                    <a:pt x="597208" y="26411"/>
                  </a:lnTo>
                  <a:lnTo>
                    <a:pt x="621094" y="28770"/>
                  </a:lnTo>
                  <a:lnTo>
                    <a:pt x="646190" y="31048"/>
                  </a:lnTo>
                  <a:lnTo>
                    <a:pt x="692890" y="35108"/>
                  </a:lnTo>
                  <a:lnTo>
                    <a:pt x="739015" y="39377"/>
                  </a:lnTo>
                  <a:lnTo>
                    <a:pt x="776787" y="42876"/>
                  </a:lnTo>
                  <a:lnTo>
                    <a:pt x="818945" y="46147"/>
                  </a:lnTo>
                  <a:lnTo>
                    <a:pt x="860560" y="50056"/>
                  </a:lnTo>
                  <a:lnTo>
                    <a:pt x="905288" y="54845"/>
                  </a:lnTo>
                  <a:lnTo>
                    <a:pt x="949391" y="59561"/>
                  </a:lnTo>
                  <a:lnTo>
                    <a:pt x="988160" y="63655"/>
                  </a:lnTo>
                  <a:lnTo>
                    <a:pt x="1032386" y="68218"/>
                  </a:lnTo>
                  <a:lnTo>
                    <a:pt x="1067450" y="70909"/>
                  </a:lnTo>
                  <a:lnTo>
                    <a:pt x="1099074" y="73755"/>
                  </a:lnTo>
                  <a:lnTo>
                    <a:pt x="1134061" y="77020"/>
                  </a:lnTo>
                  <a:lnTo>
                    <a:pt x="1167249" y="79646"/>
                  </a:lnTo>
                  <a:lnTo>
                    <a:pt x="1207257" y="83108"/>
                  </a:lnTo>
                  <a:lnTo>
                    <a:pt x="1251609" y="85257"/>
                  </a:lnTo>
                  <a:lnTo>
                    <a:pt x="1290108" y="87750"/>
                  </a:lnTo>
                  <a:lnTo>
                    <a:pt x="1332455" y="90812"/>
                  </a:lnTo>
                  <a:lnTo>
                    <a:pt x="1378136" y="93207"/>
                  </a:lnTo>
                  <a:lnTo>
                    <a:pt x="1423299" y="97077"/>
                  </a:lnTo>
                  <a:lnTo>
                    <a:pt x="1463706" y="99836"/>
                  </a:lnTo>
                  <a:lnTo>
                    <a:pt x="1510640" y="101888"/>
                  </a:lnTo>
                  <a:lnTo>
                    <a:pt x="1556913" y="103900"/>
                  </a:lnTo>
                  <a:lnTo>
                    <a:pt x="1597751" y="103945"/>
                  </a:lnTo>
                  <a:lnTo>
                    <a:pt x="1637755" y="101649"/>
                  </a:lnTo>
                  <a:lnTo>
                    <a:pt x="1681345" y="98525"/>
                  </a:lnTo>
                  <a:lnTo>
                    <a:pt x="1711325" y="94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SMARTInkShape-253">
              <a:extLst>
                <a:ext uri="{FF2B5EF4-FFF2-40B4-BE49-F238E27FC236}">
                  <a16:creationId xmlns:a16="http://schemas.microsoft.com/office/drawing/2014/main" xmlns="" id="{87C8A7B5-CDEE-4327-A029-530094F83589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949575" y="2429076"/>
              <a:ext cx="1508126" cy="12500"/>
            </a:xfrm>
            <a:custGeom>
              <a:avLst/>
              <a:gdLst/>
              <a:ahLst/>
              <a:cxnLst/>
              <a:rect l="0" t="0" r="0" b="0"/>
              <a:pathLst>
                <a:path w="1508126" h="12500">
                  <a:moveTo>
                    <a:pt x="0" y="12499"/>
                  </a:moveTo>
                  <a:lnTo>
                    <a:pt x="0" y="12499"/>
                  </a:lnTo>
                  <a:lnTo>
                    <a:pt x="3044" y="6410"/>
                  </a:lnTo>
                  <a:lnTo>
                    <a:pt x="47766" y="2390"/>
                  </a:lnTo>
                  <a:lnTo>
                    <a:pt x="85282" y="5410"/>
                  </a:lnTo>
                  <a:lnTo>
                    <a:pt x="131342" y="6003"/>
                  </a:lnTo>
                  <a:lnTo>
                    <a:pt x="166935" y="6106"/>
                  </a:lnTo>
                  <a:lnTo>
                    <a:pt x="207115" y="6136"/>
                  </a:lnTo>
                  <a:lnTo>
                    <a:pt x="246929" y="6145"/>
                  </a:lnTo>
                  <a:lnTo>
                    <a:pt x="293964" y="6148"/>
                  </a:lnTo>
                  <a:lnTo>
                    <a:pt x="330713" y="7834"/>
                  </a:lnTo>
                  <a:lnTo>
                    <a:pt x="364412" y="8662"/>
                  </a:lnTo>
                  <a:lnTo>
                    <a:pt x="406789" y="9030"/>
                  </a:lnTo>
                  <a:lnTo>
                    <a:pt x="453845" y="9193"/>
                  </a:lnTo>
                  <a:lnTo>
                    <a:pt x="488870" y="9266"/>
                  </a:lnTo>
                  <a:lnTo>
                    <a:pt x="520664" y="8945"/>
                  </a:lnTo>
                  <a:lnTo>
                    <a:pt x="564193" y="7627"/>
                  </a:lnTo>
                  <a:lnTo>
                    <a:pt x="598827" y="6806"/>
                  </a:lnTo>
                  <a:lnTo>
                    <a:pt x="630917" y="6441"/>
                  </a:lnTo>
                  <a:lnTo>
                    <a:pt x="673402" y="6279"/>
                  </a:lnTo>
                  <a:lnTo>
                    <a:pt x="708277" y="6207"/>
                  </a:lnTo>
                  <a:lnTo>
                    <a:pt x="741298" y="5822"/>
                  </a:lnTo>
                  <a:lnTo>
                    <a:pt x="784196" y="4475"/>
                  </a:lnTo>
                  <a:lnTo>
                    <a:pt x="818314" y="3641"/>
                  </a:lnTo>
                  <a:lnTo>
                    <a:pt x="850881" y="3270"/>
                  </a:lnTo>
                  <a:lnTo>
                    <a:pt x="895930" y="3106"/>
                  </a:lnTo>
                  <a:lnTo>
                    <a:pt x="930533" y="2092"/>
                  </a:lnTo>
                  <a:lnTo>
                    <a:pt x="960375" y="818"/>
                  </a:lnTo>
                  <a:lnTo>
                    <a:pt x="997158" y="252"/>
                  </a:lnTo>
                  <a:lnTo>
                    <a:pt x="1032320" y="0"/>
                  </a:lnTo>
                  <a:lnTo>
                    <a:pt x="1076222" y="800"/>
                  </a:lnTo>
                  <a:lnTo>
                    <a:pt x="1121186" y="2544"/>
                  </a:lnTo>
                  <a:lnTo>
                    <a:pt x="1158448" y="2847"/>
                  </a:lnTo>
                  <a:lnTo>
                    <a:pt x="1201986" y="3302"/>
                  </a:lnTo>
                  <a:lnTo>
                    <a:pt x="1244924" y="5482"/>
                  </a:lnTo>
                  <a:lnTo>
                    <a:pt x="1288722" y="6017"/>
                  </a:lnTo>
                  <a:lnTo>
                    <a:pt x="1330613" y="5770"/>
                  </a:lnTo>
                  <a:lnTo>
                    <a:pt x="1363026" y="4452"/>
                  </a:lnTo>
                  <a:lnTo>
                    <a:pt x="1410531" y="5097"/>
                  </a:lnTo>
                  <a:lnTo>
                    <a:pt x="1457803" y="5941"/>
                  </a:lnTo>
                  <a:lnTo>
                    <a:pt x="1508125" y="9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7" name="SMARTInkShape-Group66">
            <a:extLst>
              <a:ext uri="{FF2B5EF4-FFF2-40B4-BE49-F238E27FC236}">
                <a16:creationId xmlns:a16="http://schemas.microsoft.com/office/drawing/2014/main" xmlns="" id="{6188C5EE-99FB-4D7A-80E1-219BDD7CB1EA}"/>
              </a:ext>
            </a:extLst>
          </p:cNvPr>
          <p:cNvGrpSpPr/>
          <p:nvPr/>
        </p:nvGrpSpPr>
        <p:grpSpPr>
          <a:xfrm>
            <a:off x="4638675" y="2390907"/>
            <a:ext cx="1892301" cy="922787"/>
            <a:chOff x="4638675" y="2390907"/>
            <a:chExt cx="1892301" cy="922787"/>
          </a:xfrm>
        </p:grpSpPr>
        <p:sp>
          <p:nvSpPr>
            <p:cNvPr id="20" name="SMARTInkShape-254">
              <a:extLst>
                <a:ext uri="{FF2B5EF4-FFF2-40B4-BE49-F238E27FC236}">
                  <a16:creationId xmlns:a16="http://schemas.microsoft.com/office/drawing/2014/main" xmlns="" id="{89585E52-390C-4852-A3F3-C96527E27461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708650" y="3168575"/>
              <a:ext cx="292101" cy="130170"/>
            </a:xfrm>
            <a:custGeom>
              <a:avLst/>
              <a:gdLst/>
              <a:ahLst/>
              <a:cxnLst/>
              <a:rect l="0" t="0" r="0" b="0"/>
              <a:pathLst>
                <a:path w="292101" h="130170">
                  <a:moveTo>
                    <a:pt x="0" y="108025"/>
                  </a:moveTo>
                  <a:lnTo>
                    <a:pt x="0" y="108025"/>
                  </a:lnTo>
                  <a:lnTo>
                    <a:pt x="2535" y="110912"/>
                  </a:lnTo>
                  <a:lnTo>
                    <a:pt x="15809" y="130169"/>
                  </a:lnTo>
                  <a:lnTo>
                    <a:pt x="13343" y="101058"/>
                  </a:lnTo>
                  <a:lnTo>
                    <a:pt x="18847" y="61526"/>
                  </a:lnTo>
                  <a:lnTo>
                    <a:pt x="31984" y="31002"/>
                  </a:lnTo>
                  <a:lnTo>
                    <a:pt x="47906" y="9594"/>
                  </a:lnTo>
                  <a:lnTo>
                    <a:pt x="58919" y="1759"/>
                  </a:lnTo>
                  <a:lnTo>
                    <a:pt x="66050" y="0"/>
                  </a:lnTo>
                  <a:lnTo>
                    <a:pt x="69433" y="25"/>
                  </a:lnTo>
                  <a:lnTo>
                    <a:pt x="76955" y="3816"/>
                  </a:lnTo>
                  <a:lnTo>
                    <a:pt x="89912" y="16062"/>
                  </a:lnTo>
                  <a:lnTo>
                    <a:pt x="98912" y="45710"/>
                  </a:lnTo>
                  <a:lnTo>
                    <a:pt x="103861" y="84779"/>
                  </a:lnTo>
                  <a:lnTo>
                    <a:pt x="101633" y="110764"/>
                  </a:lnTo>
                  <a:lnTo>
                    <a:pt x="103288" y="90751"/>
                  </a:lnTo>
                  <a:lnTo>
                    <a:pt x="116854" y="49033"/>
                  </a:lnTo>
                  <a:lnTo>
                    <a:pt x="125130" y="31867"/>
                  </a:lnTo>
                  <a:lnTo>
                    <a:pt x="131696" y="24671"/>
                  </a:lnTo>
                  <a:lnTo>
                    <a:pt x="138612" y="19826"/>
                  </a:lnTo>
                  <a:lnTo>
                    <a:pt x="144038" y="17673"/>
                  </a:lnTo>
                  <a:lnTo>
                    <a:pt x="146472" y="17804"/>
                  </a:lnTo>
                  <a:lnTo>
                    <a:pt x="151059" y="19831"/>
                  </a:lnTo>
                  <a:lnTo>
                    <a:pt x="157608" y="24940"/>
                  </a:lnTo>
                  <a:lnTo>
                    <a:pt x="166142" y="48901"/>
                  </a:lnTo>
                  <a:lnTo>
                    <a:pt x="176322" y="92588"/>
                  </a:lnTo>
                  <a:lnTo>
                    <a:pt x="179087" y="107841"/>
                  </a:lnTo>
                  <a:lnTo>
                    <a:pt x="177959" y="121330"/>
                  </a:lnTo>
                  <a:lnTo>
                    <a:pt x="177907" y="121481"/>
                  </a:lnTo>
                  <a:lnTo>
                    <a:pt x="176116" y="77611"/>
                  </a:lnTo>
                  <a:lnTo>
                    <a:pt x="176442" y="33300"/>
                  </a:lnTo>
                  <a:lnTo>
                    <a:pt x="180018" y="24367"/>
                  </a:lnTo>
                  <a:lnTo>
                    <a:pt x="187042" y="15269"/>
                  </a:lnTo>
                  <a:lnTo>
                    <a:pt x="189253" y="13379"/>
                  </a:lnTo>
                  <a:lnTo>
                    <a:pt x="192491" y="12825"/>
                  </a:lnTo>
                  <a:lnTo>
                    <a:pt x="200792" y="14091"/>
                  </a:lnTo>
                  <a:lnTo>
                    <a:pt x="210326" y="18770"/>
                  </a:lnTo>
                  <a:lnTo>
                    <a:pt x="220990" y="34738"/>
                  </a:lnTo>
                  <a:lnTo>
                    <a:pt x="238590" y="77399"/>
                  </a:lnTo>
                  <a:lnTo>
                    <a:pt x="248770" y="106409"/>
                  </a:lnTo>
                  <a:lnTo>
                    <a:pt x="252969" y="112363"/>
                  </a:lnTo>
                  <a:lnTo>
                    <a:pt x="265654" y="113363"/>
                  </a:lnTo>
                  <a:lnTo>
                    <a:pt x="292100" y="111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SMARTInkShape-255">
              <a:extLst>
                <a:ext uri="{FF2B5EF4-FFF2-40B4-BE49-F238E27FC236}">
                  <a16:creationId xmlns:a16="http://schemas.microsoft.com/office/drawing/2014/main" xmlns="" id="{32244CEE-4E81-4C0C-9E69-1D499C2FE3EA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544472" y="3187700"/>
              <a:ext cx="116554" cy="9526"/>
            </a:xfrm>
            <a:custGeom>
              <a:avLst/>
              <a:gdLst/>
              <a:ahLst/>
              <a:cxnLst/>
              <a:rect l="0" t="0" r="0" b="0"/>
              <a:pathLst>
                <a:path w="116554" h="9526">
                  <a:moveTo>
                    <a:pt x="8603" y="0"/>
                  </a:moveTo>
                  <a:lnTo>
                    <a:pt x="8603" y="0"/>
                  </a:lnTo>
                  <a:lnTo>
                    <a:pt x="5869" y="2734"/>
                  </a:lnTo>
                  <a:lnTo>
                    <a:pt x="1151" y="3441"/>
                  </a:lnTo>
                  <a:lnTo>
                    <a:pt x="460" y="4058"/>
                  </a:lnTo>
                  <a:lnTo>
                    <a:pt x="0" y="4822"/>
                  </a:lnTo>
                  <a:lnTo>
                    <a:pt x="45" y="5684"/>
                  </a:lnTo>
                  <a:lnTo>
                    <a:pt x="2146" y="9354"/>
                  </a:lnTo>
                  <a:lnTo>
                    <a:pt x="45101" y="9491"/>
                  </a:lnTo>
                  <a:lnTo>
                    <a:pt x="89566" y="9521"/>
                  </a:lnTo>
                  <a:lnTo>
                    <a:pt x="116553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SMARTInkShape-256">
              <a:extLst>
                <a:ext uri="{FF2B5EF4-FFF2-40B4-BE49-F238E27FC236}">
                  <a16:creationId xmlns:a16="http://schemas.microsoft.com/office/drawing/2014/main" xmlns="" id="{87573782-60F9-460B-8FAB-9C14BD5D49C9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495925" y="3077473"/>
              <a:ext cx="125234" cy="236221"/>
            </a:xfrm>
            <a:custGeom>
              <a:avLst/>
              <a:gdLst/>
              <a:ahLst/>
              <a:cxnLst/>
              <a:rect l="0" t="0" r="0" b="0"/>
              <a:pathLst>
                <a:path w="125234" h="236221">
                  <a:moveTo>
                    <a:pt x="0" y="2277"/>
                  </a:moveTo>
                  <a:lnTo>
                    <a:pt x="0" y="2277"/>
                  </a:lnTo>
                  <a:lnTo>
                    <a:pt x="0" y="11426"/>
                  </a:lnTo>
                  <a:lnTo>
                    <a:pt x="1882" y="15280"/>
                  </a:lnTo>
                  <a:lnTo>
                    <a:pt x="6088" y="20973"/>
                  </a:lnTo>
                  <a:lnTo>
                    <a:pt x="9644" y="22908"/>
                  </a:lnTo>
                  <a:lnTo>
                    <a:pt x="50611" y="19898"/>
                  </a:lnTo>
                  <a:lnTo>
                    <a:pt x="94244" y="5389"/>
                  </a:lnTo>
                  <a:lnTo>
                    <a:pt x="111240" y="448"/>
                  </a:lnTo>
                  <a:lnTo>
                    <a:pt x="115435" y="0"/>
                  </a:lnTo>
                  <a:lnTo>
                    <a:pt x="118585" y="406"/>
                  </a:lnTo>
                  <a:lnTo>
                    <a:pt x="123025" y="2739"/>
                  </a:lnTo>
                  <a:lnTo>
                    <a:pt x="125233" y="8950"/>
                  </a:lnTo>
                  <a:lnTo>
                    <a:pt x="124966" y="32366"/>
                  </a:lnTo>
                  <a:lnTo>
                    <a:pt x="117068" y="70262"/>
                  </a:lnTo>
                  <a:lnTo>
                    <a:pt x="107191" y="111902"/>
                  </a:lnTo>
                  <a:lnTo>
                    <a:pt x="99250" y="151305"/>
                  </a:lnTo>
                  <a:lnTo>
                    <a:pt x="93159" y="194907"/>
                  </a:lnTo>
                  <a:lnTo>
                    <a:pt x="92491" y="229582"/>
                  </a:lnTo>
                  <a:lnTo>
                    <a:pt x="94817" y="236220"/>
                  </a:lnTo>
                  <a:lnTo>
                    <a:pt x="95314" y="235850"/>
                  </a:lnTo>
                  <a:lnTo>
                    <a:pt x="98425" y="2308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SMARTInkShape-257">
              <a:extLst>
                <a:ext uri="{FF2B5EF4-FFF2-40B4-BE49-F238E27FC236}">
                  <a16:creationId xmlns:a16="http://schemas.microsoft.com/office/drawing/2014/main" xmlns="" id="{33783BD7-50EF-4F9A-9EC6-A8DB87413F7D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321300" y="3060890"/>
              <a:ext cx="119210" cy="236653"/>
            </a:xfrm>
            <a:custGeom>
              <a:avLst/>
              <a:gdLst/>
              <a:ahLst/>
              <a:cxnLst/>
              <a:rect l="0" t="0" r="0" b="0"/>
              <a:pathLst>
                <a:path w="119210" h="236653">
                  <a:moveTo>
                    <a:pt x="0" y="168085"/>
                  </a:moveTo>
                  <a:lnTo>
                    <a:pt x="0" y="168085"/>
                  </a:lnTo>
                  <a:lnTo>
                    <a:pt x="2887" y="170620"/>
                  </a:lnTo>
                  <a:lnTo>
                    <a:pt x="7598" y="173148"/>
                  </a:lnTo>
                  <a:lnTo>
                    <a:pt x="10197" y="173863"/>
                  </a:lnTo>
                  <a:lnTo>
                    <a:pt x="36555" y="166473"/>
                  </a:lnTo>
                  <a:lnTo>
                    <a:pt x="49989" y="145147"/>
                  </a:lnTo>
                  <a:lnTo>
                    <a:pt x="67717" y="100302"/>
                  </a:lnTo>
                  <a:lnTo>
                    <a:pt x="82757" y="57189"/>
                  </a:lnTo>
                  <a:lnTo>
                    <a:pt x="103098" y="9787"/>
                  </a:lnTo>
                  <a:lnTo>
                    <a:pt x="106992" y="95"/>
                  </a:lnTo>
                  <a:lnTo>
                    <a:pt x="107311" y="0"/>
                  </a:lnTo>
                  <a:lnTo>
                    <a:pt x="110452" y="42126"/>
                  </a:lnTo>
                  <a:lnTo>
                    <a:pt x="111036" y="89749"/>
                  </a:lnTo>
                  <a:lnTo>
                    <a:pt x="111108" y="129380"/>
                  </a:lnTo>
                  <a:lnTo>
                    <a:pt x="112060" y="166024"/>
                  </a:lnTo>
                  <a:lnTo>
                    <a:pt x="114358" y="208762"/>
                  </a:lnTo>
                  <a:lnTo>
                    <a:pt x="116995" y="233605"/>
                  </a:lnTo>
                  <a:lnTo>
                    <a:pt x="117508" y="235049"/>
                  </a:lnTo>
                  <a:lnTo>
                    <a:pt x="118202" y="236011"/>
                  </a:lnTo>
                  <a:lnTo>
                    <a:pt x="119018" y="236652"/>
                  </a:lnTo>
                  <a:lnTo>
                    <a:pt x="119209" y="236374"/>
                  </a:lnTo>
                  <a:lnTo>
                    <a:pt x="117475" y="2315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SMARTInkShape-258">
              <a:extLst>
                <a:ext uri="{FF2B5EF4-FFF2-40B4-BE49-F238E27FC236}">
                  <a16:creationId xmlns:a16="http://schemas.microsoft.com/office/drawing/2014/main" xmlns="" id="{5ECA51CF-8B05-4942-ADA4-FA768F7D126F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276975" y="2390907"/>
              <a:ext cx="247651" cy="457069"/>
            </a:xfrm>
            <a:custGeom>
              <a:avLst/>
              <a:gdLst/>
              <a:ahLst/>
              <a:cxnLst/>
              <a:rect l="0" t="0" r="0" b="0"/>
              <a:pathLst>
                <a:path w="247651" h="457069">
                  <a:moveTo>
                    <a:pt x="0" y="9393"/>
                  </a:moveTo>
                  <a:lnTo>
                    <a:pt x="0" y="9393"/>
                  </a:lnTo>
                  <a:lnTo>
                    <a:pt x="7950" y="9746"/>
                  </a:lnTo>
                  <a:lnTo>
                    <a:pt x="14692" y="12127"/>
                  </a:lnTo>
                  <a:lnTo>
                    <a:pt x="59301" y="7127"/>
                  </a:lnTo>
                  <a:lnTo>
                    <a:pt x="98327" y="3954"/>
                  </a:lnTo>
                  <a:lnTo>
                    <a:pt x="143957" y="2726"/>
                  </a:lnTo>
                  <a:lnTo>
                    <a:pt x="167700" y="0"/>
                  </a:lnTo>
                  <a:lnTo>
                    <a:pt x="175395" y="1593"/>
                  </a:lnTo>
                  <a:lnTo>
                    <a:pt x="178495" y="3339"/>
                  </a:lnTo>
                  <a:lnTo>
                    <a:pt x="185249" y="13202"/>
                  </a:lnTo>
                  <a:lnTo>
                    <a:pt x="186403" y="17436"/>
                  </a:lnTo>
                  <a:lnTo>
                    <a:pt x="197817" y="62038"/>
                  </a:lnTo>
                  <a:lnTo>
                    <a:pt x="204612" y="102770"/>
                  </a:lnTo>
                  <a:lnTo>
                    <a:pt x="211958" y="145678"/>
                  </a:lnTo>
                  <a:lnTo>
                    <a:pt x="220892" y="191691"/>
                  </a:lnTo>
                  <a:lnTo>
                    <a:pt x="225686" y="232389"/>
                  </a:lnTo>
                  <a:lnTo>
                    <a:pt x="230834" y="277859"/>
                  </a:lnTo>
                  <a:lnTo>
                    <a:pt x="238845" y="324808"/>
                  </a:lnTo>
                  <a:lnTo>
                    <a:pt x="245179" y="363484"/>
                  </a:lnTo>
                  <a:lnTo>
                    <a:pt x="247324" y="405677"/>
                  </a:lnTo>
                  <a:lnTo>
                    <a:pt x="247650" y="4570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SMARTInkShape-259">
              <a:extLst>
                <a:ext uri="{FF2B5EF4-FFF2-40B4-BE49-F238E27FC236}">
                  <a16:creationId xmlns:a16="http://schemas.microsoft.com/office/drawing/2014/main" xmlns="" id="{815CE3C2-7E2F-4D34-AAC5-1586D0FA99C6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654550" y="2847975"/>
              <a:ext cx="1876426" cy="47620"/>
            </a:xfrm>
            <a:custGeom>
              <a:avLst/>
              <a:gdLst/>
              <a:ahLst/>
              <a:cxnLst/>
              <a:rect l="0" t="0" r="0" b="0"/>
              <a:pathLst>
                <a:path w="1876426" h="47620">
                  <a:moveTo>
                    <a:pt x="0" y="19050"/>
                  </a:moveTo>
                  <a:lnTo>
                    <a:pt x="0" y="19050"/>
                  </a:lnTo>
                  <a:lnTo>
                    <a:pt x="3371" y="19050"/>
                  </a:lnTo>
                  <a:lnTo>
                    <a:pt x="5967" y="19991"/>
                  </a:lnTo>
                  <a:lnTo>
                    <a:pt x="7153" y="20736"/>
                  </a:lnTo>
                  <a:lnTo>
                    <a:pt x="34020" y="21088"/>
                  </a:lnTo>
                  <a:lnTo>
                    <a:pt x="63903" y="18424"/>
                  </a:lnTo>
                  <a:lnTo>
                    <a:pt x="87052" y="17221"/>
                  </a:lnTo>
                  <a:lnTo>
                    <a:pt x="116243" y="15714"/>
                  </a:lnTo>
                  <a:lnTo>
                    <a:pt x="157144" y="14040"/>
                  </a:lnTo>
                  <a:lnTo>
                    <a:pt x="189434" y="13295"/>
                  </a:lnTo>
                  <a:lnTo>
                    <a:pt x="226127" y="12965"/>
                  </a:lnTo>
                  <a:lnTo>
                    <a:pt x="261956" y="12818"/>
                  </a:lnTo>
                  <a:lnTo>
                    <a:pt x="309156" y="13676"/>
                  </a:lnTo>
                  <a:lnTo>
                    <a:pt x="348659" y="15223"/>
                  </a:lnTo>
                  <a:lnTo>
                    <a:pt x="387175" y="16623"/>
                  </a:lnTo>
                  <a:lnTo>
                    <a:pt x="426339" y="19271"/>
                  </a:lnTo>
                  <a:lnTo>
                    <a:pt x="473574" y="21350"/>
                  </a:lnTo>
                  <a:lnTo>
                    <a:pt x="509633" y="21836"/>
                  </a:lnTo>
                  <a:lnTo>
                    <a:pt x="556070" y="22462"/>
                  </a:lnTo>
                  <a:lnTo>
                    <a:pt x="600599" y="24373"/>
                  </a:lnTo>
                  <a:lnTo>
                    <a:pt x="643348" y="25448"/>
                  </a:lnTo>
                  <a:lnTo>
                    <a:pt x="684667" y="27845"/>
                  </a:lnTo>
                  <a:lnTo>
                    <a:pt x="720703" y="30789"/>
                  </a:lnTo>
                  <a:lnTo>
                    <a:pt x="763754" y="32851"/>
                  </a:lnTo>
                  <a:lnTo>
                    <a:pt x="802408" y="34944"/>
                  </a:lnTo>
                  <a:lnTo>
                    <a:pt x="836051" y="37050"/>
                  </a:lnTo>
                  <a:lnTo>
                    <a:pt x="882758" y="39866"/>
                  </a:lnTo>
                  <a:lnTo>
                    <a:pt x="927877" y="41210"/>
                  </a:lnTo>
                  <a:lnTo>
                    <a:pt x="975347" y="43333"/>
                  </a:lnTo>
                  <a:lnTo>
                    <a:pt x="1015688" y="43954"/>
                  </a:lnTo>
                  <a:lnTo>
                    <a:pt x="1051963" y="45170"/>
                  </a:lnTo>
                  <a:lnTo>
                    <a:pt x="1084547" y="46534"/>
                  </a:lnTo>
                  <a:lnTo>
                    <a:pt x="1130306" y="47302"/>
                  </a:lnTo>
                  <a:lnTo>
                    <a:pt x="1173066" y="47529"/>
                  </a:lnTo>
                  <a:lnTo>
                    <a:pt x="1217251" y="47597"/>
                  </a:lnTo>
                  <a:lnTo>
                    <a:pt x="1254199" y="47612"/>
                  </a:lnTo>
                  <a:lnTo>
                    <a:pt x="1287554" y="47619"/>
                  </a:lnTo>
                  <a:lnTo>
                    <a:pt x="1331176" y="46683"/>
                  </a:lnTo>
                  <a:lnTo>
                    <a:pt x="1370911" y="45111"/>
                  </a:lnTo>
                  <a:lnTo>
                    <a:pt x="1410436" y="44646"/>
                  </a:lnTo>
                  <a:lnTo>
                    <a:pt x="1450253" y="44508"/>
                  </a:lnTo>
                  <a:lnTo>
                    <a:pt x="1492624" y="43527"/>
                  </a:lnTo>
                  <a:lnTo>
                    <a:pt x="1537164" y="41942"/>
                  </a:lnTo>
                  <a:lnTo>
                    <a:pt x="1582816" y="40532"/>
                  </a:lnTo>
                  <a:lnTo>
                    <a:pt x="1619638" y="39181"/>
                  </a:lnTo>
                  <a:lnTo>
                    <a:pt x="1661873" y="38580"/>
                  </a:lnTo>
                  <a:lnTo>
                    <a:pt x="1705688" y="36557"/>
                  </a:lnTo>
                  <a:lnTo>
                    <a:pt x="1748343" y="32037"/>
                  </a:lnTo>
                  <a:lnTo>
                    <a:pt x="1792355" y="24189"/>
                  </a:lnTo>
                  <a:lnTo>
                    <a:pt x="1837580" y="16786"/>
                  </a:lnTo>
                  <a:lnTo>
                    <a:pt x="1852105" y="13105"/>
                  </a:lnTo>
                  <a:lnTo>
                    <a:pt x="18764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SMARTInkShape-260">
              <a:extLst>
                <a:ext uri="{FF2B5EF4-FFF2-40B4-BE49-F238E27FC236}">
                  <a16:creationId xmlns:a16="http://schemas.microsoft.com/office/drawing/2014/main" xmlns="" id="{B96E2661-CE71-4A42-8D32-872D0DD804FE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638675" y="2406650"/>
              <a:ext cx="1695451" cy="34926"/>
            </a:xfrm>
            <a:custGeom>
              <a:avLst/>
              <a:gdLst/>
              <a:ahLst/>
              <a:cxnLst/>
              <a:rect l="0" t="0" r="0" b="0"/>
              <a:pathLst>
                <a:path w="1695451" h="34926">
                  <a:moveTo>
                    <a:pt x="0" y="34925"/>
                  </a:moveTo>
                  <a:lnTo>
                    <a:pt x="0" y="34925"/>
                  </a:lnTo>
                  <a:lnTo>
                    <a:pt x="26466" y="11192"/>
                  </a:lnTo>
                  <a:lnTo>
                    <a:pt x="34692" y="8333"/>
                  </a:lnTo>
                  <a:lnTo>
                    <a:pt x="81462" y="3567"/>
                  </a:lnTo>
                  <a:lnTo>
                    <a:pt x="118285" y="1585"/>
                  </a:lnTo>
                  <a:lnTo>
                    <a:pt x="162283" y="470"/>
                  </a:lnTo>
                  <a:lnTo>
                    <a:pt x="199425" y="139"/>
                  </a:lnTo>
                  <a:lnTo>
                    <a:pt x="239594" y="41"/>
                  </a:lnTo>
                  <a:lnTo>
                    <a:pt x="277248" y="953"/>
                  </a:lnTo>
                  <a:lnTo>
                    <a:pt x="318156" y="2517"/>
                  </a:lnTo>
                  <a:lnTo>
                    <a:pt x="354854" y="2980"/>
                  </a:lnTo>
                  <a:lnTo>
                    <a:pt x="395948" y="4058"/>
                  </a:lnTo>
                  <a:lnTo>
                    <a:pt x="431035" y="5331"/>
                  </a:lnTo>
                  <a:lnTo>
                    <a:pt x="473676" y="5897"/>
                  </a:lnTo>
                  <a:lnTo>
                    <a:pt x="509326" y="6149"/>
                  </a:lnTo>
                  <a:lnTo>
                    <a:pt x="554136" y="7231"/>
                  </a:lnTo>
                  <a:lnTo>
                    <a:pt x="595518" y="8845"/>
                  </a:lnTo>
                  <a:lnTo>
                    <a:pt x="634591" y="10264"/>
                  </a:lnTo>
                  <a:lnTo>
                    <a:pt x="679564" y="11978"/>
                  </a:lnTo>
                  <a:lnTo>
                    <a:pt x="713720" y="12379"/>
                  </a:lnTo>
                  <a:lnTo>
                    <a:pt x="756750" y="12605"/>
                  </a:lnTo>
                  <a:lnTo>
                    <a:pt x="796310" y="12672"/>
                  </a:lnTo>
                  <a:lnTo>
                    <a:pt x="834843" y="12692"/>
                  </a:lnTo>
                  <a:lnTo>
                    <a:pt x="875540" y="12345"/>
                  </a:lnTo>
                  <a:lnTo>
                    <a:pt x="910299" y="11013"/>
                  </a:lnTo>
                  <a:lnTo>
                    <a:pt x="955754" y="9966"/>
                  </a:lnTo>
                  <a:lnTo>
                    <a:pt x="999404" y="9656"/>
                  </a:lnTo>
                  <a:lnTo>
                    <a:pt x="1038560" y="9564"/>
                  </a:lnTo>
                  <a:lnTo>
                    <a:pt x="1078109" y="9536"/>
                  </a:lnTo>
                  <a:lnTo>
                    <a:pt x="1109926" y="9530"/>
                  </a:lnTo>
                  <a:lnTo>
                    <a:pt x="1143117" y="9527"/>
                  </a:lnTo>
                  <a:lnTo>
                    <a:pt x="1189484" y="9526"/>
                  </a:lnTo>
                  <a:lnTo>
                    <a:pt x="1230569" y="9525"/>
                  </a:lnTo>
                  <a:lnTo>
                    <a:pt x="1265528" y="9525"/>
                  </a:lnTo>
                  <a:lnTo>
                    <a:pt x="1312772" y="9525"/>
                  </a:lnTo>
                  <a:lnTo>
                    <a:pt x="1358756" y="8584"/>
                  </a:lnTo>
                  <a:lnTo>
                    <a:pt x="1389175" y="7343"/>
                  </a:lnTo>
                  <a:lnTo>
                    <a:pt x="1427389" y="6791"/>
                  </a:lnTo>
                  <a:lnTo>
                    <a:pt x="1473698" y="6481"/>
                  </a:lnTo>
                  <a:lnTo>
                    <a:pt x="1511874" y="5467"/>
                  </a:lnTo>
                  <a:lnTo>
                    <a:pt x="1551419" y="4547"/>
                  </a:lnTo>
                  <a:lnTo>
                    <a:pt x="1592018" y="5306"/>
                  </a:lnTo>
                  <a:lnTo>
                    <a:pt x="1633641" y="3963"/>
                  </a:lnTo>
                  <a:lnTo>
                    <a:pt x="1679323" y="1593"/>
                  </a:lnTo>
                  <a:lnTo>
                    <a:pt x="16954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1" name="SMARTInkShape-Group67">
            <a:extLst>
              <a:ext uri="{FF2B5EF4-FFF2-40B4-BE49-F238E27FC236}">
                <a16:creationId xmlns:a16="http://schemas.microsoft.com/office/drawing/2014/main" xmlns="" id="{FE2ADD0D-2AA3-4723-A916-C19029E57CBA}"/>
              </a:ext>
            </a:extLst>
          </p:cNvPr>
          <p:cNvGrpSpPr/>
          <p:nvPr/>
        </p:nvGrpSpPr>
        <p:grpSpPr>
          <a:xfrm>
            <a:off x="7226300" y="2151488"/>
            <a:ext cx="2295526" cy="331170"/>
            <a:chOff x="7226300" y="2151488"/>
            <a:chExt cx="2295526" cy="331170"/>
          </a:xfrm>
        </p:grpSpPr>
        <p:sp>
          <p:nvSpPr>
            <p:cNvPr id="28" name="SMARTInkShape-261">
              <a:extLst>
                <a:ext uri="{FF2B5EF4-FFF2-40B4-BE49-F238E27FC236}">
                  <a16:creationId xmlns:a16="http://schemas.microsoft.com/office/drawing/2014/main" xmlns="" id="{6527EBB5-E3E1-4474-A3EB-07B107EB803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353550" y="2447925"/>
              <a:ext cx="168276" cy="18997"/>
            </a:xfrm>
            <a:custGeom>
              <a:avLst/>
              <a:gdLst/>
              <a:ahLst/>
              <a:cxnLst/>
              <a:rect l="0" t="0" r="0" b="0"/>
              <a:pathLst>
                <a:path w="168276" h="18997">
                  <a:moveTo>
                    <a:pt x="0" y="9525"/>
                  </a:moveTo>
                  <a:lnTo>
                    <a:pt x="0" y="9525"/>
                  </a:lnTo>
                  <a:lnTo>
                    <a:pt x="0" y="16988"/>
                  </a:lnTo>
                  <a:lnTo>
                    <a:pt x="1058" y="17676"/>
                  </a:lnTo>
                  <a:lnTo>
                    <a:pt x="17334" y="18996"/>
                  </a:lnTo>
                  <a:lnTo>
                    <a:pt x="50822" y="15280"/>
                  </a:lnTo>
                  <a:lnTo>
                    <a:pt x="88205" y="9966"/>
                  </a:lnTo>
                  <a:lnTo>
                    <a:pt x="129656" y="4991"/>
                  </a:lnTo>
                  <a:lnTo>
                    <a:pt x="1682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SMARTInkShape-262">
              <a:extLst>
                <a:ext uri="{FF2B5EF4-FFF2-40B4-BE49-F238E27FC236}">
                  <a16:creationId xmlns:a16="http://schemas.microsoft.com/office/drawing/2014/main" xmlns="" id="{C1AC6D9E-45DD-44D4-9DD6-039D889E53E0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353550" y="2349500"/>
              <a:ext cx="155576" cy="3176"/>
            </a:xfrm>
            <a:custGeom>
              <a:avLst/>
              <a:gdLst/>
              <a:ahLst/>
              <a:cxnLst/>
              <a:rect l="0" t="0" r="0" b="0"/>
              <a:pathLst>
                <a:path w="155576" h="3176">
                  <a:moveTo>
                    <a:pt x="0" y="3175"/>
                  </a:moveTo>
                  <a:lnTo>
                    <a:pt x="0" y="3175"/>
                  </a:lnTo>
                  <a:lnTo>
                    <a:pt x="45331" y="3175"/>
                  </a:lnTo>
                  <a:lnTo>
                    <a:pt x="87061" y="2822"/>
                  </a:lnTo>
                  <a:lnTo>
                    <a:pt x="126495" y="993"/>
                  </a:lnTo>
                  <a:lnTo>
                    <a:pt x="155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SMARTInkShape-263">
              <a:extLst>
                <a:ext uri="{FF2B5EF4-FFF2-40B4-BE49-F238E27FC236}">
                  <a16:creationId xmlns:a16="http://schemas.microsoft.com/office/drawing/2014/main" xmlns="" id="{7BD7B2E2-6084-4A47-A116-FF1CAAE8647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057913" y="2343150"/>
              <a:ext cx="184513" cy="12624"/>
            </a:xfrm>
            <a:custGeom>
              <a:avLst/>
              <a:gdLst/>
              <a:ahLst/>
              <a:cxnLst/>
              <a:rect l="0" t="0" r="0" b="0"/>
              <a:pathLst>
                <a:path w="184513" h="12624">
                  <a:moveTo>
                    <a:pt x="9887" y="0"/>
                  </a:moveTo>
                  <a:lnTo>
                    <a:pt x="9887" y="0"/>
                  </a:lnTo>
                  <a:lnTo>
                    <a:pt x="9887" y="1686"/>
                  </a:lnTo>
                  <a:lnTo>
                    <a:pt x="7065" y="3454"/>
                  </a:lnTo>
                  <a:lnTo>
                    <a:pt x="0" y="5778"/>
                  </a:lnTo>
                  <a:lnTo>
                    <a:pt x="121" y="6321"/>
                  </a:lnTo>
                  <a:lnTo>
                    <a:pt x="3077" y="7866"/>
                  </a:lnTo>
                  <a:lnTo>
                    <a:pt x="18795" y="12526"/>
                  </a:lnTo>
                  <a:lnTo>
                    <a:pt x="50182" y="12623"/>
                  </a:lnTo>
                  <a:lnTo>
                    <a:pt x="96588" y="12313"/>
                  </a:lnTo>
                  <a:lnTo>
                    <a:pt x="134851" y="10999"/>
                  </a:lnTo>
                  <a:lnTo>
                    <a:pt x="184512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SMARTInkShape-264">
              <a:extLst>
                <a:ext uri="{FF2B5EF4-FFF2-40B4-BE49-F238E27FC236}">
                  <a16:creationId xmlns:a16="http://schemas.microsoft.com/office/drawing/2014/main" xmlns="" id="{C95B8BC9-8524-4093-8B26-2EC124B31589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032875" y="2168525"/>
              <a:ext cx="148253" cy="314133"/>
            </a:xfrm>
            <a:custGeom>
              <a:avLst/>
              <a:gdLst/>
              <a:ahLst/>
              <a:cxnLst/>
              <a:rect l="0" t="0" r="0" b="0"/>
              <a:pathLst>
                <a:path w="148253" h="314133">
                  <a:moveTo>
                    <a:pt x="0" y="0"/>
                  </a:moveTo>
                  <a:lnTo>
                    <a:pt x="0" y="0"/>
                  </a:lnTo>
                  <a:lnTo>
                    <a:pt x="1685" y="3371"/>
                  </a:lnTo>
                  <a:lnTo>
                    <a:pt x="2535" y="4364"/>
                  </a:lnTo>
                  <a:lnTo>
                    <a:pt x="15432" y="12415"/>
                  </a:lnTo>
                  <a:lnTo>
                    <a:pt x="59788" y="16748"/>
                  </a:lnTo>
                  <a:lnTo>
                    <a:pt x="102421" y="13192"/>
                  </a:lnTo>
                  <a:lnTo>
                    <a:pt x="128510" y="9311"/>
                  </a:lnTo>
                  <a:lnTo>
                    <a:pt x="136972" y="7227"/>
                  </a:lnTo>
                  <a:lnTo>
                    <a:pt x="142368" y="7093"/>
                  </a:lnTo>
                  <a:lnTo>
                    <a:pt x="145942" y="8209"/>
                  </a:lnTo>
                  <a:lnTo>
                    <a:pt x="147037" y="9353"/>
                  </a:lnTo>
                  <a:lnTo>
                    <a:pt x="148252" y="12506"/>
                  </a:lnTo>
                  <a:lnTo>
                    <a:pt x="147518" y="14687"/>
                  </a:lnTo>
                  <a:lnTo>
                    <a:pt x="142487" y="22814"/>
                  </a:lnTo>
                  <a:lnTo>
                    <a:pt x="130970" y="60495"/>
                  </a:lnTo>
                  <a:lnTo>
                    <a:pt x="118704" y="107944"/>
                  </a:lnTo>
                  <a:lnTo>
                    <a:pt x="111785" y="149459"/>
                  </a:lnTo>
                  <a:lnTo>
                    <a:pt x="109087" y="188688"/>
                  </a:lnTo>
                  <a:lnTo>
                    <a:pt x="108100" y="235731"/>
                  </a:lnTo>
                  <a:lnTo>
                    <a:pt x="109655" y="279555"/>
                  </a:lnTo>
                  <a:lnTo>
                    <a:pt x="111392" y="313361"/>
                  </a:lnTo>
                  <a:lnTo>
                    <a:pt x="112009" y="314035"/>
                  </a:lnTo>
                  <a:lnTo>
                    <a:pt x="112772" y="314132"/>
                  </a:lnTo>
                  <a:lnTo>
                    <a:pt x="117475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SMARTInkShape-265">
              <a:extLst>
                <a:ext uri="{FF2B5EF4-FFF2-40B4-BE49-F238E27FC236}">
                  <a16:creationId xmlns:a16="http://schemas.microsoft.com/office/drawing/2014/main" xmlns="" id="{75467AAB-AABD-418D-B7DF-B50AC74600D3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826500" y="2151488"/>
              <a:ext cx="127001" cy="311796"/>
            </a:xfrm>
            <a:custGeom>
              <a:avLst/>
              <a:gdLst/>
              <a:ahLst/>
              <a:cxnLst/>
              <a:rect l="0" t="0" r="0" b="0"/>
              <a:pathLst>
                <a:path w="127001" h="311796">
                  <a:moveTo>
                    <a:pt x="0" y="271037"/>
                  </a:moveTo>
                  <a:lnTo>
                    <a:pt x="0" y="271037"/>
                  </a:lnTo>
                  <a:lnTo>
                    <a:pt x="7153" y="271037"/>
                  </a:lnTo>
                  <a:lnTo>
                    <a:pt x="18490" y="263785"/>
                  </a:lnTo>
                  <a:lnTo>
                    <a:pt x="26332" y="256267"/>
                  </a:lnTo>
                  <a:lnTo>
                    <a:pt x="51670" y="209201"/>
                  </a:lnTo>
                  <a:lnTo>
                    <a:pt x="67767" y="172293"/>
                  </a:lnTo>
                  <a:lnTo>
                    <a:pt x="83850" y="127537"/>
                  </a:lnTo>
                  <a:lnTo>
                    <a:pt x="100563" y="81511"/>
                  </a:lnTo>
                  <a:lnTo>
                    <a:pt x="117583" y="38519"/>
                  </a:lnTo>
                  <a:lnTo>
                    <a:pt x="125760" y="11687"/>
                  </a:lnTo>
                  <a:lnTo>
                    <a:pt x="126836" y="0"/>
                  </a:lnTo>
                  <a:lnTo>
                    <a:pt x="122576" y="43473"/>
                  </a:lnTo>
                  <a:lnTo>
                    <a:pt x="119535" y="86489"/>
                  </a:lnTo>
                  <a:lnTo>
                    <a:pt x="117882" y="132212"/>
                  </a:lnTo>
                  <a:lnTo>
                    <a:pt x="118496" y="172916"/>
                  </a:lnTo>
                  <a:lnTo>
                    <a:pt x="120953" y="211155"/>
                  </a:lnTo>
                  <a:lnTo>
                    <a:pt x="125629" y="257363"/>
                  </a:lnTo>
                  <a:lnTo>
                    <a:pt x="126880" y="301308"/>
                  </a:lnTo>
                  <a:lnTo>
                    <a:pt x="126984" y="311795"/>
                  </a:lnTo>
                  <a:lnTo>
                    <a:pt x="127000" y="2742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SMARTInkShape-266">
              <a:extLst>
                <a:ext uri="{FF2B5EF4-FFF2-40B4-BE49-F238E27FC236}">
                  <a16:creationId xmlns:a16="http://schemas.microsoft.com/office/drawing/2014/main" xmlns="" id="{229909BF-270C-4FF3-AD1D-EA391682B05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540750" y="2355850"/>
              <a:ext cx="130176" cy="9475"/>
            </a:xfrm>
            <a:custGeom>
              <a:avLst/>
              <a:gdLst/>
              <a:ahLst/>
              <a:cxnLst/>
              <a:rect l="0" t="0" r="0" b="0"/>
              <a:pathLst>
                <a:path w="130176" h="9475">
                  <a:moveTo>
                    <a:pt x="0" y="0"/>
                  </a:moveTo>
                  <a:lnTo>
                    <a:pt x="0" y="0"/>
                  </a:lnTo>
                  <a:lnTo>
                    <a:pt x="0" y="1686"/>
                  </a:lnTo>
                  <a:lnTo>
                    <a:pt x="353" y="2182"/>
                  </a:lnTo>
                  <a:lnTo>
                    <a:pt x="940" y="2513"/>
                  </a:lnTo>
                  <a:lnTo>
                    <a:pt x="1685" y="2734"/>
                  </a:lnTo>
                  <a:lnTo>
                    <a:pt x="2182" y="3234"/>
                  </a:lnTo>
                  <a:lnTo>
                    <a:pt x="2734" y="4730"/>
                  </a:lnTo>
                  <a:lnTo>
                    <a:pt x="4860" y="6571"/>
                  </a:lnTo>
                  <a:lnTo>
                    <a:pt x="8603" y="8941"/>
                  </a:lnTo>
                  <a:lnTo>
                    <a:pt x="10937" y="9352"/>
                  </a:lnTo>
                  <a:lnTo>
                    <a:pt x="47573" y="9474"/>
                  </a:lnTo>
                  <a:lnTo>
                    <a:pt x="85122" y="7824"/>
                  </a:lnTo>
                  <a:lnTo>
                    <a:pt x="130175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SMARTInkShape-267">
              <a:extLst>
                <a:ext uri="{FF2B5EF4-FFF2-40B4-BE49-F238E27FC236}">
                  <a16:creationId xmlns:a16="http://schemas.microsoft.com/office/drawing/2014/main" xmlns="" id="{9DC725F4-2C3F-4D2B-AFE6-ABDC287AB19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585862" y="2301875"/>
              <a:ext cx="5689" cy="168276"/>
            </a:xfrm>
            <a:custGeom>
              <a:avLst/>
              <a:gdLst/>
              <a:ahLst/>
              <a:cxnLst/>
              <a:rect l="0" t="0" r="0" b="0"/>
              <a:pathLst>
                <a:path w="5689" h="168276">
                  <a:moveTo>
                    <a:pt x="2513" y="0"/>
                  </a:moveTo>
                  <a:lnTo>
                    <a:pt x="2513" y="0"/>
                  </a:lnTo>
                  <a:lnTo>
                    <a:pt x="2160" y="5070"/>
                  </a:lnTo>
                  <a:lnTo>
                    <a:pt x="0" y="15687"/>
                  </a:lnTo>
                  <a:lnTo>
                    <a:pt x="1225" y="54465"/>
                  </a:lnTo>
                  <a:lnTo>
                    <a:pt x="4366" y="93279"/>
                  </a:lnTo>
                  <a:lnTo>
                    <a:pt x="5572" y="139601"/>
                  </a:lnTo>
                  <a:lnTo>
                    <a:pt x="5688" y="168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SMARTInkShape-268">
              <a:extLst>
                <a:ext uri="{FF2B5EF4-FFF2-40B4-BE49-F238E27FC236}">
                  <a16:creationId xmlns:a16="http://schemas.microsoft.com/office/drawing/2014/main" xmlns="" id="{DF56602C-674A-4422-8A4B-DCBC4716005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268583" y="2346325"/>
              <a:ext cx="151518" cy="22226"/>
            </a:xfrm>
            <a:custGeom>
              <a:avLst/>
              <a:gdLst/>
              <a:ahLst/>
              <a:cxnLst/>
              <a:rect l="0" t="0" r="0" b="0"/>
              <a:pathLst>
                <a:path w="151518" h="22226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353"/>
                  </a:lnTo>
                  <a:lnTo>
                    <a:pt x="441" y="941"/>
                  </a:lnTo>
                  <a:lnTo>
                    <a:pt x="0" y="1686"/>
                  </a:lnTo>
                  <a:lnTo>
                    <a:pt x="1391" y="5335"/>
                  </a:lnTo>
                  <a:lnTo>
                    <a:pt x="5228" y="12269"/>
                  </a:lnTo>
                  <a:lnTo>
                    <a:pt x="48642" y="19161"/>
                  </a:lnTo>
                  <a:lnTo>
                    <a:pt x="93824" y="21821"/>
                  </a:lnTo>
                  <a:lnTo>
                    <a:pt x="151517" y="22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SMARTInkShape-269">
              <a:extLst>
                <a:ext uri="{FF2B5EF4-FFF2-40B4-BE49-F238E27FC236}">
                  <a16:creationId xmlns:a16="http://schemas.microsoft.com/office/drawing/2014/main" xmlns="" id="{39BA613F-8183-4D85-97F7-523440E86CC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191500" y="2200275"/>
              <a:ext cx="145079" cy="256367"/>
            </a:xfrm>
            <a:custGeom>
              <a:avLst/>
              <a:gdLst/>
              <a:ahLst/>
              <a:cxnLst/>
              <a:rect l="0" t="0" r="0" b="0"/>
              <a:pathLst>
                <a:path w="145079" h="256367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8"/>
                  </a:lnTo>
                  <a:lnTo>
                    <a:pt x="3371" y="8838"/>
                  </a:lnTo>
                  <a:lnTo>
                    <a:pt x="8789" y="11925"/>
                  </a:lnTo>
                  <a:lnTo>
                    <a:pt x="23917" y="18378"/>
                  </a:lnTo>
                  <a:lnTo>
                    <a:pt x="69926" y="16829"/>
                  </a:lnTo>
                  <a:lnTo>
                    <a:pt x="115866" y="10484"/>
                  </a:lnTo>
                  <a:lnTo>
                    <a:pt x="136827" y="6964"/>
                  </a:lnTo>
                  <a:lnTo>
                    <a:pt x="141128" y="7564"/>
                  </a:lnTo>
                  <a:lnTo>
                    <a:pt x="142769" y="8217"/>
                  </a:lnTo>
                  <a:lnTo>
                    <a:pt x="143863" y="9712"/>
                  </a:lnTo>
                  <a:lnTo>
                    <a:pt x="145078" y="14194"/>
                  </a:lnTo>
                  <a:lnTo>
                    <a:pt x="136126" y="61703"/>
                  </a:lnTo>
                  <a:lnTo>
                    <a:pt x="130959" y="108863"/>
                  </a:lnTo>
                  <a:lnTo>
                    <a:pt x="129389" y="152136"/>
                  </a:lnTo>
                  <a:lnTo>
                    <a:pt x="125786" y="193780"/>
                  </a:lnTo>
                  <a:lnTo>
                    <a:pt x="124292" y="238558"/>
                  </a:lnTo>
                  <a:lnTo>
                    <a:pt x="126394" y="251032"/>
                  </a:lnTo>
                  <a:lnTo>
                    <a:pt x="128259" y="254445"/>
                  </a:lnTo>
                  <a:lnTo>
                    <a:pt x="130264" y="255961"/>
                  </a:lnTo>
                  <a:lnTo>
                    <a:pt x="131293" y="256366"/>
                  </a:lnTo>
                  <a:lnTo>
                    <a:pt x="131979" y="255930"/>
                  </a:lnTo>
                  <a:lnTo>
                    <a:pt x="132741" y="253564"/>
                  </a:lnTo>
                  <a:lnTo>
                    <a:pt x="133350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SMARTInkShape-270">
              <a:extLst>
                <a:ext uri="{FF2B5EF4-FFF2-40B4-BE49-F238E27FC236}">
                  <a16:creationId xmlns:a16="http://schemas.microsoft.com/office/drawing/2014/main" xmlns="" id="{D7740331-F558-4E5B-A5EF-7D225B1CEB5F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991475" y="2181938"/>
              <a:ext cx="158007" cy="281417"/>
            </a:xfrm>
            <a:custGeom>
              <a:avLst/>
              <a:gdLst/>
              <a:ahLst/>
              <a:cxnLst/>
              <a:rect l="0" t="0" r="0" b="0"/>
              <a:pathLst>
                <a:path w="158007" h="281417">
                  <a:moveTo>
                    <a:pt x="0" y="253287"/>
                  </a:moveTo>
                  <a:lnTo>
                    <a:pt x="0" y="253287"/>
                  </a:lnTo>
                  <a:lnTo>
                    <a:pt x="2887" y="255822"/>
                  </a:lnTo>
                  <a:lnTo>
                    <a:pt x="7951" y="258350"/>
                  </a:lnTo>
                  <a:lnTo>
                    <a:pt x="23120" y="259467"/>
                  </a:lnTo>
                  <a:lnTo>
                    <a:pt x="48859" y="253855"/>
                  </a:lnTo>
                  <a:lnTo>
                    <a:pt x="53596" y="250084"/>
                  </a:lnTo>
                  <a:lnTo>
                    <a:pt x="86225" y="204755"/>
                  </a:lnTo>
                  <a:lnTo>
                    <a:pt x="104531" y="169214"/>
                  </a:lnTo>
                  <a:lnTo>
                    <a:pt x="118187" y="132891"/>
                  </a:lnTo>
                  <a:lnTo>
                    <a:pt x="129480" y="92418"/>
                  </a:lnTo>
                  <a:lnTo>
                    <a:pt x="138132" y="52696"/>
                  </a:lnTo>
                  <a:lnTo>
                    <a:pt x="142412" y="6323"/>
                  </a:lnTo>
                  <a:lnTo>
                    <a:pt x="142738" y="0"/>
                  </a:lnTo>
                  <a:lnTo>
                    <a:pt x="142784" y="115"/>
                  </a:lnTo>
                  <a:lnTo>
                    <a:pt x="143814" y="39908"/>
                  </a:lnTo>
                  <a:lnTo>
                    <a:pt x="145608" y="86098"/>
                  </a:lnTo>
                  <a:lnTo>
                    <a:pt x="147605" y="130725"/>
                  </a:lnTo>
                  <a:lnTo>
                    <a:pt x="150430" y="167348"/>
                  </a:lnTo>
                  <a:lnTo>
                    <a:pt x="152364" y="213302"/>
                  </a:lnTo>
                  <a:lnTo>
                    <a:pt x="156768" y="254572"/>
                  </a:lnTo>
                  <a:lnTo>
                    <a:pt x="158006" y="275727"/>
                  </a:lnTo>
                  <a:lnTo>
                    <a:pt x="156890" y="280664"/>
                  </a:lnTo>
                  <a:lnTo>
                    <a:pt x="156452" y="281416"/>
                  </a:lnTo>
                  <a:lnTo>
                    <a:pt x="156159" y="281212"/>
                  </a:lnTo>
                  <a:lnTo>
                    <a:pt x="152400" y="2691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SMARTInkShape-271">
              <a:extLst>
                <a:ext uri="{FF2B5EF4-FFF2-40B4-BE49-F238E27FC236}">
                  <a16:creationId xmlns:a16="http://schemas.microsoft.com/office/drawing/2014/main" xmlns="" id="{6569EA2E-0303-4EB6-A2F9-99C52EE1F8D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725890" y="2371725"/>
              <a:ext cx="179861" cy="12286"/>
            </a:xfrm>
            <a:custGeom>
              <a:avLst/>
              <a:gdLst/>
              <a:ahLst/>
              <a:cxnLst/>
              <a:rect l="0" t="0" r="0" b="0"/>
              <a:pathLst>
                <a:path w="179861" h="12286">
                  <a:moveTo>
                    <a:pt x="11585" y="0"/>
                  </a:moveTo>
                  <a:lnTo>
                    <a:pt x="11585" y="0"/>
                  </a:lnTo>
                  <a:lnTo>
                    <a:pt x="6516" y="353"/>
                  </a:lnTo>
                  <a:lnTo>
                    <a:pt x="2747" y="1686"/>
                  </a:lnTo>
                  <a:lnTo>
                    <a:pt x="1459" y="2535"/>
                  </a:lnTo>
                  <a:lnTo>
                    <a:pt x="29" y="4419"/>
                  </a:lnTo>
                  <a:lnTo>
                    <a:pt x="0" y="5416"/>
                  </a:lnTo>
                  <a:lnTo>
                    <a:pt x="910" y="7463"/>
                  </a:lnTo>
                  <a:lnTo>
                    <a:pt x="26097" y="12285"/>
                  </a:lnTo>
                  <a:lnTo>
                    <a:pt x="69516" y="11735"/>
                  </a:lnTo>
                  <a:lnTo>
                    <a:pt x="110712" y="10180"/>
                  </a:lnTo>
                  <a:lnTo>
                    <a:pt x="17986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SMARTInkShape-272">
              <a:extLst>
                <a:ext uri="{FF2B5EF4-FFF2-40B4-BE49-F238E27FC236}">
                  <a16:creationId xmlns:a16="http://schemas.microsoft.com/office/drawing/2014/main" xmlns="" id="{D7B08E1A-2C77-4E0C-AE61-F3197DA8D7BD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424772" y="2187630"/>
              <a:ext cx="135616" cy="259986"/>
            </a:xfrm>
            <a:custGeom>
              <a:avLst/>
              <a:gdLst/>
              <a:ahLst/>
              <a:cxnLst/>
              <a:rect l="0" t="0" r="0" b="0"/>
              <a:pathLst>
                <a:path w="135616" h="259986">
                  <a:moveTo>
                    <a:pt x="119028" y="12645"/>
                  </a:moveTo>
                  <a:lnTo>
                    <a:pt x="119028" y="12645"/>
                  </a:lnTo>
                  <a:lnTo>
                    <a:pt x="90952" y="129"/>
                  </a:lnTo>
                  <a:lnTo>
                    <a:pt x="88915" y="0"/>
                  </a:lnTo>
                  <a:lnTo>
                    <a:pt x="47620" y="7560"/>
                  </a:lnTo>
                  <a:lnTo>
                    <a:pt x="24934" y="19245"/>
                  </a:lnTo>
                  <a:lnTo>
                    <a:pt x="20315" y="22336"/>
                  </a:lnTo>
                  <a:lnTo>
                    <a:pt x="13302" y="32357"/>
                  </a:lnTo>
                  <a:lnTo>
                    <a:pt x="6327" y="53763"/>
                  </a:lnTo>
                  <a:lnTo>
                    <a:pt x="0" y="97291"/>
                  </a:lnTo>
                  <a:lnTo>
                    <a:pt x="1520" y="144240"/>
                  </a:lnTo>
                  <a:lnTo>
                    <a:pt x="8328" y="187198"/>
                  </a:lnTo>
                  <a:lnTo>
                    <a:pt x="18691" y="210218"/>
                  </a:lnTo>
                  <a:lnTo>
                    <a:pt x="34618" y="227623"/>
                  </a:lnTo>
                  <a:lnTo>
                    <a:pt x="81405" y="253144"/>
                  </a:lnTo>
                  <a:lnTo>
                    <a:pt x="95612" y="259861"/>
                  </a:lnTo>
                  <a:lnTo>
                    <a:pt x="103565" y="259985"/>
                  </a:lnTo>
                  <a:lnTo>
                    <a:pt x="111097" y="257688"/>
                  </a:lnTo>
                  <a:lnTo>
                    <a:pt x="116796" y="254315"/>
                  </a:lnTo>
                  <a:lnTo>
                    <a:pt x="128034" y="235138"/>
                  </a:lnTo>
                  <a:lnTo>
                    <a:pt x="134383" y="215932"/>
                  </a:lnTo>
                  <a:lnTo>
                    <a:pt x="135615" y="209553"/>
                  </a:lnTo>
                  <a:lnTo>
                    <a:pt x="134161" y="196821"/>
                  </a:lnTo>
                  <a:lnTo>
                    <a:pt x="128334" y="181516"/>
                  </a:lnTo>
                  <a:lnTo>
                    <a:pt x="126290" y="178142"/>
                  </a:lnTo>
                  <a:lnTo>
                    <a:pt x="119316" y="172512"/>
                  </a:lnTo>
                  <a:lnTo>
                    <a:pt x="110336" y="168364"/>
                  </a:lnTo>
                  <a:lnTo>
                    <a:pt x="93248" y="166381"/>
                  </a:lnTo>
                  <a:lnTo>
                    <a:pt x="52834" y="171279"/>
                  </a:lnTo>
                  <a:lnTo>
                    <a:pt x="30075" y="180337"/>
                  </a:lnTo>
                  <a:lnTo>
                    <a:pt x="19404" y="189833"/>
                  </a:lnTo>
                  <a:lnTo>
                    <a:pt x="13014" y="200404"/>
                  </a:lnTo>
                  <a:lnTo>
                    <a:pt x="10175" y="209805"/>
                  </a:lnTo>
                  <a:lnTo>
                    <a:pt x="16438" y="222451"/>
                  </a:lnTo>
                  <a:lnTo>
                    <a:pt x="33303" y="2444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SMARTInkShape-273">
              <a:extLst>
                <a:ext uri="{FF2B5EF4-FFF2-40B4-BE49-F238E27FC236}">
                  <a16:creationId xmlns:a16="http://schemas.microsoft.com/office/drawing/2014/main" xmlns="" id="{4492F070-51F1-4229-AAF7-BA5211120B2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226300" y="2176736"/>
              <a:ext cx="129968" cy="283545"/>
            </a:xfrm>
            <a:custGeom>
              <a:avLst/>
              <a:gdLst/>
              <a:ahLst/>
              <a:cxnLst/>
              <a:rect l="0" t="0" r="0" b="0"/>
              <a:pathLst>
                <a:path w="129968" h="283545">
                  <a:moveTo>
                    <a:pt x="0" y="220389"/>
                  </a:moveTo>
                  <a:lnTo>
                    <a:pt x="0" y="220389"/>
                  </a:lnTo>
                  <a:lnTo>
                    <a:pt x="5467" y="214922"/>
                  </a:lnTo>
                  <a:lnTo>
                    <a:pt x="24629" y="178905"/>
                  </a:lnTo>
                  <a:lnTo>
                    <a:pt x="48126" y="133382"/>
                  </a:lnTo>
                  <a:lnTo>
                    <a:pt x="66356" y="86916"/>
                  </a:lnTo>
                  <a:lnTo>
                    <a:pt x="90288" y="46406"/>
                  </a:lnTo>
                  <a:lnTo>
                    <a:pt x="119309" y="401"/>
                  </a:lnTo>
                  <a:lnTo>
                    <a:pt x="119403" y="0"/>
                  </a:lnTo>
                  <a:lnTo>
                    <a:pt x="119113" y="85"/>
                  </a:lnTo>
                  <a:lnTo>
                    <a:pt x="118567" y="495"/>
                  </a:lnTo>
                  <a:lnTo>
                    <a:pt x="114770" y="47205"/>
                  </a:lnTo>
                  <a:lnTo>
                    <a:pt x="111068" y="91111"/>
                  </a:lnTo>
                  <a:lnTo>
                    <a:pt x="110276" y="128713"/>
                  </a:lnTo>
                  <a:lnTo>
                    <a:pt x="111814" y="174293"/>
                  </a:lnTo>
                  <a:lnTo>
                    <a:pt x="118866" y="217085"/>
                  </a:lnTo>
                  <a:lnTo>
                    <a:pt x="126626" y="264448"/>
                  </a:lnTo>
                  <a:lnTo>
                    <a:pt x="129863" y="283371"/>
                  </a:lnTo>
                  <a:lnTo>
                    <a:pt x="129967" y="283544"/>
                  </a:lnTo>
                  <a:lnTo>
                    <a:pt x="127000" y="2743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2" name="SMARTInkShape-274">
            <a:extLst>
              <a:ext uri="{FF2B5EF4-FFF2-40B4-BE49-F238E27FC236}">
                <a16:creationId xmlns:a16="http://schemas.microsoft.com/office/drawing/2014/main" xmlns="" id="{F2B26346-2481-4DDD-AB09-48745A4D2E7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791450" y="2317750"/>
            <a:ext cx="19051" cy="169667"/>
          </a:xfrm>
          <a:custGeom>
            <a:avLst/>
            <a:gdLst/>
            <a:ahLst/>
            <a:cxnLst/>
            <a:rect l="0" t="0" r="0" b="0"/>
            <a:pathLst>
              <a:path w="19051" h="169667">
                <a:moveTo>
                  <a:pt x="0" y="0"/>
                </a:moveTo>
                <a:lnTo>
                  <a:pt x="0" y="0"/>
                </a:lnTo>
                <a:lnTo>
                  <a:pt x="1685" y="1686"/>
                </a:lnTo>
                <a:lnTo>
                  <a:pt x="2513" y="4394"/>
                </a:lnTo>
                <a:lnTo>
                  <a:pt x="3920" y="9886"/>
                </a:lnTo>
                <a:lnTo>
                  <a:pt x="7555" y="24805"/>
                </a:lnTo>
                <a:lnTo>
                  <a:pt x="10443" y="65501"/>
                </a:lnTo>
                <a:lnTo>
                  <a:pt x="11697" y="100725"/>
                </a:lnTo>
                <a:lnTo>
                  <a:pt x="13443" y="143512"/>
                </a:lnTo>
                <a:lnTo>
                  <a:pt x="18466" y="169304"/>
                </a:lnTo>
                <a:lnTo>
                  <a:pt x="18661" y="169666"/>
                </a:lnTo>
                <a:lnTo>
                  <a:pt x="18790" y="169556"/>
                </a:lnTo>
                <a:lnTo>
                  <a:pt x="19050" y="1587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6" name="SMARTInkShape-Group69">
            <a:extLst>
              <a:ext uri="{FF2B5EF4-FFF2-40B4-BE49-F238E27FC236}">
                <a16:creationId xmlns:a16="http://schemas.microsoft.com/office/drawing/2014/main" xmlns="" id="{47BAF243-2289-4A77-964D-9430F58EC807}"/>
              </a:ext>
            </a:extLst>
          </p:cNvPr>
          <p:cNvGrpSpPr/>
          <p:nvPr/>
        </p:nvGrpSpPr>
        <p:grpSpPr>
          <a:xfrm>
            <a:off x="9826628" y="2146300"/>
            <a:ext cx="522683" cy="358582"/>
            <a:chOff x="9826628" y="2146300"/>
            <a:chExt cx="522683" cy="358582"/>
          </a:xfrm>
        </p:grpSpPr>
        <p:sp>
          <p:nvSpPr>
            <p:cNvPr id="43" name="SMARTInkShape-275">
              <a:extLst>
                <a:ext uri="{FF2B5EF4-FFF2-40B4-BE49-F238E27FC236}">
                  <a16:creationId xmlns:a16="http://schemas.microsoft.com/office/drawing/2014/main" xmlns="" id="{D1ABD37D-B057-4F7D-8198-7CBF49069441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0169293" y="2183738"/>
              <a:ext cx="180018" cy="321144"/>
            </a:xfrm>
            <a:custGeom>
              <a:avLst/>
              <a:gdLst/>
              <a:ahLst/>
              <a:cxnLst/>
              <a:rect l="0" t="0" r="0" b="0"/>
              <a:pathLst>
                <a:path w="180018" h="321144">
                  <a:moveTo>
                    <a:pt x="130407" y="26062"/>
                  </a:moveTo>
                  <a:lnTo>
                    <a:pt x="130407" y="26062"/>
                  </a:lnTo>
                  <a:lnTo>
                    <a:pt x="130407" y="24376"/>
                  </a:lnTo>
                  <a:lnTo>
                    <a:pt x="128722" y="19957"/>
                  </a:lnTo>
                  <a:lnTo>
                    <a:pt x="120210" y="7999"/>
                  </a:lnTo>
                  <a:lnTo>
                    <a:pt x="118318" y="6612"/>
                  </a:lnTo>
                  <a:lnTo>
                    <a:pt x="110950" y="4659"/>
                  </a:lnTo>
                  <a:lnTo>
                    <a:pt x="100544" y="3869"/>
                  </a:lnTo>
                  <a:lnTo>
                    <a:pt x="54751" y="40617"/>
                  </a:lnTo>
                  <a:lnTo>
                    <a:pt x="35671" y="64633"/>
                  </a:lnTo>
                  <a:lnTo>
                    <a:pt x="14184" y="111841"/>
                  </a:lnTo>
                  <a:lnTo>
                    <a:pt x="3425" y="149315"/>
                  </a:lnTo>
                  <a:lnTo>
                    <a:pt x="0" y="195478"/>
                  </a:lnTo>
                  <a:lnTo>
                    <a:pt x="3780" y="231212"/>
                  </a:lnTo>
                  <a:lnTo>
                    <a:pt x="21320" y="277502"/>
                  </a:lnTo>
                  <a:lnTo>
                    <a:pt x="40655" y="304473"/>
                  </a:lnTo>
                  <a:lnTo>
                    <a:pt x="45173" y="309036"/>
                  </a:lnTo>
                  <a:lnTo>
                    <a:pt x="70070" y="318829"/>
                  </a:lnTo>
                  <a:lnTo>
                    <a:pt x="91912" y="321143"/>
                  </a:lnTo>
                  <a:lnTo>
                    <a:pt x="116296" y="312852"/>
                  </a:lnTo>
                  <a:lnTo>
                    <a:pt x="133517" y="300910"/>
                  </a:lnTo>
                  <a:lnTo>
                    <a:pt x="154657" y="268253"/>
                  </a:lnTo>
                  <a:lnTo>
                    <a:pt x="168913" y="227916"/>
                  </a:lnTo>
                  <a:lnTo>
                    <a:pt x="178754" y="185251"/>
                  </a:lnTo>
                  <a:lnTo>
                    <a:pt x="180017" y="144643"/>
                  </a:lnTo>
                  <a:lnTo>
                    <a:pt x="175641" y="109724"/>
                  </a:lnTo>
                  <a:lnTo>
                    <a:pt x="166035" y="70998"/>
                  </a:lnTo>
                  <a:lnTo>
                    <a:pt x="142161" y="27334"/>
                  </a:lnTo>
                  <a:lnTo>
                    <a:pt x="131750" y="14986"/>
                  </a:lnTo>
                  <a:lnTo>
                    <a:pt x="114695" y="3142"/>
                  </a:lnTo>
                  <a:lnTo>
                    <a:pt x="104962" y="0"/>
                  </a:lnTo>
                  <a:lnTo>
                    <a:pt x="70082" y="38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SMARTInkShape-276">
              <a:extLst>
                <a:ext uri="{FF2B5EF4-FFF2-40B4-BE49-F238E27FC236}">
                  <a16:creationId xmlns:a16="http://schemas.microsoft.com/office/drawing/2014/main" xmlns="" id="{59E7F5D7-EDF7-46C3-8A72-C9EE0BD2012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826628" y="2146300"/>
              <a:ext cx="182464" cy="337146"/>
            </a:xfrm>
            <a:custGeom>
              <a:avLst/>
              <a:gdLst/>
              <a:ahLst/>
              <a:cxnLst/>
              <a:rect l="0" t="0" r="0" b="0"/>
              <a:pathLst>
                <a:path w="182464" h="337146">
                  <a:moveTo>
                    <a:pt x="47622" y="0"/>
                  </a:moveTo>
                  <a:lnTo>
                    <a:pt x="47622" y="0"/>
                  </a:lnTo>
                  <a:lnTo>
                    <a:pt x="44889" y="0"/>
                  </a:lnTo>
                  <a:lnTo>
                    <a:pt x="41406" y="15405"/>
                  </a:lnTo>
                  <a:lnTo>
                    <a:pt x="21338" y="59187"/>
                  </a:lnTo>
                  <a:lnTo>
                    <a:pt x="2908" y="104261"/>
                  </a:lnTo>
                  <a:lnTo>
                    <a:pt x="31" y="135353"/>
                  </a:lnTo>
                  <a:lnTo>
                    <a:pt x="0" y="129269"/>
                  </a:lnTo>
                  <a:lnTo>
                    <a:pt x="9884" y="115627"/>
                  </a:lnTo>
                  <a:lnTo>
                    <a:pt x="21977" y="109088"/>
                  </a:lnTo>
                  <a:lnTo>
                    <a:pt x="51219" y="103798"/>
                  </a:lnTo>
                  <a:lnTo>
                    <a:pt x="86043" y="107947"/>
                  </a:lnTo>
                  <a:lnTo>
                    <a:pt x="103730" y="116925"/>
                  </a:lnTo>
                  <a:lnTo>
                    <a:pt x="143029" y="157298"/>
                  </a:lnTo>
                  <a:lnTo>
                    <a:pt x="170635" y="201689"/>
                  </a:lnTo>
                  <a:lnTo>
                    <a:pt x="182301" y="233358"/>
                  </a:lnTo>
                  <a:lnTo>
                    <a:pt x="182463" y="265876"/>
                  </a:lnTo>
                  <a:lnTo>
                    <a:pt x="178043" y="287152"/>
                  </a:lnTo>
                  <a:lnTo>
                    <a:pt x="163837" y="306901"/>
                  </a:lnTo>
                  <a:lnTo>
                    <a:pt x="137972" y="327035"/>
                  </a:lnTo>
                  <a:lnTo>
                    <a:pt x="120998" y="333927"/>
                  </a:lnTo>
                  <a:lnTo>
                    <a:pt x="96645" y="337145"/>
                  </a:lnTo>
                  <a:lnTo>
                    <a:pt x="64674" y="332447"/>
                  </a:lnTo>
                  <a:lnTo>
                    <a:pt x="49305" y="326411"/>
                  </a:lnTo>
                  <a:lnTo>
                    <a:pt x="47686" y="324499"/>
                  </a:lnTo>
                  <a:lnTo>
                    <a:pt x="45886" y="319552"/>
                  </a:lnTo>
                  <a:lnTo>
                    <a:pt x="46028" y="315708"/>
                  </a:lnTo>
                  <a:lnTo>
                    <a:pt x="47619" y="312470"/>
                  </a:lnTo>
                  <a:lnTo>
                    <a:pt x="53972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SMARTInkShape-277">
              <a:extLst>
                <a:ext uri="{FF2B5EF4-FFF2-40B4-BE49-F238E27FC236}">
                  <a16:creationId xmlns:a16="http://schemas.microsoft.com/office/drawing/2014/main" xmlns="" id="{0FE0FB98-6783-4B40-B2A4-CAD38B8F154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874250" y="2152650"/>
              <a:ext cx="212726" cy="12701"/>
            </a:xfrm>
            <a:custGeom>
              <a:avLst/>
              <a:gdLst/>
              <a:ahLst/>
              <a:cxnLst/>
              <a:rect l="0" t="0" r="0" b="0"/>
              <a:pathLst>
                <a:path w="212726" h="12701">
                  <a:moveTo>
                    <a:pt x="0" y="12700"/>
                  </a:moveTo>
                  <a:lnTo>
                    <a:pt x="0" y="12700"/>
                  </a:lnTo>
                  <a:lnTo>
                    <a:pt x="43313" y="12700"/>
                  </a:lnTo>
                  <a:lnTo>
                    <a:pt x="87812" y="11759"/>
                  </a:lnTo>
                  <a:lnTo>
                    <a:pt x="133821" y="7637"/>
                  </a:lnTo>
                  <a:lnTo>
                    <a:pt x="178798" y="4281"/>
                  </a:lnTo>
                  <a:lnTo>
                    <a:pt x="212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9" name="SMARTInkShape-Group70">
            <a:extLst>
              <a:ext uri="{FF2B5EF4-FFF2-40B4-BE49-F238E27FC236}">
                <a16:creationId xmlns:a16="http://schemas.microsoft.com/office/drawing/2014/main" xmlns="" id="{7C6A41CA-30F2-4A3B-A5BF-CE1776C4BE64}"/>
              </a:ext>
            </a:extLst>
          </p:cNvPr>
          <p:cNvGrpSpPr/>
          <p:nvPr/>
        </p:nvGrpSpPr>
        <p:grpSpPr>
          <a:xfrm>
            <a:off x="2646551" y="4908550"/>
            <a:ext cx="4068575" cy="638828"/>
            <a:chOff x="2646551" y="4908550"/>
            <a:chExt cx="4068575" cy="638828"/>
          </a:xfrm>
        </p:grpSpPr>
        <p:sp>
          <p:nvSpPr>
            <p:cNvPr id="48" name="SMARTInkShape-278">
              <a:extLst>
                <a:ext uri="{FF2B5EF4-FFF2-40B4-BE49-F238E27FC236}">
                  <a16:creationId xmlns:a16="http://schemas.microsoft.com/office/drawing/2014/main" xmlns="" id="{97C63F64-5117-41E0-8D90-DD6E9804961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999088" y="5182160"/>
              <a:ext cx="716038" cy="128840"/>
            </a:xfrm>
            <a:custGeom>
              <a:avLst/>
              <a:gdLst/>
              <a:ahLst/>
              <a:cxnLst/>
              <a:rect l="0" t="0" r="0" b="0"/>
              <a:pathLst>
                <a:path w="716038" h="128840">
                  <a:moveTo>
                    <a:pt x="65162" y="40715"/>
                  </a:moveTo>
                  <a:lnTo>
                    <a:pt x="65162" y="40715"/>
                  </a:lnTo>
                  <a:lnTo>
                    <a:pt x="66847" y="39029"/>
                  </a:lnTo>
                  <a:lnTo>
                    <a:pt x="67675" y="36320"/>
                  </a:lnTo>
                  <a:lnTo>
                    <a:pt x="68396" y="33117"/>
                  </a:lnTo>
                  <a:lnTo>
                    <a:pt x="69892" y="30518"/>
                  </a:lnTo>
                  <a:lnTo>
                    <a:pt x="70079" y="28978"/>
                  </a:lnTo>
                  <a:lnTo>
                    <a:pt x="68425" y="20306"/>
                  </a:lnTo>
                  <a:lnTo>
                    <a:pt x="61621" y="10601"/>
                  </a:lnTo>
                  <a:lnTo>
                    <a:pt x="55474" y="6164"/>
                  </a:lnTo>
                  <a:lnTo>
                    <a:pt x="52353" y="4981"/>
                  </a:lnTo>
                  <a:lnTo>
                    <a:pt x="45123" y="4607"/>
                  </a:lnTo>
                  <a:lnTo>
                    <a:pt x="32354" y="7242"/>
                  </a:lnTo>
                  <a:lnTo>
                    <a:pt x="14663" y="22775"/>
                  </a:lnTo>
                  <a:lnTo>
                    <a:pt x="7200" y="34811"/>
                  </a:lnTo>
                  <a:lnTo>
                    <a:pt x="417" y="55424"/>
                  </a:lnTo>
                  <a:lnTo>
                    <a:pt x="0" y="70826"/>
                  </a:lnTo>
                  <a:lnTo>
                    <a:pt x="554" y="76664"/>
                  </a:lnTo>
                  <a:lnTo>
                    <a:pt x="7755" y="87854"/>
                  </a:lnTo>
                  <a:lnTo>
                    <a:pt x="36201" y="112096"/>
                  </a:lnTo>
                  <a:lnTo>
                    <a:pt x="52740" y="115487"/>
                  </a:lnTo>
                  <a:lnTo>
                    <a:pt x="71594" y="111435"/>
                  </a:lnTo>
                  <a:lnTo>
                    <a:pt x="83845" y="105218"/>
                  </a:lnTo>
                  <a:lnTo>
                    <a:pt x="93628" y="88794"/>
                  </a:lnTo>
                  <a:lnTo>
                    <a:pt x="101749" y="56018"/>
                  </a:lnTo>
                  <a:lnTo>
                    <a:pt x="101884" y="45047"/>
                  </a:lnTo>
                  <a:lnTo>
                    <a:pt x="97993" y="26751"/>
                  </a:lnTo>
                  <a:lnTo>
                    <a:pt x="94335" y="19104"/>
                  </a:lnTo>
                  <a:lnTo>
                    <a:pt x="83252" y="9147"/>
                  </a:lnTo>
                  <a:lnTo>
                    <a:pt x="73791" y="5518"/>
                  </a:lnTo>
                  <a:lnTo>
                    <a:pt x="64058" y="4258"/>
                  </a:lnTo>
                  <a:lnTo>
                    <a:pt x="48194" y="6324"/>
                  </a:lnTo>
                  <a:lnTo>
                    <a:pt x="42804" y="8497"/>
                  </a:lnTo>
                  <a:lnTo>
                    <a:pt x="38056" y="11814"/>
                  </a:lnTo>
                  <a:lnTo>
                    <a:pt x="36861" y="14039"/>
                  </a:lnTo>
                  <a:lnTo>
                    <a:pt x="36474" y="19335"/>
                  </a:lnTo>
                  <a:lnTo>
                    <a:pt x="37570" y="21875"/>
                  </a:lnTo>
                  <a:lnTo>
                    <a:pt x="41610" y="26580"/>
                  </a:lnTo>
                  <a:lnTo>
                    <a:pt x="64360" y="34036"/>
                  </a:lnTo>
                  <a:lnTo>
                    <a:pt x="111219" y="40284"/>
                  </a:lnTo>
                  <a:lnTo>
                    <a:pt x="125336" y="39529"/>
                  </a:lnTo>
                  <a:lnTo>
                    <a:pt x="142572" y="33426"/>
                  </a:lnTo>
                  <a:lnTo>
                    <a:pt x="148720" y="29126"/>
                  </a:lnTo>
                  <a:lnTo>
                    <a:pt x="155850" y="21053"/>
                  </a:lnTo>
                  <a:lnTo>
                    <a:pt x="158385" y="15984"/>
                  </a:lnTo>
                  <a:lnTo>
                    <a:pt x="160012" y="6981"/>
                  </a:lnTo>
                  <a:lnTo>
                    <a:pt x="159792" y="5525"/>
                  </a:lnTo>
                  <a:lnTo>
                    <a:pt x="159293" y="4556"/>
                  </a:lnTo>
                  <a:lnTo>
                    <a:pt x="158608" y="3909"/>
                  </a:lnTo>
                  <a:lnTo>
                    <a:pt x="156906" y="3190"/>
                  </a:lnTo>
                  <a:lnTo>
                    <a:pt x="155958" y="2998"/>
                  </a:lnTo>
                  <a:lnTo>
                    <a:pt x="155326" y="3223"/>
                  </a:lnTo>
                  <a:lnTo>
                    <a:pt x="154905" y="3726"/>
                  </a:lnTo>
                  <a:lnTo>
                    <a:pt x="154624" y="4414"/>
                  </a:lnTo>
                  <a:lnTo>
                    <a:pt x="152512" y="32107"/>
                  </a:lnTo>
                  <a:lnTo>
                    <a:pt x="155060" y="78804"/>
                  </a:lnTo>
                  <a:lnTo>
                    <a:pt x="165626" y="107193"/>
                  </a:lnTo>
                  <a:lnTo>
                    <a:pt x="175402" y="120776"/>
                  </a:lnTo>
                  <a:lnTo>
                    <a:pt x="185066" y="125687"/>
                  </a:lnTo>
                  <a:lnTo>
                    <a:pt x="203460" y="128839"/>
                  </a:lnTo>
                  <a:lnTo>
                    <a:pt x="212470" y="126448"/>
                  </a:lnTo>
                  <a:lnTo>
                    <a:pt x="221296" y="121857"/>
                  </a:lnTo>
                  <a:lnTo>
                    <a:pt x="232711" y="110287"/>
                  </a:lnTo>
                  <a:lnTo>
                    <a:pt x="235070" y="107205"/>
                  </a:lnTo>
                  <a:lnTo>
                    <a:pt x="248211" y="63494"/>
                  </a:lnTo>
                  <a:lnTo>
                    <a:pt x="254845" y="30193"/>
                  </a:lnTo>
                  <a:lnTo>
                    <a:pt x="253735" y="16901"/>
                  </a:lnTo>
                  <a:lnTo>
                    <a:pt x="251171" y="9631"/>
                  </a:lnTo>
                  <a:lnTo>
                    <a:pt x="249846" y="8351"/>
                  </a:lnTo>
                  <a:lnTo>
                    <a:pt x="246492" y="6928"/>
                  </a:lnTo>
                  <a:lnTo>
                    <a:pt x="242322" y="6127"/>
                  </a:lnTo>
                  <a:lnTo>
                    <a:pt x="241477" y="7073"/>
                  </a:lnTo>
                  <a:lnTo>
                    <a:pt x="240538" y="10946"/>
                  </a:lnTo>
                  <a:lnTo>
                    <a:pt x="241538" y="38713"/>
                  </a:lnTo>
                  <a:lnTo>
                    <a:pt x="252195" y="69135"/>
                  </a:lnTo>
                  <a:lnTo>
                    <a:pt x="257649" y="77688"/>
                  </a:lnTo>
                  <a:lnTo>
                    <a:pt x="275488" y="95543"/>
                  </a:lnTo>
                  <a:lnTo>
                    <a:pt x="289523" y="102782"/>
                  </a:lnTo>
                  <a:lnTo>
                    <a:pt x="307383" y="106985"/>
                  </a:lnTo>
                  <a:lnTo>
                    <a:pt x="324139" y="98843"/>
                  </a:lnTo>
                  <a:lnTo>
                    <a:pt x="340784" y="83573"/>
                  </a:lnTo>
                  <a:lnTo>
                    <a:pt x="351282" y="60587"/>
                  </a:lnTo>
                  <a:lnTo>
                    <a:pt x="356474" y="32905"/>
                  </a:lnTo>
                  <a:lnTo>
                    <a:pt x="356088" y="18645"/>
                  </a:lnTo>
                  <a:lnTo>
                    <a:pt x="355421" y="15418"/>
                  </a:lnTo>
                  <a:lnTo>
                    <a:pt x="349426" y="5821"/>
                  </a:lnTo>
                  <a:lnTo>
                    <a:pt x="344842" y="2276"/>
                  </a:lnTo>
                  <a:lnTo>
                    <a:pt x="337836" y="0"/>
                  </a:lnTo>
                  <a:lnTo>
                    <a:pt x="336550" y="166"/>
                  </a:lnTo>
                  <a:lnTo>
                    <a:pt x="334181" y="1291"/>
                  </a:lnTo>
                  <a:lnTo>
                    <a:pt x="333761" y="2438"/>
                  </a:lnTo>
                  <a:lnTo>
                    <a:pt x="334235" y="5594"/>
                  </a:lnTo>
                  <a:lnTo>
                    <a:pt x="342120" y="20241"/>
                  </a:lnTo>
                  <a:lnTo>
                    <a:pt x="344698" y="21774"/>
                  </a:lnTo>
                  <a:lnTo>
                    <a:pt x="352265" y="23477"/>
                  </a:lnTo>
                  <a:lnTo>
                    <a:pt x="366443" y="22751"/>
                  </a:lnTo>
                  <a:lnTo>
                    <a:pt x="389093" y="15262"/>
                  </a:lnTo>
                  <a:lnTo>
                    <a:pt x="396152" y="8248"/>
                  </a:lnTo>
                  <a:lnTo>
                    <a:pt x="396594" y="7429"/>
                  </a:lnTo>
                  <a:lnTo>
                    <a:pt x="396537" y="6883"/>
                  </a:lnTo>
                  <a:lnTo>
                    <a:pt x="395594" y="6005"/>
                  </a:lnTo>
                  <a:lnTo>
                    <a:pt x="395431" y="7540"/>
                  </a:lnTo>
                  <a:lnTo>
                    <a:pt x="395368" y="22097"/>
                  </a:lnTo>
                  <a:lnTo>
                    <a:pt x="400080" y="34098"/>
                  </a:lnTo>
                  <a:lnTo>
                    <a:pt x="417185" y="81514"/>
                  </a:lnTo>
                  <a:lnTo>
                    <a:pt x="430439" y="110703"/>
                  </a:lnTo>
                  <a:lnTo>
                    <a:pt x="436822" y="115095"/>
                  </a:lnTo>
                  <a:lnTo>
                    <a:pt x="440994" y="116760"/>
                  </a:lnTo>
                  <a:lnTo>
                    <a:pt x="449392" y="116729"/>
                  </a:lnTo>
                  <a:lnTo>
                    <a:pt x="458181" y="113657"/>
                  </a:lnTo>
                  <a:lnTo>
                    <a:pt x="467967" y="107588"/>
                  </a:lnTo>
                  <a:lnTo>
                    <a:pt x="488611" y="77423"/>
                  </a:lnTo>
                  <a:lnTo>
                    <a:pt x="495618" y="50888"/>
                  </a:lnTo>
                  <a:lnTo>
                    <a:pt x="496697" y="30926"/>
                  </a:lnTo>
                  <a:lnTo>
                    <a:pt x="491472" y="8647"/>
                  </a:lnTo>
                  <a:lnTo>
                    <a:pt x="490832" y="8047"/>
                  </a:lnTo>
                  <a:lnTo>
                    <a:pt x="490054" y="8001"/>
                  </a:lnTo>
                  <a:lnTo>
                    <a:pt x="489181" y="8322"/>
                  </a:lnTo>
                  <a:lnTo>
                    <a:pt x="487272" y="11501"/>
                  </a:lnTo>
                  <a:lnTo>
                    <a:pt x="485600" y="16442"/>
                  </a:lnTo>
                  <a:lnTo>
                    <a:pt x="485011" y="26232"/>
                  </a:lnTo>
                  <a:lnTo>
                    <a:pt x="490693" y="69499"/>
                  </a:lnTo>
                  <a:lnTo>
                    <a:pt x="497122" y="91086"/>
                  </a:lnTo>
                  <a:lnTo>
                    <a:pt x="512973" y="113903"/>
                  </a:lnTo>
                  <a:lnTo>
                    <a:pt x="521814" y="123666"/>
                  </a:lnTo>
                  <a:lnTo>
                    <a:pt x="523055" y="125649"/>
                  </a:lnTo>
                  <a:lnTo>
                    <a:pt x="531020" y="126912"/>
                  </a:lnTo>
                  <a:lnTo>
                    <a:pt x="541027" y="125944"/>
                  </a:lnTo>
                  <a:lnTo>
                    <a:pt x="556962" y="117693"/>
                  </a:lnTo>
                  <a:lnTo>
                    <a:pt x="562363" y="114259"/>
                  </a:lnTo>
                  <a:lnTo>
                    <a:pt x="569303" y="105739"/>
                  </a:lnTo>
                  <a:lnTo>
                    <a:pt x="579775" y="77056"/>
                  </a:lnTo>
                  <a:lnTo>
                    <a:pt x="589856" y="33100"/>
                  </a:lnTo>
                  <a:lnTo>
                    <a:pt x="591161" y="20702"/>
                  </a:lnTo>
                  <a:lnTo>
                    <a:pt x="589387" y="13337"/>
                  </a:lnTo>
                  <a:lnTo>
                    <a:pt x="589270" y="13291"/>
                  </a:lnTo>
                  <a:lnTo>
                    <a:pt x="583260" y="46200"/>
                  </a:lnTo>
                  <a:lnTo>
                    <a:pt x="588204" y="76088"/>
                  </a:lnTo>
                  <a:lnTo>
                    <a:pt x="597218" y="92589"/>
                  </a:lnTo>
                  <a:lnTo>
                    <a:pt x="606003" y="102455"/>
                  </a:lnTo>
                  <a:lnTo>
                    <a:pt x="618131" y="110984"/>
                  </a:lnTo>
                  <a:lnTo>
                    <a:pt x="627839" y="113338"/>
                  </a:lnTo>
                  <a:lnTo>
                    <a:pt x="639443" y="112503"/>
                  </a:lnTo>
                  <a:lnTo>
                    <a:pt x="685268" y="98773"/>
                  </a:lnTo>
                  <a:lnTo>
                    <a:pt x="716037" y="883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SMARTInkShape-279">
              <a:extLst>
                <a:ext uri="{FF2B5EF4-FFF2-40B4-BE49-F238E27FC236}">
                  <a16:creationId xmlns:a16="http://schemas.microsoft.com/office/drawing/2014/main" xmlns="" id="{4EAE73FD-2892-45E1-90FE-1D78D828928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862834" y="5184820"/>
              <a:ext cx="118867" cy="117912"/>
            </a:xfrm>
            <a:custGeom>
              <a:avLst/>
              <a:gdLst/>
              <a:ahLst/>
              <a:cxnLst/>
              <a:rect l="0" t="0" r="0" b="0"/>
              <a:pathLst>
                <a:path w="118867" h="117912">
                  <a:moveTo>
                    <a:pt x="39491" y="9480"/>
                  </a:moveTo>
                  <a:lnTo>
                    <a:pt x="39491" y="9480"/>
                  </a:lnTo>
                  <a:lnTo>
                    <a:pt x="42225" y="9480"/>
                  </a:lnTo>
                  <a:lnTo>
                    <a:pt x="42665" y="108"/>
                  </a:lnTo>
                  <a:lnTo>
                    <a:pt x="35924" y="0"/>
                  </a:lnTo>
                  <a:lnTo>
                    <a:pt x="24989" y="3339"/>
                  </a:lnTo>
                  <a:lnTo>
                    <a:pt x="14498" y="12168"/>
                  </a:lnTo>
                  <a:lnTo>
                    <a:pt x="8058" y="20350"/>
                  </a:lnTo>
                  <a:lnTo>
                    <a:pt x="0" y="50135"/>
                  </a:lnTo>
                  <a:lnTo>
                    <a:pt x="254" y="75993"/>
                  </a:lnTo>
                  <a:lnTo>
                    <a:pt x="2739" y="92335"/>
                  </a:lnTo>
                  <a:lnTo>
                    <a:pt x="9399" y="101220"/>
                  </a:lnTo>
                  <a:lnTo>
                    <a:pt x="22226" y="111334"/>
                  </a:lnTo>
                  <a:lnTo>
                    <a:pt x="30407" y="115073"/>
                  </a:lnTo>
                  <a:lnTo>
                    <a:pt x="41098" y="117911"/>
                  </a:lnTo>
                  <a:lnTo>
                    <a:pt x="80130" y="112469"/>
                  </a:lnTo>
                  <a:lnTo>
                    <a:pt x="100960" y="104201"/>
                  </a:lnTo>
                  <a:lnTo>
                    <a:pt x="118866" y="920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SMARTInkShape-280">
              <a:extLst>
                <a:ext uri="{FF2B5EF4-FFF2-40B4-BE49-F238E27FC236}">
                  <a16:creationId xmlns:a16="http://schemas.microsoft.com/office/drawing/2014/main" xmlns="" id="{4DE739C2-188E-44D6-8D6B-77FEE49CE85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532344" y="5168650"/>
              <a:ext cx="325532" cy="129882"/>
            </a:xfrm>
            <a:custGeom>
              <a:avLst/>
              <a:gdLst/>
              <a:ahLst/>
              <a:cxnLst/>
              <a:rect l="0" t="0" r="0" b="0"/>
              <a:pathLst>
                <a:path w="325532" h="129882">
                  <a:moveTo>
                    <a:pt x="87406" y="60575"/>
                  </a:moveTo>
                  <a:lnTo>
                    <a:pt x="87406" y="60575"/>
                  </a:lnTo>
                  <a:lnTo>
                    <a:pt x="87406" y="55753"/>
                  </a:lnTo>
                  <a:lnTo>
                    <a:pt x="92432" y="38730"/>
                  </a:lnTo>
                  <a:lnTo>
                    <a:pt x="92423" y="25410"/>
                  </a:lnTo>
                  <a:lnTo>
                    <a:pt x="90694" y="19193"/>
                  </a:lnTo>
                  <a:lnTo>
                    <a:pt x="87574" y="12902"/>
                  </a:lnTo>
                  <a:lnTo>
                    <a:pt x="80165" y="5097"/>
                  </a:lnTo>
                  <a:lnTo>
                    <a:pt x="67896" y="0"/>
                  </a:lnTo>
                  <a:lnTo>
                    <a:pt x="49718" y="1313"/>
                  </a:lnTo>
                  <a:lnTo>
                    <a:pt x="35435" y="6170"/>
                  </a:lnTo>
                  <a:lnTo>
                    <a:pt x="22814" y="17134"/>
                  </a:lnTo>
                  <a:lnTo>
                    <a:pt x="11823" y="33240"/>
                  </a:lnTo>
                  <a:lnTo>
                    <a:pt x="1868" y="61303"/>
                  </a:lnTo>
                  <a:lnTo>
                    <a:pt x="0" y="72305"/>
                  </a:lnTo>
                  <a:lnTo>
                    <a:pt x="5691" y="94860"/>
                  </a:lnTo>
                  <a:lnTo>
                    <a:pt x="14399" y="107798"/>
                  </a:lnTo>
                  <a:lnTo>
                    <a:pt x="32180" y="124231"/>
                  </a:lnTo>
                  <a:lnTo>
                    <a:pt x="43928" y="127672"/>
                  </a:lnTo>
                  <a:lnTo>
                    <a:pt x="64354" y="129881"/>
                  </a:lnTo>
                  <a:lnTo>
                    <a:pt x="73986" y="124539"/>
                  </a:lnTo>
                  <a:lnTo>
                    <a:pt x="90674" y="108919"/>
                  </a:lnTo>
                  <a:lnTo>
                    <a:pt x="96762" y="92146"/>
                  </a:lnTo>
                  <a:lnTo>
                    <a:pt x="99092" y="67595"/>
                  </a:lnTo>
                  <a:lnTo>
                    <a:pt x="95581" y="47485"/>
                  </a:lnTo>
                  <a:lnTo>
                    <a:pt x="90887" y="31857"/>
                  </a:lnTo>
                  <a:lnTo>
                    <a:pt x="90079" y="30847"/>
                  </a:lnTo>
                  <a:lnTo>
                    <a:pt x="89188" y="30173"/>
                  </a:lnTo>
                  <a:lnTo>
                    <a:pt x="88947" y="29723"/>
                  </a:lnTo>
                  <a:lnTo>
                    <a:pt x="89139" y="29424"/>
                  </a:lnTo>
                  <a:lnTo>
                    <a:pt x="89619" y="29224"/>
                  </a:lnTo>
                  <a:lnTo>
                    <a:pt x="91094" y="31825"/>
                  </a:lnTo>
                  <a:lnTo>
                    <a:pt x="107278" y="79352"/>
                  </a:lnTo>
                  <a:lnTo>
                    <a:pt x="126216" y="109500"/>
                  </a:lnTo>
                  <a:lnTo>
                    <a:pt x="137476" y="119208"/>
                  </a:lnTo>
                  <a:lnTo>
                    <a:pt x="154257" y="126004"/>
                  </a:lnTo>
                  <a:lnTo>
                    <a:pt x="163096" y="126579"/>
                  </a:lnTo>
                  <a:lnTo>
                    <a:pt x="170435" y="123777"/>
                  </a:lnTo>
                  <a:lnTo>
                    <a:pt x="183425" y="114266"/>
                  </a:lnTo>
                  <a:lnTo>
                    <a:pt x="189583" y="106545"/>
                  </a:lnTo>
                  <a:lnTo>
                    <a:pt x="197016" y="84152"/>
                  </a:lnTo>
                  <a:lnTo>
                    <a:pt x="198631" y="60231"/>
                  </a:lnTo>
                  <a:lnTo>
                    <a:pt x="195190" y="40874"/>
                  </a:lnTo>
                  <a:lnTo>
                    <a:pt x="186331" y="25653"/>
                  </a:lnTo>
                  <a:lnTo>
                    <a:pt x="179703" y="19419"/>
                  </a:lnTo>
                  <a:lnTo>
                    <a:pt x="169081" y="13926"/>
                  </a:lnTo>
                  <a:lnTo>
                    <a:pt x="156221" y="10595"/>
                  </a:lnTo>
                  <a:lnTo>
                    <a:pt x="154097" y="11027"/>
                  </a:lnTo>
                  <a:lnTo>
                    <a:pt x="150796" y="13389"/>
                  </a:lnTo>
                  <a:lnTo>
                    <a:pt x="150127" y="15006"/>
                  </a:lnTo>
                  <a:lnTo>
                    <a:pt x="150325" y="18685"/>
                  </a:lnTo>
                  <a:lnTo>
                    <a:pt x="151588" y="21731"/>
                  </a:lnTo>
                  <a:lnTo>
                    <a:pt x="152419" y="23037"/>
                  </a:lnTo>
                  <a:lnTo>
                    <a:pt x="165387" y="26562"/>
                  </a:lnTo>
                  <a:lnTo>
                    <a:pt x="182459" y="28025"/>
                  </a:lnTo>
                  <a:lnTo>
                    <a:pt x="225212" y="19351"/>
                  </a:lnTo>
                  <a:lnTo>
                    <a:pt x="231053" y="16885"/>
                  </a:lnTo>
                  <a:lnTo>
                    <a:pt x="233916" y="14934"/>
                  </a:lnTo>
                  <a:lnTo>
                    <a:pt x="234469" y="14273"/>
                  </a:lnTo>
                  <a:lnTo>
                    <a:pt x="234484" y="13832"/>
                  </a:lnTo>
                  <a:lnTo>
                    <a:pt x="234141" y="13538"/>
                  </a:lnTo>
                  <a:lnTo>
                    <a:pt x="233560" y="14047"/>
                  </a:lnTo>
                  <a:lnTo>
                    <a:pt x="220128" y="42355"/>
                  </a:lnTo>
                  <a:lnTo>
                    <a:pt x="218336" y="49610"/>
                  </a:lnTo>
                  <a:lnTo>
                    <a:pt x="218436" y="78374"/>
                  </a:lnTo>
                  <a:lnTo>
                    <a:pt x="221018" y="88947"/>
                  </a:lnTo>
                  <a:lnTo>
                    <a:pt x="231495" y="104220"/>
                  </a:lnTo>
                  <a:lnTo>
                    <a:pt x="242400" y="114860"/>
                  </a:lnTo>
                  <a:lnTo>
                    <a:pt x="259076" y="122481"/>
                  </a:lnTo>
                  <a:lnTo>
                    <a:pt x="274600" y="125837"/>
                  </a:lnTo>
                  <a:lnTo>
                    <a:pt x="294879" y="121775"/>
                  </a:lnTo>
                  <a:lnTo>
                    <a:pt x="308649" y="115554"/>
                  </a:lnTo>
                  <a:lnTo>
                    <a:pt x="325531" y="98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SMARTInkShape-281">
              <a:extLst>
                <a:ext uri="{FF2B5EF4-FFF2-40B4-BE49-F238E27FC236}">
                  <a16:creationId xmlns:a16="http://schemas.microsoft.com/office/drawing/2014/main" xmlns="" id="{37AEE644-E18D-456A-9E19-11E96A2781E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295900" y="5163595"/>
              <a:ext cx="228601" cy="304713"/>
            </a:xfrm>
            <a:custGeom>
              <a:avLst/>
              <a:gdLst/>
              <a:ahLst/>
              <a:cxnLst/>
              <a:rect l="0" t="0" r="0" b="0"/>
              <a:pathLst>
                <a:path w="228601" h="304713">
                  <a:moveTo>
                    <a:pt x="0" y="129130"/>
                  </a:moveTo>
                  <a:lnTo>
                    <a:pt x="0" y="129130"/>
                  </a:lnTo>
                  <a:lnTo>
                    <a:pt x="1685" y="129130"/>
                  </a:lnTo>
                  <a:lnTo>
                    <a:pt x="2182" y="129483"/>
                  </a:lnTo>
                  <a:lnTo>
                    <a:pt x="2513" y="130071"/>
                  </a:lnTo>
                  <a:lnTo>
                    <a:pt x="2734" y="130815"/>
                  </a:lnTo>
                  <a:lnTo>
                    <a:pt x="3586" y="131312"/>
                  </a:lnTo>
                  <a:lnTo>
                    <a:pt x="6415" y="131864"/>
                  </a:lnTo>
                  <a:lnTo>
                    <a:pt x="16162" y="129683"/>
                  </a:lnTo>
                  <a:lnTo>
                    <a:pt x="24044" y="126515"/>
                  </a:lnTo>
                  <a:lnTo>
                    <a:pt x="26684" y="124436"/>
                  </a:lnTo>
                  <a:lnTo>
                    <a:pt x="45403" y="79645"/>
                  </a:lnTo>
                  <a:lnTo>
                    <a:pt x="57361" y="36314"/>
                  </a:lnTo>
                  <a:lnTo>
                    <a:pt x="70546" y="0"/>
                  </a:lnTo>
                  <a:lnTo>
                    <a:pt x="71725" y="5"/>
                  </a:lnTo>
                  <a:lnTo>
                    <a:pt x="72864" y="1418"/>
                  </a:lnTo>
                  <a:lnTo>
                    <a:pt x="74718" y="6753"/>
                  </a:lnTo>
                  <a:lnTo>
                    <a:pt x="73600" y="53499"/>
                  </a:lnTo>
                  <a:lnTo>
                    <a:pt x="73139" y="94474"/>
                  </a:lnTo>
                  <a:lnTo>
                    <a:pt x="73400" y="135912"/>
                  </a:lnTo>
                  <a:lnTo>
                    <a:pt x="75919" y="179627"/>
                  </a:lnTo>
                  <a:lnTo>
                    <a:pt x="80271" y="218763"/>
                  </a:lnTo>
                  <a:lnTo>
                    <a:pt x="81159" y="258927"/>
                  </a:lnTo>
                  <a:lnTo>
                    <a:pt x="80473" y="295700"/>
                  </a:lnTo>
                  <a:lnTo>
                    <a:pt x="82140" y="304712"/>
                  </a:lnTo>
                  <a:lnTo>
                    <a:pt x="82428" y="299530"/>
                  </a:lnTo>
                  <a:lnTo>
                    <a:pt x="77127" y="256258"/>
                  </a:lnTo>
                  <a:lnTo>
                    <a:pt x="73940" y="212150"/>
                  </a:lnTo>
                  <a:lnTo>
                    <a:pt x="73206" y="177083"/>
                  </a:lnTo>
                  <a:lnTo>
                    <a:pt x="73078" y="131422"/>
                  </a:lnTo>
                  <a:lnTo>
                    <a:pt x="75570" y="91849"/>
                  </a:lnTo>
                  <a:lnTo>
                    <a:pt x="79700" y="48149"/>
                  </a:lnTo>
                  <a:lnTo>
                    <a:pt x="82577" y="36341"/>
                  </a:lnTo>
                  <a:lnTo>
                    <a:pt x="88089" y="26860"/>
                  </a:lnTo>
                  <a:lnTo>
                    <a:pt x="94536" y="20177"/>
                  </a:lnTo>
                  <a:lnTo>
                    <a:pt x="99754" y="17206"/>
                  </a:lnTo>
                  <a:lnTo>
                    <a:pt x="108188" y="18708"/>
                  </a:lnTo>
                  <a:lnTo>
                    <a:pt x="121073" y="24563"/>
                  </a:lnTo>
                  <a:lnTo>
                    <a:pt x="124107" y="26610"/>
                  </a:lnTo>
                  <a:lnTo>
                    <a:pt x="133434" y="41290"/>
                  </a:lnTo>
                  <a:lnTo>
                    <a:pt x="142329" y="68035"/>
                  </a:lnTo>
                  <a:lnTo>
                    <a:pt x="150251" y="112572"/>
                  </a:lnTo>
                  <a:lnTo>
                    <a:pt x="156149" y="122006"/>
                  </a:lnTo>
                  <a:lnTo>
                    <a:pt x="169251" y="136190"/>
                  </a:lnTo>
                  <a:lnTo>
                    <a:pt x="178822" y="139323"/>
                  </a:lnTo>
                  <a:lnTo>
                    <a:pt x="194330" y="140146"/>
                  </a:lnTo>
                  <a:lnTo>
                    <a:pt x="198345" y="139649"/>
                  </a:lnTo>
                  <a:lnTo>
                    <a:pt x="228600" y="1196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SMARTInkShape-282">
              <a:extLst>
                <a:ext uri="{FF2B5EF4-FFF2-40B4-BE49-F238E27FC236}">
                  <a16:creationId xmlns:a16="http://schemas.microsoft.com/office/drawing/2014/main" xmlns="" id="{F4805A55-3D1A-409D-84CD-179C19F89E06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988867" y="5192199"/>
              <a:ext cx="173684" cy="113976"/>
            </a:xfrm>
            <a:custGeom>
              <a:avLst/>
              <a:gdLst/>
              <a:ahLst/>
              <a:cxnLst/>
              <a:rect l="0" t="0" r="0" b="0"/>
              <a:pathLst>
                <a:path w="173684" h="113976">
                  <a:moveTo>
                    <a:pt x="59383" y="27501"/>
                  </a:moveTo>
                  <a:lnTo>
                    <a:pt x="59383" y="27501"/>
                  </a:lnTo>
                  <a:lnTo>
                    <a:pt x="59030" y="17453"/>
                  </a:lnTo>
                  <a:lnTo>
                    <a:pt x="55463" y="8544"/>
                  </a:lnTo>
                  <a:lnTo>
                    <a:pt x="53055" y="6023"/>
                  </a:lnTo>
                  <a:lnTo>
                    <a:pt x="44767" y="537"/>
                  </a:lnTo>
                  <a:lnTo>
                    <a:pt x="43289" y="0"/>
                  </a:lnTo>
                  <a:lnTo>
                    <a:pt x="36152" y="930"/>
                  </a:lnTo>
                  <a:lnTo>
                    <a:pt x="15924" y="14618"/>
                  </a:lnTo>
                  <a:lnTo>
                    <a:pt x="2237" y="31987"/>
                  </a:lnTo>
                  <a:lnTo>
                    <a:pt x="0" y="49017"/>
                  </a:lnTo>
                  <a:lnTo>
                    <a:pt x="3577" y="77298"/>
                  </a:lnTo>
                  <a:lnTo>
                    <a:pt x="9922" y="95172"/>
                  </a:lnTo>
                  <a:lnTo>
                    <a:pt x="17564" y="106583"/>
                  </a:lnTo>
                  <a:lnTo>
                    <a:pt x="19862" y="108797"/>
                  </a:lnTo>
                  <a:lnTo>
                    <a:pt x="29000" y="110317"/>
                  </a:lnTo>
                  <a:lnTo>
                    <a:pt x="46561" y="108418"/>
                  </a:lnTo>
                  <a:lnTo>
                    <a:pt x="66771" y="89972"/>
                  </a:lnTo>
                  <a:lnTo>
                    <a:pt x="72195" y="74429"/>
                  </a:lnTo>
                  <a:lnTo>
                    <a:pt x="81105" y="28053"/>
                  </a:lnTo>
                  <a:lnTo>
                    <a:pt x="84460" y="14392"/>
                  </a:lnTo>
                  <a:lnTo>
                    <a:pt x="84568" y="14529"/>
                  </a:lnTo>
                  <a:lnTo>
                    <a:pt x="89201" y="61022"/>
                  </a:lnTo>
                  <a:lnTo>
                    <a:pt x="98116" y="95346"/>
                  </a:lnTo>
                  <a:lnTo>
                    <a:pt x="108332" y="107967"/>
                  </a:lnTo>
                  <a:lnTo>
                    <a:pt x="115710" y="112653"/>
                  </a:lnTo>
                  <a:lnTo>
                    <a:pt x="119160" y="113902"/>
                  </a:lnTo>
                  <a:lnTo>
                    <a:pt x="137498" y="113975"/>
                  </a:lnTo>
                  <a:lnTo>
                    <a:pt x="154064" y="108391"/>
                  </a:lnTo>
                  <a:lnTo>
                    <a:pt x="173683" y="973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SMARTInkShape-283">
              <a:extLst>
                <a:ext uri="{FF2B5EF4-FFF2-40B4-BE49-F238E27FC236}">
                  <a16:creationId xmlns:a16="http://schemas.microsoft.com/office/drawing/2014/main" xmlns="" id="{6BB588EB-035A-4D0E-8607-FF678F315A8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484544" y="5170186"/>
              <a:ext cx="316057" cy="119104"/>
            </a:xfrm>
            <a:custGeom>
              <a:avLst/>
              <a:gdLst/>
              <a:ahLst/>
              <a:cxnLst/>
              <a:rect l="0" t="0" r="0" b="0"/>
              <a:pathLst>
                <a:path w="316057" h="119104">
                  <a:moveTo>
                    <a:pt x="46181" y="36814"/>
                  </a:moveTo>
                  <a:lnTo>
                    <a:pt x="46181" y="36814"/>
                  </a:lnTo>
                  <a:lnTo>
                    <a:pt x="49552" y="36814"/>
                  </a:lnTo>
                  <a:lnTo>
                    <a:pt x="52148" y="35873"/>
                  </a:lnTo>
                  <a:lnTo>
                    <a:pt x="58231" y="31036"/>
                  </a:lnTo>
                  <a:lnTo>
                    <a:pt x="60374" y="30633"/>
                  </a:lnTo>
                  <a:lnTo>
                    <a:pt x="63243" y="18716"/>
                  </a:lnTo>
                  <a:lnTo>
                    <a:pt x="63407" y="11955"/>
                  </a:lnTo>
                  <a:lnTo>
                    <a:pt x="62957" y="9658"/>
                  </a:lnTo>
                  <a:lnTo>
                    <a:pt x="58952" y="3054"/>
                  </a:lnTo>
                  <a:lnTo>
                    <a:pt x="55267" y="643"/>
                  </a:lnTo>
                  <a:lnTo>
                    <a:pt x="53297" y="0"/>
                  </a:lnTo>
                  <a:lnTo>
                    <a:pt x="42096" y="2466"/>
                  </a:lnTo>
                  <a:lnTo>
                    <a:pt x="25749" y="11802"/>
                  </a:lnTo>
                  <a:lnTo>
                    <a:pt x="19932" y="16408"/>
                  </a:lnTo>
                  <a:lnTo>
                    <a:pt x="6437" y="36729"/>
                  </a:lnTo>
                  <a:lnTo>
                    <a:pt x="1048" y="51684"/>
                  </a:lnTo>
                  <a:lnTo>
                    <a:pt x="0" y="68501"/>
                  </a:lnTo>
                  <a:lnTo>
                    <a:pt x="2255" y="78179"/>
                  </a:lnTo>
                  <a:lnTo>
                    <a:pt x="14169" y="99548"/>
                  </a:lnTo>
                  <a:lnTo>
                    <a:pt x="20665" y="106559"/>
                  </a:lnTo>
                  <a:lnTo>
                    <a:pt x="37014" y="114472"/>
                  </a:lnTo>
                  <a:lnTo>
                    <a:pt x="57497" y="116229"/>
                  </a:lnTo>
                  <a:lnTo>
                    <a:pt x="72848" y="108681"/>
                  </a:lnTo>
                  <a:lnTo>
                    <a:pt x="95585" y="89267"/>
                  </a:lnTo>
                  <a:lnTo>
                    <a:pt x="100829" y="77295"/>
                  </a:lnTo>
                  <a:lnTo>
                    <a:pt x="103883" y="59391"/>
                  </a:lnTo>
                  <a:lnTo>
                    <a:pt x="100069" y="38804"/>
                  </a:lnTo>
                  <a:lnTo>
                    <a:pt x="91154" y="22273"/>
                  </a:lnTo>
                  <a:lnTo>
                    <a:pt x="82946" y="12946"/>
                  </a:lnTo>
                  <a:lnTo>
                    <a:pt x="67306" y="4805"/>
                  </a:lnTo>
                  <a:lnTo>
                    <a:pt x="61332" y="3185"/>
                  </a:lnTo>
                  <a:lnTo>
                    <a:pt x="50631" y="3958"/>
                  </a:lnTo>
                  <a:lnTo>
                    <a:pt x="45454" y="6454"/>
                  </a:lnTo>
                  <a:lnTo>
                    <a:pt x="43580" y="8107"/>
                  </a:lnTo>
                  <a:lnTo>
                    <a:pt x="41497" y="11826"/>
                  </a:lnTo>
                  <a:lnTo>
                    <a:pt x="40942" y="13805"/>
                  </a:lnTo>
                  <a:lnTo>
                    <a:pt x="40924" y="15478"/>
                  </a:lnTo>
                  <a:lnTo>
                    <a:pt x="41846" y="18277"/>
                  </a:lnTo>
                  <a:lnTo>
                    <a:pt x="67096" y="27858"/>
                  </a:lnTo>
                  <a:lnTo>
                    <a:pt x="99805" y="29180"/>
                  </a:lnTo>
                  <a:lnTo>
                    <a:pt x="146991" y="24828"/>
                  </a:lnTo>
                  <a:lnTo>
                    <a:pt x="168114" y="18378"/>
                  </a:lnTo>
                  <a:lnTo>
                    <a:pt x="168745" y="17468"/>
                  </a:lnTo>
                  <a:lnTo>
                    <a:pt x="169446" y="14575"/>
                  </a:lnTo>
                  <a:lnTo>
                    <a:pt x="169280" y="13874"/>
                  </a:lnTo>
                  <a:lnTo>
                    <a:pt x="168816" y="13760"/>
                  </a:lnTo>
                  <a:lnTo>
                    <a:pt x="167223" y="14425"/>
                  </a:lnTo>
                  <a:lnTo>
                    <a:pt x="162544" y="19273"/>
                  </a:lnTo>
                  <a:lnTo>
                    <a:pt x="161398" y="21728"/>
                  </a:lnTo>
                  <a:lnTo>
                    <a:pt x="154727" y="64002"/>
                  </a:lnTo>
                  <a:lnTo>
                    <a:pt x="155150" y="90680"/>
                  </a:lnTo>
                  <a:lnTo>
                    <a:pt x="155869" y="93892"/>
                  </a:lnTo>
                  <a:lnTo>
                    <a:pt x="163622" y="105153"/>
                  </a:lnTo>
                  <a:lnTo>
                    <a:pt x="171486" y="112370"/>
                  </a:lnTo>
                  <a:lnTo>
                    <a:pt x="176073" y="114492"/>
                  </a:lnTo>
                  <a:lnTo>
                    <a:pt x="178284" y="115058"/>
                  </a:lnTo>
                  <a:lnTo>
                    <a:pt x="186452" y="114169"/>
                  </a:lnTo>
                  <a:lnTo>
                    <a:pt x="198946" y="106614"/>
                  </a:lnTo>
                  <a:lnTo>
                    <a:pt x="208763" y="97124"/>
                  </a:lnTo>
                  <a:lnTo>
                    <a:pt x="224241" y="73173"/>
                  </a:lnTo>
                  <a:lnTo>
                    <a:pt x="231215" y="42182"/>
                  </a:lnTo>
                  <a:lnTo>
                    <a:pt x="230138" y="11568"/>
                  </a:lnTo>
                  <a:lnTo>
                    <a:pt x="227618" y="3303"/>
                  </a:lnTo>
                  <a:lnTo>
                    <a:pt x="227464" y="3537"/>
                  </a:lnTo>
                  <a:lnTo>
                    <a:pt x="224989" y="38061"/>
                  </a:lnTo>
                  <a:lnTo>
                    <a:pt x="235292" y="83613"/>
                  </a:lnTo>
                  <a:lnTo>
                    <a:pt x="246559" y="106305"/>
                  </a:lnTo>
                  <a:lnTo>
                    <a:pt x="255535" y="113678"/>
                  </a:lnTo>
                  <a:lnTo>
                    <a:pt x="265522" y="118248"/>
                  </a:lnTo>
                  <a:lnTo>
                    <a:pt x="273488" y="119103"/>
                  </a:lnTo>
                  <a:lnTo>
                    <a:pt x="294036" y="112545"/>
                  </a:lnTo>
                  <a:lnTo>
                    <a:pt x="316056" y="971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SMARTInkShape-284">
              <a:extLst>
                <a:ext uri="{FF2B5EF4-FFF2-40B4-BE49-F238E27FC236}">
                  <a16:creationId xmlns:a16="http://schemas.microsoft.com/office/drawing/2014/main" xmlns="" id="{2FF9BD9B-7A6D-4F2E-A245-929F000FBC1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450679" y="5170850"/>
              <a:ext cx="384722" cy="140890"/>
            </a:xfrm>
            <a:custGeom>
              <a:avLst/>
              <a:gdLst/>
              <a:ahLst/>
              <a:cxnLst/>
              <a:rect l="0" t="0" r="0" b="0"/>
              <a:pathLst>
                <a:path w="384722" h="140890">
                  <a:moveTo>
                    <a:pt x="73571" y="39325"/>
                  </a:moveTo>
                  <a:lnTo>
                    <a:pt x="73571" y="39325"/>
                  </a:lnTo>
                  <a:lnTo>
                    <a:pt x="75257" y="41010"/>
                  </a:lnTo>
                  <a:lnTo>
                    <a:pt x="77025" y="41838"/>
                  </a:lnTo>
                  <a:lnTo>
                    <a:pt x="77990" y="42059"/>
                  </a:lnTo>
                  <a:lnTo>
                    <a:pt x="78634" y="41853"/>
                  </a:lnTo>
                  <a:lnTo>
                    <a:pt x="79063" y="41363"/>
                  </a:lnTo>
                  <a:lnTo>
                    <a:pt x="79892" y="39878"/>
                  </a:lnTo>
                  <a:lnTo>
                    <a:pt x="82950" y="36316"/>
                  </a:lnTo>
                  <a:lnTo>
                    <a:pt x="80180" y="22032"/>
                  </a:lnTo>
                  <a:lnTo>
                    <a:pt x="71210" y="4631"/>
                  </a:lnTo>
                  <a:lnTo>
                    <a:pt x="67112" y="975"/>
                  </a:lnTo>
                  <a:lnTo>
                    <a:pt x="65032" y="0"/>
                  </a:lnTo>
                  <a:lnTo>
                    <a:pt x="53676" y="313"/>
                  </a:lnTo>
                  <a:lnTo>
                    <a:pt x="44197" y="2640"/>
                  </a:lnTo>
                  <a:lnTo>
                    <a:pt x="23142" y="22971"/>
                  </a:lnTo>
                  <a:lnTo>
                    <a:pt x="8668" y="45842"/>
                  </a:lnTo>
                  <a:lnTo>
                    <a:pt x="0" y="80818"/>
                  </a:lnTo>
                  <a:lnTo>
                    <a:pt x="1361" y="95161"/>
                  </a:lnTo>
                  <a:lnTo>
                    <a:pt x="5495" y="107180"/>
                  </a:lnTo>
                  <a:lnTo>
                    <a:pt x="19830" y="124857"/>
                  </a:lnTo>
                  <a:lnTo>
                    <a:pt x="26050" y="128492"/>
                  </a:lnTo>
                  <a:lnTo>
                    <a:pt x="29190" y="129461"/>
                  </a:lnTo>
                  <a:lnTo>
                    <a:pt x="37383" y="127716"/>
                  </a:lnTo>
                  <a:lnTo>
                    <a:pt x="49090" y="121724"/>
                  </a:lnTo>
                  <a:lnTo>
                    <a:pt x="51959" y="119658"/>
                  </a:lnTo>
                  <a:lnTo>
                    <a:pt x="65420" y="93143"/>
                  </a:lnTo>
                  <a:lnTo>
                    <a:pt x="68185" y="83705"/>
                  </a:lnTo>
                  <a:lnTo>
                    <a:pt x="71995" y="37001"/>
                  </a:lnTo>
                  <a:lnTo>
                    <a:pt x="73479" y="24813"/>
                  </a:lnTo>
                  <a:lnTo>
                    <a:pt x="77023" y="68634"/>
                  </a:lnTo>
                  <a:lnTo>
                    <a:pt x="82720" y="92622"/>
                  </a:lnTo>
                  <a:lnTo>
                    <a:pt x="95224" y="115928"/>
                  </a:lnTo>
                  <a:lnTo>
                    <a:pt x="100481" y="121701"/>
                  </a:lnTo>
                  <a:lnTo>
                    <a:pt x="110668" y="128213"/>
                  </a:lnTo>
                  <a:lnTo>
                    <a:pt x="116046" y="129983"/>
                  </a:lnTo>
                  <a:lnTo>
                    <a:pt x="119174" y="128692"/>
                  </a:lnTo>
                  <a:lnTo>
                    <a:pt x="135049" y="114236"/>
                  </a:lnTo>
                  <a:lnTo>
                    <a:pt x="151362" y="84790"/>
                  </a:lnTo>
                  <a:lnTo>
                    <a:pt x="163440" y="42028"/>
                  </a:lnTo>
                  <a:lnTo>
                    <a:pt x="168128" y="26446"/>
                  </a:lnTo>
                  <a:lnTo>
                    <a:pt x="175554" y="15518"/>
                  </a:lnTo>
                  <a:lnTo>
                    <a:pt x="180163" y="11340"/>
                  </a:lnTo>
                  <a:lnTo>
                    <a:pt x="186444" y="9249"/>
                  </a:lnTo>
                  <a:lnTo>
                    <a:pt x="193234" y="8672"/>
                  </a:lnTo>
                  <a:lnTo>
                    <a:pt x="198604" y="9591"/>
                  </a:lnTo>
                  <a:lnTo>
                    <a:pt x="204283" y="15880"/>
                  </a:lnTo>
                  <a:lnTo>
                    <a:pt x="209629" y="26082"/>
                  </a:lnTo>
                  <a:lnTo>
                    <a:pt x="219470" y="67867"/>
                  </a:lnTo>
                  <a:lnTo>
                    <a:pt x="225547" y="113101"/>
                  </a:lnTo>
                  <a:lnTo>
                    <a:pt x="224947" y="130189"/>
                  </a:lnTo>
                  <a:lnTo>
                    <a:pt x="223433" y="136803"/>
                  </a:lnTo>
                  <a:lnTo>
                    <a:pt x="223221" y="137119"/>
                  </a:lnTo>
                  <a:lnTo>
                    <a:pt x="222985" y="135588"/>
                  </a:lnTo>
                  <a:lnTo>
                    <a:pt x="221759" y="109549"/>
                  </a:lnTo>
                  <a:lnTo>
                    <a:pt x="232090" y="68867"/>
                  </a:lnTo>
                  <a:lnTo>
                    <a:pt x="249475" y="37183"/>
                  </a:lnTo>
                  <a:lnTo>
                    <a:pt x="260530" y="25559"/>
                  </a:lnTo>
                  <a:lnTo>
                    <a:pt x="268612" y="21095"/>
                  </a:lnTo>
                  <a:lnTo>
                    <a:pt x="272390" y="21527"/>
                  </a:lnTo>
                  <a:lnTo>
                    <a:pt x="279410" y="26711"/>
                  </a:lnTo>
                  <a:lnTo>
                    <a:pt x="285941" y="36176"/>
                  </a:lnTo>
                  <a:lnTo>
                    <a:pt x="301579" y="78648"/>
                  </a:lnTo>
                  <a:lnTo>
                    <a:pt x="315014" y="122361"/>
                  </a:lnTo>
                  <a:lnTo>
                    <a:pt x="328436" y="136875"/>
                  </a:lnTo>
                  <a:lnTo>
                    <a:pt x="336070" y="140889"/>
                  </a:lnTo>
                  <a:lnTo>
                    <a:pt x="345812" y="139851"/>
                  </a:lnTo>
                  <a:lnTo>
                    <a:pt x="356492" y="135156"/>
                  </a:lnTo>
                  <a:lnTo>
                    <a:pt x="372965" y="119651"/>
                  </a:lnTo>
                  <a:lnTo>
                    <a:pt x="378085" y="112420"/>
                  </a:lnTo>
                  <a:lnTo>
                    <a:pt x="384721" y="964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SMARTInkShape-285">
              <a:extLst>
                <a:ext uri="{FF2B5EF4-FFF2-40B4-BE49-F238E27FC236}">
                  <a16:creationId xmlns:a16="http://schemas.microsoft.com/office/drawing/2014/main" xmlns="" id="{2EEB34C1-8F75-4568-9F14-294598709F8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146425" y="4930130"/>
              <a:ext cx="301626" cy="371985"/>
            </a:xfrm>
            <a:custGeom>
              <a:avLst/>
              <a:gdLst/>
              <a:ahLst/>
              <a:cxnLst/>
              <a:rect l="0" t="0" r="0" b="0"/>
              <a:pathLst>
                <a:path w="301626" h="371985">
                  <a:moveTo>
                    <a:pt x="0" y="346720"/>
                  </a:moveTo>
                  <a:lnTo>
                    <a:pt x="0" y="346720"/>
                  </a:lnTo>
                  <a:lnTo>
                    <a:pt x="0" y="349454"/>
                  </a:lnTo>
                  <a:lnTo>
                    <a:pt x="0" y="348079"/>
                  </a:lnTo>
                  <a:lnTo>
                    <a:pt x="353" y="347626"/>
                  </a:lnTo>
                  <a:lnTo>
                    <a:pt x="3044" y="346755"/>
                  </a:lnTo>
                  <a:lnTo>
                    <a:pt x="4822" y="345045"/>
                  </a:lnTo>
                  <a:lnTo>
                    <a:pt x="50203" y="318979"/>
                  </a:lnTo>
                  <a:lnTo>
                    <a:pt x="71026" y="303062"/>
                  </a:lnTo>
                  <a:lnTo>
                    <a:pt x="101511" y="263264"/>
                  </a:lnTo>
                  <a:lnTo>
                    <a:pt x="127916" y="220084"/>
                  </a:lnTo>
                  <a:lnTo>
                    <a:pt x="142382" y="176267"/>
                  </a:lnTo>
                  <a:lnTo>
                    <a:pt x="150042" y="132964"/>
                  </a:lnTo>
                  <a:lnTo>
                    <a:pt x="154690" y="87849"/>
                  </a:lnTo>
                  <a:lnTo>
                    <a:pt x="149760" y="41449"/>
                  </a:lnTo>
                  <a:lnTo>
                    <a:pt x="143818" y="27238"/>
                  </a:lnTo>
                  <a:lnTo>
                    <a:pt x="128879" y="6638"/>
                  </a:lnTo>
                  <a:lnTo>
                    <a:pt x="122308" y="2368"/>
                  </a:lnTo>
                  <a:lnTo>
                    <a:pt x="115390" y="0"/>
                  </a:lnTo>
                  <a:lnTo>
                    <a:pt x="109963" y="123"/>
                  </a:lnTo>
                  <a:lnTo>
                    <a:pt x="107528" y="1708"/>
                  </a:lnTo>
                  <a:lnTo>
                    <a:pt x="98078" y="14905"/>
                  </a:lnTo>
                  <a:lnTo>
                    <a:pt x="92169" y="56114"/>
                  </a:lnTo>
                  <a:lnTo>
                    <a:pt x="88978" y="100769"/>
                  </a:lnTo>
                  <a:lnTo>
                    <a:pt x="86472" y="145855"/>
                  </a:lnTo>
                  <a:lnTo>
                    <a:pt x="89244" y="187961"/>
                  </a:lnTo>
                  <a:lnTo>
                    <a:pt x="95156" y="233878"/>
                  </a:lnTo>
                  <a:lnTo>
                    <a:pt x="99338" y="269658"/>
                  </a:lnTo>
                  <a:lnTo>
                    <a:pt x="104412" y="314687"/>
                  </a:lnTo>
                  <a:lnTo>
                    <a:pt x="108197" y="358585"/>
                  </a:lnTo>
                  <a:lnTo>
                    <a:pt x="108820" y="359922"/>
                  </a:lnTo>
                  <a:lnTo>
                    <a:pt x="109589" y="360813"/>
                  </a:lnTo>
                  <a:lnTo>
                    <a:pt x="110101" y="360701"/>
                  </a:lnTo>
                  <a:lnTo>
                    <a:pt x="110442" y="359921"/>
                  </a:lnTo>
                  <a:lnTo>
                    <a:pt x="110670" y="358696"/>
                  </a:lnTo>
                  <a:lnTo>
                    <a:pt x="105847" y="314822"/>
                  </a:lnTo>
                  <a:lnTo>
                    <a:pt x="106151" y="299326"/>
                  </a:lnTo>
                  <a:lnTo>
                    <a:pt x="114703" y="269814"/>
                  </a:lnTo>
                  <a:lnTo>
                    <a:pt x="132497" y="246769"/>
                  </a:lnTo>
                  <a:lnTo>
                    <a:pt x="140027" y="240208"/>
                  </a:lnTo>
                  <a:lnTo>
                    <a:pt x="149253" y="236117"/>
                  </a:lnTo>
                  <a:lnTo>
                    <a:pt x="154182" y="236295"/>
                  </a:lnTo>
                  <a:lnTo>
                    <a:pt x="164364" y="240257"/>
                  </a:lnTo>
                  <a:lnTo>
                    <a:pt x="171005" y="245781"/>
                  </a:lnTo>
                  <a:lnTo>
                    <a:pt x="173270" y="248736"/>
                  </a:lnTo>
                  <a:lnTo>
                    <a:pt x="178143" y="266378"/>
                  </a:lnTo>
                  <a:lnTo>
                    <a:pt x="179710" y="292907"/>
                  </a:lnTo>
                  <a:lnTo>
                    <a:pt x="171962" y="337972"/>
                  </a:lnTo>
                  <a:lnTo>
                    <a:pt x="171792" y="337713"/>
                  </a:lnTo>
                  <a:lnTo>
                    <a:pt x="171833" y="322154"/>
                  </a:lnTo>
                  <a:lnTo>
                    <a:pt x="173149" y="316869"/>
                  </a:lnTo>
                  <a:lnTo>
                    <a:pt x="184382" y="302354"/>
                  </a:lnTo>
                  <a:lnTo>
                    <a:pt x="188839" y="300543"/>
                  </a:lnTo>
                  <a:lnTo>
                    <a:pt x="191509" y="300060"/>
                  </a:lnTo>
                  <a:lnTo>
                    <a:pt x="194701" y="301503"/>
                  </a:lnTo>
                  <a:lnTo>
                    <a:pt x="210687" y="316219"/>
                  </a:lnTo>
                  <a:lnTo>
                    <a:pt x="240150" y="360484"/>
                  </a:lnTo>
                  <a:lnTo>
                    <a:pt x="253855" y="369809"/>
                  </a:lnTo>
                  <a:lnTo>
                    <a:pt x="264872" y="371916"/>
                  </a:lnTo>
                  <a:lnTo>
                    <a:pt x="270773" y="371984"/>
                  </a:lnTo>
                  <a:lnTo>
                    <a:pt x="301625" y="3594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SMARTInkShape-286">
              <a:extLst>
                <a:ext uri="{FF2B5EF4-FFF2-40B4-BE49-F238E27FC236}">
                  <a16:creationId xmlns:a16="http://schemas.microsoft.com/office/drawing/2014/main" xmlns="" id="{8D0EE260-BD48-404F-A7A1-6D87C63CC3A3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646551" y="4908550"/>
              <a:ext cx="299850" cy="393701"/>
            </a:xfrm>
            <a:custGeom>
              <a:avLst/>
              <a:gdLst/>
              <a:ahLst/>
              <a:cxnLst/>
              <a:rect l="0" t="0" r="0" b="0"/>
              <a:pathLst>
                <a:path w="299850" h="393701">
                  <a:moveTo>
                    <a:pt x="61724" y="0"/>
                  </a:moveTo>
                  <a:lnTo>
                    <a:pt x="61724" y="0"/>
                  </a:lnTo>
                  <a:lnTo>
                    <a:pt x="67594" y="0"/>
                  </a:lnTo>
                  <a:lnTo>
                    <a:pt x="67754" y="353"/>
                  </a:lnTo>
                  <a:lnTo>
                    <a:pt x="80280" y="41450"/>
                  </a:lnTo>
                  <a:lnTo>
                    <a:pt x="96584" y="83522"/>
                  </a:lnTo>
                  <a:lnTo>
                    <a:pt x="121660" y="119102"/>
                  </a:lnTo>
                  <a:lnTo>
                    <a:pt x="139338" y="130657"/>
                  </a:lnTo>
                  <a:lnTo>
                    <a:pt x="163743" y="140196"/>
                  </a:lnTo>
                  <a:lnTo>
                    <a:pt x="185085" y="143375"/>
                  </a:lnTo>
                  <a:lnTo>
                    <a:pt x="197690" y="141686"/>
                  </a:lnTo>
                  <a:lnTo>
                    <a:pt x="232861" y="128598"/>
                  </a:lnTo>
                  <a:lnTo>
                    <a:pt x="248211" y="115126"/>
                  </a:lnTo>
                  <a:lnTo>
                    <a:pt x="258875" y="99415"/>
                  </a:lnTo>
                  <a:lnTo>
                    <a:pt x="266503" y="78532"/>
                  </a:lnTo>
                  <a:lnTo>
                    <a:pt x="267797" y="47955"/>
                  </a:lnTo>
                  <a:lnTo>
                    <a:pt x="264874" y="33024"/>
                  </a:lnTo>
                  <a:lnTo>
                    <a:pt x="260316" y="22908"/>
                  </a:lnTo>
                  <a:lnTo>
                    <a:pt x="254762" y="16296"/>
                  </a:lnTo>
                  <a:lnTo>
                    <a:pt x="251799" y="14039"/>
                  </a:lnTo>
                  <a:lnTo>
                    <a:pt x="232460" y="7491"/>
                  </a:lnTo>
                  <a:lnTo>
                    <a:pt x="216735" y="6140"/>
                  </a:lnTo>
                  <a:lnTo>
                    <a:pt x="196945" y="14715"/>
                  </a:lnTo>
                  <a:lnTo>
                    <a:pt x="181635" y="25056"/>
                  </a:lnTo>
                  <a:lnTo>
                    <a:pt x="164798" y="55070"/>
                  </a:lnTo>
                  <a:lnTo>
                    <a:pt x="149974" y="93611"/>
                  </a:lnTo>
                  <a:lnTo>
                    <a:pt x="137732" y="132511"/>
                  </a:lnTo>
                  <a:lnTo>
                    <a:pt x="126108" y="172495"/>
                  </a:lnTo>
                  <a:lnTo>
                    <a:pt x="116901" y="210801"/>
                  </a:lnTo>
                  <a:lnTo>
                    <a:pt x="107470" y="253032"/>
                  </a:lnTo>
                  <a:lnTo>
                    <a:pt x="91654" y="294978"/>
                  </a:lnTo>
                  <a:lnTo>
                    <a:pt x="72995" y="330291"/>
                  </a:lnTo>
                  <a:lnTo>
                    <a:pt x="65675" y="340118"/>
                  </a:lnTo>
                  <a:lnTo>
                    <a:pt x="57012" y="346132"/>
                  </a:lnTo>
                  <a:lnTo>
                    <a:pt x="52233" y="348230"/>
                  </a:lnTo>
                  <a:lnTo>
                    <a:pt x="37515" y="346797"/>
                  </a:lnTo>
                  <a:lnTo>
                    <a:pt x="16921" y="339939"/>
                  </a:lnTo>
                  <a:lnTo>
                    <a:pt x="12805" y="337751"/>
                  </a:lnTo>
                  <a:lnTo>
                    <a:pt x="1957" y="324558"/>
                  </a:lnTo>
                  <a:lnTo>
                    <a:pt x="0" y="312288"/>
                  </a:lnTo>
                  <a:lnTo>
                    <a:pt x="2808" y="292717"/>
                  </a:lnTo>
                  <a:lnTo>
                    <a:pt x="12478" y="279386"/>
                  </a:lnTo>
                  <a:lnTo>
                    <a:pt x="20669" y="273162"/>
                  </a:lnTo>
                  <a:lnTo>
                    <a:pt x="29719" y="269572"/>
                  </a:lnTo>
                  <a:lnTo>
                    <a:pt x="40797" y="267976"/>
                  </a:lnTo>
                  <a:lnTo>
                    <a:pt x="57248" y="270449"/>
                  </a:lnTo>
                  <a:lnTo>
                    <a:pt x="71608" y="279021"/>
                  </a:lnTo>
                  <a:lnTo>
                    <a:pt x="98283" y="306844"/>
                  </a:lnTo>
                  <a:lnTo>
                    <a:pt x="134957" y="354171"/>
                  </a:lnTo>
                  <a:lnTo>
                    <a:pt x="155134" y="371428"/>
                  </a:lnTo>
                  <a:lnTo>
                    <a:pt x="174381" y="379300"/>
                  </a:lnTo>
                  <a:lnTo>
                    <a:pt x="189531" y="381045"/>
                  </a:lnTo>
                  <a:lnTo>
                    <a:pt x="205779" y="377642"/>
                  </a:lnTo>
                  <a:lnTo>
                    <a:pt x="229055" y="362053"/>
                  </a:lnTo>
                  <a:lnTo>
                    <a:pt x="245947" y="344616"/>
                  </a:lnTo>
                  <a:lnTo>
                    <a:pt x="254284" y="328278"/>
                  </a:lnTo>
                  <a:lnTo>
                    <a:pt x="258197" y="295302"/>
                  </a:lnTo>
                  <a:lnTo>
                    <a:pt x="256777" y="281838"/>
                  </a:lnTo>
                  <a:lnTo>
                    <a:pt x="254130" y="275075"/>
                  </a:lnTo>
                  <a:lnTo>
                    <a:pt x="252436" y="272283"/>
                  </a:lnTo>
                  <a:lnTo>
                    <a:pt x="249896" y="270775"/>
                  </a:lnTo>
                  <a:lnTo>
                    <a:pt x="243311" y="270040"/>
                  </a:lnTo>
                  <a:lnTo>
                    <a:pt x="239932" y="271396"/>
                  </a:lnTo>
                  <a:lnTo>
                    <a:pt x="230473" y="279694"/>
                  </a:lnTo>
                  <a:lnTo>
                    <a:pt x="225388" y="285881"/>
                  </a:lnTo>
                  <a:lnTo>
                    <a:pt x="219263" y="312273"/>
                  </a:lnTo>
                  <a:lnTo>
                    <a:pt x="218939" y="331043"/>
                  </a:lnTo>
                  <a:lnTo>
                    <a:pt x="222614" y="344803"/>
                  </a:lnTo>
                  <a:lnTo>
                    <a:pt x="234004" y="363063"/>
                  </a:lnTo>
                  <a:lnTo>
                    <a:pt x="251921" y="377959"/>
                  </a:lnTo>
                  <a:lnTo>
                    <a:pt x="267813" y="386253"/>
                  </a:lnTo>
                  <a:lnTo>
                    <a:pt x="299849" y="393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SMARTInkShape-287">
              <a:extLst>
                <a:ext uri="{FF2B5EF4-FFF2-40B4-BE49-F238E27FC236}">
                  <a16:creationId xmlns:a16="http://schemas.microsoft.com/office/drawing/2014/main" xmlns="" id="{F1771C59-4B62-467B-99CB-1B63DCF2BEF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033295" y="5176131"/>
              <a:ext cx="443456" cy="129773"/>
            </a:xfrm>
            <a:custGeom>
              <a:avLst/>
              <a:gdLst/>
              <a:ahLst/>
              <a:cxnLst/>
              <a:rect l="0" t="0" r="0" b="0"/>
              <a:pathLst>
                <a:path w="443456" h="129773">
                  <a:moveTo>
                    <a:pt x="62455" y="24519"/>
                  </a:moveTo>
                  <a:lnTo>
                    <a:pt x="62455" y="24519"/>
                  </a:lnTo>
                  <a:lnTo>
                    <a:pt x="56488" y="22006"/>
                  </a:lnTo>
                  <a:lnTo>
                    <a:pt x="43252" y="18649"/>
                  </a:lnTo>
                  <a:lnTo>
                    <a:pt x="42245" y="18136"/>
                  </a:lnTo>
                  <a:lnTo>
                    <a:pt x="41573" y="17442"/>
                  </a:lnTo>
                  <a:lnTo>
                    <a:pt x="40495" y="15477"/>
                  </a:lnTo>
                  <a:lnTo>
                    <a:pt x="39407" y="15209"/>
                  </a:lnTo>
                  <a:lnTo>
                    <a:pt x="30778" y="15036"/>
                  </a:lnTo>
                  <a:lnTo>
                    <a:pt x="23447" y="18776"/>
                  </a:lnTo>
                  <a:lnTo>
                    <a:pt x="15837" y="25847"/>
                  </a:lnTo>
                  <a:lnTo>
                    <a:pt x="2459" y="48630"/>
                  </a:lnTo>
                  <a:lnTo>
                    <a:pt x="0" y="73275"/>
                  </a:lnTo>
                  <a:lnTo>
                    <a:pt x="948" y="82524"/>
                  </a:lnTo>
                  <a:lnTo>
                    <a:pt x="11330" y="105461"/>
                  </a:lnTo>
                  <a:lnTo>
                    <a:pt x="16332" y="112940"/>
                  </a:lnTo>
                  <a:lnTo>
                    <a:pt x="28171" y="122802"/>
                  </a:lnTo>
                  <a:lnTo>
                    <a:pt x="47907" y="129056"/>
                  </a:lnTo>
                  <a:lnTo>
                    <a:pt x="61516" y="129772"/>
                  </a:lnTo>
                  <a:lnTo>
                    <a:pt x="76758" y="122694"/>
                  </a:lnTo>
                  <a:lnTo>
                    <a:pt x="84804" y="115542"/>
                  </a:lnTo>
                  <a:lnTo>
                    <a:pt x="90380" y="106954"/>
                  </a:lnTo>
                  <a:lnTo>
                    <a:pt x="95893" y="87016"/>
                  </a:lnTo>
                  <a:lnTo>
                    <a:pt x="96013" y="77343"/>
                  </a:lnTo>
                  <a:lnTo>
                    <a:pt x="91826" y="51401"/>
                  </a:lnTo>
                  <a:lnTo>
                    <a:pt x="69641" y="20227"/>
                  </a:lnTo>
                  <a:lnTo>
                    <a:pt x="61213" y="12625"/>
                  </a:lnTo>
                  <a:lnTo>
                    <a:pt x="54612" y="10413"/>
                  </a:lnTo>
                  <a:lnTo>
                    <a:pt x="47680" y="9783"/>
                  </a:lnTo>
                  <a:lnTo>
                    <a:pt x="42248" y="10679"/>
                  </a:lnTo>
                  <a:lnTo>
                    <a:pt x="38422" y="13194"/>
                  </a:lnTo>
                  <a:lnTo>
                    <a:pt x="33092" y="18872"/>
                  </a:lnTo>
                  <a:lnTo>
                    <a:pt x="32706" y="24009"/>
                  </a:lnTo>
                  <a:lnTo>
                    <a:pt x="33097" y="27354"/>
                  </a:lnTo>
                  <a:lnTo>
                    <a:pt x="37295" y="33892"/>
                  </a:lnTo>
                  <a:lnTo>
                    <a:pt x="48117" y="43343"/>
                  </a:lnTo>
                  <a:lnTo>
                    <a:pt x="59932" y="45736"/>
                  </a:lnTo>
                  <a:lnTo>
                    <a:pt x="100152" y="44150"/>
                  </a:lnTo>
                  <a:lnTo>
                    <a:pt x="113410" y="40253"/>
                  </a:lnTo>
                  <a:lnTo>
                    <a:pt x="145019" y="19428"/>
                  </a:lnTo>
                  <a:lnTo>
                    <a:pt x="154468" y="8971"/>
                  </a:lnTo>
                  <a:lnTo>
                    <a:pt x="157098" y="4429"/>
                  </a:lnTo>
                  <a:lnTo>
                    <a:pt x="159603" y="2574"/>
                  </a:lnTo>
                  <a:lnTo>
                    <a:pt x="160313" y="890"/>
                  </a:lnTo>
                  <a:lnTo>
                    <a:pt x="160149" y="1005"/>
                  </a:lnTo>
                  <a:lnTo>
                    <a:pt x="158586" y="4185"/>
                  </a:lnTo>
                  <a:lnTo>
                    <a:pt x="157966" y="9636"/>
                  </a:lnTo>
                  <a:lnTo>
                    <a:pt x="156779" y="52645"/>
                  </a:lnTo>
                  <a:lnTo>
                    <a:pt x="157395" y="92461"/>
                  </a:lnTo>
                  <a:lnTo>
                    <a:pt x="161330" y="100812"/>
                  </a:lnTo>
                  <a:lnTo>
                    <a:pt x="169598" y="110624"/>
                  </a:lnTo>
                  <a:lnTo>
                    <a:pt x="171984" y="112614"/>
                  </a:lnTo>
                  <a:lnTo>
                    <a:pt x="183769" y="117101"/>
                  </a:lnTo>
                  <a:lnTo>
                    <a:pt x="191514" y="116701"/>
                  </a:lnTo>
                  <a:lnTo>
                    <a:pt x="202765" y="111570"/>
                  </a:lnTo>
                  <a:lnTo>
                    <a:pt x="213154" y="103346"/>
                  </a:lnTo>
                  <a:lnTo>
                    <a:pt x="222583" y="89503"/>
                  </a:lnTo>
                  <a:lnTo>
                    <a:pt x="238878" y="46905"/>
                  </a:lnTo>
                  <a:lnTo>
                    <a:pt x="242531" y="25609"/>
                  </a:lnTo>
                  <a:lnTo>
                    <a:pt x="240617" y="8773"/>
                  </a:lnTo>
                  <a:lnTo>
                    <a:pt x="239476" y="5996"/>
                  </a:lnTo>
                  <a:lnTo>
                    <a:pt x="238677" y="4762"/>
                  </a:lnTo>
                  <a:lnTo>
                    <a:pt x="238145" y="5351"/>
                  </a:lnTo>
                  <a:lnTo>
                    <a:pt x="237220" y="26929"/>
                  </a:lnTo>
                  <a:lnTo>
                    <a:pt x="243197" y="60897"/>
                  </a:lnTo>
                  <a:lnTo>
                    <a:pt x="256830" y="87948"/>
                  </a:lnTo>
                  <a:lnTo>
                    <a:pt x="265862" y="99757"/>
                  </a:lnTo>
                  <a:lnTo>
                    <a:pt x="278612" y="108273"/>
                  </a:lnTo>
                  <a:lnTo>
                    <a:pt x="288465" y="109251"/>
                  </a:lnTo>
                  <a:lnTo>
                    <a:pt x="302047" y="105834"/>
                  </a:lnTo>
                  <a:lnTo>
                    <a:pt x="305791" y="104129"/>
                  </a:lnTo>
                  <a:lnTo>
                    <a:pt x="321234" y="87242"/>
                  </a:lnTo>
                  <a:lnTo>
                    <a:pt x="326928" y="79560"/>
                  </a:lnTo>
                  <a:lnTo>
                    <a:pt x="330729" y="60857"/>
                  </a:lnTo>
                  <a:lnTo>
                    <a:pt x="330504" y="27984"/>
                  </a:lnTo>
                  <a:lnTo>
                    <a:pt x="327873" y="18886"/>
                  </a:lnTo>
                  <a:lnTo>
                    <a:pt x="322121" y="7296"/>
                  </a:lnTo>
                  <a:lnTo>
                    <a:pt x="316974" y="3576"/>
                  </a:lnTo>
                  <a:lnTo>
                    <a:pt x="307228" y="0"/>
                  </a:lnTo>
                  <a:lnTo>
                    <a:pt x="306071" y="412"/>
                  </a:lnTo>
                  <a:lnTo>
                    <a:pt x="305299" y="1392"/>
                  </a:lnTo>
                  <a:lnTo>
                    <a:pt x="304784" y="2751"/>
                  </a:lnTo>
                  <a:lnTo>
                    <a:pt x="305147" y="4010"/>
                  </a:lnTo>
                  <a:lnTo>
                    <a:pt x="307431" y="6349"/>
                  </a:lnTo>
                  <a:lnTo>
                    <a:pt x="317534" y="12907"/>
                  </a:lnTo>
                  <a:lnTo>
                    <a:pt x="324813" y="15595"/>
                  </a:lnTo>
                  <a:lnTo>
                    <a:pt x="354957" y="14785"/>
                  </a:lnTo>
                  <a:lnTo>
                    <a:pt x="372783" y="11569"/>
                  </a:lnTo>
                  <a:lnTo>
                    <a:pt x="378771" y="8570"/>
                  </a:lnTo>
                  <a:lnTo>
                    <a:pt x="382875" y="5650"/>
                  </a:lnTo>
                  <a:lnTo>
                    <a:pt x="367799" y="50737"/>
                  </a:lnTo>
                  <a:lnTo>
                    <a:pt x="365182" y="66389"/>
                  </a:lnTo>
                  <a:lnTo>
                    <a:pt x="371330" y="97679"/>
                  </a:lnTo>
                  <a:lnTo>
                    <a:pt x="376302" y="107658"/>
                  </a:lnTo>
                  <a:lnTo>
                    <a:pt x="382244" y="113397"/>
                  </a:lnTo>
                  <a:lnTo>
                    <a:pt x="403642" y="108905"/>
                  </a:lnTo>
                  <a:lnTo>
                    <a:pt x="421075" y="102008"/>
                  </a:lnTo>
                  <a:lnTo>
                    <a:pt x="429275" y="93883"/>
                  </a:lnTo>
                  <a:lnTo>
                    <a:pt x="443455" y="689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SMARTInkShape-288">
              <a:extLst>
                <a:ext uri="{FF2B5EF4-FFF2-40B4-BE49-F238E27FC236}">
                  <a16:creationId xmlns:a16="http://schemas.microsoft.com/office/drawing/2014/main" xmlns="" id="{94539628-6A31-429C-92B5-C1C0EA29DEE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840528" y="5176373"/>
              <a:ext cx="172673" cy="371005"/>
            </a:xfrm>
            <a:custGeom>
              <a:avLst/>
              <a:gdLst/>
              <a:ahLst/>
              <a:cxnLst/>
              <a:rect l="0" t="0" r="0" b="0"/>
              <a:pathLst>
                <a:path w="172673" h="371005">
                  <a:moveTo>
                    <a:pt x="74247" y="46502"/>
                  </a:moveTo>
                  <a:lnTo>
                    <a:pt x="74247" y="46502"/>
                  </a:lnTo>
                  <a:lnTo>
                    <a:pt x="78666" y="46502"/>
                  </a:lnTo>
                  <a:lnTo>
                    <a:pt x="83396" y="44816"/>
                  </a:lnTo>
                  <a:lnTo>
                    <a:pt x="89899" y="40321"/>
                  </a:lnTo>
                  <a:lnTo>
                    <a:pt x="90056" y="38516"/>
                  </a:lnTo>
                  <a:lnTo>
                    <a:pt x="82505" y="18767"/>
                  </a:lnTo>
                  <a:lnTo>
                    <a:pt x="74224" y="7122"/>
                  </a:lnTo>
                  <a:lnTo>
                    <a:pt x="69416" y="2777"/>
                  </a:lnTo>
                  <a:lnTo>
                    <a:pt x="63045" y="610"/>
                  </a:lnTo>
                  <a:lnTo>
                    <a:pt x="56216" y="0"/>
                  </a:lnTo>
                  <a:lnTo>
                    <a:pt x="43260" y="3424"/>
                  </a:lnTo>
                  <a:lnTo>
                    <a:pt x="31905" y="8808"/>
                  </a:lnTo>
                  <a:lnTo>
                    <a:pt x="29085" y="10789"/>
                  </a:lnTo>
                  <a:lnTo>
                    <a:pt x="7184" y="46229"/>
                  </a:lnTo>
                  <a:lnTo>
                    <a:pt x="1068" y="64648"/>
                  </a:lnTo>
                  <a:lnTo>
                    <a:pt x="0" y="89351"/>
                  </a:lnTo>
                  <a:lnTo>
                    <a:pt x="3501" y="100118"/>
                  </a:lnTo>
                  <a:lnTo>
                    <a:pt x="16201" y="117130"/>
                  </a:lnTo>
                  <a:lnTo>
                    <a:pt x="21520" y="121754"/>
                  </a:lnTo>
                  <a:lnTo>
                    <a:pt x="29999" y="124045"/>
                  </a:lnTo>
                  <a:lnTo>
                    <a:pt x="43850" y="124393"/>
                  </a:lnTo>
                  <a:lnTo>
                    <a:pt x="47633" y="123829"/>
                  </a:lnTo>
                  <a:lnTo>
                    <a:pt x="55598" y="119440"/>
                  </a:lnTo>
                  <a:lnTo>
                    <a:pt x="70524" y="106810"/>
                  </a:lnTo>
                  <a:lnTo>
                    <a:pt x="78749" y="92240"/>
                  </a:lnTo>
                  <a:lnTo>
                    <a:pt x="86065" y="55451"/>
                  </a:lnTo>
                  <a:lnTo>
                    <a:pt x="86937" y="14744"/>
                  </a:lnTo>
                  <a:lnTo>
                    <a:pt x="86940" y="14747"/>
                  </a:lnTo>
                  <a:lnTo>
                    <a:pt x="92009" y="40079"/>
                  </a:lnTo>
                  <a:lnTo>
                    <a:pt x="95719" y="87467"/>
                  </a:lnTo>
                  <a:lnTo>
                    <a:pt x="102431" y="123998"/>
                  </a:lnTo>
                  <a:lnTo>
                    <a:pt x="108312" y="166282"/>
                  </a:lnTo>
                  <a:lnTo>
                    <a:pt x="111494" y="198516"/>
                  </a:lnTo>
                  <a:lnTo>
                    <a:pt x="115269" y="242650"/>
                  </a:lnTo>
                  <a:lnTo>
                    <a:pt x="118622" y="281244"/>
                  </a:lnTo>
                  <a:lnTo>
                    <a:pt x="119545" y="327154"/>
                  </a:lnTo>
                  <a:lnTo>
                    <a:pt x="115977" y="355952"/>
                  </a:lnTo>
                  <a:lnTo>
                    <a:pt x="112667" y="365011"/>
                  </a:lnTo>
                  <a:lnTo>
                    <a:pt x="110444" y="367849"/>
                  </a:lnTo>
                  <a:lnTo>
                    <a:pt x="105151" y="371004"/>
                  </a:lnTo>
                  <a:lnTo>
                    <a:pt x="100847" y="369023"/>
                  </a:lnTo>
                  <a:lnTo>
                    <a:pt x="83696" y="352398"/>
                  </a:lnTo>
                  <a:lnTo>
                    <a:pt x="64563" y="319455"/>
                  </a:lnTo>
                  <a:lnTo>
                    <a:pt x="57972" y="292242"/>
                  </a:lnTo>
                  <a:lnTo>
                    <a:pt x="57901" y="266540"/>
                  </a:lnTo>
                  <a:lnTo>
                    <a:pt x="69254" y="226883"/>
                  </a:lnTo>
                  <a:lnTo>
                    <a:pt x="89530" y="179917"/>
                  </a:lnTo>
                  <a:lnTo>
                    <a:pt x="117208" y="133843"/>
                  </a:lnTo>
                  <a:lnTo>
                    <a:pt x="149368" y="90789"/>
                  </a:lnTo>
                  <a:lnTo>
                    <a:pt x="172672" y="655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5" name="SMARTInkShape-Group71">
            <a:extLst>
              <a:ext uri="{FF2B5EF4-FFF2-40B4-BE49-F238E27FC236}">
                <a16:creationId xmlns:a16="http://schemas.microsoft.com/office/drawing/2014/main" xmlns="" id="{CFEC83EC-1098-4CE9-980D-7A42CF95F477}"/>
              </a:ext>
            </a:extLst>
          </p:cNvPr>
          <p:cNvGrpSpPr/>
          <p:nvPr/>
        </p:nvGrpSpPr>
        <p:grpSpPr>
          <a:xfrm>
            <a:off x="6957771" y="5067300"/>
            <a:ext cx="862255" cy="401503"/>
            <a:chOff x="6957771" y="5067300"/>
            <a:chExt cx="862255" cy="401503"/>
          </a:xfrm>
        </p:grpSpPr>
        <p:sp>
          <p:nvSpPr>
            <p:cNvPr id="60" name="SMARTInkShape-289">
              <a:extLst>
                <a:ext uri="{FF2B5EF4-FFF2-40B4-BE49-F238E27FC236}">
                  <a16:creationId xmlns:a16="http://schemas.microsoft.com/office/drawing/2014/main" xmlns="" id="{36925050-2B91-471A-8B94-2D2F671A1F5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430410" y="5179112"/>
              <a:ext cx="122916" cy="289691"/>
            </a:xfrm>
            <a:custGeom>
              <a:avLst/>
              <a:gdLst/>
              <a:ahLst/>
              <a:cxnLst/>
              <a:rect l="0" t="0" r="0" b="0"/>
              <a:pathLst>
                <a:path w="122916" h="289691">
                  <a:moveTo>
                    <a:pt x="81640" y="40588"/>
                  </a:moveTo>
                  <a:lnTo>
                    <a:pt x="81640" y="40588"/>
                  </a:lnTo>
                  <a:lnTo>
                    <a:pt x="85011" y="40588"/>
                  </a:lnTo>
                  <a:lnTo>
                    <a:pt x="87606" y="39647"/>
                  </a:lnTo>
                  <a:lnTo>
                    <a:pt x="94148" y="34407"/>
                  </a:lnTo>
                  <a:lnTo>
                    <a:pt x="96158" y="21933"/>
                  </a:lnTo>
                  <a:lnTo>
                    <a:pt x="94683" y="14561"/>
                  </a:lnTo>
                  <a:lnTo>
                    <a:pt x="91024" y="6689"/>
                  </a:lnTo>
                  <a:lnTo>
                    <a:pt x="90012" y="5289"/>
                  </a:lnTo>
                  <a:lnTo>
                    <a:pt x="83533" y="1632"/>
                  </a:lnTo>
                  <a:lnTo>
                    <a:pt x="76595" y="0"/>
                  </a:lnTo>
                  <a:lnTo>
                    <a:pt x="35534" y="9831"/>
                  </a:lnTo>
                  <a:lnTo>
                    <a:pt x="24430" y="14855"/>
                  </a:lnTo>
                  <a:lnTo>
                    <a:pt x="5473" y="29798"/>
                  </a:lnTo>
                  <a:lnTo>
                    <a:pt x="2162" y="35087"/>
                  </a:lnTo>
                  <a:lnTo>
                    <a:pt x="0" y="44015"/>
                  </a:lnTo>
                  <a:lnTo>
                    <a:pt x="1805" y="62706"/>
                  </a:lnTo>
                  <a:lnTo>
                    <a:pt x="9948" y="85486"/>
                  </a:lnTo>
                  <a:lnTo>
                    <a:pt x="35556" y="119735"/>
                  </a:lnTo>
                  <a:lnTo>
                    <a:pt x="50229" y="132517"/>
                  </a:lnTo>
                  <a:lnTo>
                    <a:pt x="62455" y="137441"/>
                  </a:lnTo>
                  <a:lnTo>
                    <a:pt x="85507" y="141493"/>
                  </a:lnTo>
                  <a:lnTo>
                    <a:pt x="92296" y="139997"/>
                  </a:lnTo>
                  <a:lnTo>
                    <a:pt x="100085" y="135189"/>
                  </a:lnTo>
                  <a:lnTo>
                    <a:pt x="102403" y="133289"/>
                  </a:lnTo>
                  <a:lnTo>
                    <a:pt x="109037" y="118816"/>
                  </a:lnTo>
                  <a:lnTo>
                    <a:pt x="112100" y="102259"/>
                  </a:lnTo>
                  <a:lnTo>
                    <a:pt x="110312" y="58035"/>
                  </a:lnTo>
                  <a:lnTo>
                    <a:pt x="107080" y="27213"/>
                  </a:lnTo>
                  <a:lnTo>
                    <a:pt x="106714" y="26733"/>
                  </a:lnTo>
                  <a:lnTo>
                    <a:pt x="106117" y="26765"/>
                  </a:lnTo>
                  <a:lnTo>
                    <a:pt x="105366" y="27139"/>
                  </a:lnTo>
                  <a:lnTo>
                    <a:pt x="104866" y="27741"/>
                  </a:lnTo>
                  <a:lnTo>
                    <a:pt x="102312" y="35613"/>
                  </a:lnTo>
                  <a:lnTo>
                    <a:pt x="104018" y="80655"/>
                  </a:lnTo>
                  <a:lnTo>
                    <a:pt x="108258" y="119442"/>
                  </a:lnTo>
                  <a:lnTo>
                    <a:pt x="112363" y="160129"/>
                  </a:lnTo>
                  <a:lnTo>
                    <a:pt x="115631" y="199681"/>
                  </a:lnTo>
                  <a:lnTo>
                    <a:pt x="118624" y="242135"/>
                  </a:lnTo>
                  <a:lnTo>
                    <a:pt x="122461" y="289357"/>
                  </a:lnTo>
                  <a:lnTo>
                    <a:pt x="122612" y="289690"/>
                  </a:lnTo>
                  <a:lnTo>
                    <a:pt x="122713" y="289559"/>
                  </a:lnTo>
                  <a:lnTo>
                    <a:pt x="122915" y="2787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SMARTInkShape-290">
              <a:extLst>
                <a:ext uri="{FF2B5EF4-FFF2-40B4-BE49-F238E27FC236}">
                  <a16:creationId xmlns:a16="http://schemas.microsoft.com/office/drawing/2014/main" xmlns="" id="{71B46E9F-FAA2-4350-B790-4FC459192734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213600" y="5067300"/>
              <a:ext cx="3176" cy="1"/>
            </a:xfrm>
            <a:custGeom>
              <a:avLst/>
              <a:gdLst/>
              <a:ahLst/>
              <a:cxnLst/>
              <a:rect l="0" t="0" r="0" b="0"/>
              <a:pathLst>
                <a:path w="3176" h="1">
                  <a:moveTo>
                    <a:pt x="3175" y="0"/>
                  </a:moveTo>
                  <a:lnTo>
                    <a:pt x="317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SMARTInkShape-291">
              <a:extLst>
                <a:ext uri="{FF2B5EF4-FFF2-40B4-BE49-F238E27FC236}">
                  <a16:creationId xmlns:a16="http://schemas.microsoft.com/office/drawing/2014/main" xmlns="" id="{B6630396-6357-4856-9899-E16558B2E9F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030710" y="5176415"/>
              <a:ext cx="411491" cy="129938"/>
            </a:xfrm>
            <a:custGeom>
              <a:avLst/>
              <a:gdLst/>
              <a:ahLst/>
              <a:cxnLst/>
              <a:rect l="0" t="0" r="0" b="0"/>
              <a:pathLst>
                <a:path w="411491" h="129938">
                  <a:moveTo>
                    <a:pt x="59065" y="21060"/>
                  </a:moveTo>
                  <a:lnTo>
                    <a:pt x="59065" y="21060"/>
                  </a:lnTo>
                  <a:lnTo>
                    <a:pt x="61799" y="21060"/>
                  </a:lnTo>
                  <a:lnTo>
                    <a:pt x="61945" y="20707"/>
                  </a:lnTo>
                  <a:lnTo>
                    <a:pt x="62237" y="16238"/>
                  </a:lnTo>
                  <a:lnTo>
                    <a:pt x="58475" y="14448"/>
                  </a:lnTo>
                  <a:lnTo>
                    <a:pt x="53158" y="13183"/>
                  </a:lnTo>
                  <a:lnTo>
                    <a:pt x="40587" y="16125"/>
                  </a:lnTo>
                  <a:lnTo>
                    <a:pt x="30660" y="20734"/>
                  </a:lnTo>
                  <a:lnTo>
                    <a:pt x="25156" y="26442"/>
                  </a:lnTo>
                  <a:lnTo>
                    <a:pt x="2991" y="65986"/>
                  </a:lnTo>
                  <a:lnTo>
                    <a:pt x="0" y="75724"/>
                  </a:lnTo>
                  <a:lnTo>
                    <a:pt x="799" y="88135"/>
                  </a:lnTo>
                  <a:lnTo>
                    <a:pt x="8326" y="104669"/>
                  </a:lnTo>
                  <a:lnTo>
                    <a:pt x="17809" y="116232"/>
                  </a:lnTo>
                  <a:lnTo>
                    <a:pt x="32377" y="124126"/>
                  </a:lnTo>
                  <a:lnTo>
                    <a:pt x="46728" y="127563"/>
                  </a:lnTo>
                  <a:lnTo>
                    <a:pt x="64974" y="125210"/>
                  </a:lnTo>
                  <a:lnTo>
                    <a:pt x="91851" y="115559"/>
                  </a:lnTo>
                  <a:lnTo>
                    <a:pt x="133292" y="84365"/>
                  </a:lnTo>
                  <a:lnTo>
                    <a:pt x="151234" y="63093"/>
                  </a:lnTo>
                  <a:lnTo>
                    <a:pt x="159638" y="46296"/>
                  </a:lnTo>
                  <a:lnTo>
                    <a:pt x="163010" y="31180"/>
                  </a:lnTo>
                  <a:lnTo>
                    <a:pt x="163323" y="19061"/>
                  </a:lnTo>
                  <a:lnTo>
                    <a:pt x="162790" y="17611"/>
                  </a:lnTo>
                  <a:lnTo>
                    <a:pt x="160789" y="14880"/>
                  </a:lnTo>
                  <a:lnTo>
                    <a:pt x="160676" y="24201"/>
                  </a:lnTo>
                  <a:lnTo>
                    <a:pt x="163202" y="36575"/>
                  </a:lnTo>
                  <a:lnTo>
                    <a:pt x="171965" y="78230"/>
                  </a:lnTo>
                  <a:lnTo>
                    <a:pt x="174866" y="97777"/>
                  </a:lnTo>
                  <a:lnTo>
                    <a:pt x="182286" y="111322"/>
                  </a:lnTo>
                  <a:lnTo>
                    <a:pt x="183546" y="112984"/>
                  </a:lnTo>
                  <a:lnTo>
                    <a:pt x="190375" y="117010"/>
                  </a:lnTo>
                  <a:lnTo>
                    <a:pt x="195730" y="118751"/>
                  </a:lnTo>
                  <a:lnTo>
                    <a:pt x="200239" y="117277"/>
                  </a:lnTo>
                  <a:lnTo>
                    <a:pt x="202922" y="115896"/>
                  </a:lnTo>
                  <a:lnTo>
                    <a:pt x="207785" y="109659"/>
                  </a:lnTo>
                  <a:lnTo>
                    <a:pt x="217492" y="88619"/>
                  </a:lnTo>
                  <a:lnTo>
                    <a:pt x="223974" y="43631"/>
                  </a:lnTo>
                  <a:lnTo>
                    <a:pt x="228077" y="13822"/>
                  </a:lnTo>
                  <a:lnTo>
                    <a:pt x="228890" y="12001"/>
                  </a:lnTo>
                  <a:lnTo>
                    <a:pt x="232615" y="9037"/>
                  </a:lnTo>
                  <a:lnTo>
                    <a:pt x="241944" y="4260"/>
                  </a:lnTo>
                  <a:lnTo>
                    <a:pt x="246295" y="3951"/>
                  </a:lnTo>
                  <a:lnTo>
                    <a:pt x="254838" y="6627"/>
                  </a:lnTo>
                  <a:lnTo>
                    <a:pt x="262887" y="17959"/>
                  </a:lnTo>
                  <a:lnTo>
                    <a:pt x="269665" y="42581"/>
                  </a:lnTo>
                  <a:lnTo>
                    <a:pt x="273393" y="87656"/>
                  </a:lnTo>
                  <a:lnTo>
                    <a:pt x="278459" y="119052"/>
                  </a:lnTo>
                  <a:lnTo>
                    <a:pt x="283557" y="129244"/>
                  </a:lnTo>
                  <a:lnTo>
                    <a:pt x="284220" y="129872"/>
                  </a:lnTo>
                  <a:lnTo>
                    <a:pt x="285016" y="129937"/>
                  </a:lnTo>
                  <a:lnTo>
                    <a:pt x="285898" y="129628"/>
                  </a:lnTo>
                  <a:lnTo>
                    <a:pt x="285939" y="125522"/>
                  </a:lnTo>
                  <a:lnTo>
                    <a:pt x="282019" y="88115"/>
                  </a:lnTo>
                  <a:lnTo>
                    <a:pt x="284659" y="74677"/>
                  </a:lnTo>
                  <a:lnTo>
                    <a:pt x="301328" y="30471"/>
                  </a:lnTo>
                  <a:lnTo>
                    <a:pt x="306373" y="18439"/>
                  </a:lnTo>
                  <a:lnTo>
                    <a:pt x="315982" y="7152"/>
                  </a:lnTo>
                  <a:lnTo>
                    <a:pt x="327025" y="0"/>
                  </a:lnTo>
                  <a:lnTo>
                    <a:pt x="328016" y="670"/>
                  </a:lnTo>
                  <a:lnTo>
                    <a:pt x="330058" y="4237"/>
                  </a:lnTo>
                  <a:lnTo>
                    <a:pt x="342444" y="49988"/>
                  </a:lnTo>
                  <a:lnTo>
                    <a:pt x="353542" y="94249"/>
                  </a:lnTo>
                  <a:lnTo>
                    <a:pt x="361295" y="111985"/>
                  </a:lnTo>
                  <a:lnTo>
                    <a:pt x="366475" y="118399"/>
                  </a:lnTo>
                  <a:lnTo>
                    <a:pt x="370434" y="120767"/>
                  </a:lnTo>
                  <a:lnTo>
                    <a:pt x="372478" y="121398"/>
                  </a:lnTo>
                  <a:lnTo>
                    <a:pt x="385467" y="117229"/>
                  </a:lnTo>
                  <a:lnTo>
                    <a:pt x="399033" y="108521"/>
                  </a:lnTo>
                  <a:lnTo>
                    <a:pt x="411490" y="972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SMARTInkShape-292">
              <a:extLst>
                <a:ext uri="{FF2B5EF4-FFF2-40B4-BE49-F238E27FC236}">
                  <a16:creationId xmlns:a16="http://schemas.microsoft.com/office/drawing/2014/main" xmlns="" id="{88BA5350-6778-4036-B0E0-DE085A6C435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957771" y="5238750"/>
              <a:ext cx="90730" cy="63501"/>
            </a:xfrm>
            <a:custGeom>
              <a:avLst/>
              <a:gdLst/>
              <a:ahLst/>
              <a:cxnLst/>
              <a:rect l="0" t="0" r="0" b="0"/>
              <a:pathLst>
                <a:path w="90730" h="63501">
                  <a:moveTo>
                    <a:pt x="1829" y="63500"/>
                  </a:moveTo>
                  <a:lnTo>
                    <a:pt x="1829" y="63500"/>
                  </a:lnTo>
                  <a:lnTo>
                    <a:pt x="0" y="63500"/>
                  </a:lnTo>
                  <a:lnTo>
                    <a:pt x="781" y="63500"/>
                  </a:lnTo>
                  <a:lnTo>
                    <a:pt x="2304" y="62559"/>
                  </a:lnTo>
                  <a:lnTo>
                    <a:pt x="3204" y="61814"/>
                  </a:lnTo>
                  <a:lnTo>
                    <a:pt x="6085" y="60987"/>
                  </a:lnTo>
                  <a:lnTo>
                    <a:pt x="11045" y="60364"/>
                  </a:lnTo>
                  <a:lnTo>
                    <a:pt x="50915" y="34635"/>
                  </a:lnTo>
                  <a:lnTo>
                    <a:pt x="9072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SMARTInkShape-293">
              <a:extLst>
                <a:ext uri="{FF2B5EF4-FFF2-40B4-BE49-F238E27FC236}">
                  <a16:creationId xmlns:a16="http://schemas.microsoft.com/office/drawing/2014/main" xmlns="" id="{987307CF-73DF-4B64-904F-BF67306FAA2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556500" y="5182811"/>
              <a:ext cx="263526" cy="122596"/>
            </a:xfrm>
            <a:custGeom>
              <a:avLst/>
              <a:gdLst/>
              <a:ahLst/>
              <a:cxnLst/>
              <a:rect l="0" t="0" r="0" b="0"/>
              <a:pathLst>
                <a:path w="263526" h="122596">
                  <a:moveTo>
                    <a:pt x="0" y="109914"/>
                  </a:moveTo>
                  <a:lnTo>
                    <a:pt x="0" y="109914"/>
                  </a:lnTo>
                  <a:lnTo>
                    <a:pt x="0" y="116019"/>
                  </a:lnTo>
                  <a:lnTo>
                    <a:pt x="705" y="117512"/>
                  </a:lnTo>
                  <a:lnTo>
                    <a:pt x="3371" y="120111"/>
                  </a:lnTo>
                  <a:lnTo>
                    <a:pt x="5966" y="121501"/>
                  </a:lnTo>
                  <a:lnTo>
                    <a:pt x="12050" y="122549"/>
                  </a:lnTo>
                  <a:lnTo>
                    <a:pt x="14193" y="122595"/>
                  </a:lnTo>
                  <a:lnTo>
                    <a:pt x="60382" y="92404"/>
                  </a:lnTo>
                  <a:lnTo>
                    <a:pt x="74022" y="78464"/>
                  </a:lnTo>
                  <a:lnTo>
                    <a:pt x="88417" y="51580"/>
                  </a:lnTo>
                  <a:lnTo>
                    <a:pt x="100641" y="5308"/>
                  </a:lnTo>
                  <a:lnTo>
                    <a:pt x="100961" y="3135"/>
                  </a:lnTo>
                  <a:lnTo>
                    <a:pt x="101526" y="1686"/>
                  </a:lnTo>
                  <a:lnTo>
                    <a:pt x="102257" y="721"/>
                  </a:lnTo>
                  <a:lnTo>
                    <a:pt x="103096" y="77"/>
                  </a:lnTo>
                  <a:lnTo>
                    <a:pt x="103656" y="0"/>
                  </a:lnTo>
                  <a:lnTo>
                    <a:pt x="104029" y="302"/>
                  </a:lnTo>
                  <a:lnTo>
                    <a:pt x="104277" y="856"/>
                  </a:lnTo>
                  <a:lnTo>
                    <a:pt x="95857" y="48254"/>
                  </a:lnTo>
                  <a:lnTo>
                    <a:pt x="96076" y="65631"/>
                  </a:lnTo>
                  <a:lnTo>
                    <a:pt x="102419" y="87737"/>
                  </a:lnTo>
                  <a:lnTo>
                    <a:pt x="109134" y="98914"/>
                  </a:lnTo>
                  <a:lnTo>
                    <a:pt x="119511" y="107791"/>
                  </a:lnTo>
                  <a:lnTo>
                    <a:pt x="128152" y="111519"/>
                  </a:lnTo>
                  <a:lnTo>
                    <a:pt x="140237" y="110938"/>
                  </a:lnTo>
                  <a:lnTo>
                    <a:pt x="148993" y="104725"/>
                  </a:lnTo>
                  <a:lnTo>
                    <a:pt x="156531" y="95613"/>
                  </a:lnTo>
                  <a:lnTo>
                    <a:pt x="167273" y="68942"/>
                  </a:lnTo>
                  <a:lnTo>
                    <a:pt x="171286" y="24292"/>
                  </a:lnTo>
                  <a:lnTo>
                    <a:pt x="171447" y="5933"/>
                  </a:lnTo>
                  <a:lnTo>
                    <a:pt x="171096" y="6021"/>
                  </a:lnTo>
                  <a:lnTo>
                    <a:pt x="169763" y="7059"/>
                  </a:lnTo>
                  <a:lnTo>
                    <a:pt x="169620" y="8183"/>
                  </a:lnTo>
                  <a:lnTo>
                    <a:pt x="174863" y="52188"/>
                  </a:lnTo>
                  <a:lnTo>
                    <a:pt x="184781" y="89135"/>
                  </a:lnTo>
                  <a:lnTo>
                    <a:pt x="198924" y="110597"/>
                  </a:lnTo>
                  <a:lnTo>
                    <a:pt x="201407" y="113544"/>
                  </a:lnTo>
                  <a:lnTo>
                    <a:pt x="206990" y="116819"/>
                  </a:lnTo>
                  <a:lnTo>
                    <a:pt x="209959" y="117692"/>
                  </a:lnTo>
                  <a:lnTo>
                    <a:pt x="212998" y="117216"/>
                  </a:lnTo>
                  <a:lnTo>
                    <a:pt x="235378" y="102657"/>
                  </a:lnTo>
                  <a:lnTo>
                    <a:pt x="263525" y="686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8" name="SMARTInkShape-Group72">
            <a:extLst>
              <a:ext uri="{FF2B5EF4-FFF2-40B4-BE49-F238E27FC236}">
                <a16:creationId xmlns:a16="http://schemas.microsoft.com/office/drawing/2014/main" xmlns="" id="{661096EB-26E5-425C-BD5B-B3D69D99DAA7}"/>
              </a:ext>
            </a:extLst>
          </p:cNvPr>
          <p:cNvGrpSpPr/>
          <p:nvPr/>
        </p:nvGrpSpPr>
        <p:grpSpPr>
          <a:xfrm>
            <a:off x="7811418" y="5013468"/>
            <a:ext cx="567408" cy="286423"/>
            <a:chOff x="7811418" y="5013468"/>
            <a:chExt cx="567408" cy="286423"/>
          </a:xfrm>
        </p:grpSpPr>
        <p:sp>
          <p:nvSpPr>
            <p:cNvPr id="66" name="SMARTInkShape-294">
              <a:extLst>
                <a:ext uri="{FF2B5EF4-FFF2-40B4-BE49-F238E27FC236}">
                  <a16:creationId xmlns:a16="http://schemas.microsoft.com/office/drawing/2014/main" xmlns="" id="{A4D7BD90-C47E-4505-BEDF-23FEDA6D396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811418" y="5013468"/>
              <a:ext cx="567408" cy="286423"/>
            </a:xfrm>
            <a:custGeom>
              <a:avLst/>
              <a:gdLst/>
              <a:ahLst/>
              <a:cxnLst/>
              <a:rect l="0" t="0" r="0" b="0"/>
              <a:pathLst>
                <a:path w="567408" h="286423">
                  <a:moveTo>
                    <a:pt x="87982" y="203057"/>
                  </a:moveTo>
                  <a:lnTo>
                    <a:pt x="87982" y="203057"/>
                  </a:lnTo>
                  <a:lnTo>
                    <a:pt x="84611" y="203057"/>
                  </a:lnTo>
                  <a:lnTo>
                    <a:pt x="84323" y="202704"/>
                  </a:lnTo>
                  <a:lnTo>
                    <a:pt x="84837" y="202116"/>
                  </a:lnTo>
                  <a:lnTo>
                    <a:pt x="87361" y="200323"/>
                  </a:lnTo>
                  <a:lnTo>
                    <a:pt x="90042" y="195252"/>
                  </a:lnTo>
                  <a:lnTo>
                    <a:pt x="91114" y="190569"/>
                  </a:lnTo>
                  <a:lnTo>
                    <a:pt x="87698" y="176879"/>
                  </a:lnTo>
                  <a:lnTo>
                    <a:pt x="86734" y="175022"/>
                  </a:lnTo>
                  <a:lnTo>
                    <a:pt x="78636" y="169037"/>
                  </a:lnTo>
                  <a:lnTo>
                    <a:pt x="63963" y="163581"/>
                  </a:lnTo>
                  <a:lnTo>
                    <a:pt x="54486" y="162668"/>
                  </a:lnTo>
                  <a:lnTo>
                    <a:pt x="33751" y="166271"/>
                  </a:lnTo>
                  <a:lnTo>
                    <a:pt x="16893" y="173187"/>
                  </a:lnTo>
                  <a:lnTo>
                    <a:pt x="6711" y="181389"/>
                  </a:lnTo>
                  <a:lnTo>
                    <a:pt x="1500" y="190169"/>
                  </a:lnTo>
                  <a:lnTo>
                    <a:pt x="156" y="195095"/>
                  </a:lnTo>
                  <a:lnTo>
                    <a:pt x="0" y="222520"/>
                  </a:lnTo>
                  <a:lnTo>
                    <a:pt x="6263" y="248925"/>
                  </a:lnTo>
                  <a:lnTo>
                    <a:pt x="16340" y="263057"/>
                  </a:lnTo>
                  <a:lnTo>
                    <a:pt x="30831" y="276031"/>
                  </a:lnTo>
                  <a:lnTo>
                    <a:pt x="46023" y="284207"/>
                  </a:lnTo>
                  <a:lnTo>
                    <a:pt x="51930" y="283103"/>
                  </a:lnTo>
                  <a:lnTo>
                    <a:pt x="61307" y="278515"/>
                  </a:lnTo>
                  <a:lnTo>
                    <a:pt x="74168" y="265587"/>
                  </a:lnTo>
                  <a:lnTo>
                    <a:pt x="88129" y="233591"/>
                  </a:lnTo>
                  <a:lnTo>
                    <a:pt x="94018" y="200826"/>
                  </a:lnTo>
                  <a:lnTo>
                    <a:pt x="94545" y="196068"/>
                  </a:lnTo>
                  <a:lnTo>
                    <a:pt x="97371" y="187570"/>
                  </a:lnTo>
                  <a:lnTo>
                    <a:pt x="99152" y="190668"/>
                  </a:lnTo>
                  <a:lnTo>
                    <a:pt x="100229" y="196054"/>
                  </a:lnTo>
                  <a:lnTo>
                    <a:pt x="97626" y="233418"/>
                  </a:lnTo>
                  <a:lnTo>
                    <a:pt x="102600" y="251597"/>
                  </a:lnTo>
                  <a:lnTo>
                    <a:pt x="111318" y="266111"/>
                  </a:lnTo>
                  <a:lnTo>
                    <a:pt x="121440" y="277483"/>
                  </a:lnTo>
                  <a:lnTo>
                    <a:pt x="126842" y="280233"/>
                  </a:lnTo>
                  <a:lnTo>
                    <a:pt x="129763" y="280966"/>
                  </a:lnTo>
                  <a:lnTo>
                    <a:pt x="132416" y="280749"/>
                  </a:lnTo>
                  <a:lnTo>
                    <a:pt x="137246" y="278626"/>
                  </a:lnTo>
                  <a:lnTo>
                    <a:pt x="142247" y="275150"/>
                  </a:lnTo>
                  <a:lnTo>
                    <a:pt x="157250" y="238072"/>
                  </a:lnTo>
                  <a:lnTo>
                    <a:pt x="169798" y="192367"/>
                  </a:lnTo>
                  <a:lnTo>
                    <a:pt x="179859" y="172645"/>
                  </a:lnTo>
                  <a:lnTo>
                    <a:pt x="182086" y="170137"/>
                  </a:lnTo>
                  <a:lnTo>
                    <a:pt x="184251" y="169023"/>
                  </a:lnTo>
                  <a:lnTo>
                    <a:pt x="194196" y="171767"/>
                  </a:lnTo>
                  <a:lnTo>
                    <a:pt x="201572" y="175363"/>
                  </a:lnTo>
                  <a:lnTo>
                    <a:pt x="211588" y="191354"/>
                  </a:lnTo>
                  <a:lnTo>
                    <a:pt x="217696" y="208624"/>
                  </a:lnTo>
                  <a:lnTo>
                    <a:pt x="224216" y="253724"/>
                  </a:lnTo>
                  <a:lnTo>
                    <a:pt x="223540" y="276981"/>
                  </a:lnTo>
                  <a:lnTo>
                    <a:pt x="221768" y="285588"/>
                  </a:lnTo>
                  <a:lnTo>
                    <a:pt x="221270" y="286300"/>
                  </a:lnTo>
                  <a:lnTo>
                    <a:pt x="220586" y="286422"/>
                  </a:lnTo>
                  <a:lnTo>
                    <a:pt x="219776" y="286150"/>
                  </a:lnTo>
                  <a:lnTo>
                    <a:pt x="219236" y="285616"/>
                  </a:lnTo>
                  <a:lnTo>
                    <a:pt x="216614" y="276179"/>
                  </a:lnTo>
                  <a:lnTo>
                    <a:pt x="217151" y="264900"/>
                  </a:lnTo>
                  <a:lnTo>
                    <a:pt x="230983" y="218112"/>
                  </a:lnTo>
                  <a:lnTo>
                    <a:pt x="245937" y="178505"/>
                  </a:lnTo>
                  <a:lnTo>
                    <a:pt x="252102" y="171754"/>
                  </a:lnTo>
                  <a:lnTo>
                    <a:pt x="254193" y="170900"/>
                  </a:lnTo>
                  <a:lnTo>
                    <a:pt x="258396" y="170891"/>
                  </a:lnTo>
                  <a:lnTo>
                    <a:pt x="266416" y="172869"/>
                  </a:lnTo>
                  <a:lnTo>
                    <a:pt x="273809" y="177375"/>
                  </a:lnTo>
                  <a:lnTo>
                    <a:pt x="278783" y="183179"/>
                  </a:lnTo>
                  <a:lnTo>
                    <a:pt x="282491" y="194423"/>
                  </a:lnTo>
                  <a:lnTo>
                    <a:pt x="285144" y="238957"/>
                  </a:lnTo>
                  <a:lnTo>
                    <a:pt x="289246" y="255057"/>
                  </a:lnTo>
                  <a:lnTo>
                    <a:pt x="293980" y="262052"/>
                  </a:lnTo>
                  <a:lnTo>
                    <a:pt x="301536" y="268593"/>
                  </a:lnTo>
                  <a:lnTo>
                    <a:pt x="309307" y="270049"/>
                  </a:lnTo>
                  <a:lnTo>
                    <a:pt x="317935" y="269167"/>
                  </a:lnTo>
                  <a:lnTo>
                    <a:pt x="329094" y="264351"/>
                  </a:lnTo>
                  <a:lnTo>
                    <a:pt x="340476" y="256379"/>
                  </a:lnTo>
                  <a:lnTo>
                    <a:pt x="346134" y="250392"/>
                  </a:lnTo>
                  <a:lnTo>
                    <a:pt x="356992" y="224480"/>
                  </a:lnTo>
                  <a:lnTo>
                    <a:pt x="360677" y="185264"/>
                  </a:lnTo>
                  <a:lnTo>
                    <a:pt x="360985" y="138054"/>
                  </a:lnTo>
                  <a:lnTo>
                    <a:pt x="361026" y="97313"/>
                  </a:lnTo>
                  <a:lnTo>
                    <a:pt x="363544" y="51543"/>
                  </a:lnTo>
                  <a:lnTo>
                    <a:pt x="363828" y="8019"/>
                  </a:lnTo>
                  <a:lnTo>
                    <a:pt x="362017" y="707"/>
                  </a:lnTo>
                  <a:lnTo>
                    <a:pt x="361689" y="71"/>
                  </a:lnTo>
                  <a:lnTo>
                    <a:pt x="361470" y="0"/>
                  </a:lnTo>
                  <a:lnTo>
                    <a:pt x="361324" y="305"/>
                  </a:lnTo>
                  <a:lnTo>
                    <a:pt x="361071" y="11030"/>
                  </a:lnTo>
                  <a:lnTo>
                    <a:pt x="366525" y="54848"/>
                  </a:lnTo>
                  <a:lnTo>
                    <a:pt x="369098" y="94927"/>
                  </a:lnTo>
                  <a:lnTo>
                    <a:pt x="365992" y="135966"/>
                  </a:lnTo>
                  <a:lnTo>
                    <a:pt x="364560" y="174374"/>
                  </a:lnTo>
                  <a:lnTo>
                    <a:pt x="365939" y="219040"/>
                  </a:lnTo>
                  <a:lnTo>
                    <a:pt x="378901" y="259146"/>
                  </a:lnTo>
                  <a:lnTo>
                    <a:pt x="383320" y="263381"/>
                  </a:lnTo>
                  <a:lnTo>
                    <a:pt x="389282" y="266909"/>
                  </a:lnTo>
                  <a:lnTo>
                    <a:pt x="394283" y="268477"/>
                  </a:lnTo>
                  <a:lnTo>
                    <a:pt x="416794" y="269622"/>
                  </a:lnTo>
                  <a:lnTo>
                    <a:pt x="422152" y="266861"/>
                  </a:lnTo>
                  <a:lnTo>
                    <a:pt x="437964" y="252002"/>
                  </a:lnTo>
                  <a:lnTo>
                    <a:pt x="453524" y="231116"/>
                  </a:lnTo>
                  <a:lnTo>
                    <a:pt x="457346" y="225129"/>
                  </a:lnTo>
                  <a:lnTo>
                    <a:pt x="466742" y="214875"/>
                  </a:lnTo>
                  <a:lnTo>
                    <a:pt x="468927" y="213601"/>
                  </a:lnTo>
                  <a:lnTo>
                    <a:pt x="471074" y="212682"/>
                  </a:lnTo>
                  <a:lnTo>
                    <a:pt x="473205" y="211098"/>
                  </a:lnTo>
                  <a:lnTo>
                    <a:pt x="474386" y="209218"/>
                  </a:lnTo>
                  <a:lnTo>
                    <a:pt x="475265" y="207206"/>
                  </a:lnTo>
                  <a:lnTo>
                    <a:pt x="476830" y="205136"/>
                  </a:lnTo>
                  <a:lnTo>
                    <a:pt x="488246" y="198820"/>
                  </a:lnTo>
                  <a:lnTo>
                    <a:pt x="495366" y="187006"/>
                  </a:lnTo>
                  <a:lnTo>
                    <a:pt x="496908" y="179839"/>
                  </a:lnTo>
                  <a:lnTo>
                    <a:pt x="497076" y="171947"/>
                  </a:lnTo>
                  <a:lnTo>
                    <a:pt x="493121" y="155586"/>
                  </a:lnTo>
                  <a:lnTo>
                    <a:pt x="491117" y="151973"/>
                  </a:lnTo>
                  <a:lnTo>
                    <a:pt x="490088" y="151009"/>
                  </a:lnTo>
                  <a:lnTo>
                    <a:pt x="481899" y="147967"/>
                  </a:lnTo>
                  <a:lnTo>
                    <a:pt x="477310" y="147764"/>
                  </a:lnTo>
                  <a:lnTo>
                    <a:pt x="473389" y="149202"/>
                  </a:lnTo>
                  <a:lnTo>
                    <a:pt x="465584" y="154331"/>
                  </a:lnTo>
                  <a:lnTo>
                    <a:pt x="456447" y="166307"/>
                  </a:lnTo>
                  <a:lnTo>
                    <a:pt x="451862" y="176175"/>
                  </a:lnTo>
                  <a:lnTo>
                    <a:pt x="448357" y="200366"/>
                  </a:lnTo>
                  <a:lnTo>
                    <a:pt x="451340" y="226639"/>
                  </a:lnTo>
                  <a:lnTo>
                    <a:pt x="457828" y="244809"/>
                  </a:lnTo>
                  <a:lnTo>
                    <a:pt x="469673" y="260340"/>
                  </a:lnTo>
                  <a:lnTo>
                    <a:pt x="477026" y="266400"/>
                  </a:lnTo>
                  <a:lnTo>
                    <a:pt x="488730" y="270430"/>
                  </a:lnTo>
                  <a:lnTo>
                    <a:pt x="530220" y="269423"/>
                  </a:lnTo>
                  <a:lnTo>
                    <a:pt x="567407" y="2570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SMARTInkShape-295">
              <a:extLst>
                <a:ext uri="{FF2B5EF4-FFF2-40B4-BE49-F238E27FC236}">
                  <a16:creationId xmlns:a16="http://schemas.microsoft.com/office/drawing/2014/main" xmlns="" id="{7103820C-A771-4D66-B137-F6861B0EE84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147050" y="5095875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6350"/>
                  </a:moveTo>
                  <a:lnTo>
                    <a:pt x="0" y="6350"/>
                  </a:lnTo>
                  <a:lnTo>
                    <a:pt x="38221" y="2910"/>
                  </a:lnTo>
                  <a:lnTo>
                    <a:pt x="76981" y="1019"/>
                  </a:lnTo>
                  <a:lnTo>
                    <a:pt x="123169" y="8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3" name="SMARTInkShape-Group73">
            <a:extLst>
              <a:ext uri="{FF2B5EF4-FFF2-40B4-BE49-F238E27FC236}">
                <a16:creationId xmlns:a16="http://schemas.microsoft.com/office/drawing/2014/main" xmlns="" id="{8DADEA6E-6D2D-44D0-B3EE-2D1253FF851C}"/>
              </a:ext>
            </a:extLst>
          </p:cNvPr>
          <p:cNvGrpSpPr/>
          <p:nvPr/>
        </p:nvGrpSpPr>
        <p:grpSpPr>
          <a:xfrm>
            <a:off x="8562975" y="4967011"/>
            <a:ext cx="1202884" cy="355837"/>
            <a:chOff x="8562975" y="4967011"/>
            <a:chExt cx="1202884" cy="355837"/>
          </a:xfrm>
        </p:grpSpPr>
        <p:sp>
          <p:nvSpPr>
            <p:cNvPr id="69" name="SMARTInkShape-296">
              <a:extLst>
                <a:ext uri="{FF2B5EF4-FFF2-40B4-BE49-F238E27FC236}">
                  <a16:creationId xmlns:a16="http://schemas.microsoft.com/office/drawing/2014/main" xmlns="" id="{116DE003-DB60-4328-A0E4-949A23681AC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8562975" y="4967011"/>
              <a:ext cx="1023135" cy="355837"/>
            </a:xfrm>
            <a:custGeom>
              <a:avLst/>
              <a:gdLst/>
              <a:ahLst/>
              <a:cxnLst/>
              <a:rect l="0" t="0" r="0" b="0"/>
              <a:pathLst>
                <a:path w="1023135" h="355837">
                  <a:moveTo>
                    <a:pt x="0" y="328889"/>
                  </a:moveTo>
                  <a:lnTo>
                    <a:pt x="0" y="328889"/>
                  </a:lnTo>
                  <a:lnTo>
                    <a:pt x="11176" y="336902"/>
                  </a:lnTo>
                  <a:lnTo>
                    <a:pt x="11331" y="336700"/>
                  </a:lnTo>
                  <a:lnTo>
                    <a:pt x="9833" y="331128"/>
                  </a:lnTo>
                  <a:lnTo>
                    <a:pt x="21267" y="288101"/>
                  </a:lnTo>
                  <a:lnTo>
                    <a:pt x="42070" y="248184"/>
                  </a:lnTo>
                  <a:lnTo>
                    <a:pt x="58706" y="227489"/>
                  </a:lnTo>
                  <a:lnTo>
                    <a:pt x="62781" y="225261"/>
                  </a:lnTo>
                  <a:lnTo>
                    <a:pt x="76894" y="221897"/>
                  </a:lnTo>
                  <a:lnTo>
                    <a:pt x="84269" y="221718"/>
                  </a:lnTo>
                  <a:lnTo>
                    <a:pt x="92035" y="223600"/>
                  </a:lnTo>
                  <a:lnTo>
                    <a:pt x="95350" y="225414"/>
                  </a:lnTo>
                  <a:lnTo>
                    <a:pt x="105308" y="248583"/>
                  </a:lnTo>
                  <a:lnTo>
                    <a:pt x="113339" y="295913"/>
                  </a:lnTo>
                  <a:lnTo>
                    <a:pt x="117017" y="343217"/>
                  </a:lnTo>
                  <a:lnTo>
                    <a:pt x="117435" y="347525"/>
                  </a:lnTo>
                  <a:lnTo>
                    <a:pt x="114495" y="304073"/>
                  </a:lnTo>
                  <a:lnTo>
                    <a:pt x="116198" y="272039"/>
                  </a:lnTo>
                  <a:lnTo>
                    <a:pt x="121456" y="253140"/>
                  </a:lnTo>
                  <a:lnTo>
                    <a:pt x="132790" y="236419"/>
                  </a:lnTo>
                  <a:lnTo>
                    <a:pt x="148149" y="223504"/>
                  </a:lnTo>
                  <a:lnTo>
                    <a:pt x="154156" y="220315"/>
                  </a:lnTo>
                  <a:lnTo>
                    <a:pt x="163761" y="218268"/>
                  </a:lnTo>
                  <a:lnTo>
                    <a:pt x="170032" y="222692"/>
                  </a:lnTo>
                  <a:lnTo>
                    <a:pt x="178674" y="233218"/>
                  </a:lnTo>
                  <a:lnTo>
                    <a:pt x="195114" y="272303"/>
                  </a:lnTo>
                  <a:lnTo>
                    <a:pt x="202065" y="319697"/>
                  </a:lnTo>
                  <a:lnTo>
                    <a:pt x="203806" y="344504"/>
                  </a:lnTo>
                  <a:lnTo>
                    <a:pt x="208654" y="352861"/>
                  </a:lnTo>
                  <a:lnTo>
                    <a:pt x="210970" y="355551"/>
                  </a:lnTo>
                  <a:lnTo>
                    <a:pt x="211555" y="355836"/>
                  </a:lnTo>
                  <a:lnTo>
                    <a:pt x="211944" y="355673"/>
                  </a:lnTo>
                  <a:lnTo>
                    <a:pt x="214805" y="349402"/>
                  </a:lnTo>
                  <a:lnTo>
                    <a:pt x="215881" y="304563"/>
                  </a:lnTo>
                  <a:lnTo>
                    <a:pt x="217585" y="269359"/>
                  </a:lnTo>
                  <a:lnTo>
                    <a:pt x="221235" y="260804"/>
                  </a:lnTo>
                  <a:lnTo>
                    <a:pt x="244137" y="234046"/>
                  </a:lnTo>
                  <a:lnTo>
                    <a:pt x="251665" y="229840"/>
                  </a:lnTo>
                  <a:lnTo>
                    <a:pt x="263691" y="227793"/>
                  </a:lnTo>
                  <a:lnTo>
                    <a:pt x="277736" y="227355"/>
                  </a:lnTo>
                  <a:lnTo>
                    <a:pt x="286198" y="230679"/>
                  </a:lnTo>
                  <a:lnTo>
                    <a:pt x="290417" y="234205"/>
                  </a:lnTo>
                  <a:lnTo>
                    <a:pt x="296001" y="242218"/>
                  </a:lnTo>
                  <a:lnTo>
                    <a:pt x="300968" y="258597"/>
                  </a:lnTo>
                  <a:lnTo>
                    <a:pt x="306350" y="300995"/>
                  </a:lnTo>
                  <a:lnTo>
                    <a:pt x="315611" y="315683"/>
                  </a:lnTo>
                  <a:lnTo>
                    <a:pt x="337338" y="340181"/>
                  </a:lnTo>
                  <a:lnTo>
                    <a:pt x="344623" y="345091"/>
                  </a:lnTo>
                  <a:lnTo>
                    <a:pt x="352936" y="347095"/>
                  </a:lnTo>
                  <a:lnTo>
                    <a:pt x="360415" y="347689"/>
                  </a:lnTo>
                  <a:lnTo>
                    <a:pt x="373842" y="342809"/>
                  </a:lnTo>
                  <a:lnTo>
                    <a:pt x="381464" y="336604"/>
                  </a:lnTo>
                  <a:lnTo>
                    <a:pt x="415116" y="289024"/>
                  </a:lnTo>
                  <a:lnTo>
                    <a:pt x="425429" y="259821"/>
                  </a:lnTo>
                  <a:lnTo>
                    <a:pt x="430123" y="235556"/>
                  </a:lnTo>
                  <a:lnTo>
                    <a:pt x="429174" y="228964"/>
                  </a:lnTo>
                  <a:lnTo>
                    <a:pt x="426400" y="222036"/>
                  </a:lnTo>
                  <a:lnTo>
                    <a:pt x="422815" y="216606"/>
                  </a:lnTo>
                  <a:lnTo>
                    <a:pt x="418870" y="213721"/>
                  </a:lnTo>
                  <a:lnTo>
                    <a:pt x="416830" y="212952"/>
                  </a:lnTo>
                  <a:lnTo>
                    <a:pt x="412682" y="213038"/>
                  </a:lnTo>
                  <a:lnTo>
                    <a:pt x="404270" y="215968"/>
                  </a:lnTo>
                  <a:lnTo>
                    <a:pt x="396244" y="223974"/>
                  </a:lnTo>
                  <a:lnTo>
                    <a:pt x="393067" y="231343"/>
                  </a:lnTo>
                  <a:lnTo>
                    <a:pt x="385914" y="264444"/>
                  </a:lnTo>
                  <a:lnTo>
                    <a:pt x="387473" y="275496"/>
                  </a:lnTo>
                  <a:lnTo>
                    <a:pt x="394143" y="291675"/>
                  </a:lnTo>
                  <a:lnTo>
                    <a:pt x="408705" y="308257"/>
                  </a:lnTo>
                  <a:lnTo>
                    <a:pt x="417470" y="314388"/>
                  </a:lnTo>
                  <a:lnTo>
                    <a:pt x="444788" y="324513"/>
                  </a:lnTo>
                  <a:lnTo>
                    <a:pt x="458080" y="325476"/>
                  </a:lnTo>
                  <a:lnTo>
                    <a:pt x="469220" y="323958"/>
                  </a:lnTo>
                  <a:lnTo>
                    <a:pt x="490576" y="309406"/>
                  </a:lnTo>
                  <a:lnTo>
                    <a:pt x="495905" y="303297"/>
                  </a:lnTo>
                  <a:lnTo>
                    <a:pt x="522566" y="257546"/>
                  </a:lnTo>
                  <a:lnTo>
                    <a:pt x="531075" y="219533"/>
                  </a:lnTo>
                  <a:lnTo>
                    <a:pt x="533196" y="179019"/>
                  </a:lnTo>
                  <a:lnTo>
                    <a:pt x="533373" y="134389"/>
                  </a:lnTo>
                  <a:lnTo>
                    <a:pt x="532457" y="88871"/>
                  </a:lnTo>
                  <a:lnTo>
                    <a:pt x="525937" y="45792"/>
                  </a:lnTo>
                  <a:lnTo>
                    <a:pt x="508639" y="0"/>
                  </a:lnTo>
                  <a:lnTo>
                    <a:pt x="508073" y="269"/>
                  </a:lnTo>
                  <a:lnTo>
                    <a:pt x="506503" y="2448"/>
                  </a:lnTo>
                  <a:lnTo>
                    <a:pt x="505323" y="5957"/>
                  </a:lnTo>
                  <a:lnTo>
                    <a:pt x="501794" y="48432"/>
                  </a:lnTo>
                  <a:lnTo>
                    <a:pt x="503348" y="89981"/>
                  </a:lnTo>
                  <a:lnTo>
                    <a:pt x="508084" y="136792"/>
                  </a:lnTo>
                  <a:lnTo>
                    <a:pt x="515485" y="177951"/>
                  </a:lnTo>
                  <a:lnTo>
                    <a:pt x="522730" y="220232"/>
                  </a:lnTo>
                  <a:lnTo>
                    <a:pt x="529159" y="263162"/>
                  </a:lnTo>
                  <a:lnTo>
                    <a:pt x="533045" y="280839"/>
                  </a:lnTo>
                  <a:lnTo>
                    <a:pt x="546471" y="304213"/>
                  </a:lnTo>
                  <a:lnTo>
                    <a:pt x="565848" y="317148"/>
                  </a:lnTo>
                  <a:lnTo>
                    <a:pt x="593587" y="328333"/>
                  </a:lnTo>
                  <a:lnTo>
                    <a:pt x="622174" y="331737"/>
                  </a:lnTo>
                  <a:lnTo>
                    <a:pt x="633473" y="330282"/>
                  </a:lnTo>
                  <a:lnTo>
                    <a:pt x="644072" y="325931"/>
                  </a:lnTo>
                  <a:lnTo>
                    <a:pt x="658613" y="313775"/>
                  </a:lnTo>
                  <a:lnTo>
                    <a:pt x="662898" y="308531"/>
                  </a:lnTo>
                  <a:lnTo>
                    <a:pt x="671268" y="278714"/>
                  </a:lnTo>
                  <a:lnTo>
                    <a:pt x="672738" y="259594"/>
                  </a:lnTo>
                  <a:lnTo>
                    <a:pt x="667086" y="236395"/>
                  </a:lnTo>
                  <a:lnTo>
                    <a:pt x="662734" y="228106"/>
                  </a:lnTo>
                  <a:lnTo>
                    <a:pt x="648709" y="212520"/>
                  </a:lnTo>
                  <a:lnTo>
                    <a:pt x="645444" y="210142"/>
                  </a:lnTo>
                  <a:lnTo>
                    <a:pt x="642464" y="209085"/>
                  </a:lnTo>
                  <a:lnTo>
                    <a:pt x="638787" y="208615"/>
                  </a:lnTo>
                  <a:lnTo>
                    <a:pt x="637172" y="209195"/>
                  </a:lnTo>
                  <a:lnTo>
                    <a:pt x="634437" y="211721"/>
                  </a:lnTo>
                  <a:lnTo>
                    <a:pt x="633919" y="213736"/>
                  </a:lnTo>
                  <a:lnTo>
                    <a:pt x="634284" y="218796"/>
                  </a:lnTo>
                  <a:lnTo>
                    <a:pt x="635622" y="222691"/>
                  </a:lnTo>
                  <a:lnTo>
                    <a:pt x="636473" y="224224"/>
                  </a:lnTo>
                  <a:lnTo>
                    <a:pt x="640241" y="226867"/>
                  </a:lnTo>
                  <a:lnTo>
                    <a:pt x="645796" y="228865"/>
                  </a:lnTo>
                  <a:lnTo>
                    <a:pt x="670901" y="229971"/>
                  </a:lnTo>
                  <a:lnTo>
                    <a:pt x="709001" y="221698"/>
                  </a:lnTo>
                  <a:lnTo>
                    <a:pt x="731088" y="224460"/>
                  </a:lnTo>
                  <a:lnTo>
                    <a:pt x="731868" y="225050"/>
                  </a:lnTo>
                  <a:lnTo>
                    <a:pt x="732733" y="226647"/>
                  </a:lnTo>
                  <a:lnTo>
                    <a:pt x="733117" y="228532"/>
                  </a:lnTo>
                  <a:lnTo>
                    <a:pt x="732867" y="229529"/>
                  </a:lnTo>
                  <a:lnTo>
                    <a:pt x="725953" y="245667"/>
                  </a:lnTo>
                  <a:lnTo>
                    <a:pt x="723916" y="286338"/>
                  </a:lnTo>
                  <a:lnTo>
                    <a:pt x="727356" y="304893"/>
                  </a:lnTo>
                  <a:lnTo>
                    <a:pt x="730022" y="310463"/>
                  </a:lnTo>
                  <a:lnTo>
                    <a:pt x="739967" y="324111"/>
                  </a:lnTo>
                  <a:lnTo>
                    <a:pt x="750494" y="330844"/>
                  </a:lnTo>
                  <a:lnTo>
                    <a:pt x="759727" y="333937"/>
                  </a:lnTo>
                  <a:lnTo>
                    <a:pt x="770303" y="334853"/>
                  </a:lnTo>
                  <a:lnTo>
                    <a:pt x="791325" y="329221"/>
                  </a:lnTo>
                  <a:lnTo>
                    <a:pt x="799381" y="324872"/>
                  </a:lnTo>
                  <a:lnTo>
                    <a:pt x="810110" y="315396"/>
                  </a:lnTo>
                  <a:lnTo>
                    <a:pt x="840593" y="271329"/>
                  </a:lnTo>
                  <a:lnTo>
                    <a:pt x="855743" y="236456"/>
                  </a:lnTo>
                  <a:lnTo>
                    <a:pt x="856451" y="225811"/>
                  </a:lnTo>
                  <a:lnTo>
                    <a:pt x="855366" y="221576"/>
                  </a:lnTo>
                  <a:lnTo>
                    <a:pt x="847716" y="213837"/>
                  </a:lnTo>
                  <a:lnTo>
                    <a:pt x="838197" y="208212"/>
                  </a:lnTo>
                  <a:lnTo>
                    <a:pt x="830359" y="205997"/>
                  </a:lnTo>
                  <a:lnTo>
                    <a:pt x="824837" y="207360"/>
                  </a:lnTo>
                  <a:lnTo>
                    <a:pt x="814354" y="212299"/>
                  </a:lnTo>
                  <a:lnTo>
                    <a:pt x="805969" y="220652"/>
                  </a:lnTo>
                  <a:lnTo>
                    <a:pt x="800153" y="230379"/>
                  </a:lnTo>
                  <a:lnTo>
                    <a:pt x="799301" y="238658"/>
                  </a:lnTo>
                  <a:lnTo>
                    <a:pt x="806046" y="281674"/>
                  </a:lnTo>
                  <a:lnTo>
                    <a:pt x="813975" y="299964"/>
                  </a:lnTo>
                  <a:lnTo>
                    <a:pt x="827561" y="316969"/>
                  </a:lnTo>
                  <a:lnTo>
                    <a:pt x="836498" y="323672"/>
                  </a:lnTo>
                  <a:lnTo>
                    <a:pt x="866543" y="338848"/>
                  </a:lnTo>
                  <a:lnTo>
                    <a:pt x="889586" y="338615"/>
                  </a:lnTo>
                  <a:lnTo>
                    <a:pt x="896551" y="334740"/>
                  </a:lnTo>
                  <a:lnTo>
                    <a:pt x="909150" y="324126"/>
                  </a:lnTo>
                  <a:lnTo>
                    <a:pt x="919675" y="302091"/>
                  </a:lnTo>
                  <a:lnTo>
                    <a:pt x="935820" y="256340"/>
                  </a:lnTo>
                  <a:lnTo>
                    <a:pt x="948658" y="208727"/>
                  </a:lnTo>
                  <a:lnTo>
                    <a:pt x="948841" y="198170"/>
                  </a:lnTo>
                  <a:lnTo>
                    <a:pt x="946574" y="190511"/>
                  </a:lnTo>
                  <a:lnTo>
                    <a:pt x="946432" y="190423"/>
                  </a:lnTo>
                  <a:lnTo>
                    <a:pt x="946276" y="191266"/>
                  </a:lnTo>
                  <a:lnTo>
                    <a:pt x="946527" y="197569"/>
                  </a:lnTo>
                  <a:lnTo>
                    <a:pt x="950572" y="209996"/>
                  </a:lnTo>
                  <a:lnTo>
                    <a:pt x="984141" y="256824"/>
                  </a:lnTo>
                  <a:lnTo>
                    <a:pt x="1012033" y="297820"/>
                  </a:lnTo>
                  <a:lnTo>
                    <a:pt x="1022468" y="307045"/>
                  </a:lnTo>
                  <a:lnTo>
                    <a:pt x="1023134" y="308682"/>
                  </a:lnTo>
                  <a:lnTo>
                    <a:pt x="1022934" y="312382"/>
                  </a:lnTo>
                  <a:lnTo>
                    <a:pt x="1015567" y="322336"/>
                  </a:lnTo>
                  <a:lnTo>
                    <a:pt x="1010855" y="327143"/>
                  </a:lnTo>
                  <a:lnTo>
                    <a:pt x="1002749" y="333032"/>
                  </a:lnTo>
                  <a:lnTo>
                    <a:pt x="989104" y="332899"/>
                  </a:lnTo>
                  <a:lnTo>
                    <a:pt x="977849" y="330626"/>
                  </a:lnTo>
                  <a:lnTo>
                    <a:pt x="938441" y="311074"/>
                  </a:lnTo>
                  <a:lnTo>
                    <a:pt x="937130" y="311015"/>
                  </a:lnTo>
                  <a:lnTo>
                    <a:pt x="936609" y="311329"/>
                  </a:lnTo>
                  <a:lnTo>
                    <a:pt x="936615" y="311890"/>
                  </a:lnTo>
                  <a:lnTo>
                    <a:pt x="942975" y="3161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SMARTInkShape-297">
              <a:extLst>
                <a:ext uri="{FF2B5EF4-FFF2-40B4-BE49-F238E27FC236}">
                  <a16:creationId xmlns:a16="http://schemas.microsoft.com/office/drawing/2014/main" xmlns="" id="{63732113-ADE8-4B8D-A4F0-6BA310361DD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9080500" y="5070475"/>
              <a:ext cx="130176" cy="31751"/>
            </a:xfrm>
            <a:custGeom>
              <a:avLst/>
              <a:gdLst/>
              <a:ahLst/>
              <a:cxnLst/>
              <a:rect l="0" t="0" r="0" b="0"/>
              <a:pathLst>
                <a:path w="130176" h="31751">
                  <a:moveTo>
                    <a:pt x="0" y="0"/>
                  </a:moveTo>
                  <a:lnTo>
                    <a:pt x="0" y="0"/>
                  </a:lnTo>
                  <a:lnTo>
                    <a:pt x="12620" y="15354"/>
                  </a:lnTo>
                  <a:lnTo>
                    <a:pt x="17251" y="17407"/>
                  </a:lnTo>
                  <a:lnTo>
                    <a:pt x="22130" y="18673"/>
                  </a:lnTo>
                  <a:lnTo>
                    <a:pt x="31036" y="22066"/>
                  </a:lnTo>
                  <a:lnTo>
                    <a:pt x="72073" y="25672"/>
                  </a:lnTo>
                  <a:lnTo>
                    <a:pt x="116184" y="31343"/>
                  </a:lnTo>
                  <a:lnTo>
                    <a:pt x="130175" y="31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SMARTInkShape-298">
              <a:extLst>
                <a:ext uri="{FF2B5EF4-FFF2-40B4-BE49-F238E27FC236}">
                  <a16:creationId xmlns:a16="http://schemas.microsoft.com/office/drawing/2014/main" xmlns="" id="{305C011D-42A3-442A-824C-C6C2BBF2B96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918575" y="5016500"/>
              <a:ext cx="95251" cy="92076"/>
            </a:xfrm>
            <a:custGeom>
              <a:avLst/>
              <a:gdLst/>
              <a:ahLst/>
              <a:cxnLst/>
              <a:rect l="0" t="0" r="0" b="0"/>
              <a:pathLst>
                <a:path w="95251" h="92076">
                  <a:moveTo>
                    <a:pt x="0" y="0"/>
                  </a:moveTo>
                  <a:lnTo>
                    <a:pt x="0" y="0"/>
                  </a:lnTo>
                  <a:lnTo>
                    <a:pt x="3044" y="9132"/>
                  </a:lnTo>
                  <a:lnTo>
                    <a:pt x="4058" y="9351"/>
                  </a:lnTo>
                  <a:lnTo>
                    <a:pt x="4821" y="9409"/>
                  </a:lnTo>
                  <a:lnTo>
                    <a:pt x="5331" y="9800"/>
                  </a:lnTo>
                  <a:lnTo>
                    <a:pt x="6216" y="12248"/>
                  </a:lnTo>
                  <a:lnTo>
                    <a:pt x="7231" y="12500"/>
                  </a:lnTo>
                  <a:lnTo>
                    <a:pt x="7996" y="12566"/>
                  </a:lnTo>
                  <a:lnTo>
                    <a:pt x="15814" y="17717"/>
                  </a:lnTo>
                  <a:lnTo>
                    <a:pt x="29687" y="35132"/>
                  </a:lnTo>
                  <a:lnTo>
                    <a:pt x="46861" y="64100"/>
                  </a:lnTo>
                  <a:lnTo>
                    <a:pt x="60099" y="76731"/>
                  </a:lnTo>
                  <a:lnTo>
                    <a:pt x="75781" y="84942"/>
                  </a:lnTo>
                  <a:lnTo>
                    <a:pt x="95250" y="92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SMARTInkShape-299">
              <a:extLst>
                <a:ext uri="{FF2B5EF4-FFF2-40B4-BE49-F238E27FC236}">
                  <a16:creationId xmlns:a16="http://schemas.microsoft.com/office/drawing/2014/main" xmlns="" id="{36AB6682-FFE7-4141-917E-589EC7253173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9696450" y="5251450"/>
              <a:ext cx="69409" cy="53976"/>
            </a:xfrm>
            <a:custGeom>
              <a:avLst/>
              <a:gdLst/>
              <a:ahLst/>
              <a:cxnLst/>
              <a:rect l="0" t="0" r="0" b="0"/>
              <a:pathLst>
                <a:path w="69409" h="53976">
                  <a:moveTo>
                    <a:pt x="66675" y="53975"/>
                  </a:moveTo>
                  <a:lnTo>
                    <a:pt x="66675" y="53975"/>
                  </a:lnTo>
                  <a:lnTo>
                    <a:pt x="69408" y="53975"/>
                  </a:lnTo>
                  <a:lnTo>
                    <a:pt x="65025" y="42646"/>
                  </a:lnTo>
                  <a:lnTo>
                    <a:pt x="46763" y="16825"/>
                  </a:lnTo>
                  <a:lnTo>
                    <a:pt x="31808" y="737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56903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502875" y="4621122"/>
            <a:ext cx="9420692" cy="1449225"/>
          </a:xfrm>
          <a:prstGeom prst="rect">
            <a:avLst/>
          </a:prstGeom>
        </p:spPr>
      </p:pic>
      <p:sp>
        <p:nvSpPr>
          <p:cNvPr id="47" name="Titre 1">
            <a:extLst>
              <a:ext uri="{FF2B5EF4-FFF2-40B4-BE49-F238E27FC236}">
                <a16:creationId xmlns:a16="http://schemas.microsoft.com/office/drawing/2014/main" xmlns="" id="{E2492AE4-4D2E-4104-A3E3-DF68B96BFA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7448" y="191974"/>
            <a:ext cx="10515600" cy="348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>
                <a:solidFill>
                  <a:srgbClr val="7030A0"/>
                </a:solidFill>
              </a:rPr>
              <a:t>Pour t’entraîner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67448" y="787653"/>
            <a:ext cx="10817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Un kangourou fait 3 bonds de 9 m, puis 2 autres bonds de 14 m. </a:t>
            </a:r>
            <a:r>
              <a:rPr lang="fr-FR" sz="3200" b="1" dirty="0"/>
              <a:t>Quelle distance a-t-il parcourue ?</a:t>
            </a:r>
          </a:p>
        </p:txBody>
      </p:sp>
    </p:spTree>
    <p:extLst>
      <p:ext uri="{BB962C8B-B14F-4D97-AF65-F5344CB8AC3E}">
        <p14:creationId xmlns:p14="http://schemas.microsoft.com/office/powerpoint/2010/main" val="807516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08842" y="1272618"/>
            <a:ext cx="9144000" cy="1473773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Calcul mental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7521" y="3602037"/>
            <a:ext cx="10897385" cy="979691"/>
          </a:xfrm>
        </p:spPr>
        <p:txBody>
          <a:bodyPr>
            <a:normAutofit/>
          </a:bodyPr>
          <a:lstStyle/>
          <a:p>
            <a:r>
              <a:rPr lang="fr-FR" sz="6000" dirty="0"/>
              <a:t>Révision des tables d’addition</a:t>
            </a:r>
          </a:p>
        </p:txBody>
      </p:sp>
    </p:spTree>
    <p:extLst>
      <p:ext uri="{BB962C8B-B14F-4D97-AF65-F5344CB8AC3E}">
        <p14:creationId xmlns:p14="http://schemas.microsoft.com/office/powerpoint/2010/main" val="1455692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7F92EC4-7848-E346-BCA8-DD2BEF9C55DE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 : les cartes recto-verso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9 + 6 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489034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710972" y="2297123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193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08842" y="1272618"/>
            <a:ext cx="9144000" cy="1473773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Numération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307793" y="3500437"/>
            <a:ext cx="10897385" cy="979691"/>
          </a:xfrm>
        </p:spPr>
        <p:txBody>
          <a:bodyPr>
            <a:normAutofit fontScale="62500" lnSpcReduction="20000"/>
          </a:bodyPr>
          <a:lstStyle/>
          <a:p>
            <a:r>
              <a:rPr lang="fr-FR" sz="6000" dirty="0"/>
              <a:t>Repérer un rang ou une position dans une suite ordonnée</a:t>
            </a:r>
          </a:p>
        </p:txBody>
      </p:sp>
    </p:spTree>
    <p:extLst>
      <p:ext uri="{BB962C8B-B14F-4D97-AF65-F5344CB8AC3E}">
        <p14:creationId xmlns:p14="http://schemas.microsoft.com/office/powerpoint/2010/main" val="3582604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7F92EC4-7848-E346-BCA8-DD2BEF9C55DE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 : les cartes recto-verso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 8 + 8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76103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512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7F92EC4-7848-E346-BCA8-DD2BEF9C55DE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 : les cartes recto-verso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7 + 8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9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3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057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7F92EC4-7848-E346-BCA8-DD2BEF9C55DE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 : les cartes recto-verso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5 + 8 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78683" y="2289977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031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7F92EC4-7848-E346-BCA8-DD2BEF9C55DE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 : les cartes recto-verso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6 + 9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235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7F92EC4-7848-E346-BCA8-DD2BEF9C55DE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 : les cartes recto-verso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7 + 7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78683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864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7F92EC4-7848-E346-BCA8-DD2BEF9C55DE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 : les cartes recto-verso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9 + 8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78683" y="2301042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15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7F92EC4-7848-E346-BCA8-DD2BEF9C55DE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 : les cartes recto-verso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6 + 8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78683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099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7F92EC4-7848-E346-BCA8-DD2BEF9C55DE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 : les cartes recto-verso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 6 + 7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761034" y="2297123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021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7F92EC4-7848-E346-BCA8-DD2BEF9C55DE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 : les cartes recto-verso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456517" y="1226664"/>
            <a:ext cx="3278964" cy="4335150"/>
            <a:chOff x="1504586" y="1248465"/>
            <a:chExt cx="2464256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504586" y="2252286"/>
              <a:ext cx="2464256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10 + 10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78682" y="2252286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9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e 68">
            <a:extLst>
              <a:ext uri="{FF2B5EF4-FFF2-40B4-BE49-F238E27FC236}">
                <a16:creationId xmlns:a16="http://schemas.microsoft.com/office/drawing/2014/main" xmlns="" id="{31B6D101-575D-428E-B3E7-A946E08B2C05}"/>
              </a:ext>
            </a:extLst>
          </p:cNvPr>
          <p:cNvGrpSpPr/>
          <p:nvPr/>
        </p:nvGrpSpPr>
        <p:grpSpPr>
          <a:xfrm>
            <a:off x="1036320" y="3054486"/>
            <a:ext cx="9733280" cy="589280"/>
            <a:chOff x="843280" y="1361440"/>
            <a:chExt cx="9733280" cy="589280"/>
          </a:xfrm>
        </p:grpSpPr>
        <p:grpSp>
          <p:nvGrpSpPr>
            <p:cNvPr id="70" name="Groupe 69">
              <a:extLst>
                <a:ext uri="{FF2B5EF4-FFF2-40B4-BE49-F238E27FC236}">
                  <a16:creationId xmlns:a16="http://schemas.microsoft.com/office/drawing/2014/main" xmlns="" id="{14745551-4E31-469E-AFB1-B53AAC3C1514}"/>
                </a:ext>
              </a:extLst>
            </p:cNvPr>
            <p:cNvGrpSpPr/>
            <p:nvPr/>
          </p:nvGrpSpPr>
          <p:grpSpPr>
            <a:xfrm>
              <a:off x="84328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101" name="Groupe 100">
                <a:extLst>
                  <a:ext uri="{FF2B5EF4-FFF2-40B4-BE49-F238E27FC236}">
                    <a16:creationId xmlns:a16="http://schemas.microsoft.com/office/drawing/2014/main" xmlns="" id="{44AE7CA8-C673-496F-A517-4F2D4B7F82D9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103" name="Cube 102">
                  <a:extLst>
                    <a:ext uri="{FF2B5EF4-FFF2-40B4-BE49-F238E27FC236}">
                      <a16:creationId xmlns:a16="http://schemas.microsoft.com/office/drawing/2014/main" xmlns="" id="{54B6B137-1B10-4CBD-A93D-4594F3FA84CC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Cube 103">
                  <a:extLst>
                    <a:ext uri="{FF2B5EF4-FFF2-40B4-BE49-F238E27FC236}">
                      <a16:creationId xmlns:a16="http://schemas.microsoft.com/office/drawing/2014/main" xmlns="" id="{76ACB6B4-D078-43AF-BF3E-D50DEA23B6AD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02" name="Cube 101">
                <a:extLst>
                  <a:ext uri="{FF2B5EF4-FFF2-40B4-BE49-F238E27FC236}">
                    <a16:creationId xmlns:a16="http://schemas.microsoft.com/office/drawing/2014/main" xmlns="" id="{371B9001-F1AF-49ED-8CF9-E98B5502CD33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71" name="Groupe 70">
              <a:extLst>
                <a:ext uri="{FF2B5EF4-FFF2-40B4-BE49-F238E27FC236}">
                  <a16:creationId xmlns:a16="http://schemas.microsoft.com/office/drawing/2014/main" xmlns="" id="{B3198A8A-9F39-4303-B13B-21BD9731083C}"/>
                </a:ext>
              </a:extLst>
            </p:cNvPr>
            <p:cNvGrpSpPr/>
            <p:nvPr/>
          </p:nvGrpSpPr>
          <p:grpSpPr>
            <a:xfrm>
              <a:off x="221488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97" name="Groupe 96">
                <a:extLst>
                  <a:ext uri="{FF2B5EF4-FFF2-40B4-BE49-F238E27FC236}">
                    <a16:creationId xmlns:a16="http://schemas.microsoft.com/office/drawing/2014/main" xmlns="" id="{26BA87F5-64D0-401C-A8C2-5F8BD140DD7F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99" name="Cube 98">
                  <a:extLst>
                    <a:ext uri="{FF2B5EF4-FFF2-40B4-BE49-F238E27FC236}">
                      <a16:creationId xmlns:a16="http://schemas.microsoft.com/office/drawing/2014/main" xmlns="" id="{8E4DB134-3F85-4E82-B6B0-D4E8E58C0D97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0" name="Cube 99">
                  <a:extLst>
                    <a:ext uri="{FF2B5EF4-FFF2-40B4-BE49-F238E27FC236}">
                      <a16:creationId xmlns:a16="http://schemas.microsoft.com/office/drawing/2014/main" xmlns="" id="{0336546E-EABE-4EAD-B301-7532CE11D656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98" name="Cube 97">
                <a:extLst>
                  <a:ext uri="{FF2B5EF4-FFF2-40B4-BE49-F238E27FC236}">
                    <a16:creationId xmlns:a16="http://schemas.microsoft.com/office/drawing/2014/main" xmlns="" id="{38CDA6C9-E8BD-4912-B318-E05BE692EFD6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2" name="Groupe 71">
              <a:extLst>
                <a:ext uri="{FF2B5EF4-FFF2-40B4-BE49-F238E27FC236}">
                  <a16:creationId xmlns:a16="http://schemas.microsoft.com/office/drawing/2014/main" xmlns="" id="{1F12F7D8-C770-4426-91E9-BB88D0DA6C2A}"/>
                </a:ext>
              </a:extLst>
            </p:cNvPr>
            <p:cNvGrpSpPr/>
            <p:nvPr/>
          </p:nvGrpSpPr>
          <p:grpSpPr>
            <a:xfrm>
              <a:off x="358648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93" name="Groupe 92">
                <a:extLst>
                  <a:ext uri="{FF2B5EF4-FFF2-40B4-BE49-F238E27FC236}">
                    <a16:creationId xmlns:a16="http://schemas.microsoft.com/office/drawing/2014/main" xmlns="" id="{75F17D39-E628-41C1-ADEC-91BD1AD24E13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95" name="Cube 94">
                  <a:extLst>
                    <a:ext uri="{FF2B5EF4-FFF2-40B4-BE49-F238E27FC236}">
                      <a16:creationId xmlns:a16="http://schemas.microsoft.com/office/drawing/2014/main" xmlns="" id="{739C49DA-2729-48C4-B05A-23C32B2F3C10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6" name="Cube 95">
                  <a:extLst>
                    <a:ext uri="{FF2B5EF4-FFF2-40B4-BE49-F238E27FC236}">
                      <a16:creationId xmlns:a16="http://schemas.microsoft.com/office/drawing/2014/main" xmlns="" id="{2A93F42E-4D01-4D45-89A3-630DBA23E9D1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94" name="Cube 93">
                <a:extLst>
                  <a:ext uri="{FF2B5EF4-FFF2-40B4-BE49-F238E27FC236}">
                    <a16:creationId xmlns:a16="http://schemas.microsoft.com/office/drawing/2014/main" xmlns="" id="{71BF4385-F4D2-4075-A36B-37991B81F589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3" name="Groupe 72">
              <a:extLst>
                <a:ext uri="{FF2B5EF4-FFF2-40B4-BE49-F238E27FC236}">
                  <a16:creationId xmlns:a16="http://schemas.microsoft.com/office/drawing/2014/main" xmlns="" id="{79162319-02FC-4C55-8E22-C14BAE57F0D9}"/>
                </a:ext>
              </a:extLst>
            </p:cNvPr>
            <p:cNvGrpSpPr/>
            <p:nvPr/>
          </p:nvGrpSpPr>
          <p:grpSpPr>
            <a:xfrm>
              <a:off x="495808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89" name="Groupe 88">
                <a:extLst>
                  <a:ext uri="{FF2B5EF4-FFF2-40B4-BE49-F238E27FC236}">
                    <a16:creationId xmlns:a16="http://schemas.microsoft.com/office/drawing/2014/main" xmlns="" id="{633F7FAB-ED3D-48D6-8D63-E197E53ED869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91" name="Cube 90">
                  <a:extLst>
                    <a:ext uri="{FF2B5EF4-FFF2-40B4-BE49-F238E27FC236}">
                      <a16:creationId xmlns:a16="http://schemas.microsoft.com/office/drawing/2014/main" xmlns="" id="{9759B1DD-C1E8-4595-AA54-00FDD75D804C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2" name="Cube 91">
                  <a:extLst>
                    <a:ext uri="{FF2B5EF4-FFF2-40B4-BE49-F238E27FC236}">
                      <a16:creationId xmlns:a16="http://schemas.microsoft.com/office/drawing/2014/main" xmlns="" id="{A94C7217-63A4-4497-9E9B-E27F53D47BC5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90" name="Cube 89">
                <a:extLst>
                  <a:ext uri="{FF2B5EF4-FFF2-40B4-BE49-F238E27FC236}">
                    <a16:creationId xmlns:a16="http://schemas.microsoft.com/office/drawing/2014/main" xmlns="" id="{12A689D8-62B8-4C0B-927A-87375AC78051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4" name="Groupe 73">
              <a:extLst>
                <a:ext uri="{FF2B5EF4-FFF2-40B4-BE49-F238E27FC236}">
                  <a16:creationId xmlns:a16="http://schemas.microsoft.com/office/drawing/2014/main" xmlns="" id="{77829362-A3DD-4D09-B049-8298A42C1AD5}"/>
                </a:ext>
              </a:extLst>
            </p:cNvPr>
            <p:cNvGrpSpPr/>
            <p:nvPr/>
          </p:nvGrpSpPr>
          <p:grpSpPr>
            <a:xfrm>
              <a:off x="632968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85" name="Groupe 84">
                <a:extLst>
                  <a:ext uri="{FF2B5EF4-FFF2-40B4-BE49-F238E27FC236}">
                    <a16:creationId xmlns:a16="http://schemas.microsoft.com/office/drawing/2014/main" xmlns="" id="{ACF15B27-4923-4831-A60A-354640742B14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87" name="Cube 86">
                  <a:extLst>
                    <a:ext uri="{FF2B5EF4-FFF2-40B4-BE49-F238E27FC236}">
                      <a16:creationId xmlns:a16="http://schemas.microsoft.com/office/drawing/2014/main" xmlns="" id="{4710ECA4-778C-45F5-B39E-C6EC3119C8B7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8" name="Cube 87">
                  <a:extLst>
                    <a:ext uri="{FF2B5EF4-FFF2-40B4-BE49-F238E27FC236}">
                      <a16:creationId xmlns:a16="http://schemas.microsoft.com/office/drawing/2014/main" xmlns="" id="{6AF5CECC-845B-434A-9AD1-E91B50B3973F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86" name="Cube 85">
                <a:extLst>
                  <a:ext uri="{FF2B5EF4-FFF2-40B4-BE49-F238E27FC236}">
                    <a16:creationId xmlns:a16="http://schemas.microsoft.com/office/drawing/2014/main" xmlns="" id="{98077933-E786-4015-B255-D316DBBCF4C7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5" name="Groupe 74">
              <a:extLst>
                <a:ext uri="{FF2B5EF4-FFF2-40B4-BE49-F238E27FC236}">
                  <a16:creationId xmlns:a16="http://schemas.microsoft.com/office/drawing/2014/main" xmlns="" id="{C545324F-300A-42B7-85E9-B161306DCF5B}"/>
                </a:ext>
              </a:extLst>
            </p:cNvPr>
            <p:cNvGrpSpPr/>
            <p:nvPr/>
          </p:nvGrpSpPr>
          <p:grpSpPr>
            <a:xfrm>
              <a:off x="769112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81" name="Groupe 80">
                <a:extLst>
                  <a:ext uri="{FF2B5EF4-FFF2-40B4-BE49-F238E27FC236}">
                    <a16:creationId xmlns:a16="http://schemas.microsoft.com/office/drawing/2014/main" xmlns="" id="{37653F39-C8D1-4258-B791-69E8405D508D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83" name="Cube 82">
                  <a:extLst>
                    <a:ext uri="{FF2B5EF4-FFF2-40B4-BE49-F238E27FC236}">
                      <a16:creationId xmlns:a16="http://schemas.microsoft.com/office/drawing/2014/main" xmlns="" id="{6EDB5EC7-24D9-4418-81AE-F171D96B7AED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4" name="Cube 83">
                  <a:extLst>
                    <a:ext uri="{FF2B5EF4-FFF2-40B4-BE49-F238E27FC236}">
                      <a16:creationId xmlns:a16="http://schemas.microsoft.com/office/drawing/2014/main" xmlns="" id="{4DDCF70D-FD7A-4C5E-80EA-C37E9D74CA96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82" name="Cube 81">
                <a:extLst>
                  <a:ext uri="{FF2B5EF4-FFF2-40B4-BE49-F238E27FC236}">
                    <a16:creationId xmlns:a16="http://schemas.microsoft.com/office/drawing/2014/main" xmlns="" id="{427B6ED7-1710-49D2-9BAC-D2AF1D7DF867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6" name="Groupe 75">
              <a:extLst>
                <a:ext uri="{FF2B5EF4-FFF2-40B4-BE49-F238E27FC236}">
                  <a16:creationId xmlns:a16="http://schemas.microsoft.com/office/drawing/2014/main" xmlns="" id="{98DA6813-0117-480C-B5FC-B57765489031}"/>
                </a:ext>
              </a:extLst>
            </p:cNvPr>
            <p:cNvGrpSpPr/>
            <p:nvPr/>
          </p:nvGrpSpPr>
          <p:grpSpPr>
            <a:xfrm>
              <a:off x="906272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77" name="Groupe 76">
                <a:extLst>
                  <a:ext uri="{FF2B5EF4-FFF2-40B4-BE49-F238E27FC236}">
                    <a16:creationId xmlns:a16="http://schemas.microsoft.com/office/drawing/2014/main" xmlns="" id="{ADF17D11-542E-4A71-89C0-8AE8B723536E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79" name="Cube 78">
                  <a:extLst>
                    <a:ext uri="{FF2B5EF4-FFF2-40B4-BE49-F238E27FC236}">
                      <a16:creationId xmlns:a16="http://schemas.microsoft.com/office/drawing/2014/main" xmlns="" id="{D1F657AC-8BA4-4FBB-AB79-93823D560807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0" name="Cube 79">
                  <a:extLst>
                    <a:ext uri="{FF2B5EF4-FFF2-40B4-BE49-F238E27FC236}">
                      <a16:creationId xmlns:a16="http://schemas.microsoft.com/office/drawing/2014/main" xmlns="" id="{9CAE3ADB-C573-45C5-9F0B-F1F8345E48BD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78" name="Cube 77">
                <a:extLst>
                  <a:ext uri="{FF2B5EF4-FFF2-40B4-BE49-F238E27FC236}">
                    <a16:creationId xmlns:a16="http://schemas.microsoft.com/office/drawing/2014/main" xmlns="" id="{F4696BF1-9F9E-4300-8541-6FC687891B02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43CA9CF3-79CF-4801-9586-D11E7B42D909}"/>
              </a:ext>
            </a:extLst>
          </p:cNvPr>
          <p:cNvSpPr txBox="1">
            <a:spLocks/>
          </p:cNvSpPr>
          <p:nvPr/>
        </p:nvSpPr>
        <p:spPr>
          <a:xfrm>
            <a:off x="763166" y="254000"/>
            <a:ext cx="10515600" cy="349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>
                <a:solidFill>
                  <a:srgbClr val="7030A0"/>
                </a:solidFill>
              </a:rPr>
              <a:t>Première situation</a:t>
            </a:r>
          </a:p>
        </p:txBody>
      </p:sp>
      <p:grpSp>
        <p:nvGrpSpPr>
          <p:cNvPr id="68" name="Groupe 67">
            <a:extLst>
              <a:ext uri="{FF2B5EF4-FFF2-40B4-BE49-F238E27FC236}">
                <a16:creationId xmlns:a16="http://schemas.microsoft.com/office/drawing/2014/main" xmlns="" id="{6B0AB146-143A-451D-B927-15F3C8181B39}"/>
              </a:ext>
            </a:extLst>
          </p:cNvPr>
          <p:cNvGrpSpPr/>
          <p:nvPr/>
        </p:nvGrpSpPr>
        <p:grpSpPr>
          <a:xfrm>
            <a:off x="1041400" y="1875926"/>
            <a:ext cx="9733280" cy="589280"/>
            <a:chOff x="843280" y="1361440"/>
            <a:chExt cx="9733280" cy="589280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xmlns="" id="{4441C7FE-700A-4630-B09B-B8FE6348CDDD}"/>
                </a:ext>
              </a:extLst>
            </p:cNvPr>
            <p:cNvGrpSpPr/>
            <p:nvPr/>
          </p:nvGrpSpPr>
          <p:grpSpPr>
            <a:xfrm>
              <a:off x="84328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35" name="Groupe 34">
                <a:extLst>
                  <a:ext uri="{FF2B5EF4-FFF2-40B4-BE49-F238E27FC236}">
                    <a16:creationId xmlns:a16="http://schemas.microsoft.com/office/drawing/2014/main" xmlns="" id="{E96C47C0-4E04-491C-8EE9-EE58FDC961F3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5" name="Cube 4">
                  <a:extLst>
                    <a:ext uri="{FF2B5EF4-FFF2-40B4-BE49-F238E27FC236}">
                      <a16:creationId xmlns:a16="http://schemas.microsoft.com/office/drawing/2014/main" xmlns="" id="{FD1EB15A-8079-4A48-B2D5-152E703D5C57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Cube 32">
                  <a:extLst>
                    <a:ext uri="{FF2B5EF4-FFF2-40B4-BE49-F238E27FC236}">
                      <a16:creationId xmlns:a16="http://schemas.microsoft.com/office/drawing/2014/main" xmlns="" id="{167B0499-288C-41FB-953D-6F09CF3DDF92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34" name="Cube 33">
                <a:extLst>
                  <a:ext uri="{FF2B5EF4-FFF2-40B4-BE49-F238E27FC236}">
                    <a16:creationId xmlns:a16="http://schemas.microsoft.com/office/drawing/2014/main" xmlns="" id="{F04569D4-3D24-4754-B0E0-00CF6177DEFC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66CCFF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xmlns="" id="{D21C10B2-8768-401B-90ED-28FFB1BE0FDF}"/>
                </a:ext>
              </a:extLst>
            </p:cNvPr>
            <p:cNvGrpSpPr/>
            <p:nvPr/>
          </p:nvGrpSpPr>
          <p:grpSpPr>
            <a:xfrm>
              <a:off x="221488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38" name="Groupe 37">
                <a:extLst>
                  <a:ext uri="{FF2B5EF4-FFF2-40B4-BE49-F238E27FC236}">
                    <a16:creationId xmlns:a16="http://schemas.microsoft.com/office/drawing/2014/main" xmlns="" id="{BFD6188B-7883-43A6-8B30-A642B92F8939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40" name="Cube 39">
                  <a:extLst>
                    <a:ext uri="{FF2B5EF4-FFF2-40B4-BE49-F238E27FC236}">
                      <a16:creationId xmlns:a16="http://schemas.microsoft.com/office/drawing/2014/main" xmlns="" id="{9BE081F8-BEEF-4ECA-B76C-6529ECB40F52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" name="Cube 40">
                  <a:extLst>
                    <a:ext uri="{FF2B5EF4-FFF2-40B4-BE49-F238E27FC236}">
                      <a16:creationId xmlns:a16="http://schemas.microsoft.com/office/drawing/2014/main" xmlns="" id="{39A9796A-675C-4BD4-8D9E-B6F532AA23DD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39" name="Cube 38">
                <a:extLst>
                  <a:ext uri="{FF2B5EF4-FFF2-40B4-BE49-F238E27FC236}">
                    <a16:creationId xmlns:a16="http://schemas.microsoft.com/office/drawing/2014/main" xmlns="" id="{B0471D98-FD8B-406E-B15C-E4BFE32506AB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xmlns="" id="{71575CC5-C93A-4C63-BBB4-B23AC4BE6DCF}"/>
                </a:ext>
              </a:extLst>
            </p:cNvPr>
            <p:cNvGrpSpPr/>
            <p:nvPr/>
          </p:nvGrpSpPr>
          <p:grpSpPr>
            <a:xfrm>
              <a:off x="358648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43" name="Groupe 42">
                <a:extLst>
                  <a:ext uri="{FF2B5EF4-FFF2-40B4-BE49-F238E27FC236}">
                    <a16:creationId xmlns:a16="http://schemas.microsoft.com/office/drawing/2014/main" xmlns="" id="{0324D66F-8931-4EA6-93C6-5923554C0A2C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45" name="Cube 44">
                  <a:extLst>
                    <a:ext uri="{FF2B5EF4-FFF2-40B4-BE49-F238E27FC236}">
                      <a16:creationId xmlns:a16="http://schemas.microsoft.com/office/drawing/2014/main" xmlns="" id="{A1AB4754-2CB8-46FD-B79D-A43ADA4C0F8D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" name="Cube 45">
                  <a:extLst>
                    <a:ext uri="{FF2B5EF4-FFF2-40B4-BE49-F238E27FC236}">
                      <a16:creationId xmlns:a16="http://schemas.microsoft.com/office/drawing/2014/main" xmlns="" id="{3411E243-156D-4A5A-BC89-5ACF9A2162AA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44" name="Cube 43">
                <a:extLst>
                  <a:ext uri="{FF2B5EF4-FFF2-40B4-BE49-F238E27FC236}">
                    <a16:creationId xmlns:a16="http://schemas.microsoft.com/office/drawing/2014/main" xmlns="" id="{69D62416-962C-4D0B-B171-136C9C593D7B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xmlns="" id="{D95D2E39-54D1-447E-AA7E-6AB0E661F34F}"/>
                </a:ext>
              </a:extLst>
            </p:cNvPr>
            <p:cNvGrpSpPr/>
            <p:nvPr/>
          </p:nvGrpSpPr>
          <p:grpSpPr>
            <a:xfrm>
              <a:off x="495808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48" name="Groupe 47">
                <a:extLst>
                  <a:ext uri="{FF2B5EF4-FFF2-40B4-BE49-F238E27FC236}">
                    <a16:creationId xmlns:a16="http://schemas.microsoft.com/office/drawing/2014/main" xmlns="" id="{70795AB1-6FC7-4596-9F3E-3BDCD76BEC92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50" name="Cube 49">
                  <a:extLst>
                    <a:ext uri="{FF2B5EF4-FFF2-40B4-BE49-F238E27FC236}">
                      <a16:creationId xmlns:a16="http://schemas.microsoft.com/office/drawing/2014/main" xmlns="" id="{20804FBD-3307-4B53-A978-46D6F06A536C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1" name="Cube 50">
                  <a:extLst>
                    <a:ext uri="{FF2B5EF4-FFF2-40B4-BE49-F238E27FC236}">
                      <a16:creationId xmlns:a16="http://schemas.microsoft.com/office/drawing/2014/main" xmlns="" id="{6B946E17-C6DF-433B-B57D-6C50B21EFEAF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49" name="Cube 48">
                <a:extLst>
                  <a:ext uri="{FF2B5EF4-FFF2-40B4-BE49-F238E27FC236}">
                    <a16:creationId xmlns:a16="http://schemas.microsoft.com/office/drawing/2014/main" xmlns="" id="{1D9BAA7D-8C93-43F3-96FC-666088B4B26C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xmlns="" id="{ABD868CF-DDFC-4105-B130-021087819CB4}"/>
                </a:ext>
              </a:extLst>
            </p:cNvPr>
            <p:cNvGrpSpPr/>
            <p:nvPr/>
          </p:nvGrpSpPr>
          <p:grpSpPr>
            <a:xfrm>
              <a:off x="632968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53" name="Groupe 52">
                <a:extLst>
                  <a:ext uri="{FF2B5EF4-FFF2-40B4-BE49-F238E27FC236}">
                    <a16:creationId xmlns:a16="http://schemas.microsoft.com/office/drawing/2014/main" xmlns="" id="{E1040663-917C-443F-8CF3-38B5D2DD567D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55" name="Cube 54">
                  <a:extLst>
                    <a:ext uri="{FF2B5EF4-FFF2-40B4-BE49-F238E27FC236}">
                      <a16:creationId xmlns:a16="http://schemas.microsoft.com/office/drawing/2014/main" xmlns="" id="{13170CAD-AB0C-4BE4-84A1-0B525CD2C618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6" name="Cube 55">
                  <a:extLst>
                    <a:ext uri="{FF2B5EF4-FFF2-40B4-BE49-F238E27FC236}">
                      <a16:creationId xmlns:a16="http://schemas.microsoft.com/office/drawing/2014/main" xmlns="" id="{0338917E-85FC-476C-8647-73FF01D655FC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54" name="Cube 53">
                <a:extLst>
                  <a:ext uri="{FF2B5EF4-FFF2-40B4-BE49-F238E27FC236}">
                    <a16:creationId xmlns:a16="http://schemas.microsoft.com/office/drawing/2014/main" xmlns="" id="{B8F3BC56-6A5B-45CD-A53C-2D28825288CA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xmlns="" id="{1700BFE4-09B0-4FA4-8F0E-78D2EE97CE5F}"/>
                </a:ext>
              </a:extLst>
            </p:cNvPr>
            <p:cNvGrpSpPr/>
            <p:nvPr/>
          </p:nvGrpSpPr>
          <p:grpSpPr>
            <a:xfrm>
              <a:off x="769112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58" name="Groupe 57">
                <a:extLst>
                  <a:ext uri="{FF2B5EF4-FFF2-40B4-BE49-F238E27FC236}">
                    <a16:creationId xmlns:a16="http://schemas.microsoft.com/office/drawing/2014/main" xmlns="" id="{3B37464C-4517-42D6-8716-CFAAE432C32A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60" name="Cube 59">
                  <a:extLst>
                    <a:ext uri="{FF2B5EF4-FFF2-40B4-BE49-F238E27FC236}">
                      <a16:creationId xmlns:a16="http://schemas.microsoft.com/office/drawing/2014/main" xmlns="" id="{5C6B4F0E-3F18-4D4E-AE51-4D070D020019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1" name="Cube 60">
                  <a:extLst>
                    <a:ext uri="{FF2B5EF4-FFF2-40B4-BE49-F238E27FC236}">
                      <a16:creationId xmlns:a16="http://schemas.microsoft.com/office/drawing/2014/main" xmlns="" id="{707EB24E-352F-4227-86C7-B23078870D38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59" name="Cube 58">
                <a:extLst>
                  <a:ext uri="{FF2B5EF4-FFF2-40B4-BE49-F238E27FC236}">
                    <a16:creationId xmlns:a16="http://schemas.microsoft.com/office/drawing/2014/main" xmlns="" id="{2E8F062B-7898-402A-A67A-C4B7B511247F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xmlns="" id="{5FBA458A-618A-46FB-9E45-F991015DC140}"/>
                </a:ext>
              </a:extLst>
            </p:cNvPr>
            <p:cNvGrpSpPr/>
            <p:nvPr/>
          </p:nvGrpSpPr>
          <p:grpSpPr>
            <a:xfrm>
              <a:off x="906272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63" name="Groupe 62">
                <a:extLst>
                  <a:ext uri="{FF2B5EF4-FFF2-40B4-BE49-F238E27FC236}">
                    <a16:creationId xmlns:a16="http://schemas.microsoft.com/office/drawing/2014/main" xmlns="" id="{AD0A2499-F913-470B-AB9B-7927662CE6C9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65" name="Cube 64">
                  <a:extLst>
                    <a:ext uri="{FF2B5EF4-FFF2-40B4-BE49-F238E27FC236}">
                      <a16:creationId xmlns:a16="http://schemas.microsoft.com/office/drawing/2014/main" xmlns="" id="{F6ADF22B-FD90-4B85-8209-B354823F864F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6" name="Cube 65">
                  <a:extLst>
                    <a:ext uri="{FF2B5EF4-FFF2-40B4-BE49-F238E27FC236}">
                      <a16:creationId xmlns:a16="http://schemas.microsoft.com/office/drawing/2014/main" xmlns="" id="{CF1E87A6-A97F-43AA-BBEF-1D9590B90577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64" name="Cube 63">
                <a:extLst>
                  <a:ext uri="{FF2B5EF4-FFF2-40B4-BE49-F238E27FC236}">
                    <a16:creationId xmlns:a16="http://schemas.microsoft.com/office/drawing/2014/main" xmlns="" id="{DA1B3747-5C33-41DC-83AC-C6D109F39C60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67" name="ZoneTexte 66">
            <a:extLst>
              <a:ext uri="{FF2B5EF4-FFF2-40B4-BE49-F238E27FC236}">
                <a16:creationId xmlns:a16="http://schemas.microsoft.com/office/drawing/2014/main" xmlns="" id="{78AD931E-4A7F-40C0-938D-5B621882FD74}"/>
              </a:ext>
            </a:extLst>
          </p:cNvPr>
          <p:cNvSpPr txBox="1"/>
          <p:nvPr/>
        </p:nvSpPr>
        <p:spPr>
          <a:xfrm>
            <a:off x="650240" y="819717"/>
            <a:ext cx="692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/>
              <a:t>Assemblage de 21 cubes</a:t>
            </a:r>
          </a:p>
        </p:txBody>
      </p:sp>
      <p:sp>
        <p:nvSpPr>
          <p:cNvPr id="179" name="Flèche : haut 178">
            <a:extLst>
              <a:ext uri="{FF2B5EF4-FFF2-40B4-BE49-F238E27FC236}">
                <a16:creationId xmlns:a16="http://schemas.microsoft.com/office/drawing/2014/main" xmlns="" id="{54801A91-D430-4CD6-8928-9FD19B215D68}"/>
              </a:ext>
            </a:extLst>
          </p:cNvPr>
          <p:cNvSpPr/>
          <p:nvPr/>
        </p:nvSpPr>
        <p:spPr>
          <a:xfrm>
            <a:off x="1930400" y="3643766"/>
            <a:ext cx="528320" cy="985520"/>
          </a:xfrm>
          <a:prstGeom prst="upArrow">
            <a:avLst/>
          </a:prstGeom>
          <a:solidFill>
            <a:srgbClr val="66CCF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38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1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e 68">
            <a:extLst>
              <a:ext uri="{FF2B5EF4-FFF2-40B4-BE49-F238E27FC236}">
                <a16:creationId xmlns:a16="http://schemas.microsoft.com/office/drawing/2014/main" xmlns="" id="{31B6D101-575D-428E-B3E7-A946E08B2C05}"/>
              </a:ext>
            </a:extLst>
          </p:cNvPr>
          <p:cNvGrpSpPr/>
          <p:nvPr/>
        </p:nvGrpSpPr>
        <p:grpSpPr>
          <a:xfrm>
            <a:off x="1041400" y="3054486"/>
            <a:ext cx="9733280" cy="589280"/>
            <a:chOff x="843280" y="1361440"/>
            <a:chExt cx="9733280" cy="589280"/>
          </a:xfrm>
        </p:grpSpPr>
        <p:grpSp>
          <p:nvGrpSpPr>
            <p:cNvPr id="70" name="Groupe 69">
              <a:extLst>
                <a:ext uri="{FF2B5EF4-FFF2-40B4-BE49-F238E27FC236}">
                  <a16:creationId xmlns:a16="http://schemas.microsoft.com/office/drawing/2014/main" xmlns="" id="{14745551-4E31-469E-AFB1-B53AAC3C1514}"/>
                </a:ext>
              </a:extLst>
            </p:cNvPr>
            <p:cNvGrpSpPr/>
            <p:nvPr/>
          </p:nvGrpSpPr>
          <p:grpSpPr>
            <a:xfrm>
              <a:off x="84328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101" name="Groupe 100">
                <a:extLst>
                  <a:ext uri="{FF2B5EF4-FFF2-40B4-BE49-F238E27FC236}">
                    <a16:creationId xmlns:a16="http://schemas.microsoft.com/office/drawing/2014/main" xmlns="" id="{44AE7CA8-C673-496F-A517-4F2D4B7F82D9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103" name="Cube 102">
                  <a:extLst>
                    <a:ext uri="{FF2B5EF4-FFF2-40B4-BE49-F238E27FC236}">
                      <a16:creationId xmlns:a16="http://schemas.microsoft.com/office/drawing/2014/main" xmlns="" id="{54B6B137-1B10-4CBD-A93D-4594F3FA84CC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Cube 103">
                  <a:extLst>
                    <a:ext uri="{FF2B5EF4-FFF2-40B4-BE49-F238E27FC236}">
                      <a16:creationId xmlns:a16="http://schemas.microsoft.com/office/drawing/2014/main" xmlns="" id="{76ACB6B4-D078-43AF-BF3E-D50DEA23B6AD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02" name="Cube 101">
                <a:extLst>
                  <a:ext uri="{FF2B5EF4-FFF2-40B4-BE49-F238E27FC236}">
                    <a16:creationId xmlns:a16="http://schemas.microsoft.com/office/drawing/2014/main" xmlns="" id="{371B9001-F1AF-49ED-8CF9-E98B5502CD33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71" name="Groupe 70">
              <a:extLst>
                <a:ext uri="{FF2B5EF4-FFF2-40B4-BE49-F238E27FC236}">
                  <a16:creationId xmlns:a16="http://schemas.microsoft.com/office/drawing/2014/main" xmlns="" id="{B3198A8A-9F39-4303-B13B-21BD9731083C}"/>
                </a:ext>
              </a:extLst>
            </p:cNvPr>
            <p:cNvGrpSpPr/>
            <p:nvPr/>
          </p:nvGrpSpPr>
          <p:grpSpPr>
            <a:xfrm>
              <a:off x="221488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97" name="Groupe 96">
                <a:extLst>
                  <a:ext uri="{FF2B5EF4-FFF2-40B4-BE49-F238E27FC236}">
                    <a16:creationId xmlns:a16="http://schemas.microsoft.com/office/drawing/2014/main" xmlns="" id="{26BA87F5-64D0-401C-A8C2-5F8BD140DD7F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99" name="Cube 98">
                  <a:extLst>
                    <a:ext uri="{FF2B5EF4-FFF2-40B4-BE49-F238E27FC236}">
                      <a16:creationId xmlns:a16="http://schemas.microsoft.com/office/drawing/2014/main" xmlns="" id="{8E4DB134-3F85-4E82-B6B0-D4E8E58C0D97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0" name="Cube 99">
                  <a:extLst>
                    <a:ext uri="{FF2B5EF4-FFF2-40B4-BE49-F238E27FC236}">
                      <a16:creationId xmlns:a16="http://schemas.microsoft.com/office/drawing/2014/main" xmlns="" id="{0336546E-EABE-4EAD-B301-7532CE11D656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98" name="Cube 97">
                <a:extLst>
                  <a:ext uri="{FF2B5EF4-FFF2-40B4-BE49-F238E27FC236}">
                    <a16:creationId xmlns:a16="http://schemas.microsoft.com/office/drawing/2014/main" xmlns="" id="{38CDA6C9-E8BD-4912-B318-E05BE692EFD6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2" name="Groupe 71">
              <a:extLst>
                <a:ext uri="{FF2B5EF4-FFF2-40B4-BE49-F238E27FC236}">
                  <a16:creationId xmlns:a16="http://schemas.microsoft.com/office/drawing/2014/main" xmlns="" id="{1F12F7D8-C770-4426-91E9-BB88D0DA6C2A}"/>
                </a:ext>
              </a:extLst>
            </p:cNvPr>
            <p:cNvGrpSpPr/>
            <p:nvPr/>
          </p:nvGrpSpPr>
          <p:grpSpPr>
            <a:xfrm>
              <a:off x="358648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93" name="Groupe 92">
                <a:extLst>
                  <a:ext uri="{FF2B5EF4-FFF2-40B4-BE49-F238E27FC236}">
                    <a16:creationId xmlns:a16="http://schemas.microsoft.com/office/drawing/2014/main" xmlns="" id="{75F17D39-E628-41C1-ADEC-91BD1AD24E13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95" name="Cube 94">
                  <a:extLst>
                    <a:ext uri="{FF2B5EF4-FFF2-40B4-BE49-F238E27FC236}">
                      <a16:creationId xmlns:a16="http://schemas.microsoft.com/office/drawing/2014/main" xmlns="" id="{739C49DA-2729-48C4-B05A-23C32B2F3C10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6" name="Cube 95">
                  <a:extLst>
                    <a:ext uri="{FF2B5EF4-FFF2-40B4-BE49-F238E27FC236}">
                      <a16:creationId xmlns:a16="http://schemas.microsoft.com/office/drawing/2014/main" xmlns="" id="{2A93F42E-4D01-4D45-89A3-630DBA23E9D1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94" name="Cube 93">
                <a:extLst>
                  <a:ext uri="{FF2B5EF4-FFF2-40B4-BE49-F238E27FC236}">
                    <a16:creationId xmlns:a16="http://schemas.microsoft.com/office/drawing/2014/main" xmlns="" id="{71BF4385-F4D2-4075-A36B-37991B81F589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3" name="Groupe 72">
              <a:extLst>
                <a:ext uri="{FF2B5EF4-FFF2-40B4-BE49-F238E27FC236}">
                  <a16:creationId xmlns:a16="http://schemas.microsoft.com/office/drawing/2014/main" xmlns="" id="{79162319-02FC-4C55-8E22-C14BAE57F0D9}"/>
                </a:ext>
              </a:extLst>
            </p:cNvPr>
            <p:cNvGrpSpPr/>
            <p:nvPr/>
          </p:nvGrpSpPr>
          <p:grpSpPr>
            <a:xfrm>
              <a:off x="495808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89" name="Groupe 88">
                <a:extLst>
                  <a:ext uri="{FF2B5EF4-FFF2-40B4-BE49-F238E27FC236}">
                    <a16:creationId xmlns:a16="http://schemas.microsoft.com/office/drawing/2014/main" xmlns="" id="{633F7FAB-ED3D-48D6-8D63-E197E53ED869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91" name="Cube 90">
                  <a:extLst>
                    <a:ext uri="{FF2B5EF4-FFF2-40B4-BE49-F238E27FC236}">
                      <a16:creationId xmlns:a16="http://schemas.microsoft.com/office/drawing/2014/main" xmlns="" id="{9759B1DD-C1E8-4595-AA54-00FDD75D804C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2" name="Cube 91">
                  <a:extLst>
                    <a:ext uri="{FF2B5EF4-FFF2-40B4-BE49-F238E27FC236}">
                      <a16:creationId xmlns:a16="http://schemas.microsoft.com/office/drawing/2014/main" xmlns="" id="{A94C7217-63A4-4497-9E9B-E27F53D47BC5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90" name="Cube 89">
                <a:extLst>
                  <a:ext uri="{FF2B5EF4-FFF2-40B4-BE49-F238E27FC236}">
                    <a16:creationId xmlns:a16="http://schemas.microsoft.com/office/drawing/2014/main" xmlns="" id="{12A689D8-62B8-4C0B-927A-87375AC78051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4" name="Groupe 73">
              <a:extLst>
                <a:ext uri="{FF2B5EF4-FFF2-40B4-BE49-F238E27FC236}">
                  <a16:creationId xmlns:a16="http://schemas.microsoft.com/office/drawing/2014/main" xmlns="" id="{77829362-A3DD-4D09-B049-8298A42C1AD5}"/>
                </a:ext>
              </a:extLst>
            </p:cNvPr>
            <p:cNvGrpSpPr/>
            <p:nvPr/>
          </p:nvGrpSpPr>
          <p:grpSpPr>
            <a:xfrm>
              <a:off x="632968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85" name="Groupe 84">
                <a:extLst>
                  <a:ext uri="{FF2B5EF4-FFF2-40B4-BE49-F238E27FC236}">
                    <a16:creationId xmlns:a16="http://schemas.microsoft.com/office/drawing/2014/main" xmlns="" id="{ACF15B27-4923-4831-A60A-354640742B14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87" name="Cube 86">
                  <a:extLst>
                    <a:ext uri="{FF2B5EF4-FFF2-40B4-BE49-F238E27FC236}">
                      <a16:creationId xmlns:a16="http://schemas.microsoft.com/office/drawing/2014/main" xmlns="" id="{4710ECA4-778C-45F5-B39E-C6EC3119C8B7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8" name="Cube 87">
                  <a:extLst>
                    <a:ext uri="{FF2B5EF4-FFF2-40B4-BE49-F238E27FC236}">
                      <a16:creationId xmlns:a16="http://schemas.microsoft.com/office/drawing/2014/main" xmlns="" id="{6AF5CECC-845B-434A-9AD1-E91B50B3973F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86" name="Cube 85">
                <a:extLst>
                  <a:ext uri="{FF2B5EF4-FFF2-40B4-BE49-F238E27FC236}">
                    <a16:creationId xmlns:a16="http://schemas.microsoft.com/office/drawing/2014/main" xmlns="" id="{98077933-E786-4015-B255-D316DBBCF4C7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5" name="Groupe 74">
              <a:extLst>
                <a:ext uri="{FF2B5EF4-FFF2-40B4-BE49-F238E27FC236}">
                  <a16:creationId xmlns:a16="http://schemas.microsoft.com/office/drawing/2014/main" xmlns="" id="{C545324F-300A-42B7-85E9-B161306DCF5B}"/>
                </a:ext>
              </a:extLst>
            </p:cNvPr>
            <p:cNvGrpSpPr/>
            <p:nvPr/>
          </p:nvGrpSpPr>
          <p:grpSpPr>
            <a:xfrm>
              <a:off x="769112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81" name="Groupe 80">
                <a:extLst>
                  <a:ext uri="{FF2B5EF4-FFF2-40B4-BE49-F238E27FC236}">
                    <a16:creationId xmlns:a16="http://schemas.microsoft.com/office/drawing/2014/main" xmlns="" id="{37653F39-C8D1-4258-B791-69E8405D508D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83" name="Cube 82">
                  <a:extLst>
                    <a:ext uri="{FF2B5EF4-FFF2-40B4-BE49-F238E27FC236}">
                      <a16:creationId xmlns:a16="http://schemas.microsoft.com/office/drawing/2014/main" xmlns="" id="{6EDB5EC7-24D9-4418-81AE-F171D96B7AED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4" name="Cube 83">
                  <a:extLst>
                    <a:ext uri="{FF2B5EF4-FFF2-40B4-BE49-F238E27FC236}">
                      <a16:creationId xmlns:a16="http://schemas.microsoft.com/office/drawing/2014/main" xmlns="" id="{4DDCF70D-FD7A-4C5E-80EA-C37E9D74CA96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82" name="Cube 81">
                <a:extLst>
                  <a:ext uri="{FF2B5EF4-FFF2-40B4-BE49-F238E27FC236}">
                    <a16:creationId xmlns:a16="http://schemas.microsoft.com/office/drawing/2014/main" xmlns="" id="{427B6ED7-1710-49D2-9BAC-D2AF1D7DF867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6" name="Groupe 75">
              <a:extLst>
                <a:ext uri="{FF2B5EF4-FFF2-40B4-BE49-F238E27FC236}">
                  <a16:creationId xmlns:a16="http://schemas.microsoft.com/office/drawing/2014/main" xmlns="" id="{98DA6813-0117-480C-B5FC-B57765489031}"/>
                </a:ext>
              </a:extLst>
            </p:cNvPr>
            <p:cNvGrpSpPr/>
            <p:nvPr/>
          </p:nvGrpSpPr>
          <p:grpSpPr>
            <a:xfrm>
              <a:off x="906272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77" name="Groupe 76">
                <a:extLst>
                  <a:ext uri="{FF2B5EF4-FFF2-40B4-BE49-F238E27FC236}">
                    <a16:creationId xmlns:a16="http://schemas.microsoft.com/office/drawing/2014/main" xmlns="" id="{ADF17D11-542E-4A71-89C0-8AE8B723536E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79" name="Cube 78">
                  <a:extLst>
                    <a:ext uri="{FF2B5EF4-FFF2-40B4-BE49-F238E27FC236}">
                      <a16:creationId xmlns:a16="http://schemas.microsoft.com/office/drawing/2014/main" xmlns="" id="{D1F657AC-8BA4-4FBB-AB79-93823D560807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0" name="Cube 79">
                  <a:extLst>
                    <a:ext uri="{FF2B5EF4-FFF2-40B4-BE49-F238E27FC236}">
                      <a16:creationId xmlns:a16="http://schemas.microsoft.com/office/drawing/2014/main" xmlns="" id="{9CAE3ADB-C573-45C5-9F0B-F1F8345E48BD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78" name="Cube 77">
                <a:extLst>
                  <a:ext uri="{FF2B5EF4-FFF2-40B4-BE49-F238E27FC236}">
                    <a16:creationId xmlns:a16="http://schemas.microsoft.com/office/drawing/2014/main" xmlns="" id="{F4696BF1-9F9E-4300-8541-6FC687891B02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xmlns="" id="{6B0AB146-143A-451D-B927-15F3C8181B39}"/>
              </a:ext>
            </a:extLst>
          </p:cNvPr>
          <p:cNvGrpSpPr/>
          <p:nvPr/>
        </p:nvGrpSpPr>
        <p:grpSpPr>
          <a:xfrm>
            <a:off x="1036320" y="1828800"/>
            <a:ext cx="9733280" cy="589280"/>
            <a:chOff x="843280" y="1361440"/>
            <a:chExt cx="9733280" cy="589280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xmlns="" id="{4441C7FE-700A-4630-B09B-B8FE6348CDDD}"/>
                </a:ext>
              </a:extLst>
            </p:cNvPr>
            <p:cNvGrpSpPr/>
            <p:nvPr/>
          </p:nvGrpSpPr>
          <p:grpSpPr>
            <a:xfrm>
              <a:off x="84328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35" name="Groupe 34">
                <a:extLst>
                  <a:ext uri="{FF2B5EF4-FFF2-40B4-BE49-F238E27FC236}">
                    <a16:creationId xmlns:a16="http://schemas.microsoft.com/office/drawing/2014/main" xmlns="" id="{E96C47C0-4E04-491C-8EE9-EE58FDC961F3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5" name="Cube 4">
                  <a:extLst>
                    <a:ext uri="{FF2B5EF4-FFF2-40B4-BE49-F238E27FC236}">
                      <a16:creationId xmlns:a16="http://schemas.microsoft.com/office/drawing/2014/main" xmlns="" id="{FD1EB15A-8079-4A48-B2D5-152E703D5C57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Cube 32">
                  <a:extLst>
                    <a:ext uri="{FF2B5EF4-FFF2-40B4-BE49-F238E27FC236}">
                      <a16:creationId xmlns:a16="http://schemas.microsoft.com/office/drawing/2014/main" xmlns="" id="{167B0499-288C-41FB-953D-6F09CF3DDF92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34" name="Cube 33">
                <a:extLst>
                  <a:ext uri="{FF2B5EF4-FFF2-40B4-BE49-F238E27FC236}">
                    <a16:creationId xmlns:a16="http://schemas.microsoft.com/office/drawing/2014/main" xmlns="" id="{F04569D4-3D24-4754-B0E0-00CF6177DEFC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xmlns="" id="{D21C10B2-8768-401B-90ED-28FFB1BE0FDF}"/>
                </a:ext>
              </a:extLst>
            </p:cNvPr>
            <p:cNvGrpSpPr/>
            <p:nvPr/>
          </p:nvGrpSpPr>
          <p:grpSpPr>
            <a:xfrm>
              <a:off x="221488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38" name="Groupe 37">
                <a:extLst>
                  <a:ext uri="{FF2B5EF4-FFF2-40B4-BE49-F238E27FC236}">
                    <a16:creationId xmlns:a16="http://schemas.microsoft.com/office/drawing/2014/main" xmlns="" id="{BFD6188B-7883-43A6-8B30-A642B92F8939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40" name="Cube 39">
                  <a:extLst>
                    <a:ext uri="{FF2B5EF4-FFF2-40B4-BE49-F238E27FC236}">
                      <a16:creationId xmlns:a16="http://schemas.microsoft.com/office/drawing/2014/main" xmlns="" id="{9BE081F8-BEEF-4ECA-B76C-6529ECB40F52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" name="Cube 40">
                  <a:extLst>
                    <a:ext uri="{FF2B5EF4-FFF2-40B4-BE49-F238E27FC236}">
                      <a16:creationId xmlns:a16="http://schemas.microsoft.com/office/drawing/2014/main" xmlns="" id="{39A9796A-675C-4BD4-8D9E-B6F532AA23DD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39" name="Cube 38">
                <a:extLst>
                  <a:ext uri="{FF2B5EF4-FFF2-40B4-BE49-F238E27FC236}">
                    <a16:creationId xmlns:a16="http://schemas.microsoft.com/office/drawing/2014/main" xmlns="" id="{B0471D98-FD8B-406E-B15C-E4BFE32506AB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xmlns="" id="{71575CC5-C93A-4C63-BBB4-B23AC4BE6DCF}"/>
                </a:ext>
              </a:extLst>
            </p:cNvPr>
            <p:cNvGrpSpPr/>
            <p:nvPr/>
          </p:nvGrpSpPr>
          <p:grpSpPr>
            <a:xfrm>
              <a:off x="358648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43" name="Groupe 42">
                <a:extLst>
                  <a:ext uri="{FF2B5EF4-FFF2-40B4-BE49-F238E27FC236}">
                    <a16:creationId xmlns:a16="http://schemas.microsoft.com/office/drawing/2014/main" xmlns="" id="{0324D66F-8931-4EA6-93C6-5923554C0A2C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45" name="Cube 44">
                  <a:extLst>
                    <a:ext uri="{FF2B5EF4-FFF2-40B4-BE49-F238E27FC236}">
                      <a16:creationId xmlns:a16="http://schemas.microsoft.com/office/drawing/2014/main" xmlns="" id="{A1AB4754-2CB8-46FD-B79D-A43ADA4C0F8D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" name="Cube 45">
                  <a:extLst>
                    <a:ext uri="{FF2B5EF4-FFF2-40B4-BE49-F238E27FC236}">
                      <a16:creationId xmlns:a16="http://schemas.microsoft.com/office/drawing/2014/main" xmlns="" id="{3411E243-156D-4A5A-BC89-5ACF9A2162AA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44" name="Cube 43">
                <a:extLst>
                  <a:ext uri="{FF2B5EF4-FFF2-40B4-BE49-F238E27FC236}">
                    <a16:creationId xmlns:a16="http://schemas.microsoft.com/office/drawing/2014/main" xmlns="" id="{69D62416-962C-4D0B-B171-136C9C593D7B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xmlns="" id="{D95D2E39-54D1-447E-AA7E-6AB0E661F34F}"/>
                </a:ext>
              </a:extLst>
            </p:cNvPr>
            <p:cNvGrpSpPr/>
            <p:nvPr/>
          </p:nvGrpSpPr>
          <p:grpSpPr>
            <a:xfrm>
              <a:off x="495808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48" name="Groupe 47">
                <a:extLst>
                  <a:ext uri="{FF2B5EF4-FFF2-40B4-BE49-F238E27FC236}">
                    <a16:creationId xmlns:a16="http://schemas.microsoft.com/office/drawing/2014/main" xmlns="" id="{70795AB1-6FC7-4596-9F3E-3BDCD76BEC92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50" name="Cube 49">
                  <a:extLst>
                    <a:ext uri="{FF2B5EF4-FFF2-40B4-BE49-F238E27FC236}">
                      <a16:creationId xmlns:a16="http://schemas.microsoft.com/office/drawing/2014/main" xmlns="" id="{20804FBD-3307-4B53-A978-46D6F06A536C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1" name="Cube 50">
                  <a:extLst>
                    <a:ext uri="{FF2B5EF4-FFF2-40B4-BE49-F238E27FC236}">
                      <a16:creationId xmlns:a16="http://schemas.microsoft.com/office/drawing/2014/main" xmlns="" id="{6B946E17-C6DF-433B-B57D-6C50B21EFEAF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49" name="Cube 48">
                <a:extLst>
                  <a:ext uri="{FF2B5EF4-FFF2-40B4-BE49-F238E27FC236}">
                    <a16:creationId xmlns:a16="http://schemas.microsoft.com/office/drawing/2014/main" xmlns="" id="{1D9BAA7D-8C93-43F3-96FC-666088B4B26C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xmlns="" id="{ABD868CF-DDFC-4105-B130-021087819CB4}"/>
                </a:ext>
              </a:extLst>
            </p:cNvPr>
            <p:cNvGrpSpPr/>
            <p:nvPr/>
          </p:nvGrpSpPr>
          <p:grpSpPr>
            <a:xfrm>
              <a:off x="632968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53" name="Groupe 52">
                <a:extLst>
                  <a:ext uri="{FF2B5EF4-FFF2-40B4-BE49-F238E27FC236}">
                    <a16:creationId xmlns:a16="http://schemas.microsoft.com/office/drawing/2014/main" xmlns="" id="{E1040663-917C-443F-8CF3-38B5D2DD567D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55" name="Cube 54">
                  <a:extLst>
                    <a:ext uri="{FF2B5EF4-FFF2-40B4-BE49-F238E27FC236}">
                      <a16:creationId xmlns:a16="http://schemas.microsoft.com/office/drawing/2014/main" xmlns="" id="{13170CAD-AB0C-4BE4-84A1-0B525CD2C618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6" name="Cube 55">
                  <a:extLst>
                    <a:ext uri="{FF2B5EF4-FFF2-40B4-BE49-F238E27FC236}">
                      <a16:creationId xmlns:a16="http://schemas.microsoft.com/office/drawing/2014/main" xmlns="" id="{0338917E-85FC-476C-8647-73FF01D655FC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54" name="Cube 53">
                <a:extLst>
                  <a:ext uri="{FF2B5EF4-FFF2-40B4-BE49-F238E27FC236}">
                    <a16:creationId xmlns:a16="http://schemas.microsoft.com/office/drawing/2014/main" xmlns="" id="{B8F3BC56-6A5B-45CD-A53C-2D28825288CA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xmlns="" id="{1700BFE4-09B0-4FA4-8F0E-78D2EE97CE5F}"/>
                </a:ext>
              </a:extLst>
            </p:cNvPr>
            <p:cNvGrpSpPr/>
            <p:nvPr/>
          </p:nvGrpSpPr>
          <p:grpSpPr>
            <a:xfrm>
              <a:off x="769112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58" name="Groupe 57">
                <a:extLst>
                  <a:ext uri="{FF2B5EF4-FFF2-40B4-BE49-F238E27FC236}">
                    <a16:creationId xmlns:a16="http://schemas.microsoft.com/office/drawing/2014/main" xmlns="" id="{3B37464C-4517-42D6-8716-CFAAE432C32A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60" name="Cube 59">
                  <a:extLst>
                    <a:ext uri="{FF2B5EF4-FFF2-40B4-BE49-F238E27FC236}">
                      <a16:creationId xmlns:a16="http://schemas.microsoft.com/office/drawing/2014/main" xmlns="" id="{5C6B4F0E-3F18-4D4E-AE51-4D070D020019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1" name="Cube 60">
                  <a:extLst>
                    <a:ext uri="{FF2B5EF4-FFF2-40B4-BE49-F238E27FC236}">
                      <a16:creationId xmlns:a16="http://schemas.microsoft.com/office/drawing/2014/main" xmlns="" id="{707EB24E-352F-4227-86C7-B23078870D38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59" name="Cube 58">
                <a:extLst>
                  <a:ext uri="{FF2B5EF4-FFF2-40B4-BE49-F238E27FC236}">
                    <a16:creationId xmlns:a16="http://schemas.microsoft.com/office/drawing/2014/main" xmlns="" id="{2E8F062B-7898-402A-A67A-C4B7B511247F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xmlns="" id="{5FBA458A-618A-46FB-9E45-F991015DC140}"/>
                </a:ext>
              </a:extLst>
            </p:cNvPr>
            <p:cNvGrpSpPr/>
            <p:nvPr/>
          </p:nvGrpSpPr>
          <p:grpSpPr>
            <a:xfrm>
              <a:off x="906272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63" name="Groupe 62">
                <a:extLst>
                  <a:ext uri="{FF2B5EF4-FFF2-40B4-BE49-F238E27FC236}">
                    <a16:creationId xmlns:a16="http://schemas.microsoft.com/office/drawing/2014/main" xmlns="" id="{AD0A2499-F913-470B-AB9B-7927662CE6C9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65" name="Cube 64">
                  <a:extLst>
                    <a:ext uri="{FF2B5EF4-FFF2-40B4-BE49-F238E27FC236}">
                      <a16:creationId xmlns:a16="http://schemas.microsoft.com/office/drawing/2014/main" xmlns="" id="{F6ADF22B-FD90-4B85-8209-B354823F864F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6" name="Cube 65">
                  <a:extLst>
                    <a:ext uri="{FF2B5EF4-FFF2-40B4-BE49-F238E27FC236}">
                      <a16:creationId xmlns:a16="http://schemas.microsoft.com/office/drawing/2014/main" xmlns="" id="{CF1E87A6-A97F-43AA-BBEF-1D9590B90577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64" name="Cube 63">
                <a:extLst>
                  <a:ext uri="{FF2B5EF4-FFF2-40B4-BE49-F238E27FC236}">
                    <a16:creationId xmlns:a16="http://schemas.microsoft.com/office/drawing/2014/main" xmlns="" id="{DA1B3747-5C33-41DC-83AC-C6D109F39C60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67" name="ZoneTexte 66">
            <a:extLst>
              <a:ext uri="{FF2B5EF4-FFF2-40B4-BE49-F238E27FC236}">
                <a16:creationId xmlns:a16="http://schemas.microsoft.com/office/drawing/2014/main" xmlns="" id="{78AD931E-4A7F-40C0-938D-5B621882FD74}"/>
              </a:ext>
            </a:extLst>
          </p:cNvPr>
          <p:cNvSpPr txBox="1"/>
          <p:nvPr/>
        </p:nvSpPr>
        <p:spPr>
          <a:xfrm>
            <a:off x="650240" y="819717"/>
            <a:ext cx="692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/>
              <a:t>Assemblage de 21 cubes</a:t>
            </a:r>
          </a:p>
        </p:txBody>
      </p:sp>
      <p:sp>
        <p:nvSpPr>
          <p:cNvPr id="141" name="Flèche : haut 140">
            <a:extLst>
              <a:ext uri="{FF2B5EF4-FFF2-40B4-BE49-F238E27FC236}">
                <a16:creationId xmlns:a16="http://schemas.microsoft.com/office/drawing/2014/main" xmlns="" id="{1142D257-0495-4536-B8BC-7D023E5FCBF2}"/>
              </a:ext>
            </a:extLst>
          </p:cNvPr>
          <p:cNvSpPr/>
          <p:nvPr/>
        </p:nvSpPr>
        <p:spPr>
          <a:xfrm>
            <a:off x="4622800" y="3643766"/>
            <a:ext cx="528320" cy="985520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68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1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e 68">
            <a:extLst>
              <a:ext uri="{FF2B5EF4-FFF2-40B4-BE49-F238E27FC236}">
                <a16:creationId xmlns:a16="http://schemas.microsoft.com/office/drawing/2014/main" xmlns="" id="{31B6D101-575D-428E-B3E7-A946E08B2C05}"/>
              </a:ext>
            </a:extLst>
          </p:cNvPr>
          <p:cNvGrpSpPr/>
          <p:nvPr/>
        </p:nvGrpSpPr>
        <p:grpSpPr>
          <a:xfrm>
            <a:off x="1041400" y="3054486"/>
            <a:ext cx="9733280" cy="589280"/>
            <a:chOff x="843280" y="1361440"/>
            <a:chExt cx="9733280" cy="589280"/>
          </a:xfrm>
        </p:grpSpPr>
        <p:grpSp>
          <p:nvGrpSpPr>
            <p:cNvPr id="70" name="Groupe 69">
              <a:extLst>
                <a:ext uri="{FF2B5EF4-FFF2-40B4-BE49-F238E27FC236}">
                  <a16:creationId xmlns:a16="http://schemas.microsoft.com/office/drawing/2014/main" xmlns="" id="{14745551-4E31-469E-AFB1-B53AAC3C1514}"/>
                </a:ext>
              </a:extLst>
            </p:cNvPr>
            <p:cNvGrpSpPr/>
            <p:nvPr/>
          </p:nvGrpSpPr>
          <p:grpSpPr>
            <a:xfrm>
              <a:off x="84328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101" name="Groupe 100">
                <a:extLst>
                  <a:ext uri="{FF2B5EF4-FFF2-40B4-BE49-F238E27FC236}">
                    <a16:creationId xmlns:a16="http://schemas.microsoft.com/office/drawing/2014/main" xmlns="" id="{44AE7CA8-C673-496F-A517-4F2D4B7F82D9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103" name="Cube 102">
                  <a:extLst>
                    <a:ext uri="{FF2B5EF4-FFF2-40B4-BE49-F238E27FC236}">
                      <a16:creationId xmlns:a16="http://schemas.microsoft.com/office/drawing/2014/main" xmlns="" id="{54B6B137-1B10-4CBD-A93D-4594F3FA84CC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Cube 103">
                  <a:extLst>
                    <a:ext uri="{FF2B5EF4-FFF2-40B4-BE49-F238E27FC236}">
                      <a16:creationId xmlns:a16="http://schemas.microsoft.com/office/drawing/2014/main" xmlns="" id="{76ACB6B4-D078-43AF-BF3E-D50DEA23B6AD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02" name="Cube 101">
                <a:extLst>
                  <a:ext uri="{FF2B5EF4-FFF2-40B4-BE49-F238E27FC236}">
                    <a16:creationId xmlns:a16="http://schemas.microsoft.com/office/drawing/2014/main" xmlns="" id="{371B9001-F1AF-49ED-8CF9-E98B5502CD33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71" name="Groupe 70">
              <a:extLst>
                <a:ext uri="{FF2B5EF4-FFF2-40B4-BE49-F238E27FC236}">
                  <a16:creationId xmlns:a16="http://schemas.microsoft.com/office/drawing/2014/main" xmlns="" id="{B3198A8A-9F39-4303-B13B-21BD9731083C}"/>
                </a:ext>
              </a:extLst>
            </p:cNvPr>
            <p:cNvGrpSpPr/>
            <p:nvPr/>
          </p:nvGrpSpPr>
          <p:grpSpPr>
            <a:xfrm>
              <a:off x="221488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97" name="Groupe 96">
                <a:extLst>
                  <a:ext uri="{FF2B5EF4-FFF2-40B4-BE49-F238E27FC236}">
                    <a16:creationId xmlns:a16="http://schemas.microsoft.com/office/drawing/2014/main" xmlns="" id="{26BA87F5-64D0-401C-A8C2-5F8BD140DD7F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99" name="Cube 98">
                  <a:extLst>
                    <a:ext uri="{FF2B5EF4-FFF2-40B4-BE49-F238E27FC236}">
                      <a16:creationId xmlns:a16="http://schemas.microsoft.com/office/drawing/2014/main" xmlns="" id="{8E4DB134-3F85-4E82-B6B0-D4E8E58C0D97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0" name="Cube 99">
                  <a:extLst>
                    <a:ext uri="{FF2B5EF4-FFF2-40B4-BE49-F238E27FC236}">
                      <a16:creationId xmlns:a16="http://schemas.microsoft.com/office/drawing/2014/main" xmlns="" id="{0336546E-EABE-4EAD-B301-7532CE11D656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98" name="Cube 97">
                <a:extLst>
                  <a:ext uri="{FF2B5EF4-FFF2-40B4-BE49-F238E27FC236}">
                    <a16:creationId xmlns:a16="http://schemas.microsoft.com/office/drawing/2014/main" xmlns="" id="{38CDA6C9-E8BD-4912-B318-E05BE692EFD6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2" name="Groupe 71">
              <a:extLst>
                <a:ext uri="{FF2B5EF4-FFF2-40B4-BE49-F238E27FC236}">
                  <a16:creationId xmlns:a16="http://schemas.microsoft.com/office/drawing/2014/main" xmlns="" id="{1F12F7D8-C770-4426-91E9-BB88D0DA6C2A}"/>
                </a:ext>
              </a:extLst>
            </p:cNvPr>
            <p:cNvGrpSpPr/>
            <p:nvPr/>
          </p:nvGrpSpPr>
          <p:grpSpPr>
            <a:xfrm>
              <a:off x="358648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93" name="Groupe 92">
                <a:extLst>
                  <a:ext uri="{FF2B5EF4-FFF2-40B4-BE49-F238E27FC236}">
                    <a16:creationId xmlns:a16="http://schemas.microsoft.com/office/drawing/2014/main" xmlns="" id="{75F17D39-E628-41C1-ADEC-91BD1AD24E13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95" name="Cube 94">
                  <a:extLst>
                    <a:ext uri="{FF2B5EF4-FFF2-40B4-BE49-F238E27FC236}">
                      <a16:creationId xmlns:a16="http://schemas.microsoft.com/office/drawing/2014/main" xmlns="" id="{739C49DA-2729-48C4-B05A-23C32B2F3C10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6" name="Cube 95">
                  <a:extLst>
                    <a:ext uri="{FF2B5EF4-FFF2-40B4-BE49-F238E27FC236}">
                      <a16:creationId xmlns:a16="http://schemas.microsoft.com/office/drawing/2014/main" xmlns="" id="{2A93F42E-4D01-4D45-89A3-630DBA23E9D1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94" name="Cube 93">
                <a:extLst>
                  <a:ext uri="{FF2B5EF4-FFF2-40B4-BE49-F238E27FC236}">
                    <a16:creationId xmlns:a16="http://schemas.microsoft.com/office/drawing/2014/main" xmlns="" id="{71BF4385-F4D2-4075-A36B-37991B81F589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3" name="Groupe 72">
              <a:extLst>
                <a:ext uri="{FF2B5EF4-FFF2-40B4-BE49-F238E27FC236}">
                  <a16:creationId xmlns:a16="http://schemas.microsoft.com/office/drawing/2014/main" xmlns="" id="{79162319-02FC-4C55-8E22-C14BAE57F0D9}"/>
                </a:ext>
              </a:extLst>
            </p:cNvPr>
            <p:cNvGrpSpPr/>
            <p:nvPr/>
          </p:nvGrpSpPr>
          <p:grpSpPr>
            <a:xfrm>
              <a:off x="495808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89" name="Groupe 88">
                <a:extLst>
                  <a:ext uri="{FF2B5EF4-FFF2-40B4-BE49-F238E27FC236}">
                    <a16:creationId xmlns:a16="http://schemas.microsoft.com/office/drawing/2014/main" xmlns="" id="{633F7FAB-ED3D-48D6-8D63-E197E53ED869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91" name="Cube 90">
                  <a:extLst>
                    <a:ext uri="{FF2B5EF4-FFF2-40B4-BE49-F238E27FC236}">
                      <a16:creationId xmlns:a16="http://schemas.microsoft.com/office/drawing/2014/main" xmlns="" id="{9759B1DD-C1E8-4595-AA54-00FDD75D804C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2" name="Cube 91">
                  <a:extLst>
                    <a:ext uri="{FF2B5EF4-FFF2-40B4-BE49-F238E27FC236}">
                      <a16:creationId xmlns:a16="http://schemas.microsoft.com/office/drawing/2014/main" xmlns="" id="{A94C7217-63A4-4497-9E9B-E27F53D47BC5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90" name="Cube 89">
                <a:extLst>
                  <a:ext uri="{FF2B5EF4-FFF2-40B4-BE49-F238E27FC236}">
                    <a16:creationId xmlns:a16="http://schemas.microsoft.com/office/drawing/2014/main" xmlns="" id="{12A689D8-62B8-4C0B-927A-87375AC78051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4" name="Groupe 73">
              <a:extLst>
                <a:ext uri="{FF2B5EF4-FFF2-40B4-BE49-F238E27FC236}">
                  <a16:creationId xmlns:a16="http://schemas.microsoft.com/office/drawing/2014/main" xmlns="" id="{77829362-A3DD-4D09-B049-8298A42C1AD5}"/>
                </a:ext>
              </a:extLst>
            </p:cNvPr>
            <p:cNvGrpSpPr/>
            <p:nvPr/>
          </p:nvGrpSpPr>
          <p:grpSpPr>
            <a:xfrm>
              <a:off x="632968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85" name="Groupe 84">
                <a:extLst>
                  <a:ext uri="{FF2B5EF4-FFF2-40B4-BE49-F238E27FC236}">
                    <a16:creationId xmlns:a16="http://schemas.microsoft.com/office/drawing/2014/main" xmlns="" id="{ACF15B27-4923-4831-A60A-354640742B14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87" name="Cube 86">
                  <a:extLst>
                    <a:ext uri="{FF2B5EF4-FFF2-40B4-BE49-F238E27FC236}">
                      <a16:creationId xmlns:a16="http://schemas.microsoft.com/office/drawing/2014/main" xmlns="" id="{4710ECA4-778C-45F5-B39E-C6EC3119C8B7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8" name="Cube 87">
                  <a:extLst>
                    <a:ext uri="{FF2B5EF4-FFF2-40B4-BE49-F238E27FC236}">
                      <a16:creationId xmlns:a16="http://schemas.microsoft.com/office/drawing/2014/main" xmlns="" id="{6AF5CECC-845B-434A-9AD1-E91B50B3973F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86" name="Cube 85">
                <a:extLst>
                  <a:ext uri="{FF2B5EF4-FFF2-40B4-BE49-F238E27FC236}">
                    <a16:creationId xmlns:a16="http://schemas.microsoft.com/office/drawing/2014/main" xmlns="" id="{98077933-E786-4015-B255-D316DBBCF4C7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5" name="Groupe 74">
              <a:extLst>
                <a:ext uri="{FF2B5EF4-FFF2-40B4-BE49-F238E27FC236}">
                  <a16:creationId xmlns:a16="http://schemas.microsoft.com/office/drawing/2014/main" xmlns="" id="{C545324F-300A-42B7-85E9-B161306DCF5B}"/>
                </a:ext>
              </a:extLst>
            </p:cNvPr>
            <p:cNvGrpSpPr/>
            <p:nvPr/>
          </p:nvGrpSpPr>
          <p:grpSpPr>
            <a:xfrm>
              <a:off x="769112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81" name="Groupe 80">
                <a:extLst>
                  <a:ext uri="{FF2B5EF4-FFF2-40B4-BE49-F238E27FC236}">
                    <a16:creationId xmlns:a16="http://schemas.microsoft.com/office/drawing/2014/main" xmlns="" id="{37653F39-C8D1-4258-B791-69E8405D508D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83" name="Cube 82">
                  <a:extLst>
                    <a:ext uri="{FF2B5EF4-FFF2-40B4-BE49-F238E27FC236}">
                      <a16:creationId xmlns:a16="http://schemas.microsoft.com/office/drawing/2014/main" xmlns="" id="{6EDB5EC7-24D9-4418-81AE-F171D96B7AED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4" name="Cube 83">
                  <a:extLst>
                    <a:ext uri="{FF2B5EF4-FFF2-40B4-BE49-F238E27FC236}">
                      <a16:creationId xmlns:a16="http://schemas.microsoft.com/office/drawing/2014/main" xmlns="" id="{4DDCF70D-FD7A-4C5E-80EA-C37E9D74CA96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82" name="Cube 81">
                <a:extLst>
                  <a:ext uri="{FF2B5EF4-FFF2-40B4-BE49-F238E27FC236}">
                    <a16:creationId xmlns:a16="http://schemas.microsoft.com/office/drawing/2014/main" xmlns="" id="{427B6ED7-1710-49D2-9BAC-D2AF1D7DF867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6" name="Groupe 75">
              <a:extLst>
                <a:ext uri="{FF2B5EF4-FFF2-40B4-BE49-F238E27FC236}">
                  <a16:creationId xmlns:a16="http://schemas.microsoft.com/office/drawing/2014/main" xmlns="" id="{98DA6813-0117-480C-B5FC-B57765489031}"/>
                </a:ext>
              </a:extLst>
            </p:cNvPr>
            <p:cNvGrpSpPr/>
            <p:nvPr/>
          </p:nvGrpSpPr>
          <p:grpSpPr>
            <a:xfrm>
              <a:off x="906272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77" name="Groupe 76">
                <a:extLst>
                  <a:ext uri="{FF2B5EF4-FFF2-40B4-BE49-F238E27FC236}">
                    <a16:creationId xmlns:a16="http://schemas.microsoft.com/office/drawing/2014/main" xmlns="" id="{ADF17D11-542E-4A71-89C0-8AE8B723536E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79" name="Cube 78">
                  <a:extLst>
                    <a:ext uri="{FF2B5EF4-FFF2-40B4-BE49-F238E27FC236}">
                      <a16:creationId xmlns:a16="http://schemas.microsoft.com/office/drawing/2014/main" xmlns="" id="{D1F657AC-8BA4-4FBB-AB79-93823D560807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0" name="Cube 79">
                  <a:extLst>
                    <a:ext uri="{FF2B5EF4-FFF2-40B4-BE49-F238E27FC236}">
                      <a16:creationId xmlns:a16="http://schemas.microsoft.com/office/drawing/2014/main" xmlns="" id="{9CAE3ADB-C573-45C5-9F0B-F1F8345E48BD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78" name="Cube 77">
                <a:extLst>
                  <a:ext uri="{FF2B5EF4-FFF2-40B4-BE49-F238E27FC236}">
                    <a16:creationId xmlns:a16="http://schemas.microsoft.com/office/drawing/2014/main" xmlns="" id="{F4696BF1-9F9E-4300-8541-6FC687891B02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xmlns="" id="{6B0AB146-143A-451D-B927-15F3C8181B39}"/>
              </a:ext>
            </a:extLst>
          </p:cNvPr>
          <p:cNvGrpSpPr/>
          <p:nvPr/>
        </p:nvGrpSpPr>
        <p:grpSpPr>
          <a:xfrm>
            <a:off x="1036320" y="1828800"/>
            <a:ext cx="9733280" cy="589280"/>
            <a:chOff x="843280" y="1361440"/>
            <a:chExt cx="9733280" cy="589280"/>
          </a:xfrm>
          <a:solidFill>
            <a:srgbClr val="FEA0A0"/>
          </a:solidFill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xmlns="" id="{4441C7FE-700A-4630-B09B-B8FE6348CDDD}"/>
                </a:ext>
              </a:extLst>
            </p:cNvPr>
            <p:cNvGrpSpPr/>
            <p:nvPr/>
          </p:nvGrpSpPr>
          <p:grpSpPr>
            <a:xfrm>
              <a:off x="843280" y="1361440"/>
              <a:ext cx="1513840" cy="589280"/>
              <a:chOff x="843280" y="1361440"/>
              <a:chExt cx="1513840" cy="589280"/>
            </a:xfrm>
            <a:grpFill/>
          </p:grpSpPr>
          <p:grpSp>
            <p:nvGrpSpPr>
              <p:cNvPr id="35" name="Groupe 34">
                <a:extLst>
                  <a:ext uri="{FF2B5EF4-FFF2-40B4-BE49-F238E27FC236}">
                    <a16:creationId xmlns:a16="http://schemas.microsoft.com/office/drawing/2014/main" xmlns="" id="{E96C47C0-4E04-491C-8EE9-EE58FDC961F3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  <a:grpFill/>
            </p:grpSpPr>
            <p:sp>
              <p:nvSpPr>
                <p:cNvPr id="5" name="Cube 4">
                  <a:extLst>
                    <a:ext uri="{FF2B5EF4-FFF2-40B4-BE49-F238E27FC236}">
                      <a16:creationId xmlns:a16="http://schemas.microsoft.com/office/drawing/2014/main" xmlns="" id="{FD1EB15A-8079-4A48-B2D5-152E703D5C57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Cube 32">
                  <a:extLst>
                    <a:ext uri="{FF2B5EF4-FFF2-40B4-BE49-F238E27FC236}">
                      <a16:creationId xmlns:a16="http://schemas.microsoft.com/office/drawing/2014/main" xmlns="" id="{167B0499-288C-41FB-953D-6F09CF3DDF92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34" name="Cube 33">
                <a:extLst>
                  <a:ext uri="{FF2B5EF4-FFF2-40B4-BE49-F238E27FC236}">
                    <a16:creationId xmlns:a16="http://schemas.microsoft.com/office/drawing/2014/main" xmlns="" id="{F04569D4-3D24-4754-B0E0-00CF6177DEFC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grp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xmlns="" id="{D21C10B2-8768-401B-90ED-28FFB1BE0FDF}"/>
                </a:ext>
              </a:extLst>
            </p:cNvPr>
            <p:cNvGrpSpPr/>
            <p:nvPr/>
          </p:nvGrpSpPr>
          <p:grpSpPr>
            <a:xfrm>
              <a:off x="2214880" y="1361440"/>
              <a:ext cx="1513840" cy="589280"/>
              <a:chOff x="843280" y="1361440"/>
              <a:chExt cx="1513840" cy="589280"/>
            </a:xfrm>
            <a:grpFill/>
          </p:grpSpPr>
          <p:grpSp>
            <p:nvGrpSpPr>
              <p:cNvPr id="38" name="Groupe 37">
                <a:extLst>
                  <a:ext uri="{FF2B5EF4-FFF2-40B4-BE49-F238E27FC236}">
                    <a16:creationId xmlns:a16="http://schemas.microsoft.com/office/drawing/2014/main" xmlns="" id="{BFD6188B-7883-43A6-8B30-A642B92F8939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  <a:grpFill/>
            </p:grpSpPr>
            <p:sp>
              <p:nvSpPr>
                <p:cNvPr id="40" name="Cube 39">
                  <a:extLst>
                    <a:ext uri="{FF2B5EF4-FFF2-40B4-BE49-F238E27FC236}">
                      <a16:creationId xmlns:a16="http://schemas.microsoft.com/office/drawing/2014/main" xmlns="" id="{9BE081F8-BEEF-4ECA-B76C-6529ECB40F52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" name="Cube 40">
                  <a:extLst>
                    <a:ext uri="{FF2B5EF4-FFF2-40B4-BE49-F238E27FC236}">
                      <a16:creationId xmlns:a16="http://schemas.microsoft.com/office/drawing/2014/main" xmlns="" id="{39A9796A-675C-4BD4-8D9E-B6F532AA23DD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39" name="Cube 38">
                <a:extLst>
                  <a:ext uri="{FF2B5EF4-FFF2-40B4-BE49-F238E27FC236}">
                    <a16:creationId xmlns:a16="http://schemas.microsoft.com/office/drawing/2014/main" xmlns="" id="{B0471D98-FD8B-406E-B15C-E4BFE32506AB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grp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xmlns="" id="{71575CC5-C93A-4C63-BBB4-B23AC4BE6DCF}"/>
                </a:ext>
              </a:extLst>
            </p:cNvPr>
            <p:cNvGrpSpPr/>
            <p:nvPr/>
          </p:nvGrpSpPr>
          <p:grpSpPr>
            <a:xfrm>
              <a:off x="3586480" y="1361440"/>
              <a:ext cx="1513840" cy="589280"/>
              <a:chOff x="843280" y="1361440"/>
              <a:chExt cx="1513840" cy="589280"/>
            </a:xfrm>
            <a:grpFill/>
          </p:grpSpPr>
          <p:grpSp>
            <p:nvGrpSpPr>
              <p:cNvPr id="43" name="Groupe 42">
                <a:extLst>
                  <a:ext uri="{FF2B5EF4-FFF2-40B4-BE49-F238E27FC236}">
                    <a16:creationId xmlns:a16="http://schemas.microsoft.com/office/drawing/2014/main" xmlns="" id="{0324D66F-8931-4EA6-93C6-5923554C0A2C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  <a:grpFill/>
            </p:grpSpPr>
            <p:sp>
              <p:nvSpPr>
                <p:cNvPr id="45" name="Cube 44">
                  <a:extLst>
                    <a:ext uri="{FF2B5EF4-FFF2-40B4-BE49-F238E27FC236}">
                      <a16:creationId xmlns:a16="http://schemas.microsoft.com/office/drawing/2014/main" xmlns="" id="{A1AB4754-2CB8-46FD-B79D-A43ADA4C0F8D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" name="Cube 45">
                  <a:extLst>
                    <a:ext uri="{FF2B5EF4-FFF2-40B4-BE49-F238E27FC236}">
                      <a16:creationId xmlns:a16="http://schemas.microsoft.com/office/drawing/2014/main" xmlns="" id="{3411E243-156D-4A5A-BC89-5ACF9A2162AA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44" name="Cube 43">
                <a:extLst>
                  <a:ext uri="{FF2B5EF4-FFF2-40B4-BE49-F238E27FC236}">
                    <a16:creationId xmlns:a16="http://schemas.microsoft.com/office/drawing/2014/main" xmlns="" id="{69D62416-962C-4D0B-B171-136C9C593D7B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grp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xmlns="" id="{D95D2E39-54D1-447E-AA7E-6AB0E661F34F}"/>
                </a:ext>
              </a:extLst>
            </p:cNvPr>
            <p:cNvGrpSpPr/>
            <p:nvPr/>
          </p:nvGrpSpPr>
          <p:grpSpPr>
            <a:xfrm>
              <a:off x="4958080" y="1361440"/>
              <a:ext cx="1513840" cy="589280"/>
              <a:chOff x="843280" y="1361440"/>
              <a:chExt cx="1513840" cy="589280"/>
            </a:xfrm>
            <a:grpFill/>
          </p:grpSpPr>
          <p:grpSp>
            <p:nvGrpSpPr>
              <p:cNvPr id="48" name="Groupe 47">
                <a:extLst>
                  <a:ext uri="{FF2B5EF4-FFF2-40B4-BE49-F238E27FC236}">
                    <a16:creationId xmlns:a16="http://schemas.microsoft.com/office/drawing/2014/main" xmlns="" id="{70795AB1-6FC7-4596-9F3E-3BDCD76BEC92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  <a:grpFill/>
            </p:grpSpPr>
            <p:sp>
              <p:nvSpPr>
                <p:cNvPr id="50" name="Cube 49">
                  <a:extLst>
                    <a:ext uri="{FF2B5EF4-FFF2-40B4-BE49-F238E27FC236}">
                      <a16:creationId xmlns:a16="http://schemas.microsoft.com/office/drawing/2014/main" xmlns="" id="{20804FBD-3307-4B53-A978-46D6F06A536C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1" name="Cube 50">
                  <a:extLst>
                    <a:ext uri="{FF2B5EF4-FFF2-40B4-BE49-F238E27FC236}">
                      <a16:creationId xmlns:a16="http://schemas.microsoft.com/office/drawing/2014/main" xmlns="" id="{6B946E17-C6DF-433B-B57D-6C50B21EFEAF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49" name="Cube 48">
                <a:extLst>
                  <a:ext uri="{FF2B5EF4-FFF2-40B4-BE49-F238E27FC236}">
                    <a16:creationId xmlns:a16="http://schemas.microsoft.com/office/drawing/2014/main" xmlns="" id="{1D9BAA7D-8C93-43F3-96FC-666088B4B26C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grp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xmlns="" id="{ABD868CF-DDFC-4105-B130-021087819CB4}"/>
                </a:ext>
              </a:extLst>
            </p:cNvPr>
            <p:cNvGrpSpPr/>
            <p:nvPr/>
          </p:nvGrpSpPr>
          <p:grpSpPr>
            <a:xfrm>
              <a:off x="6329680" y="1361440"/>
              <a:ext cx="1513840" cy="589280"/>
              <a:chOff x="843280" y="1361440"/>
              <a:chExt cx="1513840" cy="589280"/>
            </a:xfrm>
            <a:grpFill/>
          </p:grpSpPr>
          <p:grpSp>
            <p:nvGrpSpPr>
              <p:cNvPr id="53" name="Groupe 52">
                <a:extLst>
                  <a:ext uri="{FF2B5EF4-FFF2-40B4-BE49-F238E27FC236}">
                    <a16:creationId xmlns:a16="http://schemas.microsoft.com/office/drawing/2014/main" xmlns="" id="{E1040663-917C-443F-8CF3-38B5D2DD567D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  <a:grpFill/>
            </p:grpSpPr>
            <p:sp>
              <p:nvSpPr>
                <p:cNvPr id="55" name="Cube 54">
                  <a:extLst>
                    <a:ext uri="{FF2B5EF4-FFF2-40B4-BE49-F238E27FC236}">
                      <a16:creationId xmlns:a16="http://schemas.microsoft.com/office/drawing/2014/main" xmlns="" id="{13170CAD-AB0C-4BE4-84A1-0B525CD2C618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6" name="Cube 55">
                  <a:extLst>
                    <a:ext uri="{FF2B5EF4-FFF2-40B4-BE49-F238E27FC236}">
                      <a16:creationId xmlns:a16="http://schemas.microsoft.com/office/drawing/2014/main" xmlns="" id="{0338917E-85FC-476C-8647-73FF01D655FC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54" name="Cube 53">
                <a:extLst>
                  <a:ext uri="{FF2B5EF4-FFF2-40B4-BE49-F238E27FC236}">
                    <a16:creationId xmlns:a16="http://schemas.microsoft.com/office/drawing/2014/main" xmlns="" id="{B8F3BC56-6A5B-45CD-A53C-2D28825288CA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grp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xmlns="" id="{1700BFE4-09B0-4FA4-8F0E-78D2EE97CE5F}"/>
                </a:ext>
              </a:extLst>
            </p:cNvPr>
            <p:cNvGrpSpPr/>
            <p:nvPr/>
          </p:nvGrpSpPr>
          <p:grpSpPr>
            <a:xfrm>
              <a:off x="7691120" y="1361440"/>
              <a:ext cx="1513840" cy="589280"/>
              <a:chOff x="843280" y="1361440"/>
              <a:chExt cx="1513840" cy="589280"/>
            </a:xfrm>
            <a:grpFill/>
          </p:grpSpPr>
          <p:grpSp>
            <p:nvGrpSpPr>
              <p:cNvPr id="58" name="Groupe 57">
                <a:extLst>
                  <a:ext uri="{FF2B5EF4-FFF2-40B4-BE49-F238E27FC236}">
                    <a16:creationId xmlns:a16="http://schemas.microsoft.com/office/drawing/2014/main" xmlns="" id="{3B37464C-4517-42D6-8716-CFAAE432C32A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  <a:grpFill/>
            </p:grpSpPr>
            <p:sp>
              <p:nvSpPr>
                <p:cNvPr id="60" name="Cube 59">
                  <a:extLst>
                    <a:ext uri="{FF2B5EF4-FFF2-40B4-BE49-F238E27FC236}">
                      <a16:creationId xmlns:a16="http://schemas.microsoft.com/office/drawing/2014/main" xmlns="" id="{5C6B4F0E-3F18-4D4E-AE51-4D070D020019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1" name="Cube 60">
                  <a:extLst>
                    <a:ext uri="{FF2B5EF4-FFF2-40B4-BE49-F238E27FC236}">
                      <a16:creationId xmlns:a16="http://schemas.microsoft.com/office/drawing/2014/main" xmlns="" id="{707EB24E-352F-4227-86C7-B23078870D38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chemeClr val="accent1">
                    <a:lumMod val="75000"/>
                  </a:schemeClr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sp>
            <p:nvSpPr>
              <p:cNvPr id="59" name="Cube 58">
                <a:extLst>
                  <a:ext uri="{FF2B5EF4-FFF2-40B4-BE49-F238E27FC236}">
                    <a16:creationId xmlns:a16="http://schemas.microsoft.com/office/drawing/2014/main" xmlns="" id="{2E8F062B-7898-402A-A67A-C4B7B511247F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grp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xmlns="" id="{5FBA458A-618A-46FB-9E45-F991015DC140}"/>
                </a:ext>
              </a:extLst>
            </p:cNvPr>
            <p:cNvGrpSpPr/>
            <p:nvPr/>
          </p:nvGrpSpPr>
          <p:grpSpPr>
            <a:xfrm>
              <a:off x="9062720" y="1361440"/>
              <a:ext cx="1513840" cy="589280"/>
              <a:chOff x="843280" y="1361440"/>
              <a:chExt cx="1513840" cy="589280"/>
            </a:xfrm>
            <a:grpFill/>
          </p:grpSpPr>
          <p:grpSp>
            <p:nvGrpSpPr>
              <p:cNvPr id="63" name="Groupe 62">
                <a:extLst>
                  <a:ext uri="{FF2B5EF4-FFF2-40B4-BE49-F238E27FC236}">
                    <a16:creationId xmlns:a16="http://schemas.microsoft.com/office/drawing/2014/main" xmlns="" id="{AD0A2499-F913-470B-AB9B-7927662CE6C9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  <a:grpFill/>
            </p:grpSpPr>
            <p:sp>
              <p:nvSpPr>
                <p:cNvPr id="65" name="Cube 64">
                  <a:extLst>
                    <a:ext uri="{FF2B5EF4-FFF2-40B4-BE49-F238E27FC236}">
                      <a16:creationId xmlns:a16="http://schemas.microsoft.com/office/drawing/2014/main" xmlns="" id="{F6ADF22B-FD90-4B85-8209-B354823F864F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6" name="Cube 65">
                  <a:extLst>
                    <a:ext uri="{FF2B5EF4-FFF2-40B4-BE49-F238E27FC236}">
                      <a16:creationId xmlns:a16="http://schemas.microsoft.com/office/drawing/2014/main" xmlns="" id="{CF1E87A6-A97F-43AA-BBEF-1D9590B90577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64" name="Cube 63">
                <a:extLst>
                  <a:ext uri="{FF2B5EF4-FFF2-40B4-BE49-F238E27FC236}">
                    <a16:creationId xmlns:a16="http://schemas.microsoft.com/office/drawing/2014/main" xmlns="" id="{DA1B3747-5C33-41DC-83AC-C6D109F39C60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grp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67" name="ZoneTexte 66">
            <a:extLst>
              <a:ext uri="{FF2B5EF4-FFF2-40B4-BE49-F238E27FC236}">
                <a16:creationId xmlns:a16="http://schemas.microsoft.com/office/drawing/2014/main" xmlns="" id="{78AD931E-4A7F-40C0-938D-5B621882FD74}"/>
              </a:ext>
            </a:extLst>
          </p:cNvPr>
          <p:cNvSpPr txBox="1"/>
          <p:nvPr/>
        </p:nvSpPr>
        <p:spPr>
          <a:xfrm>
            <a:off x="650240" y="819717"/>
            <a:ext cx="692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/>
              <a:t>Assemblage de 21 cubes</a:t>
            </a:r>
          </a:p>
        </p:txBody>
      </p:sp>
      <p:sp>
        <p:nvSpPr>
          <p:cNvPr id="141" name="Flèche : haut 140">
            <a:extLst>
              <a:ext uri="{FF2B5EF4-FFF2-40B4-BE49-F238E27FC236}">
                <a16:creationId xmlns:a16="http://schemas.microsoft.com/office/drawing/2014/main" xmlns="" id="{1142D257-0495-4536-B8BC-7D023E5FCBF2}"/>
              </a:ext>
            </a:extLst>
          </p:cNvPr>
          <p:cNvSpPr/>
          <p:nvPr/>
        </p:nvSpPr>
        <p:spPr>
          <a:xfrm>
            <a:off x="8341360" y="3643766"/>
            <a:ext cx="528320" cy="985520"/>
          </a:xfrm>
          <a:prstGeom prst="upArrow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39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1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e 68">
            <a:extLst>
              <a:ext uri="{FF2B5EF4-FFF2-40B4-BE49-F238E27FC236}">
                <a16:creationId xmlns:a16="http://schemas.microsoft.com/office/drawing/2014/main" xmlns="" id="{31B6D101-575D-428E-B3E7-A946E08B2C05}"/>
              </a:ext>
            </a:extLst>
          </p:cNvPr>
          <p:cNvGrpSpPr/>
          <p:nvPr/>
        </p:nvGrpSpPr>
        <p:grpSpPr>
          <a:xfrm>
            <a:off x="1041400" y="3054486"/>
            <a:ext cx="9733280" cy="589280"/>
            <a:chOff x="843280" y="1361440"/>
            <a:chExt cx="9733280" cy="589280"/>
          </a:xfrm>
        </p:grpSpPr>
        <p:grpSp>
          <p:nvGrpSpPr>
            <p:cNvPr id="70" name="Groupe 69">
              <a:extLst>
                <a:ext uri="{FF2B5EF4-FFF2-40B4-BE49-F238E27FC236}">
                  <a16:creationId xmlns:a16="http://schemas.microsoft.com/office/drawing/2014/main" xmlns="" id="{14745551-4E31-469E-AFB1-B53AAC3C1514}"/>
                </a:ext>
              </a:extLst>
            </p:cNvPr>
            <p:cNvGrpSpPr/>
            <p:nvPr/>
          </p:nvGrpSpPr>
          <p:grpSpPr>
            <a:xfrm>
              <a:off x="84328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101" name="Groupe 100">
                <a:extLst>
                  <a:ext uri="{FF2B5EF4-FFF2-40B4-BE49-F238E27FC236}">
                    <a16:creationId xmlns:a16="http://schemas.microsoft.com/office/drawing/2014/main" xmlns="" id="{44AE7CA8-C673-496F-A517-4F2D4B7F82D9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103" name="Cube 102">
                  <a:extLst>
                    <a:ext uri="{FF2B5EF4-FFF2-40B4-BE49-F238E27FC236}">
                      <a16:creationId xmlns:a16="http://schemas.microsoft.com/office/drawing/2014/main" xmlns="" id="{54B6B137-1B10-4CBD-A93D-4594F3FA84CC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Cube 103">
                  <a:extLst>
                    <a:ext uri="{FF2B5EF4-FFF2-40B4-BE49-F238E27FC236}">
                      <a16:creationId xmlns:a16="http://schemas.microsoft.com/office/drawing/2014/main" xmlns="" id="{76ACB6B4-D078-43AF-BF3E-D50DEA23B6AD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02" name="Cube 101">
                <a:extLst>
                  <a:ext uri="{FF2B5EF4-FFF2-40B4-BE49-F238E27FC236}">
                    <a16:creationId xmlns:a16="http://schemas.microsoft.com/office/drawing/2014/main" xmlns="" id="{371B9001-F1AF-49ED-8CF9-E98B5502CD33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71" name="Groupe 70">
              <a:extLst>
                <a:ext uri="{FF2B5EF4-FFF2-40B4-BE49-F238E27FC236}">
                  <a16:creationId xmlns:a16="http://schemas.microsoft.com/office/drawing/2014/main" xmlns="" id="{B3198A8A-9F39-4303-B13B-21BD9731083C}"/>
                </a:ext>
              </a:extLst>
            </p:cNvPr>
            <p:cNvGrpSpPr/>
            <p:nvPr/>
          </p:nvGrpSpPr>
          <p:grpSpPr>
            <a:xfrm>
              <a:off x="221488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97" name="Groupe 96">
                <a:extLst>
                  <a:ext uri="{FF2B5EF4-FFF2-40B4-BE49-F238E27FC236}">
                    <a16:creationId xmlns:a16="http://schemas.microsoft.com/office/drawing/2014/main" xmlns="" id="{26BA87F5-64D0-401C-A8C2-5F8BD140DD7F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99" name="Cube 98">
                  <a:extLst>
                    <a:ext uri="{FF2B5EF4-FFF2-40B4-BE49-F238E27FC236}">
                      <a16:creationId xmlns:a16="http://schemas.microsoft.com/office/drawing/2014/main" xmlns="" id="{8E4DB134-3F85-4E82-B6B0-D4E8E58C0D97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0" name="Cube 99">
                  <a:extLst>
                    <a:ext uri="{FF2B5EF4-FFF2-40B4-BE49-F238E27FC236}">
                      <a16:creationId xmlns:a16="http://schemas.microsoft.com/office/drawing/2014/main" xmlns="" id="{0336546E-EABE-4EAD-B301-7532CE11D656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98" name="Cube 97">
                <a:extLst>
                  <a:ext uri="{FF2B5EF4-FFF2-40B4-BE49-F238E27FC236}">
                    <a16:creationId xmlns:a16="http://schemas.microsoft.com/office/drawing/2014/main" xmlns="" id="{38CDA6C9-E8BD-4912-B318-E05BE692EFD6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2" name="Groupe 71">
              <a:extLst>
                <a:ext uri="{FF2B5EF4-FFF2-40B4-BE49-F238E27FC236}">
                  <a16:creationId xmlns:a16="http://schemas.microsoft.com/office/drawing/2014/main" xmlns="" id="{1F12F7D8-C770-4426-91E9-BB88D0DA6C2A}"/>
                </a:ext>
              </a:extLst>
            </p:cNvPr>
            <p:cNvGrpSpPr/>
            <p:nvPr/>
          </p:nvGrpSpPr>
          <p:grpSpPr>
            <a:xfrm>
              <a:off x="358648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93" name="Groupe 92">
                <a:extLst>
                  <a:ext uri="{FF2B5EF4-FFF2-40B4-BE49-F238E27FC236}">
                    <a16:creationId xmlns:a16="http://schemas.microsoft.com/office/drawing/2014/main" xmlns="" id="{75F17D39-E628-41C1-ADEC-91BD1AD24E13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95" name="Cube 94">
                  <a:extLst>
                    <a:ext uri="{FF2B5EF4-FFF2-40B4-BE49-F238E27FC236}">
                      <a16:creationId xmlns:a16="http://schemas.microsoft.com/office/drawing/2014/main" xmlns="" id="{739C49DA-2729-48C4-B05A-23C32B2F3C10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6" name="Cube 95">
                  <a:extLst>
                    <a:ext uri="{FF2B5EF4-FFF2-40B4-BE49-F238E27FC236}">
                      <a16:creationId xmlns:a16="http://schemas.microsoft.com/office/drawing/2014/main" xmlns="" id="{2A93F42E-4D01-4D45-89A3-630DBA23E9D1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94" name="Cube 93">
                <a:extLst>
                  <a:ext uri="{FF2B5EF4-FFF2-40B4-BE49-F238E27FC236}">
                    <a16:creationId xmlns:a16="http://schemas.microsoft.com/office/drawing/2014/main" xmlns="" id="{71BF4385-F4D2-4075-A36B-37991B81F589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3" name="Groupe 72">
              <a:extLst>
                <a:ext uri="{FF2B5EF4-FFF2-40B4-BE49-F238E27FC236}">
                  <a16:creationId xmlns:a16="http://schemas.microsoft.com/office/drawing/2014/main" xmlns="" id="{79162319-02FC-4C55-8E22-C14BAE57F0D9}"/>
                </a:ext>
              </a:extLst>
            </p:cNvPr>
            <p:cNvGrpSpPr/>
            <p:nvPr/>
          </p:nvGrpSpPr>
          <p:grpSpPr>
            <a:xfrm>
              <a:off x="495808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89" name="Groupe 88">
                <a:extLst>
                  <a:ext uri="{FF2B5EF4-FFF2-40B4-BE49-F238E27FC236}">
                    <a16:creationId xmlns:a16="http://schemas.microsoft.com/office/drawing/2014/main" xmlns="" id="{633F7FAB-ED3D-48D6-8D63-E197E53ED869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91" name="Cube 90">
                  <a:extLst>
                    <a:ext uri="{FF2B5EF4-FFF2-40B4-BE49-F238E27FC236}">
                      <a16:creationId xmlns:a16="http://schemas.microsoft.com/office/drawing/2014/main" xmlns="" id="{9759B1DD-C1E8-4595-AA54-00FDD75D804C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2" name="Cube 91">
                  <a:extLst>
                    <a:ext uri="{FF2B5EF4-FFF2-40B4-BE49-F238E27FC236}">
                      <a16:creationId xmlns:a16="http://schemas.microsoft.com/office/drawing/2014/main" xmlns="" id="{A94C7217-63A4-4497-9E9B-E27F53D47BC5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90" name="Cube 89">
                <a:extLst>
                  <a:ext uri="{FF2B5EF4-FFF2-40B4-BE49-F238E27FC236}">
                    <a16:creationId xmlns:a16="http://schemas.microsoft.com/office/drawing/2014/main" xmlns="" id="{12A689D8-62B8-4C0B-927A-87375AC78051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4" name="Groupe 73">
              <a:extLst>
                <a:ext uri="{FF2B5EF4-FFF2-40B4-BE49-F238E27FC236}">
                  <a16:creationId xmlns:a16="http://schemas.microsoft.com/office/drawing/2014/main" xmlns="" id="{77829362-A3DD-4D09-B049-8298A42C1AD5}"/>
                </a:ext>
              </a:extLst>
            </p:cNvPr>
            <p:cNvGrpSpPr/>
            <p:nvPr/>
          </p:nvGrpSpPr>
          <p:grpSpPr>
            <a:xfrm>
              <a:off x="632968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85" name="Groupe 84">
                <a:extLst>
                  <a:ext uri="{FF2B5EF4-FFF2-40B4-BE49-F238E27FC236}">
                    <a16:creationId xmlns:a16="http://schemas.microsoft.com/office/drawing/2014/main" xmlns="" id="{ACF15B27-4923-4831-A60A-354640742B14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87" name="Cube 86">
                  <a:extLst>
                    <a:ext uri="{FF2B5EF4-FFF2-40B4-BE49-F238E27FC236}">
                      <a16:creationId xmlns:a16="http://schemas.microsoft.com/office/drawing/2014/main" xmlns="" id="{4710ECA4-778C-45F5-B39E-C6EC3119C8B7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8" name="Cube 87">
                  <a:extLst>
                    <a:ext uri="{FF2B5EF4-FFF2-40B4-BE49-F238E27FC236}">
                      <a16:creationId xmlns:a16="http://schemas.microsoft.com/office/drawing/2014/main" xmlns="" id="{6AF5CECC-845B-434A-9AD1-E91B50B3973F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86" name="Cube 85">
                <a:extLst>
                  <a:ext uri="{FF2B5EF4-FFF2-40B4-BE49-F238E27FC236}">
                    <a16:creationId xmlns:a16="http://schemas.microsoft.com/office/drawing/2014/main" xmlns="" id="{98077933-E786-4015-B255-D316DBBCF4C7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5" name="Groupe 74">
              <a:extLst>
                <a:ext uri="{FF2B5EF4-FFF2-40B4-BE49-F238E27FC236}">
                  <a16:creationId xmlns:a16="http://schemas.microsoft.com/office/drawing/2014/main" xmlns="" id="{C545324F-300A-42B7-85E9-B161306DCF5B}"/>
                </a:ext>
              </a:extLst>
            </p:cNvPr>
            <p:cNvGrpSpPr/>
            <p:nvPr/>
          </p:nvGrpSpPr>
          <p:grpSpPr>
            <a:xfrm>
              <a:off x="769112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81" name="Groupe 80">
                <a:extLst>
                  <a:ext uri="{FF2B5EF4-FFF2-40B4-BE49-F238E27FC236}">
                    <a16:creationId xmlns:a16="http://schemas.microsoft.com/office/drawing/2014/main" xmlns="" id="{37653F39-C8D1-4258-B791-69E8405D508D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83" name="Cube 82">
                  <a:extLst>
                    <a:ext uri="{FF2B5EF4-FFF2-40B4-BE49-F238E27FC236}">
                      <a16:creationId xmlns:a16="http://schemas.microsoft.com/office/drawing/2014/main" xmlns="" id="{6EDB5EC7-24D9-4418-81AE-F171D96B7AED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4" name="Cube 83">
                  <a:extLst>
                    <a:ext uri="{FF2B5EF4-FFF2-40B4-BE49-F238E27FC236}">
                      <a16:creationId xmlns:a16="http://schemas.microsoft.com/office/drawing/2014/main" xmlns="" id="{4DDCF70D-FD7A-4C5E-80EA-C37E9D74CA96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82" name="Cube 81">
                <a:extLst>
                  <a:ext uri="{FF2B5EF4-FFF2-40B4-BE49-F238E27FC236}">
                    <a16:creationId xmlns:a16="http://schemas.microsoft.com/office/drawing/2014/main" xmlns="" id="{427B6ED7-1710-49D2-9BAC-D2AF1D7DF867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6" name="Groupe 75">
              <a:extLst>
                <a:ext uri="{FF2B5EF4-FFF2-40B4-BE49-F238E27FC236}">
                  <a16:creationId xmlns:a16="http://schemas.microsoft.com/office/drawing/2014/main" xmlns="" id="{98DA6813-0117-480C-B5FC-B57765489031}"/>
                </a:ext>
              </a:extLst>
            </p:cNvPr>
            <p:cNvGrpSpPr/>
            <p:nvPr/>
          </p:nvGrpSpPr>
          <p:grpSpPr>
            <a:xfrm>
              <a:off x="9062720" y="1361440"/>
              <a:ext cx="1513840" cy="589280"/>
              <a:chOff x="843280" y="1361440"/>
              <a:chExt cx="1513840" cy="589280"/>
            </a:xfrm>
          </p:grpSpPr>
          <p:grpSp>
            <p:nvGrpSpPr>
              <p:cNvPr id="77" name="Groupe 76">
                <a:extLst>
                  <a:ext uri="{FF2B5EF4-FFF2-40B4-BE49-F238E27FC236}">
                    <a16:creationId xmlns:a16="http://schemas.microsoft.com/office/drawing/2014/main" xmlns="" id="{ADF17D11-542E-4A71-89C0-8AE8B723536E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</p:grpSpPr>
            <p:sp>
              <p:nvSpPr>
                <p:cNvPr id="79" name="Cube 78">
                  <a:extLst>
                    <a:ext uri="{FF2B5EF4-FFF2-40B4-BE49-F238E27FC236}">
                      <a16:creationId xmlns:a16="http://schemas.microsoft.com/office/drawing/2014/main" xmlns="" id="{D1F657AC-8BA4-4FBB-AB79-93823D560807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0" name="Cube 79">
                  <a:extLst>
                    <a:ext uri="{FF2B5EF4-FFF2-40B4-BE49-F238E27FC236}">
                      <a16:creationId xmlns:a16="http://schemas.microsoft.com/office/drawing/2014/main" xmlns="" id="{9CAE3ADB-C573-45C5-9F0B-F1F8345E48BD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78" name="Cube 77">
                <a:extLst>
                  <a:ext uri="{FF2B5EF4-FFF2-40B4-BE49-F238E27FC236}">
                    <a16:creationId xmlns:a16="http://schemas.microsoft.com/office/drawing/2014/main" xmlns="" id="{F4696BF1-9F9E-4300-8541-6FC687891B02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solidFill>
                <a:srgbClr val="FEA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xmlns="" id="{6B0AB146-143A-451D-B927-15F3C8181B39}"/>
              </a:ext>
            </a:extLst>
          </p:cNvPr>
          <p:cNvGrpSpPr/>
          <p:nvPr/>
        </p:nvGrpSpPr>
        <p:grpSpPr>
          <a:xfrm>
            <a:off x="1036320" y="1828800"/>
            <a:ext cx="9733280" cy="589280"/>
            <a:chOff x="843280" y="1361440"/>
            <a:chExt cx="9733280" cy="589280"/>
          </a:xfrm>
          <a:solidFill>
            <a:srgbClr val="FEA0A0"/>
          </a:solidFill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xmlns="" id="{4441C7FE-700A-4630-B09B-B8FE6348CDDD}"/>
                </a:ext>
              </a:extLst>
            </p:cNvPr>
            <p:cNvGrpSpPr/>
            <p:nvPr/>
          </p:nvGrpSpPr>
          <p:grpSpPr>
            <a:xfrm>
              <a:off x="843280" y="1361440"/>
              <a:ext cx="1513840" cy="589280"/>
              <a:chOff x="843280" y="1361440"/>
              <a:chExt cx="1513840" cy="589280"/>
            </a:xfrm>
            <a:grpFill/>
          </p:grpSpPr>
          <p:grpSp>
            <p:nvGrpSpPr>
              <p:cNvPr id="35" name="Groupe 34">
                <a:extLst>
                  <a:ext uri="{FF2B5EF4-FFF2-40B4-BE49-F238E27FC236}">
                    <a16:creationId xmlns:a16="http://schemas.microsoft.com/office/drawing/2014/main" xmlns="" id="{E96C47C0-4E04-491C-8EE9-EE58FDC961F3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  <a:grpFill/>
            </p:grpSpPr>
            <p:sp>
              <p:nvSpPr>
                <p:cNvPr id="5" name="Cube 4">
                  <a:extLst>
                    <a:ext uri="{FF2B5EF4-FFF2-40B4-BE49-F238E27FC236}">
                      <a16:creationId xmlns:a16="http://schemas.microsoft.com/office/drawing/2014/main" xmlns="" id="{FD1EB15A-8079-4A48-B2D5-152E703D5C57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Cube 32">
                  <a:extLst>
                    <a:ext uri="{FF2B5EF4-FFF2-40B4-BE49-F238E27FC236}">
                      <a16:creationId xmlns:a16="http://schemas.microsoft.com/office/drawing/2014/main" xmlns="" id="{167B0499-288C-41FB-953D-6F09CF3DDF92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34" name="Cube 33">
                <a:extLst>
                  <a:ext uri="{FF2B5EF4-FFF2-40B4-BE49-F238E27FC236}">
                    <a16:creationId xmlns:a16="http://schemas.microsoft.com/office/drawing/2014/main" xmlns="" id="{F04569D4-3D24-4754-B0E0-00CF6177DEFC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grp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xmlns="" id="{D21C10B2-8768-401B-90ED-28FFB1BE0FDF}"/>
                </a:ext>
              </a:extLst>
            </p:cNvPr>
            <p:cNvGrpSpPr/>
            <p:nvPr/>
          </p:nvGrpSpPr>
          <p:grpSpPr>
            <a:xfrm>
              <a:off x="2214880" y="1361440"/>
              <a:ext cx="1513840" cy="589280"/>
              <a:chOff x="843280" y="1361440"/>
              <a:chExt cx="1513840" cy="589280"/>
            </a:xfrm>
            <a:grpFill/>
          </p:grpSpPr>
          <p:grpSp>
            <p:nvGrpSpPr>
              <p:cNvPr id="38" name="Groupe 37">
                <a:extLst>
                  <a:ext uri="{FF2B5EF4-FFF2-40B4-BE49-F238E27FC236}">
                    <a16:creationId xmlns:a16="http://schemas.microsoft.com/office/drawing/2014/main" xmlns="" id="{BFD6188B-7883-43A6-8B30-A642B92F8939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  <a:grpFill/>
            </p:grpSpPr>
            <p:sp>
              <p:nvSpPr>
                <p:cNvPr id="40" name="Cube 39">
                  <a:extLst>
                    <a:ext uri="{FF2B5EF4-FFF2-40B4-BE49-F238E27FC236}">
                      <a16:creationId xmlns:a16="http://schemas.microsoft.com/office/drawing/2014/main" xmlns="" id="{9BE081F8-BEEF-4ECA-B76C-6529ECB40F52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" name="Cube 40">
                  <a:extLst>
                    <a:ext uri="{FF2B5EF4-FFF2-40B4-BE49-F238E27FC236}">
                      <a16:creationId xmlns:a16="http://schemas.microsoft.com/office/drawing/2014/main" xmlns="" id="{39A9796A-675C-4BD4-8D9E-B6F532AA23DD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39" name="Cube 38">
                <a:extLst>
                  <a:ext uri="{FF2B5EF4-FFF2-40B4-BE49-F238E27FC236}">
                    <a16:creationId xmlns:a16="http://schemas.microsoft.com/office/drawing/2014/main" xmlns="" id="{B0471D98-FD8B-406E-B15C-E4BFE32506AB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grp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xmlns="" id="{71575CC5-C93A-4C63-BBB4-B23AC4BE6DCF}"/>
                </a:ext>
              </a:extLst>
            </p:cNvPr>
            <p:cNvGrpSpPr/>
            <p:nvPr/>
          </p:nvGrpSpPr>
          <p:grpSpPr>
            <a:xfrm>
              <a:off x="3586480" y="1361440"/>
              <a:ext cx="1513840" cy="589280"/>
              <a:chOff x="843280" y="1361440"/>
              <a:chExt cx="1513840" cy="589280"/>
            </a:xfrm>
            <a:grpFill/>
          </p:grpSpPr>
          <p:grpSp>
            <p:nvGrpSpPr>
              <p:cNvPr id="43" name="Groupe 42">
                <a:extLst>
                  <a:ext uri="{FF2B5EF4-FFF2-40B4-BE49-F238E27FC236}">
                    <a16:creationId xmlns:a16="http://schemas.microsoft.com/office/drawing/2014/main" xmlns="" id="{0324D66F-8931-4EA6-93C6-5923554C0A2C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  <a:grpFill/>
            </p:grpSpPr>
            <p:sp>
              <p:nvSpPr>
                <p:cNvPr id="45" name="Cube 44">
                  <a:extLst>
                    <a:ext uri="{FF2B5EF4-FFF2-40B4-BE49-F238E27FC236}">
                      <a16:creationId xmlns:a16="http://schemas.microsoft.com/office/drawing/2014/main" xmlns="" id="{A1AB4754-2CB8-46FD-B79D-A43ADA4C0F8D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" name="Cube 45">
                  <a:extLst>
                    <a:ext uri="{FF2B5EF4-FFF2-40B4-BE49-F238E27FC236}">
                      <a16:creationId xmlns:a16="http://schemas.microsoft.com/office/drawing/2014/main" xmlns="" id="{3411E243-156D-4A5A-BC89-5ACF9A2162AA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44" name="Cube 43">
                <a:extLst>
                  <a:ext uri="{FF2B5EF4-FFF2-40B4-BE49-F238E27FC236}">
                    <a16:creationId xmlns:a16="http://schemas.microsoft.com/office/drawing/2014/main" xmlns="" id="{69D62416-962C-4D0B-B171-136C9C593D7B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grp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xmlns="" id="{D95D2E39-54D1-447E-AA7E-6AB0E661F34F}"/>
                </a:ext>
              </a:extLst>
            </p:cNvPr>
            <p:cNvGrpSpPr/>
            <p:nvPr/>
          </p:nvGrpSpPr>
          <p:grpSpPr>
            <a:xfrm>
              <a:off x="4958080" y="1361440"/>
              <a:ext cx="1513840" cy="589280"/>
              <a:chOff x="843280" y="1361440"/>
              <a:chExt cx="1513840" cy="589280"/>
            </a:xfrm>
            <a:grpFill/>
          </p:grpSpPr>
          <p:grpSp>
            <p:nvGrpSpPr>
              <p:cNvPr id="48" name="Groupe 47">
                <a:extLst>
                  <a:ext uri="{FF2B5EF4-FFF2-40B4-BE49-F238E27FC236}">
                    <a16:creationId xmlns:a16="http://schemas.microsoft.com/office/drawing/2014/main" xmlns="" id="{70795AB1-6FC7-4596-9F3E-3BDCD76BEC92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  <a:grpFill/>
            </p:grpSpPr>
            <p:sp>
              <p:nvSpPr>
                <p:cNvPr id="50" name="Cube 49">
                  <a:extLst>
                    <a:ext uri="{FF2B5EF4-FFF2-40B4-BE49-F238E27FC236}">
                      <a16:creationId xmlns:a16="http://schemas.microsoft.com/office/drawing/2014/main" xmlns="" id="{20804FBD-3307-4B53-A978-46D6F06A536C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1" name="Cube 50">
                  <a:extLst>
                    <a:ext uri="{FF2B5EF4-FFF2-40B4-BE49-F238E27FC236}">
                      <a16:creationId xmlns:a16="http://schemas.microsoft.com/office/drawing/2014/main" xmlns="" id="{6B946E17-C6DF-433B-B57D-6C50B21EFEAF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00B0F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sp>
            <p:nvSpPr>
              <p:cNvPr id="49" name="Cube 48">
                <a:extLst>
                  <a:ext uri="{FF2B5EF4-FFF2-40B4-BE49-F238E27FC236}">
                    <a16:creationId xmlns:a16="http://schemas.microsoft.com/office/drawing/2014/main" xmlns="" id="{1D9BAA7D-8C93-43F3-96FC-666088B4B26C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grp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xmlns="" id="{ABD868CF-DDFC-4105-B130-021087819CB4}"/>
                </a:ext>
              </a:extLst>
            </p:cNvPr>
            <p:cNvGrpSpPr/>
            <p:nvPr/>
          </p:nvGrpSpPr>
          <p:grpSpPr>
            <a:xfrm>
              <a:off x="6329680" y="1361440"/>
              <a:ext cx="1513840" cy="589280"/>
              <a:chOff x="843280" y="1361440"/>
              <a:chExt cx="1513840" cy="589280"/>
            </a:xfrm>
            <a:grpFill/>
          </p:grpSpPr>
          <p:grpSp>
            <p:nvGrpSpPr>
              <p:cNvPr id="53" name="Groupe 52">
                <a:extLst>
                  <a:ext uri="{FF2B5EF4-FFF2-40B4-BE49-F238E27FC236}">
                    <a16:creationId xmlns:a16="http://schemas.microsoft.com/office/drawing/2014/main" xmlns="" id="{E1040663-917C-443F-8CF3-38B5D2DD567D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  <a:grpFill/>
            </p:grpSpPr>
            <p:sp>
              <p:nvSpPr>
                <p:cNvPr id="55" name="Cube 54">
                  <a:extLst>
                    <a:ext uri="{FF2B5EF4-FFF2-40B4-BE49-F238E27FC236}">
                      <a16:creationId xmlns:a16="http://schemas.microsoft.com/office/drawing/2014/main" xmlns="" id="{13170CAD-AB0C-4BE4-84A1-0B525CD2C618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6" name="Cube 55">
                  <a:extLst>
                    <a:ext uri="{FF2B5EF4-FFF2-40B4-BE49-F238E27FC236}">
                      <a16:creationId xmlns:a16="http://schemas.microsoft.com/office/drawing/2014/main" xmlns="" id="{0338917E-85FC-476C-8647-73FF01D655FC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54" name="Cube 53">
                <a:extLst>
                  <a:ext uri="{FF2B5EF4-FFF2-40B4-BE49-F238E27FC236}">
                    <a16:creationId xmlns:a16="http://schemas.microsoft.com/office/drawing/2014/main" xmlns="" id="{B8F3BC56-6A5B-45CD-A53C-2D28825288CA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grp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xmlns="" id="{1700BFE4-09B0-4FA4-8F0E-78D2EE97CE5F}"/>
                </a:ext>
              </a:extLst>
            </p:cNvPr>
            <p:cNvGrpSpPr/>
            <p:nvPr/>
          </p:nvGrpSpPr>
          <p:grpSpPr>
            <a:xfrm>
              <a:off x="7691120" y="1361440"/>
              <a:ext cx="1513840" cy="589280"/>
              <a:chOff x="843280" y="1361440"/>
              <a:chExt cx="1513840" cy="589280"/>
            </a:xfrm>
            <a:grpFill/>
          </p:grpSpPr>
          <p:grpSp>
            <p:nvGrpSpPr>
              <p:cNvPr id="58" name="Groupe 57">
                <a:extLst>
                  <a:ext uri="{FF2B5EF4-FFF2-40B4-BE49-F238E27FC236}">
                    <a16:creationId xmlns:a16="http://schemas.microsoft.com/office/drawing/2014/main" xmlns="" id="{3B37464C-4517-42D6-8716-CFAAE432C32A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  <a:grpFill/>
            </p:grpSpPr>
            <p:sp>
              <p:nvSpPr>
                <p:cNvPr id="60" name="Cube 59">
                  <a:extLst>
                    <a:ext uri="{FF2B5EF4-FFF2-40B4-BE49-F238E27FC236}">
                      <a16:creationId xmlns:a16="http://schemas.microsoft.com/office/drawing/2014/main" xmlns="" id="{5C6B4F0E-3F18-4D4E-AE51-4D070D020019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1" name="Cube 60">
                  <a:extLst>
                    <a:ext uri="{FF2B5EF4-FFF2-40B4-BE49-F238E27FC236}">
                      <a16:creationId xmlns:a16="http://schemas.microsoft.com/office/drawing/2014/main" xmlns="" id="{707EB24E-352F-4227-86C7-B23078870D38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solidFill>
                  <a:srgbClr val="FEA0A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sp>
            <p:nvSpPr>
              <p:cNvPr id="59" name="Cube 58">
                <a:extLst>
                  <a:ext uri="{FF2B5EF4-FFF2-40B4-BE49-F238E27FC236}">
                    <a16:creationId xmlns:a16="http://schemas.microsoft.com/office/drawing/2014/main" xmlns="" id="{2E8F062B-7898-402A-A67A-C4B7B511247F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grp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xmlns="" id="{5FBA458A-618A-46FB-9E45-F991015DC140}"/>
                </a:ext>
              </a:extLst>
            </p:cNvPr>
            <p:cNvGrpSpPr/>
            <p:nvPr/>
          </p:nvGrpSpPr>
          <p:grpSpPr>
            <a:xfrm>
              <a:off x="9062720" y="1361440"/>
              <a:ext cx="1513840" cy="589280"/>
              <a:chOff x="843280" y="1361440"/>
              <a:chExt cx="1513840" cy="589280"/>
            </a:xfrm>
            <a:grpFill/>
          </p:grpSpPr>
          <p:grpSp>
            <p:nvGrpSpPr>
              <p:cNvPr id="63" name="Groupe 62">
                <a:extLst>
                  <a:ext uri="{FF2B5EF4-FFF2-40B4-BE49-F238E27FC236}">
                    <a16:creationId xmlns:a16="http://schemas.microsoft.com/office/drawing/2014/main" xmlns="" id="{AD0A2499-F913-470B-AB9B-7927662CE6C9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056640" cy="589280"/>
                <a:chOff x="843280" y="1361440"/>
                <a:chExt cx="1056640" cy="589280"/>
              </a:xfrm>
              <a:grpFill/>
            </p:grpSpPr>
            <p:sp>
              <p:nvSpPr>
                <p:cNvPr id="65" name="Cube 64">
                  <a:extLst>
                    <a:ext uri="{FF2B5EF4-FFF2-40B4-BE49-F238E27FC236}">
                      <a16:creationId xmlns:a16="http://schemas.microsoft.com/office/drawing/2014/main" xmlns="" id="{F6ADF22B-FD90-4B85-8209-B354823F864F}"/>
                    </a:ext>
                  </a:extLst>
                </p:cNvPr>
                <p:cNvSpPr/>
                <p:nvPr/>
              </p:nvSpPr>
              <p:spPr>
                <a:xfrm>
                  <a:off x="8432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6" name="Cube 65">
                  <a:extLst>
                    <a:ext uri="{FF2B5EF4-FFF2-40B4-BE49-F238E27FC236}">
                      <a16:creationId xmlns:a16="http://schemas.microsoft.com/office/drawing/2014/main" xmlns="" id="{CF1E87A6-A97F-43AA-BBEF-1D9590B90577}"/>
                    </a:ext>
                  </a:extLst>
                </p:cNvPr>
                <p:cNvSpPr/>
                <p:nvPr/>
              </p:nvSpPr>
              <p:spPr>
                <a:xfrm>
                  <a:off x="13004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64" name="Cube 63">
                <a:extLst>
                  <a:ext uri="{FF2B5EF4-FFF2-40B4-BE49-F238E27FC236}">
                    <a16:creationId xmlns:a16="http://schemas.microsoft.com/office/drawing/2014/main" xmlns="" id="{DA1B3747-5C33-41DC-83AC-C6D109F39C60}"/>
                  </a:ext>
                </a:extLst>
              </p:cNvPr>
              <p:cNvSpPr/>
              <p:nvPr/>
            </p:nvSpPr>
            <p:spPr>
              <a:xfrm>
                <a:off x="1757680" y="1361440"/>
                <a:ext cx="599440" cy="589280"/>
              </a:xfrm>
              <a:prstGeom prst="cube">
                <a:avLst/>
              </a:prstGeom>
              <a:grp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67" name="ZoneTexte 66">
            <a:extLst>
              <a:ext uri="{FF2B5EF4-FFF2-40B4-BE49-F238E27FC236}">
                <a16:creationId xmlns:a16="http://schemas.microsoft.com/office/drawing/2014/main" xmlns="" id="{78AD931E-4A7F-40C0-938D-5B621882FD74}"/>
              </a:ext>
            </a:extLst>
          </p:cNvPr>
          <p:cNvSpPr txBox="1"/>
          <p:nvPr/>
        </p:nvSpPr>
        <p:spPr>
          <a:xfrm>
            <a:off x="650240" y="819717"/>
            <a:ext cx="692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/>
              <a:t>Assemblage de 21 cubes</a:t>
            </a:r>
          </a:p>
        </p:txBody>
      </p:sp>
      <p:sp>
        <p:nvSpPr>
          <p:cNvPr id="141" name="Flèche : haut 140">
            <a:extLst>
              <a:ext uri="{FF2B5EF4-FFF2-40B4-BE49-F238E27FC236}">
                <a16:creationId xmlns:a16="http://schemas.microsoft.com/office/drawing/2014/main" xmlns="" id="{1142D257-0495-4536-B8BC-7D023E5FCBF2}"/>
              </a:ext>
            </a:extLst>
          </p:cNvPr>
          <p:cNvSpPr/>
          <p:nvPr/>
        </p:nvSpPr>
        <p:spPr>
          <a:xfrm>
            <a:off x="5567680" y="3643766"/>
            <a:ext cx="528320" cy="985520"/>
          </a:xfrm>
          <a:prstGeom prst="upArrow">
            <a:avLst/>
          </a:prstGeom>
          <a:solidFill>
            <a:srgbClr val="00B0F0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13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1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D0C681DB-8269-4A9B-B0F9-D81C59C8BEFE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E7B7D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 flipV="1">
            <a:off x="206422" y="1425847"/>
            <a:ext cx="1489194" cy="872520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xmlns="" id="{8156F04D-7598-48B4-AFA9-178248433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166" y="254000"/>
            <a:ext cx="10515600" cy="349114"/>
          </a:xfrm>
        </p:spPr>
        <p:txBody>
          <a:bodyPr>
            <a:noAutofit/>
          </a:bodyPr>
          <a:lstStyle/>
          <a:p>
            <a:pPr algn="ctr"/>
            <a:r>
              <a:rPr lang="fr-FR" sz="2800" dirty="0">
                <a:solidFill>
                  <a:srgbClr val="7030A0"/>
                </a:solidFill>
              </a:rPr>
              <a:t>deuxième situation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1376E63C-B50F-44EA-A479-49ECDBDBE705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FE727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 flipV="1">
            <a:off x="933031" y="1437509"/>
            <a:ext cx="1489194" cy="87252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B796259-6AEC-4A4E-80EA-4590DDCE03DC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 flipV="1">
            <a:off x="1715566" y="1431678"/>
            <a:ext cx="1489194" cy="87252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AA27CAB-4021-494C-BC4B-8690218BAC51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FF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 flipV="1">
            <a:off x="2429300" y="1437509"/>
            <a:ext cx="1489194" cy="87252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7B893FAC-CC94-4C76-802C-F24FE93C6F3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 flipV="1">
            <a:off x="3178251" y="1431678"/>
            <a:ext cx="1489194" cy="87252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889D6C8A-B514-4454-ABFC-F76DB29E63AC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E7B7D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 flipV="1">
            <a:off x="3874115" y="1425847"/>
            <a:ext cx="1489194" cy="87252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E358D436-A07B-40E2-B3DE-258AE6B6EFCB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50000"/>
          </a:blip>
          <a:stretch>
            <a:fillRect/>
          </a:stretch>
        </p:blipFill>
        <p:spPr>
          <a:xfrm rot="5400000" flipV="1">
            <a:off x="4656650" y="1375047"/>
            <a:ext cx="1489194" cy="87252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AE9FE413-28F0-4D18-B403-8BF52100DEF6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FE727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 flipV="1">
            <a:off x="5449398" y="1375047"/>
            <a:ext cx="1489194" cy="87252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F8BA2342-49A5-41FF-9569-0214134718D7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 flipV="1">
            <a:off x="6213804" y="1370718"/>
            <a:ext cx="1489194" cy="87252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F5B8182D-0008-4885-A28F-F0DEA56A29AA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FF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 flipV="1">
            <a:off x="7750686" y="1359056"/>
            <a:ext cx="1489194" cy="87252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219BCA83-7FA7-446C-80A5-9C7AF40EC0E1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90528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 flipV="1">
            <a:off x="8495437" y="1375047"/>
            <a:ext cx="1489194" cy="8725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4464DACF-BF24-4927-A00F-0CD0F3E9C6FC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 flipV="1">
            <a:off x="9227348" y="1359056"/>
            <a:ext cx="1489194" cy="87252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CD77241-65B7-40BD-9B87-77F808F1E909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 flipV="1">
            <a:off x="6968151" y="1343065"/>
            <a:ext cx="1489194" cy="87252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437024A0-E66D-438D-B845-2771CF08367D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 flipV="1">
            <a:off x="9973416" y="1343065"/>
            <a:ext cx="1489194" cy="87252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4334C622-CE1B-42A2-BD8F-05539F3DCBF3}"/>
              </a:ext>
            </a:extLst>
          </p:cNvPr>
          <p:cNvSpPr txBox="1"/>
          <p:nvPr/>
        </p:nvSpPr>
        <p:spPr>
          <a:xfrm>
            <a:off x="690880" y="3027680"/>
            <a:ext cx="108204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Combien y-a-t-il de kangourous ?</a:t>
            </a:r>
          </a:p>
          <a:p>
            <a:endParaRPr lang="fr-FR" sz="2800" dirty="0"/>
          </a:p>
          <a:p>
            <a:r>
              <a:rPr lang="fr-FR" sz="2800" dirty="0"/>
              <a:t>Combien de kangourous précèdent le kangourou blanc ?</a:t>
            </a:r>
          </a:p>
          <a:p>
            <a:endParaRPr lang="fr-FR" sz="2800" dirty="0"/>
          </a:p>
          <a:p>
            <a:r>
              <a:rPr lang="fr-FR" sz="2800" dirty="0"/>
              <a:t>Quelle est la position du kangourou blanc ?</a:t>
            </a:r>
          </a:p>
          <a:p>
            <a:endParaRPr lang="fr-FR" sz="2800" dirty="0"/>
          </a:p>
          <a:p>
            <a:endParaRPr lang="fr-FR" sz="2800" dirty="0"/>
          </a:p>
          <a:p>
            <a:endParaRPr lang="fr-FR" dirty="0"/>
          </a:p>
        </p:txBody>
      </p:sp>
      <p:sp>
        <p:nvSpPr>
          <p:cNvPr id="44" name="SMARTInkShape-11">
            <a:extLst>
              <a:ext uri="{FF2B5EF4-FFF2-40B4-BE49-F238E27FC236}">
                <a16:creationId xmlns:a16="http://schemas.microsoft.com/office/drawing/2014/main" xmlns="" id="{956EB50E-8652-47EC-992B-C214B87E404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895975" y="3051397"/>
            <a:ext cx="206376" cy="409354"/>
          </a:xfrm>
          <a:custGeom>
            <a:avLst/>
            <a:gdLst/>
            <a:ahLst/>
            <a:cxnLst/>
            <a:rect l="0" t="0" r="0" b="0"/>
            <a:pathLst>
              <a:path w="206376" h="409354">
                <a:moveTo>
                  <a:pt x="0" y="310928"/>
                </a:moveTo>
                <a:lnTo>
                  <a:pt x="0" y="310928"/>
                </a:lnTo>
                <a:lnTo>
                  <a:pt x="0" y="315347"/>
                </a:lnTo>
                <a:lnTo>
                  <a:pt x="5056" y="321762"/>
                </a:lnTo>
                <a:lnTo>
                  <a:pt x="8480" y="324562"/>
                </a:lnTo>
                <a:lnTo>
                  <a:pt x="11530" y="325807"/>
                </a:lnTo>
                <a:lnTo>
                  <a:pt x="18951" y="326791"/>
                </a:lnTo>
                <a:lnTo>
                  <a:pt x="61135" y="291610"/>
                </a:lnTo>
                <a:lnTo>
                  <a:pt x="108738" y="244100"/>
                </a:lnTo>
                <a:lnTo>
                  <a:pt x="136098" y="203907"/>
                </a:lnTo>
                <a:lnTo>
                  <a:pt x="160884" y="159306"/>
                </a:lnTo>
                <a:lnTo>
                  <a:pt x="182071" y="112242"/>
                </a:lnTo>
                <a:lnTo>
                  <a:pt x="196110" y="73478"/>
                </a:lnTo>
                <a:lnTo>
                  <a:pt x="202436" y="27543"/>
                </a:lnTo>
                <a:lnTo>
                  <a:pt x="206362" y="0"/>
                </a:lnTo>
                <a:lnTo>
                  <a:pt x="206375" y="45469"/>
                </a:lnTo>
                <a:lnTo>
                  <a:pt x="206375" y="81829"/>
                </a:lnTo>
                <a:lnTo>
                  <a:pt x="206375" y="125336"/>
                </a:lnTo>
                <a:lnTo>
                  <a:pt x="206375" y="165156"/>
                </a:lnTo>
                <a:lnTo>
                  <a:pt x="204690" y="210637"/>
                </a:lnTo>
                <a:lnTo>
                  <a:pt x="201312" y="250600"/>
                </a:lnTo>
                <a:lnTo>
                  <a:pt x="199339" y="296229"/>
                </a:lnTo>
                <a:lnTo>
                  <a:pt x="197341" y="343616"/>
                </a:lnTo>
                <a:lnTo>
                  <a:pt x="199428" y="386663"/>
                </a:lnTo>
                <a:lnTo>
                  <a:pt x="200789" y="401337"/>
                </a:lnTo>
                <a:lnTo>
                  <a:pt x="202481" y="405790"/>
                </a:lnTo>
                <a:lnTo>
                  <a:pt x="206375" y="40935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7" name="SMARTInkShape-Group8">
            <a:extLst>
              <a:ext uri="{FF2B5EF4-FFF2-40B4-BE49-F238E27FC236}">
                <a16:creationId xmlns:a16="http://schemas.microsoft.com/office/drawing/2014/main" xmlns="" id="{13AF485C-BE03-4F00-9B60-EA2649D27B9E}"/>
              </a:ext>
            </a:extLst>
          </p:cNvPr>
          <p:cNvGrpSpPr/>
          <p:nvPr/>
        </p:nvGrpSpPr>
        <p:grpSpPr>
          <a:xfrm>
            <a:off x="6324169" y="3092450"/>
            <a:ext cx="282954" cy="450851"/>
            <a:chOff x="6324169" y="3092450"/>
            <a:chExt cx="282954" cy="450851"/>
          </a:xfrm>
        </p:grpSpPr>
        <p:sp>
          <p:nvSpPr>
            <p:cNvPr id="45" name="SMARTInkShape-12">
              <a:extLst>
                <a:ext uri="{FF2B5EF4-FFF2-40B4-BE49-F238E27FC236}">
                  <a16:creationId xmlns:a16="http://schemas.microsoft.com/office/drawing/2014/main" xmlns="" id="{9AEC22D4-EC19-4E85-AC7D-91C11EF2302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324169" y="3092450"/>
              <a:ext cx="282954" cy="333814"/>
            </a:xfrm>
            <a:custGeom>
              <a:avLst/>
              <a:gdLst/>
              <a:ahLst/>
              <a:cxnLst/>
              <a:rect l="0" t="0" r="0" b="0"/>
              <a:pathLst>
                <a:path w="282954" h="333814">
                  <a:moveTo>
                    <a:pt x="111556" y="0"/>
                  </a:moveTo>
                  <a:lnTo>
                    <a:pt x="111556" y="0"/>
                  </a:lnTo>
                  <a:lnTo>
                    <a:pt x="109871" y="1686"/>
                  </a:lnTo>
                  <a:lnTo>
                    <a:pt x="106493" y="12667"/>
                  </a:lnTo>
                  <a:lnTo>
                    <a:pt x="99132" y="52633"/>
                  </a:lnTo>
                  <a:lnTo>
                    <a:pt x="87690" y="84423"/>
                  </a:lnTo>
                  <a:lnTo>
                    <a:pt x="72374" y="128538"/>
                  </a:lnTo>
                  <a:lnTo>
                    <a:pt x="59651" y="170651"/>
                  </a:lnTo>
                  <a:lnTo>
                    <a:pt x="42241" y="208255"/>
                  </a:lnTo>
                  <a:lnTo>
                    <a:pt x="23180" y="250883"/>
                  </a:lnTo>
                  <a:lnTo>
                    <a:pt x="7512" y="291484"/>
                  </a:lnTo>
                  <a:lnTo>
                    <a:pt x="0" y="312688"/>
                  </a:lnTo>
                  <a:lnTo>
                    <a:pt x="5" y="319948"/>
                  </a:lnTo>
                  <a:lnTo>
                    <a:pt x="1183" y="324820"/>
                  </a:lnTo>
                  <a:lnTo>
                    <a:pt x="1990" y="326613"/>
                  </a:lnTo>
                  <a:lnTo>
                    <a:pt x="11555" y="332508"/>
                  </a:lnTo>
                  <a:lnTo>
                    <a:pt x="17840" y="333813"/>
                  </a:lnTo>
                  <a:lnTo>
                    <a:pt x="62304" y="328329"/>
                  </a:lnTo>
                  <a:lnTo>
                    <a:pt x="102820" y="326342"/>
                  </a:lnTo>
                  <a:lnTo>
                    <a:pt x="142874" y="324342"/>
                  </a:lnTo>
                  <a:lnTo>
                    <a:pt x="184260" y="323947"/>
                  </a:lnTo>
                  <a:lnTo>
                    <a:pt x="230230" y="325548"/>
                  </a:lnTo>
                  <a:lnTo>
                    <a:pt x="274993" y="326939"/>
                  </a:lnTo>
                  <a:lnTo>
                    <a:pt x="280974" y="326987"/>
                  </a:lnTo>
                  <a:lnTo>
                    <a:pt x="282356" y="326647"/>
                  </a:lnTo>
                  <a:lnTo>
                    <a:pt x="282926" y="326067"/>
                  </a:lnTo>
                  <a:lnTo>
                    <a:pt x="282953" y="325328"/>
                  </a:lnTo>
                  <a:lnTo>
                    <a:pt x="282618" y="324835"/>
                  </a:lnTo>
                  <a:lnTo>
                    <a:pt x="279831" y="323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SMARTInkShape-13">
              <a:extLst>
                <a:ext uri="{FF2B5EF4-FFF2-40B4-BE49-F238E27FC236}">
                  <a16:creationId xmlns:a16="http://schemas.microsoft.com/office/drawing/2014/main" xmlns="" id="{FAAA3A34-3F08-4DD8-A86A-3A1F5F61EEE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480175" y="3308350"/>
              <a:ext cx="19051" cy="234951"/>
            </a:xfrm>
            <a:custGeom>
              <a:avLst/>
              <a:gdLst/>
              <a:ahLst/>
              <a:cxnLst/>
              <a:rect l="0" t="0" r="0" b="0"/>
              <a:pathLst>
                <a:path w="19051" h="234951">
                  <a:moveTo>
                    <a:pt x="19050" y="0"/>
                  </a:moveTo>
                  <a:lnTo>
                    <a:pt x="19050" y="0"/>
                  </a:lnTo>
                  <a:lnTo>
                    <a:pt x="13987" y="11184"/>
                  </a:lnTo>
                  <a:lnTo>
                    <a:pt x="12702" y="57759"/>
                  </a:lnTo>
                  <a:lnTo>
                    <a:pt x="10819" y="87995"/>
                  </a:lnTo>
                  <a:lnTo>
                    <a:pt x="8336" y="124481"/>
                  </a:lnTo>
                  <a:lnTo>
                    <a:pt x="6586" y="161022"/>
                  </a:lnTo>
                  <a:lnTo>
                    <a:pt x="3013" y="207738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8" name="SMARTInkShape-14">
            <a:extLst>
              <a:ext uri="{FF2B5EF4-FFF2-40B4-BE49-F238E27FC236}">
                <a16:creationId xmlns:a16="http://schemas.microsoft.com/office/drawing/2014/main" xmlns="" id="{CF4A3D32-67C2-4D53-93F2-9F915E2563D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315436" y="3911612"/>
            <a:ext cx="259457" cy="471258"/>
          </a:xfrm>
          <a:custGeom>
            <a:avLst/>
            <a:gdLst/>
            <a:ahLst/>
            <a:cxnLst/>
            <a:rect l="0" t="0" r="0" b="0"/>
            <a:pathLst>
              <a:path w="259457" h="471258">
                <a:moveTo>
                  <a:pt x="203214" y="3163"/>
                </a:moveTo>
                <a:lnTo>
                  <a:pt x="203214" y="3163"/>
                </a:lnTo>
                <a:lnTo>
                  <a:pt x="208636" y="2810"/>
                </a:lnTo>
                <a:lnTo>
                  <a:pt x="240542" y="0"/>
                </a:lnTo>
                <a:lnTo>
                  <a:pt x="239400" y="5048"/>
                </a:lnTo>
                <a:lnTo>
                  <a:pt x="237921" y="6536"/>
                </a:lnTo>
                <a:lnTo>
                  <a:pt x="218250" y="12492"/>
                </a:lnTo>
                <a:lnTo>
                  <a:pt x="175642" y="20735"/>
                </a:lnTo>
                <a:lnTo>
                  <a:pt x="155642" y="28689"/>
                </a:lnTo>
                <a:lnTo>
                  <a:pt x="113375" y="62197"/>
                </a:lnTo>
                <a:lnTo>
                  <a:pt x="73335" y="104718"/>
                </a:lnTo>
                <a:lnTo>
                  <a:pt x="39124" y="148375"/>
                </a:lnTo>
                <a:lnTo>
                  <a:pt x="25712" y="174600"/>
                </a:lnTo>
                <a:lnTo>
                  <a:pt x="11185" y="219375"/>
                </a:lnTo>
                <a:lnTo>
                  <a:pt x="9" y="259917"/>
                </a:lnTo>
                <a:lnTo>
                  <a:pt x="0" y="300576"/>
                </a:lnTo>
                <a:lnTo>
                  <a:pt x="7756" y="342795"/>
                </a:lnTo>
                <a:lnTo>
                  <a:pt x="21874" y="377024"/>
                </a:lnTo>
                <a:lnTo>
                  <a:pt x="55017" y="420710"/>
                </a:lnTo>
                <a:lnTo>
                  <a:pt x="64323" y="431450"/>
                </a:lnTo>
                <a:lnTo>
                  <a:pt x="109723" y="456438"/>
                </a:lnTo>
                <a:lnTo>
                  <a:pt x="143511" y="468681"/>
                </a:lnTo>
                <a:lnTo>
                  <a:pt x="176788" y="471257"/>
                </a:lnTo>
                <a:lnTo>
                  <a:pt x="202188" y="468473"/>
                </a:lnTo>
                <a:lnTo>
                  <a:pt x="221411" y="460492"/>
                </a:lnTo>
                <a:lnTo>
                  <a:pt x="241061" y="444135"/>
                </a:lnTo>
                <a:lnTo>
                  <a:pt x="251861" y="428704"/>
                </a:lnTo>
                <a:lnTo>
                  <a:pt x="259456" y="392595"/>
                </a:lnTo>
                <a:lnTo>
                  <a:pt x="248216" y="349519"/>
                </a:lnTo>
                <a:lnTo>
                  <a:pt x="236538" y="324235"/>
                </a:lnTo>
                <a:lnTo>
                  <a:pt x="206932" y="284762"/>
                </a:lnTo>
                <a:lnTo>
                  <a:pt x="181307" y="268084"/>
                </a:lnTo>
                <a:lnTo>
                  <a:pt x="138170" y="252774"/>
                </a:lnTo>
                <a:lnTo>
                  <a:pt x="115895" y="249865"/>
                </a:lnTo>
                <a:lnTo>
                  <a:pt x="78617" y="255787"/>
                </a:lnTo>
                <a:lnTo>
                  <a:pt x="61760" y="262549"/>
                </a:lnTo>
                <a:lnTo>
                  <a:pt x="43684" y="273785"/>
                </a:lnTo>
                <a:lnTo>
                  <a:pt x="29771" y="292655"/>
                </a:lnTo>
                <a:lnTo>
                  <a:pt x="20648" y="313860"/>
                </a:lnTo>
                <a:lnTo>
                  <a:pt x="15889" y="34606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SMARTInkShape-15">
            <a:extLst>
              <a:ext uri="{FF2B5EF4-FFF2-40B4-BE49-F238E27FC236}">
                <a16:creationId xmlns:a16="http://schemas.microsoft.com/office/drawing/2014/main" xmlns="" id="{6788C06B-AC80-447B-AD8E-E209C68EC20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398191" y="4818885"/>
            <a:ext cx="267142" cy="327791"/>
          </a:xfrm>
          <a:custGeom>
            <a:avLst/>
            <a:gdLst/>
            <a:ahLst/>
            <a:cxnLst/>
            <a:rect l="0" t="0" r="0" b="0"/>
            <a:pathLst>
              <a:path w="267142" h="327791">
                <a:moveTo>
                  <a:pt x="2734" y="327790"/>
                </a:moveTo>
                <a:lnTo>
                  <a:pt x="2734" y="327790"/>
                </a:lnTo>
                <a:lnTo>
                  <a:pt x="0" y="327790"/>
                </a:lnTo>
                <a:lnTo>
                  <a:pt x="11747" y="324746"/>
                </a:lnTo>
                <a:lnTo>
                  <a:pt x="58217" y="289821"/>
                </a:lnTo>
                <a:lnTo>
                  <a:pt x="91691" y="249500"/>
                </a:lnTo>
                <a:lnTo>
                  <a:pt x="115787" y="212065"/>
                </a:lnTo>
                <a:lnTo>
                  <a:pt x="131060" y="167432"/>
                </a:lnTo>
                <a:lnTo>
                  <a:pt x="145583" y="126677"/>
                </a:lnTo>
                <a:lnTo>
                  <a:pt x="161309" y="81937"/>
                </a:lnTo>
                <a:lnTo>
                  <a:pt x="172287" y="39053"/>
                </a:lnTo>
                <a:lnTo>
                  <a:pt x="180338" y="146"/>
                </a:lnTo>
                <a:lnTo>
                  <a:pt x="180403" y="0"/>
                </a:lnTo>
                <a:lnTo>
                  <a:pt x="191426" y="47152"/>
                </a:lnTo>
                <a:lnTo>
                  <a:pt x="201700" y="91423"/>
                </a:lnTo>
                <a:lnTo>
                  <a:pt x="211461" y="130716"/>
                </a:lnTo>
                <a:lnTo>
                  <a:pt x="223678" y="172935"/>
                </a:lnTo>
                <a:lnTo>
                  <a:pt x="242016" y="214743"/>
                </a:lnTo>
                <a:lnTo>
                  <a:pt x="263417" y="262150"/>
                </a:lnTo>
                <a:lnTo>
                  <a:pt x="267141" y="275258"/>
                </a:lnTo>
                <a:lnTo>
                  <a:pt x="266886" y="282570"/>
                </a:lnTo>
                <a:lnTo>
                  <a:pt x="262775" y="289348"/>
                </a:lnTo>
                <a:lnTo>
                  <a:pt x="256244" y="295182"/>
                </a:lnTo>
                <a:lnTo>
                  <a:pt x="238107" y="303057"/>
                </a:lnTo>
                <a:lnTo>
                  <a:pt x="203333" y="304294"/>
                </a:lnTo>
                <a:lnTo>
                  <a:pt x="181706" y="299395"/>
                </a:lnTo>
                <a:lnTo>
                  <a:pt x="151384" y="285758"/>
                </a:lnTo>
                <a:lnTo>
                  <a:pt x="145609" y="28016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2" name="SMARTInkShape-Group11">
            <a:extLst>
              <a:ext uri="{FF2B5EF4-FFF2-40B4-BE49-F238E27FC236}">
                <a16:creationId xmlns:a16="http://schemas.microsoft.com/office/drawing/2014/main" xmlns="" id="{16656ABB-A149-43F6-A071-A2A2EE3C3B40}"/>
              </a:ext>
            </a:extLst>
          </p:cNvPr>
          <p:cNvGrpSpPr/>
          <p:nvPr/>
        </p:nvGrpSpPr>
        <p:grpSpPr>
          <a:xfrm>
            <a:off x="7669058" y="4627630"/>
            <a:ext cx="719293" cy="731064"/>
            <a:chOff x="7669058" y="4627630"/>
            <a:chExt cx="719293" cy="731064"/>
          </a:xfrm>
        </p:grpSpPr>
        <p:sp>
          <p:nvSpPr>
            <p:cNvPr id="50" name="SMARTInkShape-16">
              <a:extLst>
                <a:ext uri="{FF2B5EF4-FFF2-40B4-BE49-F238E27FC236}">
                  <a16:creationId xmlns:a16="http://schemas.microsoft.com/office/drawing/2014/main" xmlns="" id="{9D90B3E6-500A-4D04-B2DF-830890540ED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669058" y="4627630"/>
              <a:ext cx="719293" cy="731064"/>
            </a:xfrm>
            <a:custGeom>
              <a:avLst/>
              <a:gdLst/>
              <a:ahLst/>
              <a:cxnLst/>
              <a:rect l="0" t="0" r="0" b="0"/>
              <a:pathLst>
                <a:path w="719293" h="731064">
                  <a:moveTo>
                    <a:pt x="4917" y="446020"/>
                  </a:moveTo>
                  <a:lnTo>
                    <a:pt x="4917" y="446020"/>
                  </a:lnTo>
                  <a:lnTo>
                    <a:pt x="3232" y="446020"/>
                  </a:lnTo>
                  <a:lnTo>
                    <a:pt x="2735" y="445667"/>
                  </a:lnTo>
                  <a:lnTo>
                    <a:pt x="2404" y="445079"/>
                  </a:lnTo>
                  <a:lnTo>
                    <a:pt x="2183" y="444334"/>
                  </a:lnTo>
                  <a:lnTo>
                    <a:pt x="1683" y="444191"/>
                  </a:lnTo>
                  <a:lnTo>
                    <a:pt x="187" y="444972"/>
                  </a:lnTo>
                  <a:lnTo>
                    <a:pt x="0" y="445674"/>
                  </a:lnTo>
                  <a:lnTo>
                    <a:pt x="228" y="446495"/>
                  </a:lnTo>
                  <a:lnTo>
                    <a:pt x="1716" y="449148"/>
                  </a:lnTo>
                  <a:lnTo>
                    <a:pt x="38716" y="465790"/>
                  </a:lnTo>
                  <a:lnTo>
                    <a:pt x="44868" y="466213"/>
                  </a:lnTo>
                  <a:lnTo>
                    <a:pt x="62002" y="461925"/>
                  </a:lnTo>
                  <a:lnTo>
                    <a:pt x="72121" y="456299"/>
                  </a:lnTo>
                  <a:lnTo>
                    <a:pt x="88169" y="440954"/>
                  </a:lnTo>
                  <a:lnTo>
                    <a:pt x="96072" y="426401"/>
                  </a:lnTo>
                  <a:lnTo>
                    <a:pt x="105912" y="404974"/>
                  </a:lnTo>
                  <a:lnTo>
                    <a:pt x="118956" y="388134"/>
                  </a:lnTo>
                  <a:lnTo>
                    <a:pt x="121218" y="386779"/>
                  </a:lnTo>
                  <a:lnTo>
                    <a:pt x="124924" y="385838"/>
                  </a:lnTo>
                  <a:lnTo>
                    <a:pt x="128747" y="389108"/>
                  </a:lnTo>
                  <a:lnTo>
                    <a:pt x="130509" y="391681"/>
                  </a:lnTo>
                  <a:lnTo>
                    <a:pt x="130978" y="392860"/>
                  </a:lnTo>
                  <a:lnTo>
                    <a:pt x="136695" y="397892"/>
                  </a:lnTo>
                  <a:lnTo>
                    <a:pt x="154283" y="405666"/>
                  </a:lnTo>
                  <a:lnTo>
                    <a:pt x="179720" y="407722"/>
                  </a:lnTo>
                  <a:lnTo>
                    <a:pt x="189120" y="406176"/>
                  </a:lnTo>
                  <a:lnTo>
                    <a:pt x="198608" y="401798"/>
                  </a:lnTo>
                  <a:lnTo>
                    <a:pt x="203067" y="398026"/>
                  </a:lnTo>
                  <a:lnTo>
                    <a:pt x="206226" y="393292"/>
                  </a:lnTo>
                  <a:lnTo>
                    <a:pt x="209634" y="382694"/>
                  </a:lnTo>
                  <a:lnTo>
                    <a:pt x="210794" y="354442"/>
                  </a:lnTo>
                  <a:lnTo>
                    <a:pt x="204871" y="311505"/>
                  </a:lnTo>
                  <a:lnTo>
                    <a:pt x="196958" y="294291"/>
                  </a:lnTo>
                  <a:lnTo>
                    <a:pt x="184187" y="276831"/>
                  </a:lnTo>
                  <a:lnTo>
                    <a:pt x="172856" y="267752"/>
                  </a:lnTo>
                  <a:lnTo>
                    <a:pt x="163214" y="263769"/>
                  </a:lnTo>
                  <a:lnTo>
                    <a:pt x="152283" y="262786"/>
                  </a:lnTo>
                  <a:lnTo>
                    <a:pt x="144615" y="264572"/>
                  </a:lnTo>
                  <a:lnTo>
                    <a:pt x="141323" y="266364"/>
                  </a:lnTo>
                  <a:lnTo>
                    <a:pt x="140305" y="268393"/>
                  </a:lnTo>
                  <a:lnTo>
                    <a:pt x="126408" y="312717"/>
                  </a:lnTo>
                  <a:lnTo>
                    <a:pt x="118326" y="348926"/>
                  </a:lnTo>
                  <a:lnTo>
                    <a:pt x="120737" y="385796"/>
                  </a:lnTo>
                  <a:lnTo>
                    <a:pt x="129537" y="427466"/>
                  </a:lnTo>
                  <a:lnTo>
                    <a:pt x="140880" y="457574"/>
                  </a:lnTo>
                  <a:lnTo>
                    <a:pt x="165719" y="491960"/>
                  </a:lnTo>
                  <a:lnTo>
                    <a:pt x="185598" y="498751"/>
                  </a:lnTo>
                  <a:lnTo>
                    <a:pt x="214906" y="501944"/>
                  </a:lnTo>
                  <a:lnTo>
                    <a:pt x="224540" y="501096"/>
                  </a:lnTo>
                  <a:lnTo>
                    <a:pt x="232349" y="497662"/>
                  </a:lnTo>
                  <a:lnTo>
                    <a:pt x="247762" y="486766"/>
                  </a:lnTo>
                  <a:lnTo>
                    <a:pt x="265984" y="461673"/>
                  </a:lnTo>
                  <a:lnTo>
                    <a:pt x="277783" y="423143"/>
                  </a:lnTo>
                  <a:lnTo>
                    <a:pt x="286344" y="381702"/>
                  </a:lnTo>
                  <a:lnTo>
                    <a:pt x="293444" y="334426"/>
                  </a:lnTo>
                  <a:lnTo>
                    <a:pt x="297363" y="292178"/>
                  </a:lnTo>
                  <a:lnTo>
                    <a:pt x="305467" y="246487"/>
                  </a:lnTo>
                  <a:lnTo>
                    <a:pt x="306479" y="228855"/>
                  </a:lnTo>
                  <a:lnTo>
                    <a:pt x="306147" y="228219"/>
                  </a:lnTo>
                  <a:lnTo>
                    <a:pt x="305573" y="227794"/>
                  </a:lnTo>
                  <a:lnTo>
                    <a:pt x="304837" y="227511"/>
                  </a:lnTo>
                  <a:lnTo>
                    <a:pt x="304348" y="228028"/>
                  </a:lnTo>
                  <a:lnTo>
                    <a:pt x="303803" y="230484"/>
                  </a:lnTo>
                  <a:lnTo>
                    <a:pt x="304737" y="270455"/>
                  </a:lnTo>
                  <a:lnTo>
                    <a:pt x="299153" y="317712"/>
                  </a:lnTo>
                  <a:lnTo>
                    <a:pt x="293206" y="359370"/>
                  </a:lnTo>
                  <a:lnTo>
                    <a:pt x="290463" y="397037"/>
                  </a:lnTo>
                  <a:lnTo>
                    <a:pt x="286452" y="438013"/>
                  </a:lnTo>
                  <a:lnTo>
                    <a:pt x="282857" y="482355"/>
                  </a:lnTo>
                  <a:lnTo>
                    <a:pt x="278933" y="529515"/>
                  </a:lnTo>
                  <a:lnTo>
                    <a:pt x="277805" y="577009"/>
                  </a:lnTo>
                  <a:lnTo>
                    <a:pt x="275492" y="623393"/>
                  </a:lnTo>
                  <a:lnTo>
                    <a:pt x="270520" y="667443"/>
                  </a:lnTo>
                  <a:lnTo>
                    <a:pt x="269571" y="712020"/>
                  </a:lnTo>
                  <a:lnTo>
                    <a:pt x="268313" y="726405"/>
                  </a:lnTo>
                  <a:lnTo>
                    <a:pt x="267650" y="728193"/>
                  </a:lnTo>
                  <a:lnTo>
                    <a:pt x="265738" y="731063"/>
                  </a:lnTo>
                  <a:lnTo>
                    <a:pt x="263721" y="726504"/>
                  </a:lnTo>
                  <a:lnTo>
                    <a:pt x="262575" y="718451"/>
                  </a:lnTo>
                  <a:lnTo>
                    <a:pt x="266031" y="672632"/>
                  </a:lnTo>
                  <a:lnTo>
                    <a:pt x="268124" y="628144"/>
                  </a:lnTo>
                  <a:lnTo>
                    <a:pt x="270085" y="581842"/>
                  </a:lnTo>
                  <a:lnTo>
                    <a:pt x="274869" y="537484"/>
                  </a:lnTo>
                  <a:lnTo>
                    <a:pt x="279041" y="499012"/>
                  </a:lnTo>
                  <a:lnTo>
                    <a:pt x="284319" y="456003"/>
                  </a:lnTo>
                  <a:lnTo>
                    <a:pt x="295693" y="409005"/>
                  </a:lnTo>
                  <a:lnTo>
                    <a:pt x="302897" y="363097"/>
                  </a:lnTo>
                  <a:lnTo>
                    <a:pt x="316026" y="321984"/>
                  </a:lnTo>
                  <a:lnTo>
                    <a:pt x="320635" y="314340"/>
                  </a:lnTo>
                  <a:lnTo>
                    <a:pt x="333615" y="301388"/>
                  </a:lnTo>
                  <a:lnTo>
                    <a:pt x="350550" y="293946"/>
                  </a:lnTo>
                  <a:lnTo>
                    <a:pt x="361919" y="291136"/>
                  </a:lnTo>
                  <a:lnTo>
                    <a:pt x="377152" y="293116"/>
                  </a:lnTo>
                  <a:lnTo>
                    <a:pt x="381786" y="294925"/>
                  </a:lnTo>
                  <a:lnTo>
                    <a:pt x="394392" y="308203"/>
                  </a:lnTo>
                  <a:lnTo>
                    <a:pt x="399051" y="316403"/>
                  </a:lnTo>
                  <a:lnTo>
                    <a:pt x="405971" y="340411"/>
                  </a:lnTo>
                  <a:lnTo>
                    <a:pt x="405041" y="384314"/>
                  </a:lnTo>
                  <a:lnTo>
                    <a:pt x="408205" y="427968"/>
                  </a:lnTo>
                  <a:lnTo>
                    <a:pt x="410837" y="454866"/>
                  </a:lnTo>
                  <a:lnTo>
                    <a:pt x="430211" y="501385"/>
                  </a:lnTo>
                  <a:lnTo>
                    <a:pt x="431322" y="504097"/>
                  </a:lnTo>
                  <a:lnTo>
                    <a:pt x="436318" y="508991"/>
                  </a:lnTo>
                  <a:lnTo>
                    <a:pt x="448881" y="517499"/>
                  </a:lnTo>
                  <a:lnTo>
                    <a:pt x="456822" y="519886"/>
                  </a:lnTo>
                  <a:lnTo>
                    <a:pt x="464350" y="519301"/>
                  </a:lnTo>
                  <a:lnTo>
                    <a:pt x="467839" y="518157"/>
                  </a:lnTo>
                  <a:lnTo>
                    <a:pt x="470165" y="516689"/>
                  </a:lnTo>
                  <a:lnTo>
                    <a:pt x="471716" y="515005"/>
                  </a:lnTo>
                  <a:lnTo>
                    <a:pt x="496089" y="471350"/>
                  </a:lnTo>
                  <a:lnTo>
                    <a:pt x="507644" y="430991"/>
                  </a:lnTo>
                  <a:lnTo>
                    <a:pt x="519762" y="383816"/>
                  </a:lnTo>
                  <a:lnTo>
                    <a:pt x="523147" y="338432"/>
                  </a:lnTo>
                  <a:lnTo>
                    <a:pt x="524885" y="304310"/>
                  </a:lnTo>
                  <a:lnTo>
                    <a:pt x="528843" y="257592"/>
                  </a:lnTo>
                  <a:lnTo>
                    <a:pt x="536419" y="216366"/>
                  </a:lnTo>
                  <a:lnTo>
                    <a:pt x="543769" y="177126"/>
                  </a:lnTo>
                  <a:lnTo>
                    <a:pt x="550409" y="137376"/>
                  </a:lnTo>
                  <a:lnTo>
                    <a:pt x="557148" y="95358"/>
                  </a:lnTo>
                  <a:lnTo>
                    <a:pt x="560244" y="50489"/>
                  </a:lnTo>
                  <a:lnTo>
                    <a:pt x="557803" y="4938"/>
                  </a:lnTo>
                  <a:lnTo>
                    <a:pt x="557496" y="299"/>
                  </a:lnTo>
                  <a:lnTo>
                    <a:pt x="557100" y="0"/>
                  </a:lnTo>
                  <a:lnTo>
                    <a:pt x="556484" y="154"/>
                  </a:lnTo>
                  <a:lnTo>
                    <a:pt x="555720" y="610"/>
                  </a:lnTo>
                  <a:lnTo>
                    <a:pt x="555211" y="1266"/>
                  </a:lnTo>
                  <a:lnTo>
                    <a:pt x="554645" y="2935"/>
                  </a:lnTo>
                  <a:lnTo>
                    <a:pt x="549137" y="49242"/>
                  </a:lnTo>
                  <a:lnTo>
                    <a:pt x="544641" y="89405"/>
                  </a:lnTo>
                  <a:lnTo>
                    <a:pt x="540966" y="134149"/>
                  </a:lnTo>
                  <a:lnTo>
                    <a:pt x="538840" y="171926"/>
                  </a:lnTo>
                  <a:lnTo>
                    <a:pt x="537445" y="216616"/>
                  </a:lnTo>
                  <a:lnTo>
                    <a:pt x="535798" y="255087"/>
                  </a:lnTo>
                  <a:lnTo>
                    <a:pt x="537715" y="294828"/>
                  </a:lnTo>
                  <a:lnTo>
                    <a:pt x="538591" y="336334"/>
                  </a:lnTo>
                  <a:lnTo>
                    <a:pt x="541291" y="383173"/>
                  </a:lnTo>
                  <a:lnTo>
                    <a:pt x="544372" y="430100"/>
                  </a:lnTo>
                  <a:lnTo>
                    <a:pt x="553373" y="454829"/>
                  </a:lnTo>
                  <a:lnTo>
                    <a:pt x="568775" y="473142"/>
                  </a:lnTo>
                  <a:lnTo>
                    <a:pt x="587679" y="488740"/>
                  </a:lnTo>
                  <a:lnTo>
                    <a:pt x="604042" y="496047"/>
                  </a:lnTo>
                  <a:lnTo>
                    <a:pt x="616470" y="498825"/>
                  </a:lnTo>
                  <a:lnTo>
                    <a:pt x="663749" y="496030"/>
                  </a:lnTo>
                  <a:lnTo>
                    <a:pt x="690407" y="490745"/>
                  </a:lnTo>
                  <a:lnTo>
                    <a:pt x="704618" y="483261"/>
                  </a:lnTo>
                  <a:lnTo>
                    <a:pt x="719292" y="4714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SMARTInkShape-17">
              <a:extLst>
                <a:ext uri="{FF2B5EF4-FFF2-40B4-BE49-F238E27FC236}">
                  <a16:creationId xmlns:a16="http://schemas.microsoft.com/office/drawing/2014/main" xmlns="" id="{979CE38D-1357-406E-BBDB-873150AB14E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207375" y="4826000"/>
              <a:ext cx="127001" cy="15100"/>
            </a:xfrm>
            <a:custGeom>
              <a:avLst/>
              <a:gdLst/>
              <a:ahLst/>
              <a:cxnLst/>
              <a:rect l="0" t="0" r="0" b="0"/>
              <a:pathLst>
                <a:path w="127001" h="15100">
                  <a:moveTo>
                    <a:pt x="0" y="0"/>
                  </a:moveTo>
                  <a:lnTo>
                    <a:pt x="0" y="0"/>
                  </a:lnTo>
                  <a:lnTo>
                    <a:pt x="21067" y="3371"/>
                  </a:lnTo>
                  <a:lnTo>
                    <a:pt x="64093" y="11591"/>
                  </a:lnTo>
                  <a:lnTo>
                    <a:pt x="110479" y="15099"/>
                  </a:lnTo>
                  <a:lnTo>
                    <a:pt x="12700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6" name="SMARTInkShape-Group12">
            <a:extLst>
              <a:ext uri="{FF2B5EF4-FFF2-40B4-BE49-F238E27FC236}">
                <a16:creationId xmlns:a16="http://schemas.microsoft.com/office/drawing/2014/main" xmlns="" id="{21F1FD1C-E25E-448F-BFB1-C6C83A94A043}"/>
              </a:ext>
            </a:extLst>
          </p:cNvPr>
          <p:cNvGrpSpPr/>
          <p:nvPr/>
        </p:nvGrpSpPr>
        <p:grpSpPr>
          <a:xfrm>
            <a:off x="8382000" y="4654550"/>
            <a:ext cx="777876" cy="483671"/>
            <a:chOff x="8382000" y="4654550"/>
            <a:chExt cx="777876" cy="483671"/>
          </a:xfrm>
        </p:grpSpPr>
        <p:sp>
          <p:nvSpPr>
            <p:cNvPr id="53" name="SMARTInkShape-18">
              <a:extLst>
                <a:ext uri="{FF2B5EF4-FFF2-40B4-BE49-F238E27FC236}">
                  <a16:creationId xmlns:a16="http://schemas.microsoft.com/office/drawing/2014/main" xmlns="" id="{2D2C3BD0-9015-49BB-A106-9C582AC70D30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396309" y="4914006"/>
              <a:ext cx="763567" cy="224215"/>
            </a:xfrm>
            <a:custGeom>
              <a:avLst/>
              <a:gdLst/>
              <a:ahLst/>
              <a:cxnLst/>
              <a:rect l="0" t="0" r="0" b="0"/>
              <a:pathLst>
                <a:path w="763567" h="224215">
                  <a:moveTo>
                    <a:pt x="11091" y="4069"/>
                  </a:moveTo>
                  <a:lnTo>
                    <a:pt x="11091" y="4069"/>
                  </a:lnTo>
                  <a:lnTo>
                    <a:pt x="11091" y="5754"/>
                  </a:lnTo>
                  <a:lnTo>
                    <a:pt x="10151" y="7523"/>
                  </a:lnTo>
                  <a:lnTo>
                    <a:pt x="9406" y="8488"/>
                  </a:lnTo>
                  <a:lnTo>
                    <a:pt x="7638" y="9561"/>
                  </a:lnTo>
                  <a:lnTo>
                    <a:pt x="5313" y="10250"/>
                  </a:lnTo>
                  <a:lnTo>
                    <a:pt x="5122" y="10659"/>
                  </a:lnTo>
                  <a:lnTo>
                    <a:pt x="4743" y="43696"/>
                  </a:lnTo>
                  <a:lnTo>
                    <a:pt x="7785" y="71832"/>
                  </a:lnTo>
                  <a:lnTo>
                    <a:pt x="6192" y="80591"/>
                  </a:lnTo>
                  <a:lnTo>
                    <a:pt x="2419" y="92101"/>
                  </a:lnTo>
                  <a:lnTo>
                    <a:pt x="0" y="126064"/>
                  </a:lnTo>
                  <a:lnTo>
                    <a:pt x="6077" y="139491"/>
                  </a:lnTo>
                  <a:lnTo>
                    <a:pt x="30824" y="185222"/>
                  </a:lnTo>
                  <a:lnTo>
                    <a:pt x="33283" y="192192"/>
                  </a:lnTo>
                  <a:lnTo>
                    <a:pt x="36358" y="196570"/>
                  </a:lnTo>
                  <a:lnTo>
                    <a:pt x="43742" y="201316"/>
                  </a:lnTo>
                  <a:lnTo>
                    <a:pt x="53185" y="205727"/>
                  </a:lnTo>
                  <a:lnTo>
                    <a:pt x="84778" y="213585"/>
                  </a:lnTo>
                  <a:lnTo>
                    <a:pt x="93328" y="213256"/>
                  </a:lnTo>
                  <a:lnTo>
                    <a:pt x="109814" y="207850"/>
                  </a:lnTo>
                  <a:lnTo>
                    <a:pt x="123745" y="198600"/>
                  </a:lnTo>
                  <a:lnTo>
                    <a:pt x="148888" y="173495"/>
                  </a:lnTo>
                  <a:lnTo>
                    <a:pt x="174871" y="131202"/>
                  </a:lnTo>
                  <a:lnTo>
                    <a:pt x="187135" y="92916"/>
                  </a:lnTo>
                  <a:lnTo>
                    <a:pt x="188031" y="58960"/>
                  </a:lnTo>
                  <a:lnTo>
                    <a:pt x="176222" y="22436"/>
                  </a:lnTo>
                  <a:lnTo>
                    <a:pt x="173383" y="18582"/>
                  </a:lnTo>
                  <a:lnTo>
                    <a:pt x="166540" y="13151"/>
                  </a:lnTo>
                  <a:lnTo>
                    <a:pt x="163317" y="11633"/>
                  </a:lnTo>
                  <a:lnTo>
                    <a:pt x="158828" y="12840"/>
                  </a:lnTo>
                  <a:lnTo>
                    <a:pt x="153305" y="16434"/>
                  </a:lnTo>
                  <a:lnTo>
                    <a:pt x="139689" y="30844"/>
                  </a:lnTo>
                  <a:lnTo>
                    <a:pt x="130916" y="54107"/>
                  </a:lnTo>
                  <a:lnTo>
                    <a:pt x="128657" y="98897"/>
                  </a:lnTo>
                  <a:lnTo>
                    <a:pt x="132991" y="139963"/>
                  </a:lnTo>
                  <a:lnTo>
                    <a:pt x="141570" y="169439"/>
                  </a:lnTo>
                  <a:lnTo>
                    <a:pt x="163501" y="215094"/>
                  </a:lnTo>
                  <a:lnTo>
                    <a:pt x="166788" y="219331"/>
                  </a:lnTo>
                  <a:lnTo>
                    <a:pt x="173993" y="223700"/>
                  </a:lnTo>
                  <a:lnTo>
                    <a:pt x="179800" y="224214"/>
                  </a:lnTo>
                  <a:lnTo>
                    <a:pt x="192152" y="221670"/>
                  </a:lnTo>
                  <a:lnTo>
                    <a:pt x="201617" y="217102"/>
                  </a:lnTo>
                  <a:lnTo>
                    <a:pt x="212114" y="206350"/>
                  </a:lnTo>
                  <a:lnTo>
                    <a:pt x="231088" y="173746"/>
                  </a:lnTo>
                  <a:lnTo>
                    <a:pt x="243796" y="137073"/>
                  </a:lnTo>
                  <a:lnTo>
                    <a:pt x="253262" y="95017"/>
                  </a:lnTo>
                  <a:lnTo>
                    <a:pt x="259940" y="78641"/>
                  </a:lnTo>
                  <a:lnTo>
                    <a:pt x="266740" y="63912"/>
                  </a:lnTo>
                  <a:lnTo>
                    <a:pt x="274063" y="42941"/>
                  </a:lnTo>
                  <a:lnTo>
                    <a:pt x="288105" y="25637"/>
                  </a:lnTo>
                  <a:lnTo>
                    <a:pt x="299101" y="19253"/>
                  </a:lnTo>
                  <a:lnTo>
                    <a:pt x="302902" y="17873"/>
                  </a:lnTo>
                  <a:lnTo>
                    <a:pt x="306708" y="18200"/>
                  </a:lnTo>
                  <a:lnTo>
                    <a:pt x="310751" y="19875"/>
                  </a:lnTo>
                  <a:lnTo>
                    <a:pt x="314900" y="22971"/>
                  </a:lnTo>
                  <a:lnTo>
                    <a:pt x="317215" y="27639"/>
                  </a:lnTo>
                  <a:lnTo>
                    <a:pt x="326520" y="72859"/>
                  </a:lnTo>
                  <a:lnTo>
                    <a:pt x="325494" y="119700"/>
                  </a:lnTo>
                  <a:lnTo>
                    <a:pt x="322537" y="165937"/>
                  </a:lnTo>
                  <a:lnTo>
                    <a:pt x="322601" y="193127"/>
                  </a:lnTo>
                  <a:lnTo>
                    <a:pt x="324976" y="201439"/>
                  </a:lnTo>
                  <a:lnTo>
                    <a:pt x="324770" y="202324"/>
                  </a:lnTo>
                  <a:lnTo>
                    <a:pt x="324279" y="202914"/>
                  </a:lnTo>
                  <a:lnTo>
                    <a:pt x="322360" y="204025"/>
                  </a:lnTo>
                  <a:lnTo>
                    <a:pt x="328112" y="174290"/>
                  </a:lnTo>
                  <a:lnTo>
                    <a:pt x="333998" y="131019"/>
                  </a:lnTo>
                  <a:lnTo>
                    <a:pt x="340548" y="84951"/>
                  </a:lnTo>
                  <a:lnTo>
                    <a:pt x="344723" y="45947"/>
                  </a:lnTo>
                  <a:lnTo>
                    <a:pt x="352974" y="26666"/>
                  </a:lnTo>
                  <a:lnTo>
                    <a:pt x="363576" y="14386"/>
                  </a:lnTo>
                  <a:lnTo>
                    <a:pt x="377714" y="3881"/>
                  </a:lnTo>
                  <a:lnTo>
                    <a:pt x="393575" y="1484"/>
                  </a:lnTo>
                  <a:lnTo>
                    <a:pt x="403938" y="1421"/>
                  </a:lnTo>
                  <a:lnTo>
                    <a:pt x="416181" y="5336"/>
                  </a:lnTo>
                  <a:lnTo>
                    <a:pt x="420554" y="10159"/>
                  </a:lnTo>
                  <a:lnTo>
                    <a:pt x="426042" y="20808"/>
                  </a:lnTo>
                  <a:lnTo>
                    <a:pt x="435574" y="56194"/>
                  </a:lnTo>
                  <a:lnTo>
                    <a:pt x="439495" y="103356"/>
                  </a:lnTo>
                  <a:lnTo>
                    <a:pt x="436257" y="150421"/>
                  </a:lnTo>
                  <a:lnTo>
                    <a:pt x="433376" y="181572"/>
                  </a:lnTo>
                  <a:lnTo>
                    <a:pt x="433369" y="183506"/>
                  </a:lnTo>
                  <a:lnTo>
                    <a:pt x="436599" y="140012"/>
                  </a:lnTo>
                  <a:lnTo>
                    <a:pt x="439268" y="98051"/>
                  </a:lnTo>
                  <a:lnTo>
                    <a:pt x="438125" y="79496"/>
                  </a:lnTo>
                  <a:lnTo>
                    <a:pt x="444042" y="46553"/>
                  </a:lnTo>
                  <a:lnTo>
                    <a:pt x="448837" y="37863"/>
                  </a:lnTo>
                  <a:lnTo>
                    <a:pt x="462691" y="20988"/>
                  </a:lnTo>
                  <a:lnTo>
                    <a:pt x="471336" y="15942"/>
                  </a:lnTo>
                  <a:lnTo>
                    <a:pt x="479228" y="14289"/>
                  </a:lnTo>
                  <a:lnTo>
                    <a:pt x="489484" y="14153"/>
                  </a:lnTo>
                  <a:lnTo>
                    <a:pt x="497658" y="16543"/>
                  </a:lnTo>
                  <a:lnTo>
                    <a:pt x="513451" y="25689"/>
                  </a:lnTo>
                  <a:lnTo>
                    <a:pt x="522651" y="37647"/>
                  </a:lnTo>
                  <a:lnTo>
                    <a:pt x="524890" y="54302"/>
                  </a:lnTo>
                  <a:lnTo>
                    <a:pt x="523245" y="98159"/>
                  </a:lnTo>
                  <a:lnTo>
                    <a:pt x="523261" y="109363"/>
                  </a:lnTo>
                  <a:lnTo>
                    <a:pt x="535695" y="154132"/>
                  </a:lnTo>
                  <a:lnTo>
                    <a:pt x="542727" y="169818"/>
                  </a:lnTo>
                  <a:lnTo>
                    <a:pt x="553004" y="182512"/>
                  </a:lnTo>
                  <a:lnTo>
                    <a:pt x="559094" y="186623"/>
                  </a:lnTo>
                  <a:lnTo>
                    <a:pt x="574244" y="192948"/>
                  </a:lnTo>
                  <a:lnTo>
                    <a:pt x="585018" y="193736"/>
                  </a:lnTo>
                  <a:lnTo>
                    <a:pt x="601543" y="190087"/>
                  </a:lnTo>
                  <a:lnTo>
                    <a:pt x="621730" y="181230"/>
                  </a:lnTo>
                  <a:lnTo>
                    <a:pt x="633244" y="171591"/>
                  </a:lnTo>
                  <a:lnTo>
                    <a:pt x="660763" y="129636"/>
                  </a:lnTo>
                  <a:lnTo>
                    <a:pt x="680264" y="82131"/>
                  </a:lnTo>
                  <a:lnTo>
                    <a:pt x="685244" y="62501"/>
                  </a:lnTo>
                  <a:lnTo>
                    <a:pt x="682714" y="40139"/>
                  </a:lnTo>
                  <a:lnTo>
                    <a:pt x="674012" y="14577"/>
                  </a:lnTo>
                  <a:lnTo>
                    <a:pt x="669789" y="8622"/>
                  </a:lnTo>
                  <a:lnTo>
                    <a:pt x="660140" y="735"/>
                  </a:lnTo>
                  <a:lnTo>
                    <a:pt x="658279" y="82"/>
                  </a:lnTo>
                  <a:lnTo>
                    <a:pt x="656686" y="0"/>
                  </a:lnTo>
                  <a:lnTo>
                    <a:pt x="655271" y="298"/>
                  </a:lnTo>
                  <a:lnTo>
                    <a:pt x="652758" y="2511"/>
                  </a:lnTo>
                  <a:lnTo>
                    <a:pt x="636085" y="30289"/>
                  </a:lnTo>
                  <a:lnTo>
                    <a:pt x="633627" y="55744"/>
                  </a:lnTo>
                  <a:lnTo>
                    <a:pt x="640649" y="99687"/>
                  </a:lnTo>
                  <a:lnTo>
                    <a:pt x="652288" y="146727"/>
                  </a:lnTo>
                  <a:lnTo>
                    <a:pt x="665445" y="185592"/>
                  </a:lnTo>
                  <a:lnTo>
                    <a:pt x="668921" y="189757"/>
                  </a:lnTo>
                  <a:lnTo>
                    <a:pt x="683645" y="200360"/>
                  </a:lnTo>
                  <a:lnTo>
                    <a:pt x="700844" y="206907"/>
                  </a:lnTo>
                  <a:lnTo>
                    <a:pt x="738645" y="212867"/>
                  </a:lnTo>
                  <a:lnTo>
                    <a:pt x="748374" y="210463"/>
                  </a:lnTo>
                  <a:lnTo>
                    <a:pt x="763566" y="2040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SMARTInkShape-19">
              <a:extLst>
                <a:ext uri="{FF2B5EF4-FFF2-40B4-BE49-F238E27FC236}">
                  <a16:creationId xmlns:a16="http://schemas.microsoft.com/office/drawing/2014/main" xmlns="" id="{69139761-B473-4CFB-B7C9-DC960FC8B0C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382000" y="4749800"/>
              <a:ext cx="3176" cy="2735"/>
            </a:xfrm>
            <a:custGeom>
              <a:avLst/>
              <a:gdLst/>
              <a:ahLst/>
              <a:cxnLst/>
              <a:rect l="0" t="0" r="0" b="0"/>
              <a:pathLst>
                <a:path w="3176" h="2735">
                  <a:moveTo>
                    <a:pt x="0" y="0"/>
                  </a:moveTo>
                  <a:lnTo>
                    <a:pt x="0" y="0"/>
                  </a:lnTo>
                  <a:lnTo>
                    <a:pt x="0" y="2734"/>
                  </a:lnTo>
                  <a:lnTo>
                    <a:pt x="31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SMARTInkShape-20">
              <a:extLst>
                <a:ext uri="{FF2B5EF4-FFF2-40B4-BE49-F238E27FC236}">
                  <a16:creationId xmlns:a16="http://schemas.microsoft.com/office/drawing/2014/main" xmlns="" id="{C18DB1E6-6CE6-4BE0-8EAC-B80D9261AC2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488208" y="4654550"/>
              <a:ext cx="84293" cy="161926"/>
            </a:xfrm>
            <a:custGeom>
              <a:avLst/>
              <a:gdLst/>
              <a:ahLst/>
              <a:cxnLst/>
              <a:rect l="0" t="0" r="0" b="0"/>
              <a:pathLst>
                <a:path w="84293" h="161926">
                  <a:moveTo>
                    <a:pt x="4917" y="0"/>
                  </a:moveTo>
                  <a:lnTo>
                    <a:pt x="4917" y="0"/>
                  </a:lnTo>
                  <a:lnTo>
                    <a:pt x="4917" y="1685"/>
                  </a:lnTo>
                  <a:lnTo>
                    <a:pt x="3977" y="3454"/>
                  </a:lnTo>
                  <a:lnTo>
                    <a:pt x="3232" y="4419"/>
                  </a:lnTo>
                  <a:lnTo>
                    <a:pt x="0" y="20302"/>
                  </a:lnTo>
                  <a:lnTo>
                    <a:pt x="4387" y="39443"/>
                  </a:lnTo>
                  <a:lnTo>
                    <a:pt x="27340" y="86068"/>
                  </a:lnTo>
                  <a:lnTo>
                    <a:pt x="56344" y="129825"/>
                  </a:lnTo>
                  <a:lnTo>
                    <a:pt x="84292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23570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repeatCount="4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00195 -0.13634 C -0.00247 -0.16713 -0.00286 -0.18357 -0.00364 -0.18357 C -0.0043 -0.18357 -0.00482 -0.16713 -0.00534 -0.13634 L -0.0069 2.22222E-6 " pathEditMode="relative" rAng="0" ptsTypes="AAAAA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-919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-2.22222E-6 L -0.00339 -0.10648 C -0.00312 -0.13055 -0.00273 -0.14328 -0.00234 -0.14328 C -0.00195 -0.14328 -0.00156 -0.13055 -0.0013 -0.10648 L -2.08333E-7 -2.22222E-6 " pathEditMode="relative" rAng="0" ptsTypes="AAAAA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717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00104 -0.1463 C -0.0013 -0.1794 -0.00156 -0.197 -0.00195 -0.197 C -0.00234 -0.197 -0.0026 -0.1794 -0.00286 -0.1463 L -0.00378 4.44444E-6 " pathEditMode="relative" rAng="0" ptsTypes="AAAAA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986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4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07407E-6 L 0.00157 -0.08496 C 0.00196 -0.10394 0.00248 -0.11412 0.00313 -0.11412 C 0.00365 -0.11412 0.0043 -0.10394 0.00469 -0.08496 L 0.00651 4.07407E-6 " pathEditMode="relative" rAng="0" ptsTypes="AAAAA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-571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4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1.85185E-6 L -0.00287 -0.13218 C -0.00261 -0.16181 -0.00235 -0.17778 -0.00196 -0.17778 C -0.00157 -0.17778 -0.00131 -0.16181 -0.00105 -0.13218 L 3.75E-6 1.85185E-6 " pathEditMode="relative" rAng="0" ptsTypes="AAAAA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888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4" presetClass="path" presetSubtype="0" repeatCount="2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78 2.22222E-6 L 0.00273 -0.12616 C 0.00247 -0.15463 0.00221 -0.16991 0.00182 -0.16991 C 0.00143 -0.16991 0.00117 -0.15463 0.00091 -0.12616 L 4.81386E-17 2.22222E-6 " pathEditMode="relative" rAng="0" ptsTypes="AAAAA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A72F0F2C-6E38-4DD5-A432-CE1E70509FF6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10434055" y="970149"/>
            <a:ext cx="1489194" cy="87252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D0C681DB-8269-4A9B-B0F9-D81C59C8BEFE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prstClr val="black"/>
              <a:srgbClr val="E7B7D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 flipV="1">
            <a:off x="370935" y="970149"/>
            <a:ext cx="1489194" cy="8725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1376E63C-B50F-44EA-A479-49ECDBDBE705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prstClr val="black"/>
              <a:srgbClr val="FE727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 flipV="1">
            <a:off x="1141271" y="912574"/>
            <a:ext cx="1489194" cy="87252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B796259-6AEC-4A4E-80EA-4590DDCE03DC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 flipV="1">
            <a:off x="2671928" y="928565"/>
            <a:ext cx="1489194" cy="87252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AA27CAB-4021-494C-BC4B-8690218BAC51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prstClr val="black"/>
              <a:srgbClr val="FF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 flipV="1">
            <a:off x="3459220" y="928565"/>
            <a:ext cx="1489194" cy="87252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7B893FAC-CC94-4C76-802C-F24FE93C6F32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 flipV="1">
            <a:off x="4968081" y="956701"/>
            <a:ext cx="1489194" cy="87252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889D6C8A-B514-4454-ABFC-F76DB29E63AC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prstClr val="black"/>
              <a:srgbClr val="E7B7D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 flipV="1">
            <a:off x="5755373" y="956701"/>
            <a:ext cx="1489194" cy="87252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E358D436-A07B-40E2-B3DE-258AE6B6EFCB}"/>
              </a:ext>
            </a:extLst>
          </p:cNvPr>
          <p:cNvPicPr>
            <a:picLocks noChangeAspect="1"/>
          </p:cNvPicPr>
          <p:nvPr/>
        </p:nvPicPr>
        <p:blipFill>
          <a:blip r:embed="rId24">
            <a:biLevel thresh="50000"/>
          </a:blip>
          <a:stretch>
            <a:fillRect/>
          </a:stretch>
        </p:blipFill>
        <p:spPr>
          <a:xfrm rot="5400000" flipV="1">
            <a:off x="8047277" y="949357"/>
            <a:ext cx="1489194" cy="87252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AE9FE413-28F0-4D18-B403-8BF52100DEF6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prstClr val="black"/>
              <a:srgbClr val="FE727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 flipV="1">
            <a:off x="4234097" y="956701"/>
            <a:ext cx="1489194" cy="87252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F8BA2342-49A5-41FF-9569-0214134718D7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 flipV="1">
            <a:off x="7268984" y="956701"/>
            <a:ext cx="1489194" cy="87252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F5B8182D-0008-4885-A28F-F0DEA56A29AA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prstClr val="black"/>
              <a:srgbClr val="FF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 flipV="1">
            <a:off x="1904267" y="933838"/>
            <a:ext cx="1489194" cy="87252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219BCA83-7FA7-446C-80A5-9C7AF40EC0E1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prstClr val="black"/>
              <a:srgbClr val="90528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 flipV="1">
            <a:off x="8835210" y="949357"/>
            <a:ext cx="1489194" cy="8725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4464DACF-BF24-4927-A00F-0CD0F3E9C6FC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 flipV="1">
            <a:off x="9592654" y="932336"/>
            <a:ext cx="1489194" cy="87252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CD77241-65B7-40BD-9B87-77F808F1E909}"/>
              </a:ext>
            </a:extLst>
          </p:cNvPr>
          <p:cNvPicPr>
            <a:picLocks noChangeAspect="1"/>
          </p:cNvPicPr>
          <p:nvPr/>
        </p:nvPicPr>
        <p:blipFill>
          <a:blip r:embed="rId2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 flipV="1">
            <a:off x="6501899" y="949357"/>
            <a:ext cx="1489194" cy="87252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437024A0-E66D-438D-B845-2771CF08367D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 flipV="1">
            <a:off x="10331871" y="928565"/>
            <a:ext cx="1489194" cy="87252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4334C622-CE1B-42A2-BD8F-05539F3DCBF3}"/>
              </a:ext>
            </a:extLst>
          </p:cNvPr>
          <p:cNvSpPr txBox="1"/>
          <p:nvPr/>
        </p:nvSpPr>
        <p:spPr>
          <a:xfrm>
            <a:off x="509823" y="2661920"/>
            <a:ext cx="10820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/>
          </a:p>
          <a:p>
            <a:r>
              <a:rPr lang="fr-FR" sz="2800" dirty="0"/>
              <a:t>Combien de kangourous précèdent le kangourou blanc ?</a:t>
            </a:r>
          </a:p>
          <a:p>
            <a:endParaRPr lang="fr-FR" sz="2800" dirty="0"/>
          </a:p>
          <a:p>
            <a:r>
              <a:rPr lang="fr-FR" sz="2800" dirty="0"/>
              <a:t>Quelle est la position du kangourou blanc ?</a:t>
            </a:r>
          </a:p>
          <a:p>
            <a:endParaRPr lang="fr-FR" sz="2800" dirty="0"/>
          </a:p>
          <a:p>
            <a:endParaRPr lang="fr-FR" dirty="0"/>
          </a:p>
        </p:txBody>
      </p:sp>
      <p:grpSp>
        <p:nvGrpSpPr>
          <p:cNvPr id="4" name="SMARTInkShape-Group7">
            <a:extLst>
              <a:ext uri="{FF2B5EF4-FFF2-40B4-BE49-F238E27FC236}">
                <a16:creationId xmlns:a16="http://schemas.microsoft.com/office/drawing/2014/main" xmlns="" id="{D5DC1C17-BFD1-47E5-9D08-1DE1F91465B0}"/>
              </a:ext>
            </a:extLst>
          </p:cNvPr>
          <p:cNvGrpSpPr/>
          <p:nvPr/>
        </p:nvGrpSpPr>
        <p:grpSpPr>
          <a:xfrm>
            <a:off x="9036050" y="3130857"/>
            <a:ext cx="605637" cy="407956"/>
            <a:chOff x="9036050" y="3130857"/>
            <a:chExt cx="605637" cy="407956"/>
          </a:xfrm>
        </p:grpSpPr>
        <p:sp>
          <p:nvSpPr>
            <p:cNvPr id="2" name="SMARTInkShape-11">
              <a:extLst>
                <a:ext uri="{FF2B5EF4-FFF2-40B4-BE49-F238E27FC236}">
                  <a16:creationId xmlns:a16="http://schemas.microsoft.com/office/drawing/2014/main" xmlns="" id="{0A7F1354-67B5-47C8-8DEE-840ED8AF0CD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423763" y="3203575"/>
              <a:ext cx="217924" cy="335238"/>
            </a:xfrm>
            <a:custGeom>
              <a:avLst/>
              <a:gdLst/>
              <a:ahLst/>
              <a:cxnLst/>
              <a:rect l="0" t="0" r="0" b="0"/>
              <a:pathLst>
                <a:path w="217924" h="335238">
                  <a:moveTo>
                    <a:pt x="120287" y="31750"/>
                  </a:moveTo>
                  <a:lnTo>
                    <a:pt x="120287" y="31750"/>
                  </a:lnTo>
                  <a:lnTo>
                    <a:pt x="117400" y="29215"/>
                  </a:lnTo>
                  <a:lnTo>
                    <a:pt x="73817" y="6836"/>
                  </a:lnTo>
                  <a:lnTo>
                    <a:pt x="71319" y="6494"/>
                  </a:lnTo>
                  <a:lnTo>
                    <a:pt x="40204" y="26782"/>
                  </a:lnTo>
                  <a:lnTo>
                    <a:pt x="31778" y="36598"/>
                  </a:lnTo>
                  <a:lnTo>
                    <a:pt x="13560" y="71516"/>
                  </a:lnTo>
                  <a:lnTo>
                    <a:pt x="2395" y="115660"/>
                  </a:lnTo>
                  <a:lnTo>
                    <a:pt x="0" y="160367"/>
                  </a:lnTo>
                  <a:lnTo>
                    <a:pt x="4048" y="206209"/>
                  </a:lnTo>
                  <a:lnTo>
                    <a:pt x="9103" y="244301"/>
                  </a:lnTo>
                  <a:lnTo>
                    <a:pt x="25849" y="277876"/>
                  </a:lnTo>
                  <a:lnTo>
                    <a:pt x="49942" y="310655"/>
                  </a:lnTo>
                  <a:lnTo>
                    <a:pt x="59624" y="319044"/>
                  </a:lnTo>
                  <a:lnTo>
                    <a:pt x="98281" y="333477"/>
                  </a:lnTo>
                  <a:lnTo>
                    <a:pt x="129685" y="335237"/>
                  </a:lnTo>
                  <a:lnTo>
                    <a:pt x="160931" y="329317"/>
                  </a:lnTo>
                  <a:lnTo>
                    <a:pt x="179876" y="315906"/>
                  </a:lnTo>
                  <a:lnTo>
                    <a:pt x="191016" y="303034"/>
                  </a:lnTo>
                  <a:lnTo>
                    <a:pt x="204247" y="273061"/>
                  </a:lnTo>
                  <a:lnTo>
                    <a:pt x="214719" y="229293"/>
                  </a:lnTo>
                  <a:lnTo>
                    <a:pt x="217923" y="195772"/>
                  </a:lnTo>
                  <a:lnTo>
                    <a:pt x="212641" y="150089"/>
                  </a:lnTo>
                  <a:lnTo>
                    <a:pt x="200914" y="107384"/>
                  </a:lnTo>
                  <a:lnTo>
                    <a:pt x="195682" y="87713"/>
                  </a:lnTo>
                  <a:lnTo>
                    <a:pt x="170145" y="51619"/>
                  </a:lnTo>
                  <a:lnTo>
                    <a:pt x="146701" y="33678"/>
                  </a:lnTo>
                  <a:lnTo>
                    <a:pt x="100484" y="13225"/>
                  </a:lnTo>
                  <a:lnTo>
                    <a:pt x="5043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SMARTInkShape-12">
              <a:extLst>
                <a:ext uri="{FF2B5EF4-FFF2-40B4-BE49-F238E27FC236}">
                  <a16:creationId xmlns:a16="http://schemas.microsoft.com/office/drawing/2014/main" xmlns="" id="{31ECC91A-DCDF-4964-9DE5-017F9930B0E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036050" y="3130857"/>
              <a:ext cx="228601" cy="336244"/>
            </a:xfrm>
            <a:custGeom>
              <a:avLst/>
              <a:gdLst/>
              <a:ahLst/>
              <a:cxnLst/>
              <a:rect l="0" t="0" r="0" b="0"/>
              <a:pathLst>
                <a:path w="228601" h="336244">
                  <a:moveTo>
                    <a:pt x="0" y="320368"/>
                  </a:moveTo>
                  <a:lnTo>
                    <a:pt x="0" y="320368"/>
                  </a:lnTo>
                  <a:lnTo>
                    <a:pt x="30108" y="320368"/>
                  </a:lnTo>
                  <a:lnTo>
                    <a:pt x="72837" y="303329"/>
                  </a:lnTo>
                  <a:lnTo>
                    <a:pt x="88649" y="294623"/>
                  </a:lnTo>
                  <a:lnTo>
                    <a:pt x="127811" y="247827"/>
                  </a:lnTo>
                  <a:lnTo>
                    <a:pt x="154484" y="205226"/>
                  </a:lnTo>
                  <a:lnTo>
                    <a:pt x="174692" y="163787"/>
                  </a:lnTo>
                  <a:lnTo>
                    <a:pt x="194594" y="116583"/>
                  </a:lnTo>
                  <a:lnTo>
                    <a:pt x="206556" y="73033"/>
                  </a:lnTo>
                  <a:lnTo>
                    <a:pt x="216728" y="28321"/>
                  </a:lnTo>
                  <a:lnTo>
                    <a:pt x="221717" y="3190"/>
                  </a:lnTo>
                  <a:lnTo>
                    <a:pt x="222248" y="2024"/>
                  </a:lnTo>
                  <a:lnTo>
                    <a:pt x="222954" y="1247"/>
                  </a:lnTo>
                  <a:lnTo>
                    <a:pt x="224937" y="0"/>
                  </a:lnTo>
                  <a:lnTo>
                    <a:pt x="223147" y="6234"/>
                  </a:lnTo>
                  <a:lnTo>
                    <a:pt x="220091" y="49501"/>
                  </a:lnTo>
                  <a:lnTo>
                    <a:pt x="219164" y="91849"/>
                  </a:lnTo>
                  <a:lnTo>
                    <a:pt x="217401" y="135397"/>
                  </a:lnTo>
                  <a:lnTo>
                    <a:pt x="216197" y="177474"/>
                  </a:lnTo>
                  <a:lnTo>
                    <a:pt x="215940" y="223865"/>
                  </a:lnTo>
                  <a:lnTo>
                    <a:pt x="219359" y="264342"/>
                  </a:lnTo>
                  <a:lnTo>
                    <a:pt x="224814" y="309293"/>
                  </a:lnTo>
                  <a:lnTo>
                    <a:pt x="225372" y="333064"/>
                  </a:lnTo>
                  <a:lnTo>
                    <a:pt x="225742" y="334124"/>
                  </a:lnTo>
                  <a:lnTo>
                    <a:pt x="226342" y="334830"/>
                  </a:lnTo>
                  <a:lnTo>
                    <a:pt x="228600" y="3362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8" name="SMARTInkShape-Group8">
            <a:extLst>
              <a:ext uri="{FF2B5EF4-FFF2-40B4-BE49-F238E27FC236}">
                <a16:creationId xmlns:a16="http://schemas.microsoft.com/office/drawing/2014/main" xmlns="" id="{B31E205A-696F-4618-BA86-612E854FABFD}"/>
              </a:ext>
            </a:extLst>
          </p:cNvPr>
          <p:cNvGrpSpPr/>
          <p:nvPr/>
        </p:nvGrpSpPr>
        <p:grpSpPr>
          <a:xfrm>
            <a:off x="7234826" y="3956291"/>
            <a:ext cx="1601200" cy="465122"/>
            <a:chOff x="7234826" y="3956291"/>
            <a:chExt cx="1601200" cy="465122"/>
          </a:xfrm>
        </p:grpSpPr>
        <p:sp>
          <p:nvSpPr>
            <p:cNvPr id="14" name="SMARTInkShape-13">
              <a:extLst>
                <a:ext uri="{FF2B5EF4-FFF2-40B4-BE49-F238E27FC236}">
                  <a16:creationId xmlns:a16="http://schemas.microsoft.com/office/drawing/2014/main" xmlns="" id="{9BEBF177-8B10-49A3-8D91-25CE06E0E1F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124825" y="4191000"/>
              <a:ext cx="114301" cy="15876"/>
            </a:xfrm>
            <a:custGeom>
              <a:avLst/>
              <a:gdLst/>
              <a:ahLst/>
              <a:cxnLst/>
              <a:rect l="0" t="0" r="0" b="0"/>
              <a:pathLst>
                <a:path w="114301" h="15876">
                  <a:moveTo>
                    <a:pt x="0" y="15875"/>
                  </a:moveTo>
                  <a:lnTo>
                    <a:pt x="0" y="15875"/>
                  </a:lnTo>
                  <a:lnTo>
                    <a:pt x="2734" y="15875"/>
                  </a:lnTo>
                  <a:lnTo>
                    <a:pt x="15532" y="9694"/>
                  </a:lnTo>
                  <a:lnTo>
                    <a:pt x="18342" y="7377"/>
                  </a:lnTo>
                  <a:lnTo>
                    <a:pt x="21271" y="6654"/>
                  </a:lnTo>
                  <a:lnTo>
                    <a:pt x="65594" y="17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SMARTInkShape-14">
              <a:extLst>
                <a:ext uri="{FF2B5EF4-FFF2-40B4-BE49-F238E27FC236}">
                  <a16:creationId xmlns:a16="http://schemas.microsoft.com/office/drawing/2014/main" xmlns="" id="{A396D6B6-6258-42DD-8728-51C0EF5F01C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397875" y="4239293"/>
              <a:ext cx="438151" cy="182120"/>
            </a:xfrm>
            <a:custGeom>
              <a:avLst/>
              <a:gdLst/>
              <a:ahLst/>
              <a:cxnLst/>
              <a:rect l="0" t="0" r="0" b="0"/>
              <a:pathLst>
                <a:path w="438151" h="182120">
                  <a:moveTo>
                    <a:pt x="0" y="142207"/>
                  </a:moveTo>
                  <a:lnTo>
                    <a:pt x="0" y="142207"/>
                  </a:lnTo>
                  <a:lnTo>
                    <a:pt x="15525" y="142207"/>
                  </a:lnTo>
                  <a:lnTo>
                    <a:pt x="55147" y="119833"/>
                  </a:lnTo>
                  <a:lnTo>
                    <a:pt x="70636" y="102759"/>
                  </a:lnTo>
                  <a:lnTo>
                    <a:pt x="77650" y="90942"/>
                  </a:lnTo>
                  <a:lnTo>
                    <a:pt x="79975" y="85383"/>
                  </a:lnTo>
                  <a:lnTo>
                    <a:pt x="82042" y="82573"/>
                  </a:lnTo>
                  <a:lnTo>
                    <a:pt x="83265" y="82189"/>
                  </a:lnTo>
                  <a:lnTo>
                    <a:pt x="85337" y="81666"/>
                  </a:lnTo>
                  <a:lnTo>
                    <a:pt x="109167" y="73671"/>
                  </a:lnTo>
                  <a:lnTo>
                    <a:pt x="114841" y="72941"/>
                  </a:lnTo>
                  <a:lnTo>
                    <a:pt x="119950" y="69794"/>
                  </a:lnTo>
                  <a:lnTo>
                    <a:pt x="134378" y="52716"/>
                  </a:lnTo>
                  <a:lnTo>
                    <a:pt x="137335" y="46694"/>
                  </a:lnTo>
                  <a:lnTo>
                    <a:pt x="139233" y="34205"/>
                  </a:lnTo>
                  <a:lnTo>
                    <a:pt x="137876" y="26402"/>
                  </a:lnTo>
                  <a:lnTo>
                    <a:pt x="126757" y="9362"/>
                  </a:lnTo>
                  <a:lnTo>
                    <a:pt x="119637" y="5087"/>
                  </a:lnTo>
                  <a:lnTo>
                    <a:pt x="99415" y="0"/>
                  </a:lnTo>
                  <a:lnTo>
                    <a:pt x="97321" y="483"/>
                  </a:lnTo>
                  <a:lnTo>
                    <a:pt x="93113" y="2901"/>
                  </a:lnTo>
                  <a:lnTo>
                    <a:pt x="91708" y="4534"/>
                  </a:lnTo>
                  <a:lnTo>
                    <a:pt x="90148" y="8229"/>
                  </a:lnTo>
                  <a:lnTo>
                    <a:pt x="86276" y="34842"/>
                  </a:lnTo>
                  <a:lnTo>
                    <a:pt x="90193" y="79809"/>
                  </a:lnTo>
                  <a:lnTo>
                    <a:pt x="100013" y="106507"/>
                  </a:lnTo>
                  <a:lnTo>
                    <a:pt x="122795" y="143108"/>
                  </a:lnTo>
                  <a:lnTo>
                    <a:pt x="135867" y="151999"/>
                  </a:lnTo>
                  <a:lnTo>
                    <a:pt x="151461" y="156279"/>
                  </a:lnTo>
                  <a:lnTo>
                    <a:pt x="163881" y="157548"/>
                  </a:lnTo>
                  <a:lnTo>
                    <a:pt x="175949" y="154553"/>
                  </a:lnTo>
                  <a:lnTo>
                    <a:pt x="182387" y="150163"/>
                  </a:lnTo>
                  <a:lnTo>
                    <a:pt x="185091" y="147511"/>
                  </a:lnTo>
                  <a:lnTo>
                    <a:pt x="193796" y="117842"/>
                  </a:lnTo>
                  <a:lnTo>
                    <a:pt x="196582" y="76532"/>
                  </a:lnTo>
                  <a:lnTo>
                    <a:pt x="199361" y="39777"/>
                  </a:lnTo>
                  <a:lnTo>
                    <a:pt x="205996" y="21182"/>
                  </a:lnTo>
                  <a:lnTo>
                    <a:pt x="209852" y="15158"/>
                  </a:lnTo>
                  <a:lnTo>
                    <a:pt x="218077" y="6731"/>
                  </a:lnTo>
                  <a:lnTo>
                    <a:pt x="220879" y="5675"/>
                  </a:lnTo>
                  <a:lnTo>
                    <a:pt x="227755" y="5444"/>
                  </a:lnTo>
                  <a:lnTo>
                    <a:pt x="230506" y="6229"/>
                  </a:lnTo>
                  <a:lnTo>
                    <a:pt x="234504" y="8982"/>
                  </a:lnTo>
                  <a:lnTo>
                    <a:pt x="244661" y="21921"/>
                  </a:lnTo>
                  <a:lnTo>
                    <a:pt x="256002" y="51282"/>
                  </a:lnTo>
                  <a:lnTo>
                    <a:pt x="266073" y="93552"/>
                  </a:lnTo>
                  <a:lnTo>
                    <a:pt x="269809" y="141144"/>
                  </a:lnTo>
                  <a:lnTo>
                    <a:pt x="269846" y="145027"/>
                  </a:lnTo>
                  <a:lnTo>
                    <a:pt x="268921" y="147929"/>
                  </a:lnTo>
                  <a:lnTo>
                    <a:pt x="268181" y="149197"/>
                  </a:lnTo>
                  <a:lnTo>
                    <a:pt x="267687" y="149689"/>
                  </a:lnTo>
                  <a:lnTo>
                    <a:pt x="267358" y="149664"/>
                  </a:lnTo>
                  <a:lnTo>
                    <a:pt x="267139" y="149295"/>
                  </a:lnTo>
                  <a:lnTo>
                    <a:pt x="266705" y="103589"/>
                  </a:lnTo>
                  <a:lnTo>
                    <a:pt x="269434" y="60419"/>
                  </a:lnTo>
                  <a:lnTo>
                    <a:pt x="273028" y="37295"/>
                  </a:lnTo>
                  <a:lnTo>
                    <a:pt x="280334" y="23908"/>
                  </a:lnTo>
                  <a:lnTo>
                    <a:pt x="289554" y="15159"/>
                  </a:lnTo>
                  <a:lnTo>
                    <a:pt x="297083" y="10364"/>
                  </a:lnTo>
                  <a:lnTo>
                    <a:pt x="305134" y="8704"/>
                  </a:lnTo>
                  <a:lnTo>
                    <a:pt x="312357" y="9141"/>
                  </a:lnTo>
                  <a:lnTo>
                    <a:pt x="316743" y="10512"/>
                  </a:lnTo>
                  <a:lnTo>
                    <a:pt x="320808" y="15119"/>
                  </a:lnTo>
                  <a:lnTo>
                    <a:pt x="327482" y="27890"/>
                  </a:lnTo>
                  <a:lnTo>
                    <a:pt x="329961" y="66955"/>
                  </a:lnTo>
                  <a:lnTo>
                    <a:pt x="331563" y="104294"/>
                  </a:lnTo>
                  <a:lnTo>
                    <a:pt x="344499" y="141644"/>
                  </a:lnTo>
                  <a:lnTo>
                    <a:pt x="359641" y="160542"/>
                  </a:lnTo>
                  <a:lnTo>
                    <a:pt x="370919" y="168935"/>
                  </a:lnTo>
                  <a:lnTo>
                    <a:pt x="397588" y="178884"/>
                  </a:lnTo>
                  <a:lnTo>
                    <a:pt x="414999" y="182119"/>
                  </a:lnTo>
                  <a:lnTo>
                    <a:pt x="438150" y="1771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SMARTInkShape-15">
              <a:extLst>
                <a:ext uri="{FF2B5EF4-FFF2-40B4-BE49-F238E27FC236}">
                  <a16:creationId xmlns:a16="http://schemas.microsoft.com/office/drawing/2014/main" xmlns="" id="{3EABCA6F-26B7-4B01-8149-1B788417A12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096250" y="4213225"/>
              <a:ext cx="60326" cy="3045"/>
            </a:xfrm>
            <a:custGeom>
              <a:avLst/>
              <a:gdLst/>
              <a:ahLst/>
              <a:cxnLst/>
              <a:rect l="0" t="0" r="0" b="0"/>
              <a:pathLst>
                <a:path w="60326" h="3045">
                  <a:moveTo>
                    <a:pt x="0" y="0"/>
                  </a:moveTo>
                  <a:lnTo>
                    <a:pt x="0" y="0"/>
                  </a:lnTo>
                  <a:lnTo>
                    <a:pt x="3371" y="1686"/>
                  </a:lnTo>
                  <a:lnTo>
                    <a:pt x="28184" y="3044"/>
                  </a:lnTo>
                  <a:lnTo>
                    <a:pt x="603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SMARTInkShape-16">
              <a:extLst>
                <a:ext uri="{FF2B5EF4-FFF2-40B4-BE49-F238E27FC236}">
                  <a16:creationId xmlns:a16="http://schemas.microsoft.com/office/drawing/2014/main" xmlns="" id="{4C6F45F1-99A9-4EBE-832B-07863BDE80C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042275" y="4030092"/>
              <a:ext cx="196851" cy="361186"/>
            </a:xfrm>
            <a:custGeom>
              <a:avLst/>
              <a:gdLst/>
              <a:ahLst/>
              <a:cxnLst/>
              <a:rect l="0" t="0" r="0" b="0"/>
              <a:pathLst>
                <a:path w="196851" h="361186">
                  <a:moveTo>
                    <a:pt x="0" y="322833"/>
                  </a:moveTo>
                  <a:lnTo>
                    <a:pt x="0" y="322833"/>
                  </a:lnTo>
                  <a:lnTo>
                    <a:pt x="3174" y="322833"/>
                  </a:lnTo>
                  <a:lnTo>
                    <a:pt x="19154" y="312341"/>
                  </a:lnTo>
                  <a:lnTo>
                    <a:pt x="45523" y="268141"/>
                  </a:lnTo>
                  <a:lnTo>
                    <a:pt x="51939" y="241147"/>
                  </a:lnTo>
                  <a:lnTo>
                    <a:pt x="55392" y="197532"/>
                  </a:lnTo>
                  <a:lnTo>
                    <a:pt x="56918" y="153780"/>
                  </a:lnTo>
                  <a:lnTo>
                    <a:pt x="59302" y="108764"/>
                  </a:lnTo>
                  <a:lnTo>
                    <a:pt x="59182" y="68463"/>
                  </a:lnTo>
                  <a:lnTo>
                    <a:pt x="59841" y="26655"/>
                  </a:lnTo>
                  <a:lnTo>
                    <a:pt x="60297" y="2417"/>
                  </a:lnTo>
                  <a:lnTo>
                    <a:pt x="60659" y="1272"/>
                  </a:lnTo>
                  <a:lnTo>
                    <a:pt x="61253" y="509"/>
                  </a:lnTo>
                  <a:lnTo>
                    <a:pt x="62002" y="0"/>
                  </a:lnTo>
                  <a:lnTo>
                    <a:pt x="62854" y="720"/>
                  </a:lnTo>
                  <a:lnTo>
                    <a:pt x="66102" y="7273"/>
                  </a:lnTo>
                  <a:lnTo>
                    <a:pt x="72730" y="47124"/>
                  </a:lnTo>
                  <a:lnTo>
                    <a:pt x="78629" y="94554"/>
                  </a:lnTo>
                  <a:lnTo>
                    <a:pt x="81762" y="137884"/>
                  </a:lnTo>
                  <a:lnTo>
                    <a:pt x="85134" y="182583"/>
                  </a:lnTo>
                  <a:lnTo>
                    <a:pt x="86588" y="224719"/>
                  </a:lnTo>
                  <a:lnTo>
                    <a:pt x="92151" y="270519"/>
                  </a:lnTo>
                  <a:lnTo>
                    <a:pt x="94978" y="313663"/>
                  </a:lnTo>
                  <a:lnTo>
                    <a:pt x="97051" y="331522"/>
                  </a:lnTo>
                  <a:lnTo>
                    <a:pt x="102134" y="345163"/>
                  </a:lnTo>
                  <a:lnTo>
                    <a:pt x="104073" y="348303"/>
                  </a:lnTo>
                  <a:lnTo>
                    <a:pt x="110930" y="353673"/>
                  </a:lnTo>
                  <a:lnTo>
                    <a:pt x="126334" y="361185"/>
                  </a:lnTo>
                  <a:lnTo>
                    <a:pt x="148127" y="359871"/>
                  </a:lnTo>
                  <a:lnTo>
                    <a:pt x="196850" y="3418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SMARTInkShape-17">
              <a:extLst>
                <a:ext uri="{FF2B5EF4-FFF2-40B4-BE49-F238E27FC236}">
                  <a16:creationId xmlns:a16="http://schemas.microsoft.com/office/drawing/2014/main" xmlns="" id="{DB80447F-3E40-4E74-BA22-0100B6946B06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778750" y="4198532"/>
              <a:ext cx="258553" cy="173209"/>
            </a:xfrm>
            <a:custGeom>
              <a:avLst/>
              <a:gdLst/>
              <a:ahLst/>
              <a:cxnLst/>
              <a:rect l="0" t="0" r="0" b="0"/>
              <a:pathLst>
                <a:path w="258553" h="173209">
                  <a:moveTo>
                    <a:pt x="0" y="163918"/>
                  </a:moveTo>
                  <a:lnTo>
                    <a:pt x="0" y="163918"/>
                  </a:lnTo>
                  <a:lnTo>
                    <a:pt x="1685" y="163918"/>
                  </a:lnTo>
                  <a:lnTo>
                    <a:pt x="12090" y="166799"/>
                  </a:lnTo>
                  <a:lnTo>
                    <a:pt x="21768" y="167082"/>
                  </a:lnTo>
                  <a:lnTo>
                    <a:pt x="27146" y="165404"/>
                  </a:lnTo>
                  <a:lnTo>
                    <a:pt x="51537" y="144992"/>
                  </a:lnTo>
                  <a:lnTo>
                    <a:pt x="70600" y="122564"/>
                  </a:lnTo>
                  <a:lnTo>
                    <a:pt x="76226" y="108038"/>
                  </a:lnTo>
                  <a:lnTo>
                    <a:pt x="77035" y="101100"/>
                  </a:lnTo>
                  <a:lnTo>
                    <a:pt x="75506" y="94270"/>
                  </a:lnTo>
                  <a:lnTo>
                    <a:pt x="73775" y="90630"/>
                  </a:lnTo>
                  <a:lnTo>
                    <a:pt x="69789" y="86411"/>
                  </a:lnTo>
                  <a:lnTo>
                    <a:pt x="65256" y="79850"/>
                  </a:lnTo>
                  <a:lnTo>
                    <a:pt x="65377" y="79298"/>
                  </a:lnTo>
                  <a:lnTo>
                    <a:pt x="65809" y="78929"/>
                  </a:lnTo>
                  <a:lnTo>
                    <a:pt x="73468" y="78290"/>
                  </a:lnTo>
                  <a:lnTo>
                    <a:pt x="96796" y="77491"/>
                  </a:lnTo>
                  <a:lnTo>
                    <a:pt x="111261" y="72227"/>
                  </a:lnTo>
                  <a:lnTo>
                    <a:pt x="121304" y="64314"/>
                  </a:lnTo>
                  <a:lnTo>
                    <a:pt x="124468" y="58619"/>
                  </a:lnTo>
                  <a:lnTo>
                    <a:pt x="126500" y="46340"/>
                  </a:lnTo>
                  <a:lnTo>
                    <a:pt x="119804" y="24650"/>
                  </a:lnTo>
                  <a:lnTo>
                    <a:pt x="107793" y="8577"/>
                  </a:lnTo>
                  <a:lnTo>
                    <a:pt x="96290" y="1478"/>
                  </a:lnTo>
                  <a:lnTo>
                    <a:pt x="92420" y="0"/>
                  </a:lnTo>
                  <a:lnTo>
                    <a:pt x="84886" y="854"/>
                  </a:lnTo>
                  <a:lnTo>
                    <a:pt x="75952" y="6712"/>
                  </a:lnTo>
                  <a:lnTo>
                    <a:pt x="69972" y="13465"/>
                  </a:lnTo>
                  <a:lnTo>
                    <a:pt x="67652" y="24991"/>
                  </a:lnTo>
                  <a:lnTo>
                    <a:pt x="73145" y="59772"/>
                  </a:lnTo>
                  <a:lnTo>
                    <a:pt x="83679" y="104643"/>
                  </a:lnTo>
                  <a:lnTo>
                    <a:pt x="95471" y="139842"/>
                  </a:lnTo>
                  <a:lnTo>
                    <a:pt x="100287" y="147220"/>
                  </a:lnTo>
                  <a:lnTo>
                    <a:pt x="117119" y="164253"/>
                  </a:lnTo>
                  <a:lnTo>
                    <a:pt x="130104" y="170765"/>
                  </a:lnTo>
                  <a:lnTo>
                    <a:pt x="137994" y="172650"/>
                  </a:lnTo>
                  <a:lnTo>
                    <a:pt x="149856" y="173208"/>
                  </a:lnTo>
                  <a:lnTo>
                    <a:pt x="164542" y="168317"/>
                  </a:lnTo>
                  <a:lnTo>
                    <a:pt x="171085" y="163051"/>
                  </a:lnTo>
                  <a:lnTo>
                    <a:pt x="179845" y="149361"/>
                  </a:lnTo>
                  <a:lnTo>
                    <a:pt x="182874" y="138909"/>
                  </a:lnTo>
                  <a:lnTo>
                    <a:pt x="187309" y="95791"/>
                  </a:lnTo>
                  <a:lnTo>
                    <a:pt x="196249" y="56471"/>
                  </a:lnTo>
                  <a:lnTo>
                    <a:pt x="198906" y="45651"/>
                  </a:lnTo>
                  <a:lnTo>
                    <a:pt x="200868" y="27881"/>
                  </a:lnTo>
                  <a:lnTo>
                    <a:pt x="202740" y="22394"/>
                  </a:lnTo>
                  <a:lnTo>
                    <a:pt x="202540" y="21943"/>
                  </a:lnTo>
                  <a:lnTo>
                    <a:pt x="202054" y="21643"/>
                  </a:lnTo>
                  <a:lnTo>
                    <a:pt x="201378" y="21443"/>
                  </a:lnTo>
                  <a:lnTo>
                    <a:pt x="200927" y="22015"/>
                  </a:lnTo>
                  <a:lnTo>
                    <a:pt x="200426" y="24532"/>
                  </a:lnTo>
                  <a:lnTo>
                    <a:pt x="201830" y="29916"/>
                  </a:lnTo>
                  <a:lnTo>
                    <a:pt x="222393" y="76539"/>
                  </a:lnTo>
                  <a:lnTo>
                    <a:pt x="242272" y="119606"/>
                  </a:lnTo>
                  <a:lnTo>
                    <a:pt x="258183" y="162347"/>
                  </a:lnTo>
                  <a:lnTo>
                    <a:pt x="258552" y="164282"/>
                  </a:lnTo>
                  <a:lnTo>
                    <a:pt x="258022" y="167372"/>
                  </a:lnTo>
                  <a:lnTo>
                    <a:pt x="255670" y="169922"/>
                  </a:lnTo>
                  <a:lnTo>
                    <a:pt x="252626" y="171878"/>
                  </a:lnTo>
                  <a:lnTo>
                    <a:pt x="250096" y="172747"/>
                  </a:lnTo>
                  <a:lnTo>
                    <a:pt x="235812" y="170418"/>
                  </a:lnTo>
                  <a:lnTo>
                    <a:pt x="191602" y="156584"/>
                  </a:lnTo>
                  <a:lnTo>
                    <a:pt x="187462" y="153250"/>
                  </a:lnTo>
                  <a:lnTo>
                    <a:pt x="184150" y="1480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SMARTInkShape-18">
              <a:extLst>
                <a:ext uri="{FF2B5EF4-FFF2-40B4-BE49-F238E27FC236}">
                  <a16:creationId xmlns:a16="http://schemas.microsoft.com/office/drawing/2014/main" xmlns="" id="{A962D667-EE13-4D74-B12D-CC3AB6EB182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395921" y="3958823"/>
              <a:ext cx="211380" cy="402512"/>
            </a:xfrm>
            <a:custGeom>
              <a:avLst/>
              <a:gdLst/>
              <a:ahLst/>
              <a:cxnLst/>
              <a:rect l="0" t="0" r="0" b="0"/>
              <a:pathLst>
                <a:path w="211380" h="402512">
                  <a:moveTo>
                    <a:pt x="1829" y="365527"/>
                  </a:moveTo>
                  <a:lnTo>
                    <a:pt x="1829" y="365527"/>
                  </a:lnTo>
                  <a:lnTo>
                    <a:pt x="144" y="368898"/>
                  </a:lnTo>
                  <a:lnTo>
                    <a:pt x="0" y="369891"/>
                  </a:lnTo>
                  <a:lnTo>
                    <a:pt x="257" y="370553"/>
                  </a:lnTo>
                  <a:lnTo>
                    <a:pt x="781" y="370994"/>
                  </a:lnTo>
                  <a:lnTo>
                    <a:pt x="4889" y="371615"/>
                  </a:lnTo>
                  <a:lnTo>
                    <a:pt x="24929" y="364701"/>
                  </a:lnTo>
                  <a:lnTo>
                    <a:pt x="28912" y="361514"/>
                  </a:lnTo>
                  <a:lnTo>
                    <a:pt x="33268" y="357394"/>
                  </a:lnTo>
                  <a:lnTo>
                    <a:pt x="59769" y="342858"/>
                  </a:lnTo>
                  <a:lnTo>
                    <a:pt x="81086" y="332743"/>
                  </a:lnTo>
                  <a:lnTo>
                    <a:pt x="113664" y="302427"/>
                  </a:lnTo>
                  <a:lnTo>
                    <a:pt x="132555" y="262159"/>
                  </a:lnTo>
                  <a:lnTo>
                    <a:pt x="143812" y="218133"/>
                  </a:lnTo>
                  <a:lnTo>
                    <a:pt x="150446" y="179465"/>
                  </a:lnTo>
                  <a:lnTo>
                    <a:pt x="155303" y="132703"/>
                  </a:lnTo>
                  <a:lnTo>
                    <a:pt x="151070" y="88664"/>
                  </a:lnTo>
                  <a:lnTo>
                    <a:pt x="143905" y="46375"/>
                  </a:lnTo>
                  <a:lnTo>
                    <a:pt x="134446" y="11454"/>
                  </a:lnTo>
                  <a:lnTo>
                    <a:pt x="129939" y="900"/>
                  </a:lnTo>
                  <a:lnTo>
                    <a:pt x="128510" y="28"/>
                  </a:lnTo>
                  <a:lnTo>
                    <a:pt x="124101" y="0"/>
                  </a:lnTo>
                  <a:lnTo>
                    <a:pt x="120495" y="1164"/>
                  </a:lnTo>
                  <a:lnTo>
                    <a:pt x="119040" y="1969"/>
                  </a:lnTo>
                  <a:lnTo>
                    <a:pt x="113621" y="16584"/>
                  </a:lnTo>
                  <a:lnTo>
                    <a:pt x="105697" y="56501"/>
                  </a:lnTo>
                  <a:lnTo>
                    <a:pt x="106240" y="101485"/>
                  </a:lnTo>
                  <a:lnTo>
                    <a:pt x="107615" y="148056"/>
                  </a:lnTo>
                  <a:lnTo>
                    <a:pt x="116484" y="194358"/>
                  </a:lnTo>
                  <a:lnTo>
                    <a:pt x="120505" y="241430"/>
                  </a:lnTo>
                  <a:lnTo>
                    <a:pt x="119375" y="286802"/>
                  </a:lnTo>
                  <a:lnTo>
                    <a:pt x="122894" y="332282"/>
                  </a:lnTo>
                  <a:lnTo>
                    <a:pt x="131874" y="374655"/>
                  </a:lnTo>
                  <a:lnTo>
                    <a:pt x="132975" y="380079"/>
                  </a:lnTo>
                  <a:lnTo>
                    <a:pt x="137963" y="388928"/>
                  </a:lnTo>
                  <a:lnTo>
                    <a:pt x="144883" y="395683"/>
                  </a:lnTo>
                  <a:lnTo>
                    <a:pt x="152662" y="399861"/>
                  </a:lnTo>
                  <a:lnTo>
                    <a:pt x="166661" y="402511"/>
                  </a:lnTo>
                  <a:lnTo>
                    <a:pt x="181979" y="401611"/>
                  </a:lnTo>
                  <a:lnTo>
                    <a:pt x="211379" y="3909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SMARTInkShape-19">
              <a:extLst>
                <a:ext uri="{FF2B5EF4-FFF2-40B4-BE49-F238E27FC236}">
                  <a16:creationId xmlns:a16="http://schemas.microsoft.com/office/drawing/2014/main" xmlns="" id="{564203F6-C27F-4A31-A324-D72A6A2B2056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234826" y="3956291"/>
              <a:ext cx="179715" cy="399341"/>
            </a:xfrm>
            <a:custGeom>
              <a:avLst/>
              <a:gdLst/>
              <a:ahLst/>
              <a:cxnLst/>
              <a:rect l="0" t="0" r="0" b="0"/>
              <a:pathLst>
                <a:path w="179715" h="399341">
                  <a:moveTo>
                    <a:pt x="99424" y="110884"/>
                  </a:moveTo>
                  <a:lnTo>
                    <a:pt x="99424" y="110884"/>
                  </a:lnTo>
                  <a:lnTo>
                    <a:pt x="97595" y="110884"/>
                  </a:lnTo>
                  <a:lnTo>
                    <a:pt x="102484" y="110884"/>
                  </a:lnTo>
                  <a:lnTo>
                    <a:pt x="105252" y="109943"/>
                  </a:lnTo>
                  <a:lnTo>
                    <a:pt x="108885" y="107748"/>
                  </a:lnTo>
                  <a:lnTo>
                    <a:pt x="110616" y="107721"/>
                  </a:lnTo>
                  <a:lnTo>
                    <a:pt x="104311" y="107709"/>
                  </a:lnTo>
                  <a:lnTo>
                    <a:pt x="102419" y="106768"/>
                  </a:lnTo>
                  <a:lnTo>
                    <a:pt x="101421" y="106023"/>
                  </a:lnTo>
                  <a:lnTo>
                    <a:pt x="55659" y="86912"/>
                  </a:lnTo>
                  <a:lnTo>
                    <a:pt x="33532" y="68469"/>
                  </a:lnTo>
                  <a:lnTo>
                    <a:pt x="26631" y="57865"/>
                  </a:lnTo>
                  <a:lnTo>
                    <a:pt x="21349" y="43535"/>
                  </a:lnTo>
                  <a:lnTo>
                    <a:pt x="20163" y="30156"/>
                  </a:lnTo>
                  <a:lnTo>
                    <a:pt x="21040" y="28203"/>
                  </a:lnTo>
                  <a:lnTo>
                    <a:pt x="21768" y="27188"/>
                  </a:lnTo>
                  <a:lnTo>
                    <a:pt x="31220" y="25760"/>
                  </a:lnTo>
                  <a:lnTo>
                    <a:pt x="76638" y="26860"/>
                  </a:lnTo>
                  <a:lnTo>
                    <a:pt x="101192" y="25471"/>
                  </a:lnTo>
                  <a:lnTo>
                    <a:pt x="116484" y="17969"/>
                  </a:lnTo>
                  <a:lnTo>
                    <a:pt x="137273" y="0"/>
                  </a:lnTo>
                  <a:lnTo>
                    <a:pt x="135764" y="1516"/>
                  </a:lnTo>
                  <a:lnTo>
                    <a:pt x="132447" y="12440"/>
                  </a:lnTo>
                  <a:lnTo>
                    <a:pt x="133027" y="38445"/>
                  </a:lnTo>
                  <a:lnTo>
                    <a:pt x="138570" y="79351"/>
                  </a:lnTo>
                  <a:lnTo>
                    <a:pt x="144512" y="118100"/>
                  </a:lnTo>
                  <a:lnTo>
                    <a:pt x="151109" y="164895"/>
                  </a:lnTo>
                  <a:lnTo>
                    <a:pt x="157180" y="205553"/>
                  </a:lnTo>
                  <a:lnTo>
                    <a:pt x="165377" y="253129"/>
                  </a:lnTo>
                  <a:lnTo>
                    <a:pt x="173478" y="299798"/>
                  </a:lnTo>
                  <a:lnTo>
                    <a:pt x="179714" y="342742"/>
                  </a:lnTo>
                  <a:lnTo>
                    <a:pt x="178223" y="374354"/>
                  </a:lnTo>
                  <a:lnTo>
                    <a:pt x="177356" y="378606"/>
                  </a:lnTo>
                  <a:lnTo>
                    <a:pt x="172631" y="386152"/>
                  </a:lnTo>
                  <a:lnTo>
                    <a:pt x="165827" y="392328"/>
                  </a:lnTo>
                  <a:lnTo>
                    <a:pt x="158099" y="396249"/>
                  </a:lnTo>
                  <a:lnTo>
                    <a:pt x="116737" y="399340"/>
                  </a:lnTo>
                  <a:lnTo>
                    <a:pt x="74098" y="397789"/>
                  </a:lnTo>
                  <a:lnTo>
                    <a:pt x="28983" y="388959"/>
                  </a:lnTo>
                  <a:lnTo>
                    <a:pt x="9396" y="381572"/>
                  </a:lnTo>
                  <a:lnTo>
                    <a:pt x="0" y="380830"/>
                  </a:lnTo>
                  <a:lnTo>
                    <a:pt x="999" y="3807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2" name="SMARTInkShape-Group9">
            <a:extLst>
              <a:ext uri="{FF2B5EF4-FFF2-40B4-BE49-F238E27FC236}">
                <a16:creationId xmlns:a16="http://schemas.microsoft.com/office/drawing/2014/main" xmlns="" id="{FFBCE92E-FFE4-42C1-B17E-AD7AFD343AA4}"/>
              </a:ext>
            </a:extLst>
          </p:cNvPr>
          <p:cNvGrpSpPr/>
          <p:nvPr/>
        </p:nvGrpSpPr>
        <p:grpSpPr>
          <a:xfrm>
            <a:off x="9151661" y="4041775"/>
            <a:ext cx="1135340" cy="644352"/>
            <a:chOff x="9151661" y="4041775"/>
            <a:chExt cx="1135340" cy="644352"/>
          </a:xfrm>
        </p:grpSpPr>
        <p:sp>
          <p:nvSpPr>
            <p:cNvPr id="29" name="SMARTInkShape-20">
              <a:extLst>
                <a:ext uri="{FF2B5EF4-FFF2-40B4-BE49-F238E27FC236}">
                  <a16:creationId xmlns:a16="http://schemas.microsoft.com/office/drawing/2014/main" xmlns="" id="{3B6356BB-A993-4329-B910-47BC96D10A1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151661" y="4218333"/>
              <a:ext cx="1135340" cy="467794"/>
            </a:xfrm>
            <a:custGeom>
              <a:avLst/>
              <a:gdLst/>
              <a:ahLst/>
              <a:cxnLst/>
              <a:rect l="0" t="0" r="0" b="0"/>
              <a:pathLst>
                <a:path w="1135340" h="467794">
                  <a:moveTo>
                    <a:pt x="52664" y="86967"/>
                  </a:moveTo>
                  <a:lnTo>
                    <a:pt x="52664" y="86967"/>
                  </a:lnTo>
                  <a:lnTo>
                    <a:pt x="54349" y="86967"/>
                  </a:lnTo>
                  <a:lnTo>
                    <a:pt x="54846" y="86614"/>
                  </a:lnTo>
                  <a:lnTo>
                    <a:pt x="55544" y="84785"/>
                  </a:lnTo>
                  <a:lnTo>
                    <a:pt x="55708" y="84233"/>
                  </a:lnTo>
                  <a:lnTo>
                    <a:pt x="67889" y="74881"/>
                  </a:lnTo>
                  <a:lnTo>
                    <a:pt x="69191" y="74540"/>
                  </a:lnTo>
                  <a:lnTo>
                    <a:pt x="70032" y="74449"/>
                  </a:lnTo>
                  <a:lnTo>
                    <a:pt x="84057" y="53246"/>
                  </a:lnTo>
                  <a:lnTo>
                    <a:pt x="86019" y="47991"/>
                  </a:lnTo>
                  <a:lnTo>
                    <a:pt x="86891" y="42127"/>
                  </a:lnTo>
                  <a:lnTo>
                    <a:pt x="85697" y="34562"/>
                  </a:lnTo>
                  <a:lnTo>
                    <a:pt x="84211" y="32628"/>
                  </a:lnTo>
                  <a:lnTo>
                    <a:pt x="69584" y="24129"/>
                  </a:lnTo>
                  <a:lnTo>
                    <a:pt x="62694" y="21429"/>
                  </a:lnTo>
                  <a:lnTo>
                    <a:pt x="46296" y="20869"/>
                  </a:lnTo>
                  <a:lnTo>
                    <a:pt x="41250" y="22077"/>
                  </a:lnTo>
                  <a:lnTo>
                    <a:pt x="24996" y="34037"/>
                  </a:lnTo>
                  <a:lnTo>
                    <a:pt x="6330" y="55381"/>
                  </a:lnTo>
                  <a:lnTo>
                    <a:pt x="1501" y="66476"/>
                  </a:lnTo>
                  <a:lnTo>
                    <a:pt x="0" y="102443"/>
                  </a:lnTo>
                  <a:lnTo>
                    <a:pt x="1495" y="125655"/>
                  </a:lnTo>
                  <a:lnTo>
                    <a:pt x="5463" y="135324"/>
                  </a:lnTo>
                  <a:lnTo>
                    <a:pt x="23507" y="164524"/>
                  </a:lnTo>
                  <a:lnTo>
                    <a:pt x="38497" y="173643"/>
                  </a:lnTo>
                  <a:lnTo>
                    <a:pt x="52974" y="177442"/>
                  </a:lnTo>
                  <a:lnTo>
                    <a:pt x="74167" y="176191"/>
                  </a:lnTo>
                  <a:lnTo>
                    <a:pt x="81153" y="174482"/>
                  </a:lnTo>
                  <a:lnTo>
                    <a:pt x="90738" y="168166"/>
                  </a:lnTo>
                  <a:lnTo>
                    <a:pt x="96911" y="159592"/>
                  </a:lnTo>
                  <a:lnTo>
                    <a:pt x="102659" y="145292"/>
                  </a:lnTo>
                  <a:lnTo>
                    <a:pt x="103774" y="125964"/>
                  </a:lnTo>
                  <a:lnTo>
                    <a:pt x="91282" y="82400"/>
                  </a:lnTo>
                  <a:lnTo>
                    <a:pt x="76529" y="52068"/>
                  </a:lnTo>
                  <a:lnTo>
                    <a:pt x="62513" y="34251"/>
                  </a:lnTo>
                  <a:lnTo>
                    <a:pt x="43805" y="20157"/>
                  </a:lnTo>
                  <a:lnTo>
                    <a:pt x="42172" y="19496"/>
                  </a:lnTo>
                  <a:lnTo>
                    <a:pt x="40730" y="19409"/>
                  </a:lnTo>
                  <a:lnTo>
                    <a:pt x="34196" y="20118"/>
                  </a:lnTo>
                  <a:lnTo>
                    <a:pt x="32591" y="21234"/>
                  </a:lnTo>
                  <a:lnTo>
                    <a:pt x="29866" y="25297"/>
                  </a:lnTo>
                  <a:lnTo>
                    <a:pt x="28035" y="35219"/>
                  </a:lnTo>
                  <a:lnTo>
                    <a:pt x="28483" y="38005"/>
                  </a:lnTo>
                  <a:lnTo>
                    <a:pt x="30864" y="42040"/>
                  </a:lnTo>
                  <a:lnTo>
                    <a:pt x="41100" y="52119"/>
                  </a:lnTo>
                  <a:lnTo>
                    <a:pt x="56259" y="60524"/>
                  </a:lnTo>
                  <a:lnTo>
                    <a:pt x="79545" y="65738"/>
                  </a:lnTo>
                  <a:lnTo>
                    <a:pt x="87071" y="65420"/>
                  </a:lnTo>
                  <a:lnTo>
                    <a:pt x="121191" y="52566"/>
                  </a:lnTo>
                  <a:lnTo>
                    <a:pt x="129962" y="46592"/>
                  </a:lnTo>
                  <a:lnTo>
                    <a:pt x="133821" y="40565"/>
                  </a:lnTo>
                  <a:lnTo>
                    <a:pt x="137064" y="34241"/>
                  </a:lnTo>
                  <a:lnTo>
                    <a:pt x="140858" y="30255"/>
                  </a:lnTo>
                  <a:lnTo>
                    <a:pt x="148646" y="26027"/>
                  </a:lnTo>
                  <a:lnTo>
                    <a:pt x="157656" y="24225"/>
                  </a:lnTo>
                  <a:lnTo>
                    <a:pt x="162004" y="24745"/>
                  </a:lnTo>
                  <a:lnTo>
                    <a:pt x="165465" y="26504"/>
                  </a:lnTo>
                  <a:lnTo>
                    <a:pt x="171381" y="31815"/>
                  </a:lnTo>
                  <a:lnTo>
                    <a:pt x="175512" y="37055"/>
                  </a:lnTo>
                  <a:lnTo>
                    <a:pt x="181026" y="58123"/>
                  </a:lnTo>
                  <a:lnTo>
                    <a:pt x="183033" y="102032"/>
                  </a:lnTo>
                  <a:lnTo>
                    <a:pt x="186749" y="146594"/>
                  </a:lnTo>
                  <a:lnTo>
                    <a:pt x="192249" y="180579"/>
                  </a:lnTo>
                  <a:lnTo>
                    <a:pt x="192330" y="179301"/>
                  </a:lnTo>
                  <a:lnTo>
                    <a:pt x="189384" y="136243"/>
                  </a:lnTo>
                  <a:lnTo>
                    <a:pt x="188265" y="92687"/>
                  </a:lnTo>
                  <a:lnTo>
                    <a:pt x="186146" y="61479"/>
                  </a:lnTo>
                  <a:lnTo>
                    <a:pt x="190756" y="37548"/>
                  </a:lnTo>
                  <a:lnTo>
                    <a:pt x="193179" y="31724"/>
                  </a:lnTo>
                  <a:lnTo>
                    <a:pt x="196371" y="27960"/>
                  </a:lnTo>
                  <a:lnTo>
                    <a:pt x="198210" y="26462"/>
                  </a:lnTo>
                  <a:lnTo>
                    <a:pt x="200495" y="25816"/>
                  </a:lnTo>
                  <a:lnTo>
                    <a:pt x="205855" y="26040"/>
                  </a:lnTo>
                  <a:lnTo>
                    <a:pt x="213138" y="28149"/>
                  </a:lnTo>
                  <a:lnTo>
                    <a:pt x="237131" y="49443"/>
                  </a:lnTo>
                  <a:lnTo>
                    <a:pt x="250850" y="72357"/>
                  </a:lnTo>
                  <a:lnTo>
                    <a:pt x="260450" y="104774"/>
                  </a:lnTo>
                  <a:lnTo>
                    <a:pt x="264917" y="150970"/>
                  </a:lnTo>
                  <a:lnTo>
                    <a:pt x="268620" y="161827"/>
                  </a:lnTo>
                  <a:lnTo>
                    <a:pt x="272234" y="167040"/>
                  </a:lnTo>
                  <a:lnTo>
                    <a:pt x="276932" y="171575"/>
                  </a:lnTo>
                  <a:lnTo>
                    <a:pt x="294898" y="172119"/>
                  </a:lnTo>
                  <a:lnTo>
                    <a:pt x="305551" y="170908"/>
                  </a:lnTo>
                  <a:lnTo>
                    <a:pt x="315224" y="166373"/>
                  </a:lnTo>
                  <a:lnTo>
                    <a:pt x="331246" y="151963"/>
                  </a:lnTo>
                  <a:lnTo>
                    <a:pt x="341715" y="128981"/>
                  </a:lnTo>
                  <a:lnTo>
                    <a:pt x="345938" y="111450"/>
                  </a:lnTo>
                  <a:lnTo>
                    <a:pt x="345990" y="70501"/>
                  </a:lnTo>
                  <a:lnTo>
                    <a:pt x="337078" y="36751"/>
                  </a:lnTo>
                  <a:lnTo>
                    <a:pt x="325214" y="11933"/>
                  </a:lnTo>
                  <a:lnTo>
                    <a:pt x="317364" y="1623"/>
                  </a:lnTo>
                  <a:lnTo>
                    <a:pt x="316711" y="0"/>
                  </a:lnTo>
                  <a:lnTo>
                    <a:pt x="316537" y="61"/>
                  </a:lnTo>
                  <a:lnTo>
                    <a:pt x="316422" y="455"/>
                  </a:lnTo>
                  <a:lnTo>
                    <a:pt x="330073" y="28979"/>
                  </a:lnTo>
                  <a:lnTo>
                    <a:pt x="343821" y="44699"/>
                  </a:lnTo>
                  <a:lnTo>
                    <a:pt x="359825" y="55674"/>
                  </a:lnTo>
                  <a:lnTo>
                    <a:pt x="384834" y="64092"/>
                  </a:lnTo>
                  <a:lnTo>
                    <a:pt x="417291" y="67581"/>
                  </a:lnTo>
                  <a:lnTo>
                    <a:pt x="436827" y="61571"/>
                  </a:lnTo>
                  <a:lnTo>
                    <a:pt x="436834" y="61569"/>
                  </a:lnTo>
                  <a:lnTo>
                    <a:pt x="434325" y="67534"/>
                  </a:lnTo>
                  <a:lnTo>
                    <a:pt x="430431" y="110194"/>
                  </a:lnTo>
                  <a:lnTo>
                    <a:pt x="412753" y="157496"/>
                  </a:lnTo>
                  <a:lnTo>
                    <a:pt x="404473" y="176260"/>
                  </a:lnTo>
                  <a:lnTo>
                    <a:pt x="405086" y="179028"/>
                  </a:lnTo>
                  <a:lnTo>
                    <a:pt x="407822" y="179040"/>
                  </a:lnTo>
                  <a:lnTo>
                    <a:pt x="429195" y="171098"/>
                  </a:lnTo>
                  <a:lnTo>
                    <a:pt x="437553" y="170338"/>
                  </a:lnTo>
                  <a:lnTo>
                    <a:pt x="445870" y="172190"/>
                  </a:lnTo>
                  <a:lnTo>
                    <a:pt x="458485" y="180370"/>
                  </a:lnTo>
                  <a:lnTo>
                    <a:pt x="465047" y="187275"/>
                  </a:lnTo>
                  <a:lnTo>
                    <a:pt x="491092" y="234430"/>
                  </a:lnTo>
                  <a:lnTo>
                    <a:pt x="502706" y="256109"/>
                  </a:lnTo>
                  <a:lnTo>
                    <a:pt x="513655" y="298411"/>
                  </a:lnTo>
                  <a:lnTo>
                    <a:pt x="516417" y="342475"/>
                  </a:lnTo>
                  <a:lnTo>
                    <a:pt x="516671" y="387709"/>
                  </a:lnTo>
                  <a:lnTo>
                    <a:pt x="511821" y="426375"/>
                  </a:lnTo>
                  <a:lnTo>
                    <a:pt x="498464" y="451344"/>
                  </a:lnTo>
                  <a:lnTo>
                    <a:pt x="483257" y="463939"/>
                  </a:lnTo>
                  <a:lnTo>
                    <a:pt x="477342" y="467705"/>
                  </a:lnTo>
                  <a:lnTo>
                    <a:pt x="474424" y="467793"/>
                  </a:lnTo>
                  <a:lnTo>
                    <a:pt x="468360" y="465067"/>
                  </a:lnTo>
                  <a:lnTo>
                    <a:pt x="443124" y="441993"/>
                  </a:lnTo>
                  <a:lnTo>
                    <a:pt x="429993" y="424931"/>
                  </a:lnTo>
                  <a:lnTo>
                    <a:pt x="422396" y="384270"/>
                  </a:lnTo>
                  <a:lnTo>
                    <a:pt x="422659" y="371149"/>
                  </a:lnTo>
                  <a:lnTo>
                    <a:pt x="430510" y="342500"/>
                  </a:lnTo>
                  <a:lnTo>
                    <a:pt x="451039" y="302518"/>
                  </a:lnTo>
                  <a:lnTo>
                    <a:pt x="471368" y="260133"/>
                  </a:lnTo>
                  <a:lnTo>
                    <a:pt x="503060" y="215115"/>
                  </a:lnTo>
                  <a:lnTo>
                    <a:pt x="533528" y="169635"/>
                  </a:lnTo>
                  <a:lnTo>
                    <a:pt x="550708" y="137085"/>
                  </a:lnTo>
                  <a:lnTo>
                    <a:pt x="561511" y="95118"/>
                  </a:lnTo>
                  <a:lnTo>
                    <a:pt x="570931" y="50093"/>
                  </a:lnTo>
                  <a:lnTo>
                    <a:pt x="573300" y="39670"/>
                  </a:lnTo>
                  <a:lnTo>
                    <a:pt x="570480" y="57365"/>
                  </a:lnTo>
                  <a:lnTo>
                    <a:pt x="573659" y="98685"/>
                  </a:lnTo>
                  <a:lnTo>
                    <a:pt x="580681" y="141209"/>
                  </a:lnTo>
                  <a:lnTo>
                    <a:pt x="588231" y="156896"/>
                  </a:lnTo>
                  <a:lnTo>
                    <a:pt x="607623" y="183977"/>
                  </a:lnTo>
                  <a:lnTo>
                    <a:pt x="617617" y="191127"/>
                  </a:lnTo>
                  <a:lnTo>
                    <a:pt x="630652" y="195479"/>
                  </a:lnTo>
                  <a:lnTo>
                    <a:pt x="643999" y="195632"/>
                  </a:lnTo>
                  <a:lnTo>
                    <a:pt x="656891" y="190072"/>
                  </a:lnTo>
                  <a:lnTo>
                    <a:pt x="673184" y="178359"/>
                  </a:lnTo>
                  <a:lnTo>
                    <a:pt x="681884" y="165826"/>
                  </a:lnTo>
                  <a:lnTo>
                    <a:pt x="689950" y="146943"/>
                  </a:lnTo>
                  <a:lnTo>
                    <a:pt x="696191" y="102653"/>
                  </a:lnTo>
                  <a:lnTo>
                    <a:pt x="700181" y="59053"/>
                  </a:lnTo>
                  <a:lnTo>
                    <a:pt x="694881" y="35618"/>
                  </a:lnTo>
                  <a:lnTo>
                    <a:pt x="692517" y="31454"/>
                  </a:lnTo>
                  <a:lnTo>
                    <a:pt x="687221" y="27127"/>
                  </a:lnTo>
                  <a:lnTo>
                    <a:pt x="685252" y="25907"/>
                  </a:lnTo>
                  <a:lnTo>
                    <a:pt x="682528" y="25799"/>
                  </a:lnTo>
                  <a:lnTo>
                    <a:pt x="675738" y="27561"/>
                  </a:lnTo>
                  <a:lnTo>
                    <a:pt x="669898" y="31637"/>
                  </a:lnTo>
                  <a:lnTo>
                    <a:pt x="665304" y="36975"/>
                  </a:lnTo>
                  <a:lnTo>
                    <a:pt x="660735" y="46637"/>
                  </a:lnTo>
                  <a:lnTo>
                    <a:pt x="656619" y="68751"/>
                  </a:lnTo>
                  <a:lnTo>
                    <a:pt x="655976" y="110757"/>
                  </a:lnTo>
                  <a:lnTo>
                    <a:pt x="660996" y="133843"/>
                  </a:lnTo>
                  <a:lnTo>
                    <a:pt x="670663" y="151574"/>
                  </a:lnTo>
                  <a:lnTo>
                    <a:pt x="685952" y="168481"/>
                  </a:lnTo>
                  <a:lnTo>
                    <a:pt x="696682" y="177049"/>
                  </a:lnTo>
                  <a:lnTo>
                    <a:pt x="704254" y="179921"/>
                  </a:lnTo>
                  <a:lnTo>
                    <a:pt x="718928" y="181763"/>
                  </a:lnTo>
                  <a:lnTo>
                    <a:pt x="732167" y="178711"/>
                  </a:lnTo>
                  <a:lnTo>
                    <a:pt x="738370" y="175250"/>
                  </a:lnTo>
                  <a:lnTo>
                    <a:pt x="745726" y="166512"/>
                  </a:lnTo>
                  <a:lnTo>
                    <a:pt x="750864" y="157245"/>
                  </a:lnTo>
                  <a:lnTo>
                    <a:pt x="756096" y="135931"/>
                  </a:lnTo>
                  <a:lnTo>
                    <a:pt x="758479" y="93465"/>
                  </a:lnTo>
                  <a:lnTo>
                    <a:pt x="759284" y="60286"/>
                  </a:lnTo>
                  <a:lnTo>
                    <a:pt x="763828" y="52884"/>
                  </a:lnTo>
                  <a:lnTo>
                    <a:pt x="773186" y="42879"/>
                  </a:lnTo>
                  <a:lnTo>
                    <a:pt x="777885" y="40914"/>
                  </a:lnTo>
                  <a:lnTo>
                    <a:pt x="783148" y="40393"/>
                  </a:lnTo>
                  <a:lnTo>
                    <a:pt x="787839" y="41338"/>
                  </a:lnTo>
                  <a:lnTo>
                    <a:pt x="796133" y="45539"/>
                  </a:lnTo>
                  <a:lnTo>
                    <a:pt x="805292" y="56308"/>
                  </a:lnTo>
                  <a:lnTo>
                    <a:pt x="813024" y="72356"/>
                  </a:lnTo>
                  <a:lnTo>
                    <a:pt x="820150" y="114133"/>
                  </a:lnTo>
                  <a:lnTo>
                    <a:pt x="823844" y="161271"/>
                  </a:lnTo>
                  <a:lnTo>
                    <a:pt x="821652" y="189165"/>
                  </a:lnTo>
                  <a:lnTo>
                    <a:pt x="822145" y="190024"/>
                  </a:lnTo>
                  <a:lnTo>
                    <a:pt x="822826" y="190596"/>
                  </a:lnTo>
                  <a:lnTo>
                    <a:pt x="823281" y="190625"/>
                  </a:lnTo>
                  <a:lnTo>
                    <a:pt x="823584" y="190292"/>
                  </a:lnTo>
                  <a:lnTo>
                    <a:pt x="823785" y="189717"/>
                  </a:lnTo>
                  <a:lnTo>
                    <a:pt x="821447" y="146702"/>
                  </a:lnTo>
                  <a:lnTo>
                    <a:pt x="828393" y="101143"/>
                  </a:lnTo>
                  <a:lnTo>
                    <a:pt x="837093" y="56541"/>
                  </a:lnTo>
                  <a:lnTo>
                    <a:pt x="847347" y="38833"/>
                  </a:lnTo>
                  <a:lnTo>
                    <a:pt x="850563" y="35827"/>
                  </a:lnTo>
                  <a:lnTo>
                    <a:pt x="857901" y="32488"/>
                  </a:lnTo>
                  <a:lnTo>
                    <a:pt x="863984" y="31945"/>
                  </a:lnTo>
                  <a:lnTo>
                    <a:pt x="866594" y="32294"/>
                  </a:lnTo>
                  <a:lnTo>
                    <a:pt x="869040" y="34290"/>
                  </a:lnTo>
                  <a:lnTo>
                    <a:pt x="873639" y="41213"/>
                  </a:lnTo>
                  <a:lnTo>
                    <a:pt x="886048" y="82719"/>
                  </a:lnTo>
                  <a:lnTo>
                    <a:pt x="892954" y="129028"/>
                  </a:lnTo>
                  <a:lnTo>
                    <a:pt x="897078" y="176409"/>
                  </a:lnTo>
                  <a:lnTo>
                    <a:pt x="897123" y="176934"/>
                  </a:lnTo>
                  <a:lnTo>
                    <a:pt x="897153" y="176931"/>
                  </a:lnTo>
                  <a:lnTo>
                    <a:pt x="897214" y="134187"/>
                  </a:lnTo>
                  <a:lnTo>
                    <a:pt x="897214" y="88051"/>
                  </a:lnTo>
                  <a:lnTo>
                    <a:pt x="899095" y="48753"/>
                  </a:lnTo>
                  <a:lnTo>
                    <a:pt x="902636" y="38939"/>
                  </a:lnTo>
                  <a:lnTo>
                    <a:pt x="910580" y="27816"/>
                  </a:lnTo>
                  <a:lnTo>
                    <a:pt x="918931" y="20601"/>
                  </a:lnTo>
                  <a:lnTo>
                    <a:pt x="922505" y="18665"/>
                  </a:lnTo>
                  <a:lnTo>
                    <a:pt x="924659" y="18854"/>
                  </a:lnTo>
                  <a:lnTo>
                    <a:pt x="929872" y="20947"/>
                  </a:lnTo>
                  <a:lnTo>
                    <a:pt x="934778" y="27051"/>
                  </a:lnTo>
                  <a:lnTo>
                    <a:pt x="941990" y="40285"/>
                  </a:lnTo>
                  <a:lnTo>
                    <a:pt x="950088" y="80677"/>
                  </a:lnTo>
                  <a:lnTo>
                    <a:pt x="956830" y="125043"/>
                  </a:lnTo>
                  <a:lnTo>
                    <a:pt x="965108" y="148581"/>
                  </a:lnTo>
                  <a:lnTo>
                    <a:pt x="975144" y="165342"/>
                  </a:lnTo>
                  <a:lnTo>
                    <a:pt x="981473" y="170366"/>
                  </a:lnTo>
                  <a:lnTo>
                    <a:pt x="991978" y="174780"/>
                  </a:lnTo>
                  <a:lnTo>
                    <a:pt x="998716" y="171621"/>
                  </a:lnTo>
                  <a:lnTo>
                    <a:pt x="1009603" y="162850"/>
                  </a:lnTo>
                  <a:lnTo>
                    <a:pt x="1019603" y="148719"/>
                  </a:lnTo>
                  <a:lnTo>
                    <a:pt x="1028633" y="125007"/>
                  </a:lnTo>
                  <a:lnTo>
                    <a:pt x="1030451" y="94637"/>
                  </a:lnTo>
                  <a:lnTo>
                    <a:pt x="1027516" y="81078"/>
                  </a:lnTo>
                  <a:lnTo>
                    <a:pt x="1027427" y="82439"/>
                  </a:lnTo>
                  <a:lnTo>
                    <a:pt x="1028120" y="82890"/>
                  </a:lnTo>
                  <a:lnTo>
                    <a:pt x="1036230" y="83673"/>
                  </a:lnTo>
                  <a:lnTo>
                    <a:pt x="1046579" y="83416"/>
                  </a:lnTo>
                  <a:lnTo>
                    <a:pt x="1051322" y="82096"/>
                  </a:lnTo>
                  <a:lnTo>
                    <a:pt x="1057959" y="77684"/>
                  </a:lnTo>
                  <a:lnTo>
                    <a:pt x="1067707" y="65297"/>
                  </a:lnTo>
                  <a:lnTo>
                    <a:pt x="1069084" y="62995"/>
                  </a:lnTo>
                  <a:lnTo>
                    <a:pt x="1069674" y="57616"/>
                  </a:lnTo>
                  <a:lnTo>
                    <a:pt x="1068760" y="52402"/>
                  </a:lnTo>
                  <a:lnTo>
                    <a:pt x="1061218" y="37136"/>
                  </a:lnTo>
                  <a:lnTo>
                    <a:pt x="1053013" y="30849"/>
                  </a:lnTo>
                  <a:lnTo>
                    <a:pt x="1047480" y="29452"/>
                  </a:lnTo>
                  <a:lnTo>
                    <a:pt x="1043021" y="30008"/>
                  </a:lnTo>
                  <a:lnTo>
                    <a:pt x="1039863" y="31430"/>
                  </a:lnTo>
                  <a:lnTo>
                    <a:pt x="1032780" y="39935"/>
                  </a:lnTo>
                  <a:lnTo>
                    <a:pt x="1024798" y="55979"/>
                  </a:lnTo>
                  <a:lnTo>
                    <a:pt x="1019021" y="83370"/>
                  </a:lnTo>
                  <a:lnTo>
                    <a:pt x="1020551" y="113853"/>
                  </a:lnTo>
                  <a:lnTo>
                    <a:pt x="1033937" y="154862"/>
                  </a:lnTo>
                  <a:lnTo>
                    <a:pt x="1045942" y="176520"/>
                  </a:lnTo>
                  <a:lnTo>
                    <a:pt x="1061549" y="192067"/>
                  </a:lnTo>
                  <a:lnTo>
                    <a:pt x="1070088" y="197178"/>
                  </a:lnTo>
                  <a:lnTo>
                    <a:pt x="1073847" y="198541"/>
                  </a:lnTo>
                  <a:lnTo>
                    <a:pt x="1095992" y="198774"/>
                  </a:lnTo>
                  <a:lnTo>
                    <a:pt x="1135339" y="1885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SMARTInkShape-21">
              <a:extLst>
                <a:ext uri="{FF2B5EF4-FFF2-40B4-BE49-F238E27FC236}">
                  <a16:creationId xmlns:a16="http://schemas.microsoft.com/office/drawing/2014/main" xmlns="" id="{FB908DC9-0923-433D-ACD4-273E69505FD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648825" y="4095750"/>
              <a:ext cx="19051" cy="5871"/>
            </a:xfrm>
            <a:custGeom>
              <a:avLst/>
              <a:gdLst/>
              <a:ahLst/>
              <a:cxnLst/>
              <a:rect l="0" t="0" r="0" b="0"/>
              <a:pathLst>
                <a:path w="19051" h="5871">
                  <a:moveTo>
                    <a:pt x="0" y="0"/>
                  </a:moveTo>
                  <a:lnTo>
                    <a:pt x="0" y="0"/>
                  </a:lnTo>
                  <a:lnTo>
                    <a:pt x="0" y="1686"/>
                  </a:lnTo>
                  <a:lnTo>
                    <a:pt x="353" y="2182"/>
                  </a:lnTo>
                  <a:lnTo>
                    <a:pt x="940" y="2513"/>
                  </a:lnTo>
                  <a:lnTo>
                    <a:pt x="12931" y="5870"/>
                  </a:lnTo>
                  <a:lnTo>
                    <a:pt x="14265" y="5677"/>
                  </a:lnTo>
                  <a:lnTo>
                    <a:pt x="19050" y="3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SMARTInkShape-22">
              <a:extLst>
                <a:ext uri="{FF2B5EF4-FFF2-40B4-BE49-F238E27FC236}">
                  <a16:creationId xmlns:a16="http://schemas.microsoft.com/office/drawing/2014/main" xmlns="" id="{597A7859-7018-4BA9-8144-BFC2D7F4B33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9791700" y="4041775"/>
              <a:ext cx="50801" cy="114301"/>
            </a:xfrm>
            <a:custGeom>
              <a:avLst/>
              <a:gdLst/>
              <a:ahLst/>
              <a:cxnLst/>
              <a:rect l="0" t="0" r="0" b="0"/>
              <a:pathLst>
                <a:path w="50801" h="114301">
                  <a:moveTo>
                    <a:pt x="0" y="0"/>
                  </a:moveTo>
                  <a:lnTo>
                    <a:pt x="0" y="0"/>
                  </a:lnTo>
                  <a:lnTo>
                    <a:pt x="2535" y="2887"/>
                  </a:lnTo>
                  <a:lnTo>
                    <a:pt x="5063" y="7598"/>
                  </a:lnTo>
                  <a:lnTo>
                    <a:pt x="5778" y="10197"/>
                  </a:lnTo>
                  <a:lnTo>
                    <a:pt x="6334" y="33944"/>
                  </a:lnTo>
                  <a:lnTo>
                    <a:pt x="23733" y="78781"/>
                  </a:lnTo>
                  <a:lnTo>
                    <a:pt x="5080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2" name="SMARTInkShape-Group10">
            <a:extLst>
              <a:ext uri="{FF2B5EF4-FFF2-40B4-BE49-F238E27FC236}">
                <a16:creationId xmlns:a16="http://schemas.microsoft.com/office/drawing/2014/main" xmlns="" id="{550CBB73-5BE0-4F43-8A73-5EE489703B05}"/>
              </a:ext>
            </a:extLst>
          </p:cNvPr>
          <p:cNvGrpSpPr/>
          <p:nvPr/>
        </p:nvGrpSpPr>
        <p:grpSpPr>
          <a:xfrm>
            <a:off x="10506075" y="4054475"/>
            <a:ext cx="1120776" cy="534686"/>
            <a:chOff x="10506075" y="4054475"/>
            <a:chExt cx="1120776" cy="534686"/>
          </a:xfrm>
        </p:grpSpPr>
        <p:sp>
          <p:nvSpPr>
            <p:cNvPr id="33" name="SMARTInkShape-23">
              <a:extLst>
                <a:ext uri="{FF2B5EF4-FFF2-40B4-BE49-F238E27FC236}">
                  <a16:creationId xmlns:a16="http://schemas.microsoft.com/office/drawing/2014/main" xmlns="" id="{65195D4A-B5FD-4267-A5F2-3DDECBE98E01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0506075" y="4187150"/>
              <a:ext cx="254001" cy="402011"/>
            </a:xfrm>
            <a:custGeom>
              <a:avLst/>
              <a:gdLst/>
              <a:ahLst/>
              <a:cxnLst/>
              <a:rect l="0" t="0" r="0" b="0"/>
              <a:pathLst>
                <a:path w="254001" h="402011">
                  <a:moveTo>
                    <a:pt x="0" y="216575"/>
                  </a:moveTo>
                  <a:lnTo>
                    <a:pt x="0" y="216575"/>
                  </a:lnTo>
                  <a:lnTo>
                    <a:pt x="1685" y="218260"/>
                  </a:lnTo>
                  <a:lnTo>
                    <a:pt x="3454" y="219088"/>
                  </a:lnTo>
                  <a:lnTo>
                    <a:pt x="4419" y="219309"/>
                  </a:lnTo>
                  <a:lnTo>
                    <a:pt x="10834" y="217934"/>
                  </a:lnTo>
                  <a:lnTo>
                    <a:pt x="21832" y="210522"/>
                  </a:lnTo>
                  <a:lnTo>
                    <a:pt x="65203" y="164721"/>
                  </a:lnTo>
                  <a:lnTo>
                    <a:pt x="75546" y="152254"/>
                  </a:lnTo>
                  <a:lnTo>
                    <a:pt x="93744" y="108417"/>
                  </a:lnTo>
                  <a:lnTo>
                    <a:pt x="104282" y="63914"/>
                  </a:lnTo>
                  <a:lnTo>
                    <a:pt x="107855" y="18115"/>
                  </a:lnTo>
                  <a:lnTo>
                    <a:pt x="107946" y="0"/>
                  </a:lnTo>
                  <a:lnTo>
                    <a:pt x="105438" y="43765"/>
                  </a:lnTo>
                  <a:lnTo>
                    <a:pt x="102328" y="88442"/>
                  </a:lnTo>
                  <a:lnTo>
                    <a:pt x="97420" y="134598"/>
                  </a:lnTo>
                  <a:lnTo>
                    <a:pt x="93131" y="179059"/>
                  </a:lnTo>
                  <a:lnTo>
                    <a:pt x="92388" y="222392"/>
                  </a:lnTo>
                  <a:lnTo>
                    <a:pt x="91273" y="254438"/>
                  </a:lnTo>
                  <a:lnTo>
                    <a:pt x="88662" y="295645"/>
                  </a:lnTo>
                  <a:lnTo>
                    <a:pt x="84714" y="330432"/>
                  </a:lnTo>
                  <a:lnTo>
                    <a:pt x="76837" y="374391"/>
                  </a:lnTo>
                  <a:lnTo>
                    <a:pt x="67115" y="394334"/>
                  </a:lnTo>
                  <a:lnTo>
                    <a:pt x="62990" y="399648"/>
                  </a:lnTo>
                  <a:lnTo>
                    <a:pt x="59981" y="402010"/>
                  </a:lnTo>
                  <a:lnTo>
                    <a:pt x="59389" y="401582"/>
                  </a:lnTo>
                  <a:lnTo>
                    <a:pt x="59674" y="398283"/>
                  </a:lnTo>
                  <a:lnTo>
                    <a:pt x="66732" y="356864"/>
                  </a:lnTo>
                  <a:lnTo>
                    <a:pt x="72606" y="314136"/>
                  </a:lnTo>
                  <a:lnTo>
                    <a:pt x="78377" y="272744"/>
                  </a:lnTo>
                  <a:lnTo>
                    <a:pt x="87827" y="227723"/>
                  </a:lnTo>
                  <a:lnTo>
                    <a:pt x="102805" y="181550"/>
                  </a:lnTo>
                  <a:lnTo>
                    <a:pt x="120321" y="137452"/>
                  </a:lnTo>
                  <a:lnTo>
                    <a:pt x="137786" y="91971"/>
                  </a:lnTo>
                  <a:lnTo>
                    <a:pt x="145390" y="77823"/>
                  </a:lnTo>
                  <a:lnTo>
                    <a:pt x="145756" y="80119"/>
                  </a:lnTo>
                  <a:lnTo>
                    <a:pt x="146272" y="84314"/>
                  </a:lnTo>
                  <a:lnTo>
                    <a:pt x="154903" y="130765"/>
                  </a:lnTo>
                  <a:lnTo>
                    <a:pt x="163333" y="178067"/>
                  </a:lnTo>
                  <a:lnTo>
                    <a:pt x="168693" y="195875"/>
                  </a:lnTo>
                  <a:lnTo>
                    <a:pt x="170670" y="199600"/>
                  </a:lnTo>
                  <a:lnTo>
                    <a:pt x="181880" y="209899"/>
                  </a:lnTo>
                  <a:lnTo>
                    <a:pt x="201430" y="216282"/>
                  </a:lnTo>
                  <a:lnTo>
                    <a:pt x="216669" y="217037"/>
                  </a:lnTo>
                  <a:lnTo>
                    <a:pt x="232944" y="208284"/>
                  </a:lnTo>
                  <a:lnTo>
                    <a:pt x="254000" y="184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SMARTInkShape-24">
              <a:extLst>
                <a:ext uri="{FF2B5EF4-FFF2-40B4-BE49-F238E27FC236}">
                  <a16:creationId xmlns:a16="http://schemas.microsoft.com/office/drawing/2014/main" xmlns="" id="{CE72E61B-3866-4B7E-B1E7-45CF705E5CD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0771780" y="4248630"/>
              <a:ext cx="180260" cy="164430"/>
            </a:xfrm>
            <a:custGeom>
              <a:avLst/>
              <a:gdLst/>
              <a:ahLst/>
              <a:cxnLst/>
              <a:rect l="0" t="0" r="0" b="0"/>
              <a:pathLst>
                <a:path w="180260" h="164430">
                  <a:moveTo>
                    <a:pt x="70845" y="88420"/>
                  </a:moveTo>
                  <a:lnTo>
                    <a:pt x="70845" y="88420"/>
                  </a:lnTo>
                  <a:lnTo>
                    <a:pt x="70845" y="86734"/>
                  </a:lnTo>
                  <a:lnTo>
                    <a:pt x="72530" y="82315"/>
                  </a:lnTo>
                  <a:lnTo>
                    <a:pt x="76337" y="75892"/>
                  </a:lnTo>
                  <a:lnTo>
                    <a:pt x="77025" y="69835"/>
                  </a:lnTo>
                  <a:lnTo>
                    <a:pt x="67728" y="48752"/>
                  </a:lnTo>
                  <a:lnTo>
                    <a:pt x="62874" y="41274"/>
                  </a:lnTo>
                  <a:lnTo>
                    <a:pt x="57425" y="36539"/>
                  </a:lnTo>
                  <a:lnTo>
                    <a:pt x="51828" y="33612"/>
                  </a:lnTo>
                  <a:lnTo>
                    <a:pt x="44005" y="31964"/>
                  </a:lnTo>
                  <a:lnTo>
                    <a:pt x="33768" y="31828"/>
                  </a:lnTo>
                  <a:lnTo>
                    <a:pt x="28379" y="33047"/>
                  </a:lnTo>
                  <a:lnTo>
                    <a:pt x="19692" y="39087"/>
                  </a:lnTo>
                  <a:lnTo>
                    <a:pt x="12101" y="47580"/>
                  </a:lnTo>
                  <a:lnTo>
                    <a:pt x="3568" y="70070"/>
                  </a:lnTo>
                  <a:lnTo>
                    <a:pt x="0" y="94529"/>
                  </a:lnTo>
                  <a:lnTo>
                    <a:pt x="2582" y="107399"/>
                  </a:lnTo>
                  <a:lnTo>
                    <a:pt x="10663" y="127151"/>
                  </a:lnTo>
                  <a:lnTo>
                    <a:pt x="24646" y="144793"/>
                  </a:lnTo>
                  <a:lnTo>
                    <a:pt x="43647" y="159709"/>
                  </a:lnTo>
                  <a:lnTo>
                    <a:pt x="50996" y="162438"/>
                  </a:lnTo>
                  <a:lnTo>
                    <a:pt x="74556" y="164429"/>
                  </a:lnTo>
                  <a:lnTo>
                    <a:pt x="79668" y="162653"/>
                  </a:lnTo>
                  <a:lnTo>
                    <a:pt x="85350" y="158101"/>
                  </a:lnTo>
                  <a:lnTo>
                    <a:pt x="101661" y="138753"/>
                  </a:lnTo>
                  <a:lnTo>
                    <a:pt x="103004" y="127959"/>
                  </a:lnTo>
                  <a:lnTo>
                    <a:pt x="101718" y="114459"/>
                  </a:lnTo>
                  <a:lnTo>
                    <a:pt x="84881" y="73493"/>
                  </a:lnTo>
                  <a:lnTo>
                    <a:pt x="69323" y="50001"/>
                  </a:lnTo>
                  <a:lnTo>
                    <a:pt x="52765" y="32399"/>
                  </a:lnTo>
                  <a:lnTo>
                    <a:pt x="47640" y="30008"/>
                  </a:lnTo>
                  <a:lnTo>
                    <a:pt x="42893" y="29298"/>
                  </a:lnTo>
                  <a:lnTo>
                    <a:pt x="41627" y="29603"/>
                  </a:lnTo>
                  <a:lnTo>
                    <a:pt x="40783" y="30158"/>
                  </a:lnTo>
                  <a:lnTo>
                    <a:pt x="37910" y="37683"/>
                  </a:lnTo>
                  <a:lnTo>
                    <a:pt x="38195" y="50535"/>
                  </a:lnTo>
                  <a:lnTo>
                    <a:pt x="40514" y="62143"/>
                  </a:lnTo>
                  <a:lnTo>
                    <a:pt x="51862" y="75656"/>
                  </a:lnTo>
                  <a:lnTo>
                    <a:pt x="59939" y="80983"/>
                  </a:lnTo>
                  <a:lnTo>
                    <a:pt x="77118" y="86089"/>
                  </a:lnTo>
                  <a:lnTo>
                    <a:pt x="87156" y="85502"/>
                  </a:lnTo>
                  <a:lnTo>
                    <a:pt x="102724" y="80265"/>
                  </a:lnTo>
                  <a:lnTo>
                    <a:pt x="107973" y="77692"/>
                  </a:lnTo>
                  <a:lnTo>
                    <a:pt x="125473" y="58900"/>
                  </a:lnTo>
                  <a:lnTo>
                    <a:pt x="143615" y="28242"/>
                  </a:lnTo>
                  <a:lnTo>
                    <a:pt x="146368" y="16129"/>
                  </a:lnTo>
                  <a:lnTo>
                    <a:pt x="146744" y="12429"/>
                  </a:lnTo>
                  <a:lnTo>
                    <a:pt x="145270" y="4991"/>
                  </a:lnTo>
                  <a:lnTo>
                    <a:pt x="143551" y="1952"/>
                  </a:lnTo>
                  <a:lnTo>
                    <a:pt x="141612" y="601"/>
                  </a:lnTo>
                  <a:lnTo>
                    <a:pt x="139574" y="0"/>
                  </a:lnTo>
                  <a:lnTo>
                    <a:pt x="138889" y="1251"/>
                  </a:lnTo>
                  <a:lnTo>
                    <a:pt x="138128" y="6404"/>
                  </a:lnTo>
                  <a:lnTo>
                    <a:pt x="143506" y="47835"/>
                  </a:lnTo>
                  <a:lnTo>
                    <a:pt x="157613" y="95453"/>
                  </a:lnTo>
                  <a:lnTo>
                    <a:pt x="180237" y="143028"/>
                  </a:lnTo>
                  <a:lnTo>
                    <a:pt x="180259" y="149027"/>
                  </a:lnTo>
                  <a:lnTo>
                    <a:pt x="179772" y="152108"/>
                  </a:lnTo>
                  <a:lnTo>
                    <a:pt x="178387" y="154514"/>
                  </a:lnTo>
                  <a:lnTo>
                    <a:pt x="174028" y="158130"/>
                  </a:lnTo>
                  <a:lnTo>
                    <a:pt x="169503" y="159972"/>
                  </a:lnTo>
                  <a:lnTo>
                    <a:pt x="167308" y="160463"/>
                  </a:lnTo>
                  <a:lnTo>
                    <a:pt x="145598" y="157862"/>
                  </a:lnTo>
                  <a:lnTo>
                    <a:pt x="105770" y="1455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SMARTInkShape-25">
              <a:extLst>
                <a:ext uri="{FF2B5EF4-FFF2-40B4-BE49-F238E27FC236}">
                  <a16:creationId xmlns:a16="http://schemas.microsoft.com/office/drawing/2014/main" xmlns="" id="{BACA2F56-6FBF-4524-AE49-C2D472D3EBD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0956925" y="4269808"/>
              <a:ext cx="152401" cy="139696"/>
            </a:xfrm>
            <a:custGeom>
              <a:avLst/>
              <a:gdLst/>
              <a:ahLst/>
              <a:cxnLst/>
              <a:rect l="0" t="0" r="0" b="0"/>
              <a:pathLst>
                <a:path w="152401" h="139696">
                  <a:moveTo>
                    <a:pt x="0" y="133917"/>
                  </a:moveTo>
                  <a:lnTo>
                    <a:pt x="0" y="133917"/>
                  </a:lnTo>
                  <a:lnTo>
                    <a:pt x="0" y="135602"/>
                  </a:lnTo>
                  <a:lnTo>
                    <a:pt x="940" y="137371"/>
                  </a:lnTo>
                  <a:lnTo>
                    <a:pt x="1685" y="138336"/>
                  </a:lnTo>
                  <a:lnTo>
                    <a:pt x="3454" y="139409"/>
                  </a:lnTo>
                  <a:lnTo>
                    <a:pt x="4419" y="139695"/>
                  </a:lnTo>
                  <a:lnTo>
                    <a:pt x="5416" y="139533"/>
                  </a:lnTo>
                  <a:lnTo>
                    <a:pt x="8914" y="137483"/>
                  </a:lnTo>
                  <a:lnTo>
                    <a:pt x="12716" y="137208"/>
                  </a:lnTo>
                  <a:lnTo>
                    <a:pt x="38481" y="119724"/>
                  </a:lnTo>
                  <a:lnTo>
                    <a:pt x="60540" y="94327"/>
                  </a:lnTo>
                  <a:lnTo>
                    <a:pt x="68228" y="78560"/>
                  </a:lnTo>
                  <a:lnTo>
                    <a:pt x="75978" y="31486"/>
                  </a:lnTo>
                  <a:lnTo>
                    <a:pt x="82154" y="246"/>
                  </a:lnTo>
                  <a:lnTo>
                    <a:pt x="82286" y="0"/>
                  </a:lnTo>
                  <a:lnTo>
                    <a:pt x="82373" y="189"/>
                  </a:lnTo>
                  <a:lnTo>
                    <a:pt x="74396" y="34513"/>
                  </a:lnTo>
                  <a:lnTo>
                    <a:pt x="71317" y="77193"/>
                  </a:lnTo>
                  <a:lnTo>
                    <a:pt x="74464" y="107804"/>
                  </a:lnTo>
                  <a:lnTo>
                    <a:pt x="78604" y="118431"/>
                  </a:lnTo>
                  <a:lnTo>
                    <a:pt x="88515" y="131288"/>
                  </a:lnTo>
                  <a:lnTo>
                    <a:pt x="95079" y="136041"/>
                  </a:lnTo>
                  <a:lnTo>
                    <a:pt x="116523" y="139015"/>
                  </a:lnTo>
                  <a:lnTo>
                    <a:pt x="127753" y="137829"/>
                  </a:lnTo>
                  <a:lnTo>
                    <a:pt x="135801" y="134244"/>
                  </a:lnTo>
                  <a:lnTo>
                    <a:pt x="152400" y="1212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SMARTInkShape-26">
              <a:extLst>
                <a:ext uri="{FF2B5EF4-FFF2-40B4-BE49-F238E27FC236}">
                  <a16:creationId xmlns:a16="http://schemas.microsoft.com/office/drawing/2014/main" xmlns="" id="{9C9622BB-8C76-4748-AAA1-C81A17C23AF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1020997" y="4111625"/>
              <a:ext cx="5779" cy="6351"/>
            </a:xfrm>
            <a:custGeom>
              <a:avLst/>
              <a:gdLst/>
              <a:ahLst/>
              <a:cxnLst/>
              <a:rect l="0" t="0" r="0" b="0"/>
              <a:pathLst>
                <a:path w="5779" h="6351">
                  <a:moveTo>
                    <a:pt x="5778" y="6350"/>
                  </a:moveTo>
                  <a:lnTo>
                    <a:pt x="5778" y="6350"/>
                  </a:lnTo>
                  <a:lnTo>
                    <a:pt x="4093" y="6350"/>
                  </a:lnTo>
                  <a:lnTo>
                    <a:pt x="2324" y="5409"/>
                  </a:lnTo>
                  <a:lnTo>
                    <a:pt x="0" y="3616"/>
                  </a:lnTo>
                  <a:lnTo>
                    <a:pt x="162" y="3116"/>
                  </a:lnTo>
                  <a:lnTo>
                    <a:pt x="260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SMARTInkShape-27">
              <a:extLst>
                <a:ext uri="{FF2B5EF4-FFF2-40B4-BE49-F238E27FC236}">
                  <a16:creationId xmlns:a16="http://schemas.microsoft.com/office/drawing/2014/main" xmlns="" id="{C483B006-EAF0-4C18-BE3E-91FA79B6A46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1102975" y="4054475"/>
              <a:ext cx="168276" cy="369629"/>
            </a:xfrm>
            <a:custGeom>
              <a:avLst/>
              <a:gdLst/>
              <a:ahLst/>
              <a:cxnLst/>
              <a:rect l="0" t="0" r="0" b="0"/>
              <a:pathLst>
                <a:path w="168276" h="369629">
                  <a:moveTo>
                    <a:pt x="0" y="0"/>
                  </a:moveTo>
                  <a:lnTo>
                    <a:pt x="0" y="0"/>
                  </a:lnTo>
                  <a:lnTo>
                    <a:pt x="1685" y="1686"/>
                  </a:lnTo>
                  <a:lnTo>
                    <a:pt x="3454" y="2513"/>
                  </a:lnTo>
                  <a:lnTo>
                    <a:pt x="4419" y="2734"/>
                  </a:lnTo>
                  <a:lnTo>
                    <a:pt x="6433" y="5801"/>
                  </a:lnTo>
                  <a:lnTo>
                    <a:pt x="16649" y="31212"/>
                  </a:lnTo>
                  <a:lnTo>
                    <a:pt x="20464" y="70465"/>
                  </a:lnTo>
                  <a:lnTo>
                    <a:pt x="18385" y="112692"/>
                  </a:lnTo>
                  <a:lnTo>
                    <a:pt x="15109" y="152391"/>
                  </a:lnTo>
                  <a:lnTo>
                    <a:pt x="11654" y="186615"/>
                  </a:lnTo>
                  <a:lnTo>
                    <a:pt x="8079" y="227919"/>
                  </a:lnTo>
                  <a:lnTo>
                    <a:pt x="5751" y="269597"/>
                  </a:lnTo>
                  <a:lnTo>
                    <a:pt x="2038" y="311009"/>
                  </a:lnTo>
                  <a:lnTo>
                    <a:pt x="6230" y="331819"/>
                  </a:lnTo>
                  <a:lnTo>
                    <a:pt x="7328" y="334454"/>
                  </a:lnTo>
                  <a:lnTo>
                    <a:pt x="14194" y="339264"/>
                  </a:lnTo>
                  <a:lnTo>
                    <a:pt x="29105" y="344730"/>
                  </a:lnTo>
                  <a:lnTo>
                    <a:pt x="39943" y="343991"/>
                  </a:lnTo>
                  <a:lnTo>
                    <a:pt x="53776" y="336481"/>
                  </a:lnTo>
                  <a:lnTo>
                    <a:pt x="65675" y="325319"/>
                  </a:lnTo>
                  <a:lnTo>
                    <a:pt x="74219" y="311390"/>
                  </a:lnTo>
                  <a:lnTo>
                    <a:pt x="80607" y="285853"/>
                  </a:lnTo>
                  <a:lnTo>
                    <a:pt x="85269" y="239964"/>
                  </a:lnTo>
                  <a:lnTo>
                    <a:pt x="85774" y="239704"/>
                  </a:lnTo>
                  <a:lnTo>
                    <a:pt x="86463" y="239883"/>
                  </a:lnTo>
                  <a:lnTo>
                    <a:pt x="87275" y="240355"/>
                  </a:lnTo>
                  <a:lnTo>
                    <a:pt x="88178" y="244643"/>
                  </a:lnTo>
                  <a:lnTo>
                    <a:pt x="87941" y="280593"/>
                  </a:lnTo>
                  <a:lnTo>
                    <a:pt x="82804" y="326467"/>
                  </a:lnTo>
                  <a:lnTo>
                    <a:pt x="83369" y="335597"/>
                  </a:lnTo>
                  <a:lnTo>
                    <a:pt x="87653" y="349595"/>
                  </a:lnTo>
                  <a:lnTo>
                    <a:pt x="91403" y="355988"/>
                  </a:lnTo>
                  <a:lnTo>
                    <a:pt x="107594" y="365240"/>
                  </a:lnTo>
                  <a:lnTo>
                    <a:pt x="123524" y="369628"/>
                  </a:lnTo>
                  <a:lnTo>
                    <a:pt x="140552" y="367557"/>
                  </a:lnTo>
                  <a:lnTo>
                    <a:pt x="152260" y="364160"/>
                  </a:lnTo>
                  <a:lnTo>
                    <a:pt x="168275" y="349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SMARTInkShape-28">
              <a:extLst>
                <a:ext uri="{FF2B5EF4-FFF2-40B4-BE49-F238E27FC236}">
                  <a16:creationId xmlns:a16="http://schemas.microsoft.com/office/drawing/2014/main" xmlns="" id="{9AE1346F-70DD-4144-B373-100775E5B53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1087100" y="4210050"/>
              <a:ext cx="69851" cy="15876"/>
            </a:xfrm>
            <a:custGeom>
              <a:avLst/>
              <a:gdLst/>
              <a:ahLst/>
              <a:cxnLst/>
              <a:rect l="0" t="0" r="0" b="0"/>
              <a:pathLst>
                <a:path w="69851" h="15876">
                  <a:moveTo>
                    <a:pt x="0" y="0"/>
                  </a:moveTo>
                  <a:lnTo>
                    <a:pt x="0" y="0"/>
                  </a:lnTo>
                  <a:lnTo>
                    <a:pt x="4419" y="0"/>
                  </a:lnTo>
                  <a:lnTo>
                    <a:pt x="49759" y="12062"/>
                  </a:lnTo>
                  <a:lnTo>
                    <a:pt x="69850" y="15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SMARTInkShape-29">
              <a:extLst>
                <a:ext uri="{FF2B5EF4-FFF2-40B4-BE49-F238E27FC236}">
                  <a16:creationId xmlns:a16="http://schemas.microsoft.com/office/drawing/2014/main" xmlns="" id="{6F24B6EC-4431-471E-BECD-3F72B82A94D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1195050" y="4152900"/>
              <a:ext cx="25401" cy="3176"/>
            </a:xfrm>
            <a:custGeom>
              <a:avLst/>
              <a:gdLst/>
              <a:ahLst/>
              <a:cxnLst/>
              <a:rect l="0" t="0" r="0" b="0"/>
              <a:pathLst>
                <a:path w="25401" h="3176">
                  <a:moveTo>
                    <a:pt x="0" y="3175"/>
                  </a:moveTo>
                  <a:lnTo>
                    <a:pt x="0" y="3175"/>
                  </a:lnTo>
                  <a:lnTo>
                    <a:pt x="17705" y="2822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SMARTInkShape-30">
              <a:extLst>
                <a:ext uri="{FF2B5EF4-FFF2-40B4-BE49-F238E27FC236}">
                  <a16:creationId xmlns:a16="http://schemas.microsoft.com/office/drawing/2014/main" xmlns="" id="{85143620-D1E7-4FD3-B9AA-24EA0DD1A15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1263233" y="4283732"/>
              <a:ext cx="262018" cy="173969"/>
            </a:xfrm>
            <a:custGeom>
              <a:avLst/>
              <a:gdLst/>
              <a:ahLst/>
              <a:cxnLst/>
              <a:rect l="0" t="0" r="0" b="0"/>
              <a:pathLst>
                <a:path w="262018" h="173969">
                  <a:moveTo>
                    <a:pt x="68342" y="37443"/>
                  </a:moveTo>
                  <a:lnTo>
                    <a:pt x="68342" y="37443"/>
                  </a:lnTo>
                  <a:lnTo>
                    <a:pt x="66657" y="35757"/>
                  </a:lnTo>
                  <a:lnTo>
                    <a:pt x="59486" y="14882"/>
                  </a:lnTo>
                  <a:lnTo>
                    <a:pt x="52782" y="6093"/>
                  </a:lnTo>
                  <a:lnTo>
                    <a:pt x="29892" y="11712"/>
                  </a:lnTo>
                  <a:lnTo>
                    <a:pt x="25500" y="15071"/>
                  </a:lnTo>
                  <a:lnTo>
                    <a:pt x="12671" y="32689"/>
                  </a:lnTo>
                  <a:lnTo>
                    <a:pt x="2390" y="54261"/>
                  </a:lnTo>
                  <a:lnTo>
                    <a:pt x="0" y="71589"/>
                  </a:lnTo>
                  <a:lnTo>
                    <a:pt x="2075" y="85308"/>
                  </a:lnTo>
                  <a:lnTo>
                    <a:pt x="10959" y="106648"/>
                  </a:lnTo>
                  <a:lnTo>
                    <a:pt x="28266" y="131312"/>
                  </a:lnTo>
                  <a:lnTo>
                    <a:pt x="44237" y="143435"/>
                  </a:lnTo>
                  <a:lnTo>
                    <a:pt x="55085" y="147047"/>
                  </a:lnTo>
                  <a:lnTo>
                    <a:pt x="68373" y="146432"/>
                  </a:lnTo>
                  <a:lnTo>
                    <a:pt x="83481" y="140644"/>
                  </a:lnTo>
                  <a:lnTo>
                    <a:pt x="90123" y="135169"/>
                  </a:lnTo>
                  <a:lnTo>
                    <a:pt x="94956" y="127443"/>
                  </a:lnTo>
                  <a:lnTo>
                    <a:pt x="102216" y="108991"/>
                  </a:lnTo>
                  <a:lnTo>
                    <a:pt x="102759" y="94979"/>
                  </a:lnTo>
                  <a:lnTo>
                    <a:pt x="99981" y="78244"/>
                  </a:lnTo>
                  <a:lnTo>
                    <a:pt x="77396" y="35317"/>
                  </a:lnTo>
                  <a:lnTo>
                    <a:pt x="64211" y="13269"/>
                  </a:lnTo>
                  <a:lnTo>
                    <a:pt x="53673" y="4567"/>
                  </a:lnTo>
                  <a:lnTo>
                    <a:pt x="46653" y="1665"/>
                  </a:lnTo>
                  <a:lnTo>
                    <a:pt x="43299" y="891"/>
                  </a:lnTo>
                  <a:lnTo>
                    <a:pt x="35811" y="2853"/>
                  </a:lnTo>
                  <a:lnTo>
                    <a:pt x="29189" y="6900"/>
                  </a:lnTo>
                  <a:lnTo>
                    <a:pt x="26246" y="11051"/>
                  </a:lnTo>
                  <a:lnTo>
                    <a:pt x="22904" y="20725"/>
                  </a:lnTo>
                  <a:lnTo>
                    <a:pt x="23051" y="32529"/>
                  </a:lnTo>
                  <a:lnTo>
                    <a:pt x="27014" y="43278"/>
                  </a:lnTo>
                  <a:lnTo>
                    <a:pt x="30206" y="45919"/>
                  </a:lnTo>
                  <a:lnTo>
                    <a:pt x="39398" y="49794"/>
                  </a:lnTo>
                  <a:lnTo>
                    <a:pt x="47717" y="50811"/>
                  </a:lnTo>
                  <a:lnTo>
                    <a:pt x="55295" y="49734"/>
                  </a:lnTo>
                  <a:lnTo>
                    <a:pt x="66789" y="45162"/>
                  </a:lnTo>
                  <a:lnTo>
                    <a:pt x="113900" y="8953"/>
                  </a:lnTo>
                  <a:lnTo>
                    <a:pt x="127241" y="2669"/>
                  </a:lnTo>
                  <a:lnTo>
                    <a:pt x="139400" y="0"/>
                  </a:lnTo>
                  <a:lnTo>
                    <a:pt x="141820" y="1192"/>
                  </a:lnTo>
                  <a:lnTo>
                    <a:pt x="146389" y="6280"/>
                  </a:lnTo>
                  <a:lnTo>
                    <a:pt x="148891" y="11363"/>
                  </a:lnTo>
                  <a:lnTo>
                    <a:pt x="160252" y="55224"/>
                  </a:lnTo>
                  <a:lnTo>
                    <a:pt x="163397" y="95557"/>
                  </a:lnTo>
                  <a:lnTo>
                    <a:pt x="157384" y="141594"/>
                  </a:lnTo>
                  <a:lnTo>
                    <a:pt x="157243" y="97679"/>
                  </a:lnTo>
                  <a:lnTo>
                    <a:pt x="161661" y="55824"/>
                  </a:lnTo>
                  <a:lnTo>
                    <a:pt x="170245" y="23636"/>
                  </a:lnTo>
                  <a:lnTo>
                    <a:pt x="180154" y="9277"/>
                  </a:lnTo>
                  <a:lnTo>
                    <a:pt x="185181" y="5522"/>
                  </a:lnTo>
                  <a:lnTo>
                    <a:pt x="187510" y="4521"/>
                  </a:lnTo>
                  <a:lnTo>
                    <a:pt x="199215" y="4797"/>
                  </a:lnTo>
                  <a:lnTo>
                    <a:pt x="205999" y="7176"/>
                  </a:lnTo>
                  <a:lnTo>
                    <a:pt x="208797" y="8798"/>
                  </a:lnTo>
                  <a:lnTo>
                    <a:pt x="212846" y="17186"/>
                  </a:lnTo>
                  <a:lnTo>
                    <a:pt x="226128" y="58735"/>
                  </a:lnTo>
                  <a:lnTo>
                    <a:pt x="229904" y="103153"/>
                  </a:lnTo>
                  <a:lnTo>
                    <a:pt x="234185" y="147727"/>
                  </a:lnTo>
                  <a:lnTo>
                    <a:pt x="238358" y="159130"/>
                  </a:lnTo>
                  <a:lnTo>
                    <a:pt x="243741" y="166550"/>
                  </a:lnTo>
                  <a:lnTo>
                    <a:pt x="249661" y="170671"/>
                  </a:lnTo>
                  <a:lnTo>
                    <a:pt x="262017" y="1739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SMARTInkShape-31">
              <a:extLst>
                <a:ext uri="{FF2B5EF4-FFF2-40B4-BE49-F238E27FC236}">
                  <a16:creationId xmlns:a16="http://schemas.microsoft.com/office/drawing/2014/main" xmlns="" id="{57108055-7E59-4397-8821-77EF3263E39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1614150" y="444817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0" y="0"/>
                  </a:lnTo>
                  <a:lnTo>
                    <a:pt x="5026" y="8480"/>
                  </a:lnTo>
                  <a:lnTo>
                    <a:pt x="5467" y="9886"/>
                  </a:lnTo>
                  <a:lnTo>
                    <a:pt x="6467" y="10824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6060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D0C681DB-8269-4A9B-B0F9-D81C59C8BEFE}"/>
              </a:ext>
            </a:extLst>
          </p:cNvPr>
          <p:cNvPicPr>
            <a:picLocks noChangeAspect="1"/>
          </p:cNvPicPr>
          <p:nvPr/>
        </p:nvPicPr>
        <p:blipFill>
          <a:blip r:embed="rId26">
            <a:duotone>
              <a:prstClr val="black"/>
              <a:srgbClr val="E7B7D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81577" y="891314"/>
            <a:ext cx="1489194" cy="8725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1376E63C-B50F-44EA-A479-49ECDBDBE705}"/>
              </a:ext>
            </a:extLst>
          </p:cNvPr>
          <p:cNvPicPr>
            <a:picLocks noChangeAspect="1"/>
          </p:cNvPicPr>
          <p:nvPr/>
        </p:nvPicPr>
        <p:blipFill>
          <a:blip r:embed="rId26">
            <a:duotone>
              <a:prstClr val="black"/>
              <a:srgbClr val="FE727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920320" y="831162"/>
            <a:ext cx="1489194" cy="99282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B796259-6AEC-4A4E-80EA-4590DDCE03DC}"/>
              </a:ext>
            </a:extLst>
          </p:cNvPr>
          <p:cNvPicPr>
            <a:picLocks noChangeAspect="1"/>
          </p:cNvPicPr>
          <p:nvPr/>
        </p:nvPicPr>
        <p:blipFill>
          <a:blip r:embed="rId2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2536621" y="891317"/>
            <a:ext cx="1489194" cy="87252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AA27CAB-4021-494C-BC4B-8690218BAC51}"/>
              </a:ext>
            </a:extLst>
          </p:cNvPr>
          <p:cNvPicPr>
            <a:picLocks noChangeAspect="1"/>
          </p:cNvPicPr>
          <p:nvPr/>
        </p:nvPicPr>
        <p:blipFill>
          <a:blip r:embed="rId26">
            <a:duotone>
              <a:prstClr val="black"/>
              <a:srgbClr val="FF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3330170" y="925753"/>
            <a:ext cx="1489194" cy="87252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7B893FAC-CC94-4C76-802C-F24FE93C6F32}"/>
              </a:ext>
            </a:extLst>
          </p:cNvPr>
          <p:cNvPicPr>
            <a:picLocks noChangeAspect="1"/>
          </p:cNvPicPr>
          <p:nvPr/>
        </p:nvPicPr>
        <p:blipFill>
          <a:blip r:embed="rId2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4875833" y="939201"/>
            <a:ext cx="1489194" cy="87252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889D6C8A-B514-4454-ABFC-F76DB29E63AC}"/>
              </a:ext>
            </a:extLst>
          </p:cNvPr>
          <p:cNvPicPr>
            <a:picLocks noChangeAspect="1"/>
          </p:cNvPicPr>
          <p:nvPr/>
        </p:nvPicPr>
        <p:blipFill>
          <a:blip r:embed="rId26">
            <a:duotone>
              <a:prstClr val="black"/>
              <a:srgbClr val="E7B7D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5647090" y="939201"/>
            <a:ext cx="1489194" cy="87252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E358D436-A07B-40E2-B3DE-258AE6B6EFCB}"/>
              </a:ext>
            </a:extLst>
          </p:cNvPr>
          <p:cNvPicPr>
            <a:picLocks noChangeAspect="1"/>
          </p:cNvPicPr>
          <p:nvPr/>
        </p:nvPicPr>
        <p:blipFill>
          <a:blip r:embed="rId26">
            <a:biLevel thresh="50000"/>
          </a:blip>
          <a:stretch>
            <a:fillRect/>
          </a:stretch>
        </p:blipFill>
        <p:spPr>
          <a:xfrm rot="5400000">
            <a:off x="8091345" y="863240"/>
            <a:ext cx="1489194" cy="99754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AE9FE413-28F0-4D18-B403-8BF52100DEF6}"/>
              </a:ext>
            </a:extLst>
          </p:cNvPr>
          <p:cNvPicPr>
            <a:picLocks noChangeAspect="1"/>
          </p:cNvPicPr>
          <p:nvPr/>
        </p:nvPicPr>
        <p:blipFill>
          <a:blip r:embed="rId26">
            <a:duotone>
              <a:prstClr val="black"/>
              <a:srgbClr val="FE727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4117386" y="939201"/>
            <a:ext cx="1489194" cy="87252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F5B8182D-0008-4885-A28F-F0DEA56A29AA}"/>
              </a:ext>
            </a:extLst>
          </p:cNvPr>
          <p:cNvPicPr>
            <a:picLocks noChangeAspect="1"/>
          </p:cNvPicPr>
          <p:nvPr/>
        </p:nvPicPr>
        <p:blipFill>
          <a:blip r:embed="rId26">
            <a:duotone>
              <a:prstClr val="black"/>
              <a:srgbClr val="FF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1739668" y="891317"/>
            <a:ext cx="1489194" cy="87252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219BCA83-7FA7-446C-80A5-9C7AF40EC0E1}"/>
              </a:ext>
            </a:extLst>
          </p:cNvPr>
          <p:cNvPicPr>
            <a:picLocks noChangeAspect="1"/>
          </p:cNvPicPr>
          <p:nvPr/>
        </p:nvPicPr>
        <p:blipFill>
          <a:blip r:embed="rId26">
            <a:duotone>
              <a:prstClr val="black"/>
              <a:srgbClr val="90528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8876970" y="872934"/>
            <a:ext cx="1489194" cy="92188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4464DACF-BF24-4927-A00F-0CD0F3E9C6FC}"/>
              </a:ext>
            </a:extLst>
          </p:cNvPr>
          <p:cNvPicPr>
            <a:picLocks noChangeAspect="1"/>
          </p:cNvPicPr>
          <p:nvPr/>
        </p:nvPicPr>
        <p:blipFill>
          <a:blip r:embed="rId26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9697155" y="914518"/>
            <a:ext cx="1489194" cy="92188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CD77241-65B7-40BD-9B87-77F808F1E909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6431080" y="901070"/>
            <a:ext cx="1489194" cy="92188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437024A0-E66D-438D-B845-2771CF08367D}"/>
              </a:ext>
            </a:extLst>
          </p:cNvPr>
          <p:cNvPicPr>
            <a:picLocks noChangeAspect="1"/>
          </p:cNvPicPr>
          <p:nvPr/>
        </p:nvPicPr>
        <p:blipFill>
          <a:blip r:embed="rId2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10490351" y="956102"/>
            <a:ext cx="1489194" cy="921886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4334C622-CE1B-42A2-BD8F-05539F3DCBF3}"/>
              </a:ext>
            </a:extLst>
          </p:cNvPr>
          <p:cNvSpPr txBox="1"/>
          <p:nvPr/>
        </p:nvSpPr>
        <p:spPr>
          <a:xfrm>
            <a:off x="622588" y="3127956"/>
            <a:ext cx="10820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/>
          </a:p>
          <a:p>
            <a:r>
              <a:rPr lang="fr-FR" sz="2800" dirty="0"/>
              <a:t>Combien de kangourous précèdent le kangourou blanc ?</a:t>
            </a:r>
          </a:p>
          <a:p>
            <a:endParaRPr lang="fr-FR" sz="2800" dirty="0"/>
          </a:p>
          <a:p>
            <a:r>
              <a:rPr lang="fr-FR" sz="2800" dirty="0"/>
              <a:t>Quelle est la position du kangourou blanc ?</a:t>
            </a:r>
          </a:p>
          <a:p>
            <a:endParaRPr lang="fr-FR" sz="2800" dirty="0"/>
          </a:p>
          <a:p>
            <a:endParaRPr lang="fr-FR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548DA36D-C0FD-4A77-BAEF-E5310C82E2E5}"/>
              </a:ext>
            </a:extLst>
          </p:cNvPr>
          <p:cNvPicPr>
            <a:picLocks noChangeAspect="1"/>
          </p:cNvPicPr>
          <p:nvPr/>
        </p:nvPicPr>
        <p:blipFill>
          <a:blip r:embed="rId26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7237770" y="872933"/>
            <a:ext cx="1489194" cy="921886"/>
          </a:xfrm>
          <a:prstGeom prst="rect">
            <a:avLst/>
          </a:prstGeom>
        </p:spPr>
      </p:pic>
      <p:sp>
        <p:nvSpPr>
          <p:cNvPr id="2" name="SMARTInkShape-32">
            <a:extLst>
              <a:ext uri="{FF2B5EF4-FFF2-40B4-BE49-F238E27FC236}">
                <a16:creationId xmlns:a16="http://schemas.microsoft.com/office/drawing/2014/main" xmlns="" id="{E8CFCDC9-E73E-4BC6-800E-5EEE868F986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150600" y="2298700"/>
            <a:ext cx="3176" cy="6351"/>
          </a:xfrm>
          <a:custGeom>
            <a:avLst/>
            <a:gdLst/>
            <a:ahLst/>
            <a:cxnLst/>
            <a:rect l="0" t="0" r="0" b="0"/>
            <a:pathLst>
              <a:path w="3176" h="6351">
                <a:moveTo>
                  <a:pt x="3175" y="6350"/>
                </a:moveTo>
                <a:lnTo>
                  <a:pt x="3175" y="6350"/>
                </a:lnTo>
                <a:lnTo>
                  <a:pt x="1490" y="4664"/>
                </a:lnTo>
                <a:lnTo>
                  <a:pt x="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MARTInkShape-33">
            <a:extLst>
              <a:ext uri="{FF2B5EF4-FFF2-40B4-BE49-F238E27FC236}">
                <a16:creationId xmlns:a16="http://schemas.microsoft.com/office/drawing/2014/main" xmlns="" id="{8413ACE4-408E-40AA-A430-3F5A34305BC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137775" y="2260600"/>
            <a:ext cx="12701" cy="6351"/>
          </a:xfrm>
          <a:custGeom>
            <a:avLst/>
            <a:gdLst/>
            <a:ahLst/>
            <a:cxnLst/>
            <a:rect l="0" t="0" r="0" b="0"/>
            <a:pathLst>
              <a:path w="12701" h="6351">
                <a:moveTo>
                  <a:pt x="0" y="6350"/>
                </a:moveTo>
                <a:lnTo>
                  <a:pt x="0" y="6350"/>
                </a:lnTo>
                <a:lnTo>
                  <a:pt x="1685" y="6350"/>
                </a:lnTo>
                <a:lnTo>
                  <a:pt x="3454" y="4469"/>
                </a:lnTo>
                <a:lnTo>
                  <a:pt x="5416" y="1986"/>
                </a:lnTo>
                <a:lnTo>
                  <a:pt x="7463" y="883"/>
                </a:lnTo>
                <a:lnTo>
                  <a:pt x="127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SMARTInkShape-34">
            <a:extLst>
              <a:ext uri="{FF2B5EF4-FFF2-40B4-BE49-F238E27FC236}">
                <a16:creationId xmlns:a16="http://schemas.microsoft.com/office/drawing/2014/main" xmlns="" id="{8FF743BF-89E3-4B2A-BD4E-12908288870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648825" y="2276475"/>
            <a:ext cx="3176" cy="3176"/>
          </a:xfrm>
          <a:custGeom>
            <a:avLst/>
            <a:gdLst/>
            <a:ahLst/>
            <a:cxnLst/>
            <a:rect l="0" t="0" r="0" b="0"/>
            <a:pathLst>
              <a:path w="3176" h="3176">
                <a:moveTo>
                  <a:pt x="0" y="0"/>
                </a:moveTo>
                <a:lnTo>
                  <a:pt x="0" y="0"/>
                </a:lnTo>
                <a:lnTo>
                  <a:pt x="3175" y="31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SMARTInkShape-Group14">
            <a:extLst>
              <a:ext uri="{FF2B5EF4-FFF2-40B4-BE49-F238E27FC236}">
                <a16:creationId xmlns:a16="http://schemas.microsoft.com/office/drawing/2014/main" xmlns="" id="{F529D84C-7807-429A-877E-DEFEC24AA034}"/>
              </a:ext>
            </a:extLst>
          </p:cNvPr>
          <p:cNvGrpSpPr/>
          <p:nvPr/>
        </p:nvGrpSpPr>
        <p:grpSpPr>
          <a:xfrm>
            <a:off x="7172686" y="4435781"/>
            <a:ext cx="399690" cy="396802"/>
            <a:chOff x="7172686" y="4435781"/>
            <a:chExt cx="399690" cy="396802"/>
          </a:xfrm>
        </p:grpSpPr>
        <p:sp>
          <p:nvSpPr>
            <p:cNvPr id="13" name="SMARTInkShape-35">
              <a:extLst>
                <a:ext uri="{FF2B5EF4-FFF2-40B4-BE49-F238E27FC236}">
                  <a16:creationId xmlns:a16="http://schemas.microsoft.com/office/drawing/2014/main" xmlns="" id="{345A85EB-E13F-40E0-9221-C0646AAA686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343775" y="4435781"/>
              <a:ext cx="228601" cy="396802"/>
            </a:xfrm>
            <a:custGeom>
              <a:avLst/>
              <a:gdLst/>
              <a:ahLst/>
              <a:cxnLst/>
              <a:rect l="0" t="0" r="0" b="0"/>
              <a:pathLst>
                <a:path w="228601" h="396802">
                  <a:moveTo>
                    <a:pt x="0" y="342594"/>
                  </a:moveTo>
                  <a:lnTo>
                    <a:pt x="0" y="342594"/>
                  </a:lnTo>
                  <a:lnTo>
                    <a:pt x="1685" y="344279"/>
                  </a:lnTo>
                  <a:lnTo>
                    <a:pt x="2734" y="350384"/>
                  </a:lnTo>
                  <a:lnTo>
                    <a:pt x="3044" y="355525"/>
                  </a:lnTo>
                  <a:lnTo>
                    <a:pt x="3441" y="356506"/>
                  </a:lnTo>
                  <a:lnTo>
                    <a:pt x="4058" y="357161"/>
                  </a:lnTo>
                  <a:lnTo>
                    <a:pt x="4821" y="357597"/>
                  </a:lnTo>
                  <a:lnTo>
                    <a:pt x="7552" y="357140"/>
                  </a:lnTo>
                  <a:lnTo>
                    <a:pt x="12375" y="355537"/>
                  </a:lnTo>
                  <a:lnTo>
                    <a:pt x="52071" y="345888"/>
                  </a:lnTo>
                  <a:lnTo>
                    <a:pt x="95551" y="324217"/>
                  </a:lnTo>
                  <a:lnTo>
                    <a:pt x="134744" y="294962"/>
                  </a:lnTo>
                  <a:lnTo>
                    <a:pt x="160810" y="264510"/>
                  </a:lnTo>
                  <a:lnTo>
                    <a:pt x="178763" y="227148"/>
                  </a:lnTo>
                  <a:lnTo>
                    <a:pt x="191138" y="184445"/>
                  </a:lnTo>
                  <a:lnTo>
                    <a:pt x="197392" y="146510"/>
                  </a:lnTo>
                  <a:lnTo>
                    <a:pt x="197363" y="110458"/>
                  </a:lnTo>
                  <a:lnTo>
                    <a:pt x="191033" y="67513"/>
                  </a:lnTo>
                  <a:lnTo>
                    <a:pt x="179996" y="36996"/>
                  </a:lnTo>
                  <a:lnTo>
                    <a:pt x="158813" y="10119"/>
                  </a:lnTo>
                  <a:lnTo>
                    <a:pt x="146195" y="1740"/>
                  </a:lnTo>
                  <a:lnTo>
                    <a:pt x="140855" y="0"/>
                  </a:lnTo>
                  <a:lnTo>
                    <a:pt x="135531" y="251"/>
                  </a:lnTo>
                  <a:lnTo>
                    <a:pt x="124912" y="4293"/>
                  </a:lnTo>
                  <a:lnTo>
                    <a:pt x="117135" y="10793"/>
                  </a:lnTo>
                  <a:lnTo>
                    <a:pt x="114074" y="14501"/>
                  </a:lnTo>
                  <a:lnTo>
                    <a:pt x="109159" y="57835"/>
                  </a:lnTo>
                  <a:lnTo>
                    <a:pt x="108189" y="100053"/>
                  </a:lnTo>
                  <a:lnTo>
                    <a:pt x="109903" y="144671"/>
                  </a:lnTo>
                  <a:lnTo>
                    <a:pt x="113938" y="189641"/>
                  </a:lnTo>
                  <a:lnTo>
                    <a:pt x="117367" y="232481"/>
                  </a:lnTo>
                  <a:lnTo>
                    <a:pt x="120618" y="275395"/>
                  </a:lnTo>
                  <a:lnTo>
                    <a:pt x="126563" y="317287"/>
                  </a:lnTo>
                  <a:lnTo>
                    <a:pt x="134884" y="360107"/>
                  </a:lnTo>
                  <a:lnTo>
                    <a:pt x="140382" y="372603"/>
                  </a:lnTo>
                  <a:lnTo>
                    <a:pt x="151057" y="382625"/>
                  </a:lnTo>
                  <a:lnTo>
                    <a:pt x="174164" y="395500"/>
                  </a:lnTo>
                  <a:lnTo>
                    <a:pt x="198046" y="396801"/>
                  </a:lnTo>
                  <a:lnTo>
                    <a:pt x="228600" y="3902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SMARTInkShape-36">
              <a:extLst>
                <a:ext uri="{FF2B5EF4-FFF2-40B4-BE49-F238E27FC236}">
                  <a16:creationId xmlns:a16="http://schemas.microsoft.com/office/drawing/2014/main" xmlns="" id="{029504AF-4B63-4B5A-B0E4-46A87ABEAC98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172686" y="4442685"/>
              <a:ext cx="177195" cy="365581"/>
            </a:xfrm>
            <a:custGeom>
              <a:avLst/>
              <a:gdLst/>
              <a:ahLst/>
              <a:cxnLst/>
              <a:rect l="0" t="0" r="0" b="0"/>
              <a:pathLst>
                <a:path w="177195" h="365581">
                  <a:moveTo>
                    <a:pt x="79014" y="129315"/>
                  </a:moveTo>
                  <a:lnTo>
                    <a:pt x="79014" y="129315"/>
                  </a:lnTo>
                  <a:lnTo>
                    <a:pt x="76501" y="123348"/>
                  </a:lnTo>
                  <a:lnTo>
                    <a:pt x="75878" y="119998"/>
                  </a:lnTo>
                  <a:lnTo>
                    <a:pt x="77536" y="119852"/>
                  </a:lnTo>
                  <a:lnTo>
                    <a:pt x="75205" y="119808"/>
                  </a:lnTo>
                  <a:lnTo>
                    <a:pt x="72852" y="120739"/>
                  </a:lnTo>
                  <a:lnTo>
                    <a:pt x="70631" y="121976"/>
                  </a:lnTo>
                  <a:lnTo>
                    <a:pt x="68468" y="122525"/>
                  </a:lnTo>
                  <a:lnTo>
                    <a:pt x="63582" y="121149"/>
                  </a:lnTo>
                  <a:lnTo>
                    <a:pt x="49758" y="109386"/>
                  </a:lnTo>
                  <a:lnTo>
                    <a:pt x="10180" y="62492"/>
                  </a:lnTo>
                  <a:lnTo>
                    <a:pt x="2912" y="51285"/>
                  </a:lnTo>
                  <a:lnTo>
                    <a:pt x="0" y="39229"/>
                  </a:lnTo>
                  <a:lnTo>
                    <a:pt x="28282" y="40148"/>
                  </a:lnTo>
                  <a:lnTo>
                    <a:pt x="65109" y="44174"/>
                  </a:lnTo>
                  <a:lnTo>
                    <a:pt x="79950" y="42077"/>
                  </a:lnTo>
                  <a:lnTo>
                    <a:pt x="109394" y="26188"/>
                  </a:lnTo>
                  <a:lnTo>
                    <a:pt x="137739" y="7086"/>
                  </a:lnTo>
                  <a:lnTo>
                    <a:pt x="140392" y="3495"/>
                  </a:lnTo>
                  <a:lnTo>
                    <a:pt x="141099" y="2043"/>
                  </a:lnTo>
                  <a:lnTo>
                    <a:pt x="141218" y="1076"/>
                  </a:lnTo>
                  <a:lnTo>
                    <a:pt x="140944" y="430"/>
                  </a:lnTo>
                  <a:lnTo>
                    <a:pt x="140409" y="0"/>
                  </a:lnTo>
                  <a:lnTo>
                    <a:pt x="139815" y="3285"/>
                  </a:lnTo>
                  <a:lnTo>
                    <a:pt x="139754" y="45913"/>
                  </a:lnTo>
                  <a:lnTo>
                    <a:pt x="144687" y="92706"/>
                  </a:lnTo>
                  <a:lnTo>
                    <a:pt x="152683" y="138106"/>
                  </a:lnTo>
                  <a:lnTo>
                    <a:pt x="160814" y="181073"/>
                  </a:lnTo>
                  <a:lnTo>
                    <a:pt x="167692" y="226848"/>
                  </a:lnTo>
                  <a:lnTo>
                    <a:pt x="173257" y="267105"/>
                  </a:lnTo>
                  <a:lnTo>
                    <a:pt x="176613" y="311049"/>
                  </a:lnTo>
                  <a:lnTo>
                    <a:pt x="177194" y="328428"/>
                  </a:lnTo>
                  <a:lnTo>
                    <a:pt x="171686" y="340812"/>
                  </a:lnTo>
                  <a:lnTo>
                    <a:pt x="162534" y="352783"/>
                  </a:lnTo>
                  <a:lnTo>
                    <a:pt x="152588" y="360456"/>
                  </a:lnTo>
                  <a:lnTo>
                    <a:pt x="142288" y="364336"/>
                  </a:lnTo>
                  <a:lnTo>
                    <a:pt x="119987" y="365580"/>
                  </a:lnTo>
                  <a:lnTo>
                    <a:pt x="80006" y="361198"/>
                  </a:lnTo>
                  <a:lnTo>
                    <a:pt x="60016" y="351900"/>
                  </a:lnTo>
                  <a:lnTo>
                    <a:pt x="40914" y="3356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6" name="SMARTInkShape-Group15">
            <a:extLst>
              <a:ext uri="{FF2B5EF4-FFF2-40B4-BE49-F238E27FC236}">
                <a16:creationId xmlns:a16="http://schemas.microsoft.com/office/drawing/2014/main" xmlns="" id="{EF0CD607-F810-4447-8FD8-2A83560B3F85}"/>
              </a:ext>
            </a:extLst>
          </p:cNvPr>
          <p:cNvGrpSpPr/>
          <p:nvPr/>
        </p:nvGrpSpPr>
        <p:grpSpPr>
          <a:xfrm>
            <a:off x="7737475" y="4555913"/>
            <a:ext cx="1098551" cy="370700"/>
            <a:chOff x="7737475" y="4555913"/>
            <a:chExt cx="1098551" cy="370700"/>
          </a:xfrm>
        </p:grpSpPr>
        <p:sp>
          <p:nvSpPr>
            <p:cNvPr id="23" name="SMARTInkShape-37">
              <a:extLst>
                <a:ext uri="{FF2B5EF4-FFF2-40B4-BE49-F238E27FC236}">
                  <a16:creationId xmlns:a16="http://schemas.microsoft.com/office/drawing/2014/main" xmlns="" id="{84B49CB1-E468-4AEA-BBC7-C700C79A76B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388350" y="4711945"/>
              <a:ext cx="447676" cy="214668"/>
            </a:xfrm>
            <a:custGeom>
              <a:avLst/>
              <a:gdLst/>
              <a:ahLst/>
              <a:cxnLst/>
              <a:rect l="0" t="0" r="0" b="0"/>
              <a:pathLst>
                <a:path w="447676" h="214668">
                  <a:moveTo>
                    <a:pt x="0" y="171205"/>
                  </a:moveTo>
                  <a:lnTo>
                    <a:pt x="0" y="171205"/>
                  </a:lnTo>
                  <a:lnTo>
                    <a:pt x="1685" y="169519"/>
                  </a:lnTo>
                  <a:lnTo>
                    <a:pt x="2513" y="167751"/>
                  </a:lnTo>
                  <a:lnTo>
                    <a:pt x="3136" y="159557"/>
                  </a:lnTo>
                  <a:lnTo>
                    <a:pt x="45514" y="146787"/>
                  </a:lnTo>
                  <a:lnTo>
                    <a:pt x="69237" y="137532"/>
                  </a:lnTo>
                  <a:lnTo>
                    <a:pt x="94411" y="116236"/>
                  </a:lnTo>
                  <a:lnTo>
                    <a:pt x="122517" y="75920"/>
                  </a:lnTo>
                  <a:lnTo>
                    <a:pt x="135221" y="41441"/>
                  </a:lnTo>
                  <a:lnTo>
                    <a:pt x="135590" y="22651"/>
                  </a:lnTo>
                  <a:lnTo>
                    <a:pt x="131387" y="8695"/>
                  </a:lnTo>
                  <a:lnTo>
                    <a:pt x="127657" y="2435"/>
                  </a:lnTo>
                  <a:lnTo>
                    <a:pt x="124262" y="836"/>
                  </a:lnTo>
                  <a:lnTo>
                    <a:pt x="114847" y="0"/>
                  </a:lnTo>
                  <a:lnTo>
                    <a:pt x="106429" y="2686"/>
                  </a:lnTo>
                  <a:lnTo>
                    <a:pt x="98807" y="8466"/>
                  </a:lnTo>
                  <a:lnTo>
                    <a:pt x="87288" y="23973"/>
                  </a:lnTo>
                  <a:lnTo>
                    <a:pt x="81599" y="37095"/>
                  </a:lnTo>
                  <a:lnTo>
                    <a:pt x="77800" y="66793"/>
                  </a:lnTo>
                  <a:lnTo>
                    <a:pt x="83416" y="107460"/>
                  </a:lnTo>
                  <a:lnTo>
                    <a:pt x="92115" y="144672"/>
                  </a:lnTo>
                  <a:lnTo>
                    <a:pt x="107727" y="171810"/>
                  </a:lnTo>
                  <a:lnTo>
                    <a:pt x="129873" y="196784"/>
                  </a:lnTo>
                  <a:lnTo>
                    <a:pt x="139919" y="203740"/>
                  </a:lnTo>
                  <a:lnTo>
                    <a:pt x="152615" y="204950"/>
                  </a:lnTo>
                  <a:lnTo>
                    <a:pt x="166960" y="202078"/>
                  </a:lnTo>
                  <a:lnTo>
                    <a:pt x="180391" y="194922"/>
                  </a:lnTo>
                  <a:lnTo>
                    <a:pt x="194795" y="180976"/>
                  </a:lnTo>
                  <a:lnTo>
                    <a:pt x="216539" y="134178"/>
                  </a:lnTo>
                  <a:lnTo>
                    <a:pt x="228619" y="88182"/>
                  </a:lnTo>
                  <a:lnTo>
                    <a:pt x="234914" y="58628"/>
                  </a:lnTo>
                  <a:lnTo>
                    <a:pt x="251068" y="23461"/>
                  </a:lnTo>
                  <a:lnTo>
                    <a:pt x="252751" y="22262"/>
                  </a:lnTo>
                  <a:lnTo>
                    <a:pt x="254578" y="21815"/>
                  </a:lnTo>
                  <a:lnTo>
                    <a:pt x="256502" y="21870"/>
                  </a:lnTo>
                  <a:lnTo>
                    <a:pt x="260521" y="23812"/>
                  </a:lnTo>
                  <a:lnTo>
                    <a:pt x="262581" y="25318"/>
                  </a:lnTo>
                  <a:lnTo>
                    <a:pt x="274638" y="51800"/>
                  </a:lnTo>
                  <a:lnTo>
                    <a:pt x="282435" y="97802"/>
                  </a:lnTo>
                  <a:lnTo>
                    <a:pt x="286781" y="137028"/>
                  </a:lnTo>
                  <a:lnTo>
                    <a:pt x="283349" y="184338"/>
                  </a:lnTo>
                  <a:lnTo>
                    <a:pt x="282566" y="192917"/>
                  </a:lnTo>
                  <a:lnTo>
                    <a:pt x="281043" y="196730"/>
                  </a:lnTo>
                  <a:lnTo>
                    <a:pt x="280495" y="196688"/>
                  </a:lnTo>
                  <a:lnTo>
                    <a:pt x="279887" y="193820"/>
                  </a:lnTo>
                  <a:lnTo>
                    <a:pt x="279412" y="147547"/>
                  </a:lnTo>
                  <a:lnTo>
                    <a:pt x="286309" y="100470"/>
                  </a:lnTo>
                  <a:lnTo>
                    <a:pt x="294225" y="58813"/>
                  </a:lnTo>
                  <a:lnTo>
                    <a:pt x="302197" y="34836"/>
                  </a:lnTo>
                  <a:lnTo>
                    <a:pt x="308347" y="28399"/>
                  </a:lnTo>
                  <a:lnTo>
                    <a:pt x="318904" y="21648"/>
                  </a:lnTo>
                  <a:lnTo>
                    <a:pt x="321611" y="20700"/>
                  </a:lnTo>
                  <a:lnTo>
                    <a:pt x="324121" y="20774"/>
                  </a:lnTo>
                  <a:lnTo>
                    <a:pt x="328792" y="22738"/>
                  </a:lnTo>
                  <a:lnTo>
                    <a:pt x="337074" y="32866"/>
                  </a:lnTo>
                  <a:lnTo>
                    <a:pt x="342860" y="43667"/>
                  </a:lnTo>
                  <a:lnTo>
                    <a:pt x="351260" y="88448"/>
                  </a:lnTo>
                  <a:lnTo>
                    <a:pt x="356742" y="135986"/>
                  </a:lnTo>
                  <a:lnTo>
                    <a:pt x="368868" y="183069"/>
                  </a:lnTo>
                  <a:lnTo>
                    <a:pt x="371854" y="190756"/>
                  </a:lnTo>
                  <a:lnTo>
                    <a:pt x="381757" y="202119"/>
                  </a:lnTo>
                  <a:lnTo>
                    <a:pt x="394742" y="209992"/>
                  </a:lnTo>
                  <a:lnTo>
                    <a:pt x="409920" y="214667"/>
                  </a:lnTo>
                  <a:lnTo>
                    <a:pt x="422311" y="214157"/>
                  </a:lnTo>
                  <a:lnTo>
                    <a:pt x="432169" y="210403"/>
                  </a:lnTo>
                  <a:lnTo>
                    <a:pt x="447675" y="1997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SMARTInkShape-38">
              <a:extLst>
                <a:ext uri="{FF2B5EF4-FFF2-40B4-BE49-F238E27FC236}">
                  <a16:creationId xmlns:a16="http://schemas.microsoft.com/office/drawing/2014/main" xmlns="" id="{16D82A1A-497B-40AB-B819-AC5252E9910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099425" y="4714875"/>
              <a:ext cx="120651" cy="18286"/>
            </a:xfrm>
            <a:custGeom>
              <a:avLst/>
              <a:gdLst/>
              <a:ahLst/>
              <a:cxnLst/>
              <a:rect l="0" t="0" r="0" b="0"/>
              <a:pathLst>
                <a:path w="120651" h="18286">
                  <a:moveTo>
                    <a:pt x="0" y="0"/>
                  </a:moveTo>
                  <a:lnTo>
                    <a:pt x="0" y="0"/>
                  </a:lnTo>
                  <a:lnTo>
                    <a:pt x="2513" y="5967"/>
                  </a:lnTo>
                  <a:lnTo>
                    <a:pt x="2734" y="7153"/>
                  </a:lnTo>
                  <a:lnTo>
                    <a:pt x="8101" y="12193"/>
                  </a:lnTo>
                  <a:lnTo>
                    <a:pt x="28698" y="18285"/>
                  </a:lnTo>
                  <a:lnTo>
                    <a:pt x="120650" y="15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SMARTInkShape-39">
              <a:extLst>
                <a:ext uri="{FF2B5EF4-FFF2-40B4-BE49-F238E27FC236}">
                  <a16:creationId xmlns:a16="http://schemas.microsoft.com/office/drawing/2014/main" xmlns="" id="{7C437610-7BF8-4B99-AD58-BC7286DC2B9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737475" y="4555913"/>
              <a:ext cx="501651" cy="365016"/>
            </a:xfrm>
            <a:custGeom>
              <a:avLst/>
              <a:gdLst/>
              <a:ahLst/>
              <a:cxnLst/>
              <a:rect l="0" t="0" r="0" b="0"/>
              <a:pathLst>
                <a:path w="501651" h="365016">
                  <a:moveTo>
                    <a:pt x="0" y="317712"/>
                  </a:moveTo>
                  <a:lnTo>
                    <a:pt x="0" y="317712"/>
                  </a:lnTo>
                  <a:lnTo>
                    <a:pt x="5467" y="320446"/>
                  </a:lnTo>
                  <a:lnTo>
                    <a:pt x="21841" y="320884"/>
                  </a:lnTo>
                  <a:lnTo>
                    <a:pt x="62483" y="298361"/>
                  </a:lnTo>
                  <a:lnTo>
                    <a:pt x="83777" y="284187"/>
                  </a:lnTo>
                  <a:lnTo>
                    <a:pt x="107490" y="259252"/>
                  </a:lnTo>
                  <a:lnTo>
                    <a:pt x="130280" y="221192"/>
                  </a:lnTo>
                  <a:lnTo>
                    <a:pt x="138710" y="178372"/>
                  </a:lnTo>
                  <a:lnTo>
                    <a:pt x="134350" y="161303"/>
                  </a:lnTo>
                  <a:lnTo>
                    <a:pt x="128041" y="147896"/>
                  </a:lnTo>
                  <a:lnTo>
                    <a:pt x="121936" y="141579"/>
                  </a:lnTo>
                  <a:lnTo>
                    <a:pt x="118332" y="138907"/>
                  </a:lnTo>
                  <a:lnTo>
                    <a:pt x="111506" y="136878"/>
                  </a:lnTo>
                  <a:lnTo>
                    <a:pt x="108204" y="136831"/>
                  </a:lnTo>
                  <a:lnTo>
                    <a:pt x="99831" y="144304"/>
                  </a:lnTo>
                  <a:lnTo>
                    <a:pt x="88512" y="158614"/>
                  </a:lnTo>
                  <a:lnTo>
                    <a:pt x="86628" y="197986"/>
                  </a:lnTo>
                  <a:lnTo>
                    <a:pt x="88775" y="241472"/>
                  </a:lnTo>
                  <a:lnTo>
                    <a:pt x="95487" y="271251"/>
                  </a:lnTo>
                  <a:lnTo>
                    <a:pt x="122520" y="318183"/>
                  </a:lnTo>
                  <a:lnTo>
                    <a:pt x="136062" y="329563"/>
                  </a:lnTo>
                  <a:lnTo>
                    <a:pt x="143625" y="334079"/>
                  </a:lnTo>
                  <a:lnTo>
                    <a:pt x="162376" y="335335"/>
                  </a:lnTo>
                  <a:lnTo>
                    <a:pt x="187223" y="329048"/>
                  </a:lnTo>
                  <a:lnTo>
                    <a:pt x="192549" y="326328"/>
                  </a:lnTo>
                  <a:lnTo>
                    <a:pt x="211843" y="305644"/>
                  </a:lnTo>
                  <a:lnTo>
                    <a:pt x="233366" y="265253"/>
                  </a:lnTo>
                  <a:lnTo>
                    <a:pt x="248304" y="227026"/>
                  </a:lnTo>
                  <a:lnTo>
                    <a:pt x="257089" y="180451"/>
                  </a:lnTo>
                  <a:lnTo>
                    <a:pt x="259706" y="169164"/>
                  </a:lnTo>
                  <a:lnTo>
                    <a:pt x="259568" y="168939"/>
                  </a:lnTo>
                  <a:lnTo>
                    <a:pt x="258473" y="171510"/>
                  </a:lnTo>
                  <a:lnTo>
                    <a:pt x="257559" y="178908"/>
                  </a:lnTo>
                  <a:lnTo>
                    <a:pt x="263313" y="226389"/>
                  </a:lnTo>
                  <a:lnTo>
                    <a:pt x="270017" y="264881"/>
                  </a:lnTo>
                  <a:lnTo>
                    <a:pt x="285974" y="306257"/>
                  </a:lnTo>
                  <a:lnTo>
                    <a:pt x="295267" y="336903"/>
                  </a:lnTo>
                  <a:lnTo>
                    <a:pt x="295507" y="343645"/>
                  </a:lnTo>
                  <a:lnTo>
                    <a:pt x="294018" y="345231"/>
                  </a:lnTo>
                  <a:lnTo>
                    <a:pt x="291615" y="345936"/>
                  </a:lnTo>
                  <a:lnTo>
                    <a:pt x="285887" y="345778"/>
                  </a:lnTo>
                  <a:lnTo>
                    <a:pt x="280990" y="344532"/>
                  </a:lnTo>
                  <a:lnTo>
                    <a:pt x="267380" y="335788"/>
                  </a:lnTo>
                  <a:lnTo>
                    <a:pt x="249229" y="322444"/>
                  </a:lnTo>
                  <a:lnTo>
                    <a:pt x="240278" y="319114"/>
                  </a:lnTo>
                  <a:lnTo>
                    <a:pt x="238502" y="319000"/>
                  </a:lnTo>
                  <a:lnTo>
                    <a:pt x="237318" y="319276"/>
                  </a:lnTo>
                  <a:lnTo>
                    <a:pt x="236529" y="319813"/>
                  </a:lnTo>
                  <a:lnTo>
                    <a:pt x="236355" y="320523"/>
                  </a:lnTo>
                  <a:lnTo>
                    <a:pt x="236593" y="321351"/>
                  </a:lnTo>
                  <a:lnTo>
                    <a:pt x="242879" y="330268"/>
                  </a:lnTo>
                  <a:lnTo>
                    <a:pt x="261210" y="344560"/>
                  </a:lnTo>
                  <a:lnTo>
                    <a:pt x="270375" y="348812"/>
                  </a:lnTo>
                  <a:lnTo>
                    <a:pt x="291895" y="349818"/>
                  </a:lnTo>
                  <a:lnTo>
                    <a:pt x="307414" y="343035"/>
                  </a:lnTo>
                  <a:lnTo>
                    <a:pt x="321837" y="331436"/>
                  </a:lnTo>
                  <a:lnTo>
                    <a:pt x="334126" y="316874"/>
                  </a:lnTo>
                  <a:lnTo>
                    <a:pt x="352647" y="275953"/>
                  </a:lnTo>
                  <a:lnTo>
                    <a:pt x="367730" y="230298"/>
                  </a:lnTo>
                  <a:lnTo>
                    <a:pt x="374873" y="190799"/>
                  </a:lnTo>
                  <a:lnTo>
                    <a:pt x="379685" y="147155"/>
                  </a:lnTo>
                  <a:lnTo>
                    <a:pt x="380740" y="104928"/>
                  </a:lnTo>
                  <a:lnTo>
                    <a:pt x="377512" y="61439"/>
                  </a:lnTo>
                  <a:lnTo>
                    <a:pt x="371448" y="15709"/>
                  </a:lnTo>
                  <a:lnTo>
                    <a:pt x="368922" y="1587"/>
                  </a:lnTo>
                  <a:lnTo>
                    <a:pt x="369067" y="424"/>
                  </a:lnTo>
                  <a:lnTo>
                    <a:pt x="369517" y="0"/>
                  </a:lnTo>
                  <a:lnTo>
                    <a:pt x="370170" y="71"/>
                  </a:lnTo>
                  <a:lnTo>
                    <a:pt x="372774" y="10283"/>
                  </a:lnTo>
                  <a:lnTo>
                    <a:pt x="375344" y="48209"/>
                  </a:lnTo>
                  <a:lnTo>
                    <a:pt x="377089" y="85460"/>
                  </a:lnTo>
                  <a:lnTo>
                    <a:pt x="378548" y="126953"/>
                  </a:lnTo>
                  <a:lnTo>
                    <a:pt x="379557" y="162375"/>
                  </a:lnTo>
                  <a:lnTo>
                    <a:pt x="378496" y="209245"/>
                  </a:lnTo>
                  <a:lnTo>
                    <a:pt x="377913" y="256844"/>
                  </a:lnTo>
                  <a:lnTo>
                    <a:pt x="383618" y="300083"/>
                  </a:lnTo>
                  <a:lnTo>
                    <a:pt x="394084" y="332283"/>
                  </a:lnTo>
                  <a:lnTo>
                    <a:pt x="403278" y="346178"/>
                  </a:lnTo>
                  <a:lnTo>
                    <a:pt x="416066" y="355176"/>
                  </a:lnTo>
                  <a:lnTo>
                    <a:pt x="442215" y="365015"/>
                  </a:lnTo>
                  <a:lnTo>
                    <a:pt x="467381" y="364105"/>
                  </a:lnTo>
                  <a:lnTo>
                    <a:pt x="485381" y="359366"/>
                  </a:lnTo>
                  <a:lnTo>
                    <a:pt x="501650" y="3431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" name="SMARTInkShape-Group16">
            <a:extLst>
              <a:ext uri="{FF2B5EF4-FFF2-40B4-BE49-F238E27FC236}">
                <a16:creationId xmlns:a16="http://schemas.microsoft.com/office/drawing/2014/main" xmlns="" id="{3AF596C9-ADA9-4B3D-9150-132CF1FDCB72}"/>
              </a:ext>
            </a:extLst>
          </p:cNvPr>
          <p:cNvGrpSpPr/>
          <p:nvPr/>
        </p:nvGrpSpPr>
        <p:grpSpPr>
          <a:xfrm>
            <a:off x="9082123" y="4707987"/>
            <a:ext cx="449228" cy="429647"/>
            <a:chOff x="9082123" y="4707987"/>
            <a:chExt cx="449228" cy="429647"/>
          </a:xfrm>
        </p:grpSpPr>
        <p:sp>
          <p:nvSpPr>
            <p:cNvPr id="27" name="SMARTInkShape-40">
              <a:extLst>
                <a:ext uri="{FF2B5EF4-FFF2-40B4-BE49-F238E27FC236}">
                  <a16:creationId xmlns:a16="http://schemas.microsoft.com/office/drawing/2014/main" xmlns="" id="{2CC661B9-4B7D-41CD-AB98-28269E5FCC3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197975" y="4736693"/>
              <a:ext cx="333376" cy="172339"/>
            </a:xfrm>
            <a:custGeom>
              <a:avLst/>
              <a:gdLst/>
              <a:ahLst/>
              <a:cxnLst/>
              <a:rect l="0" t="0" r="0" b="0"/>
              <a:pathLst>
                <a:path w="333376" h="172339">
                  <a:moveTo>
                    <a:pt x="0" y="105182"/>
                  </a:moveTo>
                  <a:lnTo>
                    <a:pt x="0" y="105182"/>
                  </a:lnTo>
                  <a:lnTo>
                    <a:pt x="2535" y="133099"/>
                  </a:lnTo>
                  <a:lnTo>
                    <a:pt x="4419" y="140049"/>
                  </a:lnTo>
                  <a:lnTo>
                    <a:pt x="7373" y="144550"/>
                  </a:lnTo>
                  <a:lnTo>
                    <a:pt x="17445" y="152705"/>
                  </a:lnTo>
                  <a:lnTo>
                    <a:pt x="55070" y="152447"/>
                  </a:lnTo>
                  <a:lnTo>
                    <a:pt x="67867" y="149590"/>
                  </a:lnTo>
                  <a:lnTo>
                    <a:pt x="84393" y="137272"/>
                  </a:lnTo>
                  <a:lnTo>
                    <a:pt x="97089" y="125273"/>
                  </a:lnTo>
                  <a:lnTo>
                    <a:pt x="112691" y="91812"/>
                  </a:lnTo>
                  <a:lnTo>
                    <a:pt x="122755" y="46574"/>
                  </a:lnTo>
                  <a:lnTo>
                    <a:pt x="123379" y="18114"/>
                  </a:lnTo>
                  <a:lnTo>
                    <a:pt x="122098" y="13803"/>
                  </a:lnTo>
                  <a:lnTo>
                    <a:pt x="121615" y="12866"/>
                  </a:lnTo>
                  <a:lnTo>
                    <a:pt x="121294" y="12593"/>
                  </a:lnTo>
                  <a:lnTo>
                    <a:pt x="121079" y="12764"/>
                  </a:lnTo>
                  <a:lnTo>
                    <a:pt x="118194" y="25936"/>
                  </a:lnTo>
                  <a:lnTo>
                    <a:pt x="120104" y="64159"/>
                  </a:lnTo>
                  <a:lnTo>
                    <a:pt x="122986" y="105062"/>
                  </a:lnTo>
                  <a:lnTo>
                    <a:pt x="126398" y="129606"/>
                  </a:lnTo>
                  <a:lnTo>
                    <a:pt x="136027" y="157709"/>
                  </a:lnTo>
                  <a:lnTo>
                    <a:pt x="142419" y="166392"/>
                  </a:lnTo>
                  <a:lnTo>
                    <a:pt x="145746" y="168919"/>
                  </a:lnTo>
                  <a:lnTo>
                    <a:pt x="152265" y="170787"/>
                  </a:lnTo>
                  <a:lnTo>
                    <a:pt x="160571" y="168559"/>
                  </a:lnTo>
                  <a:lnTo>
                    <a:pt x="165256" y="166483"/>
                  </a:lnTo>
                  <a:lnTo>
                    <a:pt x="173283" y="159473"/>
                  </a:lnTo>
                  <a:lnTo>
                    <a:pt x="202978" y="117148"/>
                  </a:lnTo>
                  <a:lnTo>
                    <a:pt x="224206" y="69585"/>
                  </a:lnTo>
                  <a:lnTo>
                    <a:pt x="235200" y="22693"/>
                  </a:lnTo>
                  <a:lnTo>
                    <a:pt x="237258" y="11244"/>
                  </a:lnTo>
                  <a:lnTo>
                    <a:pt x="237387" y="3459"/>
                  </a:lnTo>
                  <a:lnTo>
                    <a:pt x="236927" y="1384"/>
                  </a:lnTo>
                  <a:lnTo>
                    <a:pt x="236268" y="0"/>
                  </a:lnTo>
                  <a:lnTo>
                    <a:pt x="235829" y="488"/>
                  </a:lnTo>
                  <a:lnTo>
                    <a:pt x="234973" y="43269"/>
                  </a:lnTo>
                  <a:lnTo>
                    <a:pt x="236836" y="82918"/>
                  </a:lnTo>
                  <a:lnTo>
                    <a:pt x="245011" y="128068"/>
                  </a:lnTo>
                  <a:lnTo>
                    <a:pt x="259215" y="155629"/>
                  </a:lnTo>
                  <a:lnTo>
                    <a:pt x="270782" y="165938"/>
                  </a:lnTo>
                  <a:lnTo>
                    <a:pt x="281096" y="170990"/>
                  </a:lnTo>
                  <a:lnTo>
                    <a:pt x="285822" y="172338"/>
                  </a:lnTo>
                  <a:lnTo>
                    <a:pt x="300481" y="167250"/>
                  </a:lnTo>
                  <a:lnTo>
                    <a:pt x="333375" y="1401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SMARTInkShape-41">
              <a:extLst>
                <a:ext uri="{FF2B5EF4-FFF2-40B4-BE49-F238E27FC236}">
                  <a16:creationId xmlns:a16="http://schemas.microsoft.com/office/drawing/2014/main" xmlns="" id="{35FAB19E-21E4-4442-B009-62C714F2CF6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082123" y="4707987"/>
              <a:ext cx="123532" cy="429647"/>
            </a:xfrm>
            <a:custGeom>
              <a:avLst/>
              <a:gdLst/>
              <a:ahLst/>
              <a:cxnLst/>
              <a:rect l="0" t="0" r="0" b="0"/>
              <a:pathLst>
                <a:path w="123532" h="429647">
                  <a:moveTo>
                    <a:pt x="87277" y="89438"/>
                  </a:moveTo>
                  <a:lnTo>
                    <a:pt x="87277" y="89438"/>
                  </a:lnTo>
                  <a:lnTo>
                    <a:pt x="88962" y="89438"/>
                  </a:lnTo>
                  <a:lnTo>
                    <a:pt x="90731" y="88497"/>
                  </a:lnTo>
                  <a:lnTo>
                    <a:pt x="92693" y="86551"/>
                  </a:lnTo>
                  <a:lnTo>
                    <a:pt x="102837" y="67825"/>
                  </a:lnTo>
                  <a:lnTo>
                    <a:pt x="103124" y="42621"/>
                  </a:lnTo>
                  <a:lnTo>
                    <a:pt x="101258" y="29708"/>
                  </a:lnTo>
                  <a:lnTo>
                    <a:pt x="99773" y="25276"/>
                  </a:lnTo>
                  <a:lnTo>
                    <a:pt x="82513" y="8926"/>
                  </a:lnTo>
                  <a:lnTo>
                    <a:pt x="68932" y="2502"/>
                  </a:lnTo>
                  <a:lnTo>
                    <a:pt x="56193" y="0"/>
                  </a:lnTo>
                  <a:lnTo>
                    <a:pt x="44652" y="64"/>
                  </a:lnTo>
                  <a:lnTo>
                    <a:pt x="32701" y="5031"/>
                  </a:lnTo>
                  <a:lnTo>
                    <a:pt x="17837" y="15863"/>
                  </a:lnTo>
                  <a:lnTo>
                    <a:pt x="14526" y="19221"/>
                  </a:lnTo>
                  <a:lnTo>
                    <a:pt x="4808" y="44174"/>
                  </a:lnTo>
                  <a:lnTo>
                    <a:pt x="0" y="77440"/>
                  </a:lnTo>
                  <a:lnTo>
                    <a:pt x="2347" y="109519"/>
                  </a:lnTo>
                  <a:lnTo>
                    <a:pt x="17462" y="153949"/>
                  </a:lnTo>
                  <a:lnTo>
                    <a:pt x="28648" y="171151"/>
                  </a:lnTo>
                  <a:lnTo>
                    <a:pt x="47641" y="186870"/>
                  </a:lnTo>
                  <a:lnTo>
                    <a:pt x="66086" y="195957"/>
                  </a:lnTo>
                  <a:lnTo>
                    <a:pt x="78212" y="195694"/>
                  </a:lnTo>
                  <a:lnTo>
                    <a:pt x="89598" y="191696"/>
                  </a:lnTo>
                  <a:lnTo>
                    <a:pt x="98186" y="185216"/>
                  </a:lnTo>
                  <a:lnTo>
                    <a:pt x="108972" y="161835"/>
                  </a:lnTo>
                  <a:lnTo>
                    <a:pt x="118400" y="122926"/>
                  </a:lnTo>
                  <a:lnTo>
                    <a:pt x="123531" y="78861"/>
                  </a:lnTo>
                  <a:lnTo>
                    <a:pt x="120761" y="45951"/>
                  </a:lnTo>
                  <a:lnTo>
                    <a:pt x="117856" y="36885"/>
                  </a:lnTo>
                  <a:lnTo>
                    <a:pt x="116482" y="36764"/>
                  </a:lnTo>
                  <a:lnTo>
                    <a:pt x="113075" y="40392"/>
                  </a:lnTo>
                  <a:lnTo>
                    <a:pt x="111090" y="45768"/>
                  </a:lnTo>
                  <a:lnTo>
                    <a:pt x="109815" y="73011"/>
                  </a:lnTo>
                  <a:lnTo>
                    <a:pt x="112965" y="113773"/>
                  </a:lnTo>
                  <a:lnTo>
                    <a:pt x="115282" y="159953"/>
                  </a:lnTo>
                  <a:lnTo>
                    <a:pt x="115683" y="198800"/>
                  </a:lnTo>
                  <a:lnTo>
                    <a:pt x="114878" y="243306"/>
                  </a:lnTo>
                  <a:lnTo>
                    <a:pt x="112389" y="282490"/>
                  </a:lnTo>
                  <a:lnTo>
                    <a:pt x="110785" y="315644"/>
                  </a:lnTo>
                  <a:lnTo>
                    <a:pt x="109883" y="360093"/>
                  </a:lnTo>
                  <a:lnTo>
                    <a:pt x="109614" y="399134"/>
                  </a:lnTo>
                  <a:lnTo>
                    <a:pt x="111203" y="428301"/>
                  </a:lnTo>
                  <a:lnTo>
                    <a:pt x="112047" y="429646"/>
                  </a:lnTo>
                  <a:lnTo>
                    <a:pt x="115852" y="4259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4" name="SMARTInkShape-Group17">
            <a:extLst>
              <a:ext uri="{FF2B5EF4-FFF2-40B4-BE49-F238E27FC236}">
                <a16:creationId xmlns:a16="http://schemas.microsoft.com/office/drawing/2014/main" xmlns="" id="{84FBE104-E14D-4E8C-860B-4950EADE6A08}"/>
              </a:ext>
            </a:extLst>
          </p:cNvPr>
          <p:cNvGrpSpPr/>
          <p:nvPr/>
        </p:nvGrpSpPr>
        <p:grpSpPr>
          <a:xfrm>
            <a:off x="9534469" y="4537075"/>
            <a:ext cx="1206557" cy="444501"/>
            <a:chOff x="9534469" y="4537075"/>
            <a:chExt cx="1206557" cy="444501"/>
          </a:xfrm>
        </p:grpSpPr>
        <p:sp>
          <p:nvSpPr>
            <p:cNvPr id="30" name="SMARTInkShape-42">
              <a:extLst>
                <a:ext uri="{FF2B5EF4-FFF2-40B4-BE49-F238E27FC236}">
                  <a16:creationId xmlns:a16="http://schemas.microsoft.com/office/drawing/2014/main" xmlns="" id="{5E99067D-3890-437F-A00A-270FA2B378F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740900" y="4660934"/>
              <a:ext cx="139701" cy="6317"/>
            </a:xfrm>
            <a:custGeom>
              <a:avLst/>
              <a:gdLst/>
              <a:ahLst/>
              <a:cxnLst/>
              <a:rect l="0" t="0" r="0" b="0"/>
              <a:pathLst>
                <a:path w="139701" h="6317">
                  <a:moveTo>
                    <a:pt x="0" y="6316"/>
                  </a:moveTo>
                  <a:lnTo>
                    <a:pt x="0" y="6316"/>
                  </a:lnTo>
                  <a:lnTo>
                    <a:pt x="3370" y="2945"/>
                  </a:lnTo>
                  <a:lnTo>
                    <a:pt x="6907" y="1290"/>
                  </a:lnTo>
                  <a:lnTo>
                    <a:pt x="47534" y="0"/>
                  </a:lnTo>
                  <a:lnTo>
                    <a:pt x="94580" y="2482"/>
                  </a:lnTo>
                  <a:lnTo>
                    <a:pt x="139700" y="63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SMARTInkShape-43">
              <a:extLst>
                <a:ext uri="{FF2B5EF4-FFF2-40B4-BE49-F238E27FC236}">
                  <a16:creationId xmlns:a16="http://schemas.microsoft.com/office/drawing/2014/main" xmlns="" id="{71939EFA-CCE0-498C-936A-3CCAE6C55B7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975850" y="4559300"/>
              <a:ext cx="9526" cy="6351"/>
            </a:xfrm>
            <a:custGeom>
              <a:avLst/>
              <a:gdLst/>
              <a:ahLst/>
              <a:cxnLst/>
              <a:rect l="0" t="0" r="0" b="0"/>
              <a:pathLst>
                <a:path w="9526" h="6351">
                  <a:moveTo>
                    <a:pt x="9525" y="0"/>
                  </a:moveTo>
                  <a:lnTo>
                    <a:pt x="9525" y="0"/>
                  </a:lnTo>
                  <a:lnTo>
                    <a:pt x="9525" y="1685"/>
                  </a:lnTo>
                  <a:lnTo>
                    <a:pt x="8820" y="2182"/>
                  </a:lnTo>
                  <a:lnTo>
                    <a:pt x="4058" y="3044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SMARTInkShape-44">
              <a:extLst>
                <a:ext uri="{FF2B5EF4-FFF2-40B4-BE49-F238E27FC236}">
                  <a16:creationId xmlns:a16="http://schemas.microsoft.com/office/drawing/2014/main" xmlns="" id="{3A878324-3B6C-4036-A6D6-242AC83E498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106025" y="4537075"/>
              <a:ext cx="104776" cy="136526"/>
            </a:xfrm>
            <a:custGeom>
              <a:avLst/>
              <a:gdLst/>
              <a:ahLst/>
              <a:cxnLst/>
              <a:rect l="0" t="0" r="0" b="0"/>
              <a:pathLst>
                <a:path w="104776" h="136526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12643" y="41006"/>
                  </a:lnTo>
                  <a:lnTo>
                    <a:pt x="41663" y="80642"/>
                  </a:lnTo>
                  <a:lnTo>
                    <a:pt x="104775" y="136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SMARTInkShape-45">
              <a:extLst>
                <a:ext uri="{FF2B5EF4-FFF2-40B4-BE49-F238E27FC236}">
                  <a16:creationId xmlns:a16="http://schemas.microsoft.com/office/drawing/2014/main" xmlns="" id="{31EDFF19-B51E-4E3F-985E-D12DDBDB91E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534469" y="4589706"/>
              <a:ext cx="1206557" cy="391870"/>
            </a:xfrm>
            <a:custGeom>
              <a:avLst/>
              <a:gdLst/>
              <a:ahLst/>
              <a:cxnLst/>
              <a:rect l="0" t="0" r="0" b="0"/>
              <a:pathLst>
                <a:path w="1206557" h="391870">
                  <a:moveTo>
                    <a:pt x="66731" y="236294"/>
                  </a:moveTo>
                  <a:lnTo>
                    <a:pt x="66731" y="236294"/>
                  </a:lnTo>
                  <a:lnTo>
                    <a:pt x="70101" y="236294"/>
                  </a:lnTo>
                  <a:lnTo>
                    <a:pt x="73638" y="234412"/>
                  </a:lnTo>
                  <a:lnTo>
                    <a:pt x="81658" y="227455"/>
                  </a:lnTo>
                  <a:lnTo>
                    <a:pt x="88718" y="208473"/>
                  </a:lnTo>
                  <a:lnTo>
                    <a:pt x="87200" y="184345"/>
                  </a:lnTo>
                  <a:lnTo>
                    <a:pt x="84611" y="176967"/>
                  </a:lnTo>
                  <a:lnTo>
                    <a:pt x="80767" y="171695"/>
                  </a:lnTo>
                  <a:lnTo>
                    <a:pt x="71911" y="165250"/>
                  </a:lnTo>
                  <a:lnTo>
                    <a:pt x="64447" y="162386"/>
                  </a:lnTo>
                  <a:lnTo>
                    <a:pt x="57602" y="162053"/>
                  </a:lnTo>
                  <a:lnTo>
                    <a:pt x="49620" y="164139"/>
                  </a:lnTo>
                  <a:lnTo>
                    <a:pt x="31949" y="173954"/>
                  </a:lnTo>
                  <a:lnTo>
                    <a:pt x="12641" y="193994"/>
                  </a:lnTo>
                  <a:lnTo>
                    <a:pt x="6708" y="205499"/>
                  </a:lnTo>
                  <a:lnTo>
                    <a:pt x="459" y="231677"/>
                  </a:lnTo>
                  <a:lnTo>
                    <a:pt x="0" y="245414"/>
                  </a:lnTo>
                  <a:lnTo>
                    <a:pt x="6781" y="271491"/>
                  </a:lnTo>
                  <a:lnTo>
                    <a:pt x="21099" y="294818"/>
                  </a:lnTo>
                  <a:lnTo>
                    <a:pt x="33690" y="308393"/>
                  </a:lnTo>
                  <a:lnTo>
                    <a:pt x="54236" y="315199"/>
                  </a:lnTo>
                  <a:lnTo>
                    <a:pt x="72005" y="317764"/>
                  </a:lnTo>
                  <a:lnTo>
                    <a:pt x="76597" y="316713"/>
                  </a:lnTo>
                  <a:lnTo>
                    <a:pt x="84521" y="311782"/>
                  </a:lnTo>
                  <a:lnTo>
                    <a:pt x="94932" y="301073"/>
                  </a:lnTo>
                  <a:lnTo>
                    <a:pt x="101349" y="280535"/>
                  </a:lnTo>
                  <a:lnTo>
                    <a:pt x="106886" y="238671"/>
                  </a:lnTo>
                  <a:lnTo>
                    <a:pt x="105324" y="206268"/>
                  </a:lnTo>
                  <a:lnTo>
                    <a:pt x="102194" y="195373"/>
                  </a:lnTo>
                  <a:lnTo>
                    <a:pt x="96352" y="184247"/>
                  </a:lnTo>
                  <a:lnTo>
                    <a:pt x="96356" y="184663"/>
                  </a:lnTo>
                  <a:lnTo>
                    <a:pt x="109262" y="230771"/>
                  </a:lnTo>
                  <a:lnTo>
                    <a:pt x="126225" y="276731"/>
                  </a:lnTo>
                  <a:lnTo>
                    <a:pt x="135359" y="304528"/>
                  </a:lnTo>
                  <a:lnTo>
                    <a:pt x="144388" y="314480"/>
                  </a:lnTo>
                  <a:lnTo>
                    <a:pt x="155220" y="322196"/>
                  </a:lnTo>
                  <a:lnTo>
                    <a:pt x="163562" y="325626"/>
                  </a:lnTo>
                  <a:lnTo>
                    <a:pt x="172679" y="324327"/>
                  </a:lnTo>
                  <a:lnTo>
                    <a:pt x="177580" y="322500"/>
                  </a:lnTo>
                  <a:lnTo>
                    <a:pt x="194590" y="301387"/>
                  </a:lnTo>
                  <a:lnTo>
                    <a:pt x="207979" y="280667"/>
                  </a:lnTo>
                  <a:lnTo>
                    <a:pt x="219097" y="236109"/>
                  </a:lnTo>
                  <a:lnTo>
                    <a:pt x="223080" y="199511"/>
                  </a:lnTo>
                  <a:lnTo>
                    <a:pt x="222692" y="159975"/>
                  </a:lnTo>
                  <a:lnTo>
                    <a:pt x="222067" y="126270"/>
                  </a:lnTo>
                  <a:lnTo>
                    <a:pt x="219805" y="83593"/>
                  </a:lnTo>
                  <a:lnTo>
                    <a:pt x="216533" y="42762"/>
                  </a:lnTo>
                  <a:lnTo>
                    <a:pt x="210581" y="386"/>
                  </a:lnTo>
                  <a:lnTo>
                    <a:pt x="210962" y="0"/>
                  </a:lnTo>
                  <a:lnTo>
                    <a:pt x="211569" y="448"/>
                  </a:lnTo>
                  <a:lnTo>
                    <a:pt x="212242" y="2827"/>
                  </a:lnTo>
                  <a:lnTo>
                    <a:pt x="213113" y="47105"/>
                  </a:lnTo>
                  <a:lnTo>
                    <a:pt x="215310" y="86595"/>
                  </a:lnTo>
                  <a:lnTo>
                    <a:pt x="217842" y="128125"/>
                  </a:lnTo>
                  <a:lnTo>
                    <a:pt x="219102" y="163086"/>
                  </a:lnTo>
                  <a:lnTo>
                    <a:pt x="223450" y="209787"/>
                  </a:lnTo>
                  <a:lnTo>
                    <a:pt x="234370" y="253793"/>
                  </a:lnTo>
                  <a:lnTo>
                    <a:pt x="248286" y="286265"/>
                  </a:lnTo>
                  <a:lnTo>
                    <a:pt x="261558" y="304134"/>
                  </a:lnTo>
                  <a:lnTo>
                    <a:pt x="269032" y="310307"/>
                  </a:lnTo>
                  <a:lnTo>
                    <a:pt x="280585" y="312345"/>
                  </a:lnTo>
                  <a:lnTo>
                    <a:pt x="302571" y="310779"/>
                  </a:lnTo>
                  <a:lnTo>
                    <a:pt x="313013" y="301501"/>
                  </a:lnTo>
                  <a:lnTo>
                    <a:pt x="326088" y="282190"/>
                  </a:lnTo>
                  <a:lnTo>
                    <a:pt x="330168" y="269392"/>
                  </a:lnTo>
                  <a:lnTo>
                    <a:pt x="331406" y="243632"/>
                  </a:lnTo>
                  <a:lnTo>
                    <a:pt x="322940" y="196927"/>
                  </a:lnTo>
                  <a:lnTo>
                    <a:pt x="315834" y="184931"/>
                  </a:lnTo>
                  <a:lnTo>
                    <a:pt x="306795" y="176307"/>
                  </a:lnTo>
                  <a:lnTo>
                    <a:pt x="294612" y="169366"/>
                  </a:lnTo>
                  <a:lnTo>
                    <a:pt x="284174" y="167021"/>
                  </a:lnTo>
                  <a:lnTo>
                    <a:pt x="282954" y="167887"/>
                  </a:lnTo>
                  <a:lnTo>
                    <a:pt x="282494" y="169523"/>
                  </a:lnTo>
                  <a:lnTo>
                    <a:pt x="282540" y="171672"/>
                  </a:lnTo>
                  <a:lnTo>
                    <a:pt x="289345" y="181438"/>
                  </a:lnTo>
                  <a:lnTo>
                    <a:pt x="298615" y="189898"/>
                  </a:lnTo>
                  <a:lnTo>
                    <a:pt x="322843" y="202735"/>
                  </a:lnTo>
                  <a:lnTo>
                    <a:pt x="341269" y="205890"/>
                  </a:lnTo>
                  <a:lnTo>
                    <a:pt x="377101" y="201420"/>
                  </a:lnTo>
                  <a:lnTo>
                    <a:pt x="385530" y="197746"/>
                  </a:lnTo>
                  <a:lnTo>
                    <a:pt x="390806" y="193056"/>
                  </a:lnTo>
                  <a:lnTo>
                    <a:pt x="397036" y="182835"/>
                  </a:lnTo>
                  <a:lnTo>
                    <a:pt x="398742" y="176198"/>
                  </a:lnTo>
                  <a:lnTo>
                    <a:pt x="398491" y="173652"/>
                  </a:lnTo>
                  <a:lnTo>
                    <a:pt x="397619" y="171602"/>
                  </a:lnTo>
                  <a:lnTo>
                    <a:pt x="395119" y="168736"/>
                  </a:lnTo>
                  <a:lnTo>
                    <a:pt x="392834" y="167463"/>
                  </a:lnTo>
                  <a:lnTo>
                    <a:pt x="386192" y="168431"/>
                  </a:lnTo>
                  <a:lnTo>
                    <a:pt x="384480" y="169533"/>
                  </a:lnTo>
                  <a:lnTo>
                    <a:pt x="383339" y="170973"/>
                  </a:lnTo>
                  <a:lnTo>
                    <a:pt x="380792" y="180133"/>
                  </a:lnTo>
                  <a:lnTo>
                    <a:pt x="378617" y="221007"/>
                  </a:lnTo>
                  <a:lnTo>
                    <a:pt x="384036" y="261815"/>
                  </a:lnTo>
                  <a:lnTo>
                    <a:pt x="394697" y="290031"/>
                  </a:lnTo>
                  <a:lnTo>
                    <a:pt x="408145" y="310919"/>
                  </a:lnTo>
                  <a:lnTo>
                    <a:pt x="410757" y="313560"/>
                  </a:lnTo>
                  <a:lnTo>
                    <a:pt x="422861" y="318964"/>
                  </a:lnTo>
                  <a:lnTo>
                    <a:pt x="427270" y="318571"/>
                  </a:lnTo>
                  <a:lnTo>
                    <a:pt x="435933" y="314372"/>
                  </a:lnTo>
                  <a:lnTo>
                    <a:pt x="445371" y="304074"/>
                  </a:lnTo>
                  <a:lnTo>
                    <a:pt x="461170" y="262741"/>
                  </a:lnTo>
                  <a:lnTo>
                    <a:pt x="465673" y="228073"/>
                  </a:lnTo>
                  <a:lnTo>
                    <a:pt x="466738" y="182617"/>
                  </a:lnTo>
                  <a:lnTo>
                    <a:pt x="466776" y="174440"/>
                  </a:lnTo>
                  <a:lnTo>
                    <a:pt x="472747" y="220186"/>
                  </a:lnTo>
                  <a:lnTo>
                    <a:pt x="483442" y="261768"/>
                  </a:lnTo>
                  <a:lnTo>
                    <a:pt x="504662" y="301723"/>
                  </a:lnTo>
                  <a:lnTo>
                    <a:pt x="518849" y="317808"/>
                  </a:lnTo>
                  <a:lnTo>
                    <a:pt x="527787" y="323440"/>
                  </a:lnTo>
                  <a:lnTo>
                    <a:pt x="538345" y="325237"/>
                  </a:lnTo>
                  <a:lnTo>
                    <a:pt x="548681" y="324508"/>
                  </a:lnTo>
                  <a:lnTo>
                    <a:pt x="555628" y="321831"/>
                  </a:lnTo>
                  <a:lnTo>
                    <a:pt x="566876" y="309616"/>
                  </a:lnTo>
                  <a:lnTo>
                    <a:pt x="574089" y="295962"/>
                  </a:lnTo>
                  <a:lnTo>
                    <a:pt x="585772" y="251060"/>
                  </a:lnTo>
                  <a:lnTo>
                    <a:pt x="586398" y="229085"/>
                  </a:lnTo>
                  <a:lnTo>
                    <a:pt x="581400" y="211521"/>
                  </a:lnTo>
                  <a:lnTo>
                    <a:pt x="578941" y="205671"/>
                  </a:lnTo>
                  <a:lnTo>
                    <a:pt x="578596" y="204237"/>
                  </a:lnTo>
                  <a:lnTo>
                    <a:pt x="578718" y="203634"/>
                  </a:lnTo>
                  <a:lnTo>
                    <a:pt x="579153" y="203584"/>
                  </a:lnTo>
                  <a:lnTo>
                    <a:pt x="579796" y="203904"/>
                  </a:lnTo>
                  <a:lnTo>
                    <a:pt x="580224" y="204470"/>
                  </a:lnTo>
                  <a:lnTo>
                    <a:pt x="584599" y="217174"/>
                  </a:lnTo>
                  <a:lnTo>
                    <a:pt x="595979" y="228048"/>
                  </a:lnTo>
                  <a:lnTo>
                    <a:pt x="606915" y="233803"/>
                  </a:lnTo>
                  <a:lnTo>
                    <a:pt x="614905" y="233305"/>
                  </a:lnTo>
                  <a:lnTo>
                    <a:pt x="629351" y="228922"/>
                  </a:lnTo>
                  <a:lnTo>
                    <a:pt x="635342" y="222081"/>
                  </a:lnTo>
                  <a:lnTo>
                    <a:pt x="641843" y="210093"/>
                  </a:lnTo>
                  <a:lnTo>
                    <a:pt x="642756" y="207185"/>
                  </a:lnTo>
                  <a:lnTo>
                    <a:pt x="641889" y="199250"/>
                  </a:lnTo>
                  <a:lnTo>
                    <a:pt x="633897" y="178098"/>
                  </a:lnTo>
                  <a:lnTo>
                    <a:pt x="626874" y="168212"/>
                  </a:lnTo>
                  <a:lnTo>
                    <a:pt x="616952" y="163048"/>
                  </a:lnTo>
                  <a:lnTo>
                    <a:pt x="608447" y="160970"/>
                  </a:lnTo>
                  <a:lnTo>
                    <a:pt x="596402" y="163724"/>
                  </a:lnTo>
                  <a:lnTo>
                    <a:pt x="586718" y="169009"/>
                  </a:lnTo>
                  <a:lnTo>
                    <a:pt x="576009" y="186842"/>
                  </a:lnTo>
                  <a:lnTo>
                    <a:pt x="569535" y="212937"/>
                  </a:lnTo>
                  <a:lnTo>
                    <a:pt x="567704" y="240976"/>
                  </a:lnTo>
                  <a:lnTo>
                    <a:pt x="576967" y="286927"/>
                  </a:lnTo>
                  <a:lnTo>
                    <a:pt x="584919" y="306094"/>
                  </a:lnTo>
                  <a:lnTo>
                    <a:pt x="594664" y="316000"/>
                  </a:lnTo>
                  <a:lnTo>
                    <a:pt x="614033" y="326586"/>
                  </a:lnTo>
                  <a:lnTo>
                    <a:pt x="626770" y="330751"/>
                  </a:lnTo>
                  <a:lnTo>
                    <a:pt x="635960" y="331427"/>
                  </a:lnTo>
                  <a:lnTo>
                    <a:pt x="646394" y="326788"/>
                  </a:lnTo>
                  <a:lnTo>
                    <a:pt x="657734" y="317789"/>
                  </a:lnTo>
                  <a:lnTo>
                    <a:pt x="672623" y="297913"/>
                  </a:lnTo>
                  <a:lnTo>
                    <a:pt x="682471" y="269214"/>
                  </a:lnTo>
                  <a:lnTo>
                    <a:pt x="692850" y="224502"/>
                  </a:lnTo>
                  <a:lnTo>
                    <a:pt x="704326" y="182313"/>
                  </a:lnTo>
                  <a:lnTo>
                    <a:pt x="708294" y="176084"/>
                  </a:lnTo>
                  <a:lnTo>
                    <a:pt x="710340" y="173929"/>
                  </a:lnTo>
                  <a:lnTo>
                    <a:pt x="717317" y="171535"/>
                  </a:lnTo>
                  <a:lnTo>
                    <a:pt x="721646" y="170896"/>
                  </a:lnTo>
                  <a:lnTo>
                    <a:pt x="731161" y="173009"/>
                  </a:lnTo>
                  <a:lnTo>
                    <a:pt x="740211" y="177475"/>
                  </a:lnTo>
                  <a:lnTo>
                    <a:pt x="746585" y="182989"/>
                  </a:lnTo>
                  <a:lnTo>
                    <a:pt x="777425" y="226519"/>
                  </a:lnTo>
                  <a:lnTo>
                    <a:pt x="793056" y="268163"/>
                  </a:lnTo>
                  <a:lnTo>
                    <a:pt x="795524" y="312296"/>
                  </a:lnTo>
                  <a:lnTo>
                    <a:pt x="790503" y="350859"/>
                  </a:lnTo>
                  <a:lnTo>
                    <a:pt x="786372" y="361661"/>
                  </a:lnTo>
                  <a:lnTo>
                    <a:pt x="785675" y="362205"/>
                  </a:lnTo>
                  <a:lnTo>
                    <a:pt x="785210" y="361510"/>
                  </a:lnTo>
                  <a:lnTo>
                    <a:pt x="784900" y="359988"/>
                  </a:lnTo>
                  <a:lnTo>
                    <a:pt x="795763" y="318292"/>
                  </a:lnTo>
                  <a:lnTo>
                    <a:pt x="802465" y="275824"/>
                  </a:lnTo>
                  <a:lnTo>
                    <a:pt x="808987" y="233114"/>
                  </a:lnTo>
                  <a:lnTo>
                    <a:pt x="817416" y="199669"/>
                  </a:lnTo>
                  <a:lnTo>
                    <a:pt x="821468" y="190736"/>
                  </a:lnTo>
                  <a:lnTo>
                    <a:pt x="832772" y="179756"/>
                  </a:lnTo>
                  <a:lnTo>
                    <a:pt x="839464" y="176829"/>
                  </a:lnTo>
                  <a:lnTo>
                    <a:pt x="842236" y="176543"/>
                  </a:lnTo>
                  <a:lnTo>
                    <a:pt x="849080" y="180928"/>
                  </a:lnTo>
                  <a:lnTo>
                    <a:pt x="858984" y="192373"/>
                  </a:lnTo>
                  <a:lnTo>
                    <a:pt x="868652" y="212253"/>
                  </a:lnTo>
                  <a:lnTo>
                    <a:pt x="873525" y="250573"/>
                  </a:lnTo>
                  <a:lnTo>
                    <a:pt x="875042" y="296862"/>
                  </a:lnTo>
                  <a:lnTo>
                    <a:pt x="870556" y="334852"/>
                  </a:lnTo>
                  <a:lnTo>
                    <a:pt x="870020" y="336572"/>
                  </a:lnTo>
                  <a:lnTo>
                    <a:pt x="869311" y="337365"/>
                  </a:lnTo>
                  <a:lnTo>
                    <a:pt x="868484" y="337542"/>
                  </a:lnTo>
                  <a:lnTo>
                    <a:pt x="866626" y="333034"/>
                  </a:lnTo>
                  <a:lnTo>
                    <a:pt x="865329" y="324092"/>
                  </a:lnTo>
                  <a:lnTo>
                    <a:pt x="868311" y="298178"/>
                  </a:lnTo>
                  <a:lnTo>
                    <a:pt x="877609" y="252910"/>
                  </a:lnTo>
                  <a:lnTo>
                    <a:pt x="893019" y="205351"/>
                  </a:lnTo>
                  <a:lnTo>
                    <a:pt x="900460" y="193496"/>
                  </a:lnTo>
                  <a:lnTo>
                    <a:pt x="915954" y="180575"/>
                  </a:lnTo>
                  <a:lnTo>
                    <a:pt x="921452" y="178686"/>
                  </a:lnTo>
                  <a:lnTo>
                    <a:pt x="932264" y="178470"/>
                  </a:lnTo>
                  <a:lnTo>
                    <a:pt x="939186" y="180726"/>
                  </a:lnTo>
                  <a:lnTo>
                    <a:pt x="944144" y="184786"/>
                  </a:lnTo>
                  <a:lnTo>
                    <a:pt x="962424" y="211319"/>
                  </a:lnTo>
                  <a:lnTo>
                    <a:pt x="978877" y="252996"/>
                  </a:lnTo>
                  <a:lnTo>
                    <a:pt x="987283" y="297941"/>
                  </a:lnTo>
                  <a:lnTo>
                    <a:pt x="993805" y="341753"/>
                  </a:lnTo>
                  <a:lnTo>
                    <a:pt x="999935" y="355837"/>
                  </a:lnTo>
                  <a:lnTo>
                    <a:pt x="1010184" y="365389"/>
                  </a:lnTo>
                  <a:lnTo>
                    <a:pt x="1021560" y="370928"/>
                  </a:lnTo>
                  <a:lnTo>
                    <a:pt x="1030144" y="372214"/>
                  </a:lnTo>
                  <a:lnTo>
                    <a:pt x="1033562" y="371357"/>
                  </a:lnTo>
                  <a:lnTo>
                    <a:pt x="1053147" y="356137"/>
                  </a:lnTo>
                  <a:lnTo>
                    <a:pt x="1079796" y="319573"/>
                  </a:lnTo>
                  <a:lnTo>
                    <a:pt x="1090611" y="272729"/>
                  </a:lnTo>
                  <a:lnTo>
                    <a:pt x="1092192" y="256678"/>
                  </a:lnTo>
                  <a:lnTo>
                    <a:pt x="1092566" y="256586"/>
                  </a:lnTo>
                  <a:lnTo>
                    <a:pt x="1093923" y="257425"/>
                  </a:lnTo>
                  <a:lnTo>
                    <a:pt x="1098021" y="261543"/>
                  </a:lnTo>
                  <a:lnTo>
                    <a:pt x="1103646" y="268234"/>
                  </a:lnTo>
                  <a:lnTo>
                    <a:pt x="1108960" y="271421"/>
                  </a:lnTo>
                  <a:lnTo>
                    <a:pt x="1120642" y="273807"/>
                  </a:lnTo>
                  <a:lnTo>
                    <a:pt x="1130623" y="274316"/>
                  </a:lnTo>
                  <a:lnTo>
                    <a:pt x="1139411" y="265943"/>
                  </a:lnTo>
                  <a:lnTo>
                    <a:pt x="1145895" y="255662"/>
                  </a:lnTo>
                  <a:lnTo>
                    <a:pt x="1152724" y="235808"/>
                  </a:lnTo>
                  <a:lnTo>
                    <a:pt x="1152879" y="226435"/>
                  </a:lnTo>
                  <a:lnTo>
                    <a:pt x="1149298" y="211540"/>
                  </a:lnTo>
                  <a:lnTo>
                    <a:pt x="1137404" y="193945"/>
                  </a:lnTo>
                  <a:lnTo>
                    <a:pt x="1132195" y="187956"/>
                  </a:lnTo>
                  <a:lnTo>
                    <a:pt x="1123765" y="184824"/>
                  </a:lnTo>
                  <a:lnTo>
                    <a:pt x="1114021" y="184138"/>
                  </a:lnTo>
                  <a:lnTo>
                    <a:pt x="1106162" y="186185"/>
                  </a:lnTo>
                  <a:lnTo>
                    <a:pt x="1084119" y="202329"/>
                  </a:lnTo>
                  <a:lnTo>
                    <a:pt x="1076762" y="209909"/>
                  </a:lnTo>
                  <a:lnTo>
                    <a:pt x="1068654" y="228555"/>
                  </a:lnTo>
                  <a:lnTo>
                    <a:pt x="1062834" y="260844"/>
                  </a:lnTo>
                  <a:lnTo>
                    <a:pt x="1065037" y="290919"/>
                  </a:lnTo>
                  <a:lnTo>
                    <a:pt x="1078982" y="334243"/>
                  </a:lnTo>
                  <a:lnTo>
                    <a:pt x="1105927" y="362965"/>
                  </a:lnTo>
                  <a:lnTo>
                    <a:pt x="1119851" y="373025"/>
                  </a:lnTo>
                  <a:lnTo>
                    <a:pt x="1164970" y="387049"/>
                  </a:lnTo>
                  <a:lnTo>
                    <a:pt x="1206556" y="3918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4" name="SMARTInkShape-Group18">
            <a:extLst>
              <a:ext uri="{FF2B5EF4-FFF2-40B4-BE49-F238E27FC236}">
                <a16:creationId xmlns:a16="http://schemas.microsoft.com/office/drawing/2014/main" xmlns="" id="{F05EF74F-F2AB-4234-B08A-4F8F1468AD40}"/>
              </a:ext>
            </a:extLst>
          </p:cNvPr>
          <p:cNvGrpSpPr/>
          <p:nvPr/>
        </p:nvGrpSpPr>
        <p:grpSpPr>
          <a:xfrm>
            <a:off x="7429500" y="5048250"/>
            <a:ext cx="1438276" cy="573609"/>
            <a:chOff x="7429500" y="5048250"/>
            <a:chExt cx="1438276" cy="573609"/>
          </a:xfrm>
        </p:grpSpPr>
        <p:sp>
          <p:nvSpPr>
            <p:cNvPr id="35" name="SMARTInkShape-46">
              <a:extLst>
                <a:ext uri="{FF2B5EF4-FFF2-40B4-BE49-F238E27FC236}">
                  <a16:creationId xmlns:a16="http://schemas.microsoft.com/office/drawing/2014/main" xmlns="" id="{4E25083D-311C-4226-A13A-BAA7D277F7D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429500" y="5135576"/>
              <a:ext cx="320676" cy="486283"/>
            </a:xfrm>
            <a:custGeom>
              <a:avLst/>
              <a:gdLst/>
              <a:ahLst/>
              <a:cxnLst/>
              <a:rect l="0" t="0" r="0" b="0"/>
              <a:pathLst>
                <a:path w="320676" h="486283">
                  <a:moveTo>
                    <a:pt x="0" y="261924"/>
                  </a:moveTo>
                  <a:lnTo>
                    <a:pt x="0" y="261924"/>
                  </a:lnTo>
                  <a:lnTo>
                    <a:pt x="10197" y="261924"/>
                  </a:lnTo>
                  <a:lnTo>
                    <a:pt x="24812" y="255836"/>
                  </a:lnTo>
                  <a:lnTo>
                    <a:pt x="64563" y="213511"/>
                  </a:lnTo>
                  <a:lnTo>
                    <a:pt x="75850" y="202072"/>
                  </a:lnTo>
                  <a:lnTo>
                    <a:pt x="95727" y="158222"/>
                  </a:lnTo>
                  <a:lnTo>
                    <a:pt x="112278" y="116752"/>
                  </a:lnTo>
                  <a:lnTo>
                    <a:pt x="124883" y="71897"/>
                  </a:lnTo>
                  <a:lnTo>
                    <a:pt x="134417" y="28134"/>
                  </a:lnTo>
                  <a:lnTo>
                    <a:pt x="135168" y="6507"/>
                  </a:lnTo>
                  <a:lnTo>
                    <a:pt x="133709" y="0"/>
                  </a:lnTo>
                  <a:lnTo>
                    <a:pt x="135899" y="40707"/>
                  </a:lnTo>
                  <a:lnTo>
                    <a:pt x="134615" y="78433"/>
                  </a:lnTo>
                  <a:lnTo>
                    <a:pt x="136044" y="125242"/>
                  </a:lnTo>
                  <a:lnTo>
                    <a:pt x="135441" y="166981"/>
                  </a:lnTo>
                  <a:lnTo>
                    <a:pt x="133029" y="204865"/>
                  </a:lnTo>
                  <a:lnTo>
                    <a:pt x="131021" y="242901"/>
                  </a:lnTo>
                  <a:lnTo>
                    <a:pt x="129484" y="280982"/>
                  </a:lnTo>
                  <a:lnTo>
                    <a:pt x="127736" y="322839"/>
                  </a:lnTo>
                  <a:lnTo>
                    <a:pt x="127218" y="365345"/>
                  </a:lnTo>
                  <a:lnTo>
                    <a:pt x="127043" y="409627"/>
                  </a:lnTo>
                  <a:lnTo>
                    <a:pt x="127012" y="449386"/>
                  </a:lnTo>
                  <a:lnTo>
                    <a:pt x="127001" y="486282"/>
                  </a:lnTo>
                  <a:lnTo>
                    <a:pt x="120093" y="447000"/>
                  </a:lnTo>
                  <a:lnTo>
                    <a:pt x="116016" y="410482"/>
                  </a:lnTo>
                  <a:lnTo>
                    <a:pt x="115749" y="369088"/>
                  </a:lnTo>
                  <a:lnTo>
                    <a:pt x="117904" y="328602"/>
                  </a:lnTo>
                  <a:lnTo>
                    <a:pt x="124540" y="286502"/>
                  </a:lnTo>
                  <a:lnTo>
                    <a:pt x="134855" y="240278"/>
                  </a:lnTo>
                  <a:lnTo>
                    <a:pt x="144262" y="205298"/>
                  </a:lnTo>
                  <a:lnTo>
                    <a:pt x="156927" y="167770"/>
                  </a:lnTo>
                  <a:lnTo>
                    <a:pt x="174960" y="129241"/>
                  </a:lnTo>
                  <a:lnTo>
                    <a:pt x="183544" y="120148"/>
                  </a:lnTo>
                  <a:lnTo>
                    <a:pt x="187173" y="117773"/>
                  </a:lnTo>
                  <a:lnTo>
                    <a:pt x="188635" y="118904"/>
                  </a:lnTo>
                  <a:lnTo>
                    <a:pt x="194627" y="134765"/>
                  </a:lnTo>
                  <a:lnTo>
                    <a:pt x="205493" y="180886"/>
                  </a:lnTo>
                  <a:lnTo>
                    <a:pt x="222834" y="215225"/>
                  </a:lnTo>
                  <a:lnTo>
                    <a:pt x="254326" y="250248"/>
                  </a:lnTo>
                  <a:lnTo>
                    <a:pt x="266022" y="255912"/>
                  </a:lnTo>
                  <a:lnTo>
                    <a:pt x="279098" y="258546"/>
                  </a:lnTo>
                  <a:lnTo>
                    <a:pt x="291966" y="257365"/>
                  </a:lnTo>
                  <a:lnTo>
                    <a:pt x="320675" y="2365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SMARTInkShape-47">
              <a:extLst>
                <a:ext uri="{FF2B5EF4-FFF2-40B4-BE49-F238E27FC236}">
                  <a16:creationId xmlns:a16="http://schemas.microsoft.com/office/drawing/2014/main" xmlns="" id="{63484E5C-EE7B-4B2D-A5C5-842FDEC5BA2E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737360" y="5246519"/>
              <a:ext cx="235215" cy="173380"/>
            </a:xfrm>
            <a:custGeom>
              <a:avLst/>
              <a:gdLst/>
              <a:ahLst/>
              <a:cxnLst/>
              <a:rect l="0" t="0" r="0" b="0"/>
              <a:pathLst>
                <a:path w="235215" h="173380">
                  <a:moveTo>
                    <a:pt x="89015" y="74781"/>
                  </a:moveTo>
                  <a:lnTo>
                    <a:pt x="89015" y="74781"/>
                  </a:lnTo>
                  <a:lnTo>
                    <a:pt x="92059" y="71737"/>
                  </a:lnTo>
                  <a:lnTo>
                    <a:pt x="94912" y="38176"/>
                  </a:lnTo>
                  <a:lnTo>
                    <a:pt x="90175" y="22543"/>
                  </a:lnTo>
                  <a:lnTo>
                    <a:pt x="84944" y="15345"/>
                  </a:lnTo>
                  <a:lnTo>
                    <a:pt x="82067" y="12932"/>
                  </a:lnTo>
                  <a:lnTo>
                    <a:pt x="74168" y="10251"/>
                  </a:lnTo>
                  <a:lnTo>
                    <a:pt x="65483" y="9412"/>
                  </a:lnTo>
                  <a:lnTo>
                    <a:pt x="42929" y="14336"/>
                  </a:lnTo>
                  <a:lnTo>
                    <a:pt x="26716" y="25082"/>
                  </a:lnTo>
                  <a:lnTo>
                    <a:pt x="10741" y="49550"/>
                  </a:lnTo>
                  <a:lnTo>
                    <a:pt x="1578" y="81377"/>
                  </a:lnTo>
                  <a:lnTo>
                    <a:pt x="0" y="105271"/>
                  </a:lnTo>
                  <a:lnTo>
                    <a:pt x="8508" y="133635"/>
                  </a:lnTo>
                  <a:lnTo>
                    <a:pt x="18830" y="151447"/>
                  </a:lnTo>
                  <a:lnTo>
                    <a:pt x="33647" y="166249"/>
                  </a:lnTo>
                  <a:lnTo>
                    <a:pt x="44416" y="171878"/>
                  </a:lnTo>
                  <a:lnTo>
                    <a:pt x="49758" y="173379"/>
                  </a:lnTo>
                  <a:lnTo>
                    <a:pt x="61337" y="172225"/>
                  </a:lnTo>
                  <a:lnTo>
                    <a:pt x="67388" y="170435"/>
                  </a:lnTo>
                  <a:lnTo>
                    <a:pt x="77874" y="162802"/>
                  </a:lnTo>
                  <a:lnTo>
                    <a:pt x="86533" y="152001"/>
                  </a:lnTo>
                  <a:lnTo>
                    <a:pt x="92733" y="138970"/>
                  </a:lnTo>
                  <a:lnTo>
                    <a:pt x="97040" y="106824"/>
                  </a:lnTo>
                  <a:lnTo>
                    <a:pt x="94254" y="85647"/>
                  </a:lnTo>
                  <a:lnTo>
                    <a:pt x="78412" y="47110"/>
                  </a:lnTo>
                  <a:lnTo>
                    <a:pt x="55625" y="18273"/>
                  </a:lnTo>
                  <a:lnTo>
                    <a:pt x="41492" y="6650"/>
                  </a:lnTo>
                  <a:lnTo>
                    <a:pt x="38283" y="5019"/>
                  </a:lnTo>
                  <a:lnTo>
                    <a:pt x="34732" y="4989"/>
                  </a:lnTo>
                  <a:lnTo>
                    <a:pt x="27025" y="7779"/>
                  </a:lnTo>
                  <a:lnTo>
                    <a:pt x="25110" y="10710"/>
                  </a:lnTo>
                  <a:lnTo>
                    <a:pt x="24540" y="14428"/>
                  </a:lnTo>
                  <a:lnTo>
                    <a:pt x="27008" y="29698"/>
                  </a:lnTo>
                  <a:lnTo>
                    <a:pt x="38305" y="48096"/>
                  </a:lnTo>
                  <a:lnTo>
                    <a:pt x="51686" y="61308"/>
                  </a:lnTo>
                  <a:lnTo>
                    <a:pt x="69645" y="69691"/>
                  </a:lnTo>
                  <a:lnTo>
                    <a:pt x="97348" y="73273"/>
                  </a:lnTo>
                  <a:lnTo>
                    <a:pt x="116649" y="70963"/>
                  </a:lnTo>
                  <a:lnTo>
                    <a:pt x="134127" y="64125"/>
                  </a:lnTo>
                  <a:lnTo>
                    <a:pt x="143637" y="56522"/>
                  </a:lnTo>
                  <a:lnTo>
                    <a:pt x="162831" y="32839"/>
                  </a:lnTo>
                  <a:lnTo>
                    <a:pt x="170084" y="9672"/>
                  </a:lnTo>
                  <a:lnTo>
                    <a:pt x="171435" y="0"/>
                  </a:lnTo>
                  <a:lnTo>
                    <a:pt x="172975" y="42650"/>
                  </a:lnTo>
                  <a:lnTo>
                    <a:pt x="189921" y="77745"/>
                  </a:lnTo>
                  <a:lnTo>
                    <a:pt x="226107" y="125312"/>
                  </a:lnTo>
                  <a:lnTo>
                    <a:pt x="233547" y="136712"/>
                  </a:lnTo>
                  <a:lnTo>
                    <a:pt x="235214" y="142052"/>
                  </a:lnTo>
                  <a:lnTo>
                    <a:pt x="235164" y="143970"/>
                  </a:lnTo>
                  <a:lnTo>
                    <a:pt x="233720" y="144896"/>
                  </a:lnTo>
                  <a:lnTo>
                    <a:pt x="228352" y="144984"/>
                  </a:lnTo>
                  <a:lnTo>
                    <a:pt x="223145" y="142907"/>
                  </a:lnTo>
                  <a:lnTo>
                    <a:pt x="216361" y="139631"/>
                  </a:lnTo>
                  <a:lnTo>
                    <a:pt x="170015" y="127630"/>
                  </a:lnTo>
                  <a:lnTo>
                    <a:pt x="125192" y="111886"/>
                  </a:lnTo>
                  <a:lnTo>
                    <a:pt x="123716" y="111865"/>
                  </a:lnTo>
                  <a:lnTo>
                    <a:pt x="120765" y="1128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SMARTInkShape-48">
              <a:extLst>
                <a:ext uri="{FF2B5EF4-FFF2-40B4-BE49-F238E27FC236}">
                  <a16:creationId xmlns:a16="http://schemas.microsoft.com/office/drawing/2014/main" xmlns="" id="{0860E978-D427-4650-B46A-6B890969844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945196" y="5249557"/>
              <a:ext cx="189155" cy="147096"/>
            </a:xfrm>
            <a:custGeom>
              <a:avLst/>
              <a:gdLst/>
              <a:ahLst/>
              <a:cxnLst/>
              <a:rect l="0" t="0" r="0" b="0"/>
              <a:pathLst>
                <a:path w="189155" h="147096">
                  <a:moveTo>
                    <a:pt x="1829" y="116193"/>
                  </a:moveTo>
                  <a:lnTo>
                    <a:pt x="1829" y="116193"/>
                  </a:lnTo>
                  <a:lnTo>
                    <a:pt x="0" y="116193"/>
                  </a:lnTo>
                  <a:lnTo>
                    <a:pt x="3204" y="116193"/>
                  </a:lnTo>
                  <a:lnTo>
                    <a:pt x="16418" y="110726"/>
                  </a:lnTo>
                  <a:lnTo>
                    <a:pt x="25955" y="109921"/>
                  </a:lnTo>
                  <a:lnTo>
                    <a:pt x="27603" y="108936"/>
                  </a:lnTo>
                  <a:lnTo>
                    <a:pt x="33039" y="105912"/>
                  </a:lnTo>
                  <a:lnTo>
                    <a:pt x="56154" y="93587"/>
                  </a:lnTo>
                  <a:lnTo>
                    <a:pt x="76486" y="74256"/>
                  </a:lnTo>
                  <a:lnTo>
                    <a:pt x="97460" y="42763"/>
                  </a:lnTo>
                  <a:lnTo>
                    <a:pt x="105639" y="10889"/>
                  </a:lnTo>
                  <a:lnTo>
                    <a:pt x="106318" y="3422"/>
                  </a:lnTo>
                  <a:lnTo>
                    <a:pt x="106061" y="1854"/>
                  </a:lnTo>
                  <a:lnTo>
                    <a:pt x="105537" y="808"/>
                  </a:lnTo>
                  <a:lnTo>
                    <a:pt x="104834" y="111"/>
                  </a:lnTo>
                  <a:lnTo>
                    <a:pt x="104365" y="0"/>
                  </a:lnTo>
                  <a:lnTo>
                    <a:pt x="104053" y="278"/>
                  </a:lnTo>
                  <a:lnTo>
                    <a:pt x="103845" y="816"/>
                  </a:lnTo>
                  <a:lnTo>
                    <a:pt x="102738" y="45169"/>
                  </a:lnTo>
                  <a:lnTo>
                    <a:pt x="104074" y="86348"/>
                  </a:lnTo>
                  <a:lnTo>
                    <a:pt x="111265" y="112872"/>
                  </a:lnTo>
                  <a:lnTo>
                    <a:pt x="113945" y="119270"/>
                  </a:lnTo>
                  <a:lnTo>
                    <a:pt x="126329" y="131084"/>
                  </a:lnTo>
                  <a:lnTo>
                    <a:pt x="149541" y="146298"/>
                  </a:lnTo>
                  <a:lnTo>
                    <a:pt x="161436" y="147095"/>
                  </a:lnTo>
                  <a:lnTo>
                    <a:pt x="174012" y="144744"/>
                  </a:lnTo>
                  <a:lnTo>
                    <a:pt x="189154" y="1352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SMARTInkShape-49">
              <a:extLst>
                <a:ext uri="{FF2B5EF4-FFF2-40B4-BE49-F238E27FC236}">
                  <a16:creationId xmlns:a16="http://schemas.microsoft.com/office/drawing/2014/main" xmlns="" id="{01850C21-AB90-47A7-83F7-C8E57B4B12F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058150" y="5153025"/>
              <a:ext cx="1830" cy="12701"/>
            </a:xfrm>
            <a:custGeom>
              <a:avLst/>
              <a:gdLst/>
              <a:ahLst/>
              <a:cxnLst/>
              <a:rect l="0" t="0" r="0" b="0"/>
              <a:pathLst>
                <a:path w="1830" h="12701">
                  <a:moveTo>
                    <a:pt x="0" y="12700"/>
                  </a:moveTo>
                  <a:lnTo>
                    <a:pt x="0" y="12700"/>
                  </a:lnTo>
                  <a:lnTo>
                    <a:pt x="1685" y="12700"/>
                  </a:lnTo>
                  <a:lnTo>
                    <a:pt x="1829" y="12347"/>
                  </a:lnTo>
                  <a:lnTo>
                    <a:pt x="466" y="924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SMARTInkShape-50">
              <a:extLst>
                <a:ext uri="{FF2B5EF4-FFF2-40B4-BE49-F238E27FC236}">
                  <a16:creationId xmlns:a16="http://schemas.microsoft.com/office/drawing/2014/main" xmlns="" id="{4BA0B141-C83F-4658-9649-D8B261B4CCF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137525" y="5048250"/>
              <a:ext cx="250826" cy="374735"/>
            </a:xfrm>
            <a:custGeom>
              <a:avLst/>
              <a:gdLst/>
              <a:ahLst/>
              <a:cxnLst/>
              <a:rect l="0" t="0" r="0" b="0"/>
              <a:pathLst>
                <a:path w="250826" h="374735">
                  <a:moveTo>
                    <a:pt x="0" y="0"/>
                  </a:moveTo>
                  <a:lnTo>
                    <a:pt x="0" y="0"/>
                  </a:lnTo>
                  <a:lnTo>
                    <a:pt x="1685" y="0"/>
                  </a:lnTo>
                  <a:lnTo>
                    <a:pt x="3453" y="941"/>
                  </a:lnTo>
                  <a:lnTo>
                    <a:pt x="4419" y="1685"/>
                  </a:lnTo>
                  <a:lnTo>
                    <a:pt x="5492" y="3454"/>
                  </a:lnTo>
                  <a:lnTo>
                    <a:pt x="8788" y="24936"/>
                  </a:lnTo>
                  <a:lnTo>
                    <a:pt x="13901" y="72269"/>
                  </a:lnTo>
                  <a:lnTo>
                    <a:pt x="16056" y="112906"/>
                  </a:lnTo>
                  <a:lnTo>
                    <a:pt x="14662" y="153309"/>
                  </a:lnTo>
                  <a:lnTo>
                    <a:pt x="11596" y="193513"/>
                  </a:lnTo>
                  <a:lnTo>
                    <a:pt x="10139" y="232864"/>
                  </a:lnTo>
                  <a:lnTo>
                    <a:pt x="11392" y="279174"/>
                  </a:lnTo>
                  <a:lnTo>
                    <a:pt x="18217" y="316384"/>
                  </a:lnTo>
                  <a:lnTo>
                    <a:pt x="28524" y="339316"/>
                  </a:lnTo>
                  <a:lnTo>
                    <a:pt x="36431" y="349421"/>
                  </a:lnTo>
                  <a:lnTo>
                    <a:pt x="50502" y="359375"/>
                  </a:lnTo>
                  <a:lnTo>
                    <a:pt x="66307" y="357865"/>
                  </a:lnTo>
                  <a:lnTo>
                    <a:pt x="88556" y="348981"/>
                  </a:lnTo>
                  <a:lnTo>
                    <a:pt x="92904" y="345896"/>
                  </a:lnTo>
                  <a:lnTo>
                    <a:pt x="115143" y="311655"/>
                  </a:lnTo>
                  <a:lnTo>
                    <a:pt x="133834" y="270112"/>
                  </a:lnTo>
                  <a:lnTo>
                    <a:pt x="135641" y="248834"/>
                  </a:lnTo>
                  <a:lnTo>
                    <a:pt x="134186" y="241807"/>
                  </a:lnTo>
                  <a:lnTo>
                    <a:pt x="133907" y="241286"/>
                  </a:lnTo>
                  <a:lnTo>
                    <a:pt x="133721" y="241290"/>
                  </a:lnTo>
                  <a:lnTo>
                    <a:pt x="131775" y="246354"/>
                  </a:lnTo>
                  <a:lnTo>
                    <a:pt x="130649" y="256242"/>
                  </a:lnTo>
                  <a:lnTo>
                    <a:pt x="139140" y="301070"/>
                  </a:lnTo>
                  <a:lnTo>
                    <a:pt x="153181" y="346835"/>
                  </a:lnTo>
                  <a:lnTo>
                    <a:pt x="163842" y="363665"/>
                  </a:lnTo>
                  <a:lnTo>
                    <a:pt x="175595" y="370708"/>
                  </a:lnTo>
                  <a:lnTo>
                    <a:pt x="189167" y="374309"/>
                  </a:lnTo>
                  <a:lnTo>
                    <a:pt x="201079" y="374734"/>
                  </a:lnTo>
                  <a:lnTo>
                    <a:pt x="226129" y="367933"/>
                  </a:lnTo>
                  <a:lnTo>
                    <a:pt x="250825" y="3524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SMARTInkShape-51">
              <a:extLst>
                <a:ext uri="{FF2B5EF4-FFF2-40B4-BE49-F238E27FC236}">
                  <a16:creationId xmlns:a16="http://schemas.microsoft.com/office/drawing/2014/main" xmlns="" id="{7293C73C-076E-4624-A81A-B68E95721D9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141141" y="5197475"/>
              <a:ext cx="37660" cy="6351"/>
            </a:xfrm>
            <a:custGeom>
              <a:avLst/>
              <a:gdLst/>
              <a:ahLst/>
              <a:cxnLst/>
              <a:rect l="0" t="0" r="0" b="0"/>
              <a:pathLst>
                <a:path w="37660" h="6351">
                  <a:moveTo>
                    <a:pt x="2734" y="6350"/>
                  </a:moveTo>
                  <a:lnTo>
                    <a:pt x="2734" y="6350"/>
                  </a:lnTo>
                  <a:lnTo>
                    <a:pt x="0" y="3616"/>
                  </a:lnTo>
                  <a:lnTo>
                    <a:pt x="376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SMARTInkShape-52">
              <a:extLst>
                <a:ext uri="{FF2B5EF4-FFF2-40B4-BE49-F238E27FC236}">
                  <a16:creationId xmlns:a16="http://schemas.microsoft.com/office/drawing/2014/main" xmlns="" id="{044EC9B2-8E09-4325-85D3-32B05F9B1C2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277225" y="5128328"/>
              <a:ext cx="3176" cy="8823"/>
            </a:xfrm>
            <a:custGeom>
              <a:avLst/>
              <a:gdLst/>
              <a:ahLst/>
              <a:cxnLst/>
              <a:rect l="0" t="0" r="0" b="0"/>
              <a:pathLst>
                <a:path w="3176" h="8823">
                  <a:moveTo>
                    <a:pt x="0" y="8822"/>
                  </a:moveTo>
                  <a:lnTo>
                    <a:pt x="0" y="8822"/>
                  </a:lnTo>
                  <a:lnTo>
                    <a:pt x="0" y="5451"/>
                  </a:lnTo>
                  <a:lnTo>
                    <a:pt x="940" y="2855"/>
                  </a:lnTo>
                  <a:lnTo>
                    <a:pt x="2734" y="0"/>
                  </a:lnTo>
                  <a:lnTo>
                    <a:pt x="2880" y="118"/>
                  </a:lnTo>
                  <a:lnTo>
                    <a:pt x="3175" y="24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SMARTInkShape-53">
              <a:extLst>
                <a:ext uri="{FF2B5EF4-FFF2-40B4-BE49-F238E27FC236}">
                  <a16:creationId xmlns:a16="http://schemas.microsoft.com/office/drawing/2014/main" xmlns="" id="{2721B2E2-906B-45C8-BA82-0E240E2D029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375901" y="5249398"/>
              <a:ext cx="368050" cy="186203"/>
            </a:xfrm>
            <a:custGeom>
              <a:avLst/>
              <a:gdLst/>
              <a:ahLst/>
              <a:cxnLst/>
              <a:rect l="0" t="0" r="0" b="0"/>
              <a:pathLst>
                <a:path w="368050" h="186203">
                  <a:moveTo>
                    <a:pt x="69599" y="43327"/>
                  </a:moveTo>
                  <a:lnTo>
                    <a:pt x="69599" y="43327"/>
                  </a:lnTo>
                  <a:lnTo>
                    <a:pt x="69599" y="27476"/>
                  </a:lnTo>
                  <a:lnTo>
                    <a:pt x="60518" y="11817"/>
                  </a:lnTo>
                  <a:lnTo>
                    <a:pt x="56979" y="8156"/>
                  </a:lnTo>
                  <a:lnTo>
                    <a:pt x="54130" y="7885"/>
                  </a:lnTo>
                  <a:lnTo>
                    <a:pt x="46261" y="9466"/>
                  </a:lnTo>
                  <a:lnTo>
                    <a:pt x="35285" y="16008"/>
                  </a:lnTo>
                  <a:lnTo>
                    <a:pt x="16254" y="36781"/>
                  </a:lnTo>
                  <a:lnTo>
                    <a:pt x="2450" y="68383"/>
                  </a:lnTo>
                  <a:lnTo>
                    <a:pt x="0" y="100022"/>
                  </a:lnTo>
                  <a:lnTo>
                    <a:pt x="3195" y="122724"/>
                  </a:lnTo>
                  <a:lnTo>
                    <a:pt x="17037" y="145130"/>
                  </a:lnTo>
                  <a:lnTo>
                    <a:pt x="31721" y="159529"/>
                  </a:lnTo>
                  <a:lnTo>
                    <a:pt x="46695" y="168264"/>
                  </a:lnTo>
                  <a:lnTo>
                    <a:pt x="56127" y="170234"/>
                  </a:lnTo>
                  <a:lnTo>
                    <a:pt x="60617" y="170265"/>
                  </a:lnTo>
                  <a:lnTo>
                    <a:pt x="78736" y="163567"/>
                  </a:lnTo>
                  <a:lnTo>
                    <a:pt x="91317" y="154330"/>
                  </a:lnTo>
                  <a:lnTo>
                    <a:pt x="101889" y="122156"/>
                  </a:lnTo>
                  <a:lnTo>
                    <a:pt x="109552" y="83432"/>
                  </a:lnTo>
                  <a:lnTo>
                    <a:pt x="100872" y="45988"/>
                  </a:lnTo>
                  <a:lnTo>
                    <a:pt x="93729" y="37219"/>
                  </a:lnTo>
                  <a:lnTo>
                    <a:pt x="75267" y="23463"/>
                  </a:lnTo>
                  <a:lnTo>
                    <a:pt x="43008" y="11260"/>
                  </a:lnTo>
                  <a:lnTo>
                    <a:pt x="35555" y="10613"/>
                  </a:lnTo>
                  <a:lnTo>
                    <a:pt x="32087" y="10934"/>
                  </a:lnTo>
                  <a:lnTo>
                    <a:pt x="30127" y="11854"/>
                  </a:lnTo>
                  <a:lnTo>
                    <a:pt x="29173" y="13173"/>
                  </a:lnTo>
                  <a:lnTo>
                    <a:pt x="28890" y="14757"/>
                  </a:lnTo>
                  <a:lnTo>
                    <a:pt x="29054" y="16167"/>
                  </a:lnTo>
                  <a:lnTo>
                    <a:pt x="30177" y="18673"/>
                  </a:lnTo>
                  <a:lnTo>
                    <a:pt x="48422" y="30775"/>
                  </a:lnTo>
                  <a:lnTo>
                    <a:pt x="67532" y="37568"/>
                  </a:lnTo>
                  <a:lnTo>
                    <a:pt x="96349" y="39572"/>
                  </a:lnTo>
                  <a:lnTo>
                    <a:pt x="122236" y="32332"/>
                  </a:lnTo>
                  <a:lnTo>
                    <a:pt x="169444" y="9608"/>
                  </a:lnTo>
                  <a:lnTo>
                    <a:pt x="178533" y="8115"/>
                  </a:lnTo>
                  <a:lnTo>
                    <a:pt x="182439" y="8211"/>
                  </a:lnTo>
                  <a:lnTo>
                    <a:pt x="185748" y="9333"/>
                  </a:lnTo>
                  <a:lnTo>
                    <a:pt x="191306" y="13402"/>
                  </a:lnTo>
                  <a:lnTo>
                    <a:pt x="198401" y="23328"/>
                  </a:lnTo>
                  <a:lnTo>
                    <a:pt x="203287" y="40263"/>
                  </a:lnTo>
                  <a:lnTo>
                    <a:pt x="205875" y="85415"/>
                  </a:lnTo>
                  <a:lnTo>
                    <a:pt x="206102" y="127766"/>
                  </a:lnTo>
                  <a:lnTo>
                    <a:pt x="213897" y="168444"/>
                  </a:lnTo>
                  <a:lnTo>
                    <a:pt x="214871" y="170313"/>
                  </a:lnTo>
                  <a:lnTo>
                    <a:pt x="215130" y="170318"/>
                  </a:lnTo>
                  <a:lnTo>
                    <a:pt x="217181" y="165268"/>
                  </a:lnTo>
                  <a:lnTo>
                    <a:pt x="212802" y="122071"/>
                  </a:lnTo>
                  <a:lnTo>
                    <a:pt x="216898" y="77504"/>
                  </a:lnTo>
                  <a:lnTo>
                    <a:pt x="226750" y="34474"/>
                  </a:lnTo>
                  <a:lnTo>
                    <a:pt x="239571" y="9814"/>
                  </a:lnTo>
                  <a:lnTo>
                    <a:pt x="245919" y="4562"/>
                  </a:lnTo>
                  <a:lnTo>
                    <a:pt x="249587" y="2667"/>
                  </a:lnTo>
                  <a:lnTo>
                    <a:pt x="266548" y="0"/>
                  </a:lnTo>
                  <a:lnTo>
                    <a:pt x="275431" y="1258"/>
                  </a:lnTo>
                  <a:lnTo>
                    <a:pt x="278786" y="2581"/>
                  </a:lnTo>
                  <a:lnTo>
                    <a:pt x="285338" y="8754"/>
                  </a:lnTo>
                  <a:lnTo>
                    <a:pt x="293095" y="21206"/>
                  </a:lnTo>
                  <a:lnTo>
                    <a:pt x="295930" y="31732"/>
                  </a:lnTo>
                  <a:lnTo>
                    <a:pt x="297901" y="77256"/>
                  </a:lnTo>
                  <a:lnTo>
                    <a:pt x="296587" y="123233"/>
                  </a:lnTo>
                  <a:lnTo>
                    <a:pt x="299566" y="150794"/>
                  </a:lnTo>
                  <a:lnTo>
                    <a:pt x="314322" y="169635"/>
                  </a:lnTo>
                  <a:lnTo>
                    <a:pt x="329827" y="180745"/>
                  </a:lnTo>
                  <a:lnTo>
                    <a:pt x="368049" y="1862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SMARTInkShape-54">
              <a:extLst>
                <a:ext uri="{FF2B5EF4-FFF2-40B4-BE49-F238E27FC236}">
                  <a16:creationId xmlns:a16="http://schemas.microsoft.com/office/drawing/2014/main" xmlns="" id="{A523F2B3-3CAA-4E1D-BE02-9F1242BF82B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858250" y="5403850"/>
              <a:ext cx="9526" cy="17705"/>
            </a:xfrm>
            <a:custGeom>
              <a:avLst/>
              <a:gdLst/>
              <a:ahLst/>
              <a:cxnLst/>
              <a:rect l="0" t="0" r="0" b="0"/>
              <a:pathLst>
                <a:path w="9526" h="17705">
                  <a:moveTo>
                    <a:pt x="0" y="15875"/>
                  </a:moveTo>
                  <a:lnTo>
                    <a:pt x="0" y="15875"/>
                  </a:lnTo>
                  <a:lnTo>
                    <a:pt x="1685" y="17560"/>
                  </a:lnTo>
                  <a:lnTo>
                    <a:pt x="2535" y="17704"/>
                  </a:lnTo>
                  <a:lnTo>
                    <a:pt x="3454" y="17447"/>
                  </a:lnTo>
                  <a:lnTo>
                    <a:pt x="4419" y="16923"/>
                  </a:lnTo>
                  <a:lnTo>
                    <a:pt x="7463" y="1281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272936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TM02900771[[fn=Secteur]]</Template>
  <TotalTime>17044</TotalTime>
  <Words>437</Words>
  <Application>Microsoft Office PowerPoint</Application>
  <PresentationFormat>Personnalisé</PresentationFormat>
  <Paragraphs>114</Paragraphs>
  <Slides>28</Slides>
  <Notes>27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Lundi 22 juin 2020</vt:lpstr>
      <vt:lpstr>Numération</vt:lpstr>
      <vt:lpstr>Présentation PowerPoint</vt:lpstr>
      <vt:lpstr>Présentation PowerPoint</vt:lpstr>
      <vt:lpstr>Présentation PowerPoint</vt:lpstr>
      <vt:lpstr>Présentation PowerPoint</vt:lpstr>
      <vt:lpstr>deuxième situation</vt:lpstr>
      <vt:lpstr>Présentation PowerPoint</vt:lpstr>
      <vt:lpstr>Présentation PowerPoint</vt:lpstr>
      <vt:lpstr>Présentation PowerPoint</vt:lpstr>
      <vt:lpstr>Présentation PowerPoint</vt:lpstr>
      <vt:lpstr>Problèmes</vt:lpstr>
      <vt:lpstr>Première situation</vt:lpstr>
      <vt:lpstr>Deuxième situation</vt:lpstr>
      <vt:lpstr>Troisième situation</vt:lpstr>
      <vt:lpstr>Quatrième situation</vt:lpstr>
      <vt:lpstr>Pour t’entraîner</vt:lpstr>
      <vt:lpstr>Calcul mental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doubles</dc:title>
  <dc:creator>Vsg IEN</dc:creator>
  <cp:lastModifiedBy>Ollivier HUNAULT</cp:lastModifiedBy>
  <cp:revision>542</cp:revision>
  <dcterms:created xsi:type="dcterms:W3CDTF">2020-03-19T21:38:13Z</dcterms:created>
  <dcterms:modified xsi:type="dcterms:W3CDTF">2020-06-08T14:02:13Z</dcterms:modified>
</cp:coreProperties>
</file>